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tiff" ContentType="image/tif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5"/>
  </p:notesMasterIdLst>
  <p:sldIdLst>
    <p:sldId id="261" r:id="rId4"/>
    <p:sldId id="298" r:id="rId6"/>
    <p:sldId id="294" r:id="rId7"/>
    <p:sldId id="285" r:id="rId8"/>
    <p:sldId id="273" r:id="rId9"/>
    <p:sldId id="283" r:id="rId10"/>
    <p:sldId id="266" r:id="rId11"/>
    <p:sldId id="284" r:id="rId12"/>
    <p:sldId id="295" r:id="rId13"/>
    <p:sldId id="271" r:id="rId14"/>
    <p:sldId id="270" r:id="rId15"/>
    <p:sldId id="263" r:id="rId16"/>
    <p:sldId id="272" r:id="rId17"/>
    <p:sldId id="282" r:id="rId18"/>
    <p:sldId id="296" r:id="rId19"/>
    <p:sldId id="293" r:id="rId20"/>
    <p:sldId id="264" r:id="rId21"/>
    <p:sldId id="291" r:id="rId22"/>
    <p:sldId id="292" r:id="rId23"/>
    <p:sldId id="297" r:id="rId24"/>
    <p:sldId id="286" r:id="rId25"/>
    <p:sldId id="278" r:id="rId26"/>
    <p:sldId id="287" r:id="rId27"/>
    <p:sldId id="288" r:id="rId28"/>
    <p:sldId id="289" r:id="rId29"/>
    <p:sldId id="299" r:id="rId30"/>
    <p:sldId id="324" r:id="rId31"/>
  </p:sldIdLst>
  <p:sldSz cx="12192000" cy="6858000"/>
  <p:notesSz cx="6858000" cy="9144000"/>
  <p:custDataLst>
    <p:tags r:id="rId3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551" userDrawn="1">
          <p15:clr>
            <a:srgbClr val="A4A3A4"/>
          </p15:clr>
        </p15:guide>
        <p15:guide id="3"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409ACC"/>
    <a:srgbClr val="276B91"/>
    <a:srgbClr val="184158"/>
    <a:srgbClr val="C4C4C4"/>
    <a:srgbClr val="D9D9D9"/>
    <a:srgbClr val="740000"/>
    <a:srgbClr val="1D506D"/>
    <a:srgbClr val="E3E3E3"/>
    <a:srgbClr val="ECEC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0" autoAdjust="0"/>
    <p:restoredTop sz="96314" autoAdjust="0"/>
  </p:normalViewPr>
  <p:slideViewPr>
    <p:cSldViewPr snapToGrid="0" showGuides="1">
      <p:cViewPr varScale="1">
        <p:scale>
          <a:sx n="106" d="100"/>
          <a:sy n="106" d="100"/>
        </p:scale>
        <p:origin x="1116" y="114"/>
      </p:cViewPr>
      <p:guideLst>
        <p:guide orient="horz" pos="2137"/>
        <p:guide pos="551"/>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5" Type="http://schemas.openxmlformats.org/officeDocument/2006/relationships/tags" Target="tags/tag1.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2" Type="http://schemas.openxmlformats.org/officeDocument/2006/relationships/themeOverride" Target="../theme/themeOverride1.xml"/><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0" vertOverflow="ellipsis" vert="horz" wrap="square" anchor="ctr" anchorCtr="1"/>
          <a:lstStyle/>
          <a:p>
            <a:pPr>
              <a:defRPr lang="zh-CN" sz="1800" b="1" i="0" u="none" strike="noStrike" kern="1200" baseline="0">
                <a:solidFill>
                  <a:schemeClr val="tx1"/>
                </a:solidFill>
                <a:latin typeface="+mn-lt"/>
                <a:ea typeface="+mn-ea"/>
                <a:cs typeface="+mn-ea"/>
                <a:sym typeface="+mn-lt"/>
              </a:defRPr>
            </a:pPr>
            <a:r>
              <a:rPr lang="en-US"/>
              <a:t>Add text</a:t>
            </a:r>
            <a:endParaRPr lang="en-US"/>
          </a:p>
        </c:rich>
      </c:tx>
      <c:layout/>
      <c:overlay val="0"/>
      <c:spPr>
        <a:noFill/>
        <a:ln>
          <a:noFill/>
        </a:ln>
        <a:effectLst/>
      </c:spPr>
    </c:title>
    <c:autoTitleDeleted val="0"/>
    <c:plotArea>
      <c:layout/>
      <c:doughnutChart>
        <c:varyColors val="1"/>
        <c:ser>
          <c:idx val="0"/>
          <c:order val="0"/>
          <c:tx>
            <c:strRef>
              <c:f>Sheet1!$B$1</c:f>
              <c:strCache>
                <c:ptCount val="1"/>
                <c:pt idx="0">
                  <c:v>Sales</c:v>
                </c:pt>
              </c:strCache>
            </c:strRef>
          </c:tx>
          <c:explosion val="0"/>
          <c:dPt>
            <c:idx val="0"/>
            <c:bubble3D val="0"/>
            <c:spPr>
              <a:solidFill>
                <a:sysClr val="window" lastClr="FFFFFF">
                  <a:lumMod val="85000"/>
                </a:sysClr>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rgbClr val="276B91"/>
              </a:solidFill>
              <a:ln w="19050">
                <a:noFill/>
              </a:ln>
              <a:effectLst>
                <a:outerShdw blurRad="254000" dist="127000" dir="8100000" algn="tr" rotWithShape="0">
                  <a:sysClr val="window" lastClr="FFFFFF">
                    <a:lumMod val="65000"/>
                    <a:alpha val="40000"/>
                  </a:sysClr>
                </a:outerShdw>
              </a:effectLst>
            </c:spPr>
          </c:dPt>
          <c:dPt>
            <c:idx val="3"/>
            <c:bubble3D val="0"/>
            <c:spPr>
              <a:solidFill>
                <a:sysClr val="window" lastClr="FFFFFF">
                  <a:lumMod val="75000"/>
                </a:sysClr>
              </a:solidFill>
              <a:ln w="19050">
                <a:solidFill>
                  <a:schemeClr val="lt1"/>
                </a:solidFill>
              </a:ln>
              <a:effectLst/>
            </c:spPr>
          </c:dPt>
          <c:dLbls>
            <c:delete val="1"/>
          </c:dLbls>
          <c:cat>
            <c:strRef>
              <c:f>Sheet1!$A$2:$A$5</c:f>
              <c:strCache>
                <c:ptCount val="4"/>
                <c:pt idx="0">
                  <c:v>1st Qtr</c:v>
                </c:pt>
                <c:pt idx="1">
                  <c:v>2nd Qtr</c:v>
                </c:pt>
                <c:pt idx="2">
                  <c:v>3rd Qtr</c:v>
                </c:pt>
                <c:pt idx="3">
                  <c:v>4th Qtr</c:v>
                </c:pt>
              </c:strCache>
            </c:strRef>
          </c:cat>
          <c:val>
            <c:numRef>
              <c:f>Sheet1!$B$2:$B$5</c:f>
              <c:numCache>
                <c:formatCode>General</c:formatCode>
                <c:ptCount val="4"/>
                <c:pt idx="2">
                  <c:v>4.4</c:v>
                </c:pt>
                <c:pt idx="3">
                  <c:v>2.2</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egendEntry>
        <c:idx val="1"/>
        <c:delete val="1"/>
      </c:legendEntry>
      <c:legendEntry>
        <c:idx val="3"/>
        <c:delete val="1"/>
      </c:legendEntry>
      <c:layout/>
      <c:overlay val="0"/>
      <c:spPr>
        <a:noFill/>
        <a:ln>
          <a:noFill/>
        </a:ln>
        <a:effectLst/>
      </c:spPr>
      <c:txPr>
        <a:bodyPr rot="0" spcFirstLastPara="0" vertOverflow="ellipsis" vert="horz" wrap="square" anchor="ctr" anchorCtr="1"/>
        <a:lstStyle/>
        <a:p>
          <a:pPr>
            <a:defRPr lang="zh-CN" sz="1000" b="0" i="0" u="none" strike="noStrike" kern="1200" baseline="0">
              <a:solidFill>
                <a:schemeClr val="tx1"/>
              </a:solidFill>
              <a:latin typeface="+mn-lt"/>
              <a:ea typeface="+mn-ea"/>
              <a:cs typeface="+mn-ea"/>
              <a:sym typeface="+mn-lt"/>
            </a:defRPr>
          </a:pPr>
        </a:p>
      </c:txPr>
    </c:legend>
    <c:plotVisOnly val="1"/>
    <c:dispBlanksAs val="gap"/>
    <c:showDLblsOverMax val="0"/>
  </c:chart>
  <c:spPr>
    <a:noFill/>
    <a:ln w="12700">
      <a:noFill/>
    </a:ln>
    <a:effectLst/>
  </c:spPr>
  <c:txPr>
    <a:bodyPr/>
    <a:lstStyle/>
    <a:p>
      <a:pPr>
        <a:defRPr lang="zh-CN">
          <a:latin typeface="+mn-lt"/>
          <a:ea typeface="+mn-ea"/>
          <a:cs typeface="+mn-ea"/>
          <a:sym typeface="+mn-lt"/>
        </a:defRPr>
      </a:pP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53B59A-7313-4EFB-A8BA-91C522C7ED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BD230E-D50B-4EB4-B3B6-47FE0B2F440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BD230E-D50B-4EB4-B3B6-47FE0B2F4404}"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BD230E-D50B-4EB4-B3B6-47FE0B2F4404}"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BD230E-D50B-4EB4-B3B6-47FE0B2F4404}"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BD230E-D50B-4EB4-B3B6-47FE0B2F4404}"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5"/>
          </p:nvPr>
        </p:nvSpPr>
        <p:spPr/>
        <p:txBody>
          <a:bodyPr/>
          <a:lstStyle/>
          <a:p>
            <a:fld id="{B7BD230E-D50B-4EB4-B3B6-47FE0B2F4404}"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BD230E-D50B-4EB4-B3B6-47FE0B2F4404}"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BD230E-D50B-4EB4-B3B6-47FE0B2F4404}"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BD230E-D50B-4EB4-B3B6-47FE0B2F4404}"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BD230E-D50B-4EB4-B3B6-47FE0B2F4404}"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BD230E-D50B-4EB4-B3B6-47FE0B2F4404}"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BD230E-D50B-4EB4-B3B6-47FE0B2F4404}"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BD230E-D50B-4EB4-B3B6-47FE0B2F4404}"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BD230E-D50B-4EB4-B3B6-47FE0B2F4404}"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BD230E-D50B-4EB4-B3B6-47FE0B2F4404}"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BD230E-D50B-4EB4-B3B6-47FE0B2F4404}"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BD230E-D50B-4EB4-B3B6-47FE0B2F4404}"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BD230E-D50B-4EB4-B3B6-47FE0B2F4404}"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BD230E-D50B-4EB4-B3B6-47FE0B2F4404}"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BD230E-D50B-4EB4-B3B6-47FE0B2F4404}"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BD230E-D50B-4EB4-B3B6-47FE0B2F4404}"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BD230E-D50B-4EB4-B3B6-47FE0B2F4404}"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BD230E-D50B-4EB4-B3B6-47FE0B2F4404}"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BD230E-D50B-4EB4-B3B6-47FE0B2F4404}"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BD230E-D50B-4EB4-B3B6-47FE0B2F4404}"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BD230E-D50B-4EB4-B3B6-47FE0B2F4404}"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BD230E-D50B-4EB4-B3B6-47FE0B2F4404}"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首页">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1" y="6356356"/>
            <a:ext cx="2844800" cy="365125"/>
          </a:xfrm>
          <a:prstGeom prst="rect">
            <a:avLst/>
          </a:prstGeom>
        </p:spPr>
        <p:txBody>
          <a:bodyPr/>
          <a:lstStyle/>
          <a:p>
            <a:pPr defTabSz="1176655"/>
            <a:fld id="{FD725410-BEFA-4075-99F8-9B76E6135EB8}" type="datetimeFigureOut">
              <a:rPr lang="zh-CN" altLang="en-US" sz="2300" smtClean="0">
                <a:solidFill>
                  <a:srgbClr val="FFFFFF"/>
                </a:solidFill>
              </a:rPr>
            </a:fld>
            <a:endParaRPr lang="zh-CN" altLang="en-US" sz="2300">
              <a:solidFill>
                <a:srgbClr val="FFFFFF"/>
              </a:solidFill>
            </a:endParaRPr>
          </a:p>
        </p:txBody>
      </p:sp>
      <p:sp>
        <p:nvSpPr>
          <p:cNvPr id="3" name="页脚占位符 2"/>
          <p:cNvSpPr>
            <a:spLocks noGrp="1"/>
          </p:cNvSpPr>
          <p:nvPr>
            <p:ph type="ftr" sz="quarter" idx="11"/>
          </p:nvPr>
        </p:nvSpPr>
        <p:spPr>
          <a:xfrm>
            <a:off x="4165607" y="6356356"/>
            <a:ext cx="3860800" cy="365125"/>
          </a:xfrm>
          <a:prstGeom prst="rect">
            <a:avLst/>
          </a:prstGeom>
        </p:spPr>
        <p:txBody>
          <a:bodyPr/>
          <a:lstStyle/>
          <a:p>
            <a:pPr defTabSz="1176655"/>
            <a:endParaRPr lang="zh-CN" altLang="en-US" sz="2300">
              <a:solidFill>
                <a:srgbClr val="FFFFFF"/>
              </a:solidFill>
            </a:endParaRPr>
          </a:p>
        </p:txBody>
      </p:sp>
      <p:sp>
        <p:nvSpPr>
          <p:cNvPr id="4" name="灯片编号占位符 3"/>
          <p:cNvSpPr>
            <a:spLocks noGrp="1"/>
          </p:cNvSpPr>
          <p:nvPr>
            <p:ph type="sldNum" sz="quarter" idx="12"/>
          </p:nvPr>
        </p:nvSpPr>
        <p:spPr>
          <a:xfrm>
            <a:off x="8737600" y="6356356"/>
            <a:ext cx="2844800" cy="365125"/>
          </a:xfrm>
          <a:prstGeom prst="rect">
            <a:avLst/>
          </a:prstGeom>
        </p:spPr>
        <p:txBody>
          <a:bodyPr/>
          <a:lstStyle/>
          <a:p>
            <a:pPr defTabSz="1176655"/>
            <a:fld id="{ABCBC4E8-88EF-4446-9533-1BB591964EAE}" type="slidenum">
              <a:rPr lang="zh-CN" altLang="en-US" sz="2300" smtClean="0">
                <a:solidFill>
                  <a:srgbClr val="FFFFFF"/>
                </a:solidFill>
              </a:rPr>
            </a:fld>
            <a:endParaRPr lang="zh-CN" altLang="en-US" sz="2300">
              <a:solidFill>
                <a:srgbClr val="FFFFFF"/>
              </a:solidFill>
            </a:endParaRPr>
          </a:p>
        </p:txBody>
      </p:sp>
    </p:spTree>
  </p:cSld>
  <p:clrMapOvr>
    <a:masterClrMapping/>
  </p:clrMapOvr>
  <p:transition spd="slow" advTm="434">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过渡页">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内容页">
    <p:spTree>
      <p:nvGrpSpPr>
        <p:cNvPr id="1" name=""/>
        <p:cNvGrpSpPr/>
        <p:nvPr/>
      </p:nvGrpSpPr>
      <p:grpSpPr>
        <a:xfrm>
          <a:off x="0" y="0"/>
          <a:ext cx="0" cy="0"/>
          <a:chOff x="0" y="0"/>
          <a:chExt cx="0" cy="0"/>
        </a:xfrm>
      </p:grpSpPr>
      <p:grpSp>
        <p:nvGrpSpPr>
          <p:cNvPr id="2" name="组合 1"/>
          <p:cNvGrpSpPr/>
          <p:nvPr userDrawn="1"/>
        </p:nvGrpSpPr>
        <p:grpSpPr>
          <a:xfrm>
            <a:off x="-524024" y="-332605"/>
            <a:ext cx="1943299" cy="1818218"/>
            <a:chOff x="-524024" y="-332605"/>
            <a:chExt cx="1943299" cy="1818218"/>
          </a:xfrm>
        </p:grpSpPr>
        <p:sp>
          <p:nvSpPr>
            <p:cNvPr id="3" name="Freeform 20"/>
            <p:cNvSpPr>
              <a:spLocks noEditPoints="1"/>
            </p:cNvSpPr>
            <p:nvPr/>
          </p:nvSpPr>
          <p:spPr bwMode="auto">
            <a:xfrm flipH="1" flipV="1">
              <a:off x="-123197" y="558879"/>
              <a:ext cx="335444" cy="106319"/>
            </a:xfrm>
            <a:custGeom>
              <a:avLst/>
              <a:gdLst>
                <a:gd name="T0" fmla="*/ 11 w 240"/>
                <a:gd name="T1" fmla="*/ 76 h 76"/>
                <a:gd name="T2" fmla="*/ 10 w 240"/>
                <a:gd name="T3" fmla="*/ 76 h 76"/>
                <a:gd name="T4" fmla="*/ 10 w 240"/>
                <a:gd name="T5" fmla="*/ 76 h 76"/>
                <a:gd name="T6" fmla="*/ 0 w 240"/>
                <a:gd name="T7" fmla="*/ 29 h 76"/>
                <a:gd name="T8" fmla="*/ 0 w 240"/>
                <a:gd name="T9" fmla="*/ 28 h 76"/>
                <a:gd name="T10" fmla="*/ 1 w 240"/>
                <a:gd name="T11" fmla="*/ 28 h 76"/>
                <a:gd name="T12" fmla="*/ 239 w 240"/>
                <a:gd name="T13" fmla="*/ 0 h 76"/>
                <a:gd name="T14" fmla="*/ 240 w 240"/>
                <a:gd name="T15" fmla="*/ 1 h 76"/>
                <a:gd name="T16" fmla="*/ 240 w 240"/>
                <a:gd name="T17" fmla="*/ 2 h 76"/>
                <a:gd name="T18" fmla="*/ 11 w 240"/>
                <a:gd name="T19" fmla="*/ 76 h 76"/>
                <a:gd name="T20" fmla="*/ 11 w 240"/>
                <a:gd name="T21" fmla="*/ 76 h 76"/>
                <a:gd name="T22" fmla="*/ 2 w 240"/>
                <a:gd name="T23" fmla="*/ 30 h 76"/>
                <a:gd name="T24" fmla="*/ 11 w 240"/>
                <a:gd name="T25" fmla="*/ 74 h 76"/>
                <a:gd name="T26" fmla="*/ 230 w 240"/>
                <a:gd name="T27" fmla="*/ 3 h 76"/>
                <a:gd name="T28" fmla="*/ 2 w 240"/>
                <a:gd name="T29" fmla="*/ 3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0" h="76">
                  <a:moveTo>
                    <a:pt x="11" y="76"/>
                  </a:moveTo>
                  <a:cubicBezTo>
                    <a:pt x="11" y="76"/>
                    <a:pt x="10" y="76"/>
                    <a:pt x="10" y="76"/>
                  </a:cubicBezTo>
                  <a:cubicBezTo>
                    <a:pt x="10" y="76"/>
                    <a:pt x="10" y="76"/>
                    <a:pt x="10" y="76"/>
                  </a:cubicBezTo>
                  <a:cubicBezTo>
                    <a:pt x="0" y="29"/>
                    <a:pt x="0" y="29"/>
                    <a:pt x="0" y="29"/>
                  </a:cubicBezTo>
                  <a:cubicBezTo>
                    <a:pt x="0" y="29"/>
                    <a:pt x="0" y="29"/>
                    <a:pt x="0" y="28"/>
                  </a:cubicBezTo>
                  <a:cubicBezTo>
                    <a:pt x="0" y="28"/>
                    <a:pt x="1" y="28"/>
                    <a:pt x="1" y="28"/>
                  </a:cubicBezTo>
                  <a:cubicBezTo>
                    <a:pt x="239" y="0"/>
                    <a:pt x="239" y="0"/>
                    <a:pt x="239" y="0"/>
                  </a:cubicBezTo>
                  <a:cubicBezTo>
                    <a:pt x="240" y="0"/>
                    <a:pt x="240" y="1"/>
                    <a:pt x="240" y="1"/>
                  </a:cubicBezTo>
                  <a:cubicBezTo>
                    <a:pt x="240" y="2"/>
                    <a:pt x="240" y="2"/>
                    <a:pt x="240" y="2"/>
                  </a:cubicBezTo>
                  <a:cubicBezTo>
                    <a:pt x="11" y="76"/>
                    <a:pt x="11" y="76"/>
                    <a:pt x="11" y="76"/>
                  </a:cubicBezTo>
                  <a:cubicBezTo>
                    <a:pt x="11" y="76"/>
                    <a:pt x="11" y="76"/>
                    <a:pt x="11" y="76"/>
                  </a:cubicBezTo>
                  <a:close/>
                  <a:moveTo>
                    <a:pt x="2" y="30"/>
                  </a:moveTo>
                  <a:cubicBezTo>
                    <a:pt x="11" y="74"/>
                    <a:pt x="11" y="74"/>
                    <a:pt x="11" y="74"/>
                  </a:cubicBezTo>
                  <a:cubicBezTo>
                    <a:pt x="230" y="3"/>
                    <a:pt x="230" y="3"/>
                    <a:pt x="230" y="3"/>
                  </a:cubicBezTo>
                  <a:lnTo>
                    <a:pt x="2" y="30"/>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 name="Freeform 22"/>
            <p:cNvSpPr>
              <a:spLocks noEditPoints="1"/>
            </p:cNvSpPr>
            <p:nvPr/>
          </p:nvSpPr>
          <p:spPr bwMode="auto">
            <a:xfrm flipH="1" flipV="1">
              <a:off x="966142" y="-238795"/>
              <a:ext cx="274041" cy="294508"/>
            </a:xfrm>
            <a:custGeom>
              <a:avLst/>
              <a:gdLst>
                <a:gd name="T0" fmla="*/ 114 w 196"/>
                <a:gd name="T1" fmla="*/ 210 h 210"/>
                <a:gd name="T2" fmla="*/ 114 w 196"/>
                <a:gd name="T3" fmla="*/ 210 h 210"/>
                <a:gd name="T4" fmla="*/ 1 w 196"/>
                <a:gd name="T5" fmla="*/ 138 h 210"/>
                <a:gd name="T6" fmla="*/ 0 w 196"/>
                <a:gd name="T7" fmla="*/ 137 h 210"/>
                <a:gd name="T8" fmla="*/ 1 w 196"/>
                <a:gd name="T9" fmla="*/ 136 h 210"/>
                <a:gd name="T10" fmla="*/ 194 w 196"/>
                <a:gd name="T11" fmla="*/ 1 h 210"/>
                <a:gd name="T12" fmla="*/ 195 w 196"/>
                <a:gd name="T13" fmla="*/ 1 h 210"/>
                <a:gd name="T14" fmla="*/ 195 w 196"/>
                <a:gd name="T15" fmla="*/ 2 h 210"/>
                <a:gd name="T16" fmla="*/ 115 w 196"/>
                <a:gd name="T17" fmla="*/ 210 h 210"/>
                <a:gd name="T18" fmla="*/ 115 w 196"/>
                <a:gd name="T19" fmla="*/ 210 h 210"/>
                <a:gd name="T20" fmla="*/ 114 w 196"/>
                <a:gd name="T21" fmla="*/ 210 h 210"/>
                <a:gd name="T22" fmla="*/ 3 w 196"/>
                <a:gd name="T23" fmla="*/ 137 h 210"/>
                <a:gd name="T24" fmla="*/ 114 w 196"/>
                <a:gd name="T25" fmla="*/ 208 h 210"/>
                <a:gd name="T26" fmla="*/ 193 w 196"/>
                <a:gd name="T27" fmla="*/ 4 h 210"/>
                <a:gd name="T28" fmla="*/ 3 w 196"/>
                <a:gd name="T29" fmla="*/ 137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6" h="210">
                  <a:moveTo>
                    <a:pt x="114" y="210"/>
                  </a:moveTo>
                  <a:cubicBezTo>
                    <a:pt x="114" y="210"/>
                    <a:pt x="114" y="210"/>
                    <a:pt x="114" y="210"/>
                  </a:cubicBezTo>
                  <a:cubicBezTo>
                    <a:pt x="1" y="138"/>
                    <a:pt x="1" y="138"/>
                    <a:pt x="1" y="138"/>
                  </a:cubicBezTo>
                  <a:cubicBezTo>
                    <a:pt x="0" y="138"/>
                    <a:pt x="0" y="138"/>
                    <a:pt x="0" y="137"/>
                  </a:cubicBezTo>
                  <a:cubicBezTo>
                    <a:pt x="0" y="137"/>
                    <a:pt x="0" y="137"/>
                    <a:pt x="1" y="136"/>
                  </a:cubicBezTo>
                  <a:cubicBezTo>
                    <a:pt x="194" y="1"/>
                    <a:pt x="194" y="1"/>
                    <a:pt x="194" y="1"/>
                  </a:cubicBezTo>
                  <a:cubicBezTo>
                    <a:pt x="194" y="0"/>
                    <a:pt x="195" y="0"/>
                    <a:pt x="195" y="1"/>
                  </a:cubicBezTo>
                  <a:cubicBezTo>
                    <a:pt x="195" y="1"/>
                    <a:pt x="196" y="1"/>
                    <a:pt x="195" y="2"/>
                  </a:cubicBezTo>
                  <a:cubicBezTo>
                    <a:pt x="115" y="210"/>
                    <a:pt x="115" y="210"/>
                    <a:pt x="115" y="210"/>
                  </a:cubicBezTo>
                  <a:cubicBezTo>
                    <a:pt x="115" y="210"/>
                    <a:pt x="115" y="210"/>
                    <a:pt x="115" y="210"/>
                  </a:cubicBezTo>
                  <a:cubicBezTo>
                    <a:pt x="115" y="210"/>
                    <a:pt x="115" y="210"/>
                    <a:pt x="114" y="210"/>
                  </a:cubicBezTo>
                  <a:close/>
                  <a:moveTo>
                    <a:pt x="3" y="137"/>
                  </a:moveTo>
                  <a:cubicBezTo>
                    <a:pt x="114" y="208"/>
                    <a:pt x="114" y="208"/>
                    <a:pt x="114" y="208"/>
                  </a:cubicBezTo>
                  <a:cubicBezTo>
                    <a:pt x="193" y="4"/>
                    <a:pt x="193" y="4"/>
                    <a:pt x="193" y="4"/>
                  </a:cubicBezTo>
                  <a:lnTo>
                    <a:pt x="3" y="137"/>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Freeform 23"/>
            <p:cNvSpPr>
              <a:spLocks noEditPoints="1"/>
            </p:cNvSpPr>
            <p:nvPr/>
          </p:nvSpPr>
          <p:spPr bwMode="auto">
            <a:xfrm flipH="1" flipV="1">
              <a:off x="598291" y="-247323"/>
              <a:ext cx="483835" cy="303037"/>
            </a:xfrm>
            <a:custGeom>
              <a:avLst/>
              <a:gdLst>
                <a:gd name="T0" fmla="*/ 345 w 346"/>
                <a:gd name="T1" fmla="*/ 216 h 216"/>
                <a:gd name="T2" fmla="*/ 345 w 346"/>
                <a:gd name="T3" fmla="*/ 216 h 216"/>
                <a:gd name="T4" fmla="*/ 1 w 346"/>
                <a:gd name="T5" fmla="*/ 210 h 216"/>
                <a:gd name="T6" fmla="*/ 1 w 346"/>
                <a:gd name="T7" fmla="*/ 210 h 216"/>
                <a:gd name="T8" fmla="*/ 1 w 346"/>
                <a:gd name="T9" fmla="*/ 209 h 216"/>
                <a:gd name="T10" fmla="*/ 81 w 346"/>
                <a:gd name="T11" fmla="*/ 1 h 216"/>
                <a:gd name="T12" fmla="*/ 81 w 346"/>
                <a:gd name="T13" fmla="*/ 1 h 216"/>
                <a:gd name="T14" fmla="*/ 82 w 346"/>
                <a:gd name="T15" fmla="*/ 1 h 216"/>
                <a:gd name="T16" fmla="*/ 345 w 346"/>
                <a:gd name="T17" fmla="*/ 214 h 216"/>
                <a:gd name="T18" fmla="*/ 345 w 346"/>
                <a:gd name="T19" fmla="*/ 215 h 216"/>
                <a:gd name="T20" fmla="*/ 345 w 346"/>
                <a:gd name="T21" fmla="*/ 216 h 216"/>
                <a:gd name="T22" fmla="*/ 3 w 346"/>
                <a:gd name="T23" fmla="*/ 209 h 216"/>
                <a:gd name="T24" fmla="*/ 342 w 346"/>
                <a:gd name="T25" fmla="*/ 214 h 216"/>
                <a:gd name="T26" fmla="*/ 82 w 346"/>
                <a:gd name="T27" fmla="*/ 3 h 216"/>
                <a:gd name="T28" fmla="*/ 3 w 346"/>
                <a:gd name="T29" fmla="*/ 209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6" h="216">
                  <a:moveTo>
                    <a:pt x="345" y="216"/>
                  </a:moveTo>
                  <a:cubicBezTo>
                    <a:pt x="345" y="216"/>
                    <a:pt x="345" y="216"/>
                    <a:pt x="345" y="216"/>
                  </a:cubicBezTo>
                  <a:cubicBezTo>
                    <a:pt x="1" y="210"/>
                    <a:pt x="1" y="210"/>
                    <a:pt x="1" y="210"/>
                  </a:cubicBezTo>
                  <a:cubicBezTo>
                    <a:pt x="1" y="210"/>
                    <a:pt x="1" y="210"/>
                    <a:pt x="1" y="210"/>
                  </a:cubicBezTo>
                  <a:cubicBezTo>
                    <a:pt x="1" y="210"/>
                    <a:pt x="0" y="209"/>
                    <a:pt x="1" y="209"/>
                  </a:cubicBezTo>
                  <a:cubicBezTo>
                    <a:pt x="81" y="1"/>
                    <a:pt x="81" y="1"/>
                    <a:pt x="81" y="1"/>
                  </a:cubicBezTo>
                  <a:cubicBezTo>
                    <a:pt x="81" y="1"/>
                    <a:pt x="81" y="1"/>
                    <a:pt x="81" y="1"/>
                  </a:cubicBezTo>
                  <a:cubicBezTo>
                    <a:pt x="82" y="0"/>
                    <a:pt x="82" y="1"/>
                    <a:pt x="82" y="1"/>
                  </a:cubicBezTo>
                  <a:cubicBezTo>
                    <a:pt x="345" y="214"/>
                    <a:pt x="345" y="214"/>
                    <a:pt x="345" y="214"/>
                  </a:cubicBezTo>
                  <a:cubicBezTo>
                    <a:pt x="346" y="214"/>
                    <a:pt x="346" y="215"/>
                    <a:pt x="345" y="215"/>
                  </a:cubicBezTo>
                  <a:cubicBezTo>
                    <a:pt x="345" y="216"/>
                    <a:pt x="345" y="216"/>
                    <a:pt x="345" y="216"/>
                  </a:cubicBezTo>
                  <a:close/>
                  <a:moveTo>
                    <a:pt x="3" y="209"/>
                  </a:moveTo>
                  <a:cubicBezTo>
                    <a:pt x="342" y="214"/>
                    <a:pt x="342" y="214"/>
                    <a:pt x="342" y="214"/>
                  </a:cubicBezTo>
                  <a:cubicBezTo>
                    <a:pt x="82" y="3"/>
                    <a:pt x="82" y="3"/>
                    <a:pt x="82" y="3"/>
                  </a:cubicBezTo>
                  <a:lnTo>
                    <a:pt x="3" y="209"/>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38"/>
            <p:cNvSpPr/>
            <p:nvPr/>
          </p:nvSpPr>
          <p:spPr bwMode="auto">
            <a:xfrm flipH="1" flipV="1">
              <a:off x="-283528" y="-332605"/>
              <a:ext cx="480424" cy="362734"/>
            </a:xfrm>
            <a:custGeom>
              <a:avLst/>
              <a:gdLst>
                <a:gd name="T0" fmla="*/ 2 w 344"/>
                <a:gd name="T1" fmla="*/ 259 h 259"/>
                <a:gd name="T2" fmla="*/ 93 w 344"/>
                <a:gd name="T3" fmla="*/ 2 h 259"/>
                <a:gd name="T4" fmla="*/ 341 w 344"/>
                <a:gd name="T5" fmla="*/ 122 h 259"/>
                <a:gd name="T6" fmla="*/ 36 w 344"/>
                <a:gd name="T7" fmla="*/ 259 h 259"/>
                <a:gd name="T8" fmla="*/ 41 w 344"/>
                <a:gd name="T9" fmla="*/ 259 h 259"/>
                <a:gd name="T10" fmla="*/ 343 w 344"/>
                <a:gd name="T11" fmla="*/ 123 h 259"/>
                <a:gd name="T12" fmla="*/ 344 w 344"/>
                <a:gd name="T13" fmla="*/ 122 h 259"/>
                <a:gd name="T14" fmla="*/ 343 w 344"/>
                <a:gd name="T15" fmla="*/ 121 h 259"/>
                <a:gd name="T16" fmla="*/ 93 w 344"/>
                <a:gd name="T17" fmla="*/ 0 h 259"/>
                <a:gd name="T18" fmla="*/ 92 w 344"/>
                <a:gd name="T19" fmla="*/ 0 h 259"/>
                <a:gd name="T20" fmla="*/ 92 w 344"/>
                <a:gd name="T21" fmla="*/ 0 h 259"/>
                <a:gd name="T22" fmla="*/ 0 w 344"/>
                <a:gd name="T23" fmla="*/ 259 h 259"/>
                <a:gd name="T24" fmla="*/ 2 w 344"/>
                <a:gd name="T25" fmla="*/ 25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4" h="259">
                  <a:moveTo>
                    <a:pt x="2" y="259"/>
                  </a:moveTo>
                  <a:cubicBezTo>
                    <a:pt x="93" y="2"/>
                    <a:pt x="93" y="2"/>
                    <a:pt x="93" y="2"/>
                  </a:cubicBezTo>
                  <a:cubicBezTo>
                    <a:pt x="341" y="122"/>
                    <a:pt x="341" y="122"/>
                    <a:pt x="341" y="122"/>
                  </a:cubicBezTo>
                  <a:cubicBezTo>
                    <a:pt x="36" y="259"/>
                    <a:pt x="36" y="259"/>
                    <a:pt x="36" y="259"/>
                  </a:cubicBezTo>
                  <a:cubicBezTo>
                    <a:pt x="41" y="259"/>
                    <a:pt x="41" y="259"/>
                    <a:pt x="41" y="259"/>
                  </a:cubicBezTo>
                  <a:cubicBezTo>
                    <a:pt x="343" y="123"/>
                    <a:pt x="343" y="123"/>
                    <a:pt x="343" y="123"/>
                  </a:cubicBezTo>
                  <a:cubicBezTo>
                    <a:pt x="344" y="123"/>
                    <a:pt x="344" y="122"/>
                    <a:pt x="344" y="122"/>
                  </a:cubicBezTo>
                  <a:cubicBezTo>
                    <a:pt x="344" y="122"/>
                    <a:pt x="344" y="121"/>
                    <a:pt x="343" y="121"/>
                  </a:cubicBezTo>
                  <a:cubicBezTo>
                    <a:pt x="93" y="0"/>
                    <a:pt x="93" y="0"/>
                    <a:pt x="93" y="0"/>
                  </a:cubicBezTo>
                  <a:cubicBezTo>
                    <a:pt x="93" y="0"/>
                    <a:pt x="93" y="0"/>
                    <a:pt x="92" y="0"/>
                  </a:cubicBezTo>
                  <a:cubicBezTo>
                    <a:pt x="92" y="0"/>
                    <a:pt x="92" y="0"/>
                    <a:pt x="92" y="0"/>
                  </a:cubicBezTo>
                  <a:cubicBezTo>
                    <a:pt x="0" y="259"/>
                    <a:pt x="0" y="259"/>
                    <a:pt x="0" y="259"/>
                  </a:cubicBezTo>
                  <a:lnTo>
                    <a:pt x="2" y="259"/>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39"/>
            <p:cNvSpPr>
              <a:spLocks noEditPoints="1"/>
            </p:cNvSpPr>
            <p:nvPr/>
          </p:nvSpPr>
          <p:spPr bwMode="auto">
            <a:xfrm flipH="1" flipV="1">
              <a:off x="-45875" y="442327"/>
              <a:ext cx="244476" cy="119395"/>
            </a:xfrm>
            <a:custGeom>
              <a:avLst/>
              <a:gdLst>
                <a:gd name="T0" fmla="*/ 110 w 175"/>
                <a:gd name="T1" fmla="*/ 85 h 85"/>
                <a:gd name="T2" fmla="*/ 110 w 175"/>
                <a:gd name="T3" fmla="*/ 85 h 85"/>
                <a:gd name="T4" fmla="*/ 0 w 175"/>
                <a:gd name="T5" fmla="*/ 2 h 85"/>
                <a:gd name="T6" fmla="*/ 0 w 175"/>
                <a:gd name="T7" fmla="*/ 1 h 85"/>
                <a:gd name="T8" fmla="*/ 1 w 175"/>
                <a:gd name="T9" fmla="*/ 1 h 85"/>
                <a:gd name="T10" fmla="*/ 175 w 175"/>
                <a:gd name="T11" fmla="*/ 64 h 85"/>
                <a:gd name="T12" fmla="*/ 175 w 175"/>
                <a:gd name="T13" fmla="*/ 65 h 85"/>
                <a:gd name="T14" fmla="*/ 175 w 175"/>
                <a:gd name="T15" fmla="*/ 66 h 85"/>
                <a:gd name="T16" fmla="*/ 110 w 175"/>
                <a:gd name="T17" fmla="*/ 85 h 85"/>
                <a:gd name="T18" fmla="*/ 110 w 175"/>
                <a:gd name="T19" fmla="*/ 85 h 85"/>
                <a:gd name="T20" fmla="*/ 6 w 175"/>
                <a:gd name="T21" fmla="*/ 4 h 85"/>
                <a:gd name="T22" fmla="*/ 110 w 175"/>
                <a:gd name="T23" fmla="*/ 83 h 85"/>
                <a:gd name="T24" fmla="*/ 171 w 175"/>
                <a:gd name="T25" fmla="*/ 65 h 85"/>
                <a:gd name="T26" fmla="*/ 6 w 175"/>
                <a:gd name="T27" fmla="*/ 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5" h="85">
                  <a:moveTo>
                    <a:pt x="110" y="85"/>
                  </a:moveTo>
                  <a:cubicBezTo>
                    <a:pt x="110" y="85"/>
                    <a:pt x="110" y="85"/>
                    <a:pt x="110" y="85"/>
                  </a:cubicBezTo>
                  <a:cubicBezTo>
                    <a:pt x="0" y="2"/>
                    <a:pt x="0" y="2"/>
                    <a:pt x="0" y="2"/>
                  </a:cubicBezTo>
                  <a:cubicBezTo>
                    <a:pt x="0" y="2"/>
                    <a:pt x="0" y="1"/>
                    <a:pt x="0" y="1"/>
                  </a:cubicBezTo>
                  <a:cubicBezTo>
                    <a:pt x="0" y="1"/>
                    <a:pt x="1" y="0"/>
                    <a:pt x="1" y="1"/>
                  </a:cubicBezTo>
                  <a:cubicBezTo>
                    <a:pt x="175" y="64"/>
                    <a:pt x="175" y="64"/>
                    <a:pt x="175" y="64"/>
                  </a:cubicBezTo>
                  <a:cubicBezTo>
                    <a:pt x="175" y="64"/>
                    <a:pt x="175" y="64"/>
                    <a:pt x="175" y="65"/>
                  </a:cubicBezTo>
                  <a:cubicBezTo>
                    <a:pt x="175" y="65"/>
                    <a:pt x="175" y="65"/>
                    <a:pt x="175" y="66"/>
                  </a:cubicBezTo>
                  <a:cubicBezTo>
                    <a:pt x="110" y="85"/>
                    <a:pt x="110" y="85"/>
                    <a:pt x="110" y="85"/>
                  </a:cubicBezTo>
                  <a:cubicBezTo>
                    <a:pt x="110" y="85"/>
                    <a:pt x="110" y="85"/>
                    <a:pt x="110" y="85"/>
                  </a:cubicBezTo>
                  <a:close/>
                  <a:moveTo>
                    <a:pt x="6" y="4"/>
                  </a:moveTo>
                  <a:cubicBezTo>
                    <a:pt x="110" y="83"/>
                    <a:pt x="110" y="83"/>
                    <a:pt x="110" y="83"/>
                  </a:cubicBezTo>
                  <a:cubicBezTo>
                    <a:pt x="171" y="65"/>
                    <a:pt x="171" y="65"/>
                    <a:pt x="171" y="65"/>
                  </a:cubicBezTo>
                  <a:lnTo>
                    <a:pt x="6" y="4"/>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40"/>
            <p:cNvSpPr>
              <a:spLocks noEditPoints="1"/>
            </p:cNvSpPr>
            <p:nvPr/>
          </p:nvSpPr>
          <p:spPr bwMode="auto">
            <a:xfrm flipH="1" flipV="1">
              <a:off x="-123197" y="469048"/>
              <a:ext cx="321799" cy="196150"/>
            </a:xfrm>
            <a:custGeom>
              <a:avLst/>
              <a:gdLst>
                <a:gd name="T0" fmla="*/ 174 w 230"/>
                <a:gd name="T1" fmla="*/ 140 h 140"/>
                <a:gd name="T2" fmla="*/ 174 w 230"/>
                <a:gd name="T3" fmla="*/ 140 h 140"/>
                <a:gd name="T4" fmla="*/ 0 w 230"/>
                <a:gd name="T5" fmla="*/ 76 h 140"/>
                <a:gd name="T6" fmla="*/ 0 w 230"/>
                <a:gd name="T7" fmla="*/ 75 h 140"/>
                <a:gd name="T8" fmla="*/ 0 w 230"/>
                <a:gd name="T9" fmla="*/ 75 h 140"/>
                <a:gd name="T10" fmla="*/ 229 w 230"/>
                <a:gd name="T11" fmla="*/ 0 h 140"/>
                <a:gd name="T12" fmla="*/ 230 w 230"/>
                <a:gd name="T13" fmla="*/ 1 h 140"/>
                <a:gd name="T14" fmla="*/ 230 w 230"/>
                <a:gd name="T15" fmla="*/ 2 h 140"/>
                <a:gd name="T16" fmla="*/ 175 w 230"/>
                <a:gd name="T17" fmla="*/ 139 h 140"/>
                <a:gd name="T18" fmla="*/ 174 w 230"/>
                <a:gd name="T19" fmla="*/ 140 h 140"/>
                <a:gd name="T20" fmla="*/ 4 w 230"/>
                <a:gd name="T21" fmla="*/ 76 h 140"/>
                <a:gd name="T22" fmla="*/ 174 w 230"/>
                <a:gd name="T23" fmla="*/ 137 h 140"/>
                <a:gd name="T24" fmla="*/ 228 w 230"/>
                <a:gd name="T25" fmla="*/ 3 h 140"/>
                <a:gd name="T26" fmla="*/ 4 w 230"/>
                <a:gd name="T27" fmla="*/ 7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0" h="140">
                  <a:moveTo>
                    <a:pt x="174" y="140"/>
                  </a:moveTo>
                  <a:cubicBezTo>
                    <a:pt x="174" y="140"/>
                    <a:pt x="174" y="140"/>
                    <a:pt x="174" y="140"/>
                  </a:cubicBezTo>
                  <a:cubicBezTo>
                    <a:pt x="0" y="76"/>
                    <a:pt x="0" y="76"/>
                    <a:pt x="0" y="76"/>
                  </a:cubicBezTo>
                  <a:cubicBezTo>
                    <a:pt x="0" y="76"/>
                    <a:pt x="0" y="76"/>
                    <a:pt x="0" y="75"/>
                  </a:cubicBezTo>
                  <a:cubicBezTo>
                    <a:pt x="0" y="75"/>
                    <a:pt x="0" y="75"/>
                    <a:pt x="0" y="75"/>
                  </a:cubicBezTo>
                  <a:cubicBezTo>
                    <a:pt x="229" y="0"/>
                    <a:pt x="229" y="0"/>
                    <a:pt x="229" y="0"/>
                  </a:cubicBezTo>
                  <a:cubicBezTo>
                    <a:pt x="229" y="0"/>
                    <a:pt x="230" y="0"/>
                    <a:pt x="230" y="1"/>
                  </a:cubicBezTo>
                  <a:cubicBezTo>
                    <a:pt x="230" y="1"/>
                    <a:pt x="230" y="1"/>
                    <a:pt x="230" y="2"/>
                  </a:cubicBezTo>
                  <a:cubicBezTo>
                    <a:pt x="175" y="139"/>
                    <a:pt x="175" y="139"/>
                    <a:pt x="175" y="139"/>
                  </a:cubicBezTo>
                  <a:cubicBezTo>
                    <a:pt x="175" y="139"/>
                    <a:pt x="175" y="140"/>
                    <a:pt x="174" y="140"/>
                  </a:cubicBezTo>
                  <a:close/>
                  <a:moveTo>
                    <a:pt x="4" y="76"/>
                  </a:moveTo>
                  <a:cubicBezTo>
                    <a:pt x="174" y="137"/>
                    <a:pt x="174" y="137"/>
                    <a:pt x="174" y="137"/>
                  </a:cubicBezTo>
                  <a:cubicBezTo>
                    <a:pt x="228" y="3"/>
                    <a:pt x="228" y="3"/>
                    <a:pt x="228" y="3"/>
                  </a:cubicBezTo>
                  <a:lnTo>
                    <a:pt x="4" y="76"/>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41"/>
            <p:cNvSpPr>
              <a:spLocks noEditPoints="1"/>
            </p:cNvSpPr>
            <p:nvPr/>
          </p:nvSpPr>
          <p:spPr bwMode="auto">
            <a:xfrm flipH="1" flipV="1">
              <a:off x="-45875" y="27855"/>
              <a:ext cx="114279" cy="444037"/>
            </a:xfrm>
            <a:custGeom>
              <a:avLst/>
              <a:gdLst>
                <a:gd name="T0" fmla="*/ 1 w 82"/>
                <a:gd name="T1" fmla="*/ 317 h 317"/>
                <a:gd name="T2" fmla="*/ 1 w 82"/>
                <a:gd name="T3" fmla="*/ 317 h 317"/>
                <a:gd name="T4" fmla="*/ 0 w 82"/>
                <a:gd name="T5" fmla="*/ 316 h 317"/>
                <a:gd name="T6" fmla="*/ 16 w 82"/>
                <a:gd name="T7" fmla="*/ 20 h 317"/>
                <a:gd name="T8" fmla="*/ 17 w 82"/>
                <a:gd name="T9" fmla="*/ 19 h 317"/>
                <a:gd name="T10" fmla="*/ 81 w 82"/>
                <a:gd name="T11" fmla="*/ 0 h 317"/>
                <a:gd name="T12" fmla="*/ 82 w 82"/>
                <a:gd name="T13" fmla="*/ 0 h 317"/>
                <a:gd name="T14" fmla="*/ 82 w 82"/>
                <a:gd name="T15" fmla="*/ 1 h 317"/>
                <a:gd name="T16" fmla="*/ 2 w 82"/>
                <a:gd name="T17" fmla="*/ 316 h 317"/>
                <a:gd name="T18" fmla="*/ 1 w 82"/>
                <a:gd name="T19" fmla="*/ 317 h 317"/>
                <a:gd name="T20" fmla="*/ 18 w 82"/>
                <a:gd name="T21" fmla="*/ 21 h 317"/>
                <a:gd name="T22" fmla="*/ 2 w 82"/>
                <a:gd name="T23" fmla="*/ 306 h 317"/>
                <a:gd name="T24" fmla="*/ 80 w 82"/>
                <a:gd name="T25" fmla="*/ 2 h 317"/>
                <a:gd name="T26" fmla="*/ 18 w 82"/>
                <a:gd name="T27" fmla="*/ 2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 h="317">
                  <a:moveTo>
                    <a:pt x="1" y="317"/>
                  </a:moveTo>
                  <a:cubicBezTo>
                    <a:pt x="1" y="317"/>
                    <a:pt x="1" y="317"/>
                    <a:pt x="1" y="317"/>
                  </a:cubicBezTo>
                  <a:cubicBezTo>
                    <a:pt x="0" y="317"/>
                    <a:pt x="0" y="316"/>
                    <a:pt x="0" y="316"/>
                  </a:cubicBezTo>
                  <a:cubicBezTo>
                    <a:pt x="16" y="20"/>
                    <a:pt x="16" y="20"/>
                    <a:pt x="16" y="20"/>
                  </a:cubicBezTo>
                  <a:cubicBezTo>
                    <a:pt x="16" y="19"/>
                    <a:pt x="16" y="19"/>
                    <a:pt x="17" y="19"/>
                  </a:cubicBezTo>
                  <a:cubicBezTo>
                    <a:pt x="81" y="0"/>
                    <a:pt x="81" y="0"/>
                    <a:pt x="81" y="0"/>
                  </a:cubicBezTo>
                  <a:cubicBezTo>
                    <a:pt x="81" y="0"/>
                    <a:pt x="82" y="0"/>
                    <a:pt x="82" y="0"/>
                  </a:cubicBezTo>
                  <a:cubicBezTo>
                    <a:pt x="82" y="0"/>
                    <a:pt x="82" y="1"/>
                    <a:pt x="82" y="1"/>
                  </a:cubicBezTo>
                  <a:cubicBezTo>
                    <a:pt x="2" y="316"/>
                    <a:pt x="2" y="316"/>
                    <a:pt x="2" y="316"/>
                  </a:cubicBezTo>
                  <a:cubicBezTo>
                    <a:pt x="2" y="316"/>
                    <a:pt x="1" y="317"/>
                    <a:pt x="1" y="317"/>
                  </a:cubicBezTo>
                  <a:close/>
                  <a:moveTo>
                    <a:pt x="18" y="21"/>
                  </a:moveTo>
                  <a:cubicBezTo>
                    <a:pt x="2" y="306"/>
                    <a:pt x="2" y="306"/>
                    <a:pt x="2" y="306"/>
                  </a:cubicBezTo>
                  <a:cubicBezTo>
                    <a:pt x="80" y="2"/>
                    <a:pt x="80" y="2"/>
                    <a:pt x="80" y="2"/>
                  </a:cubicBezTo>
                  <a:lnTo>
                    <a:pt x="18" y="21"/>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49"/>
            <p:cNvSpPr>
              <a:spLocks noEditPoints="1"/>
            </p:cNvSpPr>
            <p:nvPr/>
          </p:nvSpPr>
          <p:spPr bwMode="auto">
            <a:xfrm flipH="1" flipV="1">
              <a:off x="-524024" y="27855"/>
              <a:ext cx="592428" cy="444037"/>
            </a:xfrm>
            <a:custGeom>
              <a:avLst/>
              <a:gdLst>
                <a:gd name="T0" fmla="*/ 1 w 424"/>
                <a:gd name="T1" fmla="*/ 317 h 317"/>
                <a:gd name="T2" fmla="*/ 0 w 424"/>
                <a:gd name="T3" fmla="*/ 316 h 317"/>
                <a:gd name="T4" fmla="*/ 0 w 424"/>
                <a:gd name="T5" fmla="*/ 315 h 317"/>
                <a:gd name="T6" fmla="*/ 81 w 424"/>
                <a:gd name="T7" fmla="*/ 0 h 317"/>
                <a:gd name="T8" fmla="*/ 81 w 424"/>
                <a:gd name="T9" fmla="*/ 0 h 317"/>
                <a:gd name="T10" fmla="*/ 82 w 424"/>
                <a:gd name="T11" fmla="*/ 0 h 317"/>
                <a:gd name="T12" fmla="*/ 424 w 424"/>
                <a:gd name="T13" fmla="*/ 236 h 317"/>
                <a:gd name="T14" fmla="*/ 424 w 424"/>
                <a:gd name="T15" fmla="*/ 237 h 317"/>
                <a:gd name="T16" fmla="*/ 424 w 424"/>
                <a:gd name="T17" fmla="*/ 238 h 317"/>
                <a:gd name="T18" fmla="*/ 1 w 424"/>
                <a:gd name="T19" fmla="*/ 317 h 317"/>
                <a:gd name="T20" fmla="*/ 1 w 424"/>
                <a:gd name="T21" fmla="*/ 317 h 317"/>
                <a:gd name="T22" fmla="*/ 82 w 424"/>
                <a:gd name="T23" fmla="*/ 2 h 317"/>
                <a:gd name="T24" fmla="*/ 2 w 424"/>
                <a:gd name="T25" fmla="*/ 314 h 317"/>
                <a:gd name="T26" fmla="*/ 421 w 424"/>
                <a:gd name="T27" fmla="*/ 236 h 317"/>
                <a:gd name="T28" fmla="*/ 82 w 424"/>
                <a:gd name="T29" fmla="*/ 2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4" h="317">
                  <a:moveTo>
                    <a:pt x="1" y="317"/>
                  </a:moveTo>
                  <a:cubicBezTo>
                    <a:pt x="1" y="317"/>
                    <a:pt x="0" y="317"/>
                    <a:pt x="0" y="316"/>
                  </a:cubicBezTo>
                  <a:cubicBezTo>
                    <a:pt x="0" y="316"/>
                    <a:pt x="0" y="316"/>
                    <a:pt x="0" y="315"/>
                  </a:cubicBezTo>
                  <a:cubicBezTo>
                    <a:pt x="81" y="0"/>
                    <a:pt x="81" y="0"/>
                    <a:pt x="81" y="0"/>
                  </a:cubicBezTo>
                  <a:cubicBezTo>
                    <a:pt x="81" y="0"/>
                    <a:pt x="81" y="0"/>
                    <a:pt x="81" y="0"/>
                  </a:cubicBezTo>
                  <a:cubicBezTo>
                    <a:pt x="81" y="0"/>
                    <a:pt x="82" y="0"/>
                    <a:pt x="82" y="0"/>
                  </a:cubicBezTo>
                  <a:cubicBezTo>
                    <a:pt x="424" y="236"/>
                    <a:pt x="424" y="236"/>
                    <a:pt x="424" y="236"/>
                  </a:cubicBezTo>
                  <a:cubicBezTo>
                    <a:pt x="424" y="236"/>
                    <a:pt x="424" y="237"/>
                    <a:pt x="424" y="237"/>
                  </a:cubicBezTo>
                  <a:cubicBezTo>
                    <a:pt x="424" y="237"/>
                    <a:pt x="424" y="238"/>
                    <a:pt x="424" y="238"/>
                  </a:cubicBezTo>
                  <a:cubicBezTo>
                    <a:pt x="1" y="317"/>
                    <a:pt x="1" y="317"/>
                    <a:pt x="1" y="317"/>
                  </a:cubicBezTo>
                  <a:cubicBezTo>
                    <a:pt x="1" y="317"/>
                    <a:pt x="1" y="317"/>
                    <a:pt x="1" y="317"/>
                  </a:cubicBezTo>
                  <a:close/>
                  <a:moveTo>
                    <a:pt x="82" y="2"/>
                  </a:moveTo>
                  <a:cubicBezTo>
                    <a:pt x="2" y="314"/>
                    <a:pt x="2" y="314"/>
                    <a:pt x="2" y="314"/>
                  </a:cubicBezTo>
                  <a:cubicBezTo>
                    <a:pt x="421" y="236"/>
                    <a:pt x="421" y="236"/>
                    <a:pt x="421" y="236"/>
                  </a:cubicBezTo>
                  <a:lnTo>
                    <a:pt x="82" y="2"/>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57"/>
            <p:cNvSpPr>
              <a:spLocks noEditPoints="1"/>
            </p:cNvSpPr>
            <p:nvPr/>
          </p:nvSpPr>
          <p:spPr bwMode="auto">
            <a:xfrm flipH="1" flipV="1">
              <a:off x="966141" y="-28432"/>
              <a:ext cx="453134" cy="220029"/>
            </a:xfrm>
            <a:custGeom>
              <a:avLst/>
              <a:gdLst>
                <a:gd name="T0" fmla="*/ 1 w 324"/>
                <a:gd name="T1" fmla="*/ 157 h 157"/>
                <a:gd name="T2" fmla="*/ 0 w 324"/>
                <a:gd name="T3" fmla="*/ 157 h 157"/>
                <a:gd name="T4" fmla="*/ 1 w 324"/>
                <a:gd name="T5" fmla="*/ 156 h 157"/>
                <a:gd name="T6" fmla="*/ 267 w 324"/>
                <a:gd name="T7" fmla="*/ 0 h 157"/>
                <a:gd name="T8" fmla="*/ 268 w 324"/>
                <a:gd name="T9" fmla="*/ 0 h 157"/>
                <a:gd name="T10" fmla="*/ 268 w 324"/>
                <a:gd name="T11" fmla="*/ 0 h 157"/>
                <a:gd name="T12" fmla="*/ 323 w 324"/>
                <a:gd name="T13" fmla="*/ 98 h 157"/>
                <a:gd name="T14" fmla="*/ 323 w 324"/>
                <a:gd name="T15" fmla="*/ 99 h 157"/>
                <a:gd name="T16" fmla="*/ 323 w 324"/>
                <a:gd name="T17" fmla="*/ 99 h 157"/>
                <a:gd name="T18" fmla="*/ 1 w 324"/>
                <a:gd name="T19" fmla="*/ 157 h 157"/>
                <a:gd name="T20" fmla="*/ 1 w 324"/>
                <a:gd name="T21" fmla="*/ 157 h 157"/>
                <a:gd name="T22" fmla="*/ 267 w 324"/>
                <a:gd name="T23" fmla="*/ 2 h 157"/>
                <a:gd name="T24" fmla="*/ 6 w 324"/>
                <a:gd name="T25" fmla="*/ 154 h 157"/>
                <a:gd name="T26" fmla="*/ 321 w 324"/>
                <a:gd name="T27" fmla="*/ 98 h 157"/>
                <a:gd name="T28" fmla="*/ 267 w 324"/>
                <a:gd name="T29" fmla="*/ 2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4" h="157">
                  <a:moveTo>
                    <a:pt x="1" y="157"/>
                  </a:moveTo>
                  <a:cubicBezTo>
                    <a:pt x="1" y="157"/>
                    <a:pt x="1" y="157"/>
                    <a:pt x="0" y="157"/>
                  </a:cubicBezTo>
                  <a:cubicBezTo>
                    <a:pt x="0" y="156"/>
                    <a:pt x="0" y="156"/>
                    <a:pt x="1" y="156"/>
                  </a:cubicBezTo>
                  <a:cubicBezTo>
                    <a:pt x="267" y="0"/>
                    <a:pt x="267" y="0"/>
                    <a:pt x="267" y="0"/>
                  </a:cubicBezTo>
                  <a:cubicBezTo>
                    <a:pt x="267" y="0"/>
                    <a:pt x="267" y="0"/>
                    <a:pt x="268" y="0"/>
                  </a:cubicBezTo>
                  <a:cubicBezTo>
                    <a:pt x="268" y="0"/>
                    <a:pt x="268" y="0"/>
                    <a:pt x="268" y="0"/>
                  </a:cubicBezTo>
                  <a:cubicBezTo>
                    <a:pt x="323" y="98"/>
                    <a:pt x="323" y="98"/>
                    <a:pt x="323" y="98"/>
                  </a:cubicBezTo>
                  <a:cubicBezTo>
                    <a:pt x="323" y="98"/>
                    <a:pt x="324" y="99"/>
                    <a:pt x="323" y="99"/>
                  </a:cubicBezTo>
                  <a:cubicBezTo>
                    <a:pt x="323" y="99"/>
                    <a:pt x="323" y="99"/>
                    <a:pt x="323" y="99"/>
                  </a:cubicBezTo>
                  <a:cubicBezTo>
                    <a:pt x="1" y="157"/>
                    <a:pt x="1" y="157"/>
                    <a:pt x="1" y="157"/>
                  </a:cubicBezTo>
                  <a:cubicBezTo>
                    <a:pt x="1" y="157"/>
                    <a:pt x="1" y="157"/>
                    <a:pt x="1" y="157"/>
                  </a:cubicBezTo>
                  <a:close/>
                  <a:moveTo>
                    <a:pt x="267" y="2"/>
                  </a:moveTo>
                  <a:cubicBezTo>
                    <a:pt x="6" y="154"/>
                    <a:pt x="6" y="154"/>
                    <a:pt x="6" y="154"/>
                  </a:cubicBezTo>
                  <a:cubicBezTo>
                    <a:pt x="321" y="98"/>
                    <a:pt x="321" y="98"/>
                    <a:pt x="321" y="98"/>
                  </a:cubicBezTo>
                  <a:lnTo>
                    <a:pt x="267" y="2"/>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58"/>
            <p:cNvSpPr>
              <a:spLocks noEditPoints="1"/>
            </p:cNvSpPr>
            <p:nvPr/>
          </p:nvSpPr>
          <p:spPr bwMode="auto">
            <a:xfrm flipH="1" flipV="1">
              <a:off x="813771" y="52871"/>
              <a:ext cx="231968" cy="184779"/>
            </a:xfrm>
            <a:custGeom>
              <a:avLst/>
              <a:gdLst>
                <a:gd name="T0" fmla="*/ 56 w 166"/>
                <a:gd name="T1" fmla="*/ 132 h 132"/>
                <a:gd name="T2" fmla="*/ 55 w 166"/>
                <a:gd name="T3" fmla="*/ 132 h 132"/>
                <a:gd name="T4" fmla="*/ 55 w 166"/>
                <a:gd name="T5" fmla="*/ 132 h 132"/>
                <a:gd name="T6" fmla="*/ 0 w 166"/>
                <a:gd name="T7" fmla="*/ 34 h 132"/>
                <a:gd name="T8" fmla="*/ 0 w 166"/>
                <a:gd name="T9" fmla="*/ 33 h 132"/>
                <a:gd name="T10" fmla="*/ 0 w 166"/>
                <a:gd name="T11" fmla="*/ 33 h 132"/>
                <a:gd name="T12" fmla="*/ 165 w 166"/>
                <a:gd name="T13" fmla="*/ 0 h 132"/>
                <a:gd name="T14" fmla="*/ 166 w 166"/>
                <a:gd name="T15" fmla="*/ 0 h 132"/>
                <a:gd name="T16" fmla="*/ 166 w 166"/>
                <a:gd name="T17" fmla="*/ 1 h 132"/>
                <a:gd name="T18" fmla="*/ 56 w 166"/>
                <a:gd name="T19" fmla="*/ 132 h 132"/>
                <a:gd name="T20" fmla="*/ 56 w 166"/>
                <a:gd name="T21" fmla="*/ 132 h 132"/>
                <a:gd name="T22" fmla="*/ 2 w 166"/>
                <a:gd name="T23" fmla="*/ 34 h 132"/>
                <a:gd name="T24" fmla="*/ 56 w 166"/>
                <a:gd name="T25" fmla="*/ 130 h 132"/>
                <a:gd name="T26" fmla="*/ 162 w 166"/>
                <a:gd name="T27" fmla="*/ 2 h 132"/>
                <a:gd name="T28" fmla="*/ 2 w 166"/>
                <a:gd name="T29" fmla="*/ 34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6" h="132">
                  <a:moveTo>
                    <a:pt x="56" y="132"/>
                  </a:moveTo>
                  <a:cubicBezTo>
                    <a:pt x="56" y="132"/>
                    <a:pt x="55" y="132"/>
                    <a:pt x="55" y="132"/>
                  </a:cubicBezTo>
                  <a:cubicBezTo>
                    <a:pt x="55" y="132"/>
                    <a:pt x="55" y="132"/>
                    <a:pt x="55" y="132"/>
                  </a:cubicBezTo>
                  <a:cubicBezTo>
                    <a:pt x="0" y="34"/>
                    <a:pt x="0" y="34"/>
                    <a:pt x="0" y="34"/>
                  </a:cubicBezTo>
                  <a:cubicBezTo>
                    <a:pt x="0" y="34"/>
                    <a:pt x="0" y="33"/>
                    <a:pt x="0" y="33"/>
                  </a:cubicBezTo>
                  <a:cubicBezTo>
                    <a:pt x="0" y="33"/>
                    <a:pt x="0" y="33"/>
                    <a:pt x="0" y="33"/>
                  </a:cubicBezTo>
                  <a:cubicBezTo>
                    <a:pt x="165" y="0"/>
                    <a:pt x="165" y="0"/>
                    <a:pt x="165" y="0"/>
                  </a:cubicBezTo>
                  <a:cubicBezTo>
                    <a:pt x="165" y="0"/>
                    <a:pt x="165" y="0"/>
                    <a:pt x="166" y="0"/>
                  </a:cubicBezTo>
                  <a:cubicBezTo>
                    <a:pt x="166" y="1"/>
                    <a:pt x="166" y="1"/>
                    <a:pt x="166" y="1"/>
                  </a:cubicBezTo>
                  <a:cubicBezTo>
                    <a:pt x="56" y="132"/>
                    <a:pt x="56" y="132"/>
                    <a:pt x="56" y="132"/>
                  </a:cubicBezTo>
                  <a:cubicBezTo>
                    <a:pt x="56" y="132"/>
                    <a:pt x="56" y="132"/>
                    <a:pt x="56" y="132"/>
                  </a:cubicBezTo>
                  <a:close/>
                  <a:moveTo>
                    <a:pt x="2" y="34"/>
                  </a:moveTo>
                  <a:cubicBezTo>
                    <a:pt x="56" y="130"/>
                    <a:pt x="56" y="130"/>
                    <a:pt x="56" y="130"/>
                  </a:cubicBezTo>
                  <a:cubicBezTo>
                    <a:pt x="162" y="2"/>
                    <a:pt x="162" y="2"/>
                    <a:pt x="162" y="2"/>
                  </a:cubicBezTo>
                  <a:lnTo>
                    <a:pt x="2" y="34"/>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59"/>
            <p:cNvSpPr/>
            <p:nvPr/>
          </p:nvSpPr>
          <p:spPr bwMode="auto">
            <a:xfrm flipH="1" flipV="1">
              <a:off x="244653" y="977899"/>
              <a:ext cx="73912" cy="282000"/>
            </a:xfrm>
            <a:custGeom>
              <a:avLst/>
              <a:gdLst>
                <a:gd name="T0" fmla="*/ 1 w 53"/>
                <a:gd name="T1" fmla="*/ 201 h 201"/>
                <a:gd name="T2" fmla="*/ 0 w 53"/>
                <a:gd name="T3" fmla="*/ 201 h 201"/>
                <a:gd name="T4" fmla="*/ 0 w 53"/>
                <a:gd name="T5" fmla="*/ 200 h 201"/>
                <a:gd name="T6" fmla="*/ 51 w 53"/>
                <a:gd name="T7" fmla="*/ 1 h 201"/>
                <a:gd name="T8" fmla="*/ 52 w 53"/>
                <a:gd name="T9" fmla="*/ 1 h 201"/>
                <a:gd name="T10" fmla="*/ 53 w 53"/>
                <a:gd name="T11" fmla="*/ 2 h 201"/>
                <a:gd name="T12" fmla="*/ 1 w 53"/>
                <a:gd name="T13" fmla="*/ 201 h 201"/>
                <a:gd name="T14" fmla="*/ 1 w 53"/>
                <a:gd name="T15" fmla="*/ 201 h 2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201">
                  <a:moveTo>
                    <a:pt x="1" y="201"/>
                  </a:moveTo>
                  <a:cubicBezTo>
                    <a:pt x="0" y="201"/>
                    <a:pt x="0" y="201"/>
                    <a:pt x="0" y="201"/>
                  </a:cubicBezTo>
                  <a:cubicBezTo>
                    <a:pt x="0" y="201"/>
                    <a:pt x="0" y="201"/>
                    <a:pt x="0" y="200"/>
                  </a:cubicBezTo>
                  <a:cubicBezTo>
                    <a:pt x="51" y="1"/>
                    <a:pt x="51" y="1"/>
                    <a:pt x="51" y="1"/>
                  </a:cubicBezTo>
                  <a:cubicBezTo>
                    <a:pt x="51" y="1"/>
                    <a:pt x="52" y="0"/>
                    <a:pt x="52" y="1"/>
                  </a:cubicBezTo>
                  <a:cubicBezTo>
                    <a:pt x="53" y="1"/>
                    <a:pt x="53" y="1"/>
                    <a:pt x="53" y="2"/>
                  </a:cubicBezTo>
                  <a:cubicBezTo>
                    <a:pt x="1" y="201"/>
                    <a:pt x="1" y="201"/>
                    <a:pt x="1" y="201"/>
                  </a:cubicBezTo>
                  <a:cubicBezTo>
                    <a:pt x="1" y="201"/>
                    <a:pt x="1" y="201"/>
                    <a:pt x="1" y="201"/>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60"/>
            <p:cNvSpPr>
              <a:spLocks noEditPoints="1"/>
            </p:cNvSpPr>
            <p:nvPr/>
          </p:nvSpPr>
          <p:spPr bwMode="auto">
            <a:xfrm flipH="1" flipV="1">
              <a:off x="-58952" y="977899"/>
              <a:ext cx="377516" cy="280295"/>
            </a:xfrm>
            <a:custGeom>
              <a:avLst/>
              <a:gdLst>
                <a:gd name="T0" fmla="*/ 1 w 270"/>
                <a:gd name="T1" fmla="*/ 200 h 200"/>
                <a:gd name="T2" fmla="*/ 0 w 270"/>
                <a:gd name="T3" fmla="*/ 200 h 200"/>
                <a:gd name="T4" fmla="*/ 0 w 270"/>
                <a:gd name="T5" fmla="*/ 199 h 200"/>
                <a:gd name="T6" fmla="*/ 51 w 270"/>
                <a:gd name="T7" fmla="*/ 0 h 200"/>
                <a:gd name="T8" fmla="*/ 52 w 270"/>
                <a:gd name="T9" fmla="*/ 0 h 200"/>
                <a:gd name="T10" fmla="*/ 52 w 270"/>
                <a:gd name="T11" fmla="*/ 0 h 200"/>
                <a:gd name="T12" fmla="*/ 269 w 270"/>
                <a:gd name="T13" fmla="*/ 65 h 200"/>
                <a:gd name="T14" fmla="*/ 270 w 270"/>
                <a:gd name="T15" fmla="*/ 66 h 200"/>
                <a:gd name="T16" fmla="*/ 270 w 270"/>
                <a:gd name="T17" fmla="*/ 67 h 200"/>
                <a:gd name="T18" fmla="*/ 1 w 270"/>
                <a:gd name="T19" fmla="*/ 200 h 200"/>
                <a:gd name="T20" fmla="*/ 1 w 270"/>
                <a:gd name="T21" fmla="*/ 200 h 200"/>
                <a:gd name="T22" fmla="*/ 53 w 270"/>
                <a:gd name="T23" fmla="*/ 2 h 200"/>
                <a:gd name="T24" fmla="*/ 2 w 270"/>
                <a:gd name="T25" fmla="*/ 198 h 200"/>
                <a:gd name="T26" fmla="*/ 267 w 270"/>
                <a:gd name="T27" fmla="*/ 66 h 200"/>
                <a:gd name="T28" fmla="*/ 53 w 270"/>
                <a:gd name="T29" fmla="*/ 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0" h="200">
                  <a:moveTo>
                    <a:pt x="1" y="200"/>
                  </a:moveTo>
                  <a:cubicBezTo>
                    <a:pt x="0" y="200"/>
                    <a:pt x="0" y="200"/>
                    <a:pt x="0" y="200"/>
                  </a:cubicBezTo>
                  <a:cubicBezTo>
                    <a:pt x="0" y="200"/>
                    <a:pt x="0" y="199"/>
                    <a:pt x="0" y="199"/>
                  </a:cubicBezTo>
                  <a:cubicBezTo>
                    <a:pt x="51" y="0"/>
                    <a:pt x="51" y="0"/>
                    <a:pt x="51" y="0"/>
                  </a:cubicBezTo>
                  <a:cubicBezTo>
                    <a:pt x="51" y="0"/>
                    <a:pt x="52" y="0"/>
                    <a:pt x="52" y="0"/>
                  </a:cubicBezTo>
                  <a:cubicBezTo>
                    <a:pt x="52" y="0"/>
                    <a:pt x="52" y="0"/>
                    <a:pt x="52" y="0"/>
                  </a:cubicBezTo>
                  <a:cubicBezTo>
                    <a:pt x="269" y="65"/>
                    <a:pt x="269" y="65"/>
                    <a:pt x="269" y="65"/>
                  </a:cubicBezTo>
                  <a:cubicBezTo>
                    <a:pt x="270" y="65"/>
                    <a:pt x="270" y="65"/>
                    <a:pt x="270" y="66"/>
                  </a:cubicBezTo>
                  <a:cubicBezTo>
                    <a:pt x="270" y="66"/>
                    <a:pt x="270" y="66"/>
                    <a:pt x="270" y="67"/>
                  </a:cubicBezTo>
                  <a:cubicBezTo>
                    <a:pt x="1" y="200"/>
                    <a:pt x="1" y="200"/>
                    <a:pt x="1" y="200"/>
                  </a:cubicBezTo>
                  <a:cubicBezTo>
                    <a:pt x="1" y="200"/>
                    <a:pt x="1" y="200"/>
                    <a:pt x="1" y="200"/>
                  </a:cubicBezTo>
                  <a:close/>
                  <a:moveTo>
                    <a:pt x="53" y="2"/>
                  </a:moveTo>
                  <a:cubicBezTo>
                    <a:pt x="2" y="198"/>
                    <a:pt x="2" y="198"/>
                    <a:pt x="2" y="198"/>
                  </a:cubicBezTo>
                  <a:cubicBezTo>
                    <a:pt x="267" y="66"/>
                    <a:pt x="267" y="66"/>
                    <a:pt x="267" y="66"/>
                  </a:cubicBezTo>
                  <a:lnTo>
                    <a:pt x="53" y="2"/>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61"/>
            <p:cNvSpPr>
              <a:spLocks noEditPoints="1"/>
            </p:cNvSpPr>
            <p:nvPr/>
          </p:nvSpPr>
          <p:spPr bwMode="auto">
            <a:xfrm flipH="1" flipV="1">
              <a:off x="-123198" y="623125"/>
              <a:ext cx="441763" cy="357617"/>
            </a:xfrm>
            <a:custGeom>
              <a:avLst/>
              <a:gdLst>
                <a:gd name="T0" fmla="*/ 77 w 316"/>
                <a:gd name="T1" fmla="*/ 255 h 255"/>
                <a:gd name="T2" fmla="*/ 76 w 316"/>
                <a:gd name="T3" fmla="*/ 254 h 255"/>
                <a:gd name="T4" fmla="*/ 0 w 316"/>
                <a:gd name="T5" fmla="*/ 2 h 255"/>
                <a:gd name="T6" fmla="*/ 0 w 316"/>
                <a:gd name="T7" fmla="*/ 1 h 255"/>
                <a:gd name="T8" fmla="*/ 1 w 316"/>
                <a:gd name="T9" fmla="*/ 1 h 255"/>
                <a:gd name="T10" fmla="*/ 316 w 316"/>
                <a:gd name="T11" fmla="*/ 226 h 255"/>
                <a:gd name="T12" fmla="*/ 316 w 316"/>
                <a:gd name="T13" fmla="*/ 227 h 255"/>
                <a:gd name="T14" fmla="*/ 316 w 316"/>
                <a:gd name="T15" fmla="*/ 227 h 255"/>
                <a:gd name="T16" fmla="*/ 77 w 316"/>
                <a:gd name="T17" fmla="*/ 255 h 255"/>
                <a:gd name="T18" fmla="*/ 77 w 316"/>
                <a:gd name="T19" fmla="*/ 255 h 255"/>
                <a:gd name="T20" fmla="*/ 2 w 316"/>
                <a:gd name="T21" fmla="*/ 4 h 255"/>
                <a:gd name="T22" fmla="*/ 78 w 316"/>
                <a:gd name="T23" fmla="*/ 253 h 255"/>
                <a:gd name="T24" fmla="*/ 313 w 316"/>
                <a:gd name="T25" fmla="*/ 226 h 255"/>
                <a:gd name="T26" fmla="*/ 2 w 316"/>
                <a:gd name="T27" fmla="*/ 4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6" h="255">
                  <a:moveTo>
                    <a:pt x="77" y="255"/>
                  </a:moveTo>
                  <a:cubicBezTo>
                    <a:pt x="77" y="255"/>
                    <a:pt x="76" y="255"/>
                    <a:pt x="76" y="254"/>
                  </a:cubicBezTo>
                  <a:cubicBezTo>
                    <a:pt x="0" y="2"/>
                    <a:pt x="0" y="2"/>
                    <a:pt x="0" y="2"/>
                  </a:cubicBezTo>
                  <a:cubicBezTo>
                    <a:pt x="0" y="1"/>
                    <a:pt x="0" y="1"/>
                    <a:pt x="0" y="1"/>
                  </a:cubicBezTo>
                  <a:cubicBezTo>
                    <a:pt x="0" y="0"/>
                    <a:pt x="1" y="0"/>
                    <a:pt x="1" y="1"/>
                  </a:cubicBezTo>
                  <a:cubicBezTo>
                    <a:pt x="316" y="226"/>
                    <a:pt x="316" y="226"/>
                    <a:pt x="316" y="226"/>
                  </a:cubicBezTo>
                  <a:cubicBezTo>
                    <a:pt x="316" y="226"/>
                    <a:pt x="316" y="226"/>
                    <a:pt x="316" y="227"/>
                  </a:cubicBezTo>
                  <a:cubicBezTo>
                    <a:pt x="316" y="227"/>
                    <a:pt x="316" y="227"/>
                    <a:pt x="316" y="227"/>
                  </a:cubicBezTo>
                  <a:cubicBezTo>
                    <a:pt x="77" y="255"/>
                    <a:pt x="77" y="255"/>
                    <a:pt x="77" y="255"/>
                  </a:cubicBezTo>
                  <a:cubicBezTo>
                    <a:pt x="77" y="255"/>
                    <a:pt x="77" y="255"/>
                    <a:pt x="77" y="255"/>
                  </a:cubicBezTo>
                  <a:close/>
                  <a:moveTo>
                    <a:pt x="2" y="4"/>
                  </a:moveTo>
                  <a:cubicBezTo>
                    <a:pt x="78" y="253"/>
                    <a:pt x="78" y="253"/>
                    <a:pt x="78" y="253"/>
                  </a:cubicBezTo>
                  <a:cubicBezTo>
                    <a:pt x="313" y="226"/>
                    <a:pt x="313" y="226"/>
                    <a:pt x="313" y="226"/>
                  </a:cubicBezTo>
                  <a:lnTo>
                    <a:pt x="2" y="4"/>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62"/>
            <p:cNvSpPr>
              <a:spLocks noEditPoints="1"/>
            </p:cNvSpPr>
            <p:nvPr/>
          </p:nvSpPr>
          <p:spPr bwMode="auto">
            <a:xfrm flipH="1" flipV="1">
              <a:off x="-123198" y="662355"/>
              <a:ext cx="441763" cy="504871"/>
            </a:xfrm>
            <a:custGeom>
              <a:avLst/>
              <a:gdLst>
                <a:gd name="T0" fmla="*/ 315 w 316"/>
                <a:gd name="T1" fmla="*/ 360 h 360"/>
                <a:gd name="T2" fmla="*/ 315 w 316"/>
                <a:gd name="T3" fmla="*/ 360 h 360"/>
                <a:gd name="T4" fmla="*/ 0 w 316"/>
                <a:gd name="T5" fmla="*/ 135 h 360"/>
                <a:gd name="T6" fmla="*/ 0 w 316"/>
                <a:gd name="T7" fmla="*/ 134 h 360"/>
                <a:gd name="T8" fmla="*/ 0 w 316"/>
                <a:gd name="T9" fmla="*/ 134 h 360"/>
                <a:gd name="T10" fmla="*/ 269 w 316"/>
                <a:gd name="T11" fmla="*/ 0 h 360"/>
                <a:gd name="T12" fmla="*/ 270 w 316"/>
                <a:gd name="T13" fmla="*/ 0 h 360"/>
                <a:gd name="T14" fmla="*/ 270 w 316"/>
                <a:gd name="T15" fmla="*/ 1 h 360"/>
                <a:gd name="T16" fmla="*/ 316 w 316"/>
                <a:gd name="T17" fmla="*/ 359 h 360"/>
                <a:gd name="T18" fmla="*/ 316 w 316"/>
                <a:gd name="T19" fmla="*/ 360 h 360"/>
                <a:gd name="T20" fmla="*/ 315 w 316"/>
                <a:gd name="T21" fmla="*/ 360 h 360"/>
                <a:gd name="T22" fmla="*/ 2 w 316"/>
                <a:gd name="T23" fmla="*/ 135 h 360"/>
                <a:gd name="T24" fmla="*/ 314 w 316"/>
                <a:gd name="T25" fmla="*/ 357 h 360"/>
                <a:gd name="T26" fmla="*/ 268 w 316"/>
                <a:gd name="T27" fmla="*/ 2 h 360"/>
                <a:gd name="T28" fmla="*/ 2 w 316"/>
                <a:gd name="T29" fmla="*/ 135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6" h="360">
                  <a:moveTo>
                    <a:pt x="315" y="360"/>
                  </a:moveTo>
                  <a:cubicBezTo>
                    <a:pt x="315" y="360"/>
                    <a:pt x="315" y="360"/>
                    <a:pt x="315" y="360"/>
                  </a:cubicBezTo>
                  <a:cubicBezTo>
                    <a:pt x="0" y="135"/>
                    <a:pt x="0" y="135"/>
                    <a:pt x="0" y="135"/>
                  </a:cubicBezTo>
                  <a:cubicBezTo>
                    <a:pt x="0" y="135"/>
                    <a:pt x="0" y="135"/>
                    <a:pt x="0" y="134"/>
                  </a:cubicBezTo>
                  <a:cubicBezTo>
                    <a:pt x="0" y="134"/>
                    <a:pt x="0" y="134"/>
                    <a:pt x="0" y="134"/>
                  </a:cubicBezTo>
                  <a:cubicBezTo>
                    <a:pt x="269" y="0"/>
                    <a:pt x="269" y="0"/>
                    <a:pt x="269" y="0"/>
                  </a:cubicBezTo>
                  <a:cubicBezTo>
                    <a:pt x="269" y="0"/>
                    <a:pt x="269" y="0"/>
                    <a:pt x="270" y="0"/>
                  </a:cubicBezTo>
                  <a:cubicBezTo>
                    <a:pt x="270" y="0"/>
                    <a:pt x="270" y="0"/>
                    <a:pt x="270" y="1"/>
                  </a:cubicBezTo>
                  <a:cubicBezTo>
                    <a:pt x="316" y="359"/>
                    <a:pt x="316" y="359"/>
                    <a:pt x="316" y="359"/>
                  </a:cubicBezTo>
                  <a:cubicBezTo>
                    <a:pt x="316" y="360"/>
                    <a:pt x="316" y="360"/>
                    <a:pt x="316" y="360"/>
                  </a:cubicBezTo>
                  <a:cubicBezTo>
                    <a:pt x="316" y="360"/>
                    <a:pt x="316" y="360"/>
                    <a:pt x="315" y="360"/>
                  </a:cubicBezTo>
                  <a:close/>
                  <a:moveTo>
                    <a:pt x="2" y="135"/>
                  </a:moveTo>
                  <a:cubicBezTo>
                    <a:pt x="314" y="357"/>
                    <a:pt x="314" y="357"/>
                    <a:pt x="314" y="357"/>
                  </a:cubicBezTo>
                  <a:cubicBezTo>
                    <a:pt x="268" y="2"/>
                    <a:pt x="268" y="2"/>
                    <a:pt x="268" y="2"/>
                  </a:cubicBezTo>
                  <a:lnTo>
                    <a:pt x="2" y="135"/>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63"/>
            <p:cNvSpPr>
              <a:spLocks noEditPoints="1"/>
            </p:cNvSpPr>
            <p:nvPr/>
          </p:nvSpPr>
          <p:spPr bwMode="auto">
            <a:xfrm flipH="1" flipV="1">
              <a:off x="195758" y="375238"/>
              <a:ext cx="246182" cy="250730"/>
            </a:xfrm>
            <a:custGeom>
              <a:avLst/>
              <a:gdLst>
                <a:gd name="T0" fmla="*/ 1 w 176"/>
                <a:gd name="T1" fmla="*/ 179 h 179"/>
                <a:gd name="T2" fmla="*/ 1 w 176"/>
                <a:gd name="T3" fmla="*/ 178 h 179"/>
                <a:gd name="T4" fmla="*/ 1 w 176"/>
                <a:gd name="T5" fmla="*/ 177 h 179"/>
                <a:gd name="T6" fmla="*/ 164 w 176"/>
                <a:gd name="T7" fmla="*/ 0 h 179"/>
                <a:gd name="T8" fmla="*/ 165 w 176"/>
                <a:gd name="T9" fmla="*/ 0 h 179"/>
                <a:gd name="T10" fmla="*/ 166 w 176"/>
                <a:gd name="T11" fmla="*/ 1 h 179"/>
                <a:gd name="T12" fmla="*/ 176 w 176"/>
                <a:gd name="T13" fmla="*/ 47 h 179"/>
                <a:gd name="T14" fmla="*/ 175 w 176"/>
                <a:gd name="T15" fmla="*/ 48 h 179"/>
                <a:gd name="T16" fmla="*/ 2 w 176"/>
                <a:gd name="T17" fmla="*/ 179 h 179"/>
                <a:gd name="T18" fmla="*/ 1 w 176"/>
                <a:gd name="T19" fmla="*/ 179 h 179"/>
                <a:gd name="T20" fmla="*/ 165 w 176"/>
                <a:gd name="T21" fmla="*/ 3 h 179"/>
                <a:gd name="T22" fmla="*/ 9 w 176"/>
                <a:gd name="T23" fmla="*/ 171 h 179"/>
                <a:gd name="T24" fmla="*/ 174 w 176"/>
                <a:gd name="T25" fmla="*/ 47 h 179"/>
                <a:gd name="T26" fmla="*/ 165 w 176"/>
                <a:gd name="T27" fmla="*/ 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6" h="179">
                  <a:moveTo>
                    <a:pt x="1" y="179"/>
                  </a:moveTo>
                  <a:cubicBezTo>
                    <a:pt x="1" y="179"/>
                    <a:pt x="1" y="179"/>
                    <a:pt x="1" y="178"/>
                  </a:cubicBezTo>
                  <a:cubicBezTo>
                    <a:pt x="0" y="178"/>
                    <a:pt x="0" y="177"/>
                    <a:pt x="1" y="177"/>
                  </a:cubicBezTo>
                  <a:cubicBezTo>
                    <a:pt x="164" y="0"/>
                    <a:pt x="164" y="0"/>
                    <a:pt x="164" y="0"/>
                  </a:cubicBezTo>
                  <a:cubicBezTo>
                    <a:pt x="165" y="0"/>
                    <a:pt x="165" y="0"/>
                    <a:pt x="165" y="0"/>
                  </a:cubicBezTo>
                  <a:cubicBezTo>
                    <a:pt x="166" y="0"/>
                    <a:pt x="166" y="0"/>
                    <a:pt x="166" y="1"/>
                  </a:cubicBezTo>
                  <a:cubicBezTo>
                    <a:pt x="176" y="47"/>
                    <a:pt x="176" y="47"/>
                    <a:pt x="176" y="47"/>
                  </a:cubicBezTo>
                  <a:cubicBezTo>
                    <a:pt x="176" y="48"/>
                    <a:pt x="176" y="48"/>
                    <a:pt x="175" y="48"/>
                  </a:cubicBezTo>
                  <a:cubicBezTo>
                    <a:pt x="2" y="179"/>
                    <a:pt x="2" y="179"/>
                    <a:pt x="2" y="179"/>
                  </a:cubicBezTo>
                  <a:cubicBezTo>
                    <a:pt x="2" y="179"/>
                    <a:pt x="1" y="179"/>
                    <a:pt x="1" y="179"/>
                  </a:cubicBezTo>
                  <a:close/>
                  <a:moveTo>
                    <a:pt x="165" y="3"/>
                  </a:moveTo>
                  <a:cubicBezTo>
                    <a:pt x="9" y="171"/>
                    <a:pt x="9" y="171"/>
                    <a:pt x="9" y="171"/>
                  </a:cubicBezTo>
                  <a:cubicBezTo>
                    <a:pt x="174" y="47"/>
                    <a:pt x="174" y="47"/>
                    <a:pt x="174" y="47"/>
                  </a:cubicBezTo>
                  <a:lnTo>
                    <a:pt x="165" y="3"/>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64"/>
            <p:cNvSpPr>
              <a:spLocks noEditPoints="1"/>
            </p:cNvSpPr>
            <p:nvPr/>
          </p:nvSpPr>
          <p:spPr bwMode="auto">
            <a:xfrm flipH="1" flipV="1">
              <a:off x="43387" y="375238"/>
              <a:ext cx="398553" cy="186484"/>
            </a:xfrm>
            <a:custGeom>
              <a:avLst/>
              <a:gdLst>
                <a:gd name="T0" fmla="*/ 1 w 285"/>
                <a:gd name="T1" fmla="*/ 133 h 133"/>
                <a:gd name="T2" fmla="*/ 0 w 285"/>
                <a:gd name="T3" fmla="*/ 132 h 133"/>
                <a:gd name="T4" fmla="*/ 1 w 285"/>
                <a:gd name="T5" fmla="*/ 131 h 133"/>
                <a:gd name="T6" fmla="*/ 174 w 285"/>
                <a:gd name="T7" fmla="*/ 1 h 133"/>
                <a:gd name="T8" fmla="*/ 175 w 285"/>
                <a:gd name="T9" fmla="*/ 1 h 133"/>
                <a:gd name="T10" fmla="*/ 285 w 285"/>
                <a:gd name="T11" fmla="*/ 83 h 133"/>
                <a:gd name="T12" fmla="*/ 285 w 285"/>
                <a:gd name="T13" fmla="*/ 84 h 133"/>
                <a:gd name="T14" fmla="*/ 284 w 285"/>
                <a:gd name="T15" fmla="*/ 85 h 133"/>
                <a:gd name="T16" fmla="*/ 1 w 285"/>
                <a:gd name="T17" fmla="*/ 133 h 133"/>
                <a:gd name="T18" fmla="*/ 1 w 285"/>
                <a:gd name="T19" fmla="*/ 133 h 133"/>
                <a:gd name="T20" fmla="*/ 175 w 285"/>
                <a:gd name="T21" fmla="*/ 3 h 133"/>
                <a:gd name="T22" fmla="*/ 5 w 285"/>
                <a:gd name="T23" fmla="*/ 130 h 133"/>
                <a:gd name="T24" fmla="*/ 282 w 285"/>
                <a:gd name="T25" fmla="*/ 83 h 133"/>
                <a:gd name="T26" fmla="*/ 175 w 285"/>
                <a:gd name="T27" fmla="*/ 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 h="133">
                  <a:moveTo>
                    <a:pt x="1" y="133"/>
                  </a:moveTo>
                  <a:cubicBezTo>
                    <a:pt x="1" y="133"/>
                    <a:pt x="0" y="132"/>
                    <a:pt x="0" y="132"/>
                  </a:cubicBezTo>
                  <a:cubicBezTo>
                    <a:pt x="0" y="132"/>
                    <a:pt x="0" y="131"/>
                    <a:pt x="1" y="131"/>
                  </a:cubicBezTo>
                  <a:cubicBezTo>
                    <a:pt x="174" y="1"/>
                    <a:pt x="174" y="1"/>
                    <a:pt x="174" y="1"/>
                  </a:cubicBezTo>
                  <a:cubicBezTo>
                    <a:pt x="174" y="0"/>
                    <a:pt x="175" y="0"/>
                    <a:pt x="175" y="1"/>
                  </a:cubicBezTo>
                  <a:cubicBezTo>
                    <a:pt x="285" y="83"/>
                    <a:pt x="285" y="83"/>
                    <a:pt x="285" y="83"/>
                  </a:cubicBezTo>
                  <a:cubicBezTo>
                    <a:pt x="285" y="83"/>
                    <a:pt x="285" y="84"/>
                    <a:pt x="285" y="84"/>
                  </a:cubicBezTo>
                  <a:cubicBezTo>
                    <a:pt x="285" y="84"/>
                    <a:pt x="285" y="85"/>
                    <a:pt x="284" y="85"/>
                  </a:cubicBezTo>
                  <a:cubicBezTo>
                    <a:pt x="1" y="133"/>
                    <a:pt x="1" y="133"/>
                    <a:pt x="1" y="133"/>
                  </a:cubicBezTo>
                  <a:cubicBezTo>
                    <a:pt x="1" y="133"/>
                    <a:pt x="1" y="133"/>
                    <a:pt x="1" y="133"/>
                  </a:cubicBezTo>
                  <a:close/>
                  <a:moveTo>
                    <a:pt x="175" y="3"/>
                  </a:moveTo>
                  <a:cubicBezTo>
                    <a:pt x="5" y="130"/>
                    <a:pt x="5" y="130"/>
                    <a:pt x="5" y="130"/>
                  </a:cubicBezTo>
                  <a:cubicBezTo>
                    <a:pt x="282" y="83"/>
                    <a:pt x="282" y="83"/>
                    <a:pt x="282" y="83"/>
                  </a:cubicBezTo>
                  <a:lnTo>
                    <a:pt x="175" y="3"/>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65"/>
            <p:cNvSpPr>
              <a:spLocks noEditPoints="1"/>
            </p:cNvSpPr>
            <p:nvPr/>
          </p:nvSpPr>
          <p:spPr bwMode="auto">
            <a:xfrm flipH="1" flipV="1">
              <a:off x="43387" y="27855"/>
              <a:ext cx="398553" cy="417315"/>
            </a:xfrm>
            <a:custGeom>
              <a:avLst/>
              <a:gdLst>
                <a:gd name="T0" fmla="*/ 268 w 285"/>
                <a:gd name="T1" fmla="*/ 298 h 298"/>
                <a:gd name="T2" fmla="*/ 267 w 285"/>
                <a:gd name="T3" fmla="*/ 297 h 298"/>
                <a:gd name="T4" fmla="*/ 1 w 285"/>
                <a:gd name="T5" fmla="*/ 49 h 298"/>
                <a:gd name="T6" fmla="*/ 0 w 285"/>
                <a:gd name="T7" fmla="*/ 49 h 298"/>
                <a:gd name="T8" fmla="*/ 1 w 285"/>
                <a:gd name="T9" fmla="*/ 48 h 298"/>
                <a:gd name="T10" fmla="*/ 284 w 285"/>
                <a:gd name="T11" fmla="*/ 0 h 298"/>
                <a:gd name="T12" fmla="*/ 285 w 285"/>
                <a:gd name="T13" fmla="*/ 0 h 298"/>
                <a:gd name="T14" fmla="*/ 285 w 285"/>
                <a:gd name="T15" fmla="*/ 1 h 298"/>
                <a:gd name="T16" fmla="*/ 269 w 285"/>
                <a:gd name="T17" fmla="*/ 297 h 298"/>
                <a:gd name="T18" fmla="*/ 268 w 285"/>
                <a:gd name="T19" fmla="*/ 298 h 298"/>
                <a:gd name="T20" fmla="*/ 268 w 285"/>
                <a:gd name="T21" fmla="*/ 298 h 298"/>
                <a:gd name="T22" fmla="*/ 3 w 285"/>
                <a:gd name="T23" fmla="*/ 49 h 298"/>
                <a:gd name="T24" fmla="*/ 267 w 285"/>
                <a:gd name="T25" fmla="*/ 295 h 298"/>
                <a:gd name="T26" fmla="*/ 283 w 285"/>
                <a:gd name="T27" fmla="*/ 2 h 298"/>
                <a:gd name="T28" fmla="*/ 3 w 285"/>
                <a:gd name="T29" fmla="*/ 4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5" h="298">
                  <a:moveTo>
                    <a:pt x="268" y="298"/>
                  </a:moveTo>
                  <a:cubicBezTo>
                    <a:pt x="268" y="298"/>
                    <a:pt x="267" y="298"/>
                    <a:pt x="267" y="297"/>
                  </a:cubicBezTo>
                  <a:cubicBezTo>
                    <a:pt x="1" y="49"/>
                    <a:pt x="1" y="49"/>
                    <a:pt x="1" y="49"/>
                  </a:cubicBezTo>
                  <a:cubicBezTo>
                    <a:pt x="0" y="49"/>
                    <a:pt x="0" y="49"/>
                    <a:pt x="0" y="49"/>
                  </a:cubicBezTo>
                  <a:cubicBezTo>
                    <a:pt x="0" y="48"/>
                    <a:pt x="1" y="48"/>
                    <a:pt x="1" y="48"/>
                  </a:cubicBezTo>
                  <a:cubicBezTo>
                    <a:pt x="284" y="0"/>
                    <a:pt x="284" y="0"/>
                    <a:pt x="284" y="0"/>
                  </a:cubicBezTo>
                  <a:cubicBezTo>
                    <a:pt x="284" y="0"/>
                    <a:pt x="285" y="0"/>
                    <a:pt x="285" y="0"/>
                  </a:cubicBezTo>
                  <a:cubicBezTo>
                    <a:pt x="285" y="0"/>
                    <a:pt x="285" y="1"/>
                    <a:pt x="285" y="1"/>
                  </a:cubicBezTo>
                  <a:cubicBezTo>
                    <a:pt x="269" y="297"/>
                    <a:pt x="269" y="297"/>
                    <a:pt x="269" y="297"/>
                  </a:cubicBezTo>
                  <a:cubicBezTo>
                    <a:pt x="269" y="297"/>
                    <a:pt x="269" y="297"/>
                    <a:pt x="268" y="298"/>
                  </a:cubicBezTo>
                  <a:cubicBezTo>
                    <a:pt x="268" y="298"/>
                    <a:pt x="268" y="298"/>
                    <a:pt x="268" y="298"/>
                  </a:cubicBezTo>
                  <a:close/>
                  <a:moveTo>
                    <a:pt x="3" y="49"/>
                  </a:moveTo>
                  <a:cubicBezTo>
                    <a:pt x="267" y="295"/>
                    <a:pt x="267" y="295"/>
                    <a:pt x="267" y="295"/>
                  </a:cubicBezTo>
                  <a:cubicBezTo>
                    <a:pt x="283" y="2"/>
                    <a:pt x="283" y="2"/>
                    <a:pt x="283" y="2"/>
                  </a:cubicBezTo>
                  <a:lnTo>
                    <a:pt x="3" y="49"/>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69"/>
            <p:cNvSpPr>
              <a:spLocks noEditPoints="1"/>
            </p:cNvSpPr>
            <p:nvPr/>
          </p:nvSpPr>
          <p:spPr bwMode="auto">
            <a:xfrm flipH="1" flipV="1">
              <a:off x="511871" y="52871"/>
              <a:ext cx="457113" cy="186484"/>
            </a:xfrm>
            <a:custGeom>
              <a:avLst/>
              <a:gdLst>
                <a:gd name="T0" fmla="*/ 1 w 327"/>
                <a:gd name="T1" fmla="*/ 133 h 133"/>
                <a:gd name="T2" fmla="*/ 0 w 327"/>
                <a:gd name="T3" fmla="*/ 133 h 133"/>
                <a:gd name="T4" fmla="*/ 0 w 327"/>
                <a:gd name="T5" fmla="*/ 132 h 133"/>
                <a:gd name="T6" fmla="*/ 109 w 327"/>
                <a:gd name="T7" fmla="*/ 1 h 133"/>
                <a:gd name="T8" fmla="*/ 110 w 327"/>
                <a:gd name="T9" fmla="*/ 1 h 133"/>
                <a:gd name="T10" fmla="*/ 326 w 327"/>
                <a:gd name="T11" fmla="*/ 0 h 133"/>
                <a:gd name="T12" fmla="*/ 326 w 327"/>
                <a:gd name="T13" fmla="*/ 0 h 133"/>
                <a:gd name="T14" fmla="*/ 327 w 327"/>
                <a:gd name="T15" fmla="*/ 1 h 133"/>
                <a:gd name="T16" fmla="*/ 326 w 327"/>
                <a:gd name="T17" fmla="*/ 2 h 133"/>
                <a:gd name="T18" fmla="*/ 1 w 327"/>
                <a:gd name="T19" fmla="*/ 133 h 133"/>
                <a:gd name="T20" fmla="*/ 1 w 327"/>
                <a:gd name="T21" fmla="*/ 133 h 133"/>
                <a:gd name="T22" fmla="*/ 110 w 327"/>
                <a:gd name="T23" fmla="*/ 3 h 133"/>
                <a:gd name="T24" fmla="*/ 4 w 327"/>
                <a:gd name="T25" fmla="*/ 130 h 133"/>
                <a:gd name="T26" fmla="*/ 321 w 327"/>
                <a:gd name="T27" fmla="*/ 2 h 133"/>
                <a:gd name="T28" fmla="*/ 110 w 327"/>
                <a:gd name="T29" fmla="*/ 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7" h="133">
                  <a:moveTo>
                    <a:pt x="1" y="133"/>
                  </a:moveTo>
                  <a:cubicBezTo>
                    <a:pt x="0" y="133"/>
                    <a:pt x="0" y="133"/>
                    <a:pt x="0" y="133"/>
                  </a:cubicBezTo>
                  <a:cubicBezTo>
                    <a:pt x="0" y="133"/>
                    <a:pt x="0" y="132"/>
                    <a:pt x="0" y="132"/>
                  </a:cubicBezTo>
                  <a:cubicBezTo>
                    <a:pt x="109" y="1"/>
                    <a:pt x="109" y="1"/>
                    <a:pt x="109" y="1"/>
                  </a:cubicBezTo>
                  <a:cubicBezTo>
                    <a:pt x="109" y="1"/>
                    <a:pt x="110" y="1"/>
                    <a:pt x="110" y="1"/>
                  </a:cubicBezTo>
                  <a:cubicBezTo>
                    <a:pt x="326" y="0"/>
                    <a:pt x="326" y="0"/>
                    <a:pt x="326" y="0"/>
                  </a:cubicBezTo>
                  <a:cubicBezTo>
                    <a:pt x="326" y="0"/>
                    <a:pt x="326" y="0"/>
                    <a:pt x="326" y="0"/>
                  </a:cubicBezTo>
                  <a:cubicBezTo>
                    <a:pt x="326" y="0"/>
                    <a:pt x="327" y="0"/>
                    <a:pt x="327" y="1"/>
                  </a:cubicBezTo>
                  <a:cubicBezTo>
                    <a:pt x="327" y="1"/>
                    <a:pt x="327" y="2"/>
                    <a:pt x="326" y="2"/>
                  </a:cubicBezTo>
                  <a:cubicBezTo>
                    <a:pt x="1" y="133"/>
                    <a:pt x="1" y="133"/>
                    <a:pt x="1" y="133"/>
                  </a:cubicBezTo>
                  <a:cubicBezTo>
                    <a:pt x="1" y="133"/>
                    <a:pt x="1" y="133"/>
                    <a:pt x="1" y="133"/>
                  </a:cubicBezTo>
                  <a:close/>
                  <a:moveTo>
                    <a:pt x="110" y="3"/>
                  </a:moveTo>
                  <a:cubicBezTo>
                    <a:pt x="4" y="130"/>
                    <a:pt x="4" y="130"/>
                    <a:pt x="4" y="130"/>
                  </a:cubicBezTo>
                  <a:cubicBezTo>
                    <a:pt x="321" y="2"/>
                    <a:pt x="321" y="2"/>
                    <a:pt x="321" y="2"/>
                  </a:cubicBezTo>
                  <a:lnTo>
                    <a:pt x="110" y="3"/>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71"/>
            <p:cNvSpPr>
              <a:spLocks noEditPoints="1"/>
            </p:cNvSpPr>
            <p:nvPr/>
          </p:nvSpPr>
          <p:spPr bwMode="auto">
            <a:xfrm flipH="1" flipV="1">
              <a:off x="439097" y="234807"/>
              <a:ext cx="377516" cy="143274"/>
            </a:xfrm>
            <a:custGeom>
              <a:avLst/>
              <a:gdLst>
                <a:gd name="T0" fmla="*/ 1 w 270"/>
                <a:gd name="T1" fmla="*/ 102 h 102"/>
                <a:gd name="T2" fmla="*/ 0 w 270"/>
                <a:gd name="T3" fmla="*/ 101 h 102"/>
                <a:gd name="T4" fmla="*/ 1 w 270"/>
                <a:gd name="T5" fmla="*/ 100 h 102"/>
                <a:gd name="T6" fmla="*/ 269 w 270"/>
                <a:gd name="T7" fmla="*/ 0 h 102"/>
                <a:gd name="T8" fmla="*/ 270 w 270"/>
                <a:gd name="T9" fmla="*/ 0 h 102"/>
                <a:gd name="T10" fmla="*/ 270 w 270"/>
                <a:gd name="T11" fmla="*/ 1 h 102"/>
                <a:gd name="T12" fmla="*/ 218 w 270"/>
                <a:gd name="T13" fmla="*/ 100 h 102"/>
                <a:gd name="T14" fmla="*/ 217 w 270"/>
                <a:gd name="T15" fmla="*/ 101 h 102"/>
                <a:gd name="T16" fmla="*/ 1 w 270"/>
                <a:gd name="T17" fmla="*/ 102 h 102"/>
                <a:gd name="T18" fmla="*/ 1 w 270"/>
                <a:gd name="T19" fmla="*/ 102 h 102"/>
                <a:gd name="T20" fmla="*/ 267 w 270"/>
                <a:gd name="T21" fmla="*/ 3 h 102"/>
                <a:gd name="T22" fmla="*/ 6 w 270"/>
                <a:gd name="T23" fmla="*/ 100 h 102"/>
                <a:gd name="T24" fmla="*/ 216 w 270"/>
                <a:gd name="T25" fmla="*/ 99 h 102"/>
                <a:gd name="T26" fmla="*/ 267 w 270"/>
                <a:gd name="T27" fmla="*/ 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0" h="102">
                  <a:moveTo>
                    <a:pt x="1" y="102"/>
                  </a:moveTo>
                  <a:cubicBezTo>
                    <a:pt x="0" y="102"/>
                    <a:pt x="0" y="101"/>
                    <a:pt x="0" y="101"/>
                  </a:cubicBezTo>
                  <a:cubicBezTo>
                    <a:pt x="0" y="101"/>
                    <a:pt x="0" y="100"/>
                    <a:pt x="1" y="100"/>
                  </a:cubicBezTo>
                  <a:cubicBezTo>
                    <a:pt x="269" y="0"/>
                    <a:pt x="269" y="0"/>
                    <a:pt x="269" y="0"/>
                  </a:cubicBezTo>
                  <a:cubicBezTo>
                    <a:pt x="269" y="0"/>
                    <a:pt x="270" y="0"/>
                    <a:pt x="270" y="0"/>
                  </a:cubicBezTo>
                  <a:cubicBezTo>
                    <a:pt x="270" y="0"/>
                    <a:pt x="270" y="1"/>
                    <a:pt x="270" y="1"/>
                  </a:cubicBezTo>
                  <a:cubicBezTo>
                    <a:pt x="218" y="100"/>
                    <a:pt x="218" y="100"/>
                    <a:pt x="218" y="100"/>
                  </a:cubicBezTo>
                  <a:cubicBezTo>
                    <a:pt x="218" y="101"/>
                    <a:pt x="217" y="101"/>
                    <a:pt x="217" y="101"/>
                  </a:cubicBezTo>
                  <a:cubicBezTo>
                    <a:pt x="1" y="102"/>
                    <a:pt x="1" y="102"/>
                    <a:pt x="1" y="102"/>
                  </a:cubicBezTo>
                  <a:cubicBezTo>
                    <a:pt x="1" y="102"/>
                    <a:pt x="1" y="102"/>
                    <a:pt x="1" y="102"/>
                  </a:cubicBezTo>
                  <a:close/>
                  <a:moveTo>
                    <a:pt x="267" y="3"/>
                  </a:moveTo>
                  <a:cubicBezTo>
                    <a:pt x="6" y="100"/>
                    <a:pt x="6" y="100"/>
                    <a:pt x="6" y="100"/>
                  </a:cubicBezTo>
                  <a:cubicBezTo>
                    <a:pt x="216" y="99"/>
                    <a:pt x="216" y="99"/>
                    <a:pt x="216" y="99"/>
                  </a:cubicBezTo>
                  <a:lnTo>
                    <a:pt x="267" y="3"/>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72"/>
            <p:cNvSpPr>
              <a:spLocks noEditPoints="1"/>
            </p:cNvSpPr>
            <p:nvPr/>
          </p:nvSpPr>
          <p:spPr bwMode="auto">
            <a:xfrm flipH="1" flipV="1">
              <a:off x="65561" y="-247323"/>
              <a:ext cx="535573" cy="486678"/>
            </a:xfrm>
            <a:custGeom>
              <a:avLst/>
              <a:gdLst>
                <a:gd name="T0" fmla="*/ 1 w 383"/>
                <a:gd name="T1" fmla="*/ 347 h 347"/>
                <a:gd name="T2" fmla="*/ 0 w 383"/>
                <a:gd name="T3" fmla="*/ 347 h 347"/>
                <a:gd name="T4" fmla="*/ 0 w 383"/>
                <a:gd name="T5" fmla="*/ 346 h 347"/>
                <a:gd name="T6" fmla="*/ 62 w 383"/>
                <a:gd name="T7" fmla="*/ 1 h 347"/>
                <a:gd name="T8" fmla="*/ 62 w 383"/>
                <a:gd name="T9" fmla="*/ 0 h 347"/>
                <a:gd name="T10" fmla="*/ 63 w 383"/>
                <a:gd name="T11" fmla="*/ 0 h 347"/>
                <a:gd name="T12" fmla="*/ 382 w 383"/>
                <a:gd name="T13" fmla="*/ 149 h 347"/>
                <a:gd name="T14" fmla="*/ 383 w 383"/>
                <a:gd name="T15" fmla="*/ 150 h 347"/>
                <a:gd name="T16" fmla="*/ 382 w 383"/>
                <a:gd name="T17" fmla="*/ 151 h 347"/>
                <a:gd name="T18" fmla="*/ 1 w 383"/>
                <a:gd name="T19" fmla="*/ 347 h 347"/>
                <a:gd name="T20" fmla="*/ 1 w 383"/>
                <a:gd name="T21" fmla="*/ 347 h 347"/>
                <a:gd name="T22" fmla="*/ 64 w 383"/>
                <a:gd name="T23" fmla="*/ 2 h 347"/>
                <a:gd name="T24" fmla="*/ 2 w 383"/>
                <a:gd name="T25" fmla="*/ 344 h 347"/>
                <a:gd name="T26" fmla="*/ 380 w 383"/>
                <a:gd name="T27" fmla="*/ 150 h 347"/>
                <a:gd name="T28" fmla="*/ 64 w 383"/>
                <a:gd name="T29" fmla="*/ 2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3" h="347">
                  <a:moveTo>
                    <a:pt x="1" y="347"/>
                  </a:moveTo>
                  <a:cubicBezTo>
                    <a:pt x="0" y="347"/>
                    <a:pt x="0" y="347"/>
                    <a:pt x="0" y="347"/>
                  </a:cubicBezTo>
                  <a:cubicBezTo>
                    <a:pt x="0" y="346"/>
                    <a:pt x="0" y="346"/>
                    <a:pt x="0" y="346"/>
                  </a:cubicBezTo>
                  <a:cubicBezTo>
                    <a:pt x="62" y="1"/>
                    <a:pt x="62" y="1"/>
                    <a:pt x="62" y="1"/>
                  </a:cubicBezTo>
                  <a:cubicBezTo>
                    <a:pt x="62" y="1"/>
                    <a:pt x="62" y="0"/>
                    <a:pt x="62" y="0"/>
                  </a:cubicBezTo>
                  <a:cubicBezTo>
                    <a:pt x="63" y="0"/>
                    <a:pt x="63" y="0"/>
                    <a:pt x="63" y="0"/>
                  </a:cubicBezTo>
                  <a:cubicBezTo>
                    <a:pt x="382" y="149"/>
                    <a:pt x="382" y="149"/>
                    <a:pt x="382" y="149"/>
                  </a:cubicBezTo>
                  <a:cubicBezTo>
                    <a:pt x="383" y="149"/>
                    <a:pt x="383" y="149"/>
                    <a:pt x="383" y="150"/>
                  </a:cubicBezTo>
                  <a:cubicBezTo>
                    <a:pt x="383" y="150"/>
                    <a:pt x="383" y="150"/>
                    <a:pt x="382" y="151"/>
                  </a:cubicBezTo>
                  <a:cubicBezTo>
                    <a:pt x="1" y="347"/>
                    <a:pt x="1" y="347"/>
                    <a:pt x="1" y="347"/>
                  </a:cubicBezTo>
                  <a:cubicBezTo>
                    <a:pt x="1" y="347"/>
                    <a:pt x="1" y="347"/>
                    <a:pt x="1" y="347"/>
                  </a:cubicBezTo>
                  <a:close/>
                  <a:moveTo>
                    <a:pt x="64" y="2"/>
                  </a:moveTo>
                  <a:cubicBezTo>
                    <a:pt x="2" y="344"/>
                    <a:pt x="2" y="344"/>
                    <a:pt x="2" y="344"/>
                  </a:cubicBezTo>
                  <a:cubicBezTo>
                    <a:pt x="380" y="150"/>
                    <a:pt x="380" y="150"/>
                    <a:pt x="380" y="150"/>
                  </a:cubicBezTo>
                  <a:lnTo>
                    <a:pt x="64" y="2"/>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73"/>
            <p:cNvSpPr>
              <a:spLocks noEditPoints="1"/>
            </p:cNvSpPr>
            <p:nvPr/>
          </p:nvSpPr>
          <p:spPr bwMode="auto">
            <a:xfrm flipH="1" flipV="1">
              <a:off x="65561" y="27855"/>
              <a:ext cx="449154" cy="350226"/>
            </a:xfrm>
            <a:custGeom>
              <a:avLst/>
              <a:gdLst>
                <a:gd name="T0" fmla="*/ 320 w 321"/>
                <a:gd name="T1" fmla="*/ 250 h 250"/>
                <a:gd name="T2" fmla="*/ 319 w 321"/>
                <a:gd name="T3" fmla="*/ 250 h 250"/>
                <a:gd name="T4" fmla="*/ 0 w 321"/>
                <a:gd name="T5" fmla="*/ 101 h 250"/>
                <a:gd name="T6" fmla="*/ 0 w 321"/>
                <a:gd name="T7" fmla="*/ 100 h 250"/>
                <a:gd name="T8" fmla="*/ 0 w 321"/>
                <a:gd name="T9" fmla="*/ 100 h 250"/>
                <a:gd name="T10" fmla="*/ 52 w 321"/>
                <a:gd name="T11" fmla="*/ 0 h 250"/>
                <a:gd name="T12" fmla="*/ 53 w 321"/>
                <a:gd name="T13" fmla="*/ 0 h 250"/>
                <a:gd name="T14" fmla="*/ 54 w 321"/>
                <a:gd name="T15" fmla="*/ 0 h 250"/>
                <a:gd name="T16" fmla="*/ 320 w 321"/>
                <a:gd name="T17" fmla="*/ 248 h 250"/>
                <a:gd name="T18" fmla="*/ 321 w 321"/>
                <a:gd name="T19" fmla="*/ 249 h 250"/>
                <a:gd name="T20" fmla="*/ 320 w 321"/>
                <a:gd name="T21" fmla="*/ 250 h 250"/>
                <a:gd name="T22" fmla="*/ 2 w 321"/>
                <a:gd name="T23" fmla="*/ 100 h 250"/>
                <a:gd name="T24" fmla="*/ 315 w 321"/>
                <a:gd name="T25" fmla="*/ 245 h 250"/>
                <a:gd name="T26" fmla="*/ 53 w 321"/>
                <a:gd name="T27" fmla="*/ 2 h 250"/>
                <a:gd name="T28" fmla="*/ 2 w 321"/>
                <a:gd name="T29" fmla="*/ 10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1" h="250">
                  <a:moveTo>
                    <a:pt x="320" y="250"/>
                  </a:moveTo>
                  <a:cubicBezTo>
                    <a:pt x="320" y="250"/>
                    <a:pt x="320" y="250"/>
                    <a:pt x="319" y="250"/>
                  </a:cubicBezTo>
                  <a:cubicBezTo>
                    <a:pt x="0" y="101"/>
                    <a:pt x="0" y="101"/>
                    <a:pt x="0" y="101"/>
                  </a:cubicBezTo>
                  <a:cubicBezTo>
                    <a:pt x="0" y="101"/>
                    <a:pt x="0" y="101"/>
                    <a:pt x="0" y="100"/>
                  </a:cubicBezTo>
                  <a:cubicBezTo>
                    <a:pt x="0" y="100"/>
                    <a:pt x="0" y="100"/>
                    <a:pt x="0" y="100"/>
                  </a:cubicBezTo>
                  <a:cubicBezTo>
                    <a:pt x="52" y="0"/>
                    <a:pt x="52" y="0"/>
                    <a:pt x="52" y="0"/>
                  </a:cubicBezTo>
                  <a:cubicBezTo>
                    <a:pt x="53" y="0"/>
                    <a:pt x="53" y="0"/>
                    <a:pt x="53" y="0"/>
                  </a:cubicBezTo>
                  <a:cubicBezTo>
                    <a:pt x="53" y="0"/>
                    <a:pt x="54" y="0"/>
                    <a:pt x="54" y="0"/>
                  </a:cubicBezTo>
                  <a:cubicBezTo>
                    <a:pt x="320" y="248"/>
                    <a:pt x="320" y="248"/>
                    <a:pt x="320" y="248"/>
                  </a:cubicBezTo>
                  <a:cubicBezTo>
                    <a:pt x="321" y="248"/>
                    <a:pt x="321" y="249"/>
                    <a:pt x="321" y="249"/>
                  </a:cubicBezTo>
                  <a:cubicBezTo>
                    <a:pt x="320" y="249"/>
                    <a:pt x="320" y="250"/>
                    <a:pt x="320" y="250"/>
                  </a:cubicBezTo>
                  <a:close/>
                  <a:moveTo>
                    <a:pt x="2" y="100"/>
                  </a:moveTo>
                  <a:cubicBezTo>
                    <a:pt x="315" y="245"/>
                    <a:pt x="315" y="245"/>
                    <a:pt x="315" y="245"/>
                  </a:cubicBezTo>
                  <a:cubicBezTo>
                    <a:pt x="53" y="2"/>
                    <a:pt x="53" y="2"/>
                    <a:pt x="53" y="2"/>
                  </a:cubicBezTo>
                  <a:lnTo>
                    <a:pt x="2" y="100"/>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75"/>
            <p:cNvSpPr/>
            <p:nvPr/>
          </p:nvSpPr>
          <p:spPr bwMode="auto">
            <a:xfrm flipH="1" flipV="1">
              <a:off x="-58952" y="1257057"/>
              <a:ext cx="306448" cy="205815"/>
            </a:xfrm>
            <a:custGeom>
              <a:avLst/>
              <a:gdLst>
                <a:gd name="T0" fmla="*/ 1 w 219"/>
                <a:gd name="T1" fmla="*/ 147 h 147"/>
                <a:gd name="T2" fmla="*/ 0 w 219"/>
                <a:gd name="T3" fmla="*/ 147 h 147"/>
                <a:gd name="T4" fmla="*/ 1 w 219"/>
                <a:gd name="T5" fmla="*/ 146 h 147"/>
                <a:gd name="T6" fmla="*/ 217 w 219"/>
                <a:gd name="T7" fmla="*/ 1 h 147"/>
                <a:gd name="T8" fmla="*/ 219 w 219"/>
                <a:gd name="T9" fmla="*/ 1 h 147"/>
                <a:gd name="T10" fmla="*/ 218 w 219"/>
                <a:gd name="T11" fmla="*/ 2 h 147"/>
                <a:gd name="T12" fmla="*/ 2 w 219"/>
                <a:gd name="T13" fmla="*/ 147 h 147"/>
                <a:gd name="T14" fmla="*/ 1 w 219"/>
                <a:gd name="T15" fmla="*/ 147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9" h="147">
                  <a:moveTo>
                    <a:pt x="1" y="147"/>
                  </a:moveTo>
                  <a:cubicBezTo>
                    <a:pt x="1" y="147"/>
                    <a:pt x="1" y="147"/>
                    <a:pt x="0" y="147"/>
                  </a:cubicBezTo>
                  <a:cubicBezTo>
                    <a:pt x="0" y="147"/>
                    <a:pt x="0" y="146"/>
                    <a:pt x="1" y="146"/>
                  </a:cubicBezTo>
                  <a:cubicBezTo>
                    <a:pt x="217" y="1"/>
                    <a:pt x="217" y="1"/>
                    <a:pt x="217" y="1"/>
                  </a:cubicBezTo>
                  <a:cubicBezTo>
                    <a:pt x="218" y="0"/>
                    <a:pt x="218" y="1"/>
                    <a:pt x="219" y="1"/>
                  </a:cubicBezTo>
                  <a:cubicBezTo>
                    <a:pt x="219" y="1"/>
                    <a:pt x="219" y="2"/>
                    <a:pt x="218" y="2"/>
                  </a:cubicBezTo>
                  <a:cubicBezTo>
                    <a:pt x="2" y="147"/>
                    <a:pt x="2" y="147"/>
                    <a:pt x="2" y="147"/>
                  </a:cubicBezTo>
                  <a:cubicBezTo>
                    <a:pt x="2" y="147"/>
                    <a:pt x="1" y="147"/>
                    <a:pt x="1" y="147"/>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76"/>
            <p:cNvSpPr>
              <a:spLocks noEditPoints="1"/>
            </p:cNvSpPr>
            <p:nvPr/>
          </p:nvSpPr>
          <p:spPr bwMode="auto">
            <a:xfrm flipH="1" flipV="1">
              <a:off x="-58952" y="1164383"/>
              <a:ext cx="306448" cy="297351"/>
            </a:xfrm>
            <a:custGeom>
              <a:avLst/>
              <a:gdLst>
                <a:gd name="T0" fmla="*/ 218 w 219"/>
                <a:gd name="T1" fmla="*/ 212 h 212"/>
                <a:gd name="T2" fmla="*/ 218 w 219"/>
                <a:gd name="T3" fmla="*/ 212 h 212"/>
                <a:gd name="T4" fmla="*/ 1 w 219"/>
                <a:gd name="T5" fmla="*/ 146 h 212"/>
                <a:gd name="T6" fmla="*/ 0 w 219"/>
                <a:gd name="T7" fmla="*/ 146 h 212"/>
                <a:gd name="T8" fmla="*/ 1 w 219"/>
                <a:gd name="T9" fmla="*/ 145 h 212"/>
                <a:gd name="T10" fmla="*/ 217 w 219"/>
                <a:gd name="T11" fmla="*/ 0 h 212"/>
                <a:gd name="T12" fmla="*/ 218 w 219"/>
                <a:gd name="T13" fmla="*/ 0 h 212"/>
                <a:gd name="T14" fmla="*/ 219 w 219"/>
                <a:gd name="T15" fmla="*/ 1 h 212"/>
                <a:gd name="T16" fmla="*/ 219 w 219"/>
                <a:gd name="T17" fmla="*/ 211 h 212"/>
                <a:gd name="T18" fmla="*/ 219 w 219"/>
                <a:gd name="T19" fmla="*/ 212 h 212"/>
                <a:gd name="T20" fmla="*/ 218 w 219"/>
                <a:gd name="T21" fmla="*/ 212 h 212"/>
                <a:gd name="T22" fmla="*/ 3 w 219"/>
                <a:gd name="T23" fmla="*/ 145 h 212"/>
                <a:gd name="T24" fmla="*/ 217 w 219"/>
                <a:gd name="T25" fmla="*/ 210 h 212"/>
                <a:gd name="T26" fmla="*/ 217 w 219"/>
                <a:gd name="T27" fmla="*/ 2 h 212"/>
                <a:gd name="T28" fmla="*/ 3 w 219"/>
                <a:gd name="T29" fmla="*/ 145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9" h="212">
                  <a:moveTo>
                    <a:pt x="218" y="212"/>
                  </a:moveTo>
                  <a:cubicBezTo>
                    <a:pt x="218" y="212"/>
                    <a:pt x="218" y="212"/>
                    <a:pt x="218" y="212"/>
                  </a:cubicBezTo>
                  <a:cubicBezTo>
                    <a:pt x="1" y="146"/>
                    <a:pt x="1" y="146"/>
                    <a:pt x="1" y="146"/>
                  </a:cubicBezTo>
                  <a:cubicBezTo>
                    <a:pt x="1" y="146"/>
                    <a:pt x="0" y="146"/>
                    <a:pt x="0" y="146"/>
                  </a:cubicBezTo>
                  <a:cubicBezTo>
                    <a:pt x="0" y="145"/>
                    <a:pt x="0" y="145"/>
                    <a:pt x="1" y="145"/>
                  </a:cubicBezTo>
                  <a:cubicBezTo>
                    <a:pt x="217" y="0"/>
                    <a:pt x="217" y="0"/>
                    <a:pt x="217" y="0"/>
                  </a:cubicBezTo>
                  <a:cubicBezTo>
                    <a:pt x="218" y="0"/>
                    <a:pt x="218" y="0"/>
                    <a:pt x="218" y="0"/>
                  </a:cubicBezTo>
                  <a:cubicBezTo>
                    <a:pt x="219" y="0"/>
                    <a:pt x="219" y="0"/>
                    <a:pt x="219" y="1"/>
                  </a:cubicBezTo>
                  <a:cubicBezTo>
                    <a:pt x="219" y="211"/>
                    <a:pt x="219" y="211"/>
                    <a:pt x="219" y="211"/>
                  </a:cubicBezTo>
                  <a:cubicBezTo>
                    <a:pt x="219" y="211"/>
                    <a:pt x="219" y="211"/>
                    <a:pt x="219" y="212"/>
                  </a:cubicBezTo>
                  <a:cubicBezTo>
                    <a:pt x="219" y="212"/>
                    <a:pt x="218" y="212"/>
                    <a:pt x="218" y="212"/>
                  </a:cubicBezTo>
                  <a:close/>
                  <a:moveTo>
                    <a:pt x="3" y="145"/>
                  </a:moveTo>
                  <a:cubicBezTo>
                    <a:pt x="217" y="210"/>
                    <a:pt x="217" y="210"/>
                    <a:pt x="217" y="210"/>
                  </a:cubicBezTo>
                  <a:cubicBezTo>
                    <a:pt x="217" y="2"/>
                    <a:pt x="217" y="2"/>
                    <a:pt x="217" y="2"/>
                  </a:cubicBezTo>
                  <a:lnTo>
                    <a:pt x="3" y="145"/>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98"/>
            <p:cNvSpPr/>
            <p:nvPr/>
          </p:nvSpPr>
          <p:spPr bwMode="auto">
            <a:xfrm flipH="1" flipV="1">
              <a:off x="-61794" y="455403"/>
              <a:ext cx="32408" cy="30702"/>
            </a:xfrm>
            <a:custGeom>
              <a:avLst/>
              <a:gdLst>
                <a:gd name="T0" fmla="*/ 11 w 23"/>
                <a:gd name="T1" fmla="*/ 0 h 22"/>
                <a:gd name="T2" fmla="*/ 0 w 23"/>
                <a:gd name="T3" fmla="*/ 11 h 22"/>
                <a:gd name="T4" fmla="*/ 11 w 23"/>
                <a:gd name="T5" fmla="*/ 22 h 22"/>
                <a:gd name="T6" fmla="*/ 22 w 23"/>
                <a:gd name="T7" fmla="*/ 11 h 22"/>
                <a:gd name="T8" fmla="*/ 11 w 23"/>
                <a:gd name="T9" fmla="*/ 0 h 22"/>
              </a:gdLst>
              <a:ahLst/>
              <a:cxnLst>
                <a:cxn ang="0">
                  <a:pos x="T0" y="T1"/>
                </a:cxn>
                <a:cxn ang="0">
                  <a:pos x="T2" y="T3"/>
                </a:cxn>
                <a:cxn ang="0">
                  <a:pos x="T4" y="T5"/>
                </a:cxn>
                <a:cxn ang="0">
                  <a:pos x="T6" y="T7"/>
                </a:cxn>
                <a:cxn ang="0">
                  <a:pos x="T8" y="T9"/>
                </a:cxn>
              </a:cxnLst>
              <a:rect l="0" t="0" r="r" b="b"/>
              <a:pathLst>
                <a:path w="23" h="22">
                  <a:moveTo>
                    <a:pt x="11" y="0"/>
                  </a:moveTo>
                  <a:cubicBezTo>
                    <a:pt x="5" y="0"/>
                    <a:pt x="0" y="5"/>
                    <a:pt x="0" y="11"/>
                  </a:cubicBezTo>
                  <a:cubicBezTo>
                    <a:pt x="0" y="17"/>
                    <a:pt x="5" y="22"/>
                    <a:pt x="11" y="22"/>
                  </a:cubicBezTo>
                  <a:cubicBezTo>
                    <a:pt x="17" y="22"/>
                    <a:pt x="22" y="17"/>
                    <a:pt x="22" y="11"/>
                  </a:cubicBezTo>
                  <a:cubicBezTo>
                    <a:pt x="23" y="5"/>
                    <a:pt x="18" y="0"/>
                    <a:pt x="11" y="0"/>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99"/>
            <p:cNvSpPr>
              <a:spLocks noEditPoints="1"/>
            </p:cNvSpPr>
            <p:nvPr/>
          </p:nvSpPr>
          <p:spPr bwMode="auto">
            <a:xfrm flipH="1" flipV="1">
              <a:off x="-65774" y="449718"/>
              <a:ext cx="40367" cy="42073"/>
            </a:xfrm>
            <a:custGeom>
              <a:avLst/>
              <a:gdLst>
                <a:gd name="T0" fmla="*/ 14 w 29"/>
                <a:gd name="T1" fmla="*/ 4 h 30"/>
                <a:gd name="T2" fmla="*/ 25 w 29"/>
                <a:gd name="T3" fmla="*/ 15 h 30"/>
                <a:gd name="T4" fmla="*/ 14 w 29"/>
                <a:gd name="T5" fmla="*/ 26 h 30"/>
                <a:gd name="T6" fmla="*/ 3 w 29"/>
                <a:gd name="T7" fmla="*/ 15 h 30"/>
                <a:gd name="T8" fmla="*/ 14 w 29"/>
                <a:gd name="T9" fmla="*/ 4 h 30"/>
                <a:gd name="T10" fmla="*/ 15 w 29"/>
                <a:gd name="T11" fmla="*/ 0 h 30"/>
                <a:gd name="T12" fmla="*/ 0 w 29"/>
                <a:gd name="T13" fmla="*/ 15 h 30"/>
                <a:gd name="T14" fmla="*/ 14 w 29"/>
                <a:gd name="T15" fmla="*/ 30 h 30"/>
                <a:gd name="T16" fmla="*/ 29 w 29"/>
                <a:gd name="T17" fmla="*/ 15 h 30"/>
                <a:gd name="T18" fmla="*/ 15 w 29"/>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30">
                  <a:moveTo>
                    <a:pt x="14" y="4"/>
                  </a:moveTo>
                  <a:cubicBezTo>
                    <a:pt x="21" y="4"/>
                    <a:pt x="26" y="9"/>
                    <a:pt x="25" y="15"/>
                  </a:cubicBezTo>
                  <a:cubicBezTo>
                    <a:pt x="25" y="21"/>
                    <a:pt x="20" y="26"/>
                    <a:pt x="14" y="26"/>
                  </a:cubicBezTo>
                  <a:cubicBezTo>
                    <a:pt x="8" y="26"/>
                    <a:pt x="3" y="21"/>
                    <a:pt x="3" y="15"/>
                  </a:cubicBezTo>
                  <a:cubicBezTo>
                    <a:pt x="3" y="9"/>
                    <a:pt x="8" y="4"/>
                    <a:pt x="14" y="4"/>
                  </a:cubicBezTo>
                  <a:moveTo>
                    <a:pt x="15" y="0"/>
                  </a:moveTo>
                  <a:cubicBezTo>
                    <a:pt x="6" y="0"/>
                    <a:pt x="0" y="6"/>
                    <a:pt x="0" y="15"/>
                  </a:cubicBezTo>
                  <a:cubicBezTo>
                    <a:pt x="0" y="23"/>
                    <a:pt x="6" y="29"/>
                    <a:pt x="14" y="30"/>
                  </a:cubicBezTo>
                  <a:cubicBezTo>
                    <a:pt x="23" y="30"/>
                    <a:pt x="29" y="23"/>
                    <a:pt x="29" y="15"/>
                  </a:cubicBezTo>
                  <a:cubicBezTo>
                    <a:pt x="29" y="7"/>
                    <a:pt x="23" y="0"/>
                    <a:pt x="15"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110"/>
            <p:cNvSpPr/>
            <p:nvPr/>
          </p:nvSpPr>
          <p:spPr bwMode="auto">
            <a:xfrm flipH="1" flipV="1">
              <a:off x="1033230" y="179089"/>
              <a:ext cx="23879" cy="23879"/>
            </a:xfrm>
            <a:custGeom>
              <a:avLst/>
              <a:gdLst>
                <a:gd name="T0" fmla="*/ 9 w 17"/>
                <a:gd name="T1" fmla="*/ 0 h 17"/>
                <a:gd name="T2" fmla="*/ 0 w 17"/>
                <a:gd name="T3" fmla="*/ 8 h 17"/>
                <a:gd name="T4" fmla="*/ 8 w 17"/>
                <a:gd name="T5" fmla="*/ 17 h 17"/>
                <a:gd name="T6" fmla="*/ 17 w 17"/>
                <a:gd name="T7" fmla="*/ 9 h 17"/>
                <a:gd name="T8" fmla="*/ 9 w 17"/>
                <a:gd name="T9" fmla="*/ 0 h 17"/>
              </a:gdLst>
              <a:ahLst/>
              <a:cxnLst>
                <a:cxn ang="0">
                  <a:pos x="T0" y="T1"/>
                </a:cxn>
                <a:cxn ang="0">
                  <a:pos x="T2" y="T3"/>
                </a:cxn>
                <a:cxn ang="0">
                  <a:pos x="T4" y="T5"/>
                </a:cxn>
                <a:cxn ang="0">
                  <a:pos x="T6" y="T7"/>
                </a:cxn>
                <a:cxn ang="0">
                  <a:pos x="T8" y="T9"/>
                </a:cxn>
              </a:cxnLst>
              <a:rect l="0" t="0" r="r" b="b"/>
              <a:pathLst>
                <a:path w="17" h="17">
                  <a:moveTo>
                    <a:pt x="9" y="0"/>
                  </a:moveTo>
                  <a:cubicBezTo>
                    <a:pt x="4" y="0"/>
                    <a:pt x="0" y="4"/>
                    <a:pt x="0" y="8"/>
                  </a:cubicBezTo>
                  <a:cubicBezTo>
                    <a:pt x="0" y="13"/>
                    <a:pt x="4" y="17"/>
                    <a:pt x="8" y="17"/>
                  </a:cubicBezTo>
                  <a:cubicBezTo>
                    <a:pt x="13" y="17"/>
                    <a:pt x="17" y="13"/>
                    <a:pt x="17" y="9"/>
                  </a:cubicBezTo>
                  <a:cubicBezTo>
                    <a:pt x="17" y="4"/>
                    <a:pt x="13" y="0"/>
                    <a:pt x="9" y="0"/>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11"/>
            <p:cNvSpPr>
              <a:spLocks noEditPoints="1"/>
            </p:cNvSpPr>
            <p:nvPr/>
          </p:nvSpPr>
          <p:spPr bwMode="auto">
            <a:xfrm flipH="1" flipV="1">
              <a:off x="1027545" y="173403"/>
              <a:ext cx="35250" cy="35250"/>
            </a:xfrm>
            <a:custGeom>
              <a:avLst/>
              <a:gdLst>
                <a:gd name="T0" fmla="*/ 13 w 25"/>
                <a:gd name="T1" fmla="*/ 4 h 25"/>
                <a:gd name="T2" fmla="*/ 21 w 25"/>
                <a:gd name="T3" fmla="*/ 13 h 25"/>
                <a:gd name="T4" fmla="*/ 12 w 25"/>
                <a:gd name="T5" fmla="*/ 21 h 25"/>
                <a:gd name="T6" fmla="*/ 4 w 25"/>
                <a:gd name="T7" fmla="*/ 12 h 25"/>
                <a:gd name="T8" fmla="*/ 13 w 25"/>
                <a:gd name="T9" fmla="*/ 4 h 25"/>
                <a:gd name="T10" fmla="*/ 13 w 25"/>
                <a:gd name="T11" fmla="*/ 0 h 25"/>
                <a:gd name="T12" fmla="*/ 0 w 25"/>
                <a:gd name="T13" fmla="*/ 12 h 25"/>
                <a:gd name="T14" fmla="*/ 12 w 25"/>
                <a:gd name="T15" fmla="*/ 25 h 25"/>
                <a:gd name="T16" fmla="*/ 25 w 25"/>
                <a:gd name="T17" fmla="*/ 13 h 25"/>
                <a:gd name="T18" fmla="*/ 13 w 25"/>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5">
                  <a:moveTo>
                    <a:pt x="13" y="4"/>
                  </a:moveTo>
                  <a:cubicBezTo>
                    <a:pt x="17" y="4"/>
                    <a:pt x="21" y="8"/>
                    <a:pt x="21" y="13"/>
                  </a:cubicBezTo>
                  <a:cubicBezTo>
                    <a:pt x="21" y="17"/>
                    <a:pt x="17" y="21"/>
                    <a:pt x="12" y="21"/>
                  </a:cubicBezTo>
                  <a:cubicBezTo>
                    <a:pt x="8" y="21"/>
                    <a:pt x="4" y="17"/>
                    <a:pt x="4" y="12"/>
                  </a:cubicBezTo>
                  <a:cubicBezTo>
                    <a:pt x="4" y="8"/>
                    <a:pt x="8" y="4"/>
                    <a:pt x="13" y="4"/>
                  </a:cubicBezTo>
                  <a:moveTo>
                    <a:pt x="13" y="0"/>
                  </a:moveTo>
                  <a:cubicBezTo>
                    <a:pt x="6" y="0"/>
                    <a:pt x="0" y="5"/>
                    <a:pt x="0" y="12"/>
                  </a:cubicBezTo>
                  <a:cubicBezTo>
                    <a:pt x="0" y="19"/>
                    <a:pt x="5" y="25"/>
                    <a:pt x="12" y="25"/>
                  </a:cubicBezTo>
                  <a:cubicBezTo>
                    <a:pt x="19" y="25"/>
                    <a:pt x="25" y="20"/>
                    <a:pt x="25" y="13"/>
                  </a:cubicBezTo>
                  <a:cubicBezTo>
                    <a:pt x="25" y="6"/>
                    <a:pt x="20" y="0"/>
                    <a:pt x="13"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Oval 112"/>
            <p:cNvSpPr>
              <a:spLocks noChangeArrowheads="1"/>
            </p:cNvSpPr>
            <p:nvPr/>
          </p:nvSpPr>
          <p:spPr bwMode="auto">
            <a:xfrm flipH="1" flipV="1">
              <a:off x="310605" y="971077"/>
              <a:ext cx="15351" cy="15351"/>
            </a:xfrm>
            <a:prstGeom prst="ellipse">
              <a:avLst/>
            </a:pr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113"/>
            <p:cNvSpPr>
              <a:spLocks noEditPoints="1"/>
            </p:cNvSpPr>
            <p:nvPr/>
          </p:nvSpPr>
          <p:spPr bwMode="auto">
            <a:xfrm flipH="1" flipV="1">
              <a:off x="304919" y="965391"/>
              <a:ext cx="26722" cy="26722"/>
            </a:xfrm>
            <a:custGeom>
              <a:avLst/>
              <a:gdLst>
                <a:gd name="T0" fmla="*/ 10 w 19"/>
                <a:gd name="T1" fmla="*/ 4 h 19"/>
                <a:gd name="T2" fmla="*/ 15 w 19"/>
                <a:gd name="T3" fmla="*/ 9 h 19"/>
                <a:gd name="T4" fmla="*/ 10 w 19"/>
                <a:gd name="T5" fmla="*/ 15 h 19"/>
                <a:gd name="T6" fmla="*/ 4 w 19"/>
                <a:gd name="T7" fmla="*/ 9 h 19"/>
                <a:gd name="T8" fmla="*/ 10 w 19"/>
                <a:gd name="T9" fmla="*/ 4 h 19"/>
                <a:gd name="T10" fmla="*/ 10 w 19"/>
                <a:gd name="T11" fmla="*/ 0 h 19"/>
                <a:gd name="T12" fmla="*/ 0 w 19"/>
                <a:gd name="T13" fmla="*/ 9 h 19"/>
                <a:gd name="T14" fmla="*/ 10 w 19"/>
                <a:gd name="T15" fmla="*/ 18 h 19"/>
                <a:gd name="T16" fmla="*/ 19 w 19"/>
                <a:gd name="T17" fmla="*/ 9 h 19"/>
                <a:gd name="T18" fmla="*/ 10 w 19"/>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9">
                  <a:moveTo>
                    <a:pt x="10" y="4"/>
                  </a:moveTo>
                  <a:cubicBezTo>
                    <a:pt x="13" y="4"/>
                    <a:pt x="15" y="6"/>
                    <a:pt x="15" y="9"/>
                  </a:cubicBezTo>
                  <a:cubicBezTo>
                    <a:pt x="15" y="12"/>
                    <a:pt x="13" y="15"/>
                    <a:pt x="10" y="15"/>
                  </a:cubicBezTo>
                  <a:cubicBezTo>
                    <a:pt x="7" y="15"/>
                    <a:pt x="4" y="12"/>
                    <a:pt x="4" y="9"/>
                  </a:cubicBezTo>
                  <a:cubicBezTo>
                    <a:pt x="4" y="6"/>
                    <a:pt x="7" y="4"/>
                    <a:pt x="10" y="4"/>
                  </a:cubicBezTo>
                  <a:moveTo>
                    <a:pt x="10" y="0"/>
                  </a:moveTo>
                  <a:cubicBezTo>
                    <a:pt x="5" y="0"/>
                    <a:pt x="0" y="4"/>
                    <a:pt x="0" y="9"/>
                  </a:cubicBezTo>
                  <a:cubicBezTo>
                    <a:pt x="0" y="14"/>
                    <a:pt x="5" y="18"/>
                    <a:pt x="10" y="18"/>
                  </a:cubicBezTo>
                  <a:cubicBezTo>
                    <a:pt x="15" y="19"/>
                    <a:pt x="19" y="14"/>
                    <a:pt x="19" y="9"/>
                  </a:cubicBezTo>
                  <a:cubicBezTo>
                    <a:pt x="19" y="4"/>
                    <a:pt x="15"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114"/>
            <p:cNvSpPr/>
            <p:nvPr/>
          </p:nvSpPr>
          <p:spPr bwMode="auto">
            <a:xfrm flipH="1" flipV="1">
              <a:off x="-139685" y="645867"/>
              <a:ext cx="34682" cy="35250"/>
            </a:xfrm>
            <a:custGeom>
              <a:avLst/>
              <a:gdLst>
                <a:gd name="T0" fmla="*/ 13 w 25"/>
                <a:gd name="T1" fmla="*/ 0 h 25"/>
                <a:gd name="T2" fmla="*/ 0 w 25"/>
                <a:gd name="T3" fmla="*/ 12 h 25"/>
                <a:gd name="T4" fmla="*/ 12 w 25"/>
                <a:gd name="T5" fmla="*/ 25 h 25"/>
                <a:gd name="T6" fmla="*/ 25 w 25"/>
                <a:gd name="T7" fmla="*/ 12 h 25"/>
                <a:gd name="T8" fmla="*/ 13 w 25"/>
                <a:gd name="T9" fmla="*/ 0 h 25"/>
              </a:gdLst>
              <a:ahLst/>
              <a:cxnLst>
                <a:cxn ang="0">
                  <a:pos x="T0" y="T1"/>
                </a:cxn>
                <a:cxn ang="0">
                  <a:pos x="T2" y="T3"/>
                </a:cxn>
                <a:cxn ang="0">
                  <a:pos x="T4" y="T5"/>
                </a:cxn>
                <a:cxn ang="0">
                  <a:pos x="T6" y="T7"/>
                </a:cxn>
                <a:cxn ang="0">
                  <a:pos x="T8" y="T9"/>
                </a:cxn>
              </a:cxnLst>
              <a:rect l="0" t="0" r="r" b="b"/>
              <a:pathLst>
                <a:path w="25" h="25">
                  <a:moveTo>
                    <a:pt x="13" y="0"/>
                  </a:moveTo>
                  <a:cubicBezTo>
                    <a:pt x="6" y="0"/>
                    <a:pt x="0" y="5"/>
                    <a:pt x="0" y="12"/>
                  </a:cubicBezTo>
                  <a:cubicBezTo>
                    <a:pt x="0" y="19"/>
                    <a:pt x="6" y="24"/>
                    <a:pt x="12" y="25"/>
                  </a:cubicBezTo>
                  <a:cubicBezTo>
                    <a:pt x="19" y="25"/>
                    <a:pt x="25" y="19"/>
                    <a:pt x="25" y="12"/>
                  </a:cubicBezTo>
                  <a:cubicBezTo>
                    <a:pt x="25" y="6"/>
                    <a:pt x="19" y="0"/>
                    <a:pt x="13" y="0"/>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16"/>
            <p:cNvSpPr/>
            <p:nvPr/>
          </p:nvSpPr>
          <p:spPr bwMode="auto">
            <a:xfrm flipH="1" flipV="1">
              <a:off x="202581" y="616302"/>
              <a:ext cx="17057" cy="17057"/>
            </a:xfrm>
            <a:custGeom>
              <a:avLst/>
              <a:gdLst>
                <a:gd name="T0" fmla="*/ 6 w 12"/>
                <a:gd name="T1" fmla="*/ 12 h 12"/>
                <a:gd name="T2" fmla="*/ 12 w 12"/>
                <a:gd name="T3" fmla="*/ 6 h 12"/>
                <a:gd name="T4" fmla="*/ 6 w 12"/>
                <a:gd name="T5" fmla="*/ 0 h 12"/>
                <a:gd name="T6" fmla="*/ 0 w 12"/>
                <a:gd name="T7" fmla="*/ 6 h 12"/>
                <a:gd name="T8" fmla="*/ 6 w 12"/>
                <a:gd name="T9" fmla="*/ 12 h 12"/>
              </a:gdLst>
              <a:ahLst/>
              <a:cxnLst>
                <a:cxn ang="0">
                  <a:pos x="T0" y="T1"/>
                </a:cxn>
                <a:cxn ang="0">
                  <a:pos x="T2" y="T3"/>
                </a:cxn>
                <a:cxn ang="0">
                  <a:pos x="T4" y="T5"/>
                </a:cxn>
                <a:cxn ang="0">
                  <a:pos x="T6" y="T7"/>
                </a:cxn>
                <a:cxn ang="0">
                  <a:pos x="T8" y="T9"/>
                </a:cxn>
              </a:cxnLst>
              <a:rect l="0" t="0" r="r" b="b"/>
              <a:pathLst>
                <a:path w="12" h="12">
                  <a:moveTo>
                    <a:pt x="6" y="12"/>
                  </a:moveTo>
                  <a:cubicBezTo>
                    <a:pt x="9" y="12"/>
                    <a:pt x="12" y="9"/>
                    <a:pt x="12" y="6"/>
                  </a:cubicBezTo>
                  <a:cubicBezTo>
                    <a:pt x="12" y="3"/>
                    <a:pt x="9" y="0"/>
                    <a:pt x="6" y="0"/>
                  </a:cubicBezTo>
                  <a:cubicBezTo>
                    <a:pt x="3" y="0"/>
                    <a:pt x="0" y="2"/>
                    <a:pt x="0" y="6"/>
                  </a:cubicBezTo>
                  <a:cubicBezTo>
                    <a:pt x="0" y="9"/>
                    <a:pt x="3" y="12"/>
                    <a:pt x="6" y="12"/>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117"/>
            <p:cNvSpPr>
              <a:spLocks noEditPoints="1"/>
            </p:cNvSpPr>
            <p:nvPr/>
          </p:nvSpPr>
          <p:spPr bwMode="auto">
            <a:xfrm flipH="1" flipV="1">
              <a:off x="196895" y="610617"/>
              <a:ext cx="28428" cy="28428"/>
            </a:xfrm>
            <a:custGeom>
              <a:avLst/>
              <a:gdLst>
                <a:gd name="T0" fmla="*/ 10 w 20"/>
                <a:gd name="T1" fmla="*/ 4 h 20"/>
                <a:gd name="T2" fmla="*/ 16 w 20"/>
                <a:gd name="T3" fmla="*/ 10 h 20"/>
                <a:gd name="T4" fmla="*/ 10 w 20"/>
                <a:gd name="T5" fmla="*/ 16 h 20"/>
                <a:gd name="T6" fmla="*/ 4 w 20"/>
                <a:gd name="T7" fmla="*/ 10 h 20"/>
                <a:gd name="T8" fmla="*/ 10 w 20"/>
                <a:gd name="T9" fmla="*/ 4 h 20"/>
                <a:gd name="T10" fmla="*/ 10 w 20"/>
                <a:gd name="T11" fmla="*/ 0 h 20"/>
                <a:gd name="T12" fmla="*/ 0 w 20"/>
                <a:gd name="T13" fmla="*/ 10 h 20"/>
                <a:gd name="T14" fmla="*/ 10 w 20"/>
                <a:gd name="T15" fmla="*/ 20 h 20"/>
                <a:gd name="T16" fmla="*/ 20 w 20"/>
                <a:gd name="T17" fmla="*/ 10 h 20"/>
                <a:gd name="T18" fmla="*/ 10 w 20"/>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4"/>
                  </a:moveTo>
                  <a:cubicBezTo>
                    <a:pt x="13" y="4"/>
                    <a:pt x="16" y="7"/>
                    <a:pt x="16" y="10"/>
                  </a:cubicBezTo>
                  <a:cubicBezTo>
                    <a:pt x="16" y="13"/>
                    <a:pt x="13" y="16"/>
                    <a:pt x="10" y="16"/>
                  </a:cubicBezTo>
                  <a:cubicBezTo>
                    <a:pt x="7" y="16"/>
                    <a:pt x="4" y="13"/>
                    <a:pt x="4" y="10"/>
                  </a:cubicBezTo>
                  <a:cubicBezTo>
                    <a:pt x="4" y="6"/>
                    <a:pt x="7" y="4"/>
                    <a:pt x="10" y="4"/>
                  </a:cubicBezTo>
                  <a:moveTo>
                    <a:pt x="10" y="0"/>
                  </a:moveTo>
                  <a:cubicBezTo>
                    <a:pt x="5" y="0"/>
                    <a:pt x="0" y="4"/>
                    <a:pt x="0" y="10"/>
                  </a:cubicBezTo>
                  <a:cubicBezTo>
                    <a:pt x="0" y="15"/>
                    <a:pt x="5" y="20"/>
                    <a:pt x="10" y="20"/>
                  </a:cubicBezTo>
                  <a:cubicBezTo>
                    <a:pt x="15" y="20"/>
                    <a:pt x="20" y="15"/>
                    <a:pt x="20" y="10"/>
                  </a:cubicBezTo>
                  <a:cubicBezTo>
                    <a:pt x="20" y="5"/>
                    <a:pt x="16"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18"/>
            <p:cNvSpPr/>
            <p:nvPr/>
          </p:nvSpPr>
          <p:spPr bwMode="auto">
            <a:xfrm flipH="1" flipV="1">
              <a:off x="187230" y="550351"/>
              <a:ext cx="19900" cy="18194"/>
            </a:xfrm>
            <a:custGeom>
              <a:avLst/>
              <a:gdLst>
                <a:gd name="T0" fmla="*/ 7 w 14"/>
                <a:gd name="T1" fmla="*/ 0 h 13"/>
                <a:gd name="T2" fmla="*/ 0 w 14"/>
                <a:gd name="T3" fmla="*/ 6 h 13"/>
                <a:gd name="T4" fmla="*/ 7 w 14"/>
                <a:gd name="T5" fmla="*/ 13 h 13"/>
                <a:gd name="T6" fmla="*/ 14 w 14"/>
                <a:gd name="T7" fmla="*/ 7 h 13"/>
                <a:gd name="T8" fmla="*/ 7 w 14"/>
                <a:gd name="T9" fmla="*/ 0 h 13"/>
              </a:gdLst>
              <a:ahLst/>
              <a:cxnLst>
                <a:cxn ang="0">
                  <a:pos x="T0" y="T1"/>
                </a:cxn>
                <a:cxn ang="0">
                  <a:pos x="T2" y="T3"/>
                </a:cxn>
                <a:cxn ang="0">
                  <a:pos x="T4" y="T5"/>
                </a:cxn>
                <a:cxn ang="0">
                  <a:pos x="T6" y="T7"/>
                </a:cxn>
                <a:cxn ang="0">
                  <a:pos x="T8" y="T9"/>
                </a:cxn>
              </a:cxnLst>
              <a:rect l="0" t="0" r="r" b="b"/>
              <a:pathLst>
                <a:path w="14" h="13">
                  <a:moveTo>
                    <a:pt x="7" y="0"/>
                  </a:moveTo>
                  <a:cubicBezTo>
                    <a:pt x="3" y="0"/>
                    <a:pt x="0" y="3"/>
                    <a:pt x="0" y="6"/>
                  </a:cubicBezTo>
                  <a:cubicBezTo>
                    <a:pt x="0" y="10"/>
                    <a:pt x="3" y="13"/>
                    <a:pt x="7" y="13"/>
                  </a:cubicBezTo>
                  <a:cubicBezTo>
                    <a:pt x="10" y="13"/>
                    <a:pt x="14" y="10"/>
                    <a:pt x="14" y="7"/>
                  </a:cubicBezTo>
                  <a:cubicBezTo>
                    <a:pt x="14" y="3"/>
                    <a:pt x="11" y="0"/>
                    <a:pt x="7" y="0"/>
                  </a:cubicBezTo>
                  <a:close/>
                </a:path>
              </a:pathLst>
            </a:custGeom>
            <a:solidFill>
              <a:srgbClr val="276B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19"/>
            <p:cNvSpPr>
              <a:spLocks noEditPoints="1"/>
            </p:cNvSpPr>
            <p:nvPr/>
          </p:nvSpPr>
          <p:spPr bwMode="auto">
            <a:xfrm flipH="1" flipV="1">
              <a:off x="183250" y="544665"/>
              <a:ext cx="28996" cy="29565"/>
            </a:xfrm>
            <a:custGeom>
              <a:avLst/>
              <a:gdLst>
                <a:gd name="T0" fmla="*/ 11 w 21"/>
                <a:gd name="T1" fmla="*/ 4 h 21"/>
                <a:gd name="T2" fmla="*/ 18 w 21"/>
                <a:gd name="T3" fmla="*/ 11 h 21"/>
                <a:gd name="T4" fmla="*/ 11 w 21"/>
                <a:gd name="T5" fmla="*/ 17 h 21"/>
                <a:gd name="T6" fmla="*/ 4 w 21"/>
                <a:gd name="T7" fmla="*/ 10 h 21"/>
                <a:gd name="T8" fmla="*/ 11 w 21"/>
                <a:gd name="T9" fmla="*/ 4 h 21"/>
                <a:gd name="T10" fmla="*/ 11 w 21"/>
                <a:gd name="T11" fmla="*/ 0 h 21"/>
                <a:gd name="T12" fmla="*/ 0 w 21"/>
                <a:gd name="T13" fmla="*/ 10 h 21"/>
                <a:gd name="T14" fmla="*/ 11 w 21"/>
                <a:gd name="T15" fmla="*/ 21 h 21"/>
                <a:gd name="T16" fmla="*/ 21 w 21"/>
                <a:gd name="T17" fmla="*/ 11 h 21"/>
                <a:gd name="T18" fmla="*/ 11 w 21"/>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1" y="4"/>
                  </a:moveTo>
                  <a:cubicBezTo>
                    <a:pt x="15" y="4"/>
                    <a:pt x="18" y="7"/>
                    <a:pt x="18" y="11"/>
                  </a:cubicBezTo>
                  <a:cubicBezTo>
                    <a:pt x="18" y="14"/>
                    <a:pt x="14" y="17"/>
                    <a:pt x="11" y="17"/>
                  </a:cubicBezTo>
                  <a:cubicBezTo>
                    <a:pt x="7" y="17"/>
                    <a:pt x="4" y="14"/>
                    <a:pt x="4" y="10"/>
                  </a:cubicBezTo>
                  <a:cubicBezTo>
                    <a:pt x="4" y="7"/>
                    <a:pt x="7" y="4"/>
                    <a:pt x="11" y="4"/>
                  </a:cubicBezTo>
                  <a:moveTo>
                    <a:pt x="11" y="0"/>
                  </a:moveTo>
                  <a:cubicBezTo>
                    <a:pt x="5" y="0"/>
                    <a:pt x="0" y="5"/>
                    <a:pt x="0" y="10"/>
                  </a:cubicBezTo>
                  <a:cubicBezTo>
                    <a:pt x="0" y="16"/>
                    <a:pt x="5" y="21"/>
                    <a:pt x="11" y="21"/>
                  </a:cubicBezTo>
                  <a:cubicBezTo>
                    <a:pt x="17" y="21"/>
                    <a:pt x="21" y="16"/>
                    <a:pt x="21" y="11"/>
                  </a:cubicBezTo>
                  <a:cubicBezTo>
                    <a:pt x="21" y="5"/>
                    <a:pt x="17" y="0"/>
                    <a:pt x="11"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120"/>
            <p:cNvSpPr/>
            <p:nvPr/>
          </p:nvSpPr>
          <p:spPr bwMode="auto">
            <a:xfrm flipH="1" flipV="1">
              <a:off x="36565" y="437209"/>
              <a:ext cx="15351" cy="15351"/>
            </a:xfrm>
            <a:custGeom>
              <a:avLst/>
              <a:gdLst>
                <a:gd name="T0" fmla="*/ 5 w 11"/>
                <a:gd name="T1" fmla="*/ 1 h 11"/>
                <a:gd name="T2" fmla="*/ 0 w 11"/>
                <a:gd name="T3" fmla="*/ 6 h 11"/>
                <a:gd name="T4" fmla="*/ 5 w 11"/>
                <a:gd name="T5" fmla="*/ 11 h 11"/>
                <a:gd name="T6" fmla="*/ 11 w 11"/>
                <a:gd name="T7" fmla="*/ 6 h 11"/>
                <a:gd name="T8" fmla="*/ 5 w 11"/>
                <a:gd name="T9" fmla="*/ 1 h 11"/>
              </a:gdLst>
              <a:ahLst/>
              <a:cxnLst>
                <a:cxn ang="0">
                  <a:pos x="T0" y="T1"/>
                </a:cxn>
                <a:cxn ang="0">
                  <a:pos x="T2" y="T3"/>
                </a:cxn>
                <a:cxn ang="0">
                  <a:pos x="T4" y="T5"/>
                </a:cxn>
                <a:cxn ang="0">
                  <a:pos x="T6" y="T7"/>
                </a:cxn>
                <a:cxn ang="0">
                  <a:pos x="T8" y="T9"/>
                </a:cxn>
              </a:cxnLst>
              <a:rect l="0" t="0" r="r" b="b"/>
              <a:pathLst>
                <a:path w="11" h="11">
                  <a:moveTo>
                    <a:pt x="5" y="1"/>
                  </a:moveTo>
                  <a:cubicBezTo>
                    <a:pt x="2" y="0"/>
                    <a:pt x="0" y="3"/>
                    <a:pt x="0" y="6"/>
                  </a:cubicBezTo>
                  <a:cubicBezTo>
                    <a:pt x="0" y="9"/>
                    <a:pt x="2" y="11"/>
                    <a:pt x="5" y="11"/>
                  </a:cubicBezTo>
                  <a:cubicBezTo>
                    <a:pt x="8" y="11"/>
                    <a:pt x="11" y="9"/>
                    <a:pt x="11" y="6"/>
                  </a:cubicBezTo>
                  <a:cubicBezTo>
                    <a:pt x="11" y="3"/>
                    <a:pt x="8" y="1"/>
                    <a:pt x="5" y="1"/>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121"/>
            <p:cNvSpPr>
              <a:spLocks noEditPoints="1"/>
            </p:cNvSpPr>
            <p:nvPr/>
          </p:nvSpPr>
          <p:spPr bwMode="auto">
            <a:xfrm flipH="1" flipV="1">
              <a:off x="32016" y="431524"/>
              <a:ext cx="25585" cy="25016"/>
            </a:xfrm>
            <a:custGeom>
              <a:avLst/>
              <a:gdLst>
                <a:gd name="T0" fmla="*/ 9 w 18"/>
                <a:gd name="T1" fmla="*/ 4 h 18"/>
                <a:gd name="T2" fmla="*/ 15 w 18"/>
                <a:gd name="T3" fmla="*/ 9 h 18"/>
                <a:gd name="T4" fmla="*/ 9 w 18"/>
                <a:gd name="T5" fmla="*/ 14 h 18"/>
                <a:gd name="T6" fmla="*/ 4 w 18"/>
                <a:gd name="T7" fmla="*/ 9 h 18"/>
                <a:gd name="T8" fmla="*/ 9 w 18"/>
                <a:gd name="T9" fmla="*/ 4 h 18"/>
                <a:gd name="T10" fmla="*/ 9 w 18"/>
                <a:gd name="T11" fmla="*/ 0 h 18"/>
                <a:gd name="T12" fmla="*/ 0 w 18"/>
                <a:gd name="T13" fmla="*/ 9 h 18"/>
                <a:gd name="T14" fmla="*/ 9 w 18"/>
                <a:gd name="T15" fmla="*/ 18 h 18"/>
                <a:gd name="T16" fmla="*/ 18 w 18"/>
                <a:gd name="T17" fmla="*/ 9 h 18"/>
                <a:gd name="T18" fmla="*/ 9 w 18"/>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8">
                  <a:moveTo>
                    <a:pt x="9" y="4"/>
                  </a:moveTo>
                  <a:cubicBezTo>
                    <a:pt x="12" y="4"/>
                    <a:pt x="15" y="6"/>
                    <a:pt x="15" y="9"/>
                  </a:cubicBezTo>
                  <a:cubicBezTo>
                    <a:pt x="15" y="12"/>
                    <a:pt x="12" y="14"/>
                    <a:pt x="9" y="14"/>
                  </a:cubicBezTo>
                  <a:cubicBezTo>
                    <a:pt x="6" y="14"/>
                    <a:pt x="4" y="12"/>
                    <a:pt x="4" y="9"/>
                  </a:cubicBezTo>
                  <a:cubicBezTo>
                    <a:pt x="4" y="6"/>
                    <a:pt x="6" y="3"/>
                    <a:pt x="9" y="4"/>
                  </a:cubicBezTo>
                  <a:moveTo>
                    <a:pt x="9" y="0"/>
                  </a:moveTo>
                  <a:cubicBezTo>
                    <a:pt x="4" y="0"/>
                    <a:pt x="0" y="4"/>
                    <a:pt x="0" y="9"/>
                  </a:cubicBezTo>
                  <a:cubicBezTo>
                    <a:pt x="0" y="14"/>
                    <a:pt x="4" y="18"/>
                    <a:pt x="9" y="18"/>
                  </a:cubicBezTo>
                  <a:cubicBezTo>
                    <a:pt x="14" y="18"/>
                    <a:pt x="18" y="14"/>
                    <a:pt x="18" y="9"/>
                  </a:cubicBezTo>
                  <a:cubicBezTo>
                    <a:pt x="18" y="4"/>
                    <a:pt x="14" y="0"/>
                    <a:pt x="9"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126"/>
            <p:cNvSpPr/>
            <p:nvPr/>
          </p:nvSpPr>
          <p:spPr bwMode="auto">
            <a:xfrm flipH="1" flipV="1">
              <a:off x="951928" y="37520"/>
              <a:ext cx="32408" cy="31839"/>
            </a:xfrm>
            <a:custGeom>
              <a:avLst/>
              <a:gdLst>
                <a:gd name="T0" fmla="*/ 12 w 23"/>
                <a:gd name="T1" fmla="*/ 0 h 23"/>
                <a:gd name="T2" fmla="*/ 0 w 23"/>
                <a:gd name="T3" fmla="*/ 11 h 23"/>
                <a:gd name="T4" fmla="*/ 11 w 23"/>
                <a:gd name="T5" fmla="*/ 23 h 23"/>
                <a:gd name="T6" fmla="*/ 23 w 23"/>
                <a:gd name="T7" fmla="*/ 12 h 23"/>
                <a:gd name="T8" fmla="*/ 12 w 23"/>
                <a:gd name="T9" fmla="*/ 0 h 23"/>
              </a:gdLst>
              <a:ahLst/>
              <a:cxnLst>
                <a:cxn ang="0">
                  <a:pos x="T0" y="T1"/>
                </a:cxn>
                <a:cxn ang="0">
                  <a:pos x="T2" y="T3"/>
                </a:cxn>
                <a:cxn ang="0">
                  <a:pos x="T4" y="T5"/>
                </a:cxn>
                <a:cxn ang="0">
                  <a:pos x="T6" y="T7"/>
                </a:cxn>
                <a:cxn ang="0">
                  <a:pos x="T8" y="T9"/>
                </a:cxn>
              </a:cxnLst>
              <a:rect l="0" t="0" r="r" b="b"/>
              <a:pathLst>
                <a:path w="23" h="23">
                  <a:moveTo>
                    <a:pt x="12" y="0"/>
                  </a:moveTo>
                  <a:cubicBezTo>
                    <a:pt x="5" y="0"/>
                    <a:pt x="0" y="5"/>
                    <a:pt x="0" y="11"/>
                  </a:cubicBezTo>
                  <a:cubicBezTo>
                    <a:pt x="0" y="18"/>
                    <a:pt x="5" y="23"/>
                    <a:pt x="11" y="23"/>
                  </a:cubicBezTo>
                  <a:cubicBezTo>
                    <a:pt x="18" y="23"/>
                    <a:pt x="23" y="18"/>
                    <a:pt x="23" y="12"/>
                  </a:cubicBezTo>
                  <a:cubicBezTo>
                    <a:pt x="23" y="5"/>
                    <a:pt x="18" y="0"/>
                    <a:pt x="12" y="0"/>
                  </a:cubicBezTo>
                  <a:close/>
                </a:path>
              </a:pathLst>
            </a:custGeom>
            <a:solidFill>
              <a:srgbClr val="276B91"/>
            </a:solidFill>
            <a:ln>
              <a:noFill/>
            </a:ln>
          </p:spPr>
          <p:txBody>
            <a:bodyPr vert="horz" wrap="square" lIns="91440" tIns="45720" rIns="91440" bIns="45720" numCol="1" anchor="t" anchorCtr="0" compatLnSpc="1"/>
            <a:lstStyle/>
            <a:p>
              <a:endParaRPr lang="zh-CN" altLang="en-US"/>
            </a:p>
          </p:txBody>
        </p:sp>
        <p:sp>
          <p:nvSpPr>
            <p:cNvPr id="40" name="Freeform 127"/>
            <p:cNvSpPr>
              <a:spLocks noEditPoints="1"/>
            </p:cNvSpPr>
            <p:nvPr/>
          </p:nvSpPr>
          <p:spPr bwMode="auto">
            <a:xfrm flipH="1" flipV="1">
              <a:off x="946811" y="31835"/>
              <a:ext cx="43210" cy="43210"/>
            </a:xfrm>
            <a:custGeom>
              <a:avLst/>
              <a:gdLst>
                <a:gd name="T0" fmla="*/ 16 w 31"/>
                <a:gd name="T1" fmla="*/ 4 h 31"/>
                <a:gd name="T2" fmla="*/ 27 w 31"/>
                <a:gd name="T3" fmla="*/ 16 h 31"/>
                <a:gd name="T4" fmla="*/ 15 w 31"/>
                <a:gd name="T5" fmla="*/ 27 h 31"/>
                <a:gd name="T6" fmla="*/ 4 w 31"/>
                <a:gd name="T7" fmla="*/ 15 h 31"/>
                <a:gd name="T8" fmla="*/ 16 w 31"/>
                <a:gd name="T9" fmla="*/ 4 h 31"/>
                <a:gd name="T10" fmla="*/ 16 w 31"/>
                <a:gd name="T11" fmla="*/ 0 h 31"/>
                <a:gd name="T12" fmla="*/ 0 w 31"/>
                <a:gd name="T13" fmla="*/ 15 h 31"/>
                <a:gd name="T14" fmla="*/ 15 w 31"/>
                <a:gd name="T15" fmla="*/ 31 h 31"/>
                <a:gd name="T16" fmla="*/ 31 w 31"/>
                <a:gd name="T17" fmla="*/ 16 h 31"/>
                <a:gd name="T18" fmla="*/ 16 w 31"/>
                <a:gd name="T1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1">
                  <a:moveTo>
                    <a:pt x="16" y="4"/>
                  </a:moveTo>
                  <a:cubicBezTo>
                    <a:pt x="22" y="4"/>
                    <a:pt x="27" y="9"/>
                    <a:pt x="27" y="16"/>
                  </a:cubicBezTo>
                  <a:cubicBezTo>
                    <a:pt x="27" y="22"/>
                    <a:pt x="22" y="27"/>
                    <a:pt x="15" y="27"/>
                  </a:cubicBezTo>
                  <a:cubicBezTo>
                    <a:pt x="9" y="27"/>
                    <a:pt x="4" y="22"/>
                    <a:pt x="4" y="15"/>
                  </a:cubicBezTo>
                  <a:cubicBezTo>
                    <a:pt x="4" y="9"/>
                    <a:pt x="9" y="4"/>
                    <a:pt x="16" y="4"/>
                  </a:cubicBezTo>
                  <a:moveTo>
                    <a:pt x="16" y="0"/>
                  </a:moveTo>
                  <a:cubicBezTo>
                    <a:pt x="7" y="0"/>
                    <a:pt x="0" y="7"/>
                    <a:pt x="0" y="15"/>
                  </a:cubicBezTo>
                  <a:cubicBezTo>
                    <a:pt x="0" y="24"/>
                    <a:pt x="7" y="31"/>
                    <a:pt x="15" y="31"/>
                  </a:cubicBezTo>
                  <a:cubicBezTo>
                    <a:pt x="24" y="31"/>
                    <a:pt x="31" y="24"/>
                    <a:pt x="31" y="16"/>
                  </a:cubicBezTo>
                  <a:cubicBezTo>
                    <a:pt x="31" y="7"/>
                    <a:pt x="24" y="0"/>
                    <a:pt x="16"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Oval 128"/>
            <p:cNvSpPr>
              <a:spLocks noChangeArrowheads="1"/>
            </p:cNvSpPr>
            <p:nvPr/>
          </p:nvSpPr>
          <p:spPr bwMode="auto">
            <a:xfrm flipH="1" flipV="1">
              <a:off x="805242" y="226847"/>
              <a:ext cx="19900" cy="19331"/>
            </a:xfrm>
            <a:prstGeom prst="ellipse">
              <a:avLst/>
            </a:pr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129"/>
            <p:cNvSpPr>
              <a:spLocks noEditPoints="1"/>
            </p:cNvSpPr>
            <p:nvPr/>
          </p:nvSpPr>
          <p:spPr bwMode="auto">
            <a:xfrm flipH="1" flipV="1">
              <a:off x="801262" y="222298"/>
              <a:ext cx="28996" cy="29565"/>
            </a:xfrm>
            <a:custGeom>
              <a:avLst/>
              <a:gdLst>
                <a:gd name="T0" fmla="*/ 11 w 21"/>
                <a:gd name="T1" fmla="*/ 4 h 21"/>
                <a:gd name="T2" fmla="*/ 18 w 21"/>
                <a:gd name="T3" fmla="*/ 11 h 21"/>
                <a:gd name="T4" fmla="*/ 11 w 21"/>
                <a:gd name="T5" fmla="*/ 18 h 21"/>
                <a:gd name="T6" fmla="*/ 4 w 21"/>
                <a:gd name="T7" fmla="*/ 11 h 21"/>
                <a:gd name="T8" fmla="*/ 11 w 21"/>
                <a:gd name="T9" fmla="*/ 4 h 21"/>
                <a:gd name="T10" fmla="*/ 11 w 21"/>
                <a:gd name="T11" fmla="*/ 0 h 21"/>
                <a:gd name="T12" fmla="*/ 0 w 21"/>
                <a:gd name="T13" fmla="*/ 11 h 21"/>
                <a:gd name="T14" fmla="*/ 11 w 21"/>
                <a:gd name="T15" fmla="*/ 21 h 21"/>
                <a:gd name="T16" fmla="*/ 21 w 21"/>
                <a:gd name="T17" fmla="*/ 11 h 21"/>
                <a:gd name="T18" fmla="*/ 11 w 21"/>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1" y="4"/>
                  </a:moveTo>
                  <a:cubicBezTo>
                    <a:pt x="15" y="4"/>
                    <a:pt x="18" y="7"/>
                    <a:pt x="18" y="11"/>
                  </a:cubicBezTo>
                  <a:cubicBezTo>
                    <a:pt x="18" y="15"/>
                    <a:pt x="15" y="18"/>
                    <a:pt x="11" y="18"/>
                  </a:cubicBezTo>
                  <a:cubicBezTo>
                    <a:pt x="7" y="18"/>
                    <a:pt x="4" y="15"/>
                    <a:pt x="4" y="11"/>
                  </a:cubicBezTo>
                  <a:cubicBezTo>
                    <a:pt x="4" y="7"/>
                    <a:pt x="7" y="4"/>
                    <a:pt x="11" y="4"/>
                  </a:cubicBezTo>
                  <a:moveTo>
                    <a:pt x="11" y="0"/>
                  </a:moveTo>
                  <a:cubicBezTo>
                    <a:pt x="5" y="0"/>
                    <a:pt x="0" y="5"/>
                    <a:pt x="0" y="11"/>
                  </a:cubicBezTo>
                  <a:cubicBezTo>
                    <a:pt x="0" y="17"/>
                    <a:pt x="5" y="21"/>
                    <a:pt x="11" y="21"/>
                  </a:cubicBezTo>
                  <a:cubicBezTo>
                    <a:pt x="17" y="21"/>
                    <a:pt x="21" y="17"/>
                    <a:pt x="21" y="11"/>
                  </a:cubicBezTo>
                  <a:cubicBezTo>
                    <a:pt x="21" y="5"/>
                    <a:pt x="17" y="0"/>
                    <a:pt x="11"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Oval 132"/>
            <p:cNvSpPr>
              <a:spLocks noChangeArrowheads="1"/>
            </p:cNvSpPr>
            <p:nvPr/>
          </p:nvSpPr>
          <p:spPr bwMode="auto">
            <a:xfrm flipH="1" flipV="1">
              <a:off x="497658" y="222298"/>
              <a:ext cx="30702" cy="30702"/>
            </a:xfrm>
            <a:prstGeom prst="ellipse">
              <a:avLst/>
            </a:pr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133"/>
            <p:cNvSpPr>
              <a:spLocks noEditPoints="1"/>
            </p:cNvSpPr>
            <p:nvPr/>
          </p:nvSpPr>
          <p:spPr bwMode="auto">
            <a:xfrm flipH="1" flipV="1">
              <a:off x="491972" y="216613"/>
              <a:ext cx="42073" cy="42073"/>
            </a:xfrm>
            <a:custGeom>
              <a:avLst/>
              <a:gdLst>
                <a:gd name="T0" fmla="*/ 15 w 30"/>
                <a:gd name="T1" fmla="*/ 4 h 30"/>
                <a:gd name="T2" fmla="*/ 26 w 30"/>
                <a:gd name="T3" fmla="*/ 15 h 30"/>
                <a:gd name="T4" fmla="*/ 15 w 30"/>
                <a:gd name="T5" fmla="*/ 26 h 30"/>
                <a:gd name="T6" fmla="*/ 4 w 30"/>
                <a:gd name="T7" fmla="*/ 15 h 30"/>
                <a:gd name="T8" fmla="*/ 15 w 30"/>
                <a:gd name="T9" fmla="*/ 4 h 30"/>
                <a:gd name="T10" fmla="*/ 15 w 30"/>
                <a:gd name="T11" fmla="*/ 0 h 30"/>
                <a:gd name="T12" fmla="*/ 0 w 30"/>
                <a:gd name="T13" fmla="*/ 15 h 30"/>
                <a:gd name="T14" fmla="*/ 15 w 30"/>
                <a:gd name="T15" fmla="*/ 30 h 30"/>
                <a:gd name="T16" fmla="*/ 30 w 30"/>
                <a:gd name="T17" fmla="*/ 15 h 30"/>
                <a:gd name="T18" fmla="*/ 15 w 30"/>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0">
                  <a:moveTo>
                    <a:pt x="15" y="4"/>
                  </a:moveTo>
                  <a:cubicBezTo>
                    <a:pt x="21" y="4"/>
                    <a:pt x="26" y="9"/>
                    <a:pt x="26" y="15"/>
                  </a:cubicBezTo>
                  <a:cubicBezTo>
                    <a:pt x="26" y="21"/>
                    <a:pt x="21" y="26"/>
                    <a:pt x="15" y="26"/>
                  </a:cubicBezTo>
                  <a:cubicBezTo>
                    <a:pt x="9" y="26"/>
                    <a:pt x="4" y="21"/>
                    <a:pt x="4" y="15"/>
                  </a:cubicBezTo>
                  <a:cubicBezTo>
                    <a:pt x="4" y="9"/>
                    <a:pt x="9" y="4"/>
                    <a:pt x="15" y="4"/>
                  </a:cubicBezTo>
                  <a:moveTo>
                    <a:pt x="15" y="0"/>
                  </a:moveTo>
                  <a:cubicBezTo>
                    <a:pt x="7" y="0"/>
                    <a:pt x="0" y="7"/>
                    <a:pt x="0" y="15"/>
                  </a:cubicBezTo>
                  <a:cubicBezTo>
                    <a:pt x="0" y="23"/>
                    <a:pt x="7" y="30"/>
                    <a:pt x="15" y="30"/>
                  </a:cubicBezTo>
                  <a:cubicBezTo>
                    <a:pt x="23" y="30"/>
                    <a:pt x="30" y="23"/>
                    <a:pt x="30" y="15"/>
                  </a:cubicBezTo>
                  <a:cubicBezTo>
                    <a:pt x="30" y="7"/>
                    <a:pt x="23" y="0"/>
                    <a:pt x="15"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134"/>
            <p:cNvSpPr/>
            <p:nvPr/>
          </p:nvSpPr>
          <p:spPr bwMode="auto">
            <a:xfrm flipH="1" flipV="1">
              <a:off x="53052" y="16484"/>
              <a:ext cx="27859" cy="26722"/>
            </a:xfrm>
            <a:custGeom>
              <a:avLst/>
              <a:gdLst>
                <a:gd name="T0" fmla="*/ 10 w 20"/>
                <a:gd name="T1" fmla="*/ 0 h 19"/>
                <a:gd name="T2" fmla="*/ 0 w 20"/>
                <a:gd name="T3" fmla="*/ 10 h 19"/>
                <a:gd name="T4" fmla="*/ 10 w 20"/>
                <a:gd name="T5" fmla="*/ 19 h 19"/>
                <a:gd name="T6" fmla="*/ 19 w 20"/>
                <a:gd name="T7" fmla="*/ 10 h 19"/>
                <a:gd name="T8" fmla="*/ 10 w 20"/>
                <a:gd name="T9" fmla="*/ 0 h 19"/>
              </a:gdLst>
              <a:ahLst/>
              <a:cxnLst>
                <a:cxn ang="0">
                  <a:pos x="T0" y="T1"/>
                </a:cxn>
                <a:cxn ang="0">
                  <a:pos x="T2" y="T3"/>
                </a:cxn>
                <a:cxn ang="0">
                  <a:pos x="T4" y="T5"/>
                </a:cxn>
                <a:cxn ang="0">
                  <a:pos x="T6" y="T7"/>
                </a:cxn>
                <a:cxn ang="0">
                  <a:pos x="T8" y="T9"/>
                </a:cxn>
              </a:cxnLst>
              <a:rect l="0" t="0" r="r" b="b"/>
              <a:pathLst>
                <a:path w="20" h="19">
                  <a:moveTo>
                    <a:pt x="10" y="0"/>
                  </a:moveTo>
                  <a:cubicBezTo>
                    <a:pt x="5" y="0"/>
                    <a:pt x="0" y="4"/>
                    <a:pt x="0" y="10"/>
                  </a:cubicBezTo>
                  <a:cubicBezTo>
                    <a:pt x="0" y="15"/>
                    <a:pt x="4" y="19"/>
                    <a:pt x="10" y="19"/>
                  </a:cubicBezTo>
                  <a:cubicBezTo>
                    <a:pt x="15" y="19"/>
                    <a:pt x="19" y="15"/>
                    <a:pt x="19" y="10"/>
                  </a:cubicBezTo>
                  <a:cubicBezTo>
                    <a:pt x="20" y="4"/>
                    <a:pt x="15" y="0"/>
                    <a:pt x="10" y="0"/>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135"/>
            <p:cNvSpPr>
              <a:spLocks noEditPoints="1"/>
            </p:cNvSpPr>
            <p:nvPr/>
          </p:nvSpPr>
          <p:spPr bwMode="auto">
            <a:xfrm flipH="1" flipV="1">
              <a:off x="49073" y="10798"/>
              <a:ext cx="37524" cy="37524"/>
            </a:xfrm>
            <a:custGeom>
              <a:avLst/>
              <a:gdLst>
                <a:gd name="T0" fmla="*/ 14 w 27"/>
                <a:gd name="T1" fmla="*/ 4 h 27"/>
                <a:gd name="T2" fmla="*/ 23 w 27"/>
                <a:gd name="T3" fmla="*/ 14 h 27"/>
                <a:gd name="T4" fmla="*/ 14 w 27"/>
                <a:gd name="T5" fmla="*/ 23 h 27"/>
                <a:gd name="T6" fmla="*/ 4 w 27"/>
                <a:gd name="T7" fmla="*/ 14 h 27"/>
                <a:gd name="T8" fmla="*/ 14 w 27"/>
                <a:gd name="T9" fmla="*/ 4 h 27"/>
                <a:gd name="T10" fmla="*/ 14 w 27"/>
                <a:gd name="T11" fmla="*/ 0 h 27"/>
                <a:gd name="T12" fmla="*/ 0 w 27"/>
                <a:gd name="T13" fmla="*/ 14 h 27"/>
                <a:gd name="T14" fmla="*/ 14 w 27"/>
                <a:gd name="T15" fmla="*/ 27 h 27"/>
                <a:gd name="T16" fmla="*/ 27 w 27"/>
                <a:gd name="T17" fmla="*/ 14 h 27"/>
                <a:gd name="T18" fmla="*/ 14 w 27"/>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7">
                  <a:moveTo>
                    <a:pt x="14" y="4"/>
                  </a:moveTo>
                  <a:cubicBezTo>
                    <a:pt x="19" y="4"/>
                    <a:pt x="24" y="8"/>
                    <a:pt x="23" y="14"/>
                  </a:cubicBezTo>
                  <a:cubicBezTo>
                    <a:pt x="23" y="19"/>
                    <a:pt x="19" y="23"/>
                    <a:pt x="14" y="23"/>
                  </a:cubicBezTo>
                  <a:cubicBezTo>
                    <a:pt x="8" y="23"/>
                    <a:pt x="4" y="19"/>
                    <a:pt x="4" y="14"/>
                  </a:cubicBezTo>
                  <a:cubicBezTo>
                    <a:pt x="4" y="8"/>
                    <a:pt x="9" y="4"/>
                    <a:pt x="14" y="4"/>
                  </a:cubicBezTo>
                  <a:moveTo>
                    <a:pt x="14" y="0"/>
                  </a:moveTo>
                  <a:cubicBezTo>
                    <a:pt x="6" y="0"/>
                    <a:pt x="0" y="6"/>
                    <a:pt x="0" y="14"/>
                  </a:cubicBezTo>
                  <a:cubicBezTo>
                    <a:pt x="0" y="21"/>
                    <a:pt x="6" y="27"/>
                    <a:pt x="14" y="27"/>
                  </a:cubicBezTo>
                  <a:cubicBezTo>
                    <a:pt x="21" y="27"/>
                    <a:pt x="27" y="21"/>
                    <a:pt x="27" y="14"/>
                  </a:cubicBezTo>
                  <a:cubicBezTo>
                    <a:pt x="27" y="6"/>
                    <a:pt x="21" y="0"/>
                    <a:pt x="14"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Oval 136"/>
            <p:cNvSpPr>
              <a:spLocks noChangeArrowheads="1"/>
            </p:cNvSpPr>
            <p:nvPr/>
          </p:nvSpPr>
          <p:spPr bwMode="auto">
            <a:xfrm flipH="1" flipV="1">
              <a:off x="430569" y="366709"/>
              <a:ext cx="19900" cy="19900"/>
            </a:xfrm>
            <a:prstGeom prst="ellipse">
              <a:avLst/>
            </a:pr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137"/>
            <p:cNvSpPr>
              <a:spLocks noEditPoints="1"/>
            </p:cNvSpPr>
            <p:nvPr/>
          </p:nvSpPr>
          <p:spPr bwMode="auto">
            <a:xfrm flipH="1" flipV="1">
              <a:off x="424883" y="361024"/>
              <a:ext cx="30702" cy="31271"/>
            </a:xfrm>
            <a:custGeom>
              <a:avLst/>
              <a:gdLst>
                <a:gd name="T0" fmla="*/ 11 w 22"/>
                <a:gd name="T1" fmla="*/ 4 h 22"/>
                <a:gd name="T2" fmla="*/ 18 w 22"/>
                <a:gd name="T3" fmla="*/ 11 h 22"/>
                <a:gd name="T4" fmla="*/ 11 w 22"/>
                <a:gd name="T5" fmla="*/ 18 h 22"/>
                <a:gd name="T6" fmla="*/ 4 w 22"/>
                <a:gd name="T7" fmla="*/ 11 h 22"/>
                <a:gd name="T8" fmla="*/ 11 w 22"/>
                <a:gd name="T9" fmla="*/ 4 h 22"/>
                <a:gd name="T10" fmla="*/ 11 w 22"/>
                <a:gd name="T11" fmla="*/ 0 h 22"/>
                <a:gd name="T12" fmla="*/ 0 w 22"/>
                <a:gd name="T13" fmla="*/ 11 h 22"/>
                <a:gd name="T14" fmla="*/ 11 w 22"/>
                <a:gd name="T15" fmla="*/ 22 h 22"/>
                <a:gd name="T16" fmla="*/ 22 w 22"/>
                <a:gd name="T17" fmla="*/ 11 h 22"/>
                <a:gd name="T18" fmla="*/ 11 w 22"/>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4"/>
                  </a:moveTo>
                  <a:cubicBezTo>
                    <a:pt x="15" y="4"/>
                    <a:pt x="18" y="7"/>
                    <a:pt x="18" y="11"/>
                  </a:cubicBezTo>
                  <a:cubicBezTo>
                    <a:pt x="18" y="15"/>
                    <a:pt x="15" y="18"/>
                    <a:pt x="11" y="18"/>
                  </a:cubicBezTo>
                  <a:cubicBezTo>
                    <a:pt x="7" y="18"/>
                    <a:pt x="4" y="15"/>
                    <a:pt x="4" y="11"/>
                  </a:cubicBezTo>
                  <a:cubicBezTo>
                    <a:pt x="4" y="7"/>
                    <a:pt x="7" y="4"/>
                    <a:pt x="11" y="4"/>
                  </a:cubicBezTo>
                  <a:moveTo>
                    <a:pt x="11" y="0"/>
                  </a:moveTo>
                  <a:cubicBezTo>
                    <a:pt x="5" y="0"/>
                    <a:pt x="0" y="5"/>
                    <a:pt x="0" y="11"/>
                  </a:cubicBezTo>
                  <a:cubicBezTo>
                    <a:pt x="0" y="17"/>
                    <a:pt x="5" y="22"/>
                    <a:pt x="11" y="22"/>
                  </a:cubicBezTo>
                  <a:cubicBezTo>
                    <a:pt x="17" y="22"/>
                    <a:pt x="22" y="17"/>
                    <a:pt x="22" y="11"/>
                  </a:cubicBezTo>
                  <a:cubicBezTo>
                    <a:pt x="22" y="5"/>
                    <a:pt x="17" y="0"/>
                    <a:pt x="11"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138"/>
            <p:cNvSpPr/>
            <p:nvPr/>
          </p:nvSpPr>
          <p:spPr bwMode="auto">
            <a:xfrm flipH="1" flipV="1">
              <a:off x="233282" y="1245686"/>
              <a:ext cx="23879" cy="23879"/>
            </a:xfrm>
            <a:custGeom>
              <a:avLst/>
              <a:gdLst>
                <a:gd name="T0" fmla="*/ 8 w 17"/>
                <a:gd name="T1" fmla="*/ 0 h 17"/>
                <a:gd name="T2" fmla="*/ 0 w 17"/>
                <a:gd name="T3" fmla="*/ 8 h 17"/>
                <a:gd name="T4" fmla="*/ 8 w 17"/>
                <a:gd name="T5" fmla="*/ 17 h 17"/>
                <a:gd name="T6" fmla="*/ 17 w 17"/>
                <a:gd name="T7" fmla="*/ 9 h 17"/>
                <a:gd name="T8" fmla="*/ 8 w 17"/>
                <a:gd name="T9" fmla="*/ 0 h 17"/>
              </a:gdLst>
              <a:ahLst/>
              <a:cxnLst>
                <a:cxn ang="0">
                  <a:pos x="T0" y="T1"/>
                </a:cxn>
                <a:cxn ang="0">
                  <a:pos x="T2" y="T3"/>
                </a:cxn>
                <a:cxn ang="0">
                  <a:pos x="T4" y="T5"/>
                </a:cxn>
                <a:cxn ang="0">
                  <a:pos x="T6" y="T7"/>
                </a:cxn>
                <a:cxn ang="0">
                  <a:pos x="T8" y="T9"/>
                </a:cxn>
              </a:cxnLst>
              <a:rect l="0" t="0" r="r" b="b"/>
              <a:pathLst>
                <a:path w="17" h="17">
                  <a:moveTo>
                    <a:pt x="8" y="0"/>
                  </a:moveTo>
                  <a:cubicBezTo>
                    <a:pt x="4" y="0"/>
                    <a:pt x="0" y="4"/>
                    <a:pt x="0" y="8"/>
                  </a:cubicBezTo>
                  <a:cubicBezTo>
                    <a:pt x="0" y="13"/>
                    <a:pt x="3" y="17"/>
                    <a:pt x="8" y="17"/>
                  </a:cubicBezTo>
                  <a:cubicBezTo>
                    <a:pt x="13" y="17"/>
                    <a:pt x="17" y="13"/>
                    <a:pt x="17" y="9"/>
                  </a:cubicBezTo>
                  <a:cubicBezTo>
                    <a:pt x="17" y="4"/>
                    <a:pt x="13" y="0"/>
                    <a:pt x="8" y="0"/>
                  </a:cubicBezTo>
                  <a:close/>
                </a:path>
              </a:pathLst>
            </a:custGeom>
            <a:solidFill>
              <a:srgbClr val="276B91"/>
            </a:solidFill>
            <a:ln>
              <a:noFill/>
            </a:ln>
          </p:spPr>
          <p:txBody>
            <a:bodyPr vert="horz" wrap="square" lIns="91440" tIns="45720" rIns="91440" bIns="45720" numCol="1" anchor="t" anchorCtr="0" compatLnSpc="1"/>
            <a:lstStyle/>
            <a:p>
              <a:endParaRPr lang="zh-CN" altLang="en-US"/>
            </a:p>
          </p:txBody>
        </p:sp>
        <p:sp>
          <p:nvSpPr>
            <p:cNvPr id="50" name="Freeform 139"/>
            <p:cNvSpPr>
              <a:spLocks noEditPoints="1"/>
            </p:cNvSpPr>
            <p:nvPr/>
          </p:nvSpPr>
          <p:spPr bwMode="auto">
            <a:xfrm flipH="1" flipV="1">
              <a:off x="229302" y="1240000"/>
              <a:ext cx="33545" cy="35250"/>
            </a:xfrm>
            <a:custGeom>
              <a:avLst/>
              <a:gdLst>
                <a:gd name="T0" fmla="*/ 12 w 24"/>
                <a:gd name="T1" fmla="*/ 4 h 25"/>
                <a:gd name="T2" fmla="*/ 21 w 24"/>
                <a:gd name="T3" fmla="*/ 13 h 25"/>
                <a:gd name="T4" fmla="*/ 12 w 24"/>
                <a:gd name="T5" fmla="*/ 21 h 25"/>
                <a:gd name="T6" fmla="*/ 4 w 24"/>
                <a:gd name="T7" fmla="*/ 12 h 25"/>
                <a:gd name="T8" fmla="*/ 12 w 24"/>
                <a:gd name="T9" fmla="*/ 4 h 25"/>
                <a:gd name="T10" fmla="*/ 12 w 24"/>
                <a:gd name="T11" fmla="*/ 0 h 25"/>
                <a:gd name="T12" fmla="*/ 0 w 24"/>
                <a:gd name="T13" fmla="*/ 12 h 25"/>
                <a:gd name="T14" fmla="*/ 12 w 24"/>
                <a:gd name="T15" fmla="*/ 25 h 25"/>
                <a:gd name="T16" fmla="*/ 24 w 24"/>
                <a:gd name="T17" fmla="*/ 13 h 25"/>
                <a:gd name="T18" fmla="*/ 12 w 24"/>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5">
                  <a:moveTo>
                    <a:pt x="12" y="4"/>
                  </a:moveTo>
                  <a:cubicBezTo>
                    <a:pt x="17" y="4"/>
                    <a:pt x="21" y="8"/>
                    <a:pt x="21" y="13"/>
                  </a:cubicBezTo>
                  <a:cubicBezTo>
                    <a:pt x="21" y="17"/>
                    <a:pt x="17" y="21"/>
                    <a:pt x="12" y="21"/>
                  </a:cubicBezTo>
                  <a:cubicBezTo>
                    <a:pt x="7" y="21"/>
                    <a:pt x="4" y="17"/>
                    <a:pt x="4" y="12"/>
                  </a:cubicBezTo>
                  <a:cubicBezTo>
                    <a:pt x="4" y="8"/>
                    <a:pt x="8" y="4"/>
                    <a:pt x="12" y="4"/>
                  </a:cubicBezTo>
                  <a:moveTo>
                    <a:pt x="12" y="0"/>
                  </a:moveTo>
                  <a:cubicBezTo>
                    <a:pt x="6" y="0"/>
                    <a:pt x="0" y="6"/>
                    <a:pt x="0" y="12"/>
                  </a:cubicBezTo>
                  <a:cubicBezTo>
                    <a:pt x="0" y="19"/>
                    <a:pt x="5" y="25"/>
                    <a:pt x="12" y="25"/>
                  </a:cubicBezTo>
                  <a:cubicBezTo>
                    <a:pt x="19" y="25"/>
                    <a:pt x="24" y="19"/>
                    <a:pt x="24" y="13"/>
                  </a:cubicBezTo>
                  <a:cubicBezTo>
                    <a:pt x="24" y="6"/>
                    <a:pt x="19" y="0"/>
                    <a:pt x="12"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Oval 140"/>
            <p:cNvSpPr>
              <a:spLocks noChangeArrowheads="1"/>
            </p:cNvSpPr>
            <p:nvPr/>
          </p:nvSpPr>
          <p:spPr bwMode="auto">
            <a:xfrm flipH="1" flipV="1">
              <a:off x="-65774" y="1157561"/>
              <a:ext cx="17057" cy="16488"/>
            </a:xfrm>
            <a:prstGeom prst="ellipse">
              <a:avLst/>
            </a:prstGeom>
            <a:solidFill>
              <a:srgbClr val="276B91"/>
            </a:solidFill>
            <a:ln>
              <a:noFill/>
            </a:ln>
          </p:spPr>
          <p:txBody>
            <a:bodyPr vert="horz" wrap="square" lIns="91440" tIns="45720" rIns="91440" bIns="45720" numCol="1" anchor="t" anchorCtr="0" compatLnSpc="1"/>
            <a:lstStyle/>
            <a:p>
              <a:endParaRPr lang="zh-CN" altLang="en-US"/>
            </a:p>
          </p:txBody>
        </p:sp>
        <p:sp>
          <p:nvSpPr>
            <p:cNvPr id="52" name="Freeform 141"/>
            <p:cNvSpPr>
              <a:spLocks noEditPoints="1"/>
            </p:cNvSpPr>
            <p:nvPr/>
          </p:nvSpPr>
          <p:spPr bwMode="auto">
            <a:xfrm flipH="1" flipV="1">
              <a:off x="-71460" y="1151875"/>
              <a:ext cx="27859" cy="27859"/>
            </a:xfrm>
            <a:custGeom>
              <a:avLst/>
              <a:gdLst>
                <a:gd name="T0" fmla="*/ 10 w 20"/>
                <a:gd name="T1" fmla="*/ 4 h 20"/>
                <a:gd name="T2" fmla="*/ 16 w 20"/>
                <a:gd name="T3" fmla="*/ 10 h 20"/>
                <a:gd name="T4" fmla="*/ 10 w 20"/>
                <a:gd name="T5" fmla="*/ 16 h 20"/>
                <a:gd name="T6" fmla="*/ 4 w 20"/>
                <a:gd name="T7" fmla="*/ 10 h 20"/>
                <a:gd name="T8" fmla="*/ 10 w 20"/>
                <a:gd name="T9" fmla="*/ 4 h 20"/>
                <a:gd name="T10" fmla="*/ 10 w 20"/>
                <a:gd name="T11" fmla="*/ 0 h 20"/>
                <a:gd name="T12" fmla="*/ 0 w 20"/>
                <a:gd name="T13" fmla="*/ 10 h 20"/>
                <a:gd name="T14" fmla="*/ 10 w 20"/>
                <a:gd name="T15" fmla="*/ 20 h 20"/>
                <a:gd name="T16" fmla="*/ 20 w 20"/>
                <a:gd name="T17" fmla="*/ 10 h 20"/>
                <a:gd name="T18" fmla="*/ 10 w 20"/>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4"/>
                  </a:moveTo>
                  <a:cubicBezTo>
                    <a:pt x="14" y="4"/>
                    <a:pt x="16" y="6"/>
                    <a:pt x="16" y="10"/>
                  </a:cubicBezTo>
                  <a:cubicBezTo>
                    <a:pt x="16" y="13"/>
                    <a:pt x="14" y="16"/>
                    <a:pt x="10" y="16"/>
                  </a:cubicBezTo>
                  <a:cubicBezTo>
                    <a:pt x="7" y="16"/>
                    <a:pt x="4" y="13"/>
                    <a:pt x="4" y="10"/>
                  </a:cubicBezTo>
                  <a:cubicBezTo>
                    <a:pt x="4" y="6"/>
                    <a:pt x="7" y="4"/>
                    <a:pt x="10" y="4"/>
                  </a:cubicBezTo>
                  <a:moveTo>
                    <a:pt x="10" y="0"/>
                  </a:moveTo>
                  <a:cubicBezTo>
                    <a:pt x="5" y="0"/>
                    <a:pt x="0" y="4"/>
                    <a:pt x="0" y="10"/>
                  </a:cubicBezTo>
                  <a:cubicBezTo>
                    <a:pt x="0" y="15"/>
                    <a:pt x="5" y="20"/>
                    <a:pt x="10" y="20"/>
                  </a:cubicBezTo>
                  <a:cubicBezTo>
                    <a:pt x="16" y="20"/>
                    <a:pt x="20" y="15"/>
                    <a:pt x="20" y="10"/>
                  </a:cubicBezTo>
                  <a:cubicBezTo>
                    <a:pt x="20" y="4"/>
                    <a:pt x="16"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144"/>
            <p:cNvSpPr/>
            <p:nvPr/>
          </p:nvSpPr>
          <p:spPr bwMode="auto">
            <a:xfrm flipH="1" flipV="1">
              <a:off x="-77145" y="1441835"/>
              <a:ext cx="39230" cy="38093"/>
            </a:xfrm>
            <a:custGeom>
              <a:avLst/>
              <a:gdLst>
                <a:gd name="T0" fmla="*/ 14 w 28"/>
                <a:gd name="T1" fmla="*/ 27 h 27"/>
                <a:gd name="T2" fmla="*/ 28 w 28"/>
                <a:gd name="T3" fmla="*/ 14 h 27"/>
                <a:gd name="T4" fmla="*/ 14 w 28"/>
                <a:gd name="T5" fmla="*/ 0 h 27"/>
                <a:gd name="T6" fmla="*/ 0 w 28"/>
                <a:gd name="T7" fmla="*/ 13 h 27"/>
                <a:gd name="T8" fmla="*/ 14 w 28"/>
                <a:gd name="T9" fmla="*/ 27 h 27"/>
              </a:gdLst>
              <a:ahLst/>
              <a:cxnLst>
                <a:cxn ang="0">
                  <a:pos x="T0" y="T1"/>
                </a:cxn>
                <a:cxn ang="0">
                  <a:pos x="T2" y="T3"/>
                </a:cxn>
                <a:cxn ang="0">
                  <a:pos x="T4" y="T5"/>
                </a:cxn>
                <a:cxn ang="0">
                  <a:pos x="T6" y="T7"/>
                </a:cxn>
                <a:cxn ang="0">
                  <a:pos x="T8" y="T9"/>
                </a:cxn>
              </a:cxnLst>
              <a:rect l="0" t="0" r="r" b="b"/>
              <a:pathLst>
                <a:path w="28" h="27">
                  <a:moveTo>
                    <a:pt x="14" y="27"/>
                  </a:moveTo>
                  <a:cubicBezTo>
                    <a:pt x="21" y="27"/>
                    <a:pt x="27" y="21"/>
                    <a:pt x="28" y="14"/>
                  </a:cubicBezTo>
                  <a:cubicBezTo>
                    <a:pt x="28" y="6"/>
                    <a:pt x="22" y="0"/>
                    <a:pt x="14" y="0"/>
                  </a:cubicBezTo>
                  <a:cubicBezTo>
                    <a:pt x="7" y="0"/>
                    <a:pt x="0" y="6"/>
                    <a:pt x="0" y="13"/>
                  </a:cubicBezTo>
                  <a:cubicBezTo>
                    <a:pt x="0" y="21"/>
                    <a:pt x="6" y="27"/>
                    <a:pt x="14" y="27"/>
                  </a:cubicBezTo>
                  <a:close/>
                </a:path>
              </a:pathLst>
            </a:custGeom>
            <a:solidFill>
              <a:srgbClr val="276B91"/>
            </a:solidFill>
            <a:ln>
              <a:noFill/>
            </a:ln>
          </p:spPr>
          <p:txBody>
            <a:bodyPr vert="horz" wrap="square" lIns="91440" tIns="45720" rIns="91440" bIns="45720" numCol="1" anchor="t" anchorCtr="0" compatLnSpc="1"/>
            <a:lstStyle/>
            <a:p>
              <a:endParaRPr lang="zh-CN" altLang="en-US"/>
            </a:p>
          </p:txBody>
        </p:sp>
        <p:sp>
          <p:nvSpPr>
            <p:cNvPr id="54" name="Freeform 145"/>
            <p:cNvSpPr>
              <a:spLocks noEditPoints="1"/>
            </p:cNvSpPr>
            <p:nvPr/>
          </p:nvSpPr>
          <p:spPr bwMode="auto">
            <a:xfrm flipH="1" flipV="1">
              <a:off x="-81125" y="1436718"/>
              <a:ext cx="47758" cy="48895"/>
            </a:xfrm>
            <a:custGeom>
              <a:avLst/>
              <a:gdLst>
                <a:gd name="T0" fmla="*/ 17 w 34"/>
                <a:gd name="T1" fmla="*/ 4 h 35"/>
                <a:gd name="T2" fmla="*/ 31 w 34"/>
                <a:gd name="T3" fmla="*/ 18 h 35"/>
                <a:gd name="T4" fmla="*/ 17 w 34"/>
                <a:gd name="T5" fmla="*/ 31 h 35"/>
                <a:gd name="T6" fmla="*/ 3 w 34"/>
                <a:gd name="T7" fmla="*/ 17 h 35"/>
                <a:gd name="T8" fmla="*/ 17 w 34"/>
                <a:gd name="T9" fmla="*/ 4 h 35"/>
                <a:gd name="T10" fmla="*/ 17 w 34"/>
                <a:gd name="T11" fmla="*/ 0 h 35"/>
                <a:gd name="T12" fmla="*/ 0 w 34"/>
                <a:gd name="T13" fmla="*/ 17 h 35"/>
                <a:gd name="T14" fmla="*/ 17 w 34"/>
                <a:gd name="T15" fmla="*/ 35 h 35"/>
                <a:gd name="T16" fmla="*/ 34 w 34"/>
                <a:gd name="T17" fmla="*/ 18 h 35"/>
                <a:gd name="T18" fmla="*/ 17 w 34"/>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5">
                  <a:moveTo>
                    <a:pt x="17" y="4"/>
                  </a:moveTo>
                  <a:cubicBezTo>
                    <a:pt x="25" y="4"/>
                    <a:pt x="31" y="10"/>
                    <a:pt x="31" y="18"/>
                  </a:cubicBezTo>
                  <a:cubicBezTo>
                    <a:pt x="30" y="25"/>
                    <a:pt x="24" y="31"/>
                    <a:pt x="17" y="31"/>
                  </a:cubicBezTo>
                  <a:cubicBezTo>
                    <a:pt x="9" y="31"/>
                    <a:pt x="3" y="25"/>
                    <a:pt x="3" y="17"/>
                  </a:cubicBezTo>
                  <a:cubicBezTo>
                    <a:pt x="3" y="10"/>
                    <a:pt x="10" y="4"/>
                    <a:pt x="17" y="4"/>
                  </a:cubicBezTo>
                  <a:moveTo>
                    <a:pt x="17" y="0"/>
                  </a:moveTo>
                  <a:cubicBezTo>
                    <a:pt x="8" y="0"/>
                    <a:pt x="0" y="8"/>
                    <a:pt x="0" y="17"/>
                  </a:cubicBezTo>
                  <a:cubicBezTo>
                    <a:pt x="0" y="27"/>
                    <a:pt x="7" y="35"/>
                    <a:pt x="17" y="35"/>
                  </a:cubicBezTo>
                  <a:cubicBezTo>
                    <a:pt x="26" y="35"/>
                    <a:pt x="34" y="27"/>
                    <a:pt x="34" y="18"/>
                  </a:cubicBezTo>
                  <a:cubicBezTo>
                    <a:pt x="34" y="8"/>
                    <a:pt x="27" y="0"/>
                    <a:pt x="17"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5" name="组合 54"/>
          <p:cNvGrpSpPr/>
          <p:nvPr userDrawn="1"/>
        </p:nvGrpSpPr>
        <p:grpSpPr>
          <a:xfrm>
            <a:off x="9706995" y="6133901"/>
            <a:ext cx="3061692" cy="2677659"/>
            <a:chOff x="9706995" y="6133901"/>
            <a:chExt cx="3061692" cy="2677659"/>
          </a:xfrm>
        </p:grpSpPr>
        <p:sp>
          <p:nvSpPr>
            <p:cNvPr id="56" name="Freeform 78"/>
            <p:cNvSpPr>
              <a:spLocks noEditPoints="1"/>
            </p:cNvSpPr>
            <p:nvPr/>
          </p:nvSpPr>
          <p:spPr bwMode="auto">
            <a:xfrm rot="18638895">
              <a:off x="9715375" y="6664494"/>
              <a:ext cx="387266" cy="319992"/>
            </a:xfrm>
            <a:custGeom>
              <a:avLst/>
              <a:gdLst>
                <a:gd name="T0" fmla="*/ 216 w 217"/>
                <a:gd name="T1" fmla="*/ 428 h 428"/>
                <a:gd name="T2" fmla="*/ 216 w 217"/>
                <a:gd name="T3" fmla="*/ 428 h 428"/>
                <a:gd name="T4" fmla="*/ 1 w 217"/>
                <a:gd name="T5" fmla="*/ 314 h 428"/>
                <a:gd name="T6" fmla="*/ 0 w 217"/>
                <a:gd name="T7" fmla="*/ 313 h 428"/>
                <a:gd name="T8" fmla="*/ 113 w 217"/>
                <a:gd name="T9" fmla="*/ 0 h 428"/>
                <a:gd name="T10" fmla="*/ 114 w 217"/>
                <a:gd name="T11" fmla="*/ 0 h 428"/>
                <a:gd name="T12" fmla="*/ 115 w 217"/>
                <a:gd name="T13" fmla="*/ 0 h 428"/>
                <a:gd name="T14" fmla="*/ 217 w 217"/>
                <a:gd name="T15" fmla="*/ 427 h 428"/>
                <a:gd name="T16" fmla="*/ 217 w 217"/>
                <a:gd name="T17" fmla="*/ 428 h 428"/>
                <a:gd name="T18" fmla="*/ 216 w 217"/>
                <a:gd name="T19" fmla="*/ 428 h 428"/>
                <a:gd name="T20" fmla="*/ 2 w 217"/>
                <a:gd name="T21" fmla="*/ 313 h 428"/>
                <a:gd name="T22" fmla="*/ 215 w 217"/>
                <a:gd name="T23" fmla="*/ 425 h 428"/>
                <a:gd name="T24" fmla="*/ 113 w 217"/>
                <a:gd name="T25" fmla="*/ 4 h 428"/>
                <a:gd name="T26" fmla="*/ 2 w 217"/>
                <a:gd name="T27" fmla="*/ 313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7" h="428">
                  <a:moveTo>
                    <a:pt x="216" y="428"/>
                  </a:moveTo>
                  <a:cubicBezTo>
                    <a:pt x="216" y="428"/>
                    <a:pt x="216" y="428"/>
                    <a:pt x="216" y="428"/>
                  </a:cubicBezTo>
                  <a:cubicBezTo>
                    <a:pt x="1" y="314"/>
                    <a:pt x="1" y="314"/>
                    <a:pt x="1" y="314"/>
                  </a:cubicBezTo>
                  <a:cubicBezTo>
                    <a:pt x="0" y="314"/>
                    <a:pt x="0" y="314"/>
                    <a:pt x="0" y="313"/>
                  </a:cubicBezTo>
                  <a:cubicBezTo>
                    <a:pt x="113" y="0"/>
                    <a:pt x="113" y="0"/>
                    <a:pt x="113" y="0"/>
                  </a:cubicBezTo>
                  <a:cubicBezTo>
                    <a:pt x="113" y="0"/>
                    <a:pt x="113" y="0"/>
                    <a:pt x="114" y="0"/>
                  </a:cubicBezTo>
                  <a:cubicBezTo>
                    <a:pt x="114" y="0"/>
                    <a:pt x="114" y="0"/>
                    <a:pt x="115" y="0"/>
                  </a:cubicBezTo>
                  <a:cubicBezTo>
                    <a:pt x="217" y="427"/>
                    <a:pt x="217" y="427"/>
                    <a:pt x="217" y="427"/>
                  </a:cubicBezTo>
                  <a:cubicBezTo>
                    <a:pt x="217" y="427"/>
                    <a:pt x="217" y="428"/>
                    <a:pt x="217" y="428"/>
                  </a:cubicBezTo>
                  <a:cubicBezTo>
                    <a:pt x="217" y="428"/>
                    <a:pt x="217" y="428"/>
                    <a:pt x="216" y="428"/>
                  </a:cubicBezTo>
                  <a:close/>
                  <a:moveTo>
                    <a:pt x="2" y="313"/>
                  </a:moveTo>
                  <a:cubicBezTo>
                    <a:pt x="215" y="425"/>
                    <a:pt x="215" y="425"/>
                    <a:pt x="215" y="425"/>
                  </a:cubicBezTo>
                  <a:cubicBezTo>
                    <a:pt x="113" y="4"/>
                    <a:pt x="113" y="4"/>
                    <a:pt x="113" y="4"/>
                  </a:cubicBezTo>
                  <a:lnTo>
                    <a:pt x="2" y="313"/>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5"/>
            <p:cNvSpPr/>
            <p:nvPr/>
          </p:nvSpPr>
          <p:spPr bwMode="auto">
            <a:xfrm>
              <a:off x="11872817" y="6185831"/>
              <a:ext cx="895870" cy="728648"/>
            </a:xfrm>
            <a:custGeom>
              <a:avLst/>
              <a:gdLst>
                <a:gd name="T0" fmla="*/ 226 w 227"/>
                <a:gd name="T1" fmla="*/ 180 h 182"/>
                <a:gd name="T2" fmla="*/ 2 w 227"/>
                <a:gd name="T3" fmla="*/ 56 h 182"/>
                <a:gd name="T4" fmla="*/ 63 w 227"/>
                <a:gd name="T5" fmla="*/ 2 h 182"/>
                <a:gd name="T6" fmla="*/ 227 w 227"/>
                <a:gd name="T7" fmla="*/ 123 h 182"/>
                <a:gd name="T8" fmla="*/ 227 w 227"/>
                <a:gd name="T9" fmla="*/ 120 h 182"/>
                <a:gd name="T10" fmla="*/ 63 w 227"/>
                <a:gd name="T11" fmla="*/ 0 h 182"/>
                <a:gd name="T12" fmla="*/ 62 w 227"/>
                <a:gd name="T13" fmla="*/ 0 h 182"/>
                <a:gd name="T14" fmla="*/ 0 w 227"/>
                <a:gd name="T15" fmla="*/ 56 h 182"/>
                <a:gd name="T16" fmla="*/ 0 w 227"/>
                <a:gd name="T17" fmla="*/ 57 h 182"/>
                <a:gd name="T18" fmla="*/ 0 w 227"/>
                <a:gd name="T19" fmla="*/ 57 h 182"/>
                <a:gd name="T20" fmla="*/ 226 w 227"/>
                <a:gd name="T21" fmla="*/ 182 h 182"/>
                <a:gd name="T22" fmla="*/ 226 w 227"/>
                <a:gd name="T23" fmla="*/ 18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7" h="182">
                  <a:moveTo>
                    <a:pt x="226" y="180"/>
                  </a:moveTo>
                  <a:cubicBezTo>
                    <a:pt x="2" y="56"/>
                    <a:pt x="2" y="56"/>
                    <a:pt x="2" y="56"/>
                  </a:cubicBezTo>
                  <a:cubicBezTo>
                    <a:pt x="63" y="2"/>
                    <a:pt x="63" y="2"/>
                    <a:pt x="63" y="2"/>
                  </a:cubicBezTo>
                  <a:cubicBezTo>
                    <a:pt x="227" y="123"/>
                    <a:pt x="227" y="123"/>
                    <a:pt x="227" y="123"/>
                  </a:cubicBezTo>
                  <a:cubicBezTo>
                    <a:pt x="227" y="120"/>
                    <a:pt x="227" y="120"/>
                    <a:pt x="227" y="120"/>
                  </a:cubicBezTo>
                  <a:cubicBezTo>
                    <a:pt x="63" y="0"/>
                    <a:pt x="63" y="0"/>
                    <a:pt x="63" y="0"/>
                  </a:cubicBezTo>
                  <a:cubicBezTo>
                    <a:pt x="63" y="0"/>
                    <a:pt x="62" y="0"/>
                    <a:pt x="62" y="0"/>
                  </a:cubicBezTo>
                  <a:cubicBezTo>
                    <a:pt x="0" y="56"/>
                    <a:pt x="0" y="56"/>
                    <a:pt x="0" y="56"/>
                  </a:cubicBezTo>
                  <a:cubicBezTo>
                    <a:pt x="0" y="56"/>
                    <a:pt x="0" y="56"/>
                    <a:pt x="0" y="57"/>
                  </a:cubicBezTo>
                  <a:cubicBezTo>
                    <a:pt x="0" y="57"/>
                    <a:pt x="0" y="57"/>
                    <a:pt x="0" y="57"/>
                  </a:cubicBezTo>
                  <a:cubicBezTo>
                    <a:pt x="226" y="182"/>
                    <a:pt x="226" y="182"/>
                    <a:pt x="226" y="182"/>
                  </a:cubicBezTo>
                  <a:lnTo>
                    <a:pt x="226" y="180"/>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6"/>
            <p:cNvSpPr/>
            <p:nvPr/>
          </p:nvSpPr>
          <p:spPr bwMode="auto">
            <a:xfrm>
              <a:off x="11872817" y="6406535"/>
              <a:ext cx="892659" cy="1192776"/>
            </a:xfrm>
            <a:custGeom>
              <a:avLst/>
              <a:gdLst>
                <a:gd name="T0" fmla="*/ 226 w 226"/>
                <a:gd name="T1" fmla="*/ 295 h 298"/>
                <a:gd name="T2" fmla="*/ 4 w 226"/>
                <a:gd name="T3" fmla="*/ 4 h 298"/>
                <a:gd name="T4" fmla="*/ 226 w 226"/>
                <a:gd name="T5" fmla="*/ 127 h 298"/>
                <a:gd name="T6" fmla="*/ 226 w 226"/>
                <a:gd name="T7" fmla="*/ 125 h 298"/>
                <a:gd name="T8" fmla="*/ 1 w 226"/>
                <a:gd name="T9" fmla="*/ 1 h 298"/>
                <a:gd name="T10" fmla="*/ 0 w 226"/>
                <a:gd name="T11" fmla="*/ 1 h 298"/>
                <a:gd name="T12" fmla="*/ 0 w 226"/>
                <a:gd name="T13" fmla="*/ 2 h 298"/>
                <a:gd name="T14" fmla="*/ 226 w 226"/>
                <a:gd name="T15" fmla="*/ 298 h 298"/>
                <a:gd name="T16" fmla="*/ 226 w 226"/>
                <a:gd name="T17" fmla="*/ 29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 h="298">
                  <a:moveTo>
                    <a:pt x="226" y="295"/>
                  </a:moveTo>
                  <a:cubicBezTo>
                    <a:pt x="4" y="4"/>
                    <a:pt x="4" y="4"/>
                    <a:pt x="4" y="4"/>
                  </a:cubicBezTo>
                  <a:cubicBezTo>
                    <a:pt x="226" y="127"/>
                    <a:pt x="226" y="127"/>
                    <a:pt x="226" y="127"/>
                  </a:cubicBezTo>
                  <a:cubicBezTo>
                    <a:pt x="226" y="125"/>
                    <a:pt x="226" y="125"/>
                    <a:pt x="226" y="125"/>
                  </a:cubicBezTo>
                  <a:cubicBezTo>
                    <a:pt x="1" y="1"/>
                    <a:pt x="1" y="1"/>
                    <a:pt x="1" y="1"/>
                  </a:cubicBezTo>
                  <a:cubicBezTo>
                    <a:pt x="1" y="0"/>
                    <a:pt x="0" y="0"/>
                    <a:pt x="0" y="1"/>
                  </a:cubicBezTo>
                  <a:cubicBezTo>
                    <a:pt x="0" y="1"/>
                    <a:pt x="0" y="2"/>
                    <a:pt x="0" y="2"/>
                  </a:cubicBezTo>
                  <a:cubicBezTo>
                    <a:pt x="226" y="298"/>
                    <a:pt x="226" y="298"/>
                    <a:pt x="226" y="298"/>
                  </a:cubicBezTo>
                  <a:lnTo>
                    <a:pt x="226" y="295"/>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9"/>
            <p:cNvSpPr/>
            <p:nvPr/>
          </p:nvSpPr>
          <p:spPr bwMode="auto">
            <a:xfrm>
              <a:off x="12118458" y="6161490"/>
              <a:ext cx="650229" cy="516058"/>
            </a:xfrm>
            <a:custGeom>
              <a:avLst/>
              <a:gdLst>
                <a:gd name="T0" fmla="*/ 165 w 165"/>
                <a:gd name="T1" fmla="*/ 126 h 129"/>
                <a:gd name="T2" fmla="*/ 3 w 165"/>
                <a:gd name="T3" fmla="*/ 8 h 129"/>
                <a:gd name="T4" fmla="*/ 165 w 165"/>
                <a:gd name="T5" fmla="*/ 2 h 129"/>
                <a:gd name="T6" fmla="*/ 165 w 165"/>
                <a:gd name="T7" fmla="*/ 0 h 129"/>
                <a:gd name="T8" fmla="*/ 1 w 165"/>
                <a:gd name="T9" fmla="*/ 6 h 129"/>
                <a:gd name="T10" fmla="*/ 0 w 165"/>
                <a:gd name="T11" fmla="*/ 7 h 129"/>
                <a:gd name="T12" fmla="*/ 0 w 165"/>
                <a:gd name="T13" fmla="*/ 8 h 129"/>
                <a:gd name="T14" fmla="*/ 165 w 165"/>
                <a:gd name="T15" fmla="*/ 129 h 129"/>
                <a:gd name="T16" fmla="*/ 165 w 165"/>
                <a:gd name="T17" fmla="*/ 12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129">
                  <a:moveTo>
                    <a:pt x="165" y="126"/>
                  </a:moveTo>
                  <a:cubicBezTo>
                    <a:pt x="3" y="8"/>
                    <a:pt x="3" y="8"/>
                    <a:pt x="3" y="8"/>
                  </a:cubicBezTo>
                  <a:cubicBezTo>
                    <a:pt x="165" y="2"/>
                    <a:pt x="165" y="2"/>
                    <a:pt x="165" y="2"/>
                  </a:cubicBezTo>
                  <a:cubicBezTo>
                    <a:pt x="165" y="0"/>
                    <a:pt x="165" y="0"/>
                    <a:pt x="165" y="0"/>
                  </a:cubicBezTo>
                  <a:cubicBezTo>
                    <a:pt x="1" y="6"/>
                    <a:pt x="1" y="6"/>
                    <a:pt x="1" y="6"/>
                  </a:cubicBezTo>
                  <a:cubicBezTo>
                    <a:pt x="0" y="6"/>
                    <a:pt x="0" y="6"/>
                    <a:pt x="0" y="7"/>
                  </a:cubicBezTo>
                  <a:cubicBezTo>
                    <a:pt x="0" y="7"/>
                    <a:pt x="0" y="7"/>
                    <a:pt x="0" y="8"/>
                  </a:cubicBezTo>
                  <a:cubicBezTo>
                    <a:pt x="165" y="129"/>
                    <a:pt x="165" y="129"/>
                    <a:pt x="165" y="129"/>
                  </a:cubicBezTo>
                  <a:lnTo>
                    <a:pt x="165" y="126"/>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45"/>
            <p:cNvSpPr>
              <a:spLocks noEditPoints="1"/>
            </p:cNvSpPr>
            <p:nvPr/>
          </p:nvSpPr>
          <p:spPr bwMode="auto">
            <a:xfrm>
              <a:off x="10156535" y="6406536"/>
              <a:ext cx="1724309" cy="2060986"/>
            </a:xfrm>
            <a:custGeom>
              <a:avLst/>
              <a:gdLst>
                <a:gd name="T0" fmla="*/ 103 w 437"/>
                <a:gd name="T1" fmla="*/ 515 h 515"/>
                <a:gd name="T2" fmla="*/ 103 w 437"/>
                <a:gd name="T3" fmla="*/ 515 h 515"/>
                <a:gd name="T4" fmla="*/ 103 w 437"/>
                <a:gd name="T5" fmla="*/ 514 h 515"/>
                <a:gd name="T6" fmla="*/ 0 w 437"/>
                <a:gd name="T7" fmla="*/ 88 h 515"/>
                <a:gd name="T8" fmla="*/ 0 w 437"/>
                <a:gd name="T9" fmla="*/ 87 h 515"/>
                <a:gd name="T10" fmla="*/ 0 w 437"/>
                <a:gd name="T11" fmla="*/ 87 h 515"/>
                <a:gd name="T12" fmla="*/ 435 w 437"/>
                <a:gd name="T13" fmla="*/ 0 h 515"/>
                <a:gd name="T14" fmla="*/ 436 w 437"/>
                <a:gd name="T15" fmla="*/ 1 h 515"/>
                <a:gd name="T16" fmla="*/ 436 w 437"/>
                <a:gd name="T17" fmla="*/ 2 h 515"/>
                <a:gd name="T18" fmla="*/ 104 w 437"/>
                <a:gd name="T19" fmla="*/ 515 h 515"/>
                <a:gd name="T20" fmla="*/ 103 w 437"/>
                <a:gd name="T21" fmla="*/ 515 h 515"/>
                <a:gd name="T22" fmla="*/ 2 w 437"/>
                <a:gd name="T23" fmla="*/ 88 h 515"/>
                <a:gd name="T24" fmla="*/ 104 w 437"/>
                <a:gd name="T25" fmla="*/ 512 h 515"/>
                <a:gd name="T26" fmla="*/ 434 w 437"/>
                <a:gd name="T27" fmla="*/ 3 h 515"/>
                <a:gd name="T28" fmla="*/ 2 w 437"/>
                <a:gd name="T29" fmla="*/ 88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7" h="515">
                  <a:moveTo>
                    <a:pt x="103" y="515"/>
                  </a:moveTo>
                  <a:cubicBezTo>
                    <a:pt x="103" y="515"/>
                    <a:pt x="103" y="515"/>
                    <a:pt x="103" y="515"/>
                  </a:cubicBezTo>
                  <a:cubicBezTo>
                    <a:pt x="103" y="515"/>
                    <a:pt x="103" y="515"/>
                    <a:pt x="103" y="514"/>
                  </a:cubicBezTo>
                  <a:cubicBezTo>
                    <a:pt x="0" y="88"/>
                    <a:pt x="0" y="88"/>
                    <a:pt x="0" y="88"/>
                  </a:cubicBezTo>
                  <a:cubicBezTo>
                    <a:pt x="0" y="88"/>
                    <a:pt x="0" y="87"/>
                    <a:pt x="0" y="87"/>
                  </a:cubicBezTo>
                  <a:cubicBezTo>
                    <a:pt x="0" y="87"/>
                    <a:pt x="0" y="87"/>
                    <a:pt x="0" y="87"/>
                  </a:cubicBezTo>
                  <a:cubicBezTo>
                    <a:pt x="435" y="0"/>
                    <a:pt x="435" y="0"/>
                    <a:pt x="435" y="0"/>
                  </a:cubicBezTo>
                  <a:cubicBezTo>
                    <a:pt x="436" y="0"/>
                    <a:pt x="436" y="1"/>
                    <a:pt x="436" y="1"/>
                  </a:cubicBezTo>
                  <a:cubicBezTo>
                    <a:pt x="437" y="1"/>
                    <a:pt x="437" y="2"/>
                    <a:pt x="436" y="2"/>
                  </a:cubicBezTo>
                  <a:cubicBezTo>
                    <a:pt x="104" y="515"/>
                    <a:pt x="104" y="515"/>
                    <a:pt x="104" y="515"/>
                  </a:cubicBezTo>
                  <a:cubicBezTo>
                    <a:pt x="104" y="515"/>
                    <a:pt x="104" y="515"/>
                    <a:pt x="103" y="515"/>
                  </a:cubicBezTo>
                  <a:close/>
                  <a:moveTo>
                    <a:pt x="2" y="88"/>
                  </a:moveTo>
                  <a:cubicBezTo>
                    <a:pt x="104" y="512"/>
                    <a:pt x="104" y="512"/>
                    <a:pt x="104" y="512"/>
                  </a:cubicBezTo>
                  <a:cubicBezTo>
                    <a:pt x="434" y="3"/>
                    <a:pt x="434" y="3"/>
                    <a:pt x="434" y="3"/>
                  </a:cubicBezTo>
                  <a:lnTo>
                    <a:pt x="2" y="88"/>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48"/>
            <p:cNvSpPr>
              <a:spLocks noEditPoints="1"/>
            </p:cNvSpPr>
            <p:nvPr/>
          </p:nvSpPr>
          <p:spPr bwMode="auto">
            <a:xfrm>
              <a:off x="10557910" y="6406535"/>
              <a:ext cx="1322934" cy="2405025"/>
            </a:xfrm>
            <a:custGeom>
              <a:avLst/>
              <a:gdLst>
                <a:gd name="T0" fmla="*/ 334 w 335"/>
                <a:gd name="T1" fmla="*/ 601 h 601"/>
                <a:gd name="T2" fmla="*/ 334 w 335"/>
                <a:gd name="T3" fmla="*/ 601 h 601"/>
                <a:gd name="T4" fmla="*/ 1 w 335"/>
                <a:gd name="T5" fmla="*/ 515 h 601"/>
                <a:gd name="T6" fmla="*/ 1 w 335"/>
                <a:gd name="T7" fmla="*/ 515 h 601"/>
                <a:gd name="T8" fmla="*/ 1 w 335"/>
                <a:gd name="T9" fmla="*/ 514 h 601"/>
                <a:gd name="T10" fmla="*/ 333 w 335"/>
                <a:gd name="T11" fmla="*/ 1 h 601"/>
                <a:gd name="T12" fmla="*/ 334 w 335"/>
                <a:gd name="T13" fmla="*/ 1 h 601"/>
                <a:gd name="T14" fmla="*/ 335 w 335"/>
                <a:gd name="T15" fmla="*/ 1 h 601"/>
                <a:gd name="T16" fmla="*/ 335 w 335"/>
                <a:gd name="T17" fmla="*/ 600 h 601"/>
                <a:gd name="T18" fmla="*/ 335 w 335"/>
                <a:gd name="T19" fmla="*/ 600 h 601"/>
                <a:gd name="T20" fmla="*/ 334 w 335"/>
                <a:gd name="T21" fmla="*/ 601 h 601"/>
                <a:gd name="T22" fmla="*/ 3 w 335"/>
                <a:gd name="T23" fmla="*/ 514 h 601"/>
                <a:gd name="T24" fmla="*/ 333 w 335"/>
                <a:gd name="T25" fmla="*/ 598 h 601"/>
                <a:gd name="T26" fmla="*/ 333 w 335"/>
                <a:gd name="T27" fmla="*/ 5 h 601"/>
                <a:gd name="T28" fmla="*/ 3 w 335"/>
                <a:gd name="T29" fmla="*/ 514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5" h="601">
                  <a:moveTo>
                    <a:pt x="334" y="601"/>
                  </a:moveTo>
                  <a:cubicBezTo>
                    <a:pt x="334" y="601"/>
                    <a:pt x="334" y="601"/>
                    <a:pt x="334" y="601"/>
                  </a:cubicBezTo>
                  <a:cubicBezTo>
                    <a:pt x="1" y="515"/>
                    <a:pt x="1" y="515"/>
                    <a:pt x="1" y="515"/>
                  </a:cubicBezTo>
                  <a:cubicBezTo>
                    <a:pt x="1" y="515"/>
                    <a:pt x="1" y="515"/>
                    <a:pt x="1" y="515"/>
                  </a:cubicBezTo>
                  <a:cubicBezTo>
                    <a:pt x="0" y="514"/>
                    <a:pt x="0" y="514"/>
                    <a:pt x="1" y="514"/>
                  </a:cubicBezTo>
                  <a:cubicBezTo>
                    <a:pt x="333" y="1"/>
                    <a:pt x="333" y="1"/>
                    <a:pt x="333" y="1"/>
                  </a:cubicBezTo>
                  <a:cubicBezTo>
                    <a:pt x="333" y="1"/>
                    <a:pt x="333" y="0"/>
                    <a:pt x="334" y="1"/>
                  </a:cubicBezTo>
                  <a:cubicBezTo>
                    <a:pt x="334" y="1"/>
                    <a:pt x="335" y="1"/>
                    <a:pt x="335" y="1"/>
                  </a:cubicBezTo>
                  <a:cubicBezTo>
                    <a:pt x="335" y="600"/>
                    <a:pt x="335" y="600"/>
                    <a:pt x="335" y="600"/>
                  </a:cubicBezTo>
                  <a:cubicBezTo>
                    <a:pt x="335" y="600"/>
                    <a:pt x="335" y="600"/>
                    <a:pt x="335" y="600"/>
                  </a:cubicBezTo>
                  <a:cubicBezTo>
                    <a:pt x="335" y="601"/>
                    <a:pt x="334" y="601"/>
                    <a:pt x="334" y="601"/>
                  </a:cubicBezTo>
                  <a:close/>
                  <a:moveTo>
                    <a:pt x="3" y="514"/>
                  </a:moveTo>
                  <a:cubicBezTo>
                    <a:pt x="333" y="598"/>
                    <a:pt x="333" y="598"/>
                    <a:pt x="333" y="598"/>
                  </a:cubicBezTo>
                  <a:cubicBezTo>
                    <a:pt x="333" y="5"/>
                    <a:pt x="333" y="5"/>
                    <a:pt x="333" y="5"/>
                  </a:cubicBezTo>
                  <a:lnTo>
                    <a:pt x="3" y="514"/>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78"/>
            <p:cNvSpPr>
              <a:spLocks noEditPoints="1"/>
            </p:cNvSpPr>
            <p:nvPr/>
          </p:nvSpPr>
          <p:spPr bwMode="auto">
            <a:xfrm>
              <a:off x="9710206" y="6753821"/>
              <a:ext cx="855733" cy="1713701"/>
            </a:xfrm>
            <a:custGeom>
              <a:avLst/>
              <a:gdLst>
                <a:gd name="T0" fmla="*/ 216 w 217"/>
                <a:gd name="T1" fmla="*/ 428 h 428"/>
                <a:gd name="T2" fmla="*/ 216 w 217"/>
                <a:gd name="T3" fmla="*/ 428 h 428"/>
                <a:gd name="T4" fmla="*/ 1 w 217"/>
                <a:gd name="T5" fmla="*/ 314 h 428"/>
                <a:gd name="T6" fmla="*/ 0 w 217"/>
                <a:gd name="T7" fmla="*/ 313 h 428"/>
                <a:gd name="T8" fmla="*/ 113 w 217"/>
                <a:gd name="T9" fmla="*/ 0 h 428"/>
                <a:gd name="T10" fmla="*/ 114 w 217"/>
                <a:gd name="T11" fmla="*/ 0 h 428"/>
                <a:gd name="T12" fmla="*/ 115 w 217"/>
                <a:gd name="T13" fmla="*/ 0 h 428"/>
                <a:gd name="T14" fmla="*/ 217 w 217"/>
                <a:gd name="T15" fmla="*/ 427 h 428"/>
                <a:gd name="T16" fmla="*/ 217 w 217"/>
                <a:gd name="T17" fmla="*/ 428 h 428"/>
                <a:gd name="T18" fmla="*/ 216 w 217"/>
                <a:gd name="T19" fmla="*/ 428 h 428"/>
                <a:gd name="T20" fmla="*/ 2 w 217"/>
                <a:gd name="T21" fmla="*/ 313 h 428"/>
                <a:gd name="T22" fmla="*/ 215 w 217"/>
                <a:gd name="T23" fmla="*/ 425 h 428"/>
                <a:gd name="T24" fmla="*/ 113 w 217"/>
                <a:gd name="T25" fmla="*/ 4 h 428"/>
                <a:gd name="T26" fmla="*/ 2 w 217"/>
                <a:gd name="T27" fmla="*/ 313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7" h="428">
                  <a:moveTo>
                    <a:pt x="216" y="428"/>
                  </a:moveTo>
                  <a:cubicBezTo>
                    <a:pt x="216" y="428"/>
                    <a:pt x="216" y="428"/>
                    <a:pt x="216" y="428"/>
                  </a:cubicBezTo>
                  <a:cubicBezTo>
                    <a:pt x="1" y="314"/>
                    <a:pt x="1" y="314"/>
                    <a:pt x="1" y="314"/>
                  </a:cubicBezTo>
                  <a:cubicBezTo>
                    <a:pt x="0" y="314"/>
                    <a:pt x="0" y="314"/>
                    <a:pt x="0" y="313"/>
                  </a:cubicBezTo>
                  <a:cubicBezTo>
                    <a:pt x="113" y="0"/>
                    <a:pt x="113" y="0"/>
                    <a:pt x="113" y="0"/>
                  </a:cubicBezTo>
                  <a:cubicBezTo>
                    <a:pt x="113" y="0"/>
                    <a:pt x="113" y="0"/>
                    <a:pt x="114" y="0"/>
                  </a:cubicBezTo>
                  <a:cubicBezTo>
                    <a:pt x="114" y="0"/>
                    <a:pt x="114" y="0"/>
                    <a:pt x="115" y="0"/>
                  </a:cubicBezTo>
                  <a:cubicBezTo>
                    <a:pt x="217" y="427"/>
                    <a:pt x="217" y="427"/>
                    <a:pt x="217" y="427"/>
                  </a:cubicBezTo>
                  <a:cubicBezTo>
                    <a:pt x="217" y="427"/>
                    <a:pt x="217" y="428"/>
                    <a:pt x="217" y="428"/>
                  </a:cubicBezTo>
                  <a:cubicBezTo>
                    <a:pt x="217" y="428"/>
                    <a:pt x="217" y="428"/>
                    <a:pt x="216" y="428"/>
                  </a:cubicBezTo>
                  <a:close/>
                  <a:moveTo>
                    <a:pt x="2" y="313"/>
                  </a:moveTo>
                  <a:cubicBezTo>
                    <a:pt x="215" y="425"/>
                    <a:pt x="215" y="425"/>
                    <a:pt x="215" y="425"/>
                  </a:cubicBezTo>
                  <a:cubicBezTo>
                    <a:pt x="113" y="4"/>
                    <a:pt x="113" y="4"/>
                    <a:pt x="113" y="4"/>
                  </a:cubicBezTo>
                  <a:lnTo>
                    <a:pt x="2" y="313"/>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63" name="Freeform 82"/>
            <p:cNvSpPr/>
            <p:nvPr/>
          </p:nvSpPr>
          <p:spPr bwMode="auto">
            <a:xfrm>
              <a:off x="12083138" y="6150129"/>
              <a:ext cx="73852" cy="79519"/>
            </a:xfrm>
            <a:custGeom>
              <a:avLst/>
              <a:gdLst>
                <a:gd name="T0" fmla="*/ 10 w 19"/>
                <a:gd name="T1" fmla="*/ 0 h 20"/>
                <a:gd name="T2" fmla="*/ 0 w 19"/>
                <a:gd name="T3" fmla="*/ 10 h 20"/>
                <a:gd name="T4" fmla="*/ 10 w 19"/>
                <a:gd name="T5" fmla="*/ 20 h 20"/>
                <a:gd name="T6" fmla="*/ 19 w 19"/>
                <a:gd name="T7" fmla="*/ 10 h 20"/>
                <a:gd name="T8" fmla="*/ 10 w 19"/>
                <a:gd name="T9" fmla="*/ 0 h 20"/>
              </a:gdLst>
              <a:ahLst/>
              <a:cxnLst>
                <a:cxn ang="0">
                  <a:pos x="T0" y="T1"/>
                </a:cxn>
                <a:cxn ang="0">
                  <a:pos x="T2" y="T3"/>
                </a:cxn>
                <a:cxn ang="0">
                  <a:pos x="T4" y="T5"/>
                </a:cxn>
                <a:cxn ang="0">
                  <a:pos x="T6" y="T7"/>
                </a:cxn>
                <a:cxn ang="0">
                  <a:pos x="T8" y="T9"/>
                </a:cxn>
              </a:cxnLst>
              <a:rect l="0" t="0" r="r" b="b"/>
              <a:pathLst>
                <a:path w="19" h="20">
                  <a:moveTo>
                    <a:pt x="10" y="0"/>
                  </a:moveTo>
                  <a:cubicBezTo>
                    <a:pt x="4" y="0"/>
                    <a:pt x="0" y="4"/>
                    <a:pt x="0" y="10"/>
                  </a:cubicBezTo>
                  <a:cubicBezTo>
                    <a:pt x="0" y="15"/>
                    <a:pt x="4" y="20"/>
                    <a:pt x="10" y="20"/>
                  </a:cubicBezTo>
                  <a:cubicBezTo>
                    <a:pt x="15" y="20"/>
                    <a:pt x="19" y="15"/>
                    <a:pt x="19" y="10"/>
                  </a:cubicBezTo>
                  <a:cubicBezTo>
                    <a:pt x="19" y="5"/>
                    <a:pt x="15" y="0"/>
                    <a:pt x="10" y="0"/>
                  </a:cubicBezTo>
                  <a:close/>
                </a:path>
              </a:pathLst>
            </a:custGeom>
            <a:solidFill>
              <a:srgbClr val="276B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83"/>
            <p:cNvSpPr>
              <a:spLocks noEditPoints="1"/>
            </p:cNvSpPr>
            <p:nvPr/>
          </p:nvSpPr>
          <p:spPr bwMode="auto">
            <a:xfrm>
              <a:off x="12067083" y="6133901"/>
              <a:ext cx="105963" cy="108730"/>
            </a:xfrm>
            <a:custGeom>
              <a:avLst/>
              <a:gdLst>
                <a:gd name="T0" fmla="*/ 14 w 27"/>
                <a:gd name="T1" fmla="*/ 4 h 27"/>
                <a:gd name="T2" fmla="*/ 23 w 27"/>
                <a:gd name="T3" fmla="*/ 14 h 27"/>
                <a:gd name="T4" fmla="*/ 14 w 27"/>
                <a:gd name="T5" fmla="*/ 24 h 27"/>
                <a:gd name="T6" fmla="*/ 4 w 27"/>
                <a:gd name="T7" fmla="*/ 14 h 27"/>
                <a:gd name="T8" fmla="*/ 14 w 27"/>
                <a:gd name="T9" fmla="*/ 4 h 27"/>
                <a:gd name="T10" fmla="*/ 14 w 27"/>
                <a:gd name="T11" fmla="*/ 0 h 27"/>
                <a:gd name="T12" fmla="*/ 0 w 27"/>
                <a:gd name="T13" fmla="*/ 14 h 27"/>
                <a:gd name="T14" fmla="*/ 14 w 27"/>
                <a:gd name="T15" fmla="*/ 27 h 27"/>
                <a:gd name="T16" fmla="*/ 27 w 27"/>
                <a:gd name="T17" fmla="*/ 14 h 27"/>
                <a:gd name="T18" fmla="*/ 14 w 27"/>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7">
                  <a:moveTo>
                    <a:pt x="14" y="4"/>
                  </a:moveTo>
                  <a:cubicBezTo>
                    <a:pt x="19" y="4"/>
                    <a:pt x="23" y="9"/>
                    <a:pt x="23" y="14"/>
                  </a:cubicBezTo>
                  <a:cubicBezTo>
                    <a:pt x="23" y="19"/>
                    <a:pt x="19" y="24"/>
                    <a:pt x="14" y="24"/>
                  </a:cubicBezTo>
                  <a:cubicBezTo>
                    <a:pt x="8" y="24"/>
                    <a:pt x="4" y="19"/>
                    <a:pt x="4" y="14"/>
                  </a:cubicBezTo>
                  <a:cubicBezTo>
                    <a:pt x="4" y="8"/>
                    <a:pt x="8" y="4"/>
                    <a:pt x="14" y="4"/>
                  </a:cubicBezTo>
                  <a:moveTo>
                    <a:pt x="14" y="0"/>
                  </a:moveTo>
                  <a:cubicBezTo>
                    <a:pt x="6" y="0"/>
                    <a:pt x="0" y="6"/>
                    <a:pt x="0" y="14"/>
                  </a:cubicBezTo>
                  <a:cubicBezTo>
                    <a:pt x="0" y="21"/>
                    <a:pt x="6" y="27"/>
                    <a:pt x="14" y="27"/>
                  </a:cubicBezTo>
                  <a:cubicBezTo>
                    <a:pt x="21" y="27"/>
                    <a:pt x="27" y="21"/>
                    <a:pt x="27" y="14"/>
                  </a:cubicBezTo>
                  <a:cubicBezTo>
                    <a:pt x="27" y="7"/>
                    <a:pt x="21" y="0"/>
                    <a:pt x="14"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Oval 96"/>
            <p:cNvSpPr>
              <a:spLocks noChangeArrowheads="1"/>
            </p:cNvSpPr>
            <p:nvPr/>
          </p:nvSpPr>
          <p:spPr bwMode="auto">
            <a:xfrm>
              <a:off x="11845523" y="6382193"/>
              <a:ext cx="59404" cy="60045"/>
            </a:xfrm>
            <a:prstGeom prst="ellipse">
              <a:avLst/>
            </a:pr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97"/>
            <p:cNvSpPr>
              <a:spLocks noEditPoints="1"/>
            </p:cNvSpPr>
            <p:nvPr/>
          </p:nvSpPr>
          <p:spPr bwMode="auto">
            <a:xfrm>
              <a:off x="11829468" y="6365965"/>
              <a:ext cx="91514" cy="92502"/>
            </a:xfrm>
            <a:custGeom>
              <a:avLst/>
              <a:gdLst>
                <a:gd name="T0" fmla="*/ 12 w 23"/>
                <a:gd name="T1" fmla="*/ 4 h 23"/>
                <a:gd name="T2" fmla="*/ 19 w 23"/>
                <a:gd name="T3" fmla="*/ 11 h 23"/>
                <a:gd name="T4" fmla="*/ 12 w 23"/>
                <a:gd name="T5" fmla="*/ 19 h 23"/>
                <a:gd name="T6" fmla="*/ 4 w 23"/>
                <a:gd name="T7" fmla="*/ 11 h 23"/>
                <a:gd name="T8" fmla="*/ 12 w 23"/>
                <a:gd name="T9" fmla="*/ 4 h 23"/>
                <a:gd name="T10" fmla="*/ 12 w 23"/>
                <a:gd name="T11" fmla="*/ 0 h 23"/>
                <a:gd name="T12" fmla="*/ 0 w 23"/>
                <a:gd name="T13" fmla="*/ 11 h 23"/>
                <a:gd name="T14" fmla="*/ 12 w 23"/>
                <a:gd name="T15" fmla="*/ 23 h 23"/>
                <a:gd name="T16" fmla="*/ 23 w 23"/>
                <a:gd name="T17" fmla="*/ 11 h 23"/>
                <a:gd name="T18" fmla="*/ 12 w 23"/>
                <a:gd name="T1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4"/>
                  </a:moveTo>
                  <a:cubicBezTo>
                    <a:pt x="16" y="4"/>
                    <a:pt x="19" y="7"/>
                    <a:pt x="19" y="11"/>
                  </a:cubicBezTo>
                  <a:cubicBezTo>
                    <a:pt x="19" y="16"/>
                    <a:pt x="16" y="19"/>
                    <a:pt x="12" y="19"/>
                  </a:cubicBezTo>
                  <a:cubicBezTo>
                    <a:pt x="7" y="19"/>
                    <a:pt x="4" y="16"/>
                    <a:pt x="4" y="11"/>
                  </a:cubicBezTo>
                  <a:cubicBezTo>
                    <a:pt x="4" y="7"/>
                    <a:pt x="7" y="4"/>
                    <a:pt x="12" y="4"/>
                  </a:cubicBezTo>
                  <a:moveTo>
                    <a:pt x="12" y="0"/>
                  </a:moveTo>
                  <a:cubicBezTo>
                    <a:pt x="5" y="0"/>
                    <a:pt x="0" y="5"/>
                    <a:pt x="0" y="11"/>
                  </a:cubicBezTo>
                  <a:cubicBezTo>
                    <a:pt x="0" y="18"/>
                    <a:pt x="5" y="23"/>
                    <a:pt x="12" y="23"/>
                  </a:cubicBezTo>
                  <a:cubicBezTo>
                    <a:pt x="18" y="23"/>
                    <a:pt x="23" y="18"/>
                    <a:pt x="23" y="11"/>
                  </a:cubicBezTo>
                  <a:cubicBezTo>
                    <a:pt x="23" y="5"/>
                    <a:pt x="18" y="0"/>
                    <a:pt x="12"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Oval 142"/>
            <p:cNvSpPr>
              <a:spLocks noChangeArrowheads="1"/>
            </p:cNvSpPr>
            <p:nvPr/>
          </p:nvSpPr>
          <p:spPr bwMode="auto">
            <a:xfrm>
              <a:off x="9732684" y="6658886"/>
              <a:ext cx="78670" cy="79519"/>
            </a:xfrm>
            <a:prstGeom prst="ellipse">
              <a:avLst/>
            </a:prstGeom>
            <a:solidFill>
              <a:srgbClr val="276B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43"/>
            <p:cNvSpPr>
              <a:spLocks noEditPoints="1"/>
            </p:cNvSpPr>
            <p:nvPr/>
          </p:nvSpPr>
          <p:spPr bwMode="auto">
            <a:xfrm>
              <a:off x="9706995" y="6658074"/>
              <a:ext cx="107569" cy="111975"/>
            </a:xfrm>
            <a:custGeom>
              <a:avLst/>
              <a:gdLst>
                <a:gd name="T0" fmla="*/ 14 w 27"/>
                <a:gd name="T1" fmla="*/ 4 h 28"/>
                <a:gd name="T2" fmla="*/ 24 w 27"/>
                <a:gd name="T3" fmla="*/ 14 h 28"/>
                <a:gd name="T4" fmla="*/ 14 w 27"/>
                <a:gd name="T5" fmla="*/ 24 h 28"/>
                <a:gd name="T6" fmla="*/ 4 w 27"/>
                <a:gd name="T7" fmla="*/ 14 h 28"/>
                <a:gd name="T8" fmla="*/ 14 w 27"/>
                <a:gd name="T9" fmla="*/ 4 h 28"/>
                <a:gd name="T10" fmla="*/ 14 w 27"/>
                <a:gd name="T11" fmla="*/ 0 h 28"/>
                <a:gd name="T12" fmla="*/ 0 w 27"/>
                <a:gd name="T13" fmla="*/ 14 h 28"/>
                <a:gd name="T14" fmla="*/ 14 w 27"/>
                <a:gd name="T15" fmla="*/ 28 h 28"/>
                <a:gd name="T16" fmla="*/ 27 w 27"/>
                <a:gd name="T17" fmla="*/ 14 h 28"/>
                <a:gd name="T18" fmla="*/ 14 w 27"/>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8">
                  <a:moveTo>
                    <a:pt x="14" y="4"/>
                  </a:moveTo>
                  <a:cubicBezTo>
                    <a:pt x="19" y="4"/>
                    <a:pt x="24" y="9"/>
                    <a:pt x="24" y="14"/>
                  </a:cubicBezTo>
                  <a:cubicBezTo>
                    <a:pt x="24" y="20"/>
                    <a:pt x="19" y="24"/>
                    <a:pt x="14" y="24"/>
                  </a:cubicBezTo>
                  <a:cubicBezTo>
                    <a:pt x="8" y="24"/>
                    <a:pt x="4" y="20"/>
                    <a:pt x="4" y="14"/>
                  </a:cubicBezTo>
                  <a:cubicBezTo>
                    <a:pt x="4" y="9"/>
                    <a:pt x="8" y="4"/>
                    <a:pt x="14" y="4"/>
                  </a:cubicBezTo>
                  <a:moveTo>
                    <a:pt x="14" y="0"/>
                  </a:moveTo>
                  <a:cubicBezTo>
                    <a:pt x="6" y="0"/>
                    <a:pt x="0" y="7"/>
                    <a:pt x="0" y="14"/>
                  </a:cubicBezTo>
                  <a:cubicBezTo>
                    <a:pt x="0" y="22"/>
                    <a:pt x="6" y="28"/>
                    <a:pt x="14" y="28"/>
                  </a:cubicBezTo>
                  <a:cubicBezTo>
                    <a:pt x="21" y="28"/>
                    <a:pt x="27" y="22"/>
                    <a:pt x="27" y="14"/>
                  </a:cubicBezTo>
                  <a:cubicBezTo>
                    <a:pt x="27" y="7"/>
                    <a:pt x="21" y="0"/>
                    <a:pt x="14"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69" name="Oval 148"/>
            <p:cNvSpPr>
              <a:spLocks noChangeArrowheads="1"/>
            </p:cNvSpPr>
            <p:nvPr/>
          </p:nvSpPr>
          <p:spPr bwMode="auto">
            <a:xfrm>
              <a:off x="10127636" y="6726232"/>
              <a:ext cx="59404" cy="60045"/>
            </a:xfrm>
            <a:prstGeom prst="ellipse">
              <a:avLst/>
            </a:pr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49"/>
            <p:cNvSpPr>
              <a:spLocks noEditPoints="1"/>
            </p:cNvSpPr>
            <p:nvPr/>
          </p:nvSpPr>
          <p:spPr bwMode="auto">
            <a:xfrm>
              <a:off x="10111581" y="6710004"/>
              <a:ext cx="91514" cy="92502"/>
            </a:xfrm>
            <a:custGeom>
              <a:avLst/>
              <a:gdLst>
                <a:gd name="T0" fmla="*/ 12 w 23"/>
                <a:gd name="T1" fmla="*/ 4 h 23"/>
                <a:gd name="T2" fmla="*/ 19 w 23"/>
                <a:gd name="T3" fmla="*/ 12 h 23"/>
                <a:gd name="T4" fmla="*/ 12 w 23"/>
                <a:gd name="T5" fmla="*/ 19 h 23"/>
                <a:gd name="T6" fmla="*/ 4 w 23"/>
                <a:gd name="T7" fmla="*/ 12 h 23"/>
                <a:gd name="T8" fmla="*/ 12 w 23"/>
                <a:gd name="T9" fmla="*/ 4 h 23"/>
                <a:gd name="T10" fmla="*/ 12 w 23"/>
                <a:gd name="T11" fmla="*/ 0 h 23"/>
                <a:gd name="T12" fmla="*/ 0 w 23"/>
                <a:gd name="T13" fmla="*/ 12 h 23"/>
                <a:gd name="T14" fmla="*/ 12 w 23"/>
                <a:gd name="T15" fmla="*/ 23 h 23"/>
                <a:gd name="T16" fmla="*/ 23 w 23"/>
                <a:gd name="T17" fmla="*/ 12 h 23"/>
                <a:gd name="T18" fmla="*/ 12 w 23"/>
                <a:gd name="T1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4"/>
                  </a:moveTo>
                  <a:cubicBezTo>
                    <a:pt x="16" y="4"/>
                    <a:pt x="19" y="7"/>
                    <a:pt x="19" y="12"/>
                  </a:cubicBezTo>
                  <a:cubicBezTo>
                    <a:pt x="19" y="16"/>
                    <a:pt x="16" y="19"/>
                    <a:pt x="12" y="19"/>
                  </a:cubicBezTo>
                  <a:cubicBezTo>
                    <a:pt x="7" y="19"/>
                    <a:pt x="4" y="16"/>
                    <a:pt x="4" y="12"/>
                  </a:cubicBezTo>
                  <a:cubicBezTo>
                    <a:pt x="4" y="7"/>
                    <a:pt x="7" y="4"/>
                    <a:pt x="12" y="4"/>
                  </a:cubicBezTo>
                  <a:moveTo>
                    <a:pt x="12" y="0"/>
                  </a:moveTo>
                  <a:cubicBezTo>
                    <a:pt x="5" y="0"/>
                    <a:pt x="0" y="5"/>
                    <a:pt x="0" y="12"/>
                  </a:cubicBezTo>
                  <a:cubicBezTo>
                    <a:pt x="0" y="18"/>
                    <a:pt x="5" y="23"/>
                    <a:pt x="12" y="23"/>
                  </a:cubicBezTo>
                  <a:cubicBezTo>
                    <a:pt x="18" y="23"/>
                    <a:pt x="23" y="18"/>
                    <a:pt x="23" y="12"/>
                  </a:cubicBezTo>
                  <a:cubicBezTo>
                    <a:pt x="23" y="5"/>
                    <a:pt x="18" y="0"/>
                    <a:pt x="12"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文本框 70"/>
            <p:cNvSpPr txBox="1"/>
            <p:nvPr/>
          </p:nvSpPr>
          <p:spPr>
            <a:xfrm rot="20916358">
              <a:off x="10005636" y="6295942"/>
              <a:ext cx="2021682" cy="338554"/>
            </a:xfrm>
            <a:prstGeom prst="rect">
              <a:avLst/>
            </a:prstGeom>
            <a:noFill/>
          </p:spPr>
          <p:txBody>
            <a:bodyPr wrap="square" rtlCol="0">
              <a:spAutoFit/>
            </a:bodyPr>
            <a:lstStyle/>
            <a:p>
              <a:pPr algn="ctr"/>
              <a:r>
                <a:rPr lang="en-US" altLang="zh-CN" sz="1600" dirty="0">
                  <a:solidFill>
                    <a:srgbClr val="A6A6A6"/>
                  </a:solidFill>
                  <a:latin typeface="Perpetua Titling MT" panose="02020502060505020804" pitchFamily="18" charset="0"/>
                </a:rPr>
                <a:t>BUSINESS PLAN</a:t>
              </a:r>
              <a:endParaRPr lang="zh-CN" altLang="en-US" sz="1600" dirty="0">
                <a:solidFill>
                  <a:srgbClr val="A6A6A6"/>
                </a:solidFill>
                <a:latin typeface="Perpetua Titling MT" panose="02020502060505020804" pitchFamily="18" charset="0"/>
              </a:endParaRPr>
            </a:p>
          </p:txBody>
        </p:sp>
        <p:sp>
          <p:nvSpPr>
            <p:cNvPr id="72" name="任意多边形: 形状 71"/>
            <p:cNvSpPr/>
            <p:nvPr/>
          </p:nvSpPr>
          <p:spPr>
            <a:xfrm>
              <a:off x="10222706" y="6491288"/>
              <a:ext cx="1547813" cy="323850"/>
            </a:xfrm>
            <a:custGeom>
              <a:avLst/>
              <a:gdLst>
                <a:gd name="connsiteX0" fmla="*/ 0 w 1509712"/>
                <a:gd name="connsiteY0" fmla="*/ 304800 h 309562"/>
                <a:gd name="connsiteX1" fmla="*/ 1509712 w 1509712"/>
                <a:gd name="connsiteY1" fmla="*/ 0 h 309562"/>
                <a:gd name="connsiteX2" fmla="*/ 1304925 w 1509712"/>
                <a:gd name="connsiteY2" fmla="*/ 309562 h 309562"/>
                <a:gd name="connsiteX3" fmla="*/ 0 w 1509712"/>
                <a:gd name="connsiteY3" fmla="*/ 304800 h 309562"/>
                <a:gd name="connsiteX0-1" fmla="*/ 0 w 1509712"/>
                <a:gd name="connsiteY0-2" fmla="*/ 304800 h 309562"/>
                <a:gd name="connsiteX1-3" fmla="*/ 1509712 w 1509712"/>
                <a:gd name="connsiteY1-4" fmla="*/ 0 h 309562"/>
                <a:gd name="connsiteX2-5" fmla="*/ 1304925 w 1509712"/>
                <a:gd name="connsiteY2-6" fmla="*/ 309562 h 309562"/>
                <a:gd name="connsiteX3-7" fmla="*/ 340518 w 1509712"/>
                <a:gd name="connsiteY3-8" fmla="*/ 307181 h 309562"/>
                <a:gd name="connsiteX4" fmla="*/ 0 w 1509712"/>
                <a:gd name="connsiteY4" fmla="*/ 304800 h 309562"/>
                <a:gd name="connsiteX0-9" fmla="*/ 0 w 1509712"/>
                <a:gd name="connsiteY0-10" fmla="*/ 304800 h 364331"/>
                <a:gd name="connsiteX1-11" fmla="*/ 1509712 w 1509712"/>
                <a:gd name="connsiteY1-12" fmla="*/ 0 h 364331"/>
                <a:gd name="connsiteX2-13" fmla="*/ 1304925 w 1509712"/>
                <a:gd name="connsiteY2-14" fmla="*/ 309562 h 364331"/>
                <a:gd name="connsiteX3-15" fmla="*/ 28574 w 1509712"/>
                <a:gd name="connsiteY3-16" fmla="*/ 364331 h 364331"/>
                <a:gd name="connsiteX4-17" fmla="*/ 0 w 1509712"/>
                <a:gd name="connsiteY4-18" fmla="*/ 304800 h 364331"/>
                <a:gd name="connsiteX0-19" fmla="*/ 0 w 1509712"/>
                <a:gd name="connsiteY0-20" fmla="*/ 304800 h 330993"/>
                <a:gd name="connsiteX1-21" fmla="*/ 1509712 w 1509712"/>
                <a:gd name="connsiteY1-22" fmla="*/ 0 h 330993"/>
                <a:gd name="connsiteX2-23" fmla="*/ 1304925 w 1509712"/>
                <a:gd name="connsiteY2-24" fmla="*/ 309562 h 330993"/>
                <a:gd name="connsiteX3-25" fmla="*/ 30955 w 1509712"/>
                <a:gd name="connsiteY3-26" fmla="*/ 330993 h 330993"/>
                <a:gd name="connsiteX4-27" fmla="*/ 0 w 1509712"/>
                <a:gd name="connsiteY4-28" fmla="*/ 304800 h 330993"/>
                <a:gd name="connsiteX0-29" fmla="*/ 0 w 1512093"/>
                <a:gd name="connsiteY0-30" fmla="*/ 292894 h 330993"/>
                <a:gd name="connsiteX1-31" fmla="*/ 1512093 w 1512093"/>
                <a:gd name="connsiteY1-32" fmla="*/ 0 h 330993"/>
                <a:gd name="connsiteX2-33" fmla="*/ 1307306 w 1512093"/>
                <a:gd name="connsiteY2-34" fmla="*/ 309562 h 330993"/>
                <a:gd name="connsiteX3-35" fmla="*/ 33336 w 1512093"/>
                <a:gd name="connsiteY3-36" fmla="*/ 330993 h 330993"/>
                <a:gd name="connsiteX4-37" fmla="*/ 0 w 1512093"/>
                <a:gd name="connsiteY4-38" fmla="*/ 292894 h 330993"/>
                <a:gd name="connsiteX0-39" fmla="*/ 0 w 1512093"/>
                <a:gd name="connsiteY0-40" fmla="*/ 292894 h 323850"/>
                <a:gd name="connsiteX1-41" fmla="*/ 1512093 w 1512093"/>
                <a:gd name="connsiteY1-42" fmla="*/ 0 h 323850"/>
                <a:gd name="connsiteX2-43" fmla="*/ 1307306 w 1512093"/>
                <a:gd name="connsiteY2-44" fmla="*/ 309562 h 323850"/>
                <a:gd name="connsiteX3-45" fmla="*/ 33336 w 1512093"/>
                <a:gd name="connsiteY3-46" fmla="*/ 323850 h 323850"/>
                <a:gd name="connsiteX4-47" fmla="*/ 0 w 1512093"/>
                <a:gd name="connsiteY4-48" fmla="*/ 292894 h 323850"/>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1512093" h="323850">
                  <a:moveTo>
                    <a:pt x="0" y="292894"/>
                  </a:moveTo>
                  <a:lnTo>
                    <a:pt x="1512093" y="0"/>
                  </a:lnTo>
                  <a:lnTo>
                    <a:pt x="1307306" y="309562"/>
                  </a:lnTo>
                  <a:lnTo>
                    <a:pt x="33336" y="323850"/>
                  </a:lnTo>
                  <a:lnTo>
                    <a:pt x="0" y="292894"/>
                  </a:lnTo>
                  <a:close/>
                </a:path>
              </a:pathLst>
            </a:custGeom>
            <a:solidFill>
              <a:srgbClr val="C4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1000"/>
                                        <p:tgtEl>
                                          <p:spTgt spid="55"/>
                                        </p:tgtEl>
                                      </p:cBhvr>
                                    </p:animEffect>
                                    <p:anim calcmode="lin" valueType="num">
                                      <p:cBhvr>
                                        <p:cTn id="8" dur="1000" fill="hold"/>
                                        <p:tgtEl>
                                          <p:spTgt spid="55"/>
                                        </p:tgtEl>
                                        <p:attrNameLst>
                                          <p:attrName>ppt_x</p:attrName>
                                        </p:attrNameLst>
                                      </p:cBhvr>
                                      <p:tavLst>
                                        <p:tav tm="0">
                                          <p:val>
                                            <p:strVal val="#ppt_x"/>
                                          </p:val>
                                        </p:tav>
                                        <p:tav tm="100000">
                                          <p:val>
                                            <p:strVal val="#ppt_x"/>
                                          </p:val>
                                        </p:tav>
                                      </p:tavLst>
                                    </p:anim>
                                    <p:anim calcmode="lin" valueType="num">
                                      <p:cBhvr>
                                        <p:cTn id="9" dur="1000" fill="hold"/>
                                        <p:tgtEl>
                                          <p:spTgt spid="5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尾页">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1675476" y="6523013"/>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下载</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a:t>
            </a:r>
            <a:r>
              <a:rPr kumimoji="0" lang="en-US" altLang="zh-CN" sz="100" b="0" i="0" u="none" strike="noStrike" kern="0" cap="none" spc="0" normalizeH="0" baseline="0" noProof="0" dirty="0" smtClean="0">
                <a:ln>
                  <a:noFill/>
                </a:ln>
                <a:solidFill>
                  <a:prstClr val="black"/>
                </a:solidFill>
                <a:effectLst/>
                <a:uLnTx/>
                <a:uFillTx/>
              </a:rPr>
              <a:t>www.ypppt.com/xiazai</a:t>
            </a:r>
            <a:r>
              <a:rPr kumimoji="0" lang="en-US" altLang="zh-CN" sz="100" b="0" i="0" u="none" strike="noStrike" kern="0" cap="none" spc="0" normalizeH="0" baseline="0" noProof="0" dirty="0" smtClean="0">
                <a:ln>
                  <a:noFill/>
                </a:ln>
                <a:solidFill>
                  <a:prstClr val="black"/>
                </a:solidFill>
                <a:effectLst/>
                <a:uLnTx/>
                <a:uFillTx/>
              </a:rPr>
              <a:t>/</a:t>
            </a:r>
            <a:endParaRPr kumimoji="0" lang="en-US" altLang="zh-CN" sz="100" b="0" i="0" u="none" strike="noStrike" kern="0" cap="none" spc="0" normalizeH="0" baseline="0" noProof="0" dirty="0" smtClean="0">
              <a:ln>
                <a:noFill/>
              </a:ln>
              <a:solidFill>
                <a:prstClr val="black"/>
              </a:solidFill>
              <a:effectLst/>
              <a:uLnTx/>
              <a:uFillTx/>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矩形 1"/>
          <p:cNvSpPr/>
          <p:nvPr userDrawn="1"/>
        </p:nvSpPr>
        <p:spPr>
          <a:xfrm>
            <a:off x="-19050" y="0"/>
            <a:ext cx="12211050" cy="6858000"/>
          </a:xfrm>
          <a:prstGeom prst="rect">
            <a:avLst/>
          </a:prstGeom>
          <a:gradFill flip="none" rotWithShape="1">
            <a:gsLst>
              <a:gs pos="100000">
                <a:srgbClr val="ECECEC"/>
              </a:gs>
              <a:gs pos="64000">
                <a:schemeClr val="bg1"/>
              </a:gs>
              <a:gs pos="0">
                <a:schemeClr val="bg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4.xml"/><Relationship Id="rId2" Type="http://schemas.openxmlformats.org/officeDocument/2006/relationships/image" Target="../media/image13.png"/><Relationship Id="rId1"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chart" Target="../charts/char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image" Target="../media/image14.png"/></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4.xml"/><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5" Type="http://schemas.openxmlformats.org/officeDocument/2006/relationships/notesSlide" Target="../notesSlides/notesSlide22.xml"/><Relationship Id="rId4" Type="http://schemas.openxmlformats.org/officeDocument/2006/relationships/slideLayout" Target="../slideLayouts/slideLayout4.xml"/><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image" Target="../media/image18.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25.xml"/><Relationship Id="rId4" Type="http://schemas.openxmlformats.org/officeDocument/2006/relationships/slideLayout" Target="../slideLayouts/slideLayout4.xml"/><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12.xml"/><Relationship Id="rId2" Type="http://schemas.openxmlformats.org/officeDocument/2006/relationships/hyperlink" Target="https://www.pptying.com" TargetMode="External"/><Relationship Id="rId1"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4.xml"/><Relationship Id="rId2" Type="http://schemas.openxmlformats.org/officeDocument/2006/relationships/image" Target="../media/image2.png"/><Relationship Id="rId1" Type="http://schemas.openxmlformats.org/officeDocument/2006/relationships/image" Target="../media/image1.tif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4.xml"/><Relationship Id="rId2" Type="http://schemas.openxmlformats.org/officeDocument/2006/relationships/image" Target="../media/image10.png"/><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33"/>
          <p:cNvSpPr>
            <a:spLocks noEditPoints="1"/>
          </p:cNvSpPr>
          <p:nvPr/>
        </p:nvSpPr>
        <p:spPr bwMode="auto">
          <a:xfrm>
            <a:off x="11553683" y="3814328"/>
            <a:ext cx="509744" cy="367517"/>
          </a:xfrm>
          <a:custGeom>
            <a:avLst/>
            <a:gdLst>
              <a:gd name="T0" fmla="*/ 2 w 182"/>
              <a:gd name="T1" fmla="*/ 131 h 131"/>
              <a:gd name="T2" fmla="*/ 1 w 182"/>
              <a:gd name="T3" fmla="*/ 131 h 131"/>
              <a:gd name="T4" fmla="*/ 1 w 182"/>
              <a:gd name="T5" fmla="*/ 130 h 131"/>
              <a:gd name="T6" fmla="*/ 0 w 182"/>
              <a:gd name="T7" fmla="*/ 1 h 131"/>
              <a:gd name="T8" fmla="*/ 1 w 182"/>
              <a:gd name="T9" fmla="*/ 0 h 131"/>
              <a:gd name="T10" fmla="*/ 1 w 182"/>
              <a:gd name="T11" fmla="*/ 0 h 131"/>
              <a:gd name="T12" fmla="*/ 182 w 182"/>
              <a:gd name="T13" fmla="*/ 20 h 131"/>
              <a:gd name="T14" fmla="*/ 182 w 182"/>
              <a:gd name="T15" fmla="*/ 21 h 131"/>
              <a:gd name="T16" fmla="*/ 182 w 182"/>
              <a:gd name="T17" fmla="*/ 22 h 131"/>
              <a:gd name="T18" fmla="*/ 2 w 182"/>
              <a:gd name="T19" fmla="*/ 131 h 131"/>
              <a:gd name="T20" fmla="*/ 2 w 182"/>
              <a:gd name="T21" fmla="*/ 131 h 131"/>
              <a:gd name="T22" fmla="*/ 2 w 182"/>
              <a:gd name="T23" fmla="*/ 2 h 131"/>
              <a:gd name="T24" fmla="*/ 3 w 182"/>
              <a:gd name="T25" fmla="*/ 128 h 131"/>
              <a:gd name="T26" fmla="*/ 179 w 182"/>
              <a:gd name="T27" fmla="*/ 22 h 131"/>
              <a:gd name="T28" fmla="*/ 2 w 182"/>
              <a:gd name="T29" fmla="*/ 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2" h="131">
                <a:moveTo>
                  <a:pt x="2" y="131"/>
                </a:moveTo>
                <a:cubicBezTo>
                  <a:pt x="2" y="131"/>
                  <a:pt x="2" y="131"/>
                  <a:pt x="1" y="131"/>
                </a:cubicBezTo>
                <a:cubicBezTo>
                  <a:pt x="1" y="131"/>
                  <a:pt x="1" y="130"/>
                  <a:pt x="1" y="130"/>
                </a:cubicBezTo>
                <a:cubicBezTo>
                  <a:pt x="0" y="1"/>
                  <a:pt x="0" y="1"/>
                  <a:pt x="0" y="1"/>
                </a:cubicBezTo>
                <a:cubicBezTo>
                  <a:pt x="0" y="0"/>
                  <a:pt x="0" y="0"/>
                  <a:pt x="1" y="0"/>
                </a:cubicBezTo>
                <a:cubicBezTo>
                  <a:pt x="1" y="0"/>
                  <a:pt x="1" y="0"/>
                  <a:pt x="1" y="0"/>
                </a:cubicBezTo>
                <a:cubicBezTo>
                  <a:pt x="182" y="20"/>
                  <a:pt x="182" y="20"/>
                  <a:pt x="182" y="20"/>
                </a:cubicBezTo>
                <a:cubicBezTo>
                  <a:pt x="182" y="20"/>
                  <a:pt x="182" y="21"/>
                  <a:pt x="182" y="21"/>
                </a:cubicBezTo>
                <a:cubicBezTo>
                  <a:pt x="182" y="21"/>
                  <a:pt x="182" y="22"/>
                  <a:pt x="182" y="22"/>
                </a:cubicBezTo>
                <a:cubicBezTo>
                  <a:pt x="2" y="131"/>
                  <a:pt x="2" y="131"/>
                  <a:pt x="2" y="131"/>
                </a:cubicBezTo>
                <a:cubicBezTo>
                  <a:pt x="2" y="131"/>
                  <a:pt x="2" y="131"/>
                  <a:pt x="2" y="131"/>
                </a:cubicBezTo>
                <a:close/>
                <a:moveTo>
                  <a:pt x="2" y="2"/>
                </a:moveTo>
                <a:cubicBezTo>
                  <a:pt x="3" y="128"/>
                  <a:pt x="3" y="128"/>
                  <a:pt x="3" y="128"/>
                </a:cubicBezTo>
                <a:cubicBezTo>
                  <a:pt x="179" y="22"/>
                  <a:pt x="179" y="22"/>
                  <a:pt x="179" y="22"/>
                </a:cubicBezTo>
                <a:lnTo>
                  <a:pt x="2" y="2"/>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2" name="Freeform 60"/>
          <p:cNvSpPr>
            <a:spLocks noEditPoints="1"/>
          </p:cNvSpPr>
          <p:nvPr/>
        </p:nvSpPr>
        <p:spPr bwMode="auto">
          <a:xfrm flipH="1" flipV="1">
            <a:off x="1141416" y="1854389"/>
            <a:ext cx="755032" cy="560589"/>
          </a:xfrm>
          <a:custGeom>
            <a:avLst/>
            <a:gdLst>
              <a:gd name="T0" fmla="*/ 1 w 270"/>
              <a:gd name="T1" fmla="*/ 200 h 200"/>
              <a:gd name="T2" fmla="*/ 0 w 270"/>
              <a:gd name="T3" fmla="*/ 200 h 200"/>
              <a:gd name="T4" fmla="*/ 0 w 270"/>
              <a:gd name="T5" fmla="*/ 199 h 200"/>
              <a:gd name="T6" fmla="*/ 51 w 270"/>
              <a:gd name="T7" fmla="*/ 0 h 200"/>
              <a:gd name="T8" fmla="*/ 52 w 270"/>
              <a:gd name="T9" fmla="*/ 0 h 200"/>
              <a:gd name="T10" fmla="*/ 52 w 270"/>
              <a:gd name="T11" fmla="*/ 0 h 200"/>
              <a:gd name="T12" fmla="*/ 269 w 270"/>
              <a:gd name="T13" fmla="*/ 65 h 200"/>
              <a:gd name="T14" fmla="*/ 270 w 270"/>
              <a:gd name="T15" fmla="*/ 66 h 200"/>
              <a:gd name="T16" fmla="*/ 270 w 270"/>
              <a:gd name="T17" fmla="*/ 67 h 200"/>
              <a:gd name="T18" fmla="*/ 1 w 270"/>
              <a:gd name="T19" fmla="*/ 200 h 200"/>
              <a:gd name="T20" fmla="*/ 1 w 270"/>
              <a:gd name="T21" fmla="*/ 200 h 200"/>
              <a:gd name="T22" fmla="*/ 53 w 270"/>
              <a:gd name="T23" fmla="*/ 2 h 200"/>
              <a:gd name="T24" fmla="*/ 2 w 270"/>
              <a:gd name="T25" fmla="*/ 198 h 200"/>
              <a:gd name="T26" fmla="*/ 267 w 270"/>
              <a:gd name="T27" fmla="*/ 66 h 200"/>
              <a:gd name="T28" fmla="*/ 53 w 270"/>
              <a:gd name="T29" fmla="*/ 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0" h="200">
                <a:moveTo>
                  <a:pt x="1" y="200"/>
                </a:moveTo>
                <a:cubicBezTo>
                  <a:pt x="0" y="200"/>
                  <a:pt x="0" y="200"/>
                  <a:pt x="0" y="200"/>
                </a:cubicBezTo>
                <a:cubicBezTo>
                  <a:pt x="0" y="200"/>
                  <a:pt x="0" y="199"/>
                  <a:pt x="0" y="199"/>
                </a:cubicBezTo>
                <a:cubicBezTo>
                  <a:pt x="51" y="0"/>
                  <a:pt x="51" y="0"/>
                  <a:pt x="51" y="0"/>
                </a:cubicBezTo>
                <a:cubicBezTo>
                  <a:pt x="51" y="0"/>
                  <a:pt x="52" y="0"/>
                  <a:pt x="52" y="0"/>
                </a:cubicBezTo>
                <a:cubicBezTo>
                  <a:pt x="52" y="0"/>
                  <a:pt x="52" y="0"/>
                  <a:pt x="52" y="0"/>
                </a:cubicBezTo>
                <a:cubicBezTo>
                  <a:pt x="269" y="65"/>
                  <a:pt x="269" y="65"/>
                  <a:pt x="269" y="65"/>
                </a:cubicBezTo>
                <a:cubicBezTo>
                  <a:pt x="270" y="65"/>
                  <a:pt x="270" y="65"/>
                  <a:pt x="270" y="66"/>
                </a:cubicBezTo>
                <a:cubicBezTo>
                  <a:pt x="270" y="66"/>
                  <a:pt x="270" y="66"/>
                  <a:pt x="270" y="67"/>
                </a:cubicBezTo>
                <a:cubicBezTo>
                  <a:pt x="1" y="200"/>
                  <a:pt x="1" y="200"/>
                  <a:pt x="1" y="200"/>
                </a:cubicBezTo>
                <a:cubicBezTo>
                  <a:pt x="1" y="200"/>
                  <a:pt x="1" y="200"/>
                  <a:pt x="1" y="200"/>
                </a:cubicBezTo>
                <a:close/>
                <a:moveTo>
                  <a:pt x="53" y="2"/>
                </a:moveTo>
                <a:cubicBezTo>
                  <a:pt x="2" y="198"/>
                  <a:pt x="2" y="198"/>
                  <a:pt x="2" y="198"/>
                </a:cubicBezTo>
                <a:cubicBezTo>
                  <a:pt x="267" y="66"/>
                  <a:pt x="267" y="66"/>
                  <a:pt x="267" y="66"/>
                </a:cubicBezTo>
                <a:lnTo>
                  <a:pt x="53" y="2"/>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8" name="Freeform 76"/>
          <p:cNvSpPr>
            <a:spLocks noEditPoints="1"/>
          </p:cNvSpPr>
          <p:nvPr/>
        </p:nvSpPr>
        <p:spPr bwMode="auto">
          <a:xfrm flipH="1" flipV="1">
            <a:off x="1141416" y="2227357"/>
            <a:ext cx="612896" cy="594702"/>
          </a:xfrm>
          <a:custGeom>
            <a:avLst/>
            <a:gdLst>
              <a:gd name="T0" fmla="*/ 218 w 219"/>
              <a:gd name="T1" fmla="*/ 212 h 212"/>
              <a:gd name="T2" fmla="*/ 218 w 219"/>
              <a:gd name="T3" fmla="*/ 212 h 212"/>
              <a:gd name="T4" fmla="*/ 1 w 219"/>
              <a:gd name="T5" fmla="*/ 146 h 212"/>
              <a:gd name="T6" fmla="*/ 0 w 219"/>
              <a:gd name="T7" fmla="*/ 146 h 212"/>
              <a:gd name="T8" fmla="*/ 1 w 219"/>
              <a:gd name="T9" fmla="*/ 145 h 212"/>
              <a:gd name="T10" fmla="*/ 217 w 219"/>
              <a:gd name="T11" fmla="*/ 0 h 212"/>
              <a:gd name="T12" fmla="*/ 218 w 219"/>
              <a:gd name="T13" fmla="*/ 0 h 212"/>
              <a:gd name="T14" fmla="*/ 219 w 219"/>
              <a:gd name="T15" fmla="*/ 1 h 212"/>
              <a:gd name="T16" fmla="*/ 219 w 219"/>
              <a:gd name="T17" fmla="*/ 211 h 212"/>
              <a:gd name="T18" fmla="*/ 219 w 219"/>
              <a:gd name="T19" fmla="*/ 212 h 212"/>
              <a:gd name="T20" fmla="*/ 218 w 219"/>
              <a:gd name="T21" fmla="*/ 212 h 212"/>
              <a:gd name="T22" fmla="*/ 3 w 219"/>
              <a:gd name="T23" fmla="*/ 145 h 212"/>
              <a:gd name="T24" fmla="*/ 217 w 219"/>
              <a:gd name="T25" fmla="*/ 210 h 212"/>
              <a:gd name="T26" fmla="*/ 217 w 219"/>
              <a:gd name="T27" fmla="*/ 2 h 212"/>
              <a:gd name="T28" fmla="*/ 3 w 219"/>
              <a:gd name="T29" fmla="*/ 145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9" h="212">
                <a:moveTo>
                  <a:pt x="218" y="212"/>
                </a:moveTo>
                <a:cubicBezTo>
                  <a:pt x="218" y="212"/>
                  <a:pt x="218" y="212"/>
                  <a:pt x="218" y="212"/>
                </a:cubicBezTo>
                <a:cubicBezTo>
                  <a:pt x="1" y="146"/>
                  <a:pt x="1" y="146"/>
                  <a:pt x="1" y="146"/>
                </a:cubicBezTo>
                <a:cubicBezTo>
                  <a:pt x="1" y="146"/>
                  <a:pt x="0" y="146"/>
                  <a:pt x="0" y="146"/>
                </a:cubicBezTo>
                <a:cubicBezTo>
                  <a:pt x="0" y="145"/>
                  <a:pt x="0" y="145"/>
                  <a:pt x="1" y="145"/>
                </a:cubicBezTo>
                <a:cubicBezTo>
                  <a:pt x="217" y="0"/>
                  <a:pt x="217" y="0"/>
                  <a:pt x="217" y="0"/>
                </a:cubicBezTo>
                <a:cubicBezTo>
                  <a:pt x="218" y="0"/>
                  <a:pt x="218" y="0"/>
                  <a:pt x="218" y="0"/>
                </a:cubicBezTo>
                <a:cubicBezTo>
                  <a:pt x="219" y="0"/>
                  <a:pt x="219" y="0"/>
                  <a:pt x="219" y="1"/>
                </a:cubicBezTo>
                <a:cubicBezTo>
                  <a:pt x="219" y="211"/>
                  <a:pt x="219" y="211"/>
                  <a:pt x="219" y="211"/>
                </a:cubicBezTo>
                <a:cubicBezTo>
                  <a:pt x="219" y="211"/>
                  <a:pt x="219" y="211"/>
                  <a:pt x="219" y="212"/>
                </a:cubicBezTo>
                <a:cubicBezTo>
                  <a:pt x="219" y="212"/>
                  <a:pt x="218" y="212"/>
                  <a:pt x="218" y="212"/>
                </a:cubicBezTo>
                <a:close/>
                <a:moveTo>
                  <a:pt x="3" y="145"/>
                </a:moveTo>
                <a:cubicBezTo>
                  <a:pt x="217" y="210"/>
                  <a:pt x="217" y="210"/>
                  <a:pt x="217" y="210"/>
                </a:cubicBezTo>
                <a:cubicBezTo>
                  <a:pt x="217" y="2"/>
                  <a:pt x="217" y="2"/>
                  <a:pt x="217" y="2"/>
                </a:cubicBezTo>
                <a:lnTo>
                  <a:pt x="3" y="145"/>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0" name="Freeform 28"/>
          <p:cNvSpPr>
            <a:spLocks noEditPoints="1"/>
          </p:cNvSpPr>
          <p:nvPr/>
        </p:nvSpPr>
        <p:spPr bwMode="auto">
          <a:xfrm flipH="1" flipV="1">
            <a:off x="-96883" y="777558"/>
            <a:ext cx="553767" cy="1122315"/>
          </a:xfrm>
          <a:custGeom>
            <a:avLst/>
            <a:gdLst>
              <a:gd name="T0" fmla="*/ 197 w 198"/>
              <a:gd name="T1" fmla="*/ 400 h 400"/>
              <a:gd name="T2" fmla="*/ 196 w 198"/>
              <a:gd name="T3" fmla="*/ 400 h 400"/>
              <a:gd name="T4" fmla="*/ 0 w 198"/>
              <a:gd name="T5" fmla="*/ 75 h 400"/>
              <a:gd name="T6" fmla="*/ 0 w 198"/>
              <a:gd name="T7" fmla="*/ 74 h 400"/>
              <a:gd name="T8" fmla="*/ 1 w 198"/>
              <a:gd name="T9" fmla="*/ 74 h 400"/>
              <a:gd name="T10" fmla="*/ 165 w 198"/>
              <a:gd name="T11" fmla="*/ 0 h 400"/>
              <a:gd name="T12" fmla="*/ 166 w 198"/>
              <a:gd name="T13" fmla="*/ 0 h 400"/>
              <a:gd name="T14" fmla="*/ 167 w 198"/>
              <a:gd name="T15" fmla="*/ 1 h 400"/>
              <a:gd name="T16" fmla="*/ 198 w 198"/>
              <a:gd name="T17" fmla="*/ 399 h 400"/>
              <a:gd name="T18" fmla="*/ 197 w 198"/>
              <a:gd name="T19" fmla="*/ 400 h 400"/>
              <a:gd name="T20" fmla="*/ 197 w 198"/>
              <a:gd name="T21" fmla="*/ 400 h 400"/>
              <a:gd name="T22" fmla="*/ 3 w 198"/>
              <a:gd name="T23" fmla="*/ 75 h 400"/>
              <a:gd name="T24" fmla="*/ 196 w 198"/>
              <a:gd name="T25" fmla="*/ 396 h 400"/>
              <a:gd name="T26" fmla="*/ 165 w 198"/>
              <a:gd name="T27" fmla="*/ 3 h 400"/>
              <a:gd name="T28" fmla="*/ 3 w 198"/>
              <a:gd name="T29" fmla="*/ 75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8" h="400">
                <a:moveTo>
                  <a:pt x="197" y="400"/>
                </a:moveTo>
                <a:cubicBezTo>
                  <a:pt x="197" y="400"/>
                  <a:pt x="196" y="400"/>
                  <a:pt x="196" y="400"/>
                </a:cubicBezTo>
                <a:cubicBezTo>
                  <a:pt x="0" y="75"/>
                  <a:pt x="0" y="75"/>
                  <a:pt x="0" y="75"/>
                </a:cubicBezTo>
                <a:cubicBezTo>
                  <a:pt x="0" y="75"/>
                  <a:pt x="0" y="75"/>
                  <a:pt x="0" y="74"/>
                </a:cubicBezTo>
                <a:cubicBezTo>
                  <a:pt x="0" y="74"/>
                  <a:pt x="1" y="74"/>
                  <a:pt x="1" y="74"/>
                </a:cubicBezTo>
                <a:cubicBezTo>
                  <a:pt x="165" y="0"/>
                  <a:pt x="165" y="0"/>
                  <a:pt x="165" y="0"/>
                </a:cubicBezTo>
                <a:cubicBezTo>
                  <a:pt x="166" y="0"/>
                  <a:pt x="166" y="0"/>
                  <a:pt x="166" y="0"/>
                </a:cubicBezTo>
                <a:cubicBezTo>
                  <a:pt x="167" y="1"/>
                  <a:pt x="167" y="1"/>
                  <a:pt x="167" y="1"/>
                </a:cubicBezTo>
                <a:cubicBezTo>
                  <a:pt x="198" y="399"/>
                  <a:pt x="198" y="399"/>
                  <a:pt x="198" y="399"/>
                </a:cubicBezTo>
                <a:cubicBezTo>
                  <a:pt x="198" y="400"/>
                  <a:pt x="198" y="400"/>
                  <a:pt x="197" y="400"/>
                </a:cubicBezTo>
                <a:cubicBezTo>
                  <a:pt x="197" y="400"/>
                  <a:pt x="197" y="400"/>
                  <a:pt x="197" y="400"/>
                </a:cubicBezTo>
                <a:close/>
                <a:moveTo>
                  <a:pt x="3" y="75"/>
                </a:moveTo>
                <a:cubicBezTo>
                  <a:pt x="196" y="396"/>
                  <a:pt x="196" y="396"/>
                  <a:pt x="196" y="396"/>
                </a:cubicBezTo>
                <a:cubicBezTo>
                  <a:pt x="165" y="3"/>
                  <a:pt x="165" y="3"/>
                  <a:pt x="165" y="3"/>
                </a:cubicBezTo>
                <a:lnTo>
                  <a:pt x="3" y="75"/>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2" name="Freeform 40"/>
          <p:cNvSpPr>
            <a:spLocks noEditPoints="1"/>
          </p:cNvSpPr>
          <p:nvPr/>
        </p:nvSpPr>
        <p:spPr bwMode="auto">
          <a:xfrm flipH="1" flipV="1">
            <a:off x="1012925" y="836687"/>
            <a:ext cx="643597" cy="392299"/>
          </a:xfrm>
          <a:custGeom>
            <a:avLst/>
            <a:gdLst>
              <a:gd name="T0" fmla="*/ 174 w 230"/>
              <a:gd name="T1" fmla="*/ 140 h 140"/>
              <a:gd name="T2" fmla="*/ 174 w 230"/>
              <a:gd name="T3" fmla="*/ 140 h 140"/>
              <a:gd name="T4" fmla="*/ 0 w 230"/>
              <a:gd name="T5" fmla="*/ 76 h 140"/>
              <a:gd name="T6" fmla="*/ 0 w 230"/>
              <a:gd name="T7" fmla="*/ 75 h 140"/>
              <a:gd name="T8" fmla="*/ 0 w 230"/>
              <a:gd name="T9" fmla="*/ 75 h 140"/>
              <a:gd name="T10" fmla="*/ 229 w 230"/>
              <a:gd name="T11" fmla="*/ 0 h 140"/>
              <a:gd name="T12" fmla="*/ 230 w 230"/>
              <a:gd name="T13" fmla="*/ 1 h 140"/>
              <a:gd name="T14" fmla="*/ 230 w 230"/>
              <a:gd name="T15" fmla="*/ 2 h 140"/>
              <a:gd name="T16" fmla="*/ 175 w 230"/>
              <a:gd name="T17" fmla="*/ 139 h 140"/>
              <a:gd name="T18" fmla="*/ 174 w 230"/>
              <a:gd name="T19" fmla="*/ 140 h 140"/>
              <a:gd name="T20" fmla="*/ 4 w 230"/>
              <a:gd name="T21" fmla="*/ 76 h 140"/>
              <a:gd name="T22" fmla="*/ 174 w 230"/>
              <a:gd name="T23" fmla="*/ 137 h 140"/>
              <a:gd name="T24" fmla="*/ 228 w 230"/>
              <a:gd name="T25" fmla="*/ 3 h 140"/>
              <a:gd name="T26" fmla="*/ 4 w 230"/>
              <a:gd name="T27" fmla="*/ 7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0" h="140">
                <a:moveTo>
                  <a:pt x="174" y="140"/>
                </a:moveTo>
                <a:cubicBezTo>
                  <a:pt x="174" y="140"/>
                  <a:pt x="174" y="140"/>
                  <a:pt x="174" y="140"/>
                </a:cubicBezTo>
                <a:cubicBezTo>
                  <a:pt x="0" y="76"/>
                  <a:pt x="0" y="76"/>
                  <a:pt x="0" y="76"/>
                </a:cubicBezTo>
                <a:cubicBezTo>
                  <a:pt x="0" y="76"/>
                  <a:pt x="0" y="76"/>
                  <a:pt x="0" y="75"/>
                </a:cubicBezTo>
                <a:cubicBezTo>
                  <a:pt x="0" y="75"/>
                  <a:pt x="0" y="75"/>
                  <a:pt x="0" y="75"/>
                </a:cubicBezTo>
                <a:cubicBezTo>
                  <a:pt x="229" y="0"/>
                  <a:pt x="229" y="0"/>
                  <a:pt x="229" y="0"/>
                </a:cubicBezTo>
                <a:cubicBezTo>
                  <a:pt x="229" y="0"/>
                  <a:pt x="230" y="0"/>
                  <a:pt x="230" y="1"/>
                </a:cubicBezTo>
                <a:cubicBezTo>
                  <a:pt x="230" y="1"/>
                  <a:pt x="230" y="1"/>
                  <a:pt x="230" y="2"/>
                </a:cubicBezTo>
                <a:cubicBezTo>
                  <a:pt x="175" y="139"/>
                  <a:pt x="175" y="139"/>
                  <a:pt x="175" y="139"/>
                </a:cubicBezTo>
                <a:cubicBezTo>
                  <a:pt x="175" y="139"/>
                  <a:pt x="175" y="140"/>
                  <a:pt x="174" y="140"/>
                </a:cubicBezTo>
                <a:close/>
                <a:moveTo>
                  <a:pt x="4" y="76"/>
                </a:moveTo>
                <a:cubicBezTo>
                  <a:pt x="174" y="137"/>
                  <a:pt x="174" y="137"/>
                  <a:pt x="174" y="137"/>
                </a:cubicBezTo>
                <a:cubicBezTo>
                  <a:pt x="228" y="3"/>
                  <a:pt x="228" y="3"/>
                  <a:pt x="228" y="3"/>
                </a:cubicBezTo>
                <a:lnTo>
                  <a:pt x="4" y="76"/>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7" name="Freeform 65"/>
          <p:cNvSpPr>
            <a:spLocks noEditPoints="1"/>
          </p:cNvSpPr>
          <p:nvPr/>
        </p:nvSpPr>
        <p:spPr bwMode="auto">
          <a:xfrm flipH="1" flipV="1">
            <a:off x="1346094" y="-45700"/>
            <a:ext cx="797105" cy="834629"/>
          </a:xfrm>
          <a:custGeom>
            <a:avLst/>
            <a:gdLst>
              <a:gd name="T0" fmla="*/ 268 w 285"/>
              <a:gd name="T1" fmla="*/ 298 h 298"/>
              <a:gd name="T2" fmla="*/ 267 w 285"/>
              <a:gd name="T3" fmla="*/ 297 h 298"/>
              <a:gd name="T4" fmla="*/ 1 w 285"/>
              <a:gd name="T5" fmla="*/ 49 h 298"/>
              <a:gd name="T6" fmla="*/ 0 w 285"/>
              <a:gd name="T7" fmla="*/ 49 h 298"/>
              <a:gd name="T8" fmla="*/ 1 w 285"/>
              <a:gd name="T9" fmla="*/ 48 h 298"/>
              <a:gd name="T10" fmla="*/ 284 w 285"/>
              <a:gd name="T11" fmla="*/ 0 h 298"/>
              <a:gd name="T12" fmla="*/ 285 w 285"/>
              <a:gd name="T13" fmla="*/ 0 h 298"/>
              <a:gd name="T14" fmla="*/ 285 w 285"/>
              <a:gd name="T15" fmla="*/ 1 h 298"/>
              <a:gd name="T16" fmla="*/ 269 w 285"/>
              <a:gd name="T17" fmla="*/ 297 h 298"/>
              <a:gd name="T18" fmla="*/ 268 w 285"/>
              <a:gd name="T19" fmla="*/ 298 h 298"/>
              <a:gd name="T20" fmla="*/ 268 w 285"/>
              <a:gd name="T21" fmla="*/ 298 h 298"/>
              <a:gd name="T22" fmla="*/ 3 w 285"/>
              <a:gd name="T23" fmla="*/ 49 h 298"/>
              <a:gd name="T24" fmla="*/ 267 w 285"/>
              <a:gd name="T25" fmla="*/ 295 h 298"/>
              <a:gd name="T26" fmla="*/ 283 w 285"/>
              <a:gd name="T27" fmla="*/ 2 h 298"/>
              <a:gd name="T28" fmla="*/ 3 w 285"/>
              <a:gd name="T29" fmla="*/ 4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5" h="298">
                <a:moveTo>
                  <a:pt x="268" y="298"/>
                </a:moveTo>
                <a:cubicBezTo>
                  <a:pt x="268" y="298"/>
                  <a:pt x="267" y="298"/>
                  <a:pt x="267" y="297"/>
                </a:cubicBezTo>
                <a:cubicBezTo>
                  <a:pt x="1" y="49"/>
                  <a:pt x="1" y="49"/>
                  <a:pt x="1" y="49"/>
                </a:cubicBezTo>
                <a:cubicBezTo>
                  <a:pt x="0" y="49"/>
                  <a:pt x="0" y="49"/>
                  <a:pt x="0" y="49"/>
                </a:cubicBezTo>
                <a:cubicBezTo>
                  <a:pt x="0" y="48"/>
                  <a:pt x="1" y="48"/>
                  <a:pt x="1" y="48"/>
                </a:cubicBezTo>
                <a:cubicBezTo>
                  <a:pt x="284" y="0"/>
                  <a:pt x="284" y="0"/>
                  <a:pt x="284" y="0"/>
                </a:cubicBezTo>
                <a:cubicBezTo>
                  <a:pt x="284" y="0"/>
                  <a:pt x="285" y="0"/>
                  <a:pt x="285" y="0"/>
                </a:cubicBezTo>
                <a:cubicBezTo>
                  <a:pt x="285" y="0"/>
                  <a:pt x="285" y="1"/>
                  <a:pt x="285" y="1"/>
                </a:cubicBezTo>
                <a:cubicBezTo>
                  <a:pt x="269" y="297"/>
                  <a:pt x="269" y="297"/>
                  <a:pt x="269" y="297"/>
                </a:cubicBezTo>
                <a:cubicBezTo>
                  <a:pt x="269" y="297"/>
                  <a:pt x="269" y="297"/>
                  <a:pt x="268" y="298"/>
                </a:cubicBezTo>
                <a:cubicBezTo>
                  <a:pt x="268" y="298"/>
                  <a:pt x="268" y="298"/>
                  <a:pt x="268" y="298"/>
                </a:cubicBezTo>
                <a:close/>
                <a:moveTo>
                  <a:pt x="3" y="49"/>
                </a:moveTo>
                <a:cubicBezTo>
                  <a:pt x="267" y="295"/>
                  <a:pt x="267" y="295"/>
                  <a:pt x="267" y="295"/>
                </a:cubicBezTo>
                <a:cubicBezTo>
                  <a:pt x="283" y="2"/>
                  <a:pt x="283" y="2"/>
                  <a:pt x="283" y="2"/>
                </a:cubicBezTo>
                <a:lnTo>
                  <a:pt x="3" y="49"/>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2" name="Freeform 70"/>
          <p:cNvSpPr>
            <a:spLocks noEditPoints="1"/>
          </p:cNvSpPr>
          <p:nvPr/>
        </p:nvSpPr>
        <p:spPr bwMode="auto">
          <a:xfrm flipH="1" flipV="1">
            <a:off x="2283062" y="-596055"/>
            <a:ext cx="914226" cy="973355"/>
          </a:xfrm>
          <a:custGeom>
            <a:avLst/>
            <a:gdLst>
              <a:gd name="T0" fmla="*/ 264 w 327"/>
              <a:gd name="T1" fmla="*/ 347 h 347"/>
              <a:gd name="T2" fmla="*/ 263 w 327"/>
              <a:gd name="T3" fmla="*/ 347 h 347"/>
              <a:gd name="T4" fmla="*/ 0 w 327"/>
              <a:gd name="T5" fmla="*/ 133 h 347"/>
              <a:gd name="T6" fmla="*/ 0 w 327"/>
              <a:gd name="T7" fmla="*/ 132 h 347"/>
              <a:gd name="T8" fmla="*/ 0 w 327"/>
              <a:gd name="T9" fmla="*/ 132 h 347"/>
              <a:gd name="T10" fmla="*/ 326 w 327"/>
              <a:gd name="T11" fmla="*/ 0 h 347"/>
              <a:gd name="T12" fmla="*/ 326 w 327"/>
              <a:gd name="T13" fmla="*/ 0 h 347"/>
              <a:gd name="T14" fmla="*/ 327 w 327"/>
              <a:gd name="T15" fmla="*/ 1 h 347"/>
              <a:gd name="T16" fmla="*/ 265 w 327"/>
              <a:gd name="T17" fmla="*/ 346 h 347"/>
              <a:gd name="T18" fmla="*/ 264 w 327"/>
              <a:gd name="T19" fmla="*/ 347 h 347"/>
              <a:gd name="T20" fmla="*/ 264 w 327"/>
              <a:gd name="T21" fmla="*/ 347 h 347"/>
              <a:gd name="T22" fmla="*/ 2 w 327"/>
              <a:gd name="T23" fmla="*/ 133 h 347"/>
              <a:gd name="T24" fmla="*/ 263 w 327"/>
              <a:gd name="T25" fmla="*/ 344 h 347"/>
              <a:gd name="T26" fmla="*/ 325 w 327"/>
              <a:gd name="T27" fmla="*/ 3 h 347"/>
              <a:gd name="T28" fmla="*/ 2 w 327"/>
              <a:gd name="T29" fmla="*/ 133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7" h="347">
                <a:moveTo>
                  <a:pt x="264" y="347"/>
                </a:moveTo>
                <a:cubicBezTo>
                  <a:pt x="263" y="347"/>
                  <a:pt x="263" y="347"/>
                  <a:pt x="263" y="347"/>
                </a:cubicBezTo>
                <a:cubicBezTo>
                  <a:pt x="0" y="133"/>
                  <a:pt x="0" y="133"/>
                  <a:pt x="0" y="133"/>
                </a:cubicBezTo>
                <a:cubicBezTo>
                  <a:pt x="0" y="133"/>
                  <a:pt x="0" y="133"/>
                  <a:pt x="0" y="132"/>
                </a:cubicBezTo>
                <a:cubicBezTo>
                  <a:pt x="0" y="132"/>
                  <a:pt x="0" y="132"/>
                  <a:pt x="0" y="132"/>
                </a:cubicBezTo>
                <a:cubicBezTo>
                  <a:pt x="326" y="0"/>
                  <a:pt x="326" y="0"/>
                  <a:pt x="326" y="0"/>
                </a:cubicBezTo>
                <a:cubicBezTo>
                  <a:pt x="326" y="0"/>
                  <a:pt x="326" y="0"/>
                  <a:pt x="326" y="0"/>
                </a:cubicBezTo>
                <a:cubicBezTo>
                  <a:pt x="327" y="1"/>
                  <a:pt x="327" y="1"/>
                  <a:pt x="327" y="1"/>
                </a:cubicBezTo>
                <a:cubicBezTo>
                  <a:pt x="265" y="346"/>
                  <a:pt x="265" y="346"/>
                  <a:pt x="265" y="346"/>
                </a:cubicBezTo>
                <a:cubicBezTo>
                  <a:pt x="264" y="346"/>
                  <a:pt x="264" y="347"/>
                  <a:pt x="264" y="347"/>
                </a:cubicBezTo>
                <a:cubicBezTo>
                  <a:pt x="264" y="347"/>
                  <a:pt x="264" y="347"/>
                  <a:pt x="264" y="347"/>
                </a:cubicBezTo>
                <a:close/>
                <a:moveTo>
                  <a:pt x="2" y="133"/>
                </a:moveTo>
                <a:cubicBezTo>
                  <a:pt x="263" y="344"/>
                  <a:pt x="263" y="344"/>
                  <a:pt x="263" y="344"/>
                </a:cubicBezTo>
                <a:cubicBezTo>
                  <a:pt x="325" y="3"/>
                  <a:pt x="325" y="3"/>
                  <a:pt x="325" y="3"/>
                </a:cubicBezTo>
                <a:lnTo>
                  <a:pt x="2" y="133"/>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4" name="Freeform 22"/>
          <p:cNvSpPr>
            <a:spLocks noEditPoints="1"/>
          </p:cNvSpPr>
          <p:nvPr/>
        </p:nvSpPr>
        <p:spPr bwMode="auto">
          <a:xfrm flipH="1" flipV="1">
            <a:off x="3191603" y="-578999"/>
            <a:ext cx="548081" cy="589016"/>
          </a:xfrm>
          <a:custGeom>
            <a:avLst/>
            <a:gdLst>
              <a:gd name="T0" fmla="*/ 114 w 196"/>
              <a:gd name="T1" fmla="*/ 210 h 210"/>
              <a:gd name="T2" fmla="*/ 114 w 196"/>
              <a:gd name="T3" fmla="*/ 210 h 210"/>
              <a:gd name="T4" fmla="*/ 1 w 196"/>
              <a:gd name="T5" fmla="*/ 138 h 210"/>
              <a:gd name="T6" fmla="*/ 0 w 196"/>
              <a:gd name="T7" fmla="*/ 137 h 210"/>
              <a:gd name="T8" fmla="*/ 1 w 196"/>
              <a:gd name="T9" fmla="*/ 136 h 210"/>
              <a:gd name="T10" fmla="*/ 194 w 196"/>
              <a:gd name="T11" fmla="*/ 1 h 210"/>
              <a:gd name="T12" fmla="*/ 195 w 196"/>
              <a:gd name="T13" fmla="*/ 1 h 210"/>
              <a:gd name="T14" fmla="*/ 195 w 196"/>
              <a:gd name="T15" fmla="*/ 2 h 210"/>
              <a:gd name="T16" fmla="*/ 115 w 196"/>
              <a:gd name="T17" fmla="*/ 210 h 210"/>
              <a:gd name="T18" fmla="*/ 115 w 196"/>
              <a:gd name="T19" fmla="*/ 210 h 210"/>
              <a:gd name="T20" fmla="*/ 114 w 196"/>
              <a:gd name="T21" fmla="*/ 210 h 210"/>
              <a:gd name="T22" fmla="*/ 3 w 196"/>
              <a:gd name="T23" fmla="*/ 137 h 210"/>
              <a:gd name="T24" fmla="*/ 114 w 196"/>
              <a:gd name="T25" fmla="*/ 208 h 210"/>
              <a:gd name="T26" fmla="*/ 193 w 196"/>
              <a:gd name="T27" fmla="*/ 4 h 210"/>
              <a:gd name="T28" fmla="*/ 3 w 196"/>
              <a:gd name="T29" fmla="*/ 137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6" h="210">
                <a:moveTo>
                  <a:pt x="114" y="210"/>
                </a:moveTo>
                <a:cubicBezTo>
                  <a:pt x="114" y="210"/>
                  <a:pt x="114" y="210"/>
                  <a:pt x="114" y="210"/>
                </a:cubicBezTo>
                <a:cubicBezTo>
                  <a:pt x="1" y="138"/>
                  <a:pt x="1" y="138"/>
                  <a:pt x="1" y="138"/>
                </a:cubicBezTo>
                <a:cubicBezTo>
                  <a:pt x="0" y="138"/>
                  <a:pt x="0" y="138"/>
                  <a:pt x="0" y="137"/>
                </a:cubicBezTo>
                <a:cubicBezTo>
                  <a:pt x="0" y="137"/>
                  <a:pt x="0" y="137"/>
                  <a:pt x="1" y="136"/>
                </a:cubicBezTo>
                <a:cubicBezTo>
                  <a:pt x="194" y="1"/>
                  <a:pt x="194" y="1"/>
                  <a:pt x="194" y="1"/>
                </a:cubicBezTo>
                <a:cubicBezTo>
                  <a:pt x="194" y="0"/>
                  <a:pt x="195" y="0"/>
                  <a:pt x="195" y="1"/>
                </a:cubicBezTo>
                <a:cubicBezTo>
                  <a:pt x="195" y="1"/>
                  <a:pt x="196" y="1"/>
                  <a:pt x="195" y="2"/>
                </a:cubicBezTo>
                <a:cubicBezTo>
                  <a:pt x="115" y="210"/>
                  <a:pt x="115" y="210"/>
                  <a:pt x="115" y="210"/>
                </a:cubicBezTo>
                <a:cubicBezTo>
                  <a:pt x="115" y="210"/>
                  <a:pt x="115" y="210"/>
                  <a:pt x="115" y="210"/>
                </a:cubicBezTo>
                <a:cubicBezTo>
                  <a:pt x="115" y="210"/>
                  <a:pt x="115" y="210"/>
                  <a:pt x="114" y="210"/>
                </a:cubicBezTo>
                <a:close/>
                <a:moveTo>
                  <a:pt x="3" y="137"/>
                </a:moveTo>
                <a:cubicBezTo>
                  <a:pt x="114" y="208"/>
                  <a:pt x="114" y="208"/>
                  <a:pt x="114" y="208"/>
                </a:cubicBezTo>
                <a:cubicBezTo>
                  <a:pt x="193" y="4"/>
                  <a:pt x="193" y="4"/>
                  <a:pt x="193" y="4"/>
                </a:cubicBezTo>
                <a:lnTo>
                  <a:pt x="3" y="137"/>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1" name="Freeform 29"/>
          <p:cNvSpPr>
            <a:spLocks noEditPoints="1"/>
          </p:cNvSpPr>
          <p:nvPr/>
        </p:nvSpPr>
        <p:spPr bwMode="auto">
          <a:xfrm flipH="1" flipV="1">
            <a:off x="-393665" y="777558"/>
            <a:ext cx="388887" cy="1124589"/>
          </a:xfrm>
          <a:custGeom>
            <a:avLst/>
            <a:gdLst>
              <a:gd name="T0" fmla="*/ 32 w 139"/>
              <a:gd name="T1" fmla="*/ 401 h 401"/>
              <a:gd name="T2" fmla="*/ 32 w 139"/>
              <a:gd name="T3" fmla="*/ 401 h 401"/>
              <a:gd name="T4" fmla="*/ 31 w 139"/>
              <a:gd name="T5" fmla="*/ 401 h 401"/>
              <a:gd name="T6" fmla="*/ 0 w 139"/>
              <a:gd name="T7" fmla="*/ 2 h 401"/>
              <a:gd name="T8" fmla="*/ 0 w 139"/>
              <a:gd name="T9" fmla="*/ 2 h 401"/>
              <a:gd name="T10" fmla="*/ 1 w 139"/>
              <a:gd name="T11" fmla="*/ 1 h 401"/>
              <a:gd name="T12" fmla="*/ 138 w 139"/>
              <a:gd name="T13" fmla="*/ 0 h 401"/>
              <a:gd name="T14" fmla="*/ 139 w 139"/>
              <a:gd name="T15" fmla="*/ 0 h 401"/>
              <a:gd name="T16" fmla="*/ 139 w 139"/>
              <a:gd name="T17" fmla="*/ 1 h 401"/>
              <a:gd name="T18" fmla="*/ 33 w 139"/>
              <a:gd name="T19" fmla="*/ 401 h 401"/>
              <a:gd name="T20" fmla="*/ 32 w 139"/>
              <a:gd name="T21" fmla="*/ 401 h 401"/>
              <a:gd name="T22" fmla="*/ 2 w 139"/>
              <a:gd name="T23" fmla="*/ 3 h 401"/>
              <a:gd name="T24" fmla="*/ 33 w 139"/>
              <a:gd name="T25" fmla="*/ 395 h 401"/>
              <a:gd name="T26" fmla="*/ 137 w 139"/>
              <a:gd name="T27" fmla="*/ 2 h 401"/>
              <a:gd name="T28" fmla="*/ 2 w 139"/>
              <a:gd name="T29" fmla="*/ 3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9" h="401">
                <a:moveTo>
                  <a:pt x="32" y="401"/>
                </a:moveTo>
                <a:cubicBezTo>
                  <a:pt x="32" y="401"/>
                  <a:pt x="32" y="401"/>
                  <a:pt x="32" y="401"/>
                </a:cubicBezTo>
                <a:cubicBezTo>
                  <a:pt x="32" y="401"/>
                  <a:pt x="31" y="401"/>
                  <a:pt x="31" y="401"/>
                </a:cubicBezTo>
                <a:cubicBezTo>
                  <a:pt x="0" y="2"/>
                  <a:pt x="0" y="2"/>
                  <a:pt x="0" y="2"/>
                </a:cubicBezTo>
                <a:cubicBezTo>
                  <a:pt x="0" y="2"/>
                  <a:pt x="0" y="2"/>
                  <a:pt x="0" y="2"/>
                </a:cubicBezTo>
                <a:cubicBezTo>
                  <a:pt x="0" y="1"/>
                  <a:pt x="1" y="1"/>
                  <a:pt x="1" y="1"/>
                </a:cubicBezTo>
                <a:cubicBezTo>
                  <a:pt x="138" y="0"/>
                  <a:pt x="138" y="0"/>
                  <a:pt x="138" y="0"/>
                </a:cubicBezTo>
                <a:cubicBezTo>
                  <a:pt x="138" y="0"/>
                  <a:pt x="138" y="0"/>
                  <a:pt x="139" y="0"/>
                </a:cubicBezTo>
                <a:cubicBezTo>
                  <a:pt x="139" y="1"/>
                  <a:pt x="139" y="1"/>
                  <a:pt x="139" y="1"/>
                </a:cubicBezTo>
                <a:cubicBezTo>
                  <a:pt x="33" y="401"/>
                  <a:pt x="33" y="401"/>
                  <a:pt x="33" y="401"/>
                </a:cubicBezTo>
                <a:cubicBezTo>
                  <a:pt x="33" y="401"/>
                  <a:pt x="33" y="401"/>
                  <a:pt x="32" y="401"/>
                </a:cubicBezTo>
                <a:close/>
                <a:moveTo>
                  <a:pt x="2" y="3"/>
                </a:moveTo>
                <a:cubicBezTo>
                  <a:pt x="33" y="395"/>
                  <a:pt x="33" y="395"/>
                  <a:pt x="33" y="395"/>
                </a:cubicBezTo>
                <a:cubicBezTo>
                  <a:pt x="137" y="2"/>
                  <a:pt x="137" y="2"/>
                  <a:pt x="137" y="2"/>
                </a:cubicBezTo>
                <a:lnTo>
                  <a:pt x="2" y="3"/>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3" name="Freeform 31"/>
          <p:cNvSpPr>
            <a:spLocks noEditPoints="1"/>
          </p:cNvSpPr>
          <p:nvPr/>
        </p:nvSpPr>
        <p:spPr bwMode="auto">
          <a:xfrm flipH="1" flipV="1">
            <a:off x="-393665" y="1894187"/>
            <a:ext cx="388887" cy="369557"/>
          </a:xfrm>
          <a:custGeom>
            <a:avLst/>
            <a:gdLst>
              <a:gd name="T0" fmla="*/ 1 w 139"/>
              <a:gd name="T1" fmla="*/ 132 h 132"/>
              <a:gd name="T2" fmla="*/ 0 w 139"/>
              <a:gd name="T3" fmla="*/ 132 h 132"/>
              <a:gd name="T4" fmla="*/ 0 w 139"/>
              <a:gd name="T5" fmla="*/ 130 h 132"/>
              <a:gd name="T6" fmla="*/ 137 w 139"/>
              <a:gd name="T7" fmla="*/ 0 h 132"/>
              <a:gd name="T8" fmla="*/ 138 w 139"/>
              <a:gd name="T9" fmla="*/ 0 h 132"/>
              <a:gd name="T10" fmla="*/ 138 w 139"/>
              <a:gd name="T11" fmla="*/ 1 h 132"/>
              <a:gd name="T12" fmla="*/ 139 w 139"/>
              <a:gd name="T13" fmla="*/ 130 h 132"/>
              <a:gd name="T14" fmla="*/ 138 w 139"/>
              <a:gd name="T15" fmla="*/ 131 h 132"/>
              <a:gd name="T16" fmla="*/ 1 w 139"/>
              <a:gd name="T17" fmla="*/ 132 h 132"/>
              <a:gd name="T18" fmla="*/ 1 w 139"/>
              <a:gd name="T19" fmla="*/ 132 h 132"/>
              <a:gd name="T20" fmla="*/ 136 w 139"/>
              <a:gd name="T21" fmla="*/ 3 h 132"/>
              <a:gd name="T22" fmla="*/ 3 w 139"/>
              <a:gd name="T23" fmla="*/ 130 h 132"/>
              <a:gd name="T24" fmla="*/ 137 w 139"/>
              <a:gd name="T25" fmla="*/ 129 h 132"/>
              <a:gd name="T26" fmla="*/ 136 w 139"/>
              <a:gd name="T27" fmla="*/ 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 h="132">
                <a:moveTo>
                  <a:pt x="1" y="132"/>
                </a:moveTo>
                <a:cubicBezTo>
                  <a:pt x="0" y="132"/>
                  <a:pt x="0" y="132"/>
                  <a:pt x="0" y="132"/>
                </a:cubicBezTo>
                <a:cubicBezTo>
                  <a:pt x="0" y="131"/>
                  <a:pt x="0" y="131"/>
                  <a:pt x="0" y="130"/>
                </a:cubicBezTo>
                <a:cubicBezTo>
                  <a:pt x="137" y="0"/>
                  <a:pt x="137" y="0"/>
                  <a:pt x="137" y="0"/>
                </a:cubicBezTo>
                <a:cubicBezTo>
                  <a:pt x="137" y="0"/>
                  <a:pt x="137" y="0"/>
                  <a:pt x="138" y="0"/>
                </a:cubicBezTo>
                <a:cubicBezTo>
                  <a:pt x="138" y="0"/>
                  <a:pt x="138" y="0"/>
                  <a:pt x="138" y="1"/>
                </a:cubicBezTo>
                <a:cubicBezTo>
                  <a:pt x="139" y="130"/>
                  <a:pt x="139" y="130"/>
                  <a:pt x="139" y="130"/>
                </a:cubicBezTo>
                <a:cubicBezTo>
                  <a:pt x="139" y="131"/>
                  <a:pt x="138" y="131"/>
                  <a:pt x="138" y="131"/>
                </a:cubicBezTo>
                <a:cubicBezTo>
                  <a:pt x="1" y="132"/>
                  <a:pt x="1" y="132"/>
                  <a:pt x="1" y="132"/>
                </a:cubicBezTo>
                <a:cubicBezTo>
                  <a:pt x="1" y="132"/>
                  <a:pt x="1" y="132"/>
                  <a:pt x="1" y="132"/>
                </a:cubicBezTo>
                <a:close/>
                <a:moveTo>
                  <a:pt x="136" y="3"/>
                </a:moveTo>
                <a:cubicBezTo>
                  <a:pt x="3" y="130"/>
                  <a:pt x="3" y="130"/>
                  <a:pt x="3" y="130"/>
                </a:cubicBezTo>
                <a:cubicBezTo>
                  <a:pt x="137" y="129"/>
                  <a:pt x="137" y="129"/>
                  <a:pt x="137" y="129"/>
                </a:cubicBezTo>
                <a:lnTo>
                  <a:pt x="136" y="3"/>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4" name="Freeform 42"/>
          <p:cNvSpPr>
            <a:spLocks noEditPoints="1"/>
          </p:cNvSpPr>
          <p:nvPr/>
        </p:nvSpPr>
        <p:spPr bwMode="auto">
          <a:xfrm flipH="1" flipV="1">
            <a:off x="-96882" y="777558"/>
            <a:ext cx="1269000" cy="451428"/>
          </a:xfrm>
          <a:custGeom>
            <a:avLst/>
            <a:gdLst>
              <a:gd name="T0" fmla="*/ 453 w 454"/>
              <a:gd name="T1" fmla="*/ 161 h 161"/>
              <a:gd name="T2" fmla="*/ 453 w 454"/>
              <a:gd name="T3" fmla="*/ 161 h 161"/>
              <a:gd name="T4" fmla="*/ 1 w 454"/>
              <a:gd name="T5" fmla="*/ 140 h 161"/>
              <a:gd name="T6" fmla="*/ 1 w 454"/>
              <a:gd name="T7" fmla="*/ 139 h 161"/>
              <a:gd name="T8" fmla="*/ 1 w 454"/>
              <a:gd name="T9" fmla="*/ 138 h 161"/>
              <a:gd name="T10" fmla="*/ 56 w 454"/>
              <a:gd name="T11" fmla="*/ 1 h 161"/>
              <a:gd name="T12" fmla="*/ 56 w 454"/>
              <a:gd name="T13" fmla="*/ 0 h 161"/>
              <a:gd name="T14" fmla="*/ 57 w 454"/>
              <a:gd name="T15" fmla="*/ 0 h 161"/>
              <a:gd name="T16" fmla="*/ 453 w 454"/>
              <a:gd name="T17" fmla="*/ 160 h 161"/>
              <a:gd name="T18" fmla="*/ 454 w 454"/>
              <a:gd name="T19" fmla="*/ 161 h 161"/>
              <a:gd name="T20" fmla="*/ 453 w 454"/>
              <a:gd name="T21" fmla="*/ 161 h 161"/>
              <a:gd name="T22" fmla="*/ 3 w 454"/>
              <a:gd name="T23" fmla="*/ 138 h 161"/>
              <a:gd name="T24" fmla="*/ 448 w 454"/>
              <a:gd name="T25" fmla="*/ 159 h 161"/>
              <a:gd name="T26" fmla="*/ 57 w 454"/>
              <a:gd name="T27" fmla="*/ 2 h 161"/>
              <a:gd name="T28" fmla="*/ 3 w 454"/>
              <a:gd name="T29"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4" h="161">
                <a:moveTo>
                  <a:pt x="453" y="161"/>
                </a:moveTo>
                <a:cubicBezTo>
                  <a:pt x="453" y="161"/>
                  <a:pt x="453" y="161"/>
                  <a:pt x="453" y="161"/>
                </a:cubicBezTo>
                <a:cubicBezTo>
                  <a:pt x="1" y="140"/>
                  <a:pt x="1" y="140"/>
                  <a:pt x="1" y="140"/>
                </a:cubicBezTo>
                <a:cubicBezTo>
                  <a:pt x="1" y="140"/>
                  <a:pt x="1" y="139"/>
                  <a:pt x="1" y="139"/>
                </a:cubicBezTo>
                <a:cubicBezTo>
                  <a:pt x="0" y="139"/>
                  <a:pt x="0" y="139"/>
                  <a:pt x="1" y="138"/>
                </a:cubicBezTo>
                <a:cubicBezTo>
                  <a:pt x="56" y="1"/>
                  <a:pt x="56" y="1"/>
                  <a:pt x="56" y="1"/>
                </a:cubicBezTo>
                <a:cubicBezTo>
                  <a:pt x="56" y="1"/>
                  <a:pt x="56" y="1"/>
                  <a:pt x="56" y="0"/>
                </a:cubicBezTo>
                <a:cubicBezTo>
                  <a:pt x="56" y="0"/>
                  <a:pt x="57" y="0"/>
                  <a:pt x="57" y="0"/>
                </a:cubicBezTo>
                <a:cubicBezTo>
                  <a:pt x="453" y="160"/>
                  <a:pt x="453" y="160"/>
                  <a:pt x="453" y="160"/>
                </a:cubicBezTo>
                <a:cubicBezTo>
                  <a:pt x="454" y="160"/>
                  <a:pt x="454" y="160"/>
                  <a:pt x="454" y="161"/>
                </a:cubicBezTo>
                <a:cubicBezTo>
                  <a:pt x="454" y="161"/>
                  <a:pt x="454" y="161"/>
                  <a:pt x="453" y="161"/>
                </a:cubicBezTo>
                <a:close/>
                <a:moveTo>
                  <a:pt x="3" y="138"/>
                </a:moveTo>
                <a:cubicBezTo>
                  <a:pt x="448" y="159"/>
                  <a:pt x="448" y="159"/>
                  <a:pt x="448" y="159"/>
                </a:cubicBezTo>
                <a:cubicBezTo>
                  <a:pt x="57" y="2"/>
                  <a:pt x="57" y="2"/>
                  <a:pt x="57" y="2"/>
                </a:cubicBezTo>
                <a:lnTo>
                  <a:pt x="3" y="138"/>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5" name="Freeform 43"/>
          <p:cNvSpPr>
            <a:spLocks noEditPoints="1"/>
          </p:cNvSpPr>
          <p:nvPr/>
        </p:nvSpPr>
        <p:spPr bwMode="auto">
          <a:xfrm flipH="1" flipV="1">
            <a:off x="451199" y="1223301"/>
            <a:ext cx="695903" cy="1009742"/>
          </a:xfrm>
          <a:custGeom>
            <a:avLst/>
            <a:gdLst>
              <a:gd name="T0" fmla="*/ 47 w 249"/>
              <a:gd name="T1" fmla="*/ 360 h 360"/>
              <a:gd name="T2" fmla="*/ 47 w 249"/>
              <a:gd name="T3" fmla="*/ 360 h 360"/>
              <a:gd name="T4" fmla="*/ 47 w 249"/>
              <a:gd name="T5" fmla="*/ 359 h 360"/>
              <a:gd name="T6" fmla="*/ 0 w 249"/>
              <a:gd name="T7" fmla="*/ 1 h 360"/>
              <a:gd name="T8" fmla="*/ 1 w 249"/>
              <a:gd name="T9" fmla="*/ 0 h 360"/>
              <a:gd name="T10" fmla="*/ 2 w 249"/>
              <a:gd name="T11" fmla="*/ 0 h 360"/>
              <a:gd name="T12" fmla="*/ 249 w 249"/>
              <a:gd name="T13" fmla="*/ 193 h 360"/>
              <a:gd name="T14" fmla="*/ 249 w 249"/>
              <a:gd name="T15" fmla="*/ 194 h 360"/>
              <a:gd name="T16" fmla="*/ 249 w 249"/>
              <a:gd name="T17" fmla="*/ 194 h 360"/>
              <a:gd name="T18" fmla="*/ 48 w 249"/>
              <a:gd name="T19" fmla="*/ 360 h 360"/>
              <a:gd name="T20" fmla="*/ 47 w 249"/>
              <a:gd name="T21" fmla="*/ 360 h 360"/>
              <a:gd name="T22" fmla="*/ 2 w 249"/>
              <a:gd name="T23" fmla="*/ 3 h 360"/>
              <a:gd name="T24" fmla="*/ 48 w 249"/>
              <a:gd name="T25" fmla="*/ 357 h 360"/>
              <a:gd name="T26" fmla="*/ 247 w 249"/>
              <a:gd name="T27" fmla="*/ 194 h 360"/>
              <a:gd name="T28" fmla="*/ 2 w 249"/>
              <a:gd name="T29" fmla="*/ 3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9" h="360">
                <a:moveTo>
                  <a:pt x="47" y="360"/>
                </a:moveTo>
                <a:cubicBezTo>
                  <a:pt x="47" y="360"/>
                  <a:pt x="47" y="360"/>
                  <a:pt x="47" y="360"/>
                </a:cubicBezTo>
                <a:cubicBezTo>
                  <a:pt x="47" y="360"/>
                  <a:pt x="47" y="360"/>
                  <a:pt x="47" y="359"/>
                </a:cubicBezTo>
                <a:cubicBezTo>
                  <a:pt x="0" y="1"/>
                  <a:pt x="0" y="1"/>
                  <a:pt x="0" y="1"/>
                </a:cubicBezTo>
                <a:cubicBezTo>
                  <a:pt x="0" y="1"/>
                  <a:pt x="0" y="0"/>
                  <a:pt x="1" y="0"/>
                </a:cubicBezTo>
                <a:cubicBezTo>
                  <a:pt x="1" y="0"/>
                  <a:pt x="1" y="0"/>
                  <a:pt x="2" y="0"/>
                </a:cubicBezTo>
                <a:cubicBezTo>
                  <a:pt x="249" y="193"/>
                  <a:pt x="249" y="193"/>
                  <a:pt x="249" y="193"/>
                </a:cubicBezTo>
                <a:cubicBezTo>
                  <a:pt x="249" y="193"/>
                  <a:pt x="249" y="193"/>
                  <a:pt x="249" y="194"/>
                </a:cubicBezTo>
                <a:cubicBezTo>
                  <a:pt x="249" y="194"/>
                  <a:pt x="249" y="194"/>
                  <a:pt x="249" y="194"/>
                </a:cubicBezTo>
                <a:cubicBezTo>
                  <a:pt x="48" y="360"/>
                  <a:pt x="48" y="360"/>
                  <a:pt x="48" y="360"/>
                </a:cubicBezTo>
                <a:cubicBezTo>
                  <a:pt x="48" y="360"/>
                  <a:pt x="48" y="360"/>
                  <a:pt x="47" y="360"/>
                </a:cubicBezTo>
                <a:close/>
                <a:moveTo>
                  <a:pt x="2" y="3"/>
                </a:moveTo>
                <a:cubicBezTo>
                  <a:pt x="48" y="357"/>
                  <a:pt x="48" y="357"/>
                  <a:pt x="48" y="357"/>
                </a:cubicBezTo>
                <a:cubicBezTo>
                  <a:pt x="247" y="194"/>
                  <a:pt x="247" y="194"/>
                  <a:pt x="247" y="194"/>
                </a:cubicBezTo>
                <a:lnTo>
                  <a:pt x="2" y="3"/>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6" name="Freeform 44"/>
          <p:cNvSpPr>
            <a:spLocks noEditPoints="1"/>
          </p:cNvSpPr>
          <p:nvPr/>
        </p:nvSpPr>
        <p:spPr bwMode="auto">
          <a:xfrm flipH="1" flipV="1">
            <a:off x="451199" y="1686099"/>
            <a:ext cx="695903" cy="818710"/>
          </a:xfrm>
          <a:custGeom>
            <a:avLst/>
            <a:gdLst>
              <a:gd name="T0" fmla="*/ 248 w 249"/>
              <a:gd name="T1" fmla="*/ 292 h 292"/>
              <a:gd name="T2" fmla="*/ 248 w 249"/>
              <a:gd name="T3" fmla="*/ 291 h 292"/>
              <a:gd name="T4" fmla="*/ 1 w 249"/>
              <a:gd name="T5" fmla="*/ 99 h 292"/>
              <a:gd name="T6" fmla="*/ 0 w 249"/>
              <a:gd name="T7" fmla="*/ 98 h 292"/>
              <a:gd name="T8" fmla="*/ 1 w 249"/>
              <a:gd name="T9" fmla="*/ 97 h 292"/>
              <a:gd name="T10" fmla="*/ 216 w 249"/>
              <a:gd name="T11" fmla="*/ 0 h 292"/>
              <a:gd name="T12" fmla="*/ 217 w 249"/>
              <a:gd name="T13" fmla="*/ 0 h 292"/>
              <a:gd name="T14" fmla="*/ 217 w 249"/>
              <a:gd name="T15" fmla="*/ 1 h 292"/>
              <a:gd name="T16" fmla="*/ 249 w 249"/>
              <a:gd name="T17" fmla="*/ 291 h 292"/>
              <a:gd name="T18" fmla="*/ 249 w 249"/>
              <a:gd name="T19" fmla="*/ 292 h 292"/>
              <a:gd name="T20" fmla="*/ 248 w 249"/>
              <a:gd name="T21" fmla="*/ 292 h 292"/>
              <a:gd name="T22" fmla="*/ 3 w 249"/>
              <a:gd name="T23" fmla="*/ 98 h 292"/>
              <a:gd name="T24" fmla="*/ 247 w 249"/>
              <a:gd name="T25" fmla="*/ 289 h 292"/>
              <a:gd name="T26" fmla="*/ 216 w 249"/>
              <a:gd name="T27" fmla="*/ 3 h 292"/>
              <a:gd name="T28" fmla="*/ 3 w 249"/>
              <a:gd name="T29" fmla="*/ 98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9" h="292">
                <a:moveTo>
                  <a:pt x="248" y="292"/>
                </a:moveTo>
                <a:cubicBezTo>
                  <a:pt x="248" y="292"/>
                  <a:pt x="248" y="292"/>
                  <a:pt x="248" y="291"/>
                </a:cubicBezTo>
                <a:cubicBezTo>
                  <a:pt x="1" y="99"/>
                  <a:pt x="1" y="99"/>
                  <a:pt x="1" y="99"/>
                </a:cubicBezTo>
                <a:cubicBezTo>
                  <a:pt x="0" y="98"/>
                  <a:pt x="0" y="98"/>
                  <a:pt x="0" y="98"/>
                </a:cubicBezTo>
                <a:cubicBezTo>
                  <a:pt x="0" y="97"/>
                  <a:pt x="0" y="97"/>
                  <a:pt x="1" y="97"/>
                </a:cubicBezTo>
                <a:cubicBezTo>
                  <a:pt x="216" y="0"/>
                  <a:pt x="216" y="0"/>
                  <a:pt x="216" y="0"/>
                </a:cubicBezTo>
                <a:cubicBezTo>
                  <a:pt x="216" y="0"/>
                  <a:pt x="217" y="0"/>
                  <a:pt x="217" y="0"/>
                </a:cubicBezTo>
                <a:cubicBezTo>
                  <a:pt x="217" y="1"/>
                  <a:pt x="217" y="1"/>
                  <a:pt x="217" y="1"/>
                </a:cubicBezTo>
                <a:cubicBezTo>
                  <a:pt x="249" y="291"/>
                  <a:pt x="249" y="291"/>
                  <a:pt x="249" y="291"/>
                </a:cubicBezTo>
                <a:cubicBezTo>
                  <a:pt x="249" y="291"/>
                  <a:pt x="249" y="291"/>
                  <a:pt x="249" y="292"/>
                </a:cubicBezTo>
                <a:cubicBezTo>
                  <a:pt x="249" y="292"/>
                  <a:pt x="248" y="292"/>
                  <a:pt x="248" y="292"/>
                </a:cubicBezTo>
                <a:close/>
                <a:moveTo>
                  <a:pt x="3" y="98"/>
                </a:moveTo>
                <a:cubicBezTo>
                  <a:pt x="247" y="289"/>
                  <a:pt x="247" y="289"/>
                  <a:pt x="247" y="289"/>
                </a:cubicBezTo>
                <a:cubicBezTo>
                  <a:pt x="216" y="3"/>
                  <a:pt x="216" y="3"/>
                  <a:pt x="216" y="3"/>
                </a:cubicBezTo>
                <a:lnTo>
                  <a:pt x="3" y="98"/>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7" name="Freeform 45"/>
          <p:cNvSpPr>
            <a:spLocks noEditPoints="1"/>
          </p:cNvSpPr>
          <p:nvPr/>
        </p:nvSpPr>
        <p:spPr bwMode="auto">
          <a:xfrm flipH="1" flipV="1">
            <a:off x="-390253" y="2499123"/>
            <a:ext cx="1221242" cy="1444113"/>
          </a:xfrm>
          <a:custGeom>
            <a:avLst/>
            <a:gdLst>
              <a:gd name="T0" fmla="*/ 103 w 437"/>
              <a:gd name="T1" fmla="*/ 515 h 515"/>
              <a:gd name="T2" fmla="*/ 103 w 437"/>
              <a:gd name="T3" fmla="*/ 515 h 515"/>
              <a:gd name="T4" fmla="*/ 103 w 437"/>
              <a:gd name="T5" fmla="*/ 514 h 515"/>
              <a:gd name="T6" fmla="*/ 0 w 437"/>
              <a:gd name="T7" fmla="*/ 88 h 515"/>
              <a:gd name="T8" fmla="*/ 0 w 437"/>
              <a:gd name="T9" fmla="*/ 87 h 515"/>
              <a:gd name="T10" fmla="*/ 0 w 437"/>
              <a:gd name="T11" fmla="*/ 87 h 515"/>
              <a:gd name="T12" fmla="*/ 435 w 437"/>
              <a:gd name="T13" fmla="*/ 0 h 515"/>
              <a:gd name="T14" fmla="*/ 436 w 437"/>
              <a:gd name="T15" fmla="*/ 1 h 515"/>
              <a:gd name="T16" fmla="*/ 436 w 437"/>
              <a:gd name="T17" fmla="*/ 2 h 515"/>
              <a:gd name="T18" fmla="*/ 104 w 437"/>
              <a:gd name="T19" fmla="*/ 515 h 515"/>
              <a:gd name="T20" fmla="*/ 103 w 437"/>
              <a:gd name="T21" fmla="*/ 515 h 515"/>
              <a:gd name="T22" fmla="*/ 2 w 437"/>
              <a:gd name="T23" fmla="*/ 88 h 515"/>
              <a:gd name="T24" fmla="*/ 104 w 437"/>
              <a:gd name="T25" fmla="*/ 512 h 515"/>
              <a:gd name="T26" fmla="*/ 434 w 437"/>
              <a:gd name="T27" fmla="*/ 3 h 515"/>
              <a:gd name="T28" fmla="*/ 2 w 437"/>
              <a:gd name="T29" fmla="*/ 88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7" h="515">
                <a:moveTo>
                  <a:pt x="103" y="515"/>
                </a:moveTo>
                <a:cubicBezTo>
                  <a:pt x="103" y="515"/>
                  <a:pt x="103" y="515"/>
                  <a:pt x="103" y="515"/>
                </a:cubicBezTo>
                <a:cubicBezTo>
                  <a:pt x="103" y="515"/>
                  <a:pt x="103" y="515"/>
                  <a:pt x="103" y="514"/>
                </a:cubicBezTo>
                <a:cubicBezTo>
                  <a:pt x="0" y="88"/>
                  <a:pt x="0" y="88"/>
                  <a:pt x="0" y="88"/>
                </a:cubicBezTo>
                <a:cubicBezTo>
                  <a:pt x="0" y="88"/>
                  <a:pt x="0" y="87"/>
                  <a:pt x="0" y="87"/>
                </a:cubicBezTo>
                <a:cubicBezTo>
                  <a:pt x="0" y="87"/>
                  <a:pt x="0" y="87"/>
                  <a:pt x="0" y="87"/>
                </a:cubicBezTo>
                <a:cubicBezTo>
                  <a:pt x="435" y="0"/>
                  <a:pt x="435" y="0"/>
                  <a:pt x="435" y="0"/>
                </a:cubicBezTo>
                <a:cubicBezTo>
                  <a:pt x="436" y="0"/>
                  <a:pt x="436" y="1"/>
                  <a:pt x="436" y="1"/>
                </a:cubicBezTo>
                <a:cubicBezTo>
                  <a:pt x="437" y="1"/>
                  <a:pt x="437" y="2"/>
                  <a:pt x="436" y="2"/>
                </a:cubicBezTo>
                <a:cubicBezTo>
                  <a:pt x="104" y="515"/>
                  <a:pt x="104" y="515"/>
                  <a:pt x="104" y="515"/>
                </a:cubicBezTo>
                <a:cubicBezTo>
                  <a:pt x="104" y="515"/>
                  <a:pt x="104" y="515"/>
                  <a:pt x="103" y="515"/>
                </a:cubicBezTo>
                <a:close/>
                <a:moveTo>
                  <a:pt x="2" y="88"/>
                </a:moveTo>
                <a:cubicBezTo>
                  <a:pt x="104" y="512"/>
                  <a:pt x="104" y="512"/>
                  <a:pt x="104" y="512"/>
                </a:cubicBezTo>
                <a:cubicBezTo>
                  <a:pt x="434" y="3"/>
                  <a:pt x="434" y="3"/>
                  <a:pt x="434" y="3"/>
                </a:cubicBezTo>
                <a:lnTo>
                  <a:pt x="2" y="88"/>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9" name="Freeform 47"/>
          <p:cNvSpPr>
            <a:spLocks noEditPoints="1"/>
          </p:cNvSpPr>
          <p:nvPr/>
        </p:nvSpPr>
        <p:spPr bwMode="auto">
          <a:xfrm flipH="1" flipV="1">
            <a:off x="-390253" y="1894187"/>
            <a:ext cx="936968" cy="610621"/>
          </a:xfrm>
          <a:custGeom>
            <a:avLst/>
            <a:gdLst>
              <a:gd name="T0" fmla="*/ 198 w 335"/>
              <a:gd name="T1" fmla="*/ 218 h 218"/>
              <a:gd name="T2" fmla="*/ 198 w 335"/>
              <a:gd name="T3" fmla="*/ 218 h 218"/>
              <a:gd name="T4" fmla="*/ 197 w 335"/>
              <a:gd name="T5" fmla="*/ 218 h 218"/>
              <a:gd name="T6" fmla="*/ 1 w 335"/>
              <a:gd name="T7" fmla="*/ 2 h 218"/>
              <a:gd name="T8" fmla="*/ 1 w 335"/>
              <a:gd name="T9" fmla="*/ 1 h 218"/>
              <a:gd name="T10" fmla="*/ 2 w 335"/>
              <a:gd name="T11" fmla="*/ 0 h 218"/>
              <a:gd name="T12" fmla="*/ 335 w 335"/>
              <a:gd name="T13" fmla="*/ 86 h 218"/>
              <a:gd name="T14" fmla="*/ 335 w 335"/>
              <a:gd name="T15" fmla="*/ 86 h 218"/>
              <a:gd name="T16" fmla="*/ 335 w 335"/>
              <a:gd name="T17" fmla="*/ 87 h 218"/>
              <a:gd name="T18" fmla="*/ 198 w 335"/>
              <a:gd name="T19" fmla="*/ 218 h 218"/>
              <a:gd name="T20" fmla="*/ 198 w 335"/>
              <a:gd name="T21" fmla="*/ 218 h 218"/>
              <a:gd name="T22" fmla="*/ 4 w 335"/>
              <a:gd name="T23" fmla="*/ 3 h 218"/>
              <a:gd name="T24" fmla="*/ 198 w 335"/>
              <a:gd name="T25" fmla="*/ 216 h 218"/>
              <a:gd name="T26" fmla="*/ 332 w 335"/>
              <a:gd name="T27" fmla="*/ 87 h 218"/>
              <a:gd name="T28" fmla="*/ 4 w 335"/>
              <a:gd name="T29" fmla="*/ 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5" h="218">
                <a:moveTo>
                  <a:pt x="198" y="218"/>
                </a:moveTo>
                <a:cubicBezTo>
                  <a:pt x="198" y="218"/>
                  <a:pt x="198" y="218"/>
                  <a:pt x="198" y="218"/>
                </a:cubicBezTo>
                <a:cubicBezTo>
                  <a:pt x="198" y="218"/>
                  <a:pt x="197" y="218"/>
                  <a:pt x="197" y="218"/>
                </a:cubicBezTo>
                <a:cubicBezTo>
                  <a:pt x="1" y="2"/>
                  <a:pt x="1" y="2"/>
                  <a:pt x="1" y="2"/>
                </a:cubicBezTo>
                <a:cubicBezTo>
                  <a:pt x="0" y="2"/>
                  <a:pt x="0" y="1"/>
                  <a:pt x="1" y="1"/>
                </a:cubicBezTo>
                <a:cubicBezTo>
                  <a:pt x="1" y="0"/>
                  <a:pt x="1" y="0"/>
                  <a:pt x="2" y="0"/>
                </a:cubicBezTo>
                <a:cubicBezTo>
                  <a:pt x="335" y="86"/>
                  <a:pt x="335" y="86"/>
                  <a:pt x="335" y="86"/>
                </a:cubicBezTo>
                <a:cubicBezTo>
                  <a:pt x="335" y="86"/>
                  <a:pt x="335" y="86"/>
                  <a:pt x="335" y="86"/>
                </a:cubicBezTo>
                <a:cubicBezTo>
                  <a:pt x="335" y="87"/>
                  <a:pt x="335" y="87"/>
                  <a:pt x="335" y="87"/>
                </a:cubicBezTo>
                <a:cubicBezTo>
                  <a:pt x="198" y="218"/>
                  <a:pt x="198" y="218"/>
                  <a:pt x="198" y="218"/>
                </a:cubicBezTo>
                <a:cubicBezTo>
                  <a:pt x="198" y="218"/>
                  <a:pt x="198" y="218"/>
                  <a:pt x="198" y="218"/>
                </a:cubicBezTo>
                <a:close/>
                <a:moveTo>
                  <a:pt x="4" y="3"/>
                </a:moveTo>
                <a:cubicBezTo>
                  <a:pt x="198" y="216"/>
                  <a:pt x="198" y="216"/>
                  <a:pt x="198" y="216"/>
                </a:cubicBezTo>
                <a:cubicBezTo>
                  <a:pt x="332" y="87"/>
                  <a:pt x="332" y="87"/>
                  <a:pt x="332" y="87"/>
                </a:cubicBezTo>
                <a:lnTo>
                  <a:pt x="4" y="3"/>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0" name="Freeform 48"/>
          <p:cNvSpPr>
            <a:spLocks noEditPoints="1"/>
          </p:cNvSpPr>
          <p:nvPr/>
        </p:nvSpPr>
        <p:spPr bwMode="auto">
          <a:xfrm flipH="1" flipV="1">
            <a:off x="-390253" y="2258059"/>
            <a:ext cx="936968" cy="1685178"/>
          </a:xfrm>
          <a:custGeom>
            <a:avLst/>
            <a:gdLst>
              <a:gd name="T0" fmla="*/ 334 w 335"/>
              <a:gd name="T1" fmla="*/ 601 h 601"/>
              <a:gd name="T2" fmla="*/ 334 w 335"/>
              <a:gd name="T3" fmla="*/ 601 h 601"/>
              <a:gd name="T4" fmla="*/ 1 w 335"/>
              <a:gd name="T5" fmla="*/ 515 h 601"/>
              <a:gd name="T6" fmla="*/ 1 w 335"/>
              <a:gd name="T7" fmla="*/ 515 h 601"/>
              <a:gd name="T8" fmla="*/ 1 w 335"/>
              <a:gd name="T9" fmla="*/ 514 h 601"/>
              <a:gd name="T10" fmla="*/ 333 w 335"/>
              <a:gd name="T11" fmla="*/ 1 h 601"/>
              <a:gd name="T12" fmla="*/ 334 w 335"/>
              <a:gd name="T13" fmla="*/ 1 h 601"/>
              <a:gd name="T14" fmla="*/ 335 w 335"/>
              <a:gd name="T15" fmla="*/ 1 h 601"/>
              <a:gd name="T16" fmla="*/ 335 w 335"/>
              <a:gd name="T17" fmla="*/ 600 h 601"/>
              <a:gd name="T18" fmla="*/ 335 w 335"/>
              <a:gd name="T19" fmla="*/ 600 h 601"/>
              <a:gd name="T20" fmla="*/ 334 w 335"/>
              <a:gd name="T21" fmla="*/ 601 h 601"/>
              <a:gd name="T22" fmla="*/ 3 w 335"/>
              <a:gd name="T23" fmla="*/ 514 h 601"/>
              <a:gd name="T24" fmla="*/ 333 w 335"/>
              <a:gd name="T25" fmla="*/ 598 h 601"/>
              <a:gd name="T26" fmla="*/ 333 w 335"/>
              <a:gd name="T27" fmla="*/ 5 h 601"/>
              <a:gd name="T28" fmla="*/ 3 w 335"/>
              <a:gd name="T29" fmla="*/ 514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5" h="601">
                <a:moveTo>
                  <a:pt x="334" y="601"/>
                </a:moveTo>
                <a:cubicBezTo>
                  <a:pt x="334" y="601"/>
                  <a:pt x="334" y="601"/>
                  <a:pt x="334" y="601"/>
                </a:cubicBezTo>
                <a:cubicBezTo>
                  <a:pt x="1" y="515"/>
                  <a:pt x="1" y="515"/>
                  <a:pt x="1" y="515"/>
                </a:cubicBezTo>
                <a:cubicBezTo>
                  <a:pt x="1" y="515"/>
                  <a:pt x="1" y="515"/>
                  <a:pt x="1" y="515"/>
                </a:cubicBezTo>
                <a:cubicBezTo>
                  <a:pt x="0" y="514"/>
                  <a:pt x="0" y="514"/>
                  <a:pt x="1" y="514"/>
                </a:cubicBezTo>
                <a:cubicBezTo>
                  <a:pt x="333" y="1"/>
                  <a:pt x="333" y="1"/>
                  <a:pt x="333" y="1"/>
                </a:cubicBezTo>
                <a:cubicBezTo>
                  <a:pt x="333" y="1"/>
                  <a:pt x="333" y="0"/>
                  <a:pt x="334" y="1"/>
                </a:cubicBezTo>
                <a:cubicBezTo>
                  <a:pt x="334" y="1"/>
                  <a:pt x="335" y="1"/>
                  <a:pt x="335" y="1"/>
                </a:cubicBezTo>
                <a:cubicBezTo>
                  <a:pt x="335" y="600"/>
                  <a:pt x="335" y="600"/>
                  <a:pt x="335" y="600"/>
                </a:cubicBezTo>
                <a:cubicBezTo>
                  <a:pt x="335" y="600"/>
                  <a:pt x="335" y="600"/>
                  <a:pt x="335" y="600"/>
                </a:cubicBezTo>
                <a:cubicBezTo>
                  <a:pt x="335" y="601"/>
                  <a:pt x="334" y="601"/>
                  <a:pt x="334" y="601"/>
                </a:cubicBezTo>
                <a:close/>
                <a:moveTo>
                  <a:pt x="3" y="514"/>
                </a:moveTo>
                <a:cubicBezTo>
                  <a:pt x="333" y="598"/>
                  <a:pt x="333" y="598"/>
                  <a:pt x="333" y="598"/>
                </a:cubicBezTo>
                <a:cubicBezTo>
                  <a:pt x="333" y="5"/>
                  <a:pt x="333" y="5"/>
                  <a:pt x="333" y="5"/>
                </a:cubicBezTo>
                <a:lnTo>
                  <a:pt x="3" y="514"/>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211" name="Freeform 49"/>
          <p:cNvSpPr>
            <a:spLocks noEditPoints="1"/>
          </p:cNvSpPr>
          <p:nvPr/>
        </p:nvSpPr>
        <p:spPr bwMode="auto">
          <a:xfrm flipH="1" flipV="1">
            <a:off x="211271" y="-45700"/>
            <a:ext cx="1184855" cy="888073"/>
          </a:xfrm>
          <a:custGeom>
            <a:avLst/>
            <a:gdLst>
              <a:gd name="T0" fmla="*/ 1 w 424"/>
              <a:gd name="T1" fmla="*/ 317 h 317"/>
              <a:gd name="T2" fmla="*/ 0 w 424"/>
              <a:gd name="T3" fmla="*/ 316 h 317"/>
              <a:gd name="T4" fmla="*/ 0 w 424"/>
              <a:gd name="T5" fmla="*/ 315 h 317"/>
              <a:gd name="T6" fmla="*/ 81 w 424"/>
              <a:gd name="T7" fmla="*/ 0 h 317"/>
              <a:gd name="T8" fmla="*/ 81 w 424"/>
              <a:gd name="T9" fmla="*/ 0 h 317"/>
              <a:gd name="T10" fmla="*/ 82 w 424"/>
              <a:gd name="T11" fmla="*/ 0 h 317"/>
              <a:gd name="T12" fmla="*/ 424 w 424"/>
              <a:gd name="T13" fmla="*/ 236 h 317"/>
              <a:gd name="T14" fmla="*/ 424 w 424"/>
              <a:gd name="T15" fmla="*/ 237 h 317"/>
              <a:gd name="T16" fmla="*/ 424 w 424"/>
              <a:gd name="T17" fmla="*/ 238 h 317"/>
              <a:gd name="T18" fmla="*/ 1 w 424"/>
              <a:gd name="T19" fmla="*/ 317 h 317"/>
              <a:gd name="T20" fmla="*/ 1 w 424"/>
              <a:gd name="T21" fmla="*/ 317 h 317"/>
              <a:gd name="T22" fmla="*/ 82 w 424"/>
              <a:gd name="T23" fmla="*/ 2 h 317"/>
              <a:gd name="T24" fmla="*/ 2 w 424"/>
              <a:gd name="T25" fmla="*/ 314 h 317"/>
              <a:gd name="T26" fmla="*/ 421 w 424"/>
              <a:gd name="T27" fmla="*/ 236 h 317"/>
              <a:gd name="T28" fmla="*/ 82 w 424"/>
              <a:gd name="T29" fmla="*/ 2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4" h="317">
                <a:moveTo>
                  <a:pt x="1" y="317"/>
                </a:moveTo>
                <a:cubicBezTo>
                  <a:pt x="1" y="317"/>
                  <a:pt x="0" y="317"/>
                  <a:pt x="0" y="316"/>
                </a:cubicBezTo>
                <a:cubicBezTo>
                  <a:pt x="0" y="316"/>
                  <a:pt x="0" y="316"/>
                  <a:pt x="0" y="315"/>
                </a:cubicBezTo>
                <a:cubicBezTo>
                  <a:pt x="81" y="0"/>
                  <a:pt x="81" y="0"/>
                  <a:pt x="81" y="0"/>
                </a:cubicBezTo>
                <a:cubicBezTo>
                  <a:pt x="81" y="0"/>
                  <a:pt x="81" y="0"/>
                  <a:pt x="81" y="0"/>
                </a:cubicBezTo>
                <a:cubicBezTo>
                  <a:pt x="81" y="0"/>
                  <a:pt x="82" y="0"/>
                  <a:pt x="82" y="0"/>
                </a:cubicBezTo>
                <a:cubicBezTo>
                  <a:pt x="424" y="236"/>
                  <a:pt x="424" y="236"/>
                  <a:pt x="424" y="236"/>
                </a:cubicBezTo>
                <a:cubicBezTo>
                  <a:pt x="424" y="236"/>
                  <a:pt x="424" y="237"/>
                  <a:pt x="424" y="237"/>
                </a:cubicBezTo>
                <a:cubicBezTo>
                  <a:pt x="424" y="237"/>
                  <a:pt x="424" y="238"/>
                  <a:pt x="424" y="238"/>
                </a:cubicBezTo>
                <a:cubicBezTo>
                  <a:pt x="1" y="317"/>
                  <a:pt x="1" y="317"/>
                  <a:pt x="1" y="317"/>
                </a:cubicBezTo>
                <a:cubicBezTo>
                  <a:pt x="1" y="317"/>
                  <a:pt x="1" y="317"/>
                  <a:pt x="1" y="317"/>
                </a:cubicBezTo>
                <a:close/>
                <a:moveTo>
                  <a:pt x="82" y="2"/>
                </a:moveTo>
                <a:cubicBezTo>
                  <a:pt x="2" y="314"/>
                  <a:pt x="2" y="314"/>
                  <a:pt x="2" y="314"/>
                </a:cubicBezTo>
                <a:cubicBezTo>
                  <a:pt x="421" y="236"/>
                  <a:pt x="421" y="236"/>
                  <a:pt x="421" y="236"/>
                </a:cubicBezTo>
                <a:lnTo>
                  <a:pt x="82" y="2"/>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2" name="Freeform 50"/>
          <p:cNvSpPr>
            <a:spLocks noEditPoints="1"/>
          </p:cNvSpPr>
          <p:nvPr/>
        </p:nvSpPr>
        <p:spPr bwMode="auto">
          <a:xfrm flipH="1" flipV="1">
            <a:off x="211271" y="-385692"/>
            <a:ext cx="1184855" cy="566274"/>
          </a:xfrm>
          <a:custGeom>
            <a:avLst/>
            <a:gdLst>
              <a:gd name="T0" fmla="*/ 251 w 424"/>
              <a:gd name="T1" fmla="*/ 202 h 202"/>
              <a:gd name="T2" fmla="*/ 250 w 424"/>
              <a:gd name="T3" fmla="*/ 202 h 202"/>
              <a:gd name="T4" fmla="*/ 0 w 424"/>
              <a:gd name="T5" fmla="*/ 81 h 202"/>
              <a:gd name="T6" fmla="*/ 0 w 424"/>
              <a:gd name="T7" fmla="*/ 80 h 202"/>
              <a:gd name="T8" fmla="*/ 1 w 424"/>
              <a:gd name="T9" fmla="*/ 79 h 202"/>
              <a:gd name="T10" fmla="*/ 423 w 424"/>
              <a:gd name="T11" fmla="*/ 0 h 202"/>
              <a:gd name="T12" fmla="*/ 424 w 424"/>
              <a:gd name="T13" fmla="*/ 0 h 202"/>
              <a:gd name="T14" fmla="*/ 424 w 424"/>
              <a:gd name="T15" fmla="*/ 2 h 202"/>
              <a:gd name="T16" fmla="*/ 251 w 424"/>
              <a:gd name="T17" fmla="*/ 202 h 202"/>
              <a:gd name="T18" fmla="*/ 251 w 424"/>
              <a:gd name="T19" fmla="*/ 202 h 202"/>
              <a:gd name="T20" fmla="*/ 4 w 424"/>
              <a:gd name="T21" fmla="*/ 80 h 202"/>
              <a:gd name="T22" fmla="*/ 251 w 424"/>
              <a:gd name="T23" fmla="*/ 200 h 202"/>
              <a:gd name="T24" fmla="*/ 421 w 424"/>
              <a:gd name="T25" fmla="*/ 2 h 202"/>
              <a:gd name="T26" fmla="*/ 4 w 424"/>
              <a:gd name="T27" fmla="*/ 8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4" h="202">
                <a:moveTo>
                  <a:pt x="251" y="202"/>
                </a:moveTo>
                <a:cubicBezTo>
                  <a:pt x="251" y="202"/>
                  <a:pt x="251" y="202"/>
                  <a:pt x="250" y="202"/>
                </a:cubicBezTo>
                <a:cubicBezTo>
                  <a:pt x="0" y="81"/>
                  <a:pt x="0" y="81"/>
                  <a:pt x="0" y="81"/>
                </a:cubicBezTo>
                <a:cubicBezTo>
                  <a:pt x="0" y="80"/>
                  <a:pt x="0" y="80"/>
                  <a:pt x="0" y="80"/>
                </a:cubicBezTo>
                <a:cubicBezTo>
                  <a:pt x="0" y="79"/>
                  <a:pt x="0" y="79"/>
                  <a:pt x="1" y="79"/>
                </a:cubicBezTo>
                <a:cubicBezTo>
                  <a:pt x="423" y="0"/>
                  <a:pt x="423" y="0"/>
                  <a:pt x="423" y="0"/>
                </a:cubicBezTo>
                <a:cubicBezTo>
                  <a:pt x="424" y="0"/>
                  <a:pt x="424" y="0"/>
                  <a:pt x="424" y="0"/>
                </a:cubicBezTo>
                <a:cubicBezTo>
                  <a:pt x="424" y="1"/>
                  <a:pt x="424" y="1"/>
                  <a:pt x="424" y="2"/>
                </a:cubicBezTo>
                <a:cubicBezTo>
                  <a:pt x="251" y="202"/>
                  <a:pt x="251" y="202"/>
                  <a:pt x="251" y="202"/>
                </a:cubicBezTo>
                <a:cubicBezTo>
                  <a:pt x="251" y="202"/>
                  <a:pt x="251" y="202"/>
                  <a:pt x="251" y="202"/>
                </a:cubicBezTo>
                <a:close/>
                <a:moveTo>
                  <a:pt x="4" y="80"/>
                </a:moveTo>
                <a:cubicBezTo>
                  <a:pt x="251" y="200"/>
                  <a:pt x="251" y="200"/>
                  <a:pt x="251" y="200"/>
                </a:cubicBezTo>
                <a:cubicBezTo>
                  <a:pt x="421" y="2"/>
                  <a:pt x="421" y="2"/>
                  <a:pt x="421" y="2"/>
                </a:cubicBezTo>
                <a:lnTo>
                  <a:pt x="4" y="80"/>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3" name="Freeform 51"/>
          <p:cNvSpPr>
            <a:spLocks noEditPoints="1"/>
          </p:cNvSpPr>
          <p:nvPr/>
        </p:nvSpPr>
        <p:spPr bwMode="auto">
          <a:xfrm flipH="1" flipV="1">
            <a:off x="-96882" y="174896"/>
            <a:ext cx="1269000" cy="667476"/>
          </a:xfrm>
          <a:custGeom>
            <a:avLst/>
            <a:gdLst>
              <a:gd name="T0" fmla="*/ 343 w 454"/>
              <a:gd name="T1" fmla="*/ 238 h 238"/>
              <a:gd name="T2" fmla="*/ 343 w 454"/>
              <a:gd name="T3" fmla="*/ 238 h 238"/>
              <a:gd name="T4" fmla="*/ 1 w 454"/>
              <a:gd name="T5" fmla="*/ 1 h 238"/>
              <a:gd name="T6" fmla="*/ 1 w 454"/>
              <a:gd name="T7" fmla="*/ 0 h 238"/>
              <a:gd name="T8" fmla="*/ 1 w 454"/>
              <a:gd name="T9" fmla="*/ 0 h 238"/>
              <a:gd name="T10" fmla="*/ 453 w 454"/>
              <a:gd name="T11" fmla="*/ 22 h 238"/>
              <a:gd name="T12" fmla="*/ 454 w 454"/>
              <a:gd name="T13" fmla="*/ 22 h 238"/>
              <a:gd name="T14" fmla="*/ 454 w 454"/>
              <a:gd name="T15" fmla="*/ 23 h 238"/>
              <a:gd name="T16" fmla="*/ 344 w 454"/>
              <a:gd name="T17" fmla="*/ 237 h 238"/>
              <a:gd name="T18" fmla="*/ 344 w 454"/>
              <a:gd name="T19" fmla="*/ 238 h 238"/>
              <a:gd name="T20" fmla="*/ 343 w 454"/>
              <a:gd name="T21" fmla="*/ 238 h 238"/>
              <a:gd name="T22" fmla="*/ 5 w 454"/>
              <a:gd name="T23" fmla="*/ 2 h 238"/>
              <a:gd name="T24" fmla="*/ 343 w 454"/>
              <a:gd name="T25" fmla="*/ 236 h 238"/>
              <a:gd name="T26" fmla="*/ 452 w 454"/>
              <a:gd name="T27" fmla="*/ 23 h 238"/>
              <a:gd name="T28" fmla="*/ 5 w 454"/>
              <a:gd name="T29" fmla="*/ 2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4" h="238">
                <a:moveTo>
                  <a:pt x="343" y="238"/>
                </a:moveTo>
                <a:cubicBezTo>
                  <a:pt x="343" y="238"/>
                  <a:pt x="343" y="238"/>
                  <a:pt x="343" y="238"/>
                </a:cubicBezTo>
                <a:cubicBezTo>
                  <a:pt x="1" y="1"/>
                  <a:pt x="1" y="1"/>
                  <a:pt x="1" y="1"/>
                </a:cubicBezTo>
                <a:cubicBezTo>
                  <a:pt x="1" y="1"/>
                  <a:pt x="0" y="1"/>
                  <a:pt x="1" y="0"/>
                </a:cubicBezTo>
                <a:cubicBezTo>
                  <a:pt x="1" y="0"/>
                  <a:pt x="1" y="0"/>
                  <a:pt x="1" y="0"/>
                </a:cubicBezTo>
                <a:cubicBezTo>
                  <a:pt x="453" y="22"/>
                  <a:pt x="453" y="22"/>
                  <a:pt x="453" y="22"/>
                </a:cubicBezTo>
                <a:cubicBezTo>
                  <a:pt x="453" y="22"/>
                  <a:pt x="454" y="22"/>
                  <a:pt x="454" y="22"/>
                </a:cubicBezTo>
                <a:cubicBezTo>
                  <a:pt x="454" y="22"/>
                  <a:pt x="454" y="23"/>
                  <a:pt x="454" y="23"/>
                </a:cubicBezTo>
                <a:cubicBezTo>
                  <a:pt x="344" y="237"/>
                  <a:pt x="344" y="237"/>
                  <a:pt x="344" y="237"/>
                </a:cubicBezTo>
                <a:cubicBezTo>
                  <a:pt x="344" y="238"/>
                  <a:pt x="344" y="238"/>
                  <a:pt x="344" y="238"/>
                </a:cubicBezTo>
                <a:cubicBezTo>
                  <a:pt x="344" y="238"/>
                  <a:pt x="343" y="238"/>
                  <a:pt x="343" y="238"/>
                </a:cubicBezTo>
                <a:close/>
                <a:moveTo>
                  <a:pt x="5" y="2"/>
                </a:moveTo>
                <a:cubicBezTo>
                  <a:pt x="343" y="236"/>
                  <a:pt x="343" y="236"/>
                  <a:pt x="343" y="236"/>
                </a:cubicBezTo>
                <a:cubicBezTo>
                  <a:pt x="452" y="23"/>
                  <a:pt x="452" y="23"/>
                  <a:pt x="452" y="23"/>
                </a:cubicBezTo>
                <a:lnTo>
                  <a:pt x="5" y="2"/>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4" name="Freeform 52"/>
          <p:cNvSpPr>
            <a:spLocks noEditPoints="1"/>
          </p:cNvSpPr>
          <p:nvPr/>
        </p:nvSpPr>
        <p:spPr bwMode="auto">
          <a:xfrm flipH="1" flipV="1">
            <a:off x="211271" y="-500539"/>
            <a:ext cx="485541" cy="681121"/>
          </a:xfrm>
          <a:custGeom>
            <a:avLst/>
            <a:gdLst>
              <a:gd name="T0" fmla="*/ 118 w 174"/>
              <a:gd name="T1" fmla="*/ 243 h 243"/>
              <a:gd name="T2" fmla="*/ 118 w 174"/>
              <a:gd name="T3" fmla="*/ 243 h 243"/>
              <a:gd name="T4" fmla="*/ 0 w 174"/>
              <a:gd name="T5" fmla="*/ 202 h 243"/>
              <a:gd name="T6" fmla="*/ 0 w 174"/>
              <a:gd name="T7" fmla="*/ 201 h 243"/>
              <a:gd name="T8" fmla="*/ 0 w 174"/>
              <a:gd name="T9" fmla="*/ 200 h 243"/>
              <a:gd name="T10" fmla="*/ 173 w 174"/>
              <a:gd name="T11" fmla="*/ 0 h 243"/>
              <a:gd name="T12" fmla="*/ 174 w 174"/>
              <a:gd name="T13" fmla="*/ 0 h 243"/>
              <a:gd name="T14" fmla="*/ 174 w 174"/>
              <a:gd name="T15" fmla="*/ 1 h 243"/>
              <a:gd name="T16" fmla="*/ 119 w 174"/>
              <a:gd name="T17" fmla="*/ 243 h 243"/>
              <a:gd name="T18" fmla="*/ 118 w 174"/>
              <a:gd name="T19" fmla="*/ 243 h 243"/>
              <a:gd name="T20" fmla="*/ 118 w 174"/>
              <a:gd name="T21" fmla="*/ 243 h 243"/>
              <a:gd name="T22" fmla="*/ 2 w 174"/>
              <a:gd name="T23" fmla="*/ 201 h 243"/>
              <a:gd name="T24" fmla="*/ 117 w 174"/>
              <a:gd name="T25" fmla="*/ 241 h 243"/>
              <a:gd name="T26" fmla="*/ 172 w 174"/>
              <a:gd name="T27" fmla="*/ 4 h 243"/>
              <a:gd name="T28" fmla="*/ 2 w 174"/>
              <a:gd name="T29" fmla="*/ 20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4" h="243">
                <a:moveTo>
                  <a:pt x="118" y="243"/>
                </a:moveTo>
                <a:cubicBezTo>
                  <a:pt x="118" y="243"/>
                  <a:pt x="118" y="243"/>
                  <a:pt x="118" y="243"/>
                </a:cubicBezTo>
                <a:cubicBezTo>
                  <a:pt x="0" y="202"/>
                  <a:pt x="0" y="202"/>
                  <a:pt x="0" y="202"/>
                </a:cubicBezTo>
                <a:cubicBezTo>
                  <a:pt x="0" y="202"/>
                  <a:pt x="0" y="202"/>
                  <a:pt x="0" y="201"/>
                </a:cubicBezTo>
                <a:cubicBezTo>
                  <a:pt x="0" y="201"/>
                  <a:pt x="0" y="201"/>
                  <a:pt x="0" y="200"/>
                </a:cubicBezTo>
                <a:cubicBezTo>
                  <a:pt x="173" y="0"/>
                  <a:pt x="173" y="0"/>
                  <a:pt x="173" y="0"/>
                </a:cubicBezTo>
                <a:cubicBezTo>
                  <a:pt x="173" y="0"/>
                  <a:pt x="173" y="0"/>
                  <a:pt x="174" y="0"/>
                </a:cubicBezTo>
                <a:cubicBezTo>
                  <a:pt x="174" y="0"/>
                  <a:pt x="174" y="1"/>
                  <a:pt x="174" y="1"/>
                </a:cubicBezTo>
                <a:cubicBezTo>
                  <a:pt x="119" y="243"/>
                  <a:pt x="119" y="243"/>
                  <a:pt x="119" y="243"/>
                </a:cubicBezTo>
                <a:cubicBezTo>
                  <a:pt x="119" y="243"/>
                  <a:pt x="119" y="243"/>
                  <a:pt x="118" y="243"/>
                </a:cubicBezTo>
                <a:cubicBezTo>
                  <a:pt x="118" y="243"/>
                  <a:pt x="118" y="243"/>
                  <a:pt x="118" y="243"/>
                </a:cubicBezTo>
                <a:close/>
                <a:moveTo>
                  <a:pt x="2" y="201"/>
                </a:moveTo>
                <a:cubicBezTo>
                  <a:pt x="117" y="241"/>
                  <a:pt x="117" y="241"/>
                  <a:pt x="117" y="241"/>
                </a:cubicBezTo>
                <a:cubicBezTo>
                  <a:pt x="172" y="4"/>
                  <a:pt x="172" y="4"/>
                  <a:pt x="172" y="4"/>
                </a:cubicBezTo>
                <a:lnTo>
                  <a:pt x="2" y="201"/>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6" name="Freeform 54"/>
          <p:cNvSpPr>
            <a:spLocks noEditPoints="1"/>
          </p:cNvSpPr>
          <p:nvPr/>
        </p:nvSpPr>
        <p:spPr bwMode="auto">
          <a:xfrm flipH="1" flipV="1">
            <a:off x="-440286" y="174896"/>
            <a:ext cx="656105" cy="606073"/>
          </a:xfrm>
          <a:custGeom>
            <a:avLst/>
            <a:gdLst>
              <a:gd name="T0" fmla="*/ 1 w 235"/>
              <a:gd name="T1" fmla="*/ 216 h 216"/>
              <a:gd name="T2" fmla="*/ 1 w 235"/>
              <a:gd name="T3" fmla="*/ 216 h 216"/>
              <a:gd name="T4" fmla="*/ 1 w 235"/>
              <a:gd name="T5" fmla="*/ 214 h 216"/>
              <a:gd name="T6" fmla="*/ 110 w 235"/>
              <a:gd name="T7" fmla="*/ 0 h 216"/>
              <a:gd name="T8" fmla="*/ 111 w 235"/>
              <a:gd name="T9" fmla="*/ 0 h 216"/>
              <a:gd name="T10" fmla="*/ 112 w 235"/>
              <a:gd name="T11" fmla="*/ 0 h 216"/>
              <a:gd name="T12" fmla="*/ 235 w 235"/>
              <a:gd name="T13" fmla="*/ 94 h 216"/>
              <a:gd name="T14" fmla="*/ 235 w 235"/>
              <a:gd name="T15" fmla="*/ 95 h 216"/>
              <a:gd name="T16" fmla="*/ 235 w 235"/>
              <a:gd name="T17" fmla="*/ 96 h 216"/>
              <a:gd name="T18" fmla="*/ 2 w 235"/>
              <a:gd name="T19" fmla="*/ 216 h 216"/>
              <a:gd name="T20" fmla="*/ 1 w 235"/>
              <a:gd name="T21" fmla="*/ 216 h 216"/>
              <a:gd name="T22" fmla="*/ 111 w 235"/>
              <a:gd name="T23" fmla="*/ 2 h 216"/>
              <a:gd name="T24" fmla="*/ 4 w 235"/>
              <a:gd name="T25" fmla="*/ 213 h 216"/>
              <a:gd name="T26" fmla="*/ 232 w 235"/>
              <a:gd name="T27" fmla="*/ 95 h 216"/>
              <a:gd name="T28" fmla="*/ 111 w 235"/>
              <a:gd name="T29" fmla="*/ 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5" h="216">
                <a:moveTo>
                  <a:pt x="1" y="216"/>
                </a:moveTo>
                <a:cubicBezTo>
                  <a:pt x="1" y="216"/>
                  <a:pt x="1" y="216"/>
                  <a:pt x="1" y="216"/>
                </a:cubicBezTo>
                <a:cubicBezTo>
                  <a:pt x="0" y="215"/>
                  <a:pt x="0" y="215"/>
                  <a:pt x="1" y="214"/>
                </a:cubicBezTo>
                <a:cubicBezTo>
                  <a:pt x="110" y="0"/>
                  <a:pt x="110" y="0"/>
                  <a:pt x="110" y="0"/>
                </a:cubicBezTo>
                <a:cubicBezTo>
                  <a:pt x="110" y="0"/>
                  <a:pt x="111" y="0"/>
                  <a:pt x="111" y="0"/>
                </a:cubicBezTo>
                <a:cubicBezTo>
                  <a:pt x="111" y="0"/>
                  <a:pt x="111" y="0"/>
                  <a:pt x="112" y="0"/>
                </a:cubicBezTo>
                <a:cubicBezTo>
                  <a:pt x="235" y="94"/>
                  <a:pt x="235" y="94"/>
                  <a:pt x="235" y="94"/>
                </a:cubicBezTo>
                <a:cubicBezTo>
                  <a:pt x="235" y="95"/>
                  <a:pt x="235" y="95"/>
                  <a:pt x="235" y="95"/>
                </a:cubicBezTo>
                <a:cubicBezTo>
                  <a:pt x="235" y="96"/>
                  <a:pt x="235" y="96"/>
                  <a:pt x="235" y="96"/>
                </a:cubicBezTo>
                <a:cubicBezTo>
                  <a:pt x="2" y="216"/>
                  <a:pt x="2" y="216"/>
                  <a:pt x="2" y="216"/>
                </a:cubicBezTo>
                <a:cubicBezTo>
                  <a:pt x="2" y="216"/>
                  <a:pt x="2" y="216"/>
                  <a:pt x="1" y="216"/>
                </a:cubicBezTo>
                <a:close/>
                <a:moveTo>
                  <a:pt x="111" y="2"/>
                </a:moveTo>
                <a:cubicBezTo>
                  <a:pt x="4" y="213"/>
                  <a:pt x="4" y="213"/>
                  <a:pt x="4" y="213"/>
                </a:cubicBezTo>
                <a:cubicBezTo>
                  <a:pt x="232" y="95"/>
                  <a:pt x="232" y="95"/>
                  <a:pt x="232" y="95"/>
                </a:cubicBezTo>
                <a:lnTo>
                  <a:pt x="111" y="2"/>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7" name="Freeform 55"/>
          <p:cNvSpPr>
            <a:spLocks noEditPoints="1"/>
          </p:cNvSpPr>
          <p:nvPr/>
        </p:nvSpPr>
        <p:spPr bwMode="auto">
          <a:xfrm flipH="1" flipV="1">
            <a:off x="-689310" y="-433450"/>
            <a:ext cx="905129" cy="883525"/>
          </a:xfrm>
          <a:custGeom>
            <a:avLst/>
            <a:gdLst>
              <a:gd name="T0" fmla="*/ 226 w 324"/>
              <a:gd name="T1" fmla="*/ 315 h 315"/>
              <a:gd name="T2" fmla="*/ 226 w 324"/>
              <a:gd name="T3" fmla="*/ 315 h 315"/>
              <a:gd name="T4" fmla="*/ 1 w 324"/>
              <a:gd name="T5" fmla="*/ 98 h 315"/>
              <a:gd name="T6" fmla="*/ 0 w 324"/>
              <a:gd name="T7" fmla="*/ 97 h 315"/>
              <a:gd name="T8" fmla="*/ 1 w 324"/>
              <a:gd name="T9" fmla="*/ 96 h 315"/>
              <a:gd name="T10" fmla="*/ 323 w 324"/>
              <a:gd name="T11" fmla="*/ 0 h 315"/>
              <a:gd name="T12" fmla="*/ 324 w 324"/>
              <a:gd name="T13" fmla="*/ 0 h 315"/>
              <a:gd name="T14" fmla="*/ 324 w 324"/>
              <a:gd name="T15" fmla="*/ 1 h 315"/>
              <a:gd name="T16" fmla="*/ 227 w 324"/>
              <a:gd name="T17" fmla="*/ 314 h 315"/>
              <a:gd name="T18" fmla="*/ 226 w 324"/>
              <a:gd name="T19" fmla="*/ 315 h 315"/>
              <a:gd name="T20" fmla="*/ 226 w 324"/>
              <a:gd name="T21" fmla="*/ 315 h 315"/>
              <a:gd name="T22" fmla="*/ 3 w 324"/>
              <a:gd name="T23" fmla="*/ 97 h 315"/>
              <a:gd name="T24" fmla="*/ 226 w 324"/>
              <a:gd name="T25" fmla="*/ 312 h 315"/>
              <a:gd name="T26" fmla="*/ 321 w 324"/>
              <a:gd name="T27" fmla="*/ 2 h 315"/>
              <a:gd name="T28" fmla="*/ 3 w 324"/>
              <a:gd name="T29" fmla="*/ 97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4" h="315">
                <a:moveTo>
                  <a:pt x="226" y="315"/>
                </a:moveTo>
                <a:cubicBezTo>
                  <a:pt x="226" y="315"/>
                  <a:pt x="226" y="315"/>
                  <a:pt x="226" y="315"/>
                </a:cubicBezTo>
                <a:cubicBezTo>
                  <a:pt x="1" y="98"/>
                  <a:pt x="1" y="98"/>
                  <a:pt x="1" y="98"/>
                </a:cubicBezTo>
                <a:cubicBezTo>
                  <a:pt x="1" y="97"/>
                  <a:pt x="0" y="97"/>
                  <a:pt x="0" y="97"/>
                </a:cubicBezTo>
                <a:cubicBezTo>
                  <a:pt x="1" y="96"/>
                  <a:pt x="1" y="96"/>
                  <a:pt x="1" y="96"/>
                </a:cubicBezTo>
                <a:cubicBezTo>
                  <a:pt x="323" y="0"/>
                  <a:pt x="323" y="0"/>
                  <a:pt x="323" y="0"/>
                </a:cubicBezTo>
                <a:cubicBezTo>
                  <a:pt x="323" y="0"/>
                  <a:pt x="323" y="0"/>
                  <a:pt x="324" y="0"/>
                </a:cubicBezTo>
                <a:cubicBezTo>
                  <a:pt x="324" y="0"/>
                  <a:pt x="324" y="1"/>
                  <a:pt x="324" y="1"/>
                </a:cubicBezTo>
                <a:cubicBezTo>
                  <a:pt x="227" y="314"/>
                  <a:pt x="227" y="314"/>
                  <a:pt x="227" y="314"/>
                </a:cubicBezTo>
                <a:cubicBezTo>
                  <a:pt x="227" y="314"/>
                  <a:pt x="227" y="315"/>
                  <a:pt x="226" y="315"/>
                </a:cubicBezTo>
                <a:cubicBezTo>
                  <a:pt x="226" y="315"/>
                  <a:pt x="226" y="315"/>
                  <a:pt x="226" y="315"/>
                </a:cubicBezTo>
                <a:close/>
                <a:moveTo>
                  <a:pt x="3" y="97"/>
                </a:moveTo>
                <a:cubicBezTo>
                  <a:pt x="226" y="312"/>
                  <a:pt x="226" y="312"/>
                  <a:pt x="226" y="312"/>
                </a:cubicBezTo>
                <a:cubicBezTo>
                  <a:pt x="321" y="2"/>
                  <a:pt x="321" y="2"/>
                  <a:pt x="321" y="2"/>
                </a:cubicBezTo>
                <a:lnTo>
                  <a:pt x="3" y="97"/>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9" name="Freeform 57"/>
          <p:cNvSpPr>
            <a:spLocks noEditPoints="1"/>
          </p:cNvSpPr>
          <p:nvPr/>
        </p:nvSpPr>
        <p:spPr bwMode="auto">
          <a:xfrm flipH="1" flipV="1">
            <a:off x="3191602" y="-158273"/>
            <a:ext cx="906267" cy="440057"/>
          </a:xfrm>
          <a:custGeom>
            <a:avLst/>
            <a:gdLst>
              <a:gd name="T0" fmla="*/ 1 w 324"/>
              <a:gd name="T1" fmla="*/ 157 h 157"/>
              <a:gd name="T2" fmla="*/ 0 w 324"/>
              <a:gd name="T3" fmla="*/ 157 h 157"/>
              <a:gd name="T4" fmla="*/ 1 w 324"/>
              <a:gd name="T5" fmla="*/ 156 h 157"/>
              <a:gd name="T6" fmla="*/ 267 w 324"/>
              <a:gd name="T7" fmla="*/ 0 h 157"/>
              <a:gd name="T8" fmla="*/ 268 w 324"/>
              <a:gd name="T9" fmla="*/ 0 h 157"/>
              <a:gd name="T10" fmla="*/ 268 w 324"/>
              <a:gd name="T11" fmla="*/ 0 h 157"/>
              <a:gd name="T12" fmla="*/ 323 w 324"/>
              <a:gd name="T13" fmla="*/ 98 h 157"/>
              <a:gd name="T14" fmla="*/ 323 w 324"/>
              <a:gd name="T15" fmla="*/ 99 h 157"/>
              <a:gd name="T16" fmla="*/ 323 w 324"/>
              <a:gd name="T17" fmla="*/ 99 h 157"/>
              <a:gd name="T18" fmla="*/ 1 w 324"/>
              <a:gd name="T19" fmla="*/ 157 h 157"/>
              <a:gd name="T20" fmla="*/ 1 w 324"/>
              <a:gd name="T21" fmla="*/ 157 h 157"/>
              <a:gd name="T22" fmla="*/ 267 w 324"/>
              <a:gd name="T23" fmla="*/ 2 h 157"/>
              <a:gd name="T24" fmla="*/ 6 w 324"/>
              <a:gd name="T25" fmla="*/ 154 h 157"/>
              <a:gd name="T26" fmla="*/ 321 w 324"/>
              <a:gd name="T27" fmla="*/ 98 h 157"/>
              <a:gd name="T28" fmla="*/ 267 w 324"/>
              <a:gd name="T29" fmla="*/ 2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4" h="157">
                <a:moveTo>
                  <a:pt x="1" y="157"/>
                </a:moveTo>
                <a:cubicBezTo>
                  <a:pt x="1" y="157"/>
                  <a:pt x="1" y="157"/>
                  <a:pt x="0" y="157"/>
                </a:cubicBezTo>
                <a:cubicBezTo>
                  <a:pt x="0" y="156"/>
                  <a:pt x="0" y="156"/>
                  <a:pt x="1" y="156"/>
                </a:cubicBezTo>
                <a:cubicBezTo>
                  <a:pt x="267" y="0"/>
                  <a:pt x="267" y="0"/>
                  <a:pt x="267" y="0"/>
                </a:cubicBezTo>
                <a:cubicBezTo>
                  <a:pt x="267" y="0"/>
                  <a:pt x="267" y="0"/>
                  <a:pt x="268" y="0"/>
                </a:cubicBezTo>
                <a:cubicBezTo>
                  <a:pt x="268" y="0"/>
                  <a:pt x="268" y="0"/>
                  <a:pt x="268" y="0"/>
                </a:cubicBezTo>
                <a:cubicBezTo>
                  <a:pt x="323" y="98"/>
                  <a:pt x="323" y="98"/>
                  <a:pt x="323" y="98"/>
                </a:cubicBezTo>
                <a:cubicBezTo>
                  <a:pt x="323" y="98"/>
                  <a:pt x="324" y="99"/>
                  <a:pt x="323" y="99"/>
                </a:cubicBezTo>
                <a:cubicBezTo>
                  <a:pt x="323" y="99"/>
                  <a:pt x="323" y="99"/>
                  <a:pt x="323" y="99"/>
                </a:cubicBezTo>
                <a:cubicBezTo>
                  <a:pt x="1" y="157"/>
                  <a:pt x="1" y="157"/>
                  <a:pt x="1" y="157"/>
                </a:cubicBezTo>
                <a:cubicBezTo>
                  <a:pt x="1" y="157"/>
                  <a:pt x="1" y="157"/>
                  <a:pt x="1" y="157"/>
                </a:cubicBezTo>
                <a:close/>
                <a:moveTo>
                  <a:pt x="267" y="2"/>
                </a:moveTo>
                <a:cubicBezTo>
                  <a:pt x="6" y="154"/>
                  <a:pt x="6" y="154"/>
                  <a:pt x="6" y="154"/>
                </a:cubicBezTo>
                <a:cubicBezTo>
                  <a:pt x="321" y="98"/>
                  <a:pt x="321" y="98"/>
                  <a:pt x="321" y="98"/>
                </a:cubicBezTo>
                <a:lnTo>
                  <a:pt x="267" y="2"/>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0" name="Freeform 58"/>
          <p:cNvSpPr>
            <a:spLocks noEditPoints="1"/>
          </p:cNvSpPr>
          <p:nvPr/>
        </p:nvSpPr>
        <p:spPr bwMode="auto">
          <a:xfrm flipH="1" flipV="1">
            <a:off x="2886861" y="4332"/>
            <a:ext cx="463936" cy="369557"/>
          </a:xfrm>
          <a:custGeom>
            <a:avLst/>
            <a:gdLst>
              <a:gd name="T0" fmla="*/ 56 w 166"/>
              <a:gd name="T1" fmla="*/ 132 h 132"/>
              <a:gd name="T2" fmla="*/ 55 w 166"/>
              <a:gd name="T3" fmla="*/ 132 h 132"/>
              <a:gd name="T4" fmla="*/ 55 w 166"/>
              <a:gd name="T5" fmla="*/ 132 h 132"/>
              <a:gd name="T6" fmla="*/ 0 w 166"/>
              <a:gd name="T7" fmla="*/ 34 h 132"/>
              <a:gd name="T8" fmla="*/ 0 w 166"/>
              <a:gd name="T9" fmla="*/ 33 h 132"/>
              <a:gd name="T10" fmla="*/ 0 w 166"/>
              <a:gd name="T11" fmla="*/ 33 h 132"/>
              <a:gd name="T12" fmla="*/ 165 w 166"/>
              <a:gd name="T13" fmla="*/ 0 h 132"/>
              <a:gd name="T14" fmla="*/ 166 w 166"/>
              <a:gd name="T15" fmla="*/ 0 h 132"/>
              <a:gd name="T16" fmla="*/ 166 w 166"/>
              <a:gd name="T17" fmla="*/ 1 h 132"/>
              <a:gd name="T18" fmla="*/ 56 w 166"/>
              <a:gd name="T19" fmla="*/ 132 h 132"/>
              <a:gd name="T20" fmla="*/ 56 w 166"/>
              <a:gd name="T21" fmla="*/ 132 h 132"/>
              <a:gd name="T22" fmla="*/ 2 w 166"/>
              <a:gd name="T23" fmla="*/ 34 h 132"/>
              <a:gd name="T24" fmla="*/ 56 w 166"/>
              <a:gd name="T25" fmla="*/ 130 h 132"/>
              <a:gd name="T26" fmla="*/ 162 w 166"/>
              <a:gd name="T27" fmla="*/ 2 h 132"/>
              <a:gd name="T28" fmla="*/ 2 w 166"/>
              <a:gd name="T29" fmla="*/ 34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6" h="132">
                <a:moveTo>
                  <a:pt x="56" y="132"/>
                </a:moveTo>
                <a:cubicBezTo>
                  <a:pt x="56" y="132"/>
                  <a:pt x="55" y="132"/>
                  <a:pt x="55" y="132"/>
                </a:cubicBezTo>
                <a:cubicBezTo>
                  <a:pt x="55" y="132"/>
                  <a:pt x="55" y="132"/>
                  <a:pt x="55" y="132"/>
                </a:cubicBezTo>
                <a:cubicBezTo>
                  <a:pt x="0" y="34"/>
                  <a:pt x="0" y="34"/>
                  <a:pt x="0" y="34"/>
                </a:cubicBezTo>
                <a:cubicBezTo>
                  <a:pt x="0" y="34"/>
                  <a:pt x="0" y="33"/>
                  <a:pt x="0" y="33"/>
                </a:cubicBezTo>
                <a:cubicBezTo>
                  <a:pt x="0" y="33"/>
                  <a:pt x="0" y="33"/>
                  <a:pt x="0" y="33"/>
                </a:cubicBezTo>
                <a:cubicBezTo>
                  <a:pt x="165" y="0"/>
                  <a:pt x="165" y="0"/>
                  <a:pt x="165" y="0"/>
                </a:cubicBezTo>
                <a:cubicBezTo>
                  <a:pt x="165" y="0"/>
                  <a:pt x="165" y="0"/>
                  <a:pt x="166" y="0"/>
                </a:cubicBezTo>
                <a:cubicBezTo>
                  <a:pt x="166" y="1"/>
                  <a:pt x="166" y="1"/>
                  <a:pt x="166" y="1"/>
                </a:cubicBezTo>
                <a:cubicBezTo>
                  <a:pt x="56" y="132"/>
                  <a:pt x="56" y="132"/>
                  <a:pt x="56" y="132"/>
                </a:cubicBezTo>
                <a:cubicBezTo>
                  <a:pt x="56" y="132"/>
                  <a:pt x="56" y="132"/>
                  <a:pt x="56" y="132"/>
                </a:cubicBezTo>
                <a:close/>
                <a:moveTo>
                  <a:pt x="2" y="34"/>
                </a:moveTo>
                <a:cubicBezTo>
                  <a:pt x="56" y="130"/>
                  <a:pt x="56" y="130"/>
                  <a:pt x="56" y="130"/>
                </a:cubicBezTo>
                <a:cubicBezTo>
                  <a:pt x="162" y="2"/>
                  <a:pt x="162" y="2"/>
                  <a:pt x="162" y="2"/>
                </a:cubicBezTo>
                <a:lnTo>
                  <a:pt x="2" y="34"/>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3" name="Freeform 61"/>
          <p:cNvSpPr>
            <a:spLocks noEditPoints="1"/>
          </p:cNvSpPr>
          <p:nvPr/>
        </p:nvSpPr>
        <p:spPr bwMode="auto">
          <a:xfrm flipH="1" flipV="1">
            <a:off x="1012924" y="1144840"/>
            <a:ext cx="883525" cy="715234"/>
          </a:xfrm>
          <a:custGeom>
            <a:avLst/>
            <a:gdLst>
              <a:gd name="T0" fmla="*/ 77 w 316"/>
              <a:gd name="T1" fmla="*/ 255 h 255"/>
              <a:gd name="T2" fmla="*/ 76 w 316"/>
              <a:gd name="T3" fmla="*/ 254 h 255"/>
              <a:gd name="T4" fmla="*/ 0 w 316"/>
              <a:gd name="T5" fmla="*/ 2 h 255"/>
              <a:gd name="T6" fmla="*/ 0 w 316"/>
              <a:gd name="T7" fmla="*/ 1 h 255"/>
              <a:gd name="T8" fmla="*/ 1 w 316"/>
              <a:gd name="T9" fmla="*/ 1 h 255"/>
              <a:gd name="T10" fmla="*/ 316 w 316"/>
              <a:gd name="T11" fmla="*/ 226 h 255"/>
              <a:gd name="T12" fmla="*/ 316 w 316"/>
              <a:gd name="T13" fmla="*/ 227 h 255"/>
              <a:gd name="T14" fmla="*/ 316 w 316"/>
              <a:gd name="T15" fmla="*/ 227 h 255"/>
              <a:gd name="T16" fmla="*/ 77 w 316"/>
              <a:gd name="T17" fmla="*/ 255 h 255"/>
              <a:gd name="T18" fmla="*/ 77 w 316"/>
              <a:gd name="T19" fmla="*/ 255 h 255"/>
              <a:gd name="T20" fmla="*/ 2 w 316"/>
              <a:gd name="T21" fmla="*/ 4 h 255"/>
              <a:gd name="T22" fmla="*/ 78 w 316"/>
              <a:gd name="T23" fmla="*/ 253 h 255"/>
              <a:gd name="T24" fmla="*/ 313 w 316"/>
              <a:gd name="T25" fmla="*/ 226 h 255"/>
              <a:gd name="T26" fmla="*/ 2 w 316"/>
              <a:gd name="T27" fmla="*/ 4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6" h="255">
                <a:moveTo>
                  <a:pt x="77" y="255"/>
                </a:moveTo>
                <a:cubicBezTo>
                  <a:pt x="77" y="255"/>
                  <a:pt x="76" y="255"/>
                  <a:pt x="76" y="254"/>
                </a:cubicBezTo>
                <a:cubicBezTo>
                  <a:pt x="0" y="2"/>
                  <a:pt x="0" y="2"/>
                  <a:pt x="0" y="2"/>
                </a:cubicBezTo>
                <a:cubicBezTo>
                  <a:pt x="0" y="1"/>
                  <a:pt x="0" y="1"/>
                  <a:pt x="0" y="1"/>
                </a:cubicBezTo>
                <a:cubicBezTo>
                  <a:pt x="0" y="0"/>
                  <a:pt x="1" y="0"/>
                  <a:pt x="1" y="1"/>
                </a:cubicBezTo>
                <a:cubicBezTo>
                  <a:pt x="316" y="226"/>
                  <a:pt x="316" y="226"/>
                  <a:pt x="316" y="226"/>
                </a:cubicBezTo>
                <a:cubicBezTo>
                  <a:pt x="316" y="226"/>
                  <a:pt x="316" y="226"/>
                  <a:pt x="316" y="227"/>
                </a:cubicBezTo>
                <a:cubicBezTo>
                  <a:pt x="316" y="227"/>
                  <a:pt x="316" y="227"/>
                  <a:pt x="316" y="227"/>
                </a:cubicBezTo>
                <a:cubicBezTo>
                  <a:pt x="77" y="255"/>
                  <a:pt x="77" y="255"/>
                  <a:pt x="77" y="255"/>
                </a:cubicBezTo>
                <a:cubicBezTo>
                  <a:pt x="77" y="255"/>
                  <a:pt x="77" y="255"/>
                  <a:pt x="77" y="255"/>
                </a:cubicBezTo>
                <a:close/>
                <a:moveTo>
                  <a:pt x="2" y="4"/>
                </a:moveTo>
                <a:cubicBezTo>
                  <a:pt x="78" y="253"/>
                  <a:pt x="78" y="253"/>
                  <a:pt x="78" y="253"/>
                </a:cubicBezTo>
                <a:cubicBezTo>
                  <a:pt x="313" y="226"/>
                  <a:pt x="313" y="226"/>
                  <a:pt x="313" y="226"/>
                </a:cubicBezTo>
                <a:lnTo>
                  <a:pt x="2" y="4"/>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4" name="Freeform 62"/>
          <p:cNvSpPr>
            <a:spLocks noEditPoints="1"/>
          </p:cNvSpPr>
          <p:nvPr/>
        </p:nvSpPr>
        <p:spPr bwMode="auto">
          <a:xfrm flipH="1" flipV="1">
            <a:off x="1012924" y="1223301"/>
            <a:ext cx="883525" cy="1009742"/>
          </a:xfrm>
          <a:custGeom>
            <a:avLst/>
            <a:gdLst>
              <a:gd name="T0" fmla="*/ 315 w 316"/>
              <a:gd name="T1" fmla="*/ 360 h 360"/>
              <a:gd name="T2" fmla="*/ 315 w 316"/>
              <a:gd name="T3" fmla="*/ 360 h 360"/>
              <a:gd name="T4" fmla="*/ 0 w 316"/>
              <a:gd name="T5" fmla="*/ 135 h 360"/>
              <a:gd name="T6" fmla="*/ 0 w 316"/>
              <a:gd name="T7" fmla="*/ 134 h 360"/>
              <a:gd name="T8" fmla="*/ 0 w 316"/>
              <a:gd name="T9" fmla="*/ 134 h 360"/>
              <a:gd name="T10" fmla="*/ 269 w 316"/>
              <a:gd name="T11" fmla="*/ 0 h 360"/>
              <a:gd name="T12" fmla="*/ 270 w 316"/>
              <a:gd name="T13" fmla="*/ 0 h 360"/>
              <a:gd name="T14" fmla="*/ 270 w 316"/>
              <a:gd name="T15" fmla="*/ 1 h 360"/>
              <a:gd name="T16" fmla="*/ 316 w 316"/>
              <a:gd name="T17" fmla="*/ 359 h 360"/>
              <a:gd name="T18" fmla="*/ 316 w 316"/>
              <a:gd name="T19" fmla="*/ 360 h 360"/>
              <a:gd name="T20" fmla="*/ 315 w 316"/>
              <a:gd name="T21" fmla="*/ 360 h 360"/>
              <a:gd name="T22" fmla="*/ 2 w 316"/>
              <a:gd name="T23" fmla="*/ 135 h 360"/>
              <a:gd name="T24" fmla="*/ 314 w 316"/>
              <a:gd name="T25" fmla="*/ 357 h 360"/>
              <a:gd name="T26" fmla="*/ 268 w 316"/>
              <a:gd name="T27" fmla="*/ 2 h 360"/>
              <a:gd name="T28" fmla="*/ 2 w 316"/>
              <a:gd name="T29" fmla="*/ 135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6" h="360">
                <a:moveTo>
                  <a:pt x="315" y="360"/>
                </a:moveTo>
                <a:cubicBezTo>
                  <a:pt x="315" y="360"/>
                  <a:pt x="315" y="360"/>
                  <a:pt x="315" y="360"/>
                </a:cubicBezTo>
                <a:cubicBezTo>
                  <a:pt x="0" y="135"/>
                  <a:pt x="0" y="135"/>
                  <a:pt x="0" y="135"/>
                </a:cubicBezTo>
                <a:cubicBezTo>
                  <a:pt x="0" y="135"/>
                  <a:pt x="0" y="135"/>
                  <a:pt x="0" y="134"/>
                </a:cubicBezTo>
                <a:cubicBezTo>
                  <a:pt x="0" y="134"/>
                  <a:pt x="0" y="134"/>
                  <a:pt x="0" y="134"/>
                </a:cubicBezTo>
                <a:cubicBezTo>
                  <a:pt x="269" y="0"/>
                  <a:pt x="269" y="0"/>
                  <a:pt x="269" y="0"/>
                </a:cubicBezTo>
                <a:cubicBezTo>
                  <a:pt x="269" y="0"/>
                  <a:pt x="269" y="0"/>
                  <a:pt x="270" y="0"/>
                </a:cubicBezTo>
                <a:cubicBezTo>
                  <a:pt x="270" y="0"/>
                  <a:pt x="270" y="0"/>
                  <a:pt x="270" y="1"/>
                </a:cubicBezTo>
                <a:cubicBezTo>
                  <a:pt x="316" y="359"/>
                  <a:pt x="316" y="359"/>
                  <a:pt x="316" y="359"/>
                </a:cubicBezTo>
                <a:cubicBezTo>
                  <a:pt x="316" y="360"/>
                  <a:pt x="316" y="360"/>
                  <a:pt x="316" y="360"/>
                </a:cubicBezTo>
                <a:cubicBezTo>
                  <a:pt x="316" y="360"/>
                  <a:pt x="316" y="360"/>
                  <a:pt x="315" y="360"/>
                </a:cubicBezTo>
                <a:close/>
                <a:moveTo>
                  <a:pt x="2" y="135"/>
                </a:moveTo>
                <a:cubicBezTo>
                  <a:pt x="314" y="357"/>
                  <a:pt x="314" y="357"/>
                  <a:pt x="314" y="357"/>
                </a:cubicBezTo>
                <a:cubicBezTo>
                  <a:pt x="268" y="2"/>
                  <a:pt x="268" y="2"/>
                  <a:pt x="268" y="2"/>
                </a:cubicBezTo>
                <a:lnTo>
                  <a:pt x="2" y="135"/>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5" name="Freeform 63"/>
          <p:cNvSpPr>
            <a:spLocks noEditPoints="1"/>
          </p:cNvSpPr>
          <p:nvPr/>
        </p:nvSpPr>
        <p:spPr bwMode="auto">
          <a:xfrm flipH="1" flipV="1">
            <a:off x="1650836" y="649066"/>
            <a:ext cx="492363" cy="501460"/>
          </a:xfrm>
          <a:custGeom>
            <a:avLst/>
            <a:gdLst>
              <a:gd name="T0" fmla="*/ 1 w 176"/>
              <a:gd name="T1" fmla="*/ 179 h 179"/>
              <a:gd name="T2" fmla="*/ 1 w 176"/>
              <a:gd name="T3" fmla="*/ 178 h 179"/>
              <a:gd name="T4" fmla="*/ 1 w 176"/>
              <a:gd name="T5" fmla="*/ 177 h 179"/>
              <a:gd name="T6" fmla="*/ 164 w 176"/>
              <a:gd name="T7" fmla="*/ 0 h 179"/>
              <a:gd name="T8" fmla="*/ 165 w 176"/>
              <a:gd name="T9" fmla="*/ 0 h 179"/>
              <a:gd name="T10" fmla="*/ 166 w 176"/>
              <a:gd name="T11" fmla="*/ 1 h 179"/>
              <a:gd name="T12" fmla="*/ 176 w 176"/>
              <a:gd name="T13" fmla="*/ 47 h 179"/>
              <a:gd name="T14" fmla="*/ 175 w 176"/>
              <a:gd name="T15" fmla="*/ 48 h 179"/>
              <a:gd name="T16" fmla="*/ 2 w 176"/>
              <a:gd name="T17" fmla="*/ 179 h 179"/>
              <a:gd name="T18" fmla="*/ 1 w 176"/>
              <a:gd name="T19" fmla="*/ 179 h 179"/>
              <a:gd name="T20" fmla="*/ 165 w 176"/>
              <a:gd name="T21" fmla="*/ 3 h 179"/>
              <a:gd name="T22" fmla="*/ 9 w 176"/>
              <a:gd name="T23" fmla="*/ 171 h 179"/>
              <a:gd name="T24" fmla="*/ 174 w 176"/>
              <a:gd name="T25" fmla="*/ 47 h 179"/>
              <a:gd name="T26" fmla="*/ 165 w 176"/>
              <a:gd name="T27" fmla="*/ 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6" h="179">
                <a:moveTo>
                  <a:pt x="1" y="179"/>
                </a:moveTo>
                <a:cubicBezTo>
                  <a:pt x="1" y="179"/>
                  <a:pt x="1" y="179"/>
                  <a:pt x="1" y="178"/>
                </a:cubicBezTo>
                <a:cubicBezTo>
                  <a:pt x="0" y="178"/>
                  <a:pt x="0" y="177"/>
                  <a:pt x="1" y="177"/>
                </a:cubicBezTo>
                <a:cubicBezTo>
                  <a:pt x="164" y="0"/>
                  <a:pt x="164" y="0"/>
                  <a:pt x="164" y="0"/>
                </a:cubicBezTo>
                <a:cubicBezTo>
                  <a:pt x="165" y="0"/>
                  <a:pt x="165" y="0"/>
                  <a:pt x="165" y="0"/>
                </a:cubicBezTo>
                <a:cubicBezTo>
                  <a:pt x="166" y="0"/>
                  <a:pt x="166" y="0"/>
                  <a:pt x="166" y="1"/>
                </a:cubicBezTo>
                <a:cubicBezTo>
                  <a:pt x="176" y="47"/>
                  <a:pt x="176" y="47"/>
                  <a:pt x="176" y="47"/>
                </a:cubicBezTo>
                <a:cubicBezTo>
                  <a:pt x="176" y="48"/>
                  <a:pt x="176" y="48"/>
                  <a:pt x="175" y="48"/>
                </a:cubicBezTo>
                <a:cubicBezTo>
                  <a:pt x="2" y="179"/>
                  <a:pt x="2" y="179"/>
                  <a:pt x="2" y="179"/>
                </a:cubicBezTo>
                <a:cubicBezTo>
                  <a:pt x="2" y="179"/>
                  <a:pt x="1" y="179"/>
                  <a:pt x="1" y="179"/>
                </a:cubicBezTo>
                <a:close/>
                <a:moveTo>
                  <a:pt x="165" y="3"/>
                </a:moveTo>
                <a:cubicBezTo>
                  <a:pt x="9" y="171"/>
                  <a:pt x="9" y="171"/>
                  <a:pt x="9" y="171"/>
                </a:cubicBezTo>
                <a:cubicBezTo>
                  <a:pt x="174" y="47"/>
                  <a:pt x="174" y="47"/>
                  <a:pt x="174" y="47"/>
                </a:cubicBezTo>
                <a:lnTo>
                  <a:pt x="165" y="3"/>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3" name="Freeform 71"/>
          <p:cNvSpPr>
            <a:spLocks noEditPoints="1"/>
          </p:cNvSpPr>
          <p:nvPr/>
        </p:nvSpPr>
        <p:spPr bwMode="auto">
          <a:xfrm flipH="1" flipV="1">
            <a:off x="2137513" y="368204"/>
            <a:ext cx="755032" cy="286548"/>
          </a:xfrm>
          <a:custGeom>
            <a:avLst/>
            <a:gdLst>
              <a:gd name="T0" fmla="*/ 1 w 270"/>
              <a:gd name="T1" fmla="*/ 102 h 102"/>
              <a:gd name="T2" fmla="*/ 0 w 270"/>
              <a:gd name="T3" fmla="*/ 101 h 102"/>
              <a:gd name="T4" fmla="*/ 1 w 270"/>
              <a:gd name="T5" fmla="*/ 100 h 102"/>
              <a:gd name="T6" fmla="*/ 269 w 270"/>
              <a:gd name="T7" fmla="*/ 0 h 102"/>
              <a:gd name="T8" fmla="*/ 270 w 270"/>
              <a:gd name="T9" fmla="*/ 0 h 102"/>
              <a:gd name="T10" fmla="*/ 270 w 270"/>
              <a:gd name="T11" fmla="*/ 1 h 102"/>
              <a:gd name="T12" fmla="*/ 218 w 270"/>
              <a:gd name="T13" fmla="*/ 100 h 102"/>
              <a:gd name="T14" fmla="*/ 217 w 270"/>
              <a:gd name="T15" fmla="*/ 101 h 102"/>
              <a:gd name="T16" fmla="*/ 1 w 270"/>
              <a:gd name="T17" fmla="*/ 102 h 102"/>
              <a:gd name="T18" fmla="*/ 1 w 270"/>
              <a:gd name="T19" fmla="*/ 102 h 102"/>
              <a:gd name="T20" fmla="*/ 267 w 270"/>
              <a:gd name="T21" fmla="*/ 3 h 102"/>
              <a:gd name="T22" fmla="*/ 6 w 270"/>
              <a:gd name="T23" fmla="*/ 100 h 102"/>
              <a:gd name="T24" fmla="*/ 216 w 270"/>
              <a:gd name="T25" fmla="*/ 99 h 102"/>
              <a:gd name="T26" fmla="*/ 267 w 270"/>
              <a:gd name="T27" fmla="*/ 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0" h="102">
                <a:moveTo>
                  <a:pt x="1" y="102"/>
                </a:moveTo>
                <a:cubicBezTo>
                  <a:pt x="0" y="102"/>
                  <a:pt x="0" y="101"/>
                  <a:pt x="0" y="101"/>
                </a:cubicBezTo>
                <a:cubicBezTo>
                  <a:pt x="0" y="101"/>
                  <a:pt x="0" y="100"/>
                  <a:pt x="1" y="100"/>
                </a:cubicBezTo>
                <a:cubicBezTo>
                  <a:pt x="269" y="0"/>
                  <a:pt x="269" y="0"/>
                  <a:pt x="269" y="0"/>
                </a:cubicBezTo>
                <a:cubicBezTo>
                  <a:pt x="269" y="0"/>
                  <a:pt x="270" y="0"/>
                  <a:pt x="270" y="0"/>
                </a:cubicBezTo>
                <a:cubicBezTo>
                  <a:pt x="270" y="0"/>
                  <a:pt x="270" y="1"/>
                  <a:pt x="270" y="1"/>
                </a:cubicBezTo>
                <a:cubicBezTo>
                  <a:pt x="218" y="100"/>
                  <a:pt x="218" y="100"/>
                  <a:pt x="218" y="100"/>
                </a:cubicBezTo>
                <a:cubicBezTo>
                  <a:pt x="218" y="101"/>
                  <a:pt x="217" y="101"/>
                  <a:pt x="217" y="101"/>
                </a:cubicBezTo>
                <a:cubicBezTo>
                  <a:pt x="1" y="102"/>
                  <a:pt x="1" y="102"/>
                  <a:pt x="1" y="102"/>
                </a:cubicBezTo>
                <a:cubicBezTo>
                  <a:pt x="1" y="102"/>
                  <a:pt x="1" y="102"/>
                  <a:pt x="1" y="102"/>
                </a:cubicBezTo>
                <a:close/>
                <a:moveTo>
                  <a:pt x="267" y="3"/>
                </a:moveTo>
                <a:cubicBezTo>
                  <a:pt x="6" y="100"/>
                  <a:pt x="6" y="100"/>
                  <a:pt x="6" y="100"/>
                </a:cubicBezTo>
                <a:cubicBezTo>
                  <a:pt x="216" y="99"/>
                  <a:pt x="216" y="99"/>
                  <a:pt x="216" y="99"/>
                </a:cubicBezTo>
                <a:lnTo>
                  <a:pt x="267" y="3"/>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5" name="Freeform 73"/>
          <p:cNvSpPr>
            <a:spLocks noEditPoints="1"/>
          </p:cNvSpPr>
          <p:nvPr/>
        </p:nvSpPr>
        <p:spPr bwMode="auto">
          <a:xfrm flipH="1" flipV="1">
            <a:off x="1390441" y="-45700"/>
            <a:ext cx="898307" cy="700452"/>
          </a:xfrm>
          <a:custGeom>
            <a:avLst/>
            <a:gdLst>
              <a:gd name="T0" fmla="*/ 320 w 321"/>
              <a:gd name="T1" fmla="*/ 250 h 250"/>
              <a:gd name="T2" fmla="*/ 319 w 321"/>
              <a:gd name="T3" fmla="*/ 250 h 250"/>
              <a:gd name="T4" fmla="*/ 0 w 321"/>
              <a:gd name="T5" fmla="*/ 101 h 250"/>
              <a:gd name="T6" fmla="*/ 0 w 321"/>
              <a:gd name="T7" fmla="*/ 100 h 250"/>
              <a:gd name="T8" fmla="*/ 0 w 321"/>
              <a:gd name="T9" fmla="*/ 100 h 250"/>
              <a:gd name="T10" fmla="*/ 52 w 321"/>
              <a:gd name="T11" fmla="*/ 0 h 250"/>
              <a:gd name="T12" fmla="*/ 53 w 321"/>
              <a:gd name="T13" fmla="*/ 0 h 250"/>
              <a:gd name="T14" fmla="*/ 54 w 321"/>
              <a:gd name="T15" fmla="*/ 0 h 250"/>
              <a:gd name="T16" fmla="*/ 320 w 321"/>
              <a:gd name="T17" fmla="*/ 248 h 250"/>
              <a:gd name="T18" fmla="*/ 321 w 321"/>
              <a:gd name="T19" fmla="*/ 249 h 250"/>
              <a:gd name="T20" fmla="*/ 320 w 321"/>
              <a:gd name="T21" fmla="*/ 250 h 250"/>
              <a:gd name="T22" fmla="*/ 2 w 321"/>
              <a:gd name="T23" fmla="*/ 100 h 250"/>
              <a:gd name="T24" fmla="*/ 315 w 321"/>
              <a:gd name="T25" fmla="*/ 245 h 250"/>
              <a:gd name="T26" fmla="*/ 53 w 321"/>
              <a:gd name="T27" fmla="*/ 2 h 250"/>
              <a:gd name="T28" fmla="*/ 2 w 321"/>
              <a:gd name="T29" fmla="*/ 10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1" h="250">
                <a:moveTo>
                  <a:pt x="320" y="250"/>
                </a:moveTo>
                <a:cubicBezTo>
                  <a:pt x="320" y="250"/>
                  <a:pt x="320" y="250"/>
                  <a:pt x="319" y="250"/>
                </a:cubicBezTo>
                <a:cubicBezTo>
                  <a:pt x="0" y="101"/>
                  <a:pt x="0" y="101"/>
                  <a:pt x="0" y="101"/>
                </a:cubicBezTo>
                <a:cubicBezTo>
                  <a:pt x="0" y="101"/>
                  <a:pt x="0" y="101"/>
                  <a:pt x="0" y="100"/>
                </a:cubicBezTo>
                <a:cubicBezTo>
                  <a:pt x="0" y="100"/>
                  <a:pt x="0" y="100"/>
                  <a:pt x="0" y="100"/>
                </a:cubicBezTo>
                <a:cubicBezTo>
                  <a:pt x="52" y="0"/>
                  <a:pt x="52" y="0"/>
                  <a:pt x="52" y="0"/>
                </a:cubicBezTo>
                <a:cubicBezTo>
                  <a:pt x="53" y="0"/>
                  <a:pt x="53" y="0"/>
                  <a:pt x="53" y="0"/>
                </a:cubicBezTo>
                <a:cubicBezTo>
                  <a:pt x="53" y="0"/>
                  <a:pt x="54" y="0"/>
                  <a:pt x="54" y="0"/>
                </a:cubicBezTo>
                <a:cubicBezTo>
                  <a:pt x="320" y="248"/>
                  <a:pt x="320" y="248"/>
                  <a:pt x="320" y="248"/>
                </a:cubicBezTo>
                <a:cubicBezTo>
                  <a:pt x="321" y="248"/>
                  <a:pt x="321" y="249"/>
                  <a:pt x="321" y="249"/>
                </a:cubicBezTo>
                <a:cubicBezTo>
                  <a:pt x="320" y="249"/>
                  <a:pt x="320" y="250"/>
                  <a:pt x="320" y="250"/>
                </a:cubicBezTo>
                <a:close/>
                <a:moveTo>
                  <a:pt x="2" y="100"/>
                </a:moveTo>
                <a:cubicBezTo>
                  <a:pt x="315" y="245"/>
                  <a:pt x="315" y="245"/>
                  <a:pt x="315" y="245"/>
                </a:cubicBezTo>
                <a:cubicBezTo>
                  <a:pt x="53" y="2"/>
                  <a:pt x="53" y="2"/>
                  <a:pt x="53" y="2"/>
                </a:cubicBezTo>
                <a:lnTo>
                  <a:pt x="2" y="100"/>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9" name="Freeform 77"/>
          <p:cNvSpPr>
            <a:spLocks noEditPoints="1"/>
          </p:cNvSpPr>
          <p:nvPr/>
        </p:nvSpPr>
        <p:spPr bwMode="auto">
          <a:xfrm flipH="1" flipV="1">
            <a:off x="541029" y="2227357"/>
            <a:ext cx="606073" cy="594702"/>
          </a:xfrm>
          <a:custGeom>
            <a:avLst/>
            <a:gdLst>
              <a:gd name="T0" fmla="*/ 1 w 217"/>
              <a:gd name="T1" fmla="*/ 212 h 212"/>
              <a:gd name="T2" fmla="*/ 1 w 217"/>
              <a:gd name="T3" fmla="*/ 212 h 212"/>
              <a:gd name="T4" fmla="*/ 0 w 217"/>
              <a:gd name="T5" fmla="*/ 211 h 212"/>
              <a:gd name="T6" fmla="*/ 0 w 217"/>
              <a:gd name="T7" fmla="*/ 1 h 212"/>
              <a:gd name="T8" fmla="*/ 0 w 217"/>
              <a:gd name="T9" fmla="*/ 0 h 212"/>
              <a:gd name="T10" fmla="*/ 1 w 217"/>
              <a:gd name="T11" fmla="*/ 0 h 212"/>
              <a:gd name="T12" fmla="*/ 217 w 217"/>
              <a:gd name="T13" fmla="*/ 113 h 212"/>
              <a:gd name="T14" fmla="*/ 217 w 217"/>
              <a:gd name="T15" fmla="*/ 114 h 212"/>
              <a:gd name="T16" fmla="*/ 217 w 217"/>
              <a:gd name="T17" fmla="*/ 115 h 212"/>
              <a:gd name="T18" fmla="*/ 2 w 217"/>
              <a:gd name="T19" fmla="*/ 212 h 212"/>
              <a:gd name="T20" fmla="*/ 1 w 217"/>
              <a:gd name="T21" fmla="*/ 212 h 212"/>
              <a:gd name="T22" fmla="*/ 2 w 217"/>
              <a:gd name="T23" fmla="*/ 2 h 212"/>
              <a:gd name="T24" fmla="*/ 2 w 217"/>
              <a:gd name="T25" fmla="*/ 209 h 212"/>
              <a:gd name="T26" fmla="*/ 214 w 217"/>
              <a:gd name="T27" fmla="*/ 114 h 212"/>
              <a:gd name="T28" fmla="*/ 2 w 217"/>
              <a:gd name="T29" fmla="*/ 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7" h="212">
                <a:moveTo>
                  <a:pt x="1" y="212"/>
                </a:moveTo>
                <a:cubicBezTo>
                  <a:pt x="1" y="212"/>
                  <a:pt x="1" y="212"/>
                  <a:pt x="1" y="212"/>
                </a:cubicBezTo>
                <a:cubicBezTo>
                  <a:pt x="0" y="211"/>
                  <a:pt x="0" y="211"/>
                  <a:pt x="0" y="211"/>
                </a:cubicBezTo>
                <a:cubicBezTo>
                  <a:pt x="0" y="1"/>
                  <a:pt x="0" y="1"/>
                  <a:pt x="0" y="1"/>
                </a:cubicBezTo>
                <a:cubicBezTo>
                  <a:pt x="0" y="0"/>
                  <a:pt x="0" y="0"/>
                  <a:pt x="0" y="0"/>
                </a:cubicBezTo>
                <a:cubicBezTo>
                  <a:pt x="1" y="0"/>
                  <a:pt x="1" y="0"/>
                  <a:pt x="1" y="0"/>
                </a:cubicBezTo>
                <a:cubicBezTo>
                  <a:pt x="217" y="113"/>
                  <a:pt x="217" y="113"/>
                  <a:pt x="217" y="113"/>
                </a:cubicBezTo>
                <a:cubicBezTo>
                  <a:pt x="217" y="114"/>
                  <a:pt x="217" y="114"/>
                  <a:pt x="217" y="114"/>
                </a:cubicBezTo>
                <a:cubicBezTo>
                  <a:pt x="217" y="115"/>
                  <a:pt x="217" y="115"/>
                  <a:pt x="217" y="115"/>
                </a:cubicBezTo>
                <a:cubicBezTo>
                  <a:pt x="2" y="212"/>
                  <a:pt x="2" y="212"/>
                  <a:pt x="2" y="212"/>
                </a:cubicBezTo>
                <a:cubicBezTo>
                  <a:pt x="1" y="212"/>
                  <a:pt x="1" y="212"/>
                  <a:pt x="1" y="212"/>
                </a:cubicBezTo>
                <a:close/>
                <a:moveTo>
                  <a:pt x="2" y="2"/>
                </a:moveTo>
                <a:cubicBezTo>
                  <a:pt x="2" y="209"/>
                  <a:pt x="2" y="209"/>
                  <a:pt x="2" y="209"/>
                </a:cubicBezTo>
                <a:cubicBezTo>
                  <a:pt x="214" y="114"/>
                  <a:pt x="214" y="114"/>
                  <a:pt x="214" y="114"/>
                </a:cubicBezTo>
                <a:lnTo>
                  <a:pt x="2" y="2"/>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0" name="Freeform 78"/>
          <p:cNvSpPr>
            <a:spLocks noEditPoints="1"/>
          </p:cNvSpPr>
          <p:nvPr/>
        </p:nvSpPr>
        <p:spPr bwMode="auto">
          <a:xfrm flipH="1" flipV="1">
            <a:off x="541029" y="2499123"/>
            <a:ext cx="606073" cy="1200774"/>
          </a:xfrm>
          <a:custGeom>
            <a:avLst/>
            <a:gdLst>
              <a:gd name="T0" fmla="*/ 216 w 217"/>
              <a:gd name="T1" fmla="*/ 428 h 428"/>
              <a:gd name="T2" fmla="*/ 216 w 217"/>
              <a:gd name="T3" fmla="*/ 428 h 428"/>
              <a:gd name="T4" fmla="*/ 1 w 217"/>
              <a:gd name="T5" fmla="*/ 314 h 428"/>
              <a:gd name="T6" fmla="*/ 0 w 217"/>
              <a:gd name="T7" fmla="*/ 313 h 428"/>
              <a:gd name="T8" fmla="*/ 113 w 217"/>
              <a:gd name="T9" fmla="*/ 0 h 428"/>
              <a:gd name="T10" fmla="*/ 114 w 217"/>
              <a:gd name="T11" fmla="*/ 0 h 428"/>
              <a:gd name="T12" fmla="*/ 115 w 217"/>
              <a:gd name="T13" fmla="*/ 0 h 428"/>
              <a:gd name="T14" fmla="*/ 217 w 217"/>
              <a:gd name="T15" fmla="*/ 427 h 428"/>
              <a:gd name="T16" fmla="*/ 217 w 217"/>
              <a:gd name="T17" fmla="*/ 428 h 428"/>
              <a:gd name="T18" fmla="*/ 216 w 217"/>
              <a:gd name="T19" fmla="*/ 428 h 428"/>
              <a:gd name="T20" fmla="*/ 2 w 217"/>
              <a:gd name="T21" fmla="*/ 313 h 428"/>
              <a:gd name="T22" fmla="*/ 215 w 217"/>
              <a:gd name="T23" fmla="*/ 425 h 428"/>
              <a:gd name="T24" fmla="*/ 113 w 217"/>
              <a:gd name="T25" fmla="*/ 4 h 428"/>
              <a:gd name="T26" fmla="*/ 2 w 217"/>
              <a:gd name="T27" fmla="*/ 313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7" h="428">
                <a:moveTo>
                  <a:pt x="216" y="428"/>
                </a:moveTo>
                <a:cubicBezTo>
                  <a:pt x="216" y="428"/>
                  <a:pt x="216" y="428"/>
                  <a:pt x="216" y="428"/>
                </a:cubicBezTo>
                <a:cubicBezTo>
                  <a:pt x="1" y="314"/>
                  <a:pt x="1" y="314"/>
                  <a:pt x="1" y="314"/>
                </a:cubicBezTo>
                <a:cubicBezTo>
                  <a:pt x="0" y="314"/>
                  <a:pt x="0" y="314"/>
                  <a:pt x="0" y="313"/>
                </a:cubicBezTo>
                <a:cubicBezTo>
                  <a:pt x="113" y="0"/>
                  <a:pt x="113" y="0"/>
                  <a:pt x="113" y="0"/>
                </a:cubicBezTo>
                <a:cubicBezTo>
                  <a:pt x="113" y="0"/>
                  <a:pt x="113" y="0"/>
                  <a:pt x="114" y="0"/>
                </a:cubicBezTo>
                <a:cubicBezTo>
                  <a:pt x="114" y="0"/>
                  <a:pt x="114" y="0"/>
                  <a:pt x="115" y="0"/>
                </a:cubicBezTo>
                <a:cubicBezTo>
                  <a:pt x="217" y="427"/>
                  <a:pt x="217" y="427"/>
                  <a:pt x="217" y="427"/>
                </a:cubicBezTo>
                <a:cubicBezTo>
                  <a:pt x="217" y="427"/>
                  <a:pt x="217" y="428"/>
                  <a:pt x="217" y="428"/>
                </a:cubicBezTo>
                <a:cubicBezTo>
                  <a:pt x="217" y="428"/>
                  <a:pt x="217" y="428"/>
                  <a:pt x="216" y="428"/>
                </a:cubicBezTo>
                <a:close/>
                <a:moveTo>
                  <a:pt x="2" y="313"/>
                </a:moveTo>
                <a:cubicBezTo>
                  <a:pt x="215" y="425"/>
                  <a:pt x="215" y="425"/>
                  <a:pt x="215" y="425"/>
                </a:cubicBezTo>
                <a:cubicBezTo>
                  <a:pt x="113" y="4"/>
                  <a:pt x="113" y="4"/>
                  <a:pt x="113" y="4"/>
                </a:cubicBezTo>
                <a:lnTo>
                  <a:pt x="2" y="313"/>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2" name="Oval 90"/>
          <p:cNvSpPr>
            <a:spLocks noChangeArrowheads="1"/>
          </p:cNvSpPr>
          <p:nvPr/>
        </p:nvSpPr>
        <p:spPr bwMode="auto">
          <a:xfrm flipH="1" flipV="1">
            <a:off x="418223" y="1655397"/>
            <a:ext cx="69363" cy="70500"/>
          </a:xfrm>
          <a:prstGeom prst="ellipse">
            <a:avLst/>
          </a:prstGeom>
          <a:solidFill>
            <a:srgbClr val="276B9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53" name="Freeform 91"/>
          <p:cNvSpPr>
            <a:spLocks noEditPoints="1"/>
          </p:cNvSpPr>
          <p:nvPr/>
        </p:nvSpPr>
        <p:spPr bwMode="auto">
          <a:xfrm flipH="1" flipV="1">
            <a:off x="406852" y="1644026"/>
            <a:ext cx="92105" cy="89831"/>
          </a:xfrm>
          <a:custGeom>
            <a:avLst/>
            <a:gdLst>
              <a:gd name="T0" fmla="*/ 16 w 33"/>
              <a:gd name="T1" fmla="*/ 3 h 32"/>
              <a:gd name="T2" fmla="*/ 29 w 33"/>
              <a:gd name="T3" fmla="*/ 16 h 32"/>
              <a:gd name="T4" fmla="*/ 16 w 33"/>
              <a:gd name="T5" fmla="*/ 28 h 32"/>
              <a:gd name="T6" fmla="*/ 4 w 33"/>
              <a:gd name="T7" fmla="*/ 16 h 32"/>
              <a:gd name="T8" fmla="*/ 16 w 33"/>
              <a:gd name="T9" fmla="*/ 3 h 32"/>
              <a:gd name="T10" fmla="*/ 16 w 33"/>
              <a:gd name="T11" fmla="*/ 0 h 32"/>
              <a:gd name="T12" fmla="*/ 0 w 33"/>
              <a:gd name="T13" fmla="*/ 16 h 32"/>
              <a:gd name="T14" fmla="*/ 16 w 33"/>
              <a:gd name="T15" fmla="*/ 32 h 32"/>
              <a:gd name="T16" fmla="*/ 32 w 33"/>
              <a:gd name="T17" fmla="*/ 16 h 32"/>
              <a:gd name="T18" fmla="*/ 16 w 33"/>
              <a:gd name="T1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2">
                <a:moveTo>
                  <a:pt x="16" y="3"/>
                </a:moveTo>
                <a:cubicBezTo>
                  <a:pt x="23" y="3"/>
                  <a:pt x="29" y="9"/>
                  <a:pt x="29" y="16"/>
                </a:cubicBezTo>
                <a:cubicBezTo>
                  <a:pt x="29" y="23"/>
                  <a:pt x="23" y="28"/>
                  <a:pt x="16" y="28"/>
                </a:cubicBezTo>
                <a:cubicBezTo>
                  <a:pt x="9" y="28"/>
                  <a:pt x="4" y="23"/>
                  <a:pt x="4" y="16"/>
                </a:cubicBezTo>
                <a:cubicBezTo>
                  <a:pt x="4" y="9"/>
                  <a:pt x="9" y="3"/>
                  <a:pt x="16" y="3"/>
                </a:cubicBezTo>
                <a:moveTo>
                  <a:pt x="16" y="0"/>
                </a:moveTo>
                <a:cubicBezTo>
                  <a:pt x="7" y="0"/>
                  <a:pt x="0" y="7"/>
                  <a:pt x="0" y="16"/>
                </a:cubicBezTo>
                <a:cubicBezTo>
                  <a:pt x="0" y="25"/>
                  <a:pt x="7" y="32"/>
                  <a:pt x="16" y="32"/>
                </a:cubicBezTo>
                <a:cubicBezTo>
                  <a:pt x="25" y="32"/>
                  <a:pt x="32" y="25"/>
                  <a:pt x="32" y="16"/>
                </a:cubicBezTo>
                <a:cubicBezTo>
                  <a:pt x="33" y="7"/>
                  <a:pt x="25" y="0"/>
                  <a:pt x="16"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4" name="Freeform 92"/>
          <p:cNvSpPr/>
          <p:nvPr/>
        </p:nvSpPr>
        <p:spPr bwMode="auto">
          <a:xfrm flipH="1" flipV="1">
            <a:off x="-21834" y="1882816"/>
            <a:ext cx="30702" cy="28428"/>
          </a:xfrm>
          <a:custGeom>
            <a:avLst/>
            <a:gdLst>
              <a:gd name="T0" fmla="*/ 11 w 11"/>
              <a:gd name="T1" fmla="*/ 5 h 10"/>
              <a:gd name="T2" fmla="*/ 6 w 11"/>
              <a:gd name="T3" fmla="*/ 0 h 10"/>
              <a:gd name="T4" fmla="*/ 0 w 11"/>
              <a:gd name="T5" fmla="*/ 5 h 10"/>
              <a:gd name="T6" fmla="*/ 6 w 11"/>
              <a:gd name="T7" fmla="*/ 10 h 10"/>
              <a:gd name="T8" fmla="*/ 11 w 11"/>
              <a:gd name="T9" fmla="*/ 5 h 10"/>
            </a:gdLst>
            <a:ahLst/>
            <a:cxnLst>
              <a:cxn ang="0">
                <a:pos x="T0" y="T1"/>
              </a:cxn>
              <a:cxn ang="0">
                <a:pos x="T2" y="T3"/>
              </a:cxn>
              <a:cxn ang="0">
                <a:pos x="T4" y="T5"/>
              </a:cxn>
              <a:cxn ang="0">
                <a:pos x="T6" y="T7"/>
              </a:cxn>
              <a:cxn ang="0">
                <a:pos x="T8" y="T9"/>
              </a:cxn>
            </a:cxnLst>
            <a:rect l="0" t="0" r="r" b="b"/>
            <a:pathLst>
              <a:path w="11" h="10">
                <a:moveTo>
                  <a:pt x="11" y="5"/>
                </a:moveTo>
                <a:cubicBezTo>
                  <a:pt x="11" y="2"/>
                  <a:pt x="9" y="0"/>
                  <a:pt x="6" y="0"/>
                </a:cubicBezTo>
                <a:cubicBezTo>
                  <a:pt x="3" y="0"/>
                  <a:pt x="1" y="2"/>
                  <a:pt x="0" y="5"/>
                </a:cubicBezTo>
                <a:cubicBezTo>
                  <a:pt x="0" y="8"/>
                  <a:pt x="3" y="10"/>
                  <a:pt x="6" y="10"/>
                </a:cubicBezTo>
                <a:cubicBezTo>
                  <a:pt x="9" y="10"/>
                  <a:pt x="11" y="8"/>
                  <a:pt x="11" y="5"/>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5" name="Freeform 93"/>
          <p:cNvSpPr>
            <a:spLocks noEditPoints="1"/>
          </p:cNvSpPr>
          <p:nvPr/>
        </p:nvSpPr>
        <p:spPr bwMode="auto">
          <a:xfrm flipH="1" flipV="1">
            <a:off x="-32068" y="1871446"/>
            <a:ext cx="50032" cy="50032"/>
          </a:xfrm>
          <a:custGeom>
            <a:avLst/>
            <a:gdLst>
              <a:gd name="T0" fmla="*/ 9 w 18"/>
              <a:gd name="T1" fmla="*/ 4 h 18"/>
              <a:gd name="T2" fmla="*/ 14 w 18"/>
              <a:gd name="T3" fmla="*/ 9 h 18"/>
              <a:gd name="T4" fmla="*/ 9 w 18"/>
              <a:gd name="T5" fmla="*/ 14 h 18"/>
              <a:gd name="T6" fmla="*/ 3 w 18"/>
              <a:gd name="T7" fmla="*/ 9 h 18"/>
              <a:gd name="T8" fmla="*/ 9 w 18"/>
              <a:gd name="T9" fmla="*/ 4 h 18"/>
              <a:gd name="T10" fmla="*/ 9 w 18"/>
              <a:gd name="T11" fmla="*/ 0 h 18"/>
              <a:gd name="T12" fmla="*/ 0 w 18"/>
              <a:gd name="T13" fmla="*/ 9 h 18"/>
              <a:gd name="T14" fmla="*/ 9 w 18"/>
              <a:gd name="T15" fmla="*/ 18 h 18"/>
              <a:gd name="T16" fmla="*/ 18 w 18"/>
              <a:gd name="T17" fmla="*/ 9 h 18"/>
              <a:gd name="T18" fmla="*/ 9 w 18"/>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8">
                <a:moveTo>
                  <a:pt x="9" y="4"/>
                </a:moveTo>
                <a:cubicBezTo>
                  <a:pt x="12" y="4"/>
                  <a:pt x="14" y="6"/>
                  <a:pt x="14" y="9"/>
                </a:cubicBezTo>
                <a:cubicBezTo>
                  <a:pt x="14" y="12"/>
                  <a:pt x="12" y="14"/>
                  <a:pt x="9" y="14"/>
                </a:cubicBezTo>
                <a:cubicBezTo>
                  <a:pt x="6" y="14"/>
                  <a:pt x="3" y="12"/>
                  <a:pt x="3" y="9"/>
                </a:cubicBezTo>
                <a:cubicBezTo>
                  <a:pt x="4" y="6"/>
                  <a:pt x="6" y="4"/>
                  <a:pt x="9" y="4"/>
                </a:cubicBezTo>
                <a:moveTo>
                  <a:pt x="9" y="0"/>
                </a:moveTo>
                <a:cubicBezTo>
                  <a:pt x="4" y="0"/>
                  <a:pt x="0" y="4"/>
                  <a:pt x="0" y="9"/>
                </a:cubicBezTo>
                <a:cubicBezTo>
                  <a:pt x="0" y="14"/>
                  <a:pt x="4" y="18"/>
                  <a:pt x="9" y="18"/>
                </a:cubicBezTo>
                <a:cubicBezTo>
                  <a:pt x="14" y="18"/>
                  <a:pt x="18" y="14"/>
                  <a:pt x="18" y="9"/>
                </a:cubicBezTo>
                <a:cubicBezTo>
                  <a:pt x="18" y="4"/>
                  <a:pt x="14" y="0"/>
                  <a:pt x="9"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0" name="Freeform 98"/>
          <p:cNvSpPr/>
          <p:nvPr/>
        </p:nvSpPr>
        <p:spPr bwMode="auto">
          <a:xfrm flipH="1" flipV="1">
            <a:off x="1135731" y="809397"/>
            <a:ext cx="64815" cy="61403"/>
          </a:xfrm>
          <a:custGeom>
            <a:avLst/>
            <a:gdLst>
              <a:gd name="T0" fmla="*/ 11 w 23"/>
              <a:gd name="T1" fmla="*/ 0 h 22"/>
              <a:gd name="T2" fmla="*/ 0 w 23"/>
              <a:gd name="T3" fmla="*/ 11 h 22"/>
              <a:gd name="T4" fmla="*/ 11 w 23"/>
              <a:gd name="T5" fmla="*/ 22 h 22"/>
              <a:gd name="T6" fmla="*/ 22 w 23"/>
              <a:gd name="T7" fmla="*/ 11 h 22"/>
              <a:gd name="T8" fmla="*/ 11 w 23"/>
              <a:gd name="T9" fmla="*/ 0 h 22"/>
            </a:gdLst>
            <a:ahLst/>
            <a:cxnLst>
              <a:cxn ang="0">
                <a:pos x="T0" y="T1"/>
              </a:cxn>
              <a:cxn ang="0">
                <a:pos x="T2" y="T3"/>
              </a:cxn>
              <a:cxn ang="0">
                <a:pos x="T4" y="T5"/>
              </a:cxn>
              <a:cxn ang="0">
                <a:pos x="T6" y="T7"/>
              </a:cxn>
              <a:cxn ang="0">
                <a:pos x="T8" y="T9"/>
              </a:cxn>
            </a:cxnLst>
            <a:rect l="0" t="0" r="r" b="b"/>
            <a:pathLst>
              <a:path w="23" h="22">
                <a:moveTo>
                  <a:pt x="11" y="0"/>
                </a:moveTo>
                <a:cubicBezTo>
                  <a:pt x="5" y="0"/>
                  <a:pt x="0" y="5"/>
                  <a:pt x="0" y="11"/>
                </a:cubicBezTo>
                <a:cubicBezTo>
                  <a:pt x="0" y="17"/>
                  <a:pt x="5" y="22"/>
                  <a:pt x="11" y="22"/>
                </a:cubicBezTo>
                <a:cubicBezTo>
                  <a:pt x="17" y="22"/>
                  <a:pt x="22" y="17"/>
                  <a:pt x="22" y="11"/>
                </a:cubicBezTo>
                <a:cubicBezTo>
                  <a:pt x="23" y="5"/>
                  <a:pt x="18" y="0"/>
                  <a:pt x="11" y="0"/>
                </a:cubicBezTo>
                <a:close/>
              </a:path>
            </a:pathLst>
          </a:custGeom>
          <a:solidFill>
            <a:srgbClr val="276B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1" name="Freeform 99"/>
          <p:cNvSpPr>
            <a:spLocks noEditPoints="1"/>
          </p:cNvSpPr>
          <p:nvPr/>
        </p:nvSpPr>
        <p:spPr bwMode="auto">
          <a:xfrm flipH="1" flipV="1">
            <a:off x="1127771" y="798026"/>
            <a:ext cx="80734" cy="84145"/>
          </a:xfrm>
          <a:custGeom>
            <a:avLst/>
            <a:gdLst>
              <a:gd name="T0" fmla="*/ 14 w 29"/>
              <a:gd name="T1" fmla="*/ 4 h 30"/>
              <a:gd name="T2" fmla="*/ 25 w 29"/>
              <a:gd name="T3" fmla="*/ 15 h 30"/>
              <a:gd name="T4" fmla="*/ 14 w 29"/>
              <a:gd name="T5" fmla="*/ 26 h 30"/>
              <a:gd name="T6" fmla="*/ 3 w 29"/>
              <a:gd name="T7" fmla="*/ 15 h 30"/>
              <a:gd name="T8" fmla="*/ 14 w 29"/>
              <a:gd name="T9" fmla="*/ 4 h 30"/>
              <a:gd name="T10" fmla="*/ 15 w 29"/>
              <a:gd name="T11" fmla="*/ 0 h 30"/>
              <a:gd name="T12" fmla="*/ 0 w 29"/>
              <a:gd name="T13" fmla="*/ 15 h 30"/>
              <a:gd name="T14" fmla="*/ 14 w 29"/>
              <a:gd name="T15" fmla="*/ 30 h 30"/>
              <a:gd name="T16" fmla="*/ 29 w 29"/>
              <a:gd name="T17" fmla="*/ 15 h 30"/>
              <a:gd name="T18" fmla="*/ 15 w 29"/>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30">
                <a:moveTo>
                  <a:pt x="14" y="4"/>
                </a:moveTo>
                <a:cubicBezTo>
                  <a:pt x="21" y="4"/>
                  <a:pt x="26" y="9"/>
                  <a:pt x="25" y="15"/>
                </a:cubicBezTo>
                <a:cubicBezTo>
                  <a:pt x="25" y="21"/>
                  <a:pt x="20" y="26"/>
                  <a:pt x="14" y="26"/>
                </a:cubicBezTo>
                <a:cubicBezTo>
                  <a:pt x="8" y="26"/>
                  <a:pt x="3" y="21"/>
                  <a:pt x="3" y="15"/>
                </a:cubicBezTo>
                <a:cubicBezTo>
                  <a:pt x="3" y="9"/>
                  <a:pt x="8" y="4"/>
                  <a:pt x="14" y="4"/>
                </a:cubicBezTo>
                <a:moveTo>
                  <a:pt x="15" y="0"/>
                </a:moveTo>
                <a:cubicBezTo>
                  <a:pt x="6" y="0"/>
                  <a:pt x="0" y="6"/>
                  <a:pt x="0" y="15"/>
                </a:cubicBezTo>
                <a:cubicBezTo>
                  <a:pt x="0" y="23"/>
                  <a:pt x="6" y="29"/>
                  <a:pt x="14" y="30"/>
                </a:cubicBezTo>
                <a:cubicBezTo>
                  <a:pt x="23" y="30"/>
                  <a:pt x="29" y="23"/>
                  <a:pt x="29" y="15"/>
                </a:cubicBezTo>
                <a:cubicBezTo>
                  <a:pt x="29" y="7"/>
                  <a:pt x="23" y="0"/>
                  <a:pt x="15"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6" name="Freeform 104"/>
          <p:cNvSpPr/>
          <p:nvPr/>
        </p:nvSpPr>
        <p:spPr bwMode="auto">
          <a:xfrm flipH="1" flipV="1">
            <a:off x="194215" y="158978"/>
            <a:ext cx="38661" cy="38661"/>
          </a:xfrm>
          <a:custGeom>
            <a:avLst/>
            <a:gdLst>
              <a:gd name="T0" fmla="*/ 7 w 14"/>
              <a:gd name="T1" fmla="*/ 0 h 14"/>
              <a:gd name="T2" fmla="*/ 0 w 14"/>
              <a:gd name="T3" fmla="*/ 7 h 14"/>
              <a:gd name="T4" fmla="*/ 7 w 14"/>
              <a:gd name="T5" fmla="*/ 14 h 14"/>
              <a:gd name="T6" fmla="*/ 14 w 14"/>
              <a:gd name="T7" fmla="*/ 7 h 14"/>
              <a:gd name="T8" fmla="*/ 7 w 14"/>
              <a:gd name="T9" fmla="*/ 0 h 14"/>
            </a:gdLst>
            <a:ahLst/>
            <a:cxnLst>
              <a:cxn ang="0">
                <a:pos x="T0" y="T1"/>
              </a:cxn>
              <a:cxn ang="0">
                <a:pos x="T2" y="T3"/>
              </a:cxn>
              <a:cxn ang="0">
                <a:pos x="T4" y="T5"/>
              </a:cxn>
              <a:cxn ang="0">
                <a:pos x="T6" y="T7"/>
              </a:cxn>
              <a:cxn ang="0">
                <a:pos x="T8" y="T9"/>
              </a:cxn>
            </a:cxnLst>
            <a:rect l="0" t="0" r="r" b="b"/>
            <a:pathLst>
              <a:path w="14" h="14">
                <a:moveTo>
                  <a:pt x="7" y="0"/>
                </a:moveTo>
                <a:cubicBezTo>
                  <a:pt x="4" y="0"/>
                  <a:pt x="1" y="3"/>
                  <a:pt x="0" y="7"/>
                </a:cubicBezTo>
                <a:cubicBezTo>
                  <a:pt x="0" y="11"/>
                  <a:pt x="4" y="14"/>
                  <a:pt x="7" y="14"/>
                </a:cubicBezTo>
                <a:cubicBezTo>
                  <a:pt x="11" y="14"/>
                  <a:pt x="14" y="11"/>
                  <a:pt x="14" y="7"/>
                </a:cubicBezTo>
                <a:cubicBezTo>
                  <a:pt x="14" y="3"/>
                  <a:pt x="11" y="0"/>
                  <a:pt x="7" y="0"/>
                </a:cubicBezTo>
                <a:close/>
              </a:path>
            </a:pathLst>
          </a:custGeom>
          <a:solidFill>
            <a:srgbClr val="276B9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67" name="Freeform 105"/>
          <p:cNvSpPr>
            <a:spLocks noEditPoints="1"/>
          </p:cNvSpPr>
          <p:nvPr/>
        </p:nvSpPr>
        <p:spPr bwMode="auto">
          <a:xfrm flipH="1" flipV="1">
            <a:off x="182844" y="147607"/>
            <a:ext cx="59129" cy="61403"/>
          </a:xfrm>
          <a:custGeom>
            <a:avLst/>
            <a:gdLst>
              <a:gd name="T0" fmla="*/ 10 w 21"/>
              <a:gd name="T1" fmla="*/ 4 h 22"/>
              <a:gd name="T2" fmla="*/ 17 w 21"/>
              <a:gd name="T3" fmla="*/ 11 h 22"/>
              <a:gd name="T4" fmla="*/ 10 w 21"/>
              <a:gd name="T5" fmla="*/ 18 h 22"/>
              <a:gd name="T6" fmla="*/ 3 w 21"/>
              <a:gd name="T7" fmla="*/ 11 h 22"/>
              <a:gd name="T8" fmla="*/ 10 w 21"/>
              <a:gd name="T9" fmla="*/ 4 h 22"/>
              <a:gd name="T10" fmla="*/ 10 w 21"/>
              <a:gd name="T11" fmla="*/ 0 h 22"/>
              <a:gd name="T12" fmla="*/ 0 w 21"/>
              <a:gd name="T13" fmla="*/ 11 h 22"/>
              <a:gd name="T14" fmla="*/ 10 w 21"/>
              <a:gd name="T15" fmla="*/ 22 h 22"/>
              <a:gd name="T16" fmla="*/ 21 w 21"/>
              <a:gd name="T17" fmla="*/ 11 h 22"/>
              <a:gd name="T18" fmla="*/ 10 w 21"/>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2">
                <a:moveTo>
                  <a:pt x="10" y="4"/>
                </a:moveTo>
                <a:cubicBezTo>
                  <a:pt x="14" y="4"/>
                  <a:pt x="17" y="7"/>
                  <a:pt x="17" y="11"/>
                </a:cubicBezTo>
                <a:cubicBezTo>
                  <a:pt x="17" y="15"/>
                  <a:pt x="14" y="18"/>
                  <a:pt x="10" y="18"/>
                </a:cubicBezTo>
                <a:cubicBezTo>
                  <a:pt x="7" y="18"/>
                  <a:pt x="3" y="15"/>
                  <a:pt x="3" y="11"/>
                </a:cubicBezTo>
                <a:cubicBezTo>
                  <a:pt x="4" y="7"/>
                  <a:pt x="7" y="4"/>
                  <a:pt x="10" y="4"/>
                </a:cubicBezTo>
                <a:moveTo>
                  <a:pt x="10" y="0"/>
                </a:moveTo>
                <a:cubicBezTo>
                  <a:pt x="5" y="0"/>
                  <a:pt x="0" y="5"/>
                  <a:pt x="0" y="11"/>
                </a:cubicBezTo>
                <a:cubicBezTo>
                  <a:pt x="0" y="17"/>
                  <a:pt x="4" y="22"/>
                  <a:pt x="10" y="22"/>
                </a:cubicBezTo>
                <a:cubicBezTo>
                  <a:pt x="16" y="22"/>
                  <a:pt x="21" y="17"/>
                  <a:pt x="21" y="11"/>
                </a:cubicBezTo>
                <a:cubicBezTo>
                  <a:pt x="21" y="5"/>
                  <a:pt x="16"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0" name="Oval 108"/>
          <p:cNvSpPr>
            <a:spLocks noChangeArrowheads="1"/>
          </p:cNvSpPr>
          <p:nvPr/>
        </p:nvSpPr>
        <p:spPr bwMode="auto">
          <a:xfrm flipH="1" flipV="1">
            <a:off x="4077401" y="-171918"/>
            <a:ext cx="31839" cy="30702"/>
          </a:xfrm>
          <a:prstGeom prst="ellipse">
            <a:avLst/>
          </a:pr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1" name="Freeform 109"/>
          <p:cNvSpPr>
            <a:spLocks noEditPoints="1"/>
          </p:cNvSpPr>
          <p:nvPr/>
        </p:nvSpPr>
        <p:spPr bwMode="auto">
          <a:xfrm flipH="1" flipV="1">
            <a:off x="4067167" y="-183289"/>
            <a:ext cx="52306" cy="53444"/>
          </a:xfrm>
          <a:custGeom>
            <a:avLst/>
            <a:gdLst>
              <a:gd name="T0" fmla="*/ 9 w 19"/>
              <a:gd name="T1" fmla="*/ 4 h 19"/>
              <a:gd name="T2" fmla="*/ 15 w 19"/>
              <a:gd name="T3" fmla="*/ 9 h 19"/>
              <a:gd name="T4" fmla="*/ 9 w 19"/>
              <a:gd name="T5" fmla="*/ 15 h 19"/>
              <a:gd name="T6" fmla="*/ 4 w 19"/>
              <a:gd name="T7" fmla="*/ 9 h 19"/>
              <a:gd name="T8" fmla="*/ 9 w 19"/>
              <a:gd name="T9" fmla="*/ 4 h 19"/>
              <a:gd name="T10" fmla="*/ 9 w 19"/>
              <a:gd name="T11" fmla="*/ 0 h 19"/>
              <a:gd name="T12" fmla="*/ 0 w 19"/>
              <a:gd name="T13" fmla="*/ 9 h 19"/>
              <a:gd name="T14" fmla="*/ 9 w 19"/>
              <a:gd name="T15" fmla="*/ 19 h 19"/>
              <a:gd name="T16" fmla="*/ 19 w 19"/>
              <a:gd name="T17" fmla="*/ 9 h 19"/>
              <a:gd name="T18" fmla="*/ 9 w 19"/>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9">
                <a:moveTo>
                  <a:pt x="9" y="4"/>
                </a:moveTo>
                <a:cubicBezTo>
                  <a:pt x="12" y="4"/>
                  <a:pt x="15" y="6"/>
                  <a:pt x="15" y="9"/>
                </a:cubicBezTo>
                <a:cubicBezTo>
                  <a:pt x="15" y="12"/>
                  <a:pt x="12" y="15"/>
                  <a:pt x="9" y="15"/>
                </a:cubicBezTo>
                <a:cubicBezTo>
                  <a:pt x="6" y="15"/>
                  <a:pt x="4" y="12"/>
                  <a:pt x="4" y="9"/>
                </a:cubicBezTo>
                <a:cubicBezTo>
                  <a:pt x="4" y="6"/>
                  <a:pt x="6" y="4"/>
                  <a:pt x="9" y="4"/>
                </a:cubicBezTo>
                <a:moveTo>
                  <a:pt x="9" y="0"/>
                </a:moveTo>
                <a:cubicBezTo>
                  <a:pt x="4" y="0"/>
                  <a:pt x="0" y="4"/>
                  <a:pt x="0" y="9"/>
                </a:cubicBezTo>
                <a:cubicBezTo>
                  <a:pt x="0" y="14"/>
                  <a:pt x="4" y="19"/>
                  <a:pt x="9" y="19"/>
                </a:cubicBezTo>
                <a:cubicBezTo>
                  <a:pt x="14" y="19"/>
                  <a:pt x="19" y="14"/>
                  <a:pt x="19" y="9"/>
                </a:cubicBezTo>
                <a:cubicBezTo>
                  <a:pt x="19" y="4"/>
                  <a:pt x="14" y="0"/>
                  <a:pt x="9"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2" name="Freeform 110"/>
          <p:cNvSpPr/>
          <p:nvPr/>
        </p:nvSpPr>
        <p:spPr bwMode="auto">
          <a:xfrm flipH="1" flipV="1">
            <a:off x="3325780" y="256768"/>
            <a:ext cx="47758" cy="47758"/>
          </a:xfrm>
          <a:custGeom>
            <a:avLst/>
            <a:gdLst>
              <a:gd name="T0" fmla="*/ 9 w 17"/>
              <a:gd name="T1" fmla="*/ 0 h 17"/>
              <a:gd name="T2" fmla="*/ 0 w 17"/>
              <a:gd name="T3" fmla="*/ 8 h 17"/>
              <a:gd name="T4" fmla="*/ 8 w 17"/>
              <a:gd name="T5" fmla="*/ 17 h 17"/>
              <a:gd name="T6" fmla="*/ 17 w 17"/>
              <a:gd name="T7" fmla="*/ 9 h 17"/>
              <a:gd name="T8" fmla="*/ 9 w 17"/>
              <a:gd name="T9" fmla="*/ 0 h 17"/>
            </a:gdLst>
            <a:ahLst/>
            <a:cxnLst>
              <a:cxn ang="0">
                <a:pos x="T0" y="T1"/>
              </a:cxn>
              <a:cxn ang="0">
                <a:pos x="T2" y="T3"/>
              </a:cxn>
              <a:cxn ang="0">
                <a:pos x="T4" y="T5"/>
              </a:cxn>
              <a:cxn ang="0">
                <a:pos x="T6" y="T7"/>
              </a:cxn>
              <a:cxn ang="0">
                <a:pos x="T8" y="T9"/>
              </a:cxn>
            </a:cxnLst>
            <a:rect l="0" t="0" r="r" b="b"/>
            <a:pathLst>
              <a:path w="17" h="17">
                <a:moveTo>
                  <a:pt x="9" y="0"/>
                </a:moveTo>
                <a:cubicBezTo>
                  <a:pt x="4" y="0"/>
                  <a:pt x="0" y="4"/>
                  <a:pt x="0" y="8"/>
                </a:cubicBezTo>
                <a:cubicBezTo>
                  <a:pt x="0" y="13"/>
                  <a:pt x="4" y="17"/>
                  <a:pt x="8" y="17"/>
                </a:cubicBezTo>
                <a:cubicBezTo>
                  <a:pt x="13" y="17"/>
                  <a:pt x="17" y="13"/>
                  <a:pt x="17" y="9"/>
                </a:cubicBezTo>
                <a:cubicBezTo>
                  <a:pt x="17" y="4"/>
                  <a:pt x="13" y="0"/>
                  <a:pt x="9" y="0"/>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3" name="Freeform 111"/>
          <p:cNvSpPr>
            <a:spLocks noEditPoints="1"/>
          </p:cNvSpPr>
          <p:nvPr/>
        </p:nvSpPr>
        <p:spPr bwMode="auto">
          <a:xfrm flipH="1" flipV="1">
            <a:off x="3314409" y="245397"/>
            <a:ext cx="70500" cy="70500"/>
          </a:xfrm>
          <a:custGeom>
            <a:avLst/>
            <a:gdLst>
              <a:gd name="T0" fmla="*/ 13 w 25"/>
              <a:gd name="T1" fmla="*/ 4 h 25"/>
              <a:gd name="T2" fmla="*/ 21 w 25"/>
              <a:gd name="T3" fmla="*/ 13 h 25"/>
              <a:gd name="T4" fmla="*/ 12 w 25"/>
              <a:gd name="T5" fmla="*/ 21 h 25"/>
              <a:gd name="T6" fmla="*/ 4 w 25"/>
              <a:gd name="T7" fmla="*/ 12 h 25"/>
              <a:gd name="T8" fmla="*/ 13 w 25"/>
              <a:gd name="T9" fmla="*/ 4 h 25"/>
              <a:gd name="T10" fmla="*/ 13 w 25"/>
              <a:gd name="T11" fmla="*/ 0 h 25"/>
              <a:gd name="T12" fmla="*/ 0 w 25"/>
              <a:gd name="T13" fmla="*/ 12 h 25"/>
              <a:gd name="T14" fmla="*/ 12 w 25"/>
              <a:gd name="T15" fmla="*/ 25 h 25"/>
              <a:gd name="T16" fmla="*/ 25 w 25"/>
              <a:gd name="T17" fmla="*/ 13 h 25"/>
              <a:gd name="T18" fmla="*/ 13 w 25"/>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5">
                <a:moveTo>
                  <a:pt x="13" y="4"/>
                </a:moveTo>
                <a:cubicBezTo>
                  <a:pt x="17" y="4"/>
                  <a:pt x="21" y="8"/>
                  <a:pt x="21" y="13"/>
                </a:cubicBezTo>
                <a:cubicBezTo>
                  <a:pt x="21" y="17"/>
                  <a:pt x="17" y="21"/>
                  <a:pt x="12" y="21"/>
                </a:cubicBezTo>
                <a:cubicBezTo>
                  <a:pt x="8" y="21"/>
                  <a:pt x="4" y="17"/>
                  <a:pt x="4" y="12"/>
                </a:cubicBezTo>
                <a:cubicBezTo>
                  <a:pt x="4" y="8"/>
                  <a:pt x="8" y="4"/>
                  <a:pt x="13" y="4"/>
                </a:cubicBezTo>
                <a:moveTo>
                  <a:pt x="13" y="0"/>
                </a:moveTo>
                <a:cubicBezTo>
                  <a:pt x="6" y="0"/>
                  <a:pt x="0" y="5"/>
                  <a:pt x="0" y="12"/>
                </a:cubicBezTo>
                <a:cubicBezTo>
                  <a:pt x="0" y="19"/>
                  <a:pt x="5" y="25"/>
                  <a:pt x="12" y="25"/>
                </a:cubicBezTo>
                <a:cubicBezTo>
                  <a:pt x="19" y="25"/>
                  <a:pt x="25" y="20"/>
                  <a:pt x="25" y="13"/>
                </a:cubicBezTo>
                <a:cubicBezTo>
                  <a:pt x="25" y="6"/>
                  <a:pt x="20" y="0"/>
                  <a:pt x="13"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4" name="Oval 112"/>
          <p:cNvSpPr>
            <a:spLocks noChangeArrowheads="1"/>
          </p:cNvSpPr>
          <p:nvPr/>
        </p:nvSpPr>
        <p:spPr bwMode="auto">
          <a:xfrm flipH="1" flipV="1">
            <a:off x="1880529" y="1840744"/>
            <a:ext cx="30702" cy="30702"/>
          </a:xfrm>
          <a:prstGeom prst="ellipse">
            <a:avLst/>
          </a:pr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5" name="Freeform 113"/>
          <p:cNvSpPr>
            <a:spLocks noEditPoints="1"/>
          </p:cNvSpPr>
          <p:nvPr/>
        </p:nvSpPr>
        <p:spPr bwMode="auto">
          <a:xfrm flipH="1" flipV="1">
            <a:off x="1869158" y="1829373"/>
            <a:ext cx="53444" cy="53444"/>
          </a:xfrm>
          <a:custGeom>
            <a:avLst/>
            <a:gdLst>
              <a:gd name="T0" fmla="*/ 10 w 19"/>
              <a:gd name="T1" fmla="*/ 4 h 19"/>
              <a:gd name="T2" fmla="*/ 15 w 19"/>
              <a:gd name="T3" fmla="*/ 9 h 19"/>
              <a:gd name="T4" fmla="*/ 10 w 19"/>
              <a:gd name="T5" fmla="*/ 15 h 19"/>
              <a:gd name="T6" fmla="*/ 4 w 19"/>
              <a:gd name="T7" fmla="*/ 9 h 19"/>
              <a:gd name="T8" fmla="*/ 10 w 19"/>
              <a:gd name="T9" fmla="*/ 4 h 19"/>
              <a:gd name="T10" fmla="*/ 10 w 19"/>
              <a:gd name="T11" fmla="*/ 0 h 19"/>
              <a:gd name="T12" fmla="*/ 0 w 19"/>
              <a:gd name="T13" fmla="*/ 9 h 19"/>
              <a:gd name="T14" fmla="*/ 10 w 19"/>
              <a:gd name="T15" fmla="*/ 18 h 19"/>
              <a:gd name="T16" fmla="*/ 19 w 19"/>
              <a:gd name="T17" fmla="*/ 9 h 19"/>
              <a:gd name="T18" fmla="*/ 10 w 19"/>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9">
                <a:moveTo>
                  <a:pt x="10" y="4"/>
                </a:moveTo>
                <a:cubicBezTo>
                  <a:pt x="13" y="4"/>
                  <a:pt x="15" y="6"/>
                  <a:pt x="15" y="9"/>
                </a:cubicBezTo>
                <a:cubicBezTo>
                  <a:pt x="15" y="12"/>
                  <a:pt x="13" y="15"/>
                  <a:pt x="10" y="15"/>
                </a:cubicBezTo>
                <a:cubicBezTo>
                  <a:pt x="7" y="15"/>
                  <a:pt x="4" y="12"/>
                  <a:pt x="4" y="9"/>
                </a:cubicBezTo>
                <a:cubicBezTo>
                  <a:pt x="4" y="6"/>
                  <a:pt x="7" y="4"/>
                  <a:pt x="10" y="4"/>
                </a:cubicBezTo>
                <a:moveTo>
                  <a:pt x="10" y="0"/>
                </a:moveTo>
                <a:cubicBezTo>
                  <a:pt x="5" y="0"/>
                  <a:pt x="0" y="4"/>
                  <a:pt x="0" y="9"/>
                </a:cubicBezTo>
                <a:cubicBezTo>
                  <a:pt x="0" y="14"/>
                  <a:pt x="5" y="18"/>
                  <a:pt x="10" y="18"/>
                </a:cubicBezTo>
                <a:cubicBezTo>
                  <a:pt x="15" y="19"/>
                  <a:pt x="19" y="14"/>
                  <a:pt x="19" y="9"/>
                </a:cubicBezTo>
                <a:cubicBezTo>
                  <a:pt x="19" y="4"/>
                  <a:pt x="15"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6" name="Freeform 114"/>
          <p:cNvSpPr/>
          <p:nvPr/>
        </p:nvSpPr>
        <p:spPr bwMode="auto">
          <a:xfrm flipH="1" flipV="1">
            <a:off x="979949" y="1190324"/>
            <a:ext cx="69363" cy="70500"/>
          </a:xfrm>
          <a:custGeom>
            <a:avLst/>
            <a:gdLst>
              <a:gd name="T0" fmla="*/ 13 w 25"/>
              <a:gd name="T1" fmla="*/ 0 h 25"/>
              <a:gd name="T2" fmla="*/ 0 w 25"/>
              <a:gd name="T3" fmla="*/ 12 h 25"/>
              <a:gd name="T4" fmla="*/ 12 w 25"/>
              <a:gd name="T5" fmla="*/ 25 h 25"/>
              <a:gd name="T6" fmla="*/ 25 w 25"/>
              <a:gd name="T7" fmla="*/ 12 h 25"/>
              <a:gd name="T8" fmla="*/ 13 w 25"/>
              <a:gd name="T9" fmla="*/ 0 h 25"/>
            </a:gdLst>
            <a:ahLst/>
            <a:cxnLst>
              <a:cxn ang="0">
                <a:pos x="T0" y="T1"/>
              </a:cxn>
              <a:cxn ang="0">
                <a:pos x="T2" y="T3"/>
              </a:cxn>
              <a:cxn ang="0">
                <a:pos x="T4" y="T5"/>
              </a:cxn>
              <a:cxn ang="0">
                <a:pos x="T6" y="T7"/>
              </a:cxn>
              <a:cxn ang="0">
                <a:pos x="T8" y="T9"/>
              </a:cxn>
            </a:cxnLst>
            <a:rect l="0" t="0" r="r" b="b"/>
            <a:pathLst>
              <a:path w="25" h="25">
                <a:moveTo>
                  <a:pt x="13" y="0"/>
                </a:moveTo>
                <a:cubicBezTo>
                  <a:pt x="6" y="0"/>
                  <a:pt x="0" y="5"/>
                  <a:pt x="0" y="12"/>
                </a:cubicBezTo>
                <a:cubicBezTo>
                  <a:pt x="0" y="19"/>
                  <a:pt x="6" y="24"/>
                  <a:pt x="12" y="25"/>
                </a:cubicBezTo>
                <a:cubicBezTo>
                  <a:pt x="19" y="25"/>
                  <a:pt x="25" y="19"/>
                  <a:pt x="25" y="12"/>
                </a:cubicBezTo>
                <a:cubicBezTo>
                  <a:pt x="25" y="6"/>
                  <a:pt x="19" y="0"/>
                  <a:pt x="13" y="0"/>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7" name="Freeform 115"/>
          <p:cNvSpPr>
            <a:spLocks noEditPoints="1"/>
          </p:cNvSpPr>
          <p:nvPr/>
        </p:nvSpPr>
        <p:spPr bwMode="auto">
          <a:xfrm flipH="1" flipV="1">
            <a:off x="970852" y="1182365"/>
            <a:ext cx="89831" cy="88694"/>
          </a:xfrm>
          <a:custGeom>
            <a:avLst/>
            <a:gdLst>
              <a:gd name="T0" fmla="*/ 17 w 32"/>
              <a:gd name="T1" fmla="*/ 4 h 32"/>
              <a:gd name="T2" fmla="*/ 29 w 32"/>
              <a:gd name="T3" fmla="*/ 16 h 32"/>
              <a:gd name="T4" fmla="*/ 16 w 32"/>
              <a:gd name="T5" fmla="*/ 29 h 32"/>
              <a:gd name="T6" fmla="*/ 4 w 32"/>
              <a:gd name="T7" fmla="*/ 16 h 32"/>
              <a:gd name="T8" fmla="*/ 17 w 32"/>
              <a:gd name="T9" fmla="*/ 4 h 32"/>
              <a:gd name="T10" fmla="*/ 17 w 32"/>
              <a:gd name="T11" fmla="*/ 0 h 32"/>
              <a:gd name="T12" fmla="*/ 0 w 32"/>
              <a:gd name="T13" fmla="*/ 16 h 32"/>
              <a:gd name="T14" fmla="*/ 16 w 32"/>
              <a:gd name="T15" fmla="*/ 32 h 32"/>
              <a:gd name="T16" fmla="*/ 32 w 32"/>
              <a:gd name="T17" fmla="*/ 16 h 32"/>
              <a:gd name="T18" fmla="*/ 17 w 32"/>
              <a:gd name="T1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7" y="4"/>
                </a:moveTo>
                <a:cubicBezTo>
                  <a:pt x="23" y="4"/>
                  <a:pt x="29" y="10"/>
                  <a:pt x="29" y="16"/>
                </a:cubicBezTo>
                <a:cubicBezTo>
                  <a:pt x="29" y="23"/>
                  <a:pt x="23" y="29"/>
                  <a:pt x="16" y="29"/>
                </a:cubicBezTo>
                <a:cubicBezTo>
                  <a:pt x="10" y="28"/>
                  <a:pt x="4" y="23"/>
                  <a:pt x="4" y="16"/>
                </a:cubicBezTo>
                <a:cubicBezTo>
                  <a:pt x="4" y="9"/>
                  <a:pt x="10" y="4"/>
                  <a:pt x="17" y="4"/>
                </a:cubicBezTo>
                <a:moveTo>
                  <a:pt x="17" y="0"/>
                </a:moveTo>
                <a:cubicBezTo>
                  <a:pt x="8" y="0"/>
                  <a:pt x="1" y="7"/>
                  <a:pt x="0" y="16"/>
                </a:cubicBezTo>
                <a:cubicBezTo>
                  <a:pt x="0" y="25"/>
                  <a:pt x="8" y="32"/>
                  <a:pt x="16" y="32"/>
                </a:cubicBezTo>
                <a:cubicBezTo>
                  <a:pt x="25" y="32"/>
                  <a:pt x="32" y="25"/>
                  <a:pt x="32" y="16"/>
                </a:cubicBezTo>
                <a:cubicBezTo>
                  <a:pt x="32" y="8"/>
                  <a:pt x="25" y="0"/>
                  <a:pt x="17"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8" name="Freeform 116"/>
          <p:cNvSpPr/>
          <p:nvPr/>
        </p:nvSpPr>
        <p:spPr bwMode="auto">
          <a:xfrm flipH="1" flipV="1">
            <a:off x="1664481" y="1131195"/>
            <a:ext cx="34113" cy="34113"/>
          </a:xfrm>
          <a:custGeom>
            <a:avLst/>
            <a:gdLst>
              <a:gd name="T0" fmla="*/ 6 w 12"/>
              <a:gd name="T1" fmla="*/ 12 h 12"/>
              <a:gd name="T2" fmla="*/ 12 w 12"/>
              <a:gd name="T3" fmla="*/ 6 h 12"/>
              <a:gd name="T4" fmla="*/ 6 w 12"/>
              <a:gd name="T5" fmla="*/ 0 h 12"/>
              <a:gd name="T6" fmla="*/ 0 w 12"/>
              <a:gd name="T7" fmla="*/ 6 h 12"/>
              <a:gd name="T8" fmla="*/ 6 w 12"/>
              <a:gd name="T9" fmla="*/ 12 h 12"/>
            </a:gdLst>
            <a:ahLst/>
            <a:cxnLst>
              <a:cxn ang="0">
                <a:pos x="T0" y="T1"/>
              </a:cxn>
              <a:cxn ang="0">
                <a:pos x="T2" y="T3"/>
              </a:cxn>
              <a:cxn ang="0">
                <a:pos x="T4" y="T5"/>
              </a:cxn>
              <a:cxn ang="0">
                <a:pos x="T6" y="T7"/>
              </a:cxn>
              <a:cxn ang="0">
                <a:pos x="T8" y="T9"/>
              </a:cxn>
            </a:cxnLst>
            <a:rect l="0" t="0" r="r" b="b"/>
            <a:pathLst>
              <a:path w="12" h="12">
                <a:moveTo>
                  <a:pt x="6" y="12"/>
                </a:moveTo>
                <a:cubicBezTo>
                  <a:pt x="9" y="12"/>
                  <a:pt x="12" y="9"/>
                  <a:pt x="12" y="6"/>
                </a:cubicBezTo>
                <a:cubicBezTo>
                  <a:pt x="12" y="3"/>
                  <a:pt x="9" y="0"/>
                  <a:pt x="6" y="0"/>
                </a:cubicBezTo>
                <a:cubicBezTo>
                  <a:pt x="3" y="0"/>
                  <a:pt x="0" y="2"/>
                  <a:pt x="0" y="6"/>
                </a:cubicBezTo>
                <a:cubicBezTo>
                  <a:pt x="0" y="9"/>
                  <a:pt x="3" y="12"/>
                  <a:pt x="6" y="12"/>
                </a:cubicBezTo>
                <a:close/>
              </a:path>
            </a:pathLst>
          </a:custGeom>
          <a:solidFill>
            <a:srgbClr val="276B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9" name="Freeform 117"/>
          <p:cNvSpPr>
            <a:spLocks noEditPoints="1"/>
          </p:cNvSpPr>
          <p:nvPr/>
        </p:nvSpPr>
        <p:spPr bwMode="auto">
          <a:xfrm flipH="1" flipV="1">
            <a:off x="1653110" y="1119824"/>
            <a:ext cx="56855" cy="56855"/>
          </a:xfrm>
          <a:custGeom>
            <a:avLst/>
            <a:gdLst>
              <a:gd name="T0" fmla="*/ 10 w 20"/>
              <a:gd name="T1" fmla="*/ 4 h 20"/>
              <a:gd name="T2" fmla="*/ 16 w 20"/>
              <a:gd name="T3" fmla="*/ 10 h 20"/>
              <a:gd name="T4" fmla="*/ 10 w 20"/>
              <a:gd name="T5" fmla="*/ 16 h 20"/>
              <a:gd name="T6" fmla="*/ 4 w 20"/>
              <a:gd name="T7" fmla="*/ 10 h 20"/>
              <a:gd name="T8" fmla="*/ 10 w 20"/>
              <a:gd name="T9" fmla="*/ 4 h 20"/>
              <a:gd name="T10" fmla="*/ 10 w 20"/>
              <a:gd name="T11" fmla="*/ 0 h 20"/>
              <a:gd name="T12" fmla="*/ 0 w 20"/>
              <a:gd name="T13" fmla="*/ 10 h 20"/>
              <a:gd name="T14" fmla="*/ 10 w 20"/>
              <a:gd name="T15" fmla="*/ 20 h 20"/>
              <a:gd name="T16" fmla="*/ 20 w 20"/>
              <a:gd name="T17" fmla="*/ 10 h 20"/>
              <a:gd name="T18" fmla="*/ 10 w 20"/>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4"/>
                </a:moveTo>
                <a:cubicBezTo>
                  <a:pt x="13" y="4"/>
                  <a:pt x="16" y="7"/>
                  <a:pt x="16" y="10"/>
                </a:cubicBezTo>
                <a:cubicBezTo>
                  <a:pt x="16" y="13"/>
                  <a:pt x="13" y="16"/>
                  <a:pt x="10" y="16"/>
                </a:cubicBezTo>
                <a:cubicBezTo>
                  <a:pt x="7" y="16"/>
                  <a:pt x="4" y="13"/>
                  <a:pt x="4" y="10"/>
                </a:cubicBezTo>
                <a:cubicBezTo>
                  <a:pt x="4" y="6"/>
                  <a:pt x="7" y="4"/>
                  <a:pt x="10" y="4"/>
                </a:cubicBezTo>
                <a:moveTo>
                  <a:pt x="10" y="0"/>
                </a:moveTo>
                <a:cubicBezTo>
                  <a:pt x="5" y="0"/>
                  <a:pt x="0" y="4"/>
                  <a:pt x="0" y="10"/>
                </a:cubicBezTo>
                <a:cubicBezTo>
                  <a:pt x="0" y="15"/>
                  <a:pt x="5" y="20"/>
                  <a:pt x="10" y="20"/>
                </a:cubicBezTo>
                <a:cubicBezTo>
                  <a:pt x="15" y="20"/>
                  <a:pt x="20" y="15"/>
                  <a:pt x="20" y="10"/>
                </a:cubicBezTo>
                <a:cubicBezTo>
                  <a:pt x="20" y="5"/>
                  <a:pt x="16"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0" name="Freeform 118"/>
          <p:cNvSpPr/>
          <p:nvPr/>
        </p:nvSpPr>
        <p:spPr bwMode="auto">
          <a:xfrm flipH="1" flipV="1">
            <a:off x="1633779" y="999292"/>
            <a:ext cx="39799" cy="36387"/>
          </a:xfrm>
          <a:custGeom>
            <a:avLst/>
            <a:gdLst>
              <a:gd name="T0" fmla="*/ 7 w 14"/>
              <a:gd name="T1" fmla="*/ 0 h 13"/>
              <a:gd name="T2" fmla="*/ 0 w 14"/>
              <a:gd name="T3" fmla="*/ 6 h 13"/>
              <a:gd name="T4" fmla="*/ 7 w 14"/>
              <a:gd name="T5" fmla="*/ 13 h 13"/>
              <a:gd name="T6" fmla="*/ 14 w 14"/>
              <a:gd name="T7" fmla="*/ 7 h 13"/>
              <a:gd name="T8" fmla="*/ 7 w 14"/>
              <a:gd name="T9" fmla="*/ 0 h 13"/>
            </a:gdLst>
            <a:ahLst/>
            <a:cxnLst>
              <a:cxn ang="0">
                <a:pos x="T0" y="T1"/>
              </a:cxn>
              <a:cxn ang="0">
                <a:pos x="T2" y="T3"/>
              </a:cxn>
              <a:cxn ang="0">
                <a:pos x="T4" y="T5"/>
              </a:cxn>
              <a:cxn ang="0">
                <a:pos x="T6" y="T7"/>
              </a:cxn>
              <a:cxn ang="0">
                <a:pos x="T8" y="T9"/>
              </a:cxn>
            </a:cxnLst>
            <a:rect l="0" t="0" r="r" b="b"/>
            <a:pathLst>
              <a:path w="14" h="13">
                <a:moveTo>
                  <a:pt x="7" y="0"/>
                </a:moveTo>
                <a:cubicBezTo>
                  <a:pt x="3" y="0"/>
                  <a:pt x="0" y="3"/>
                  <a:pt x="0" y="6"/>
                </a:cubicBezTo>
                <a:cubicBezTo>
                  <a:pt x="0" y="10"/>
                  <a:pt x="3" y="13"/>
                  <a:pt x="7" y="13"/>
                </a:cubicBezTo>
                <a:cubicBezTo>
                  <a:pt x="10" y="13"/>
                  <a:pt x="14" y="10"/>
                  <a:pt x="14" y="7"/>
                </a:cubicBezTo>
                <a:cubicBezTo>
                  <a:pt x="14" y="3"/>
                  <a:pt x="11" y="0"/>
                  <a:pt x="7" y="0"/>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1" name="Freeform 119"/>
          <p:cNvSpPr>
            <a:spLocks noEditPoints="1"/>
          </p:cNvSpPr>
          <p:nvPr/>
        </p:nvSpPr>
        <p:spPr bwMode="auto">
          <a:xfrm flipH="1" flipV="1">
            <a:off x="1625820" y="987921"/>
            <a:ext cx="57992" cy="59129"/>
          </a:xfrm>
          <a:custGeom>
            <a:avLst/>
            <a:gdLst>
              <a:gd name="T0" fmla="*/ 11 w 21"/>
              <a:gd name="T1" fmla="*/ 4 h 21"/>
              <a:gd name="T2" fmla="*/ 18 w 21"/>
              <a:gd name="T3" fmla="*/ 11 h 21"/>
              <a:gd name="T4" fmla="*/ 11 w 21"/>
              <a:gd name="T5" fmla="*/ 17 h 21"/>
              <a:gd name="T6" fmla="*/ 4 w 21"/>
              <a:gd name="T7" fmla="*/ 10 h 21"/>
              <a:gd name="T8" fmla="*/ 11 w 21"/>
              <a:gd name="T9" fmla="*/ 4 h 21"/>
              <a:gd name="T10" fmla="*/ 11 w 21"/>
              <a:gd name="T11" fmla="*/ 0 h 21"/>
              <a:gd name="T12" fmla="*/ 0 w 21"/>
              <a:gd name="T13" fmla="*/ 10 h 21"/>
              <a:gd name="T14" fmla="*/ 11 w 21"/>
              <a:gd name="T15" fmla="*/ 21 h 21"/>
              <a:gd name="T16" fmla="*/ 21 w 21"/>
              <a:gd name="T17" fmla="*/ 11 h 21"/>
              <a:gd name="T18" fmla="*/ 11 w 21"/>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1" y="4"/>
                </a:moveTo>
                <a:cubicBezTo>
                  <a:pt x="15" y="4"/>
                  <a:pt x="18" y="7"/>
                  <a:pt x="18" y="11"/>
                </a:cubicBezTo>
                <a:cubicBezTo>
                  <a:pt x="18" y="14"/>
                  <a:pt x="14" y="17"/>
                  <a:pt x="11" y="17"/>
                </a:cubicBezTo>
                <a:cubicBezTo>
                  <a:pt x="7" y="17"/>
                  <a:pt x="4" y="14"/>
                  <a:pt x="4" y="10"/>
                </a:cubicBezTo>
                <a:cubicBezTo>
                  <a:pt x="4" y="7"/>
                  <a:pt x="7" y="4"/>
                  <a:pt x="11" y="4"/>
                </a:cubicBezTo>
                <a:moveTo>
                  <a:pt x="11" y="0"/>
                </a:moveTo>
                <a:cubicBezTo>
                  <a:pt x="5" y="0"/>
                  <a:pt x="0" y="5"/>
                  <a:pt x="0" y="10"/>
                </a:cubicBezTo>
                <a:cubicBezTo>
                  <a:pt x="0" y="16"/>
                  <a:pt x="5" y="21"/>
                  <a:pt x="11" y="21"/>
                </a:cubicBezTo>
                <a:cubicBezTo>
                  <a:pt x="17" y="21"/>
                  <a:pt x="21" y="16"/>
                  <a:pt x="21" y="11"/>
                </a:cubicBezTo>
                <a:cubicBezTo>
                  <a:pt x="21" y="5"/>
                  <a:pt x="17" y="0"/>
                  <a:pt x="11"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2" name="Freeform 120"/>
          <p:cNvSpPr/>
          <p:nvPr/>
        </p:nvSpPr>
        <p:spPr bwMode="auto">
          <a:xfrm flipH="1" flipV="1">
            <a:off x="1332449" y="773009"/>
            <a:ext cx="30702" cy="30702"/>
          </a:xfrm>
          <a:custGeom>
            <a:avLst/>
            <a:gdLst>
              <a:gd name="T0" fmla="*/ 5 w 11"/>
              <a:gd name="T1" fmla="*/ 1 h 11"/>
              <a:gd name="T2" fmla="*/ 0 w 11"/>
              <a:gd name="T3" fmla="*/ 6 h 11"/>
              <a:gd name="T4" fmla="*/ 5 w 11"/>
              <a:gd name="T5" fmla="*/ 11 h 11"/>
              <a:gd name="T6" fmla="*/ 11 w 11"/>
              <a:gd name="T7" fmla="*/ 6 h 11"/>
              <a:gd name="T8" fmla="*/ 5 w 11"/>
              <a:gd name="T9" fmla="*/ 1 h 11"/>
            </a:gdLst>
            <a:ahLst/>
            <a:cxnLst>
              <a:cxn ang="0">
                <a:pos x="T0" y="T1"/>
              </a:cxn>
              <a:cxn ang="0">
                <a:pos x="T2" y="T3"/>
              </a:cxn>
              <a:cxn ang="0">
                <a:pos x="T4" y="T5"/>
              </a:cxn>
              <a:cxn ang="0">
                <a:pos x="T6" y="T7"/>
              </a:cxn>
              <a:cxn ang="0">
                <a:pos x="T8" y="T9"/>
              </a:cxn>
            </a:cxnLst>
            <a:rect l="0" t="0" r="r" b="b"/>
            <a:pathLst>
              <a:path w="11" h="11">
                <a:moveTo>
                  <a:pt x="5" y="1"/>
                </a:moveTo>
                <a:cubicBezTo>
                  <a:pt x="2" y="0"/>
                  <a:pt x="0" y="3"/>
                  <a:pt x="0" y="6"/>
                </a:cubicBezTo>
                <a:cubicBezTo>
                  <a:pt x="0" y="9"/>
                  <a:pt x="2" y="11"/>
                  <a:pt x="5" y="11"/>
                </a:cubicBezTo>
                <a:cubicBezTo>
                  <a:pt x="8" y="11"/>
                  <a:pt x="11" y="9"/>
                  <a:pt x="11" y="6"/>
                </a:cubicBezTo>
                <a:cubicBezTo>
                  <a:pt x="11" y="3"/>
                  <a:pt x="8" y="1"/>
                  <a:pt x="5" y="1"/>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3" name="Freeform 121"/>
          <p:cNvSpPr>
            <a:spLocks noEditPoints="1"/>
          </p:cNvSpPr>
          <p:nvPr/>
        </p:nvSpPr>
        <p:spPr bwMode="auto">
          <a:xfrm flipH="1" flipV="1">
            <a:off x="1323352" y="761639"/>
            <a:ext cx="51170" cy="50032"/>
          </a:xfrm>
          <a:custGeom>
            <a:avLst/>
            <a:gdLst>
              <a:gd name="T0" fmla="*/ 9 w 18"/>
              <a:gd name="T1" fmla="*/ 4 h 18"/>
              <a:gd name="T2" fmla="*/ 15 w 18"/>
              <a:gd name="T3" fmla="*/ 9 h 18"/>
              <a:gd name="T4" fmla="*/ 9 w 18"/>
              <a:gd name="T5" fmla="*/ 14 h 18"/>
              <a:gd name="T6" fmla="*/ 4 w 18"/>
              <a:gd name="T7" fmla="*/ 9 h 18"/>
              <a:gd name="T8" fmla="*/ 9 w 18"/>
              <a:gd name="T9" fmla="*/ 4 h 18"/>
              <a:gd name="T10" fmla="*/ 9 w 18"/>
              <a:gd name="T11" fmla="*/ 0 h 18"/>
              <a:gd name="T12" fmla="*/ 0 w 18"/>
              <a:gd name="T13" fmla="*/ 9 h 18"/>
              <a:gd name="T14" fmla="*/ 9 w 18"/>
              <a:gd name="T15" fmla="*/ 18 h 18"/>
              <a:gd name="T16" fmla="*/ 18 w 18"/>
              <a:gd name="T17" fmla="*/ 9 h 18"/>
              <a:gd name="T18" fmla="*/ 9 w 18"/>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8">
                <a:moveTo>
                  <a:pt x="9" y="4"/>
                </a:moveTo>
                <a:cubicBezTo>
                  <a:pt x="12" y="4"/>
                  <a:pt x="15" y="6"/>
                  <a:pt x="15" y="9"/>
                </a:cubicBezTo>
                <a:cubicBezTo>
                  <a:pt x="15" y="12"/>
                  <a:pt x="12" y="14"/>
                  <a:pt x="9" y="14"/>
                </a:cubicBezTo>
                <a:cubicBezTo>
                  <a:pt x="6" y="14"/>
                  <a:pt x="4" y="12"/>
                  <a:pt x="4" y="9"/>
                </a:cubicBezTo>
                <a:cubicBezTo>
                  <a:pt x="4" y="6"/>
                  <a:pt x="6" y="3"/>
                  <a:pt x="9" y="4"/>
                </a:cubicBezTo>
                <a:moveTo>
                  <a:pt x="9" y="0"/>
                </a:moveTo>
                <a:cubicBezTo>
                  <a:pt x="4" y="0"/>
                  <a:pt x="0" y="4"/>
                  <a:pt x="0" y="9"/>
                </a:cubicBezTo>
                <a:cubicBezTo>
                  <a:pt x="0" y="14"/>
                  <a:pt x="4" y="18"/>
                  <a:pt x="9" y="18"/>
                </a:cubicBezTo>
                <a:cubicBezTo>
                  <a:pt x="14" y="18"/>
                  <a:pt x="18" y="14"/>
                  <a:pt x="18" y="9"/>
                </a:cubicBezTo>
                <a:cubicBezTo>
                  <a:pt x="18" y="4"/>
                  <a:pt x="14" y="0"/>
                  <a:pt x="9"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4" name="Freeform 122"/>
          <p:cNvSpPr/>
          <p:nvPr/>
        </p:nvSpPr>
        <p:spPr bwMode="auto">
          <a:xfrm flipH="1" flipV="1">
            <a:off x="-121899" y="752542"/>
            <a:ext cx="53444" cy="53444"/>
          </a:xfrm>
          <a:custGeom>
            <a:avLst/>
            <a:gdLst>
              <a:gd name="T0" fmla="*/ 9 w 19"/>
              <a:gd name="T1" fmla="*/ 0 h 19"/>
              <a:gd name="T2" fmla="*/ 0 w 19"/>
              <a:gd name="T3" fmla="*/ 9 h 19"/>
              <a:gd name="T4" fmla="*/ 9 w 19"/>
              <a:gd name="T5" fmla="*/ 19 h 19"/>
              <a:gd name="T6" fmla="*/ 19 w 19"/>
              <a:gd name="T7" fmla="*/ 10 h 19"/>
              <a:gd name="T8" fmla="*/ 9 w 19"/>
              <a:gd name="T9" fmla="*/ 0 h 19"/>
            </a:gdLst>
            <a:ahLst/>
            <a:cxnLst>
              <a:cxn ang="0">
                <a:pos x="T0" y="T1"/>
              </a:cxn>
              <a:cxn ang="0">
                <a:pos x="T2" y="T3"/>
              </a:cxn>
              <a:cxn ang="0">
                <a:pos x="T4" y="T5"/>
              </a:cxn>
              <a:cxn ang="0">
                <a:pos x="T6" y="T7"/>
              </a:cxn>
              <a:cxn ang="0">
                <a:pos x="T8" y="T9"/>
              </a:cxn>
            </a:cxnLst>
            <a:rect l="0" t="0" r="r" b="b"/>
            <a:pathLst>
              <a:path w="19" h="19">
                <a:moveTo>
                  <a:pt x="9" y="0"/>
                </a:moveTo>
                <a:cubicBezTo>
                  <a:pt x="4" y="0"/>
                  <a:pt x="0" y="4"/>
                  <a:pt x="0" y="9"/>
                </a:cubicBezTo>
                <a:cubicBezTo>
                  <a:pt x="0" y="15"/>
                  <a:pt x="4" y="19"/>
                  <a:pt x="9" y="19"/>
                </a:cubicBezTo>
                <a:cubicBezTo>
                  <a:pt x="14" y="19"/>
                  <a:pt x="18" y="15"/>
                  <a:pt x="19" y="10"/>
                </a:cubicBezTo>
                <a:cubicBezTo>
                  <a:pt x="19" y="4"/>
                  <a:pt x="14" y="0"/>
                  <a:pt x="9" y="0"/>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5" name="Freeform 123"/>
          <p:cNvSpPr>
            <a:spLocks noEditPoints="1"/>
          </p:cNvSpPr>
          <p:nvPr/>
        </p:nvSpPr>
        <p:spPr bwMode="auto">
          <a:xfrm flipH="1" flipV="1">
            <a:off x="-129858" y="741171"/>
            <a:ext cx="71637" cy="76186"/>
          </a:xfrm>
          <a:custGeom>
            <a:avLst/>
            <a:gdLst>
              <a:gd name="T0" fmla="*/ 13 w 26"/>
              <a:gd name="T1" fmla="*/ 4 h 27"/>
              <a:gd name="T2" fmla="*/ 23 w 26"/>
              <a:gd name="T3" fmla="*/ 14 h 27"/>
              <a:gd name="T4" fmla="*/ 13 w 26"/>
              <a:gd name="T5" fmla="*/ 23 h 27"/>
              <a:gd name="T6" fmla="*/ 4 w 26"/>
              <a:gd name="T7" fmla="*/ 13 h 27"/>
              <a:gd name="T8" fmla="*/ 13 w 26"/>
              <a:gd name="T9" fmla="*/ 4 h 27"/>
              <a:gd name="T10" fmla="*/ 13 w 26"/>
              <a:gd name="T11" fmla="*/ 0 h 27"/>
              <a:gd name="T12" fmla="*/ 0 w 26"/>
              <a:gd name="T13" fmla="*/ 13 h 27"/>
              <a:gd name="T14" fmla="*/ 13 w 26"/>
              <a:gd name="T15" fmla="*/ 27 h 27"/>
              <a:gd name="T16" fmla="*/ 26 w 26"/>
              <a:gd name="T17" fmla="*/ 14 h 27"/>
              <a:gd name="T18" fmla="*/ 13 w 26"/>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7">
                <a:moveTo>
                  <a:pt x="13" y="4"/>
                </a:moveTo>
                <a:cubicBezTo>
                  <a:pt x="18" y="4"/>
                  <a:pt x="23" y="8"/>
                  <a:pt x="23" y="14"/>
                </a:cubicBezTo>
                <a:cubicBezTo>
                  <a:pt x="22" y="19"/>
                  <a:pt x="18" y="23"/>
                  <a:pt x="13" y="23"/>
                </a:cubicBezTo>
                <a:cubicBezTo>
                  <a:pt x="8" y="23"/>
                  <a:pt x="4" y="19"/>
                  <a:pt x="4" y="13"/>
                </a:cubicBezTo>
                <a:cubicBezTo>
                  <a:pt x="4" y="8"/>
                  <a:pt x="8" y="4"/>
                  <a:pt x="13" y="4"/>
                </a:cubicBezTo>
                <a:moveTo>
                  <a:pt x="13" y="0"/>
                </a:moveTo>
                <a:cubicBezTo>
                  <a:pt x="6" y="0"/>
                  <a:pt x="0" y="6"/>
                  <a:pt x="0" y="13"/>
                </a:cubicBezTo>
                <a:cubicBezTo>
                  <a:pt x="0" y="21"/>
                  <a:pt x="6" y="27"/>
                  <a:pt x="13" y="27"/>
                </a:cubicBezTo>
                <a:cubicBezTo>
                  <a:pt x="20" y="27"/>
                  <a:pt x="26" y="21"/>
                  <a:pt x="26" y="14"/>
                </a:cubicBezTo>
                <a:cubicBezTo>
                  <a:pt x="26" y="6"/>
                  <a:pt x="20" y="0"/>
                  <a:pt x="13"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8" name="Freeform 126"/>
          <p:cNvSpPr/>
          <p:nvPr/>
        </p:nvSpPr>
        <p:spPr bwMode="auto">
          <a:xfrm flipH="1" flipV="1">
            <a:off x="3163175" y="-26369"/>
            <a:ext cx="64815" cy="63677"/>
          </a:xfrm>
          <a:custGeom>
            <a:avLst/>
            <a:gdLst>
              <a:gd name="T0" fmla="*/ 12 w 23"/>
              <a:gd name="T1" fmla="*/ 0 h 23"/>
              <a:gd name="T2" fmla="*/ 0 w 23"/>
              <a:gd name="T3" fmla="*/ 11 h 23"/>
              <a:gd name="T4" fmla="*/ 11 w 23"/>
              <a:gd name="T5" fmla="*/ 23 h 23"/>
              <a:gd name="T6" fmla="*/ 23 w 23"/>
              <a:gd name="T7" fmla="*/ 12 h 23"/>
              <a:gd name="T8" fmla="*/ 12 w 23"/>
              <a:gd name="T9" fmla="*/ 0 h 23"/>
            </a:gdLst>
            <a:ahLst/>
            <a:cxnLst>
              <a:cxn ang="0">
                <a:pos x="T0" y="T1"/>
              </a:cxn>
              <a:cxn ang="0">
                <a:pos x="T2" y="T3"/>
              </a:cxn>
              <a:cxn ang="0">
                <a:pos x="T4" y="T5"/>
              </a:cxn>
              <a:cxn ang="0">
                <a:pos x="T6" y="T7"/>
              </a:cxn>
              <a:cxn ang="0">
                <a:pos x="T8" y="T9"/>
              </a:cxn>
            </a:cxnLst>
            <a:rect l="0" t="0" r="r" b="b"/>
            <a:pathLst>
              <a:path w="23" h="23">
                <a:moveTo>
                  <a:pt x="12" y="0"/>
                </a:moveTo>
                <a:cubicBezTo>
                  <a:pt x="5" y="0"/>
                  <a:pt x="0" y="5"/>
                  <a:pt x="0" y="11"/>
                </a:cubicBezTo>
                <a:cubicBezTo>
                  <a:pt x="0" y="18"/>
                  <a:pt x="5" y="23"/>
                  <a:pt x="11" y="23"/>
                </a:cubicBezTo>
                <a:cubicBezTo>
                  <a:pt x="18" y="23"/>
                  <a:pt x="23" y="18"/>
                  <a:pt x="23" y="12"/>
                </a:cubicBezTo>
                <a:cubicBezTo>
                  <a:pt x="23" y="5"/>
                  <a:pt x="18" y="0"/>
                  <a:pt x="12" y="0"/>
                </a:cubicBezTo>
                <a:close/>
              </a:path>
            </a:pathLst>
          </a:custGeom>
          <a:solidFill>
            <a:srgbClr val="276B9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89" name="Freeform 127"/>
          <p:cNvSpPr>
            <a:spLocks noEditPoints="1"/>
          </p:cNvSpPr>
          <p:nvPr/>
        </p:nvSpPr>
        <p:spPr bwMode="auto">
          <a:xfrm flipH="1" flipV="1">
            <a:off x="3152941" y="-37740"/>
            <a:ext cx="86419" cy="86419"/>
          </a:xfrm>
          <a:custGeom>
            <a:avLst/>
            <a:gdLst>
              <a:gd name="T0" fmla="*/ 16 w 31"/>
              <a:gd name="T1" fmla="*/ 4 h 31"/>
              <a:gd name="T2" fmla="*/ 27 w 31"/>
              <a:gd name="T3" fmla="*/ 16 h 31"/>
              <a:gd name="T4" fmla="*/ 15 w 31"/>
              <a:gd name="T5" fmla="*/ 27 h 31"/>
              <a:gd name="T6" fmla="*/ 4 w 31"/>
              <a:gd name="T7" fmla="*/ 15 h 31"/>
              <a:gd name="T8" fmla="*/ 16 w 31"/>
              <a:gd name="T9" fmla="*/ 4 h 31"/>
              <a:gd name="T10" fmla="*/ 16 w 31"/>
              <a:gd name="T11" fmla="*/ 0 h 31"/>
              <a:gd name="T12" fmla="*/ 0 w 31"/>
              <a:gd name="T13" fmla="*/ 15 h 31"/>
              <a:gd name="T14" fmla="*/ 15 w 31"/>
              <a:gd name="T15" fmla="*/ 31 h 31"/>
              <a:gd name="T16" fmla="*/ 31 w 31"/>
              <a:gd name="T17" fmla="*/ 16 h 31"/>
              <a:gd name="T18" fmla="*/ 16 w 31"/>
              <a:gd name="T1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1">
                <a:moveTo>
                  <a:pt x="16" y="4"/>
                </a:moveTo>
                <a:cubicBezTo>
                  <a:pt x="22" y="4"/>
                  <a:pt x="27" y="9"/>
                  <a:pt x="27" y="16"/>
                </a:cubicBezTo>
                <a:cubicBezTo>
                  <a:pt x="27" y="22"/>
                  <a:pt x="22" y="27"/>
                  <a:pt x="15" y="27"/>
                </a:cubicBezTo>
                <a:cubicBezTo>
                  <a:pt x="9" y="27"/>
                  <a:pt x="4" y="22"/>
                  <a:pt x="4" y="15"/>
                </a:cubicBezTo>
                <a:cubicBezTo>
                  <a:pt x="4" y="9"/>
                  <a:pt x="9" y="4"/>
                  <a:pt x="16" y="4"/>
                </a:cubicBezTo>
                <a:moveTo>
                  <a:pt x="16" y="0"/>
                </a:moveTo>
                <a:cubicBezTo>
                  <a:pt x="7" y="0"/>
                  <a:pt x="0" y="7"/>
                  <a:pt x="0" y="15"/>
                </a:cubicBezTo>
                <a:cubicBezTo>
                  <a:pt x="0" y="24"/>
                  <a:pt x="7" y="31"/>
                  <a:pt x="15" y="31"/>
                </a:cubicBezTo>
                <a:cubicBezTo>
                  <a:pt x="24" y="31"/>
                  <a:pt x="31" y="24"/>
                  <a:pt x="31" y="16"/>
                </a:cubicBezTo>
                <a:cubicBezTo>
                  <a:pt x="31" y="7"/>
                  <a:pt x="24" y="0"/>
                  <a:pt x="16"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0" name="Oval 128"/>
          <p:cNvSpPr>
            <a:spLocks noChangeArrowheads="1"/>
          </p:cNvSpPr>
          <p:nvPr/>
        </p:nvSpPr>
        <p:spPr bwMode="auto">
          <a:xfrm flipH="1" flipV="1">
            <a:off x="2869804" y="352284"/>
            <a:ext cx="39799" cy="38661"/>
          </a:xfrm>
          <a:prstGeom prst="ellipse">
            <a:avLst/>
          </a:pr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1" name="Freeform 129"/>
          <p:cNvSpPr>
            <a:spLocks noEditPoints="1"/>
          </p:cNvSpPr>
          <p:nvPr/>
        </p:nvSpPr>
        <p:spPr bwMode="auto">
          <a:xfrm flipH="1" flipV="1">
            <a:off x="2861844" y="343187"/>
            <a:ext cx="57992" cy="59129"/>
          </a:xfrm>
          <a:custGeom>
            <a:avLst/>
            <a:gdLst>
              <a:gd name="T0" fmla="*/ 11 w 21"/>
              <a:gd name="T1" fmla="*/ 4 h 21"/>
              <a:gd name="T2" fmla="*/ 18 w 21"/>
              <a:gd name="T3" fmla="*/ 11 h 21"/>
              <a:gd name="T4" fmla="*/ 11 w 21"/>
              <a:gd name="T5" fmla="*/ 18 h 21"/>
              <a:gd name="T6" fmla="*/ 4 w 21"/>
              <a:gd name="T7" fmla="*/ 11 h 21"/>
              <a:gd name="T8" fmla="*/ 11 w 21"/>
              <a:gd name="T9" fmla="*/ 4 h 21"/>
              <a:gd name="T10" fmla="*/ 11 w 21"/>
              <a:gd name="T11" fmla="*/ 0 h 21"/>
              <a:gd name="T12" fmla="*/ 0 w 21"/>
              <a:gd name="T13" fmla="*/ 11 h 21"/>
              <a:gd name="T14" fmla="*/ 11 w 21"/>
              <a:gd name="T15" fmla="*/ 21 h 21"/>
              <a:gd name="T16" fmla="*/ 21 w 21"/>
              <a:gd name="T17" fmla="*/ 11 h 21"/>
              <a:gd name="T18" fmla="*/ 11 w 21"/>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1" y="4"/>
                </a:moveTo>
                <a:cubicBezTo>
                  <a:pt x="15" y="4"/>
                  <a:pt x="18" y="7"/>
                  <a:pt x="18" y="11"/>
                </a:cubicBezTo>
                <a:cubicBezTo>
                  <a:pt x="18" y="15"/>
                  <a:pt x="15" y="18"/>
                  <a:pt x="11" y="18"/>
                </a:cubicBezTo>
                <a:cubicBezTo>
                  <a:pt x="7" y="18"/>
                  <a:pt x="4" y="15"/>
                  <a:pt x="4" y="11"/>
                </a:cubicBezTo>
                <a:cubicBezTo>
                  <a:pt x="4" y="7"/>
                  <a:pt x="7" y="4"/>
                  <a:pt x="11" y="4"/>
                </a:cubicBezTo>
                <a:moveTo>
                  <a:pt x="11" y="0"/>
                </a:moveTo>
                <a:cubicBezTo>
                  <a:pt x="5" y="0"/>
                  <a:pt x="0" y="5"/>
                  <a:pt x="0" y="11"/>
                </a:cubicBezTo>
                <a:cubicBezTo>
                  <a:pt x="0" y="17"/>
                  <a:pt x="5" y="21"/>
                  <a:pt x="11" y="21"/>
                </a:cubicBezTo>
                <a:cubicBezTo>
                  <a:pt x="17" y="21"/>
                  <a:pt x="21" y="17"/>
                  <a:pt x="21" y="11"/>
                </a:cubicBezTo>
                <a:cubicBezTo>
                  <a:pt x="21" y="5"/>
                  <a:pt x="17" y="0"/>
                  <a:pt x="11"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4" name="Oval 132"/>
          <p:cNvSpPr>
            <a:spLocks noChangeArrowheads="1"/>
          </p:cNvSpPr>
          <p:nvPr/>
        </p:nvSpPr>
        <p:spPr bwMode="auto">
          <a:xfrm flipH="1" flipV="1">
            <a:off x="2254635" y="343187"/>
            <a:ext cx="61403" cy="61403"/>
          </a:xfrm>
          <a:prstGeom prst="ellipse">
            <a:avLst/>
          </a:pr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5" name="Freeform 133"/>
          <p:cNvSpPr>
            <a:spLocks noEditPoints="1"/>
          </p:cNvSpPr>
          <p:nvPr/>
        </p:nvSpPr>
        <p:spPr bwMode="auto">
          <a:xfrm flipH="1" flipV="1">
            <a:off x="2243264" y="331816"/>
            <a:ext cx="84145" cy="84145"/>
          </a:xfrm>
          <a:custGeom>
            <a:avLst/>
            <a:gdLst>
              <a:gd name="T0" fmla="*/ 15 w 30"/>
              <a:gd name="T1" fmla="*/ 4 h 30"/>
              <a:gd name="T2" fmla="*/ 26 w 30"/>
              <a:gd name="T3" fmla="*/ 15 h 30"/>
              <a:gd name="T4" fmla="*/ 15 w 30"/>
              <a:gd name="T5" fmla="*/ 26 h 30"/>
              <a:gd name="T6" fmla="*/ 4 w 30"/>
              <a:gd name="T7" fmla="*/ 15 h 30"/>
              <a:gd name="T8" fmla="*/ 15 w 30"/>
              <a:gd name="T9" fmla="*/ 4 h 30"/>
              <a:gd name="T10" fmla="*/ 15 w 30"/>
              <a:gd name="T11" fmla="*/ 0 h 30"/>
              <a:gd name="T12" fmla="*/ 0 w 30"/>
              <a:gd name="T13" fmla="*/ 15 h 30"/>
              <a:gd name="T14" fmla="*/ 15 w 30"/>
              <a:gd name="T15" fmla="*/ 30 h 30"/>
              <a:gd name="T16" fmla="*/ 30 w 30"/>
              <a:gd name="T17" fmla="*/ 15 h 30"/>
              <a:gd name="T18" fmla="*/ 15 w 30"/>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0">
                <a:moveTo>
                  <a:pt x="15" y="4"/>
                </a:moveTo>
                <a:cubicBezTo>
                  <a:pt x="21" y="4"/>
                  <a:pt x="26" y="9"/>
                  <a:pt x="26" y="15"/>
                </a:cubicBezTo>
                <a:cubicBezTo>
                  <a:pt x="26" y="21"/>
                  <a:pt x="21" y="26"/>
                  <a:pt x="15" y="26"/>
                </a:cubicBezTo>
                <a:cubicBezTo>
                  <a:pt x="9" y="26"/>
                  <a:pt x="4" y="21"/>
                  <a:pt x="4" y="15"/>
                </a:cubicBezTo>
                <a:cubicBezTo>
                  <a:pt x="4" y="9"/>
                  <a:pt x="9" y="4"/>
                  <a:pt x="15" y="4"/>
                </a:cubicBezTo>
                <a:moveTo>
                  <a:pt x="15" y="0"/>
                </a:moveTo>
                <a:cubicBezTo>
                  <a:pt x="7" y="0"/>
                  <a:pt x="0" y="7"/>
                  <a:pt x="0" y="15"/>
                </a:cubicBezTo>
                <a:cubicBezTo>
                  <a:pt x="0" y="23"/>
                  <a:pt x="7" y="30"/>
                  <a:pt x="15" y="30"/>
                </a:cubicBezTo>
                <a:cubicBezTo>
                  <a:pt x="23" y="30"/>
                  <a:pt x="30" y="23"/>
                  <a:pt x="30" y="15"/>
                </a:cubicBezTo>
                <a:cubicBezTo>
                  <a:pt x="30" y="7"/>
                  <a:pt x="23" y="0"/>
                  <a:pt x="15"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6" name="Freeform 134"/>
          <p:cNvSpPr/>
          <p:nvPr/>
        </p:nvSpPr>
        <p:spPr bwMode="auto">
          <a:xfrm flipH="1" flipV="1">
            <a:off x="1365424" y="-68442"/>
            <a:ext cx="55718" cy="53444"/>
          </a:xfrm>
          <a:custGeom>
            <a:avLst/>
            <a:gdLst>
              <a:gd name="T0" fmla="*/ 10 w 20"/>
              <a:gd name="T1" fmla="*/ 0 h 19"/>
              <a:gd name="T2" fmla="*/ 0 w 20"/>
              <a:gd name="T3" fmla="*/ 10 h 19"/>
              <a:gd name="T4" fmla="*/ 10 w 20"/>
              <a:gd name="T5" fmla="*/ 19 h 19"/>
              <a:gd name="T6" fmla="*/ 19 w 20"/>
              <a:gd name="T7" fmla="*/ 10 h 19"/>
              <a:gd name="T8" fmla="*/ 10 w 20"/>
              <a:gd name="T9" fmla="*/ 0 h 19"/>
            </a:gdLst>
            <a:ahLst/>
            <a:cxnLst>
              <a:cxn ang="0">
                <a:pos x="T0" y="T1"/>
              </a:cxn>
              <a:cxn ang="0">
                <a:pos x="T2" y="T3"/>
              </a:cxn>
              <a:cxn ang="0">
                <a:pos x="T4" y="T5"/>
              </a:cxn>
              <a:cxn ang="0">
                <a:pos x="T6" y="T7"/>
              </a:cxn>
              <a:cxn ang="0">
                <a:pos x="T8" y="T9"/>
              </a:cxn>
            </a:cxnLst>
            <a:rect l="0" t="0" r="r" b="b"/>
            <a:pathLst>
              <a:path w="20" h="19">
                <a:moveTo>
                  <a:pt x="10" y="0"/>
                </a:moveTo>
                <a:cubicBezTo>
                  <a:pt x="5" y="0"/>
                  <a:pt x="0" y="4"/>
                  <a:pt x="0" y="10"/>
                </a:cubicBezTo>
                <a:cubicBezTo>
                  <a:pt x="0" y="15"/>
                  <a:pt x="4" y="19"/>
                  <a:pt x="10" y="19"/>
                </a:cubicBezTo>
                <a:cubicBezTo>
                  <a:pt x="15" y="19"/>
                  <a:pt x="19" y="15"/>
                  <a:pt x="19" y="10"/>
                </a:cubicBezTo>
                <a:cubicBezTo>
                  <a:pt x="20" y="4"/>
                  <a:pt x="15" y="0"/>
                  <a:pt x="10" y="0"/>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7" name="Freeform 135"/>
          <p:cNvSpPr>
            <a:spLocks noEditPoints="1"/>
          </p:cNvSpPr>
          <p:nvPr/>
        </p:nvSpPr>
        <p:spPr bwMode="auto">
          <a:xfrm flipH="1" flipV="1">
            <a:off x="1357465" y="-79813"/>
            <a:ext cx="75048" cy="75048"/>
          </a:xfrm>
          <a:custGeom>
            <a:avLst/>
            <a:gdLst>
              <a:gd name="T0" fmla="*/ 14 w 27"/>
              <a:gd name="T1" fmla="*/ 4 h 27"/>
              <a:gd name="T2" fmla="*/ 23 w 27"/>
              <a:gd name="T3" fmla="*/ 14 h 27"/>
              <a:gd name="T4" fmla="*/ 14 w 27"/>
              <a:gd name="T5" fmla="*/ 23 h 27"/>
              <a:gd name="T6" fmla="*/ 4 w 27"/>
              <a:gd name="T7" fmla="*/ 14 h 27"/>
              <a:gd name="T8" fmla="*/ 14 w 27"/>
              <a:gd name="T9" fmla="*/ 4 h 27"/>
              <a:gd name="T10" fmla="*/ 14 w 27"/>
              <a:gd name="T11" fmla="*/ 0 h 27"/>
              <a:gd name="T12" fmla="*/ 0 w 27"/>
              <a:gd name="T13" fmla="*/ 14 h 27"/>
              <a:gd name="T14" fmla="*/ 14 w 27"/>
              <a:gd name="T15" fmla="*/ 27 h 27"/>
              <a:gd name="T16" fmla="*/ 27 w 27"/>
              <a:gd name="T17" fmla="*/ 14 h 27"/>
              <a:gd name="T18" fmla="*/ 14 w 27"/>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7">
                <a:moveTo>
                  <a:pt x="14" y="4"/>
                </a:moveTo>
                <a:cubicBezTo>
                  <a:pt x="19" y="4"/>
                  <a:pt x="24" y="8"/>
                  <a:pt x="23" y="14"/>
                </a:cubicBezTo>
                <a:cubicBezTo>
                  <a:pt x="23" y="19"/>
                  <a:pt x="19" y="23"/>
                  <a:pt x="14" y="23"/>
                </a:cubicBezTo>
                <a:cubicBezTo>
                  <a:pt x="8" y="23"/>
                  <a:pt x="4" y="19"/>
                  <a:pt x="4" y="14"/>
                </a:cubicBezTo>
                <a:cubicBezTo>
                  <a:pt x="4" y="8"/>
                  <a:pt x="9" y="4"/>
                  <a:pt x="14" y="4"/>
                </a:cubicBezTo>
                <a:moveTo>
                  <a:pt x="14" y="0"/>
                </a:moveTo>
                <a:cubicBezTo>
                  <a:pt x="6" y="0"/>
                  <a:pt x="0" y="6"/>
                  <a:pt x="0" y="14"/>
                </a:cubicBezTo>
                <a:cubicBezTo>
                  <a:pt x="0" y="21"/>
                  <a:pt x="6" y="27"/>
                  <a:pt x="14" y="27"/>
                </a:cubicBezTo>
                <a:cubicBezTo>
                  <a:pt x="21" y="27"/>
                  <a:pt x="27" y="21"/>
                  <a:pt x="27" y="14"/>
                </a:cubicBezTo>
                <a:cubicBezTo>
                  <a:pt x="27" y="6"/>
                  <a:pt x="21" y="0"/>
                  <a:pt x="14"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8" name="Oval 136"/>
          <p:cNvSpPr>
            <a:spLocks noChangeArrowheads="1"/>
          </p:cNvSpPr>
          <p:nvPr/>
        </p:nvSpPr>
        <p:spPr bwMode="auto">
          <a:xfrm flipH="1" flipV="1">
            <a:off x="2120457" y="632009"/>
            <a:ext cx="39799" cy="39799"/>
          </a:xfrm>
          <a:prstGeom prst="ellipse">
            <a:avLst/>
          </a:pr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9" name="Freeform 137"/>
          <p:cNvSpPr>
            <a:spLocks noEditPoints="1"/>
          </p:cNvSpPr>
          <p:nvPr/>
        </p:nvSpPr>
        <p:spPr bwMode="auto">
          <a:xfrm flipH="1" flipV="1">
            <a:off x="2109086" y="620638"/>
            <a:ext cx="61403" cy="62541"/>
          </a:xfrm>
          <a:custGeom>
            <a:avLst/>
            <a:gdLst>
              <a:gd name="T0" fmla="*/ 11 w 22"/>
              <a:gd name="T1" fmla="*/ 4 h 22"/>
              <a:gd name="T2" fmla="*/ 18 w 22"/>
              <a:gd name="T3" fmla="*/ 11 h 22"/>
              <a:gd name="T4" fmla="*/ 11 w 22"/>
              <a:gd name="T5" fmla="*/ 18 h 22"/>
              <a:gd name="T6" fmla="*/ 4 w 22"/>
              <a:gd name="T7" fmla="*/ 11 h 22"/>
              <a:gd name="T8" fmla="*/ 11 w 22"/>
              <a:gd name="T9" fmla="*/ 4 h 22"/>
              <a:gd name="T10" fmla="*/ 11 w 22"/>
              <a:gd name="T11" fmla="*/ 0 h 22"/>
              <a:gd name="T12" fmla="*/ 0 w 22"/>
              <a:gd name="T13" fmla="*/ 11 h 22"/>
              <a:gd name="T14" fmla="*/ 11 w 22"/>
              <a:gd name="T15" fmla="*/ 22 h 22"/>
              <a:gd name="T16" fmla="*/ 22 w 22"/>
              <a:gd name="T17" fmla="*/ 11 h 22"/>
              <a:gd name="T18" fmla="*/ 11 w 22"/>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4"/>
                </a:moveTo>
                <a:cubicBezTo>
                  <a:pt x="15" y="4"/>
                  <a:pt x="18" y="7"/>
                  <a:pt x="18" y="11"/>
                </a:cubicBezTo>
                <a:cubicBezTo>
                  <a:pt x="18" y="15"/>
                  <a:pt x="15" y="18"/>
                  <a:pt x="11" y="18"/>
                </a:cubicBezTo>
                <a:cubicBezTo>
                  <a:pt x="7" y="18"/>
                  <a:pt x="4" y="15"/>
                  <a:pt x="4" y="11"/>
                </a:cubicBezTo>
                <a:cubicBezTo>
                  <a:pt x="4" y="7"/>
                  <a:pt x="7" y="4"/>
                  <a:pt x="11" y="4"/>
                </a:cubicBezTo>
                <a:moveTo>
                  <a:pt x="11" y="0"/>
                </a:moveTo>
                <a:cubicBezTo>
                  <a:pt x="5" y="0"/>
                  <a:pt x="0" y="5"/>
                  <a:pt x="0" y="11"/>
                </a:cubicBezTo>
                <a:cubicBezTo>
                  <a:pt x="0" y="17"/>
                  <a:pt x="5" y="22"/>
                  <a:pt x="11" y="22"/>
                </a:cubicBezTo>
                <a:cubicBezTo>
                  <a:pt x="17" y="22"/>
                  <a:pt x="22" y="17"/>
                  <a:pt x="22" y="11"/>
                </a:cubicBezTo>
                <a:cubicBezTo>
                  <a:pt x="22" y="5"/>
                  <a:pt x="17" y="0"/>
                  <a:pt x="11"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0" name="Freeform 138"/>
          <p:cNvSpPr/>
          <p:nvPr/>
        </p:nvSpPr>
        <p:spPr bwMode="auto">
          <a:xfrm flipH="1" flipV="1">
            <a:off x="1725884" y="2389962"/>
            <a:ext cx="47758" cy="47758"/>
          </a:xfrm>
          <a:custGeom>
            <a:avLst/>
            <a:gdLst>
              <a:gd name="T0" fmla="*/ 8 w 17"/>
              <a:gd name="T1" fmla="*/ 0 h 17"/>
              <a:gd name="T2" fmla="*/ 0 w 17"/>
              <a:gd name="T3" fmla="*/ 8 h 17"/>
              <a:gd name="T4" fmla="*/ 8 w 17"/>
              <a:gd name="T5" fmla="*/ 17 h 17"/>
              <a:gd name="T6" fmla="*/ 17 w 17"/>
              <a:gd name="T7" fmla="*/ 9 h 17"/>
              <a:gd name="T8" fmla="*/ 8 w 17"/>
              <a:gd name="T9" fmla="*/ 0 h 17"/>
            </a:gdLst>
            <a:ahLst/>
            <a:cxnLst>
              <a:cxn ang="0">
                <a:pos x="T0" y="T1"/>
              </a:cxn>
              <a:cxn ang="0">
                <a:pos x="T2" y="T3"/>
              </a:cxn>
              <a:cxn ang="0">
                <a:pos x="T4" y="T5"/>
              </a:cxn>
              <a:cxn ang="0">
                <a:pos x="T6" y="T7"/>
              </a:cxn>
              <a:cxn ang="0">
                <a:pos x="T8" y="T9"/>
              </a:cxn>
            </a:cxnLst>
            <a:rect l="0" t="0" r="r" b="b"/>
            <a:pathLst>
              <a:path w="17" h="17">
                <a:moveTo>
                  <a:pt x="8" y="0"/>
                </a:moveTo>
                <a:cubicBezTo>
                  <a:pt x="4" y="0"/>
                  <a:pt x="0" y="4"/>
                  <a:pt x="0" y="8"/>
                </a:cubicBezTo>
                <a:cubicBezTo>
                  <a:pt x="0" y="13"/>
                  <a:pt x="3" y="17"/>
                  <a:pt x="8" y="17"/>
                </a:cubicBezTo>
                <a:cubicBezTo>
                  <a:pt x="13" y="17"/>
                  <a:pt x="17" y="13"/>
                  <a:pt x="17" y="9"/>
                </a:cubicBezTo>
                <a:cubicBezTo>
                  <a:pt x="17" y="4"/>
                  <a:pt x="13" y="0"/>
                  <a:pt x="8" y="0"/>
                </a:cubicBezTo>
                <a:close/>
              </a:path>
            </a:pathLst>
          </a:custGeom>
          <a:solidFill>
            <a:srgbClr val="276B9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01" name="Freeform 139"/>
          <p:cNvSpPr>
            <a:spLocks noEditPoints="1"/>
          </p:cNvSpPr>
          <p:nvPr/>
        </p:nvSpPr>
        <p:spPr bwMode="auto">
          <a:xfrm flipH="1" flipV="1">
            <a:off x="1717924" y="2378591"/>
            <a:ext cx="67089" cy="70500"/>
          </a:xfrm>
          <a:custGeom>
            <a:avLst/>
            <a:gdLst>
              <a:gd name="T0" fmla="*/ 12 w 24"/>
              <a:gd name="T1" fmla="*/ 4 h 25"/>
              <a:gd name="T2" fmla="*/ 21 w 24"/>
              <a:gd name="T3" fmla="*/ 13 h 25"/>
              <a:gd name="T4" fmla="*/ 12 w 24"/>
              <a:gd name="T5" fmla="*/ 21 h 25"/>
              <a:gd name="T6" fmla="*/ 4 w 24"/>
              <a:gd name="T7" fmla="*/ 12 h 25"/>
              <a:gd name="T8" fmla="*/ 12 w 24"/>
              <a:gd name="T9" fmla="*/ 4 h 25"/>
              <a:gd name="T10" fmla="*/ 12 w 24"/>
              <a:gd name="T11" fmla="*/ 0 h 25"/>
              <a:gd name="T12" fmla="*/ 0 w 24"/>
              <a:gd name="T13" fmla="*/ 12 h 25"/>
              <a:gd name="T14" fmla="*/ 12 w 24"/>
              <a:gd name="T15" fmla="*/ 25 h 25"/>
              <a:gd name="T16" fmla="*/ 24 w 24"/>
              <a:gd name="T17" fmla="*/ 13 h 25"/>
              <a:gd name="T18" fmla="*/ 12 w 24"/>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5">
                <a:moveTo>
                  <a:pt x="12" y="4"/>
                </a:moveTo>
                <a:cubicBezTo>
                  <a:pt x="17" y="4"/>
                  <a:pt x="21" y="8"/>
                  <a:pt x="21" y="13"/>
                </a:cubicBezTo>
                <a:cubicBezTo>
                  <a:pt x="21" y="17"/>
                  <a:pt x="17" y="21"/>
                  <a:pt x="12" y="21"/>
                </a:cubicBezTo>
                <a:cubicBezTo>
                  <a:pt x="7" y="21"/>
                  <a:pt x="4" y="17"/>
                  <a:pt x="4" y="12"/>
                </a:cubicBezTo>
                <a:cubicBezTo>
                  <a:pt x="4" y="8"/>
                  <a:pt x="8" y="4"/>
                  <a:pt x="12" y="4"/>
                </a:cubicBezTo>
                <a:moveTo>
                  <a:pt x="12" y="0"/>
                </a:moveTo>
                <a:cubicBezTo>
                  <a:pt x="6" y="0"/>
                  <a:pt x="0" y="6"/>
                  <a:pt x="0" y="12"/>
                </a:cubicBezTo>
                <a:cubicBezTo>
                  <a:pt x="0" y="19"/>
                  <a:pt x="5" y="25"/>
                  <a:pt x="12" y="25"/>
                </a:cubicBezTo>
                <a:cubicBezTo>
                  <a:pt x="19" y="25"/>
                  <a:pt x="24" y="19"/>
                  <a:pt x="24" y="13"/>
                </a:cubicBezTo>
                <a:cubicBezTo>
                  <a:pt x="24" y="6"/>
                  <a:pt x="19" y="0"/>
                  <a:pt x="12"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2" name="Oval 140"/>
          <p:cNvSpPr>
            <a:spLocks noChangeArrowheads="1"/>
          </p:cNvSpPr>
          <p:nvPr/>
        </p:nvSpPr>
        <p:spPr bwMode="auto">
          <a:xfrm flipH="1" flipV="1">
            <a:off x="1127771" y="2213712"/>
            <a:ext cx="34113" cy="32976"/>
          </a:xfrm>
          <a:prstGeom prst="ellipse">
            <a:avLst/>
          </a:prstGeom>
          <a:solidFill>
            <a:srgbClr val="276B9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03" name="Freeform 141"/>
          <p:cNvSpPr>
            <a:spLocks noEditPoints="1"/>
          </p:cNvSpPr>
          <p:nvPr/>
        </p:nvSpPr>
        <p:spPr bwMode="auto">
          <a:xfrm flipH="1" flipV="1">
            <a:off x="1116400" y="2202341"/>
            <a:ext cx="55718" cy="55718"/>
          </a:xfrm>
          <a:custGeom>
            <a:avLst/>
            <a:gdLst>
              <a:gd name="T0" fmla="*/ 10 w 20"/>
              <a:gd name="T1" fmla="*/ 4 h 20"/>
              <a:gd name="T2" fmla="*/ 16 w 20"/>
              <a:gd name="T3" fmla="*/ 10 h 20"/>
              <a:gd name="T4" fmla="*/ 10 w 20"/>
              <a:gd name="T5" fmla="*/ 16 h 20"/>
              <a:gd name="T6" fmla="*/ 4 w 20"/>
              <a:gd name="T7" fmla="*/ 10 h 20"/>
              <a:gd name="T8" fmla="*/ 10 w 20"/>
              <a:gd name="T9" fmla="*/ 4 h 20"/>
              <a:gd name="T10" fmla="*/ 10 w 20"/>
              <a:gd name="T11" fmla="*/ 0 h 20"/>
              <a:gd name="T12" fmla="*/ 0 w 20"/>
              <a:gd name="T13" fmla="*/ 10 h 20"/>
              <a:gd name="T14" fmla="*/ 10 w 20"/>
              <a:gd name="T15" fmla="*/ 20 h 20"/>
              <a:gd name="T16" fmla="*/ 20 w 20"/>
              <a:gd name="T17" fmla="*/ 10 h 20"/>
              <a:gd name="T18" fmla="*/ 10 w 20"/>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4"/>
                </a:moveTo>
                <a:cubicBezTo>
                  <a:pt x="14" y="4"/>
                  <a:pt x="16" y="6"/>
                  <a:pt x="16" y="10"/>
                </a:cubicBezTo>
                <a:cubicBezTo>
                  <a:pt x="16" y="13"/>
                  <a:pt x="14" y="16"/>
                  <a:pt x="10" y="16"/>
                </a:cubicBezTo>
                <a:cubicBezTo>
                  <a:pt x="7" y="16"/>
                  <a:pt x="4" y="13"/>
                  <a:pt x="4" y="10"/>
                </a:cubicBezTo>
                <a:cubicBezTo>
                  <a:pt x="4" y="6"/>
                  <a:pt x="7" y="4"/>
                  <a:pt x="10" y="4"/>
                </a:cubicBezTo>
                <a:moveTo>
                  <a:pt x="10" y="0"/>
                </a:moveTo>
                <a:cubicBezTo>
                  <a:pt x="5" y="0"/>
                  <a:pt x="0" y="4"/>
                  <a:pt x="0" y="10"/>
                </a:cubicBezTo>
                <a:cubicBezTo>
                  <a:pt x="0" y="15"/>
                  <a:pt x="5" y="20"/>
                  <a:pt x="10" y="20"/>
                </a:cubicBezTo>
                <a:cubicBezTo>
                  <a:pt x="16" y="20"/>
                  <a:pt x="20" y="15"/>
                  <a:pt x="20" y="10"/>
                </a:cubicBezTo>
                <a:cubicBezTo>
                  <a:pt x="20" y="4"/>
                  <a:pt x="16"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4" name="Oval 142"/>
          <p:cNvSpPr>
            <a:spLocks noChangeArrowheads="1"/>
          </p:cNvSpPr>
          <p:nvPr/>
        </p:nvSpPr>
        <p:spPr bwMode="auto">
          <a:xfrm flipH="1" flipV="1">
            <a:off x="281198" y="4582573"/>
            <a:ext cx="55718" cy="55718"/>
          </a:xfrm>
          <a:prstGeom prst="ellipse">
            <a:avLst/>
          </a:pr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5" name="Freeform 143"/>
          <p:cNvSpPr>
            <a:spLocks noEditPoints="1"/>
          </p:cNvSpPr>
          <p:nvPr/>
        </p:nvSpPr>
        <p:spPr bwMode="auto">
          <a:xfrm flipH="1" flipV="1">
            <a:off x="272101" y="4571203"/>
            <a:ext cx="76186" cy="78460"/>
          </a:xfrm>
          <a:custGeom>
            <a:avLst/>
            <a:gdLst>
              <a:gd name="T0" fmla="*/ 14 w 27"/>
              <a:gd name="T1" fmla="*/ 4 h 28"/>
              <a:gd name="T2" fmla="*/ 24 w 27"/>
              <a:gd name="T3" fmla="*/ 14 h 28"/>
              <a:gd name="T4" fmla="*/ 14 w 27"/>
              <a:gd name="T5" fmla="*/ 24 h 28"/>
              <a:gd name="T6" fmla="*/ 4 w 27"/>
              <a:gd name="T7" fmla="*/ 14 h 28"/>
              <a:gd name="T8" fmla="*/ 14 w 27"/>
              <a:gd name="T9" fmla="*/ 4 h 28"/>
              <a:gd name="T10" fmla="*/ 14 w 27"/>
              <a:gd name="T11" fmla="*/ 0 h 28"/>
              <a:gd name="T12" fmla="*/ 0 w 27"/>
              <a:gd name="T13" fmla="*/ 14 h 28"/>
              <a:gd name="T14" fmla="*/ 14 w 27"/>
              <a:gd name="T15" fmla="*/ 28 h 28"/>
              <a:gd name="T16" fmla="*/ 27 w 27"/>
              <a:gd name="T17" fmla="*/ 14 h 28"/>
              <a:gd name="T18" fmla="*/ 14 w 27"/>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8">
                <a:moveTo>
                  <a:pt x="14" y="4"/>
                </a:moveTo>
                <a:cubicBezTo>
                  <a:pt x="19" y="4"/>
                  <a:pt x="24" y="9"/>
                  <a:pt x="24" y="14"/>
                </a:cubicBezTo>
                <a:cubicBezTo>
                  <a:pt x="24" y="20"/>
                  <a:pt x="19" y="24"/>
                  <a:pt x="14" y="24"/>
                </a:cubicBezTo>
                <a:cubicBezTo>
                  <a:pt x="8" y="24"/>
                  <a:pt x="4" y="20"/>
                  <a:pt x="4" y="14"/>
                </a:cubicBezTo>
                <a:cubicBezTo>
                  <a:pt x="4" y="9"/>
                  <a:pt x="8" y="4"/>
                  <a:pt x="14" y="4"/>
                </a:cubicBezTo>
                <a:moveTo>
                  <a:pt x="14" y="0"/>
                </a:moveTo>
                <a:cubicBezTo>
                  <a:pt x="6" y="0"/>
                  <a:pt x="0" y="7"/>
                  <a:pt x="0" y="14"/>
                </a:cubicBezTo>
                <a:cubicBezTo>
                  <a:pt x="0" y="22"/>
                  <a:pt x="6" y="28"/>
                  <a:pt x="14" y="28"/>
                </a:cubicBezTo>
                <a:cubicBezTo>
                  <a:pt x="21" y="28"/>
                  <a:pt x="27" y="22"/>
                  <a:pt x="27" y="14"/>
                </a:cubicBezTo>
                <a:cubicBezTo>
                  <a:pt x="27" y="7"/>
                  <a:pt x="21" y="0"/>
                  <a:pt x="14"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6" name="Freeform 144"/>
          <p:cNvSpPr/>
          <p:nvPr/>
        </p:nvSpPr>
        <p:spPr bwMode="auto">
          <a:xfrm flipH="1" flipV="1">
            <a:off x="1105029" y="2782260"/>
            <a:ext cx="78460" cy="76186"/>
          </a:xfrm>
          <a:custGeom>
            <a:avLst/>
            <a:gdLst>
              <a:gd name="T0" fmla="*/ 14 w 28"/>
              <a:gd name="T1" fmla="*/ 27 h 27"/>
              <a:gd name="T2" fmla="*/ 28 w 28"/>
              <a:gd name="T3" fmla="*/ 14 h 27"/>
              <a:gd name="T4" fmla="*/ 14 w 28"/>
              <a:gd name="T5" fmla="*/ 0 h 27"/>
              <a:gd name="T6" fmla="*/ 0 w 28"/>
              <a:gd name="T7" fmla="*/ 13 h 27"/>
              <a:gd name="T8" fmla="*/ 14 w 28"/>
              <a:gd name="T9" fmla="*/ 27 h 27"/>
            </a:gdLst>
            <a:ahLst/>
            <a:cxnLst>
              <a:cxn ang="0">
                <a:pos x="T0" y="T1"/>
              </a:cxn>
              <a:cxn ang="0">
                <a:pos x="T2" y="T3"/>
              </a:cxn>
              <a:cxn ang="0">
                <a:pos x="T4" y="T5"/>
              </a:cxn>
              <a:cxn ang="0">
                <a:pos x="T6" y="T7"/>
              </a:cxn>
              <a:cxn ang="0">
                <a:pos x="T8" y="T9"/>
              </a:cxn>
            </a:cxnLst>
            <a:rect l="0" t="0" r="r" b="b"/>
            <a:pathLst>
              <a:path w="28" h="27">
                <a:moveTo>
                  <a:pt x="14" y="27"/>
                </a:moveTo>
                <a:cubicBezTo>
                  <a:pt x="21" y="27"/>
                  <a:pt x="27" y="21"/>
                  <a:pt x="28" y="14"/>
                </a:cubicBezTo>
                <a:cubicBezTo>
                  <a:pt x="28" y="6"/>
                  <a:pt x="22" y="0"/>
                  <a:pt x="14" y="0"/>
                </a:cubicBezTo>
                <a:cubicBezTo>
                  <a:pt x="7" y="0"/>
                  <a:pt x="0" y="6"/>
                  <a:pt x="0" y="13"/>
                </a:cubicBezTo>
                <a:cubicBezTo>
                  <a:pt x="0" y="21"/>
                  <a:pt x="6" y="27"/>
                  <a:pt x="14" y="27"/>
                </a:cubicBezTo>
                <a:close/>
              </a:path>
            </a:pathLst>
          </a:custGeom>
          <a:solidFill>
            <a:srgbClr val="276B9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07" name="Freeform 145"/>
          <p:cNvSpPr>
            <a:spLocks noEditPoints="1"/>
          </p:cNvSpPr>
          <p:nvPr/>
        </p:nvSpPr>
        <p:spPr bwMode="auto">
          <a:xfrm flipH="1" flipV="1">
            <a:off x="1097070" y="2772027"/>
            <a:ext cx="95516" cy="97790"/>
          </a:xfrm>
          <a:custGeom>
            <a:avLst/>
            <a:gdLst>
              <a:gd name="T0" fmla="*/ 17 w 34"/>
              <a:gd name="T1" fmla="*/ 4 h 35"/>
              <a:gd name="T2" fmla="*/ 31 w 34"/>
              <a:gd name="T3" fmla="*/ 18 h 35"/>
              <a:gd name="T4" fmla="*/ 17 w 34"/>
              <a:gd name="T5" fmla="*/ 31 h 35"/>
              <a:gd name="T6" fmla="*/ 3 w 34"/>
              <a:gd name="T7" fmla="*/ 17 h 35"/>
              <a:gd name="T8" fmla="*/ 17 w 34"/>
              <a:gd name="T9" fmla="*/ 4 h 35"/>
              <a:gd name="T10" fmla="*/ 17 w 34"/>
              <a:gd name="T11" fmla="*/ 0 h 35"/>
              <a:gd name="T12" fmla="*/ 0 w 34"/>
              <a:gd name="T13" fmla="*/ 17 h 35"/>
              <a:gd name="T14" fmla="*/ 17 w 34"/>
              <a:gd name="T15" fmla="*/ 35 h 35"/>
              <a:gd name="T16" fmla="*/ 34 w 34"/>
              <a:gd name="T17" fmla="*/ 18 h 35"/>
              <a:gd name="T18" fmla="*/ 17 w 34"/>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5">
                <a:moveTo>
                  <a:pt x="17" y="4"/>
                </a:moveTo>
                <a:cubicBezTo>
                  <a:pt x="25" y="4"/>
                  <a:pt x="31" y="10"/>
                  <a:pt x="31" y="18"/>
                </a:cubicBezTo>
                <a:cubicBezTo>
                  <a:pt x="30" y="25"/>
                  <a:pt x="24" y="31"/>
                  <a:pt x="17" y="31"/>
                </a:cubicBezTo>
                <a:cubicBezTo>
                  <a:pt x="9" y="31"/>
                  <a:pt x="3" y="25"/>
                  <a:pt x="3" y="17"/>
                </a:cubicBezTo>
                <a:cubicBezTo>
                  <a:pt x="3" y="10"/>
                  <a:pt x="10" y="4"/>
                  <a:pt x="17" y="4"/>
                </a:cubicBezTo>
                <a:moveTo>
                  <a:pt x="17" y="0"/>
                </a:moveTo>
                <a:cubicBezTo>
                  <a:pt x="8" y="0"/>
                  <a:pt x="0" y="8"/>
                  <a:pt x="0" y="17"/>
                </a:cubicBezTo>
                <a:cubicBezTo>
                  <a:pt x="0" y="27"/>
                  <a:pt x="7" y="35"/>
                  <a:pt x="17" y="35"/>
                </a:cubicBezTo>
                <a:cubicBezTo>
                  <a:pt x="26" y="35"/>
                  <a:pt x="34" y="27"/>
                  <a:pt x="34" y="18"/>
                </a:cubicBezTo>
                <a:cubicBezTo>
                  <a:pt x="34" y="8"/>
                  <a:pt x="27" y="0"/>
                  <a:pt x="17"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8" name="Freeform 146"/>
          <p:cNvSpPr/>
          <p:nvPr/>
        </p:nvSpPr>
        <p:spPr bwMode="auto">
          <a:xfrm flipH="1" flipV="1">
            <a:off x="523973" y="2483204"/>
            <a:ext cx="38661" cy="38661"/>
          </a:xfrm>
          <a:custGeom>
            <a:avLst/>
            <a:gdLst>
              <a:gd name="T0" fmla="*/ 7 w 14"/>
              <a:gd name="T1" fmla="*/ 0 h 14"/>
              <a:gd name="T2" fmla="*/ 0 w 14"/>
              <a:gd name="T3" fmla="*/ 7 h 14"/>
              <a:gd name="T4" fmla="*/ 7 w 14"/>
              <a:gd name="T5" fmla="*/ 14 h 14"/>
              <a:gd name="T6" fmla="*/ 14 w 14"/>
              <a:gd name="T7" fmla="*/ 7 h 14"/>
              <a:gd name="T8" fmla="*/ 7 w 14"/>
              <a:gd name="T9" fmla="*/ 0 h 14"/>
            </a:gdLst>
            <a:ahLst/>
            <a:cxnLst>
              <a:cxn ang="0">
                <a:pos x="T0" y="T1"/>
              </a:cxn>
              <a:cxn ang="0">
                <a:pos x="T2" y="T3"/>
              </a:cxn>
              <a:cxn ang="0">
                <a:pos x="T4" y="T5"/>
              </a:cxn>
              <a:cxn ang="0">
                <a:pos x="T6" y="T7"/>
              </a:cxn>
              <a:cxn ang="0">
                <a:pos x="T8" y="T9"/>
              </a:cxn>
            </a:cxnLst>
            <a:rect l="0" t="0" r="r" b="b"/>
            <a:pathLst>
              <a:path w="14" h="14">
                <a:moveTo>
                  <a:pt x="7" y="0"/>
                </a:moveTo>
                <a:cubicBezTo>
                  <a:pt x="4" y="0"/>
                  <a:pt x="1" y="3"/>
                  <a:pt x="0" y="7"/>
                </a:cubicBezTo>
                <a:cubicBezTo>
                  <a:pt x="0" y="11"/>
                  <a:pt x="4" y="14"/>
                  <a:pt x="7" y="14"/>
                </a:cubicBezTo>
                <a:cubicBezTo>
                  <a:pt x="11" y="14"/>
                  <a:pt x="14" y="11"/>
                  <a:pt x="14" y="7"/>
                </a:cubicBezTo>
                <a:cubicBezTo>
                  <a:pt x="14" y="3"/>
                  <a:pt x="11" y="0"/>
                  <a:pt x="7" y="0"/>
                </a:cubicBezTo>
                <a:close/>
              </a:path>
            </a:pathLst>
          </a:custGeom>
          <a:solidFill>
            <a:srgbClr val="276B9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09" name="Freeform 147"/>
          <p:cNvSpPr>
            <a:spLocks noEditPoints="1"/>
          </p:cNvSpPr>
          <p:nvPr/>
        </p:nvSpPr>
        <p:spPr bwMode="auto">
          <a:xfrm flipH="1" flipV="1">
            <a:off x="512602" y="2471833"/>
            <a:ext cx="59129" cy="59129"/>
          </a:xfrm>
          <a:custGeom>
            <a:avLst/>
            <a:gdLst>
              <a:gd name="T0" fmla="*/ 10 w 21"/>
              <a:gd name="T1" fmla="*/ 3 h 21"/>
              <a:gd name="T2" fmla="*/ 17 w 21"/>
              <a:gd name="T3" fmla="*/ 10 h 21"/>
              <a:gd name="T4" fmla="*/ 10 w 21"/>
              <a:gd name="T5" fmla="*/ 17 h 21"/>
              <a:gd name="T6" fmla="*/ 3 w 21"/>
              <a:gd name="T7" fmla="*/ 10 h 21"/>
              <a:gd name="T8" fmla="*/ 10 w 21"/>
              <a:gd name="T9" fmla="*/ 3 h 21"/>
              <a:gd name="T10" fmla="*/ 10 w 21"/>
              <a:gd name="T11" fmla="*/ 0 h 21"/>
              <a:gd name="T12" fmla="*/ 0 w 21"/>
              <a:gd name="T13" fmla="*/ 10 h 21"/>
              <a:gd name="T14" fmla="*/ 10 w 21"/>
              <a:gd name="T15" fmla="*/ 21 h 21"/>
              <a:gd name="T16" fmla="*/ 21 w 21"/>
              <a:gd name="T17" fmla="*/ 10 h 21"/>
              <a:gd name="T18" fmla="*/ 10 w 21"/>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3"/>
                </a:moveTo>
                <a:cubicBezTo>
                  <a:pt x="14" y="3"/>
                  <a:pt x="17" y="6"/>
                  <a:pt x="17" y="10"/>
                </a:cubicBezTo>
                <a:cubicBezTo>
                  <a:pt x="17" y="14"/>
                  <a:pt x="14" y="17"/>
                  <a:pt x="10" y="17"/>
                </a:cubicBezTo>
                <a:cubicBezTo>
                  <a:pt x="7" y="17"/>
                  <a:pt x="3" y="14"/>
                  <a:pt x="3" y="10"/>
                </a:cubicBezTo>
                <a:cubicBezTo>
                  <a:pt x="4" y="6"/>
                  <a:pt x="7" y="3"/>
                  <a:pt x="10" y="3"/>
                </a:cubicBezTo>
                <a:moveTo>
                  <a:pt x="10" y="0"/>
                </a:moveTo>
                <a:cubicBezTo>
                  <a:pt x="5" y="0"/>
                  <a:pt x="0" y="4"/>
                  <a:pt x="0" y="10"/>
                </a:cubicBezTo>
                <a:cubicBezTo>
                  <a:pt x="0" y="16"/>
                  <a:pt x="4" y="21"/>
                  <a:pt x="10" y="21"/>
                </a:cubicBezTo>
                <a:cubicBezTo>
                  <a:pt x="16" y="21"/>
                  <a:pt x="21" y="16"/>
                  <a:pt x="21" y="10"/>
                </a:cubicBezTo>
                <a:cubicBezTo>
                  <a:pt x="21" y="4"/>
                  <a:pt x="16"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0" name="Oval 148"/>
          <p:cNvSpPr>
            <a:spLocks noChangeArrowheads="1"/>
          </p:cNvSpPr>
          <p:nvPr/>
        </p:nvSpPr>
        <p:spPr bwMode="auto">
          <a:xfrm flipH="1" flipV="1">
            <a:off x="809384" y="3677155"/>
            <a:ext cx="42073" cy="42073"/>
          </a:xfrm>
          <a:prstGeom prst="ellipse">
            <a:avLst/>
          </a:pr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1" name="Freeform 149"/>
          <p:cNvSpPr>
            <a:spLocks noEditPoints="1"/>
          </p:cNvSpPr>
          <p:nvPr/>
        </p:nvSpPr>
        <p:spPr bwMode="auto">
          <a:xfrm flipH="1" flipV="1">
            <a:off x="798013" y="3665784"/>
            <a:ext cx="64815" cy="64815"/>
          </a:xfrm>
          <a:custGeom>
            <a:avLst/>
            <a:gdLst>
              <a:gd name="T0" fmla="*/ 12 w 23"/>
              <a:gd name="T1" fmla="*/ 4 h 23"/>
              <a:gd name="T2" fmla="*/ 19 w 23"/>
              <a:gd name="T3" fmla="*/ 12 h 23"/>
              <a:gd name="T4" fmla="*/ 12 w 23"/>
              <a:gd name="T5" fmla="*/ 19 h 23"/>
              <a:gd name="T6" fmla="*/ 4 w 23"/>
              <a:gd name="T7" fmla="*/ 12 h 23"/>
              <a:gd name="T8" fmla="*/ 12 w 23"/>
              <a:gd name="T9" fmla="*/ 4 h 23"/>
              <a:gd name="T10" fmla="*/ 12 w 23"/>
              <a:gd name="T11" fmla="*/ 0 h 23"/>
              <a:gd name="T12" fmla="*/ 0 w 23"/>
              <a:gd name="T13" fmla="*/ 12 h 23"/>
              <a:gd name="T14" fmla="*/ 12 w 23"/>
              <a:gd name="T15" fmla="*/ 23 h 23"/>
              <a:gd name="T16" fmla="*/ 23 w 23"/>
              <a:gd name="T17" fmla="*/ 12 h 23"/>
              <a:gd name="T18" fmla="*/ 12 w 23"/>
              <a:gd name="T1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4"/>
                </a:moveTo>
                <a:cubicBezTo>
                  <a:pt x="16" y="4"/>
                  <a:pt x="19" y="7"/>
                  <a:pt x="19" y="12"/>
                </a:cubicBezTo>
                <a:cubicBezTo>
                  <a:pt x="19" y="16"/>
                  <a:pt x="16" y="19"/>
                  <a:pt x="12" y="19"/>
                </a:cubicBezTo>
                <a:cubicBezTo>
                  <a:pt x="7" y="19"/>
                  <a:pt x="4" y="16"/>
                  <a:pt x="4" y="12"/>
                </a:cubicBezTo>
                <a:cubicBezTo>
                  <a:pt x="4" y="7"/>
                  <a:pt x="7" y="4"/>
                  <a:pt x="12" y="4"/>
                </a:cubicBezTo>
                <a:moveTo>
                  <a:pt x="12" y="0"/>
                </a:moveTo>
                <a:cubicBezTo>
                  <a:pt x="5" y="0"/>
                  <a:pt x="0" y="5"/>
                  <a:pt x="0" y="12"/>
                </a:cubicBezTo>
                <a:cubicBezTo>
                  <a:pt x="0" y="18"/>
                  <a:pt x="5" y="23"/>
                  <a:pt x="12" y="23"/>
                </a:cubicBezTo>
                <a:cubicBezTo>
                  <a:pt x="18" y="23"/>
                  <a:pt x="23" y="18"/>
                  <a:pt x="23" y="12"/>
                </a:cubicBezTo>
                <a:cubicBezTo>
                  <a:pt x="23" y="5"/>
                  <a:pt x="18" y="0"/>
                  <a:pt x="12"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 name="Freeform 5"/>
          <p:cNvSpPr/>
          <p:nvPr/>
        </p:nvSpPr>
        <p:spPr bwMode="auto">
          <a:xfrm>
            <a:off x="11553683" y="1979022"/>
            <a:ext cx="634904" cy="510882"/>
          </a:xfrm>
          <a:custGeom>
            <a:avLst/>
            <a:gdLst>
              <a:gd name="T0" fmla="*/ 226 w 227"/>
              <a:gd name="T1" fmla="*/ 180 h 182"/>
              <a:gd name="T2" fmla="*/ 2 w 227"/>
              <a:gd name="T3" fmla="*/ 56 h 182"/>
              <a:gd name="T4" fmla="*/ 63 w 227"/>
              <a:gd name="T5" fmla="*/ 2 h 182"/>
              <a:gd name="T6" fmla="*/ 227 w 227"/>
              <a:gd name="T7" fmla="*/ 123 h 182"/>
              <a:gd name="T8" fmla="*/ 227 w 227"/>
              <a:gd name="T9" fmla="*/ 120 h 182"/>
              <a:gd name="T10" fmla="*/ 63 w 227"/>
              <a:gd name="T11" fmla="*/ 0 h 182"/>
              <a:gd name="T12" fmla="*/ 62 w 227"/>
              <a:gd name="T13" fmla="*/ 0 h 182"/>
              <a:gd name="T14" fmla="*/ 0 w 227"/>
              <a:gd name="T15" fmla="*/ 56 h 182"/>
              <a:gd name="T16" fmla="*/ 0 w 227"/>
              <a:gd name="T17" fmla="*/ 57 h 182"/>
              <a:gd name="T18" fmla="*/ 0 w 227"/>
              <a:gd name="T19" fmla="*/ 57 h 182"/>
              <a:gd name="T20" fmla="*/ 226 w 227"/>
              <a:gd name="T21" fmla="*/ 182 h 182"/>
              <a:gd name="T22" fmla="*/ 226 w 227"/>
              <a:gd name="T23" fmla="*/ 18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7" h="182">
                <a:moveTo>
                  <a:pt x="226" y="180"/>
                </a:moveTo>
                <a:cubicBezTo>
                  <a:pt x="2" y="56"/>
                  <a:pt x="2" y="56"/>
                  <a:pt x="2" y="56"/>
                </a:cubicBezTo>
                <a:cubicBezTo>
                  <a:pt x="63" y="2"/>
                  <a:pt x="63" y="2"/>
                  <a:pt x="63" y="2"/>
                </a:cubicBezTo>
                <a:cubicBezTo>
                  <a:pt x="227" y="123"/>
                  <a:pt x="227" y="123"/>
                  <a:pt x="227" y="123"/>
                </a:cubicBezTo>
                <a:cubicBezTo>
                  <a:pt x="227" y="120"/>
                  <a:pt x="227" y="120"/>
                  <a:pt x="227" y="120"/>
                </a:cubicBezTo>
                <a:cubicBezTo>
                  <a:pt x="63" y="0"/>
                  <a:pt x="63" y="0"/>
                  <a:pt x="63" y="0"/>
                </a:cubicBezTo>
                <a:cubicBezTo>
                  <a:pt x="63" y="0"/>
                  <a:pt x="62" y="0"/>
                  <a:pt x="62" y="0"/>
                </a:cubicBezTo>
                <a:cubicBezTo>
                  <a:pt x="0" y="56"/>
                  <a:pt x="0" y="56"/>
                  <a:pt x="0" y="56"/>
                </a:cubicBezTo>
                <a:cubicBezTo>
                  <a:pt x="0" y="56"/>
                  <a:pt x="0" y="56"/>
                  <a:pt x="0" y="57"/>
                </a:cubicBezTo>
                <a:cubicBezTo>
                  <a:pt x="0" y="57"/>
                  <a:pt x="0" y="57"/>
                  <a:pt x="0" y="57"/>
                </a:cubicBezTo>
                <a:cubicBezTo>
                  <a:pt x="226" y="182"/>
                  <a:pt x="226" y="182"/>
                  <a:pt x="226" y="182"/>
                </a:cubicBezTo>
                <a:lnTo>
                  <a:pt x="226" y="180"/>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 name="Freeform 6"/>
          <p:cNvSpPr/>
          <p:nvPr/>
        </p:nvSpPr>
        <p:spPr bwMode="auto">
          <a:xfrm>
            <a:off x="11553683" y="2133766"/>
            <a:ext cx="632629" cy="836299"/>
          </a:xfrm>
          <a:custGeom>
            <a:avLst/>
            <a:gdLst>
              <a:gd name="T0" fmla="*/ 226 w 226"/>
              <a:gd name="T1" fmla="*/ 295 h 298"/>
              <a:gd name="T2" fmla="*/ 4 w 226"/>
              <a:gd name="T3" fmla="*/ 4 h 298"/>
              <a:gd name="T4" fmla="*/ 226 w 226"/>
              <a:gd name="T5" fmla="*/ 127 h 298"/>
              <a:gd name="T6" fmla="*/ 226 w 226"/>
              <a:gd name="T7" fmla="*/ 125 h 298"/>
              <a:gd name="T8" fmla="*/ 1 w 226"/>
              <a:gd name="T9" fmla="*/ 1 h 298"/>
              <a:gd name="T10" fmla="*/ 0 w 226"/>
              <a:gd name="T11" fmla="*/ 1 h 298"/>
              <a:gd name="T12" fmla="*/ 0 w 226"/>
              <a:gd name="T13" fmla="*/ 2 h 298"/>
              <a:gd name="T14" fmla="*/ 226 w 226"/>
              <a:gd name="T15" fmla="*/ 298 h 298"/>
              <a:gd name="T16" fmla="*/ 226 w 226"/>
              <a:gd name="T17" fmla="*/ 29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 h="298">
                <a:moveTo>
                  <a:pt x="226" y="295"/>
                </a:moveTo>
                <a:cubicBezTo>
                  <a:pt x="4" y="4"/>
                  <a:pt x="4" y="4"/>
                  <a:pt x="4" y="4"/>
                </a:cubicBezTo>
                <a:cubicBezTo>
                  <a:pt x="226" y="127"/>
                  <a:pt x="226" y="127"/>
                  <a:pt x="226" y="127"/>
                </a:cubicBezTo>
                <a:cubicBezTo>
                  <a:pt x="226" y="125"/>
                  <a:pt x="226" y="125"/>
                  <a:pt x="226" y="125"/>
                </a:cubicBezTo>
                <a:cubicBezTo>
                  <a:pt x="1" y="1"/>
                  <a:pt x="1" y="1"/>
                  <a:pt x="1" y="1"/>
                </a:cubicBezTo>
                <a:cubicBezTo>
                  <a:pt x="1" y="0"/>
                  <a:pt x="0" y="0"/>
                  <a:pt x="0" y="1"/>
                </a:cubicBezTo>
                <a:cubicBezTo>
                  <a:pt x="0" y="1"/>
                  <a:pt x="0" y="2"/>
                  <a:pt x="0" y="2"/>
                </a:cubicBezTo>
                <a:cubicBezTo>
                  <a:pt x="226" y="298"/>
                  <a:pt x="226" y="298"/>
                  <a:pt x="226" y="298"/>
                </a:cubicBezTo>
                <a:lnTo>
                  <a:pt x="226" y="295"/>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 name="Freeform 7"/>
          <p:cNvSpPr/>
          <p:nvPr/>
        </p:nvSpPr>
        <p:spPr bwMode="auto">
          <a:xfrm>
            <a:off x="9614835" y="6459763"/>
            <a:ext cx="945530" cy="392549"/>
          </a:xfrm>
          <a:custGeom>
            <a:avLst/>
            <a:gdLst>
              <a:gd name="T0" fmla="*/ 5 w 338"/>
              <a:gd name="T1" fmla="*/ 138 h 140"/>
              <a:gd name="T2" fmla="*/ 306 w 338"/>
              <a:gd name="T3" fmla="*/ 2 h 140"/>
              <a:gd name="T4" fmla="*/ 336 w 338"/>
              <a:gd name="T5" fmla="*/ 140 h 140"/>
              <a:gd name="T6" fmla="*/ 338 w 338"/>
              <a:gd name="T7" fmla="*/ 140 h 140"/>
              <a:gd name="T8" fmla="*/ 308 w 338"/>
              <a:gd name="T9" fmla="*/ 1 h 140"/>
              <a:gd name="T10" fmla="*/ 307 w 338"/>
              <a:gd name="T11" fmla="*/ 0 h 140"/>
              <a:gd name="T12" fmla="*/ 306 w 338"/>
              <a:gd name="T13" fmla="*/ 0 h 140"/>
              <a:gd name="T14" fmla="*/ 0 w 338"/>
              <a:gd name="T15" fmla="*/ 138 h 140"/>
              <a:gd name="T16" fmla="*/ 5 w 338"/>
              <a:gd name="T17" fmla="*/ 13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 h="140">
                <a:moveTo>
                  <a:pt x="5" y="138"/>
                </a:moveTo>
                <a:cubicBezTo>
                  <a:pt x="306" y="2"/>
                  <a:pt x="306" y="2"/>
                  <a:pt x="306" y="2"/>
                </a:cubicBezTo>
                <a:cubicBezTo>
                  <a:pt x="336" y="140"/>
                  <a:pt x="336" y="140"/>
                  <a:pt x="336" y="140"/>
                </a:cubicBezTo>
                <a:cubicBezTo>
                  <a:pt x="338" y="140"/>
                  <a:pt x="338" y="140"/>
                  <a:pt x="338" y="140"/>
                </a:cubicBezTo>
                <a:cubicBezTo>
                  <a:pt x="308" y="1"/>
                  <a:pt x="308" y="1"/>
                  <a:pt x="308" y="1"/>
                </a:cubicBezTo>
                <a:cubicBezTo>
                  <a:pt x="308" y="1"/>
                  <a:pt x="307" y="0"/>
                  <a:pt x="307" y="0"/>
                </a:cubicBezTo>
                <a:cubicBezTo>
                  <a:pt x="307" y="0"/>
                  <a:pt x="307" y="0"/>
                  <a:pt x="306" y="0"/>
                </a:cubicBezTo>
                <a:cubicBezTo>
                  <a:pt x="0" y="138"/>
                  <a:pt x="0" y="138"/>
                  <a:pt x="0" y="138"/>
                </a:cubicBezTo>
                <a:lnTo>
                  <a:pt x="5" y="138"/>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 name="Freeform 8"/>
          <p:cNvSpPr/>
          <p:nvPr/>
        </p:nvSpPr>
        <p:spPr bwMode="auto">
          <a:xfrm>
            <a:off x="11612849" y="6681638"/>
            <a:ext cx="554119" cy="176363"/>
          </a:xfrm>
          <a:custGeom>
            <a:avLst/>
            <a:gdLst>
              <a:gd name="T0" fmla="*/ 487 w 487"/>
              <a:gd name="T1" fmla="*/ 0 h 155"/>
              <a:gd name="T2" fmla="*/ 0 w 487"/>
              <a:gd name="T3" fmla="*/ 155 h 155"/>
              <a:gd name="T4" fmla="*/ 15 w 487"/>
              <a:gd name="T5" fmla="*/ 155 h 155"/>
              <a:gd name="T6" fmla="*/ 487 w 487"/>
              <a:gd name="T7" fmla="*/ 5 h 155"/>
              <a:gd name="T8" fmla="*/ 487 w 487"/>
              <a:gd name="T9" fmla="*/ 0 h 155"/>
            </a:gdLst>
            <a:ahLst/>
            <a:cxnLst>
              <a:cxn ang="0">
                <a:pos x="T0" y="T1"/>
              </a:cxn>
              <a:cxn ang="0">
                <a:pos x="T2" y="T3"/>
              </a:cxn>
              <a:cxn ang="0">
                <a:pos x="T4" y="T5"/>
              </a:cxn>
              <a:cxn ang="0">
                <a:pos x="T6" y="T7"/>
              </a:cxn>
              <a:cxn ang="0">
                <a:pos x="T8" y="T9"/>
              </a:cxn>
            </a:cxnLst>
            <a:rect l="0" t="0" r="r" b="b"/>
            <a:pathLst>
              <a:path w="487" h="155">
                <a:moveTo>
                  <a:pt x="487" y="0"/>
                </a:moveTo>
                <a:lnTo>
                  <a:pt x="0" y="155"/>
                </a:lnTo>
                <a:lnTo>
                  <a:pt x="15" y="155"/>
                </a:lnTo>
                <a:lnTo>
                  <a:pt x="487" y="5"/>
                </a:lnTo>
                <a:lnTo>
                  <a:pt x="487" y="0"/>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 name="Freeform 9"/>
          <p:cNvSpPr/>
          <p:nvPr/>
        </p:nvSpPr>
        <p:spPr bwMode="auto">
          <a:xfrm>
            <a:off x="11727769" y="1961955"/>
            <a:ext cx="460818" cy="361827"/>
          </a:xfrm>
          <a:custGeom>
            <a:avLst/>
            <a:gdLst>
              <a:gd name="T0" fmla="*/ 165 w 165"/>
              <a:gd name="T1" fmla="*/ 126 h 129"/>
              <a:gd name="T2" fmla="*/ 3 w 165"/>
              <a:gd name="T3" fmla="*/ 8 h 129"/>
              <a:gd name="T4" fmla="*/ 165 w 165"/>
              <a:gd name="T5" fmla="*/ 2 h 129"/>
              <a:gd name="T6" fmla="*/ 165 w 165"/>
              <a:gd name="T7" fmla="*/ 0 h 129"/>
              <a:gd name="T8" fmla="*/ 1 w 165"/>
              <a:gd name="T9" fmla="*/ 6 h 129"/>
              <a:gd name="T10" fmla="*/ 0 w 165"/>
              <a:gd name="T11" fmla="*/ 7 h 129"/>
              <a:gd name="T12" fmla="*/ 0 w 165"/>
              <a:gd name="T13" fmla="*/ 8 h 129"/>
              <a:gd name="T14" fmla="*/ 165 w 165"/>
              <a:gd name="T15" fmla="*/ 129 h 129"/>
              <a:gd name="T16" fmla="*/ 165 w 165"/>
              <a:gd name="T17" fmla="*/ 12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129">
                <a:moveTo>
                  <a:pt x="165" y="126"/>
                </a:moveTo>
                <a:cubicBezTo>
                  <a:pt x="3" y="8"/>
                  <a:pt x="3" y="8"/>
                  <a:pt x="3" y="8"/>
                </a:cubicBezTo>
                <a:cubicBezTo>
                  <a:pt x="165" y="2"/>
                  <a:pt x="165" y="2"/>
                  <a:pt x="165" y="2"/>
                </a:cubicBezTo>
                <a:cubicBezTo>
                  <a:pt x="165" y="0"/>
                  <a:pt x="165" y="0"/>
                  <a:pt x="165" y="0"/>
                </a:cubicBezTo>
                <a:cubicBezTo>
                  <a:pt x="1" y="6"/>
                  <a:pt x="1" y="6"/>
                  <a:pt x="1" y="6"/>
                </a:cubicBezTo>
                <a:cubicBezTo>
                  <a:pt x="0" y="6"/>
                  <a:pt x="0" y="6"/>
                  <a:pt x="0" y="7"/>
                </a:cubicBezTo>
                <a:cubicBezTo>
                  <a:pt x="0" y="7"/>
                  <a:pt x="0" y="7"/>
                  <a:pt x="0" y="8"/>
                </a:cubicBezTo>
                <a:cubicBezTo>
                  <a:pt x="165" y="129"/>
                  <a:pt x="165" y="129"/>
                  <a:pt x="165" y="129"/>
                </a:cubicBezTo>
                <a:lnTo>
                  <a:pt x="165" y="126"/>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 name="Freeform 11"/>
          <p:cNvSpPr/>
          <p:nvPr/>
        </p:nvSpPr>
        <p:spPr bwMode="auto">
          <a:xfrm>
            <a:off x="7639577" y="6653192"/>
            <a:ext cx="131987" cy="185465"/>
          </a:xfrm>
          <a:custGeom>
            <a:avLst/>
            <a:gdLst>
              <a:gd name="T0" fmla="*/ 2 w 47"/>
              <a:gd name="T1" fmla="*/ 66 h 66"/>
              <a:gd name="T2" fmla="*/ 38 w 47"/>
              <a:gd name="T3" fmla="*/ 4 h 66"/>
              <a:gd name="T4" fmla="*/ 45 w 47"/>
              <a:gd name="T5" fmla="*/ 66 h 66"/>
              <a:gd name="T6" fmla="*/ 47 w 47"/>
              <a:gd name="T7" fmla="*/ 66 h 66"/>
              <a:gd name="T8" fmla="*/ 39 w 47"/>
              <a:gd name="T9" fmla="*/ 1 h 66"/>
              <a:gd name="T10" fmla="*/ 39 w 47"/>
              <a:gd name="T11" fmla="*/ 1 h 66"/>
              <a:gd name="T12" fmla="*/ 38 w 47"/>
              <a:gd name="T13" fmla="*/ 1 h 66"/>
              <a:gd name="T14" fmla="*/ 0 w 47"/>
              <a:gd name="T15" fmla="*/ 66 h 66"/>
              <a:gd name="T16" fmla="*/ 2 w 47"/>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66">
                <a:moveTo>
                  <a:pt x="2" y="66"/>
                </a:moveTo>
                <a:cubicBezTo>
                  <a:pt x="38" y="4"/>
                  <a:pt x="38" y="4"/>
                  <a:pt x="38" y="4"/>
                </a:cubicBezTo>
                <a:cubicBezTo>
                  <a:pt x="45" y="66"/>
                  <a:pt x="45" y="66"/>
                  <a:pt x="45" y="66"/>
                </a:cubicBezTo>
                <a:cubicBezTo>
                  <a:pt x="47" y="66"/>
                  <a:pt x="47" y="66"/>
                  <a:pt x="47" y="66"/>
                </a:cubicBezTo>
                <a:cubicBezTo>
                  <a:pt x="39" y="1"/>
                  <a:pt x="39" y="1"/>
                  <a:pt x="39" y="1"/>
                </a:cubicBezTo>
                <a:cubicBezTo>
                  <a:pt x="39" y="1"/>
                  <a:pt x="39" y="1"/>
                  <a:pt x="39" y="1"/>
                </a:cubicBezTo>
                <a:cubicBezTo>
                  <a:pt x="38" y="0"/>
                  <a:pt x="38" y="1"/>
                  <a:pt x="38" y="1"/>
                </a:cubicBezTo>
                <a:cubicBezTo>
                  <a:pt x="0" y="66"/>
                  <a:pt x="0" y="66"/>
                  <a:pt x="0" y="66"/>
                </a:cubicBezTo>
                <a:lnTo>
                  <a:pt x="2" y="66"/>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 name="Freeform 12"/>
          <p:cNvSpPr/>
          <p:nvPr/>
        </p:nvSpPr>
        <p:spPr bwMode="auto">
          <a:xfrm>
            <a:off x="11612849" y="6681638"/>
            <a:ext cx="554119" cy="176363"/>
          </a:xfrm>
          <a:custGeom>
            <a:avLst/>
            <a:gdLst>
              <a:gd name="T0" fmla="*/ 487 w 487"/>
              <a:gd name="T1" fmla="*/ 0 h 155"/>
              <a:gd name="T2" fmla="*/ 0 w 487"/>
              <a:gd name="T3" fmla="*/ 155 h 155"/>
              <a:gd name="T4" fmla="*/ 15 w 487"/>
              <a:gd name="T5" fmla="*/ 155 h 155"/>
              <a:gd name="T6" fmla="*/ 487 w 487"/>
              <a:gd name="T7" fmla="*/ 5 h 155"/>
              <a:gd name="T8" fmla="*/ 487 w 487"/>
              <a:gd name="T9" fmla="*/ 0 h 155"/>
            </a:gdLst>
            <a:ahLst/>
            <a:cxnLst>
              <a:cxn ang="0">
                <a:pos x="T0" y="T1"/>
              </a:cxn>
              <a:cxn ang="0">
                <a:pos x="T2" y="T3"/>
              </a:cxn>
              <a:cxn ang="0">
                <a:pos x="T4" y="T5"/>
              </a:cxn>
              <a:cxn ang="0">
                <a:pos x="T6" y="T7"/>
              </a:cxn>
              <a:cxn ang="0">
                <a:pos x="T8" y="T9"/>
              </a:cxn>
            </a:cxnLst>
            <a:rect l="0" t="0" r="r" b="b"/>
            <a:pathLst>
              <a:path w="487" h="155">
                <a:moveTo>
                  <a:pt x="487" y="0"/>
                </a:moveTo>
                <a:lnTo>
                  <a:pt x="0" y="155"/>
                </a:lnTo>
                <a:lnTo>
                  <a:pt x="15" y="155"/>
                </a:lnTo>
                <a:lnTo>
                  <a:pt x="487" y="5"/>
                </a:lnTo>
                <a:lnTo>
                  <a:pt x="487" y="0"/>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 name="Freeform 13"/>
          <p:cNvSpPr/>
          <p:nvPr/>
        </p:nvSpPr>
        <p:spPr bwMode="auto">
          <a:xfrm>
            <a:off x="11495653" y="6507551"/>
            <a:ext cx="671315" cy="350449"/>
          </a:xfrm>
          <a:custGeom>
            <a:avLst/>
            <a:gdLst>
              <a:gd name="T0" fmla="*/ 240 w 240"/>
              <a:gd name="T1" fmla="*/ 52 h 125"/>
              <a:gd name="T2" fmla="*/ 32 w 240"/>
              <a:gd name="T3" fmla="*/ 0 h 125"/>
              <a:gd name="T4" fmla="*/ 31 w 240"/>
              <a:gd name="T5" fmla="*/ 1 h 125"/>
              <a:gd name="T6" fmla="*/ 0 w 240"/>
              <a:gd name="T7" fmla="*/ 125 h 125"/>
              <a:gd name="T8" fmla="*/ 2 w 240"/>
              <a:gd name="T9" fmla="*/ 125 h 125"/>
              <a:gd name="T10" fmla="*/ 33 w 240"/>
              <a:gd name="T11" fmla="*/ 2 h 125"/>
              <a:gd name="T12" fmla="*/ 240 w 240"/>
              <a:gd name="T13" fmla="*/ 53 h 125"/>
              <a:gd name="T14" fmla="*/ 240 w 240"/>
              <a:gd name="T15" fmla="*/ 52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0" h="125">
                <a:moveTo>
                  <a:pt x="240" y="52"/>
                </a:moveTo>
                <a:cubicBezTo>
                  <a:pt x="32" y="0"/>
                  <a:pt x="32" y="0"/>
                  <a:pt x="32" y="0"/>
                </a:cubicBezTo>
                <a:cubicBezTo>
                  <a:pt x="32" y="0"/>
                  <a:pt x="31" y="0"/>
                  <a:pt x="31" y="1"/>
                </a:cubicBezTo>
                <a:cubicBezTo>
                  <a:pt x="0" y="125"/>
                  <a:pt x="0" y="125"/>
                  <a:pt x="0" y="125"/>
                </a:cubicBezTo>
                <a:cubicBezTo>
                  <a:pt x="2" y="125"/>
                  <a:pt x="2" y="125"/>
                  <a:pt x="2" y="125"/>
                </a:cubicBezTo>
                <a:cubicBezTo>
                  <a:pt x="33" y="2"/>
                  <a:pt x="33" y="2"/>
                  <a:pt x="33" y="2"/>
                </a:cubicBezTo>
                <a:cubicBezTo>
                  <a:pt x="240" y="53"/>
                  <a:pt x="240" y="53"/>
                  <a:pt x="240" y="53"/>
                </a:cubicBezTo>
                <a:lnTo>
                  <a:pt x="240" y="52"/>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 name="Freeform 14"/>
          <p:cNvSpPr/>
          <p:nvPr/>
        </p:nvSpPr>
        <p:spPr bwMode="auto">
          <a:xfrm>
            <a:off x="11604884" y="5345836"/>
            <a:ext cx="567773" cy="289007"/>
          </a:xfrm>
          <a:custGeom>
            <a:avLst/>
            <a:gdLst>
              <a:gd name="T0" fmla="*/ 203 w 203"/>
              <a:gd name="T1" fmla="*/ 36 h 103"/>
              <a:gd name="T2" fmla="*/ 90 w 203"/>
              <a:gd name="T3" fmla="*/ 101 h 103"/>
              <a:gd name="T4" fmla="*/ 4 w 203"/>
              <a:gd name="T5" fmla="*/ 78 h 103"/>
              <a:gd name="T6" fmla="*/ 203 w 203"/>
              <a:gd name="T7" fmla="*/ 2 h 103"/>
              <a:gd name="T8" fmla="*/ 203 w 203"/>
              <a:gd name="T9" fmla="*/ 0 h 103"/>
              <a:gd name="T10" fmla="*/ 1 w 203"/>
              <a:gd name="T11" fmla="*/ 77 h 103"/>
              <a:gd name="T12" fmla="*/ 0 w 203"/>
              <a:gd name="T13" fmla="*/ 78 h 103"/>
              <a:gd name="T14" fmla="*/ 1 w 203"/>
              <a:gd name="T15" fmla="*/ 79 h 103"/>
              <a:gd name="T16" fmla="*/ 90 w 203"/>
              <a:gd name="T17" fmla="*/ 103 h 103"/>
              <a:gd name="T18" fmla="*/ 90 w 203"/>
              <a:gd name="T19" fmla="*/ 103 h 103"/>
              <a:gd name="T20" fmla="*/ 90 w 203"/>
              <a:gd name="T21" fmla="*/ 103 h 103"/>
              <a:gd name="T22" fmla="*/ 203 w 203"/>
              <a:gd name="T23" fmla="*/ 38 h 103"/>
              <a:gd name="T24" fmla="*/ 203 w 203"/>
              <a:gd name="T25" fmla="*/ 3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 h="103">
                <a:moveTo>
                  <a:pt x="203" y="36"/>
                </a:moveTo>
                <a:cubicBezTo>
                  <a:pt x="90" y="101"/>
                  <a:pt x="90" y="101"/>
                  <a:pt x="90" y="101"/>
                </a:cubicBezTo>
                <a:cubicBezTo>
                  <a:pt x="4" y="78"/>
                  <a:pt x="4" y="78"/>
                  <a:pt x="4" y="78"/>
                </a:cubicBezTo>
                <a:cubicBezTo>
                  <a:pt x="203" y="2"/>
                  <a:pt x="203" y="2"/>
                  <a:pt x="203" y="2"/>
                </a:cubicBezTo>
                <a:cubicBezTo>
                  <a:pt x="203" y="0"/>
                  <a:pt x="203" y="0"/>
                  <a:pt x="203" y="0"/>
                </a:cubicBezTo>
                <a:cubicBezTo>
                  <a:pt x="1" y="77"/>
                  <a:pt x="1" y="77"/>
                  <a:pt x="1" y="77"/>
                </a:cubicBezTo>
                <a:cubicBezTo>
                  <a:pt x="0" y="77"/>
                  <a:pt x="0" y="78"/>
                  <a:pt x="0" y="78"/>
                </a:cubicBezTo>
                <a:cubicBezTo>
                  <a:pt x="0" y="79"/>
                  <a:pt x="0" y="79"/>
                  <a:pt x="1" y="79"/>
                </a:cubicBezTo>
                <a:cubicBezTo>
                  <a:pt x="90" y="103"/>
                  <a:pt x="90" y="103"/>
                  <a:pt x="90" y="103"/>
                </a:cubicBezTo>
                <a:cubicBezTo>
                  <a:pt x="90" y="103"/>
                  <a:pt x="90" y="103"/>
                  <a:pt x="90" y="103"/>
                </a:cubicBezTo>
                <a:cubicBezTo>
                  <a:pt x="90" y="103"/>
                  <a:pt x="90" y="103"/>
                  <a:pt x="90" y="103"/>
                </a:cubicBezTo>
                <a:cubicBezTo>
                  <a:pt x="203" y="38"/>
                  <a:pt x="203" y="38"/>
                  <a:pt x="203" y="38"/>
                </a:cubicBezTo>
                <a:lnTo>
                  <a:pt x="203" y="36"/>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 name="Freeform 16"/>
          <p:cNvSpPr/>
          <p:nvPr/>
        </p:nvSpPr>
        <p:spPr bwMode="auto">
          <a:xfrm>
            <a:off x="10658217" y="6576959"/>
            <a:ext cx="319728" cy="278767"/>
          </a:xfrm>
          <a:custGeom>
            <a:avLst/>
            <a:gdLst>
              <a:gd name="T0" fmla="*/ 2 w 114"/>
              <a:gd name="T1" fmla="*/ 98 h 99"/>
              <a:gd name="T2" fmla="*/ 51 w 114"/>
              <a:gd name="T3" fmla="*/ 2 h 99"/>
              <a:gd name="T4" fmla="*/ 112 w 114"/>
              <a:gd name="T5" fmla="*/ 99 h 99"/>
              <a:gd name="T6" fmla="*/ 114 w 114"/>
              <a:gd name="T7" fmla="*/ 99 h 99"/>
              <a:gd name="T8" fmla="*/ 52 w 114"/>
              <a:gd name="T9" fmla="*/ 0 h 99"/>
              <a:gd name="T10" fmla="*/ 51 w 114"/>
              <a:gd name="T11" fmla="*/ 0 h 99"/>
              <a:gd name="T12" fmla="*/ 50 w 114"/>
              <a:gd name="T13" fmla="*/ 0 h 99"/>
              <a:gd name="T14" fmla="*/ 0 w 114"/>
              <a:gd name="T15" fmla="*/ 98 h 99"/>
              <a:gd name="T16" fmla="*/ 2 w 114"/>
              <a:gd name="T17" fmla="*/ 9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99">
                <a:moveTo>
                  <a:pt x="2" y="98"/>
                </a:moveTo>
                <a:cubicBezTo>
                  <a:pt x="51" y="2"/>
                  <a:pt x="51" y="2"/>
                  <a:pt x="51" y="2"/>
                </a:cubicBezTo>
                <a:cubicBezTo>
                  <a:pt x="112" y="99"/>
                  <a:pt x="112" y="99"/>
                  <a:pt x="112" y="99"/>
                </a:cubicBezTo>
                <a:cubicBezTo>
                  <a:pt x="114" y="99"/>
                  <a:pt x="114" y="99"/>
                  <a:pt x="114" y="99"/>
                </a:cubicBezTo>
                <a:cubicBezTo>
                  <a:pt x="52" y="0"/>
                  <a:pt x="52" y="0"/>
                  <a:pt x="52" y="0"/>
                </a:cubicBezTo>
                <a:cubicBezTo>
                  <a:pt x="51" y="0"/>
                  <a:pt x="51" y="0"/>
                  <a:pt x="51" y="0"/>
                </a:cubicBezTo>
                <a:cubicBezTo>
                  <a:pt x="50" y="0"/>
                  <a:pt x="50" y="0"/>
                  <a:pt x="50" y="0"/>
                </a:cubicBezTo>
                <a:cubicBezTo>
                  <a:pt x="0" y="98"/>
                  <a:pt x="0" y="98"/>
                  <a:pt x="0" y="98"/>
                </a:cubicBezTo>
                <a:lnTo>
                  <a:pt x="2" y="98"/>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 name="Freeform 17"/>
          <p:cNvSpPr/>
          <p:nvPr/>
        </p:nvSpPr>
        <p:spPr bwMode="auto">
          <a:xfrm>
            <a:off x="10798169" y="6574683"/>
            <a:ext cx="599632" cy="283318"/>
          </a:xfrm>
          <a:custGeom>
            <a:avLst/>
            <a:gdLst>
              <a:gd name="T0" fmla="*/ 62 w 214"/>
              <a:gd name="T1" fmla="*/ 100 h 101"/>
              <a:gd name="T2" fmla="*/ 64 w 214"/>
              <a:gd name="T3" fmla="*/ 100 h 101"/>
              <a:gd name="T4" fmla="*/ 3 w 214"/>
              <a:gd name="T5" fmla="*/ 4 h 101"/>
              <a:gd name="T6" fmla="*/ 210 w 214"/>
              <a:gd name="T7" fmla="*/ 101 h 101"/>
              <a:gd name="T8" fmla="*/ 214 w 214"/>
              <a:gd name="T9" fmla="*/ 101 h 101"/>
              <a:gd name="T10" fmla="*/ 1 w 214"/>
              <a:gd name="T11" fmla="*/ 1 h 101"/>
              <a:gd name="T12" fmla="*/ 0 w 214"/>
              <a:gd name="T13" fmla="*/ 1 h 101"/>
              <a:gd name="T14" fmla="*/ 0 w 214"/>
              <a:gd name="T15" fmla="*/ 2 h 101"/>
              <a:gd name="T16" fmla="*/ 62 w 214"/>
              <a:gd name="T17" fmla="*/ 10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4" h="101">
                <a:moveTo>
                  <a:pt x="62" y="100"/>
                </a:moveTo>
                <a:cubicBezTo>
                  <a:pt x="64" y="100"/>
                  <a:pt x="64" y="100"/>
                  <a:pt x="64" y="100"/>
                </a:cubicBezTo>
                <a:cubicBezTo>
                  <a:pt x="3" y="4"/>
                  <a:pt x="3" y="4"/>
                  <a:pt x="3" y="4"/>
                </a:cubicBezTo>
                <a:cubicBezTo>
                  <a:pt x="210" y="101"/>
                  <a:pt x="210" y="101"/>
                  <a:pt x="210" y="101"/>
                </a:cubicBezTo>
                <a:cubicBezTo>
                  <a:pt x="214" y="101"/>
                  <a:pt x="214" y="101"/>
                  <a:pt x="214" y="101"/>
                </a:cubicBezTo>
                <a:cubicBezTo>
                  <a:pt x="1" y="1"/>
                  <a:pt x="1" y="1"/>
                  <a:pt x="1" y="1"/>
                </a:cubicBezTo>
                <a:cubicBezTo>
                  <a:pt x="1" y="0"/>
                  <a:pt x="0" y="1"/>
                  <a:pt x="0" y="1"/>
                </a:cubicBezTo>
                <a:cubicBezTo>
                  <a:pt x="0" y="1"/>
                  <a:pt x="0" y="2"/>
                  <a:pt x="0" y="2"/>
                </a:cubicBezTo>
                <a:lnTo>
                  <a:pt x="62" y="100"/>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 name="Freeform 18"/>
          <p:cNvSpPr/>
          <p:nvPr/>
        </p:nvSpPr>
        <p:spPr bwMode="auto">
          <a:xfrm>
            <a:off x="10798169" y="6507551"/>
            <a:ext cx="789648" cy="350449"/>
          </a:xfrm>
          <a:custGeom>
            <a:avLst/>
            <a:gdLst>
              <a:gd name="T0" fmla="*/ 0 w 282"/>
              <a:gd name="T1" fmla="*/ 26 h 125"/>
              <a:gd name="T2" fmla="*/ 210 w 282"/>
              <a:gd name="T3" fmla="*/ 125 h 125"/>
              <a:gd name="T4" fmla="*/ 214 w 282"/>
              <a:gd name="T5" fmla="*/ 125 h 125"/>
              <a:gd name="T6" fmla="*/ 4 w 282"/>
              <a:gd name="T7" fmla="*/ 26 h 125"/>
              <a:gd name="T8" fmla="*/ 280 w 282"/>
              <a:gd name="T9" fmla="*/ 2 h 125"/>
              <a:gd name="T10" fmla="*/ 249 w 282"/>
              <a:gd name="T11" fmla="*/ 125 h 125"/>
              <a:gd name="T12" fmla="*/ 251 w 282"/>
              <a:gd name="T13" fmla="*/ 125 h 125"/>
              <a:gd name="T14" fmla="*/ 282 w 282"/>
              <a:gd name="T15" fmla="*/ 1 h 125"/>
              <a:gd name="T16" fmla="*/ 282 w 282"/>
              <a:gd name="T17" fmla="*/ 0 h 125"/>
              <a:gd name="T18" fmla="*/ 281 w 282"/>
              <a:gd name="T19" fmla="*/ 0 h 125"/>
              <a:gd name="T20" fmla="*/ 1 w 282"/>
              <a:gd name="T21" fmla="*/ 25 h 125"/>
              <a:gd name="T22" fmla="*/ 0 w 282"/>
              <a:gd name="T23" fmla="*/ 25 h 125"/>
              <a:gd name="T24" fmla="*/ 0 w 282"/>
              <a:gd name="T25" fmla="*/ 2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2" h="125">
                <a:moveTo>
                  <a:pt x="0" y="26"/>
                </a:moveTo>
                <a:cubicBezTo>
                  <a:pt x="210" y="125"/>
                  <a:pt x="210" y="125"/>
                  <a:pt x="210" y="125"/>
                </a:cubicBezTo>
                <a:cubicBezTo>
                  <a:pt x="214" y="125"/>
                  <a:pt x="214" y="125"/>
                  <a:pt x="214" y="125"/>
                </a:cubicBezTo>
                <a:cubicBezTo>
                  <a:pt x="4" y="26"/>
                  <a:pt x="4" y="26"/>
                  <a:pt x="4" y="26"/>
                </a:cubicBezTo>
                <a:cubicBezTo>
                  <a:pt x="280" y="2"/>
                  <a:pt x="280" y="2"/>
                  <a:pt x="280" y="2"/>
                </a:cubicBezTo>
                <a:cubicBezTo>
                  <a:pt x="249" y="125"/>
                  <a:pt x="249" y="125"/>
                  <a:pt x="249" y="125"/>
                </a:cubicBezTo>
                <a:cubicBezTo>
                  <a:pt x="251" y="125"/>
                  <a:pt x="251" y="125"/>
                  <a:pt x="251" y="125"/>
                </a:cubicBezTo>
                <a:cubicBezTo>
                  <a:pt x="282" y="1"/>
                  <a:pt x="282" y="1"/>
                  <a:pt x="282" y="1"/>
                </a:cubicBezTo>
                <a:cubicBezTo>
                  <a:pt x="282" y="1"/>
                  <a:pt x="282" y="1"/>
                  <a:pt x="282" y="0"/>
                </a:cubicBezTo>
                <a:cubicBezTo>
                  <a:pt x="282" y="0"/>
                  <a:pt x="281" y="0"/>
                  <a:pt x="281" y="0"/>
                </a:cubicBezTo>
                <a:cubicBezTo>
                  <a:pt x="1" y="25"/>
                  <a:pt x="1" y="25"/>
                  <a:pt x="1" y="25"/>
                </a:cubicBezTo>
                <a:cubicBezTo>
                  <a:pt x="0" y="25"/>
                  <a:pt x="0" y="25"/>
                  <a:pt x="0" y="25"/>
                </a:cubicBezTo>
                <a:cubicBezTo>
                  <a:pt x="0" y="26"/>
                  <a:pt x="0" y="26"/>
                  <a:pt x="0" y="26"/>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 name="Freeform 19"/>
          <p:cNvSpPr/>
          <p:nvPr/>
        </p:nvSpPr>
        <p:spPr bwMode="auto">
          <a:xfrm>
            <a:off x="7743118" y="6653192"/>
            <a:ext cx="291282" cy="185465"/>
          </a:xfrm>
          <a:custGeom>
            <a:avLst/>
            <a:gdLst>
              <a:gd name="T0" fmla="*/ 10 w 104"/>
              <a:gd name="T1" fmla="*/ 66 h 66"/>
              <a:gd name="T2" fmla="*/ 3 w 104"/>
              <a:gd name="T3" fmla="*/ 3 h 66"/>
              <a:gd name="T4" fmla="*/ 100 w 104"/>
              <a:gd name="T5" fmla="*/ 66 h 66"/>
              <a:gd name="T6" fmla="*/ 104 w 104"/>
              <a:gd name="T7" fmla="*/ 66 h 66"/>
              <a:gd name="T8" fmla="*/ 2 w 104"/>
              <a:gd name="T9" fmla="*/ 1 h 66"/>
              <a:gd name="T10" fmla="*/ 1 w 104"/>
              <a:gd name="T11" fmla="*/ 1 h 66"/>
              <a:gd name="T12" fmla="*/ 1 w 104"/>
              <a:gd name="T13" fmla="*/ 2 h 66"/>
              <a:gd name="T14" fmla="*/ 8 w 104"/>
              <a:gd name="T15" fmla="*/ 66 h 66"/>
              <a:gd name="T16" fmla="*/ 10 w 104"/>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66">
                <a:moveTo>
                  <a:pt x="10" y="66"/>
                </a:moveTo>
                <a:cubicBezTo>
                  <a:pt x="3" y="3"/>
                  <a:pt x="3" y="3"/>
                  <a:pt x="3" y="3"/>
                </a:cubicBezTo>
                <a:cubicBezTo>
                  <a:pt x="100" y="66"/>
                  <a:pt x="100" y="66"/>
                  <a:pt x="100" y="66"/>
                </a:cubicBezTo>
                <a:cubicBezTo>
                  <a:pt x="104" y="66"/>
                  <a:pt x="104" y="66"/>
                  <a:pt x="104" y="66"/>
                </a:cubicBezTo>
                <a:cubicBezTo>
                  <a:pt x="2" y="1"/>
                  <a:pt x="2" y="1"/>
                  <a:pt x="2" y="1"/>
                </a:cubicBezTo>
                <a:cubicBezTo>
                  <a:pt x="2" y="0"/>
                  <a:pt x="1" y="0"/>
                  <a:pt x="1" y="1"/>
                </a:cubicBezTo>
                <a:cubicBezTo>
                  <a:pt x="1" y="1"/>
                  <a:pt x="0" y="1"/>
                  <a:pt x="1" y="2"/>
                </a:cubicBezTo>
                <a:cubicBezTo>
                  <a:pt x="8" y="66"/>
                  <a:pt x="8" y="66"/>
                  <a:pt x="8" y="66"/>
                </a:cubicBezTo>
                <a:lnTo>
                  <a:pt x="10" y="66"/>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 name="Freeform 20"/>
          <p:cNvSpPr>
            <a:spLocks noEditPoints="1"/>
          </p:cNvSpPr>
          <p:nvPr/>
        </p:nvSpPr>
        <p:spPr bwMode="auto">
          <a:xfrm>
            <a:off x="9483985" y="4849746"/>
            <a:ext cx="671315" cy="212773"/>
          </a:xfrm>
          <a:custGeom>
            <a:avLst/>
            <a:gdLst>
              <a:gd name="T0" fmla="*/ 11 w 240"/>
              <a:gd name="T1" fmla="*/ 76 h 76"/>
              <a:gd name="T2" fmla="*/ 10 w 240"/>
              <a:gd name="T3" fmla="*/ 76 h 76"/>
              <a:gd name="T4" fmla="*/ 10 w 240"/>
              <a:gd name="T5" fmla="*/ 76 h 76"/>
              <a:gd name="T6" fmla="*/ 0 w 240"/>
              <a:gd name="T7" fmla="*/ 29 h 76"/>
              <a:gd name="T8" fmla="*/ 0 w 240"/>
              <a:gd name="T9" fmla="*/ 28 h 76"/>
              <a:gd name="T10" fmla="*/ 1 w 240"/>
              <a:gd name="T11" fmla="*/ 28 h 76"/>
              <a:gd name="T12" fmla="*/ 239 w 240"/>
              <a:gd name="T13" fmla="*/ 0 h 76"/>
              <a:gd name="T14" fmla="*/ 240 w 240"/>
              <a:gd name="T15" fmla="*/ 1 h 76"/>
              <a:gd name="T16" fmla="*/ 240 w 240"/>
              <a:gd name="T17" fmla="*/ 2 h 76"/>
              <a:gd name="T18" fmla="*/ 11 w 240"/>
              <a:gd name="T19" fmla="*/ 76 h 76"/>
              <a:gd name="T20" fmla="*/ 11 w 240"/>
              <a:gd name="T21" fmla="*/ 76 h 76"/>
              <a:gd name="T22" fmla="*/ 2 w 240"/>
              <a:gd name="T23" fmla="*/ 30 h 76"/>
              <a:gd name="T24" fmla="*/ 11 w 240"/>
              <a:gd name="T25" fmla="*/ 74 h 76"/>
              <a:gd name="T26" fmla="*/ 230 w 240"/>
              <a:gd name="T27" fmla="*/ 3 h 76"/>
              <a:gd name="T28" fmla="*/ 2 w 240"/>
              <a:gd name="T29" fmla="*/ 3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0" h="76">
                <a:moveTo>
                  <a:pt x="11" y="76"/>
                </a:moveTo>
                <a:cubicBezTo>
                  <a:pt x="11" y="76"/>
                  <a:pt x="10" y="76"/>
                  <a:pt x="10" y="76"/>
                </a:cubicBezTo>
                <a:cubicBezTo>
                  <a:pt x="10" y="76"/>
                  <a:pt x="10" y="76"/>
                  <a:pt x="10" y="76"/>
                </a:cubicBezTo>
                <a:cubicBezTo>
                  <a:pt x="0" y="29"/>
                  <a:pt x="0" y="29"/>
                  <a:pt x="0" y="29"/>
                </a:cubicBezTo>
                <a:cubicBezTo>
                  <a:pt x="0" y="29"/>
                  <a:pt x="0" y="29"/>
                  <a:pt x="0" y="28"/>
                </a:cubicBezTo>
                <a:cubicBezTo>
                  <a:pt x="0" y="28"/>
                  <a:pt x="1" y="28"/>
                  <a:pt x="1" y="28"/>
                </a:cubicBezTo>
                <a:cubicBezTo>
                  <a:pt x="239" y="0"/>
                  <a:pt x="239" y="0"/>
                  <a:pt x="239" y="0"/>
                </a:cubicBezTo>
                <a:cubicBezTo>
                  <a:pt x="240" y="0"/>
                  <a:pt x="240" y="1"/>
                  <a:pt x="240" y="1"/>
                </a:cubicBezTo>
                <a:cubicBezTo>
                  <a:pt x="240" y="2"/>
                  <a:pt x="240" y="2"/>
                  <a:pt x="240" y="2"/>
                </a:cubicBezTo>
                <a:cubicBezTo>
                  <a:pt x="11" y="76"/>
                  <a:pt x="11" y="76"/>
                  <a:pt x="11" y="76"/>
                </a:cubicBezTo>
                <a:cubicBezTo>
                  <a:pt x="11" y="76"/>
                  <a:pt x="11" y="76"/>
                  <a:pt x="11" y="76"/>
                </a:cubicBezTo>
                <a:close/>
                <a:moveTo>
                  <a:pt x="2" y="30"/>
                </a:moveTo>
                <a:cubicBezTo>
                  <a:pt x="11" y="74"/>
                  <a:pt x="11" y="74"/>
                  <a:pt x="11" y="74"/>
                </a:cubicBezTo>
                <a:cubicBezTo>
                  <a:pt x="230" y="3"/>
                  <a:pt x="230" y="3"/>
                  <a:pt x="230" y="3"/>
                </a:cubicBezTo>
                <a:lnTo>
                  <a:pt x="2" y="30"/>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 name="Freeform 21"/>
          <p:cNvSpPr/>
          <p:nvPr/>
        </p:nvSpPr>
        <p:spPr bwMode="auto">
          <a:xfrm>
            <a:off x="7393807" y="6451798"/>
            <a:ext cx="357276" cy="386859"/>
          </a:xfrm>
          <a:custGeom>
            <a:avLst/>
            <a:gdLst>
              <a:gd name="T0" fmla="*/ 2 w 128"/>
              <a:gd name="T1" fmla="*/ 137 h 138"/>
              <a:gd name="T2" fmla="*/ 14 w 128"/>
              <a:gd name="T3" fmla="*/ 3 h 138"/>
              <a:gd name="T4" fmla="*/ 125 w 128"/>
              <a:gd name="T5" fmla="*/ 74 h 138"/>
              <a:gd name="T6" fmla="*/ 88 w 128"/>
              <a:gd name="T7" fmla="*/ 138 h 138"/>
              <a:gd name="T8" fmla="*/ 90 w 128"/>
              <a:gd name="T9" fmla="*/ 138 h 138"/>
              <a:gd name="T10" fmla="*/ 127 w 128"/>
              <a:gd name="T11" fmla="*/ 74 h 138"/>
              <a:gd name="T12" fmla="*/ 127 w 128"/>
              <a:gd name="T13" fmla="*/ 73 h 138"/>
              <a:gd name="T14" fmla="*/ 14 w 128"/>
              <a:gd name="T15" fmla="*/ 0 h 138"/>
              <a:gd name="T16" fmla="*/ 13 w 128"/>
              <a:gd name="T17" fmla="*/ 0 h 138"/>
              <a:gd name="T18" fmla="*/ 12 w 128"/>
              <a:gd name="T19" fmla="*/ 1 h 138"/>
              <a:gd name="T20" fmla="*/ 0 w 128"/>
              <a:gd name="T21" fmla="*/ 137 h 138"/>
              <a:gd name="T22" fmla="*/ 2 w 128"/>
              <a:gd name="T23" fmla="*/ 13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 h="138">
                <a:moveTo>
                  <a:pt x="2" y="137"/>
                </a:moveTo>
                <a:cubicBezTo>
                  <a:pt x="14" y="3"/>
                  <a:pt x="14" y="3"/>
                  <a:pt x="14" y="3"/>
                </a:cubicBezTo>
                <a:cubicBezTo>
                  <a:pt x="125" y="74"/>
                  <a:pt x="125" y="74"/>
                  <a:pt x="125" y="74"/>
                </a:cubicBezTo>
                <a:cubicBezTo>
                  <a:pt x="88" y="138"/>
                  <a:pt x="88" y="138"/>
                  <a:pt x="88" y="138"/>
                </a:cubicBezTo>
                <a:cubicBezTo>
                  <a:pt x="90" y="138"/>
                  <a:pt x="90" y="138"/>
                  <a:pt x="90" y="138"/>
                </a:cubicBezTo>
                <a:cubicBezTo>
                  <a:pt x="127" y="74"/>
                  <a:pt x="127" y="74"/>
                  <a:pt x="127" y="74"/>
                </a:cubicBezTo>
                <a:cubicBezTo>
                  <a:pt x="128" y="73"/>
                  <a:pt x="127" y="73"/>
                  <a:pt x="127" y="73"/>
                </a:cubicBezTo>
                <a:cubicBezTo>
                  <a:pt x="14" y="0"/>
                  <a:pt x="14" y="0"/>
                  <a:pt x="14" y="0"/>
                </a:cubicBezTo>
                <a:cubicBezTo>
                  <a:pt x="13" y="0"/>
                  <a:pt x="13" y="0"/>
                  <a:pt x="13" y="0"/>
                </a:cubicBezTo>
                <a:cubicBezTo>
                  <a:pt x="13" y="1"/>
                  <a:pt x="12" y="1"/>
                  <a:pt x="12" y="1"/>
                </a:cubicBezTo>
                <a:cubicBezTo>
                  <a:pt x="0" y="137"/>
                  <a:pt x="0" y="137"/>
                  <a:pt x="0" y="137"/>
                </a:cubicBezTo>
                <a:lnTo>
                  <a:pt x="2" y="137"/>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 name="Freeform 22"/>
          <p:cNvSpPr>
            <a:spLocks noEditPoints="1"/>
          </p:cNvSpPr>
          <p:nvPr/>
        </p:nvSpPr>
        <p:spPr bwMode="auto">
          <a:xfrm>
            <a:off x="7426804" y="6069490"/>
            <a:ext cx="548430" cy="589391"/>
          </a:xfrm>
          <a:custGeom>
            <a:avLst/>
            <a:gdLst>
              <a:gd name="T0" fmla="*/ 114 w 196"/>
              <a:gd name="T1" fmla="*/ 210 h 210"/>
              <a:gd name="T2" fmla="*/ 114 w 196"/>
              <a:gd name="T3" fmla="*/ 210 h 210"/>
              <a:gd name="T4" fmla="*/ 1 w 196"/>
              <a:gd name="T5" fmla="*/ 138 h 210"/>
              <a:gd name="T6" fmla="*/ 0 w 196"/>
              <a:gd name="T7" fmla="*/ 137 h 210"/>
              <a:gd name="T8" fmla="*/ 1 w 196"/>
              <a:gd name="T9" fmla="*/ 136 h 210"/>
              <a:gd name="T10" fmla="*/ 194 w 196"/>
              <a:gd name="T11" fmla="*/ 1 h 210"/>
              <a:gd name="T12" fmla="*/ 195 w 196"/>
              <a:gd name="T13" fmla="*/ 1 h 210"/>
              <a:gd name="T14" fmla="*/ 195 w 196"/>
              <a:gd name="T15" fmla="*/ 2 h 210"/>
              <a:gd name="T16" fmla="*/ 115 w 196"/>
              <a:gd name="T17" fmla="*/ 210 h 210"/>
              <a:gd name="T18" fmla="*/ 115 w 196"/>
              <a:gd name="T19" fmla="*/ 210 h 210"/>
              <a:gd name="T20" fmla="*/ 114 w 196"/>
              <a:gd name="T21" fmla="*/ 210 h 210"/>
              <a:gd name="T22" fmla="*/ 3 w 196"/>
              <a:gd name="T23" fmla="*/ 137 h 210"/>
              <a:gd name="T24" fmla="*/ 114 w 196"/>
              <a:gd name="T25" fmla="*/ 208 h 210"/>
              <a:gd name="T26" fmla="*/ 193 w 196"/>
              <a:gd name="T27" fmla="*/ 4 h 210"/>
              <a:gd name="T28" fmla="*/ 3 w 196"/>
              <a:gd name="T29" fmla="*/ 137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6" h="210">
                <a:moveTo>
                  <a:pt x="114" y="210"/>
                </a:moveTo>
                <a:cubicBezTo>
                  <a:pt x="114" y="210"/>
                  <a:pt x="114" y="210"/>
                  <a:pt x="114" y="210"/>
                </a:cubicBezTo>
                <a:cubicBezTo>
                  <a:pt x="1" y="138"/>
                  <a:pt x="1" y="138"/>
                  <a:pt x="1" y="138"/>
                </a:cubicBezTo>
                <a:cubicBezTo>
                  <a:pt x="0" y="138"/>
                  <a:pt x="0" y="138"/>
                  <a:pt x="0" y="137"/>
                </a:cubicBezTo>
                <a:cubicBezTo>
                  <a:pt x="0" y="137"/>
                  <a:pt x="0" y="137"/>
                  <a:pt x="1" y="136"/>
                </a:cubicBezTo>
                <a:cubicBezTo>
                  <a:pt x="194" y="1"/>
                  <a:pt x="194" y="1"/>
                  <a:pt x="194" y="1"/>
                </a:cubicBezTo>
                <a:cubicBezTo>
                  <a:pt x="194" y="0"/>
                  <a:pt x="195" y="0"/>
                  <a:pt x="195" y="1"/>
                </a:cubicBezTo>
                <a:cubicBezTo>
                  <a:pt x="195" y="1"/>
                  <a:pt x="196" y="1"/>
                  <a:pt x="195" y="2"/>
                </a:cubicBezTo>
                <a:cubicBezTo>
                  <a:pt x="115" y="210"/>
                  <a:pt x="115" y="210"/>
                  <a:pt x="115" y="210"/>
                </a:cubicBezTo>
                <a:cubicBezTo>
                  <a:pt x="115" y="210"/>
                  <a:pt x="115" y="210"/>
                  <a:pt x="115" y="210"/>
                </a:cubicBezTo>
                <a:cubicBezTo>
                  <a:pt x="115" y="210"/>
                  <a:pt x="115" y="210"/>
                  <a:pt x="114" y="210"/>
                </a:cubicBezTo>
                <a:close/>
                <a:moveTo>
                  <a:pt x="3" y="137"/>
                </a:moveTo>
                <a:cubicBezTo>
                  <a:pt x="114" y="208"/>
                  <a:pt x="114" y="208"/>
                  <a:pt x="114" y="208"/>
                </a:cubicBezTo>
                <a:cubicBezTo>
                  <a:pt x="193" y="4"/>
                  <a:pt x="193" y="4"/>
                  <a:pt x="193" y="4"/>
                </a:cubicBezTo>
                <a:lnTo>
                  <a:pt x="3" y="137"/>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 name="Freeform 23"/>
          <p:cNvSpPr>
            <a:spLocks noEditPoints="1"/>
          </p:cNvSpPr>
          <p:nvPr/>
        </p:nvSpPr>
        <p:spPr bwMode="auto">
          <a:xfrm>
            <a:off x="7743118" y="6069490"/>
            <a:ext cx="968286" cy="606459"/>
          </a:xfrm>
          <a:custGeom>
            <a:avLst/>
            <a:gdLst>
              <a:gd name="T0" fmla="*/ 345 w 346"/>
              <a:gd name="T1" fmla="*/ 216 h 216"/>
              <a:gd name="T2" fmla="*/ 345 w 346"/>
              <a:gd name="T3" fmla="*/ 216 h 216"/>
              <a:gd name="T4" fmla="*/ 1 w 346"/>
              <a:gd name="T5" fmla="*/ 210 h 216"/>
              <a:gd name="T6" fmla="*/ 1 w 346"/>
              <a:gd name="T7" fmla="*/ 210 h 216"/>
              <a:gd name="T8" fmla="*/ 1 w 346"/>
              <a:gd name="T9" fmla="*/ 209 h 216"/>
              <a:gd name="T10" fmla="*/ 81 w 346"/>
              <a:gd name="T11" fmla="*/ 1 h 216"/>
              <a:gd name="T12" fmla="*/ 81 w 346"/>
              <a:gd name="T13" fmla="*/ 1 h 216"/>
              <a:gd name="T14" fmla="*/ 82 w 346"/>
              <a:gd name="T15" fmla="*/ 1 h 216"/>
              <a:gd name="T16" fmla="*/ 345 w 346"/>
              <a:gd name="T17" fmla="*/ 214 h 216"/>
              <a:gd name="T18" fmla="*/ 345 w 346"/>
              <a:gd name="T19" fmla="*/ 215 h 216"/>
              <a:gd name="T20" fmla="*/ 345 w 346"/>
              <a:gd name="T21" fmla="*/ 216 h 216"/>
              <a:gd name="T22" fmla="*/ 3 w 346"/>
              <a:gd name="T23" fmla="*/ 209 h 216"/>
              <a:gd name="T24" fmla="*/ 342 w 346"/>
              <a:gd name="T25" fmla="*/ 214 h 216"/>
              <a:gd name="T26" fmla="*/ 82 w 346"/>
              <a:gd name="T27" fmla="*/ 3 h 216"/>
              <a:gd name="T28" fmla="*/ 3 w 346"/>
              <a:gd name="T29" fmla="*/ 209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6" h="216">
                <a:moveTo>
                  <a:pt x="345" y="216"/>
                </a:moveTo>
                <a:cubicBezTo>
                  <a:pt x="345" y="216"/>
                  <a:pt x="345" y="216"/>
                  <a:pt x="345" y="216"/>
                </a:cubicBezTo>
                <a:cubicBezTo>
                  <a:pt x="1" y="210"/>
                  <a:pt x="1" y="210"/>
                  <a:pt x="1" y="210"/>
                </a:cubicBezTo>
                <a:cubicBezTo>
                  <a:pt x="1" y="210"/>
                  <a:pt x="1" y="210"/>
                  <a:pt x="1" y="210"/>
                </a:cubicBezTo>
                <a:cubicBezTo>
                  <a:pt x="1" y="210"/>
                  <a:pt x="0" y="209"/>
                  <a:pt x="1" y="209"/>
                </a:cubicBezTo>
                <a:cubicBezTo>
                  <a:pt x="81" y="1"/>
                  <a:pt x="81" y="1"/>
                  <a:pt x="81" y="1"/>
                </a:cubicBezTo>
                <a:cubicBezTo>
                  <a:pt x="81" y="1"/>
                  <a:pt x="81" y="1"/>
                  <a:pt x="81" y="1"/>
                </a:cubicBezTo>
                <a:cubicBezTo>
                  <a:pt x="82" y="0"/>
                  <a:pt x="82" y="1"/>
                  <a:pt x="82" y="1"/>
                </a:cubicBezTo>
                <a:cubicBezTo>
                  <a:pt x="345" y="214"/>
                  <a:pt x="345" y="214"/>
                  <a:pt x="345" y="214"/>
                </a:cubicBezTo>
                <a:cubicBezTo>
                  <a:pt x="346" y="214"/>
                  <a:pt x="346" y="215"/>
                  <a:pt x="345" y="215"/>
                </a:cubicBezTo>
                <a:cubicBezTo>
                  <a:pt x="345" y="216"/>
                  <a:pt x="345" y="216"/>
                  <a:pt x="345" y="216"/>
                </a:cubicBezTo>
                <a:close/>
                <a:moveTo>
                  <a:pt x="3" y="209"/>
                </a:moveTo>
                <a:cubicBezTo>
                  <a:pt x="342" y="214"/>
                  <a:pt x="342" y="214"/>
                  <a:pt x="342" y="214"/>
                </a:cubicBezTo>
                <a:cubicBezTo>
                  <a:pt x="82" y="3"/>
                  <a:pt x="82" y="3"/>
                  <a:pt x="82" y="3"/>
                </a:cubicBezTo>
                <a:lnTo>
                  <a:pt x="3" y="209"/>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 name="Freeform 24"/>
          <p:cNvSpPr/>
          <p:nvPr/>
        </p:nvSpPr>
        <p:spPr bwMode="auto">
          <a:xfrm>
            <a:off x="7743118" y="6656606"/>
            <a:ext cx="968286" cy="184327"/>
          </a:xfrm>
          <a:custGeom>
            <a:avLst/>
            <a:gdLst>
              <a:gd name="T0" fmla="*/ 100 w 346"/>
              <a:gd name="T1" fmla="*/ 65 h 66"/>
              <a:gd name="T2" fmla="*/ 104 w 346"/>
              <a:gd name="T3" fmla="*/ 65 h 66"/>
              <a:gd name="T4" fmla="*/ 5 w 346"/>
              <a:gd name="T5" fmla="*/ 1 h 66"/>
              <a:gd name="T6" fmla="*/ 341 w 346"/>
              <a:gd name="T7" fmla="*/ 7 h 66"/>
              <a:gd name="T8" fmla="*/ 234 w 346"/>
              <a:gd name="T9" fmla="*/ 66 h 66"/>
              <a:gd name="T10" fmla="*/ 237 w 346"/>
              <a:gd name="T11" fmla="*/ 66 h 66"/>
              <a:gd name="T12" fmla="*/ 345 w 346"/>
              <a:gd name="T13" fmla="*/ 7 h 66"/>
              <a:gd name="T14" fmla="*/ 346 w 346"/>
              <a:gd name="T15" fmla="*/ 6 h 66"/>
              <a:gd name="T16" fmla="*/ 345 w 346"/>
              <a:gd name="T17" fmla="*/ 5 h 66"/>
              <a:gd name="T18" fmla="*/ 1 w 346"/>
              <a:gd name="T19" fmla="*/ 0 h 66"/>
              <a:gd name="T20" fmla="*/ 1 w 346"/>
              <a:gd name="T21" fmla="*/ 0 h 66"/>
              <a:gd name="T22" fmla="*/ 1 w 346"/>
              <a:gd name="T23" fmla="*/ 0 h 66"/>
              <a:gd name="T24" fmla="*/ 1 w 346"/>
              <a:gd name="T25" fmla="*/ 1 h 66"/>
              <a:gd name="T26" fmla="*/ 100 w 346"/>
              <a:gd name="T27" fmla="*/ 6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6" h="66">
                <a:moveTo>
                  <a:pt x="100" y="65"/>
                </a:moveTo>
                <a:cubicBezTo>
                  <a:pt x="104" y="65"/>
                  <a:pt x="104" y="65"/>
                  <a:pt x="104" y="65"/>
                </a:cubicBezTo>
                <a:cubicBezTo>
                  <a:pt x="5" y="1"/>
                  <a:pt x="5" y="1"/>
                  <a:pt x="5" y="1"/>
                </a:cubicBezTo>
                <a:cubicBezTo>
                  <a:pt x="341" y="7"/>
                  <a:pt x="341" y="7"/>
                  <a:pt x="341" y="7"/>
                </a:cubicBezTo>
                <a:cubicBezTo>
                  <a:pt x="234" y="66"/>
                  <a:pt x="234" y="66"/>
                  <a:pt x="234" y="66"/>
                </a:cubicBezTo>
                <a:cubicBezTo>
                  <a:pt x="237" y="66"/>
                  <a:pt x="237" y="66"/>
                  <a:pt x="237" y="66"/>
                </a:cubicBezTo>
                <a:cubicBezTo>
                  <a:pt x="345" y="7"/>
                  <a:pt x="345" y="7"/>
                  <a:pt x="345" y="7"/>
                </a:cubicBezTo>
                <a:cubicBezTo>
                  <a:pt x="345" y="7"/>
                  <a:pt x="346" y="6"/>
                  <a:pt x="346" y="6"/>
                </a:cubicBezTo>
                <a:cubicBezTo>
                  <a:pt x="345" y="5"/>
                  <a:pt x="345" y="5"/>
                  <a:pt x="345" y="5"/>
                </a:cubicBezTo>
                <a:cubicBezTo>
                  <a:pt x="1" y="0"/>
                  <a:pt x="1" y="0"/>
                  <a:pt x="1" y="0"/>
                </a:cubicBezTo>
                <a:cubicBezTo>
                  <a:pt x="1" y="0"/>
                  <a:pt x="1" y="0"/>
                  <a:pt x="1" y="0"/>
                </a:cubicBezTo>
                <a:cubicBezTo>
                  <a:pt x="1" y="0"/>
                  <a:pt x="1" y="0"/>
                  <a:pt x="1" y="0"/>
                </a:cubicBezTo>
                <a:cubicBezTo>
                  <a:pt x="0" y="1"/>
                  <a:pt x="1" y="1"/>
                  <a:pt x="1" y="1"/>
                </a:cubicBezTo>
                <a:lnTo>
                  <a:pt x="100" y="65"/>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 name="Freeform 25"/>
          <p:cNvSpPr/>
          <p:nvPr/>
        </p:nvSpPr>
        <p:spPr bwMode="auto">
          <a:xfrm>
            <a:off x="8397366" y="6670260"/>
            <a:ext cx="314039" cy="170673"/>
          </a:xfrm>
          <a:custGeom>
            <a:avLst/>
            <a:gdLst>
              <a:gd name="T0" fmla="*/ 3 w 112"/>
              <a:gd name="T1" fmla="*/ 61 h 61"/>
              <a:gd name="T2" fmla="*/ 108 w 112"/>
              <a:gd name="T3" fmla="*/ 3 h 61"/>
              <a:gd name="T4" fmla="*/ 72 w 112"/>
              <a:gd name="T5" fmla="*/ 61 h 61"/>
              <a:gd name="T6" fmla="*/ 75 w 112"/>
              <a:gd name="T7" fmla="*/ 61 h 61"/>
              <a:gd name="T8" fmla="*/ 111 w 112"/>
              <a:gd name="T9" fmla="*/ 1 h 61"/>
              <a:gd name="T10" fmla="*/ 111 w 112"/>
              <a:gd name="T11" fmla="*/ 0 h 61"/>
              <a:gd name="T12" fmla="*/ 110 w 112"/>
              <a:gd name="T13" fmla="*/ 0 h 61"/>
              <a:gd name="T14" fmla="*/ 0 w 112"/>
              <a:gd name="T15" fmla="*/ 61 h 61"/>
              <a:gd name="T16" fmla="*/ 3 w 112"/>
              <a:gd name="T17"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61">
                <a:moveTo>
                  <a:pt x="3" y="61"/>
                </a:moveTo>
                <a:cubicBezTo>
                  <a:pt x="108" y="3"/>
                  <a:pt x="108" y="3"/>
                  <a:pt x="108" y="3"/>
                </a:cubicBezTo>
                <a:cubicBezTo>
                  <a:pt x="72" y="61"/>
                  <a:pt x="72" y="61"/>
                  <a:pt x="72" y="61"/>
                </a:cubicBezTo>
                <a:cubicBezTo>
                  <a:pt x="75" y="61"/>
                  <a:pt x="75" y="61"/>
                  <a:pt x="75" y="61"/>
                </a:cubicBezTo>
                <a:cubicBezTo>
                  <a:pt x="111" y="1"/>
                  <a:pt x="111" y="1"/>
                  <a:pt x="111" y="1"/>
                </a:cubicBezTo>
                <a:cubicBezTo>
                  <a:pt x="112" y="1"/>
                  <a:pt x="112" y="1"/>
                  <a:pt x="111" y="0"/>
                </a:cubicBezTo>
                <a:cubicBezTo>
                  <a:pt x="111" y="0"/>
                  <a:pt x="111" y="0"/>
                  <a:pt x="110" y="0"/>
                </a:cubicBezTo>
                <a:cubicBezTo>
                  <a:pt x="0" y="61"/>
                  <a:pt x="0" y="61"/>
                  <a:pt x="0" y="61"/>
                </a:cubicBezTo>
                <a:lnTo>
                  <a:pt x="3" y="61"/>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 name="Freeform 26"/>
          <p:cNvSpPr/>
          <p:nvPr/>
        </p:nvSpPr>
        <p:spPr bwMode="auto">
          <a:xfrm>
            <a:off x="8598760" y="6670260"/>
            <a:ext cx="711139" cy="176363"/>
          </a:xfrm>
          <a:custGeom>
            <a:avLst/>
            <a:gdLst>
              <a:gd name="T0" fmla="*/ 3 w 254"/>
              <a:gd name="T1" fmla="*/ 61 h 63"/>
              <a:gd name="T2" fmla="*/ 39 w 254"/>
              <a:gd name="T3" fmla="*/ 2 h 63"/>
              <a:gd name="T4" fmla="*/ 247 w 254"/>
              <a:gd name="T5" fmla="*/ 63 h 63"/>
              <a:gd name="T6" fmla="*/ 254 w 254"/>
              <a:gd name="T7" fmla="*/ 63 h 63"/>
              <a:gd name="T8" fmla="*/ 39 w 254"/>
              <a:gd name="T9" fmla="*/ 0 h 63"/>
              <a:gd name="T10" fmla="*/ 38 w 254"/>
              <a:gd name="T11" fmla="*/ 0 h 63"/>
              <a:gd name="T12" fmla="*/ 0 w 254"/>
              <a:gd name="T13" fmla="*/ 61 h 63"/>
              <a:gd name="T14" fmla="*/ 3 w 254"/>
              <a:gd name="T15" fmla="*/ 61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4" h="63">
                <a:moveTo>
                  <a:pt x="3" y="61"/>
                </a:moveTo>
                <a:cubicBezTo>
                  <a:pt x="39" y="2"/>
                  <a:pt x="39" y="2"/>
                  <a:pt x="39" y="2"/>
                </a:cubicBezTo>
                <a:cubicBezTo>
                  <a:pt x="247" y="63"/>
                  <a:pt x="247" y="63"/>
                  <a:pt x="247" y="63"/>
                </a:cubicBezTo>
                <a:cubicBezTo>
                  <a:pt x="254" y="63"/>
                  <a:pt x="254" y="63"/>
                  <a:pt x="254" y="63"/>
                </a:cubicBezTo>
                <a:cubicBezTo>
                  <a:pt x="39" y="0"/>
                  <a:pt x="39" y="0"/>
                  <a:pt x="39" y="0"/>
                </a:cubicBezTo>
                <a:cubicBezTo>
                  <a:pt x="38" y="0"/>
                  <a:pt x="38" y="0"/>
                  <a:pt x="38" y="0"/>
                </a:cubicBezTo>
                <a:cubicBezTo>
                  <a:pt x="0" y="61"/>
                  <a:pt x="0" y="61"/>
                  <a:pt x="0" y="61"/>
                </a:cubicBezTo>
                <a:lnTo>
                  <a:pt x="3" y="61"/>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 name="Freeform 27"/>
          <p:cNvSpPr>
            <a:spLocks noEditPoints="1"/>
          </p:cNvSpPr>
          <p:nvPr/>
        </p:nvSpPr>
        <p:spPr bwMode="auto">
          <a:xfrm>
            <a:off x="10149611" y="4386652"/>
            <a:ext cx="1116203" cy="914808"/>
          </a:xfrm>
          <a:custGeom>
            <a:avLst/>
            <a:gdLst>
              <a:gd name="T0" fmla="*/ 398 w 399"/>
              <a:gd name="T1" fmla="*/ 326 h 326"/>
              <a:gd name="T2" fmla="*/ 398 w 399"/>
              <a:gd name="T3" fmla="*/ 326 h 326"/>
              <a:gd name="T4" fmla="*/ 1 w 399"/>
              <a:gd name="T5" fmla="*/ 167 h 326"/>
              <a:gd name="T6" fmla="*/ 1 w 399"/>
              <a:gd name="T7" fmla="*/ 166 h 326"/>
              <a:gd name="T8" fmla="*/ 1 w 399"/>
              <a:gd name="T9" fmla="*/ 166 h 326"/>
              <a:gd name="T10" fmla="*/ 202 w 399"/>
              <a:gd name="T11" fmla="*/ 0 h 326"/>
              <a:gd name="T12" fmla="*/ 202 w 399"/>
              <a:gd name="T13" fmla="*/ 0 h 326"/>
              <a:gd name="T14" fmla="*/ 203 w 399"/>
              <a:gd name="T15" fmla="*/ 0 h 326"/>
              <a:gd name="T16" fmla="*/ 399 w 399"/>
              <a:gd name="T17" fmla="*/ 325 h 326"/>
              <a:gd name="T18" fmla="*/ 399 w 399"/>
              <a:gd name="T19" fmla="*/ 326 h 326"/>
              <a:gd name="T20" fmla="*/ 398 w 399"/>
              <a:gd name="T21" fmla="*/ 326 h 326"/>
              <a:gd name="T22" fmla="*/ 3 w 399"/>
              <a:gd name="T23" fmla="*/ 166 h 326"/>
              <a:gd name="T24" fmla="*/ 396 w 399"/>
              <a:gd name="T25" fmla="*/ 324 h 326"/>
              <a:gd name="T26" fmla="*/ 202 w 399"/>
              <a:gd name="T27" fmla="*/ 2 h 326"/>
              <a:gd name="T28" fmla="*/ 3 w 399"/>
              <a:gd name="T29" fmla="*/ 166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9" h="326">
                <a:moveTo>
                  <a:pt x="398" y="326"/>
                </a:moveTo>
                <a:cubicBezTo>
                  <a:pt x="398" y="326"/>
                  <a:pt x="398" y="326"/>
                  <a:pt x="398" y="326"/>
                </a:cubicBezTo>
                <a:cubicBezTo>
                  <a:pt x="1" y="167"/>
                  <a:pt x="1" y="167"/>
                  <a:pt x="1" y="167"/>
                </a:cubicBezTo>
                <a:cubicBezTo>
                  <a:pt x="1" y="167"/>
                  <a:pt x="1" y="167"/>
                  <a:pt x="1" y="166"/>
                </a:cubicBezTo>
                <a:cubicBezTo>
                  <a:pt x="0" y="166"/>
                  <a:pt x="1" y="166"/>
                  <a:pt x="1" y="166"/>
                </a:cubicBezTo>
                <a:cubicBezTo>
                  <a:pt x="202" y="0"/>
                  <a:pt x="202" y="0"/>
                  <a:pt x="202" y="0"/>
                </a:cubicBezTo>
                <a:cubicBezTo>
                  <a:pt x="202" y="0"/>
                  <a:pt x="202" y="0"/>
                  <a:pt x="202" y="0"/>
                </a:cubicBezTo>
                <a:cubicBezTo>
                  <a:pt x="203" y="0"/>
                  <a:pt x="203" y="0"/>
                  <a:pt x="203" y="0"/>
                </a:cubicBezTo>
                <a:cubicBezTo>
                  <a:pt x="399" y="325"/>
                  <a:pt x="399" y="325"/>
                  <a:pt x="399" y="325"/>
                </a:cubicBezTo>
                <a:cubicBezTo>
                  <a:pt x="399" y="325"/>
                  <a:pt x="399" y="326"/>
                  <a:pt x="399" y="326"/>
                </a:cubicBezTo>
                <a:cubicBezTo>
                  <a:pt x="399" y="326"/>
                  <a:pt x="398" y="326"/>
                  <a:pt x="398" y="326"/>
                </a:cubicBezTo>
                <a:close/>
                <a:moveTo>
                  <a:pt x="3" y="166"/>
                </a:moveTo>
                <a:cubicBezTo>
                  <a:pt x="396" y="324"/>
                  <a:pt x="396" y="324"/>
                  <a:pt x="396" y="324"/>
                </a:cubicBezTo>
                <a:cubicBezTo>
                  <a:pt x="202" y="2"/>
                  <a:pt x="202" y="2"/>
                  <a:pt x="202" y="2"/>
                </a:cubicBezTo>
                <a:lnTo>
                  <a:pt x="3" y="166"/>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 name="Freeform 29"/>
          <p:cNvSpPr>
            <a:spLocks noEditPoints="1"/>
          </p:cNvSpPr>
          <p:nvPr/>
        </p:nvSpPr>
        <p:spPr bwMode="auto">
          <a:xfrm>
            <a:off x="11173650" y="4176156"/>
            <a:ext cx="389135" cy="1125306"/>
          </a:xfrm>
          <a:custGeom>
            <a:avLst/>
            <a:gdLst>
              <a:gd name="T0" fmla="*/ 32 w 139"/>
              <a:gd name="T1" fmla="*/ 401 h 401"/>
              <a:gd name="T2" fmla="*/ 32 w 139"/>
              <a:gd name="T3" fmla="*/ 401 h 401"/>
              <a:gd name="T4" fmla="*/ 31 w 139"/>
              <a:gd name="T5" fmla="*/ 401 h 401"/>
              <a:gd name="T6" fmla="*/ 0 w 139"/>
              <a:gd name="T7" fmla="*/ 2 h 401"/>
              <a:gd name="T8" fmla="*/ 0 w 139"/>
              <a:gd name="T9" fmla="*/ 2 h 401"/>
              <a:gd name="T10" fmla="*/ 1 w 139"/>
              <a:gd name="T11" fmla="*/ 1 h 401"/>
              <a:gd name="T12" fmla="*/ 138 w 139"/>
              <a:gd name="T13" fmla="*/ 0 h 401"/>
              <a:gd name="T14" fmla="*/ 139 w 139"/>
              <a:gd name="T15" fmla="*/ 0 h 401"/>
              <a:gd name="T16" fmla="*/ 139 w 139"/>
              <a:gd name="T17" fmla="*/ 1 h 401"/>
              <a:gd name="T18" fmla="*/ 33 w 139"/>
              <a:gd name="T19" fmla="*/ 401 h 401"/>
              <a:gd name="T20" fmla="*/ 32 w 139"/>
              <a:gd name="T21" fmla="*/ 401 h 401"/>
              <a:gd name="T22" fmla="*/ 2 w 139"/>
              <a:gd name="T23" fmla="*/ 3 h 401"/>
              <a:gd name="T24" fmla="*/ 33 w 139"/>
              <a:gd name="T25" fmla="*/ 395 h 401"/>
              <a:gd name="T26" fmla="*/ 137 w 139"/>
              <a:gd name="T27" fmla="*/ 2 h 401"/>
              <a:gd name="T28" fmla="*/ 2 w 139"/>
              <a:gd name="T29" fmla="*/ 3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9" h="401">
                <a:moveTo>
                  <a:pt x="32" y="401"/>
                </a:moveTo>
                <a:cubicBezTo>
                  <a:pt x="32" y="401"/>
                  <a:pt x="32" y="401"/>
                  <a:pt x="32" y="401"/>
                </a:cubicBezTo>
                <a:cubicBezTo>
                  <a:pt x="32" y="401"/>
                  <a:pt x="31" y="401"/>
                  <a:pt x="31" y="401"/>
                </a:cubicBezTo>
                <a:cubicBezTo>
                  <a:pt x="0" y="2"/>
                  <a:pt x="0" y="2"/>
                  <a:pt x="0" y="2"/>
                </a:cubicBezTo>
                <a:cubicBezTo>
                  <a:pt x="0" y="2"/>
                  <a:pt x="0" y="2"/>
                  <a:pt x="0" y="2"/>
                </a:cubicBezTo>
                <a:cubicBezTo>
                  <a:pt x="0" y="1"/>
                  <a:pt x="1" y="1"/>
                  <a:pt x="1" y="1"/>
                </a:cubicBezTo>
                <a:cubicBezTo>
                  <a:pt x="138" y="0"/>
                  <a:pt x="138" y="0"/>
                  <a:pt x="138" y="0"/>
                </a:cubicBezTo>
                <a:cubicBezTo>
                  <a:pt x="138" y="0"/>
                  <a:pt x="138" y="0"/>
                  <a:pt x="139" y="0"/>
                </a:cubicBezTo>
                <a:cubicBezTo>
                  <a:pt x="139" y="1"/>
                  <a:pt x="139" y="1"/>
                  <a:pt x="139" y="1"/>
                </a:cubicBezTo>
                <a:cubicBezTo>
                  <a:pt x="33" y="401"/>
                  <a:pt x="33" y="401"/>
                  <a:pt x="33" y="401"/>
                </a:cubicBezTo>
                <a:cubicBezTo>
                  <a:pt x="33" y="401"/>
                  <a:pt x="33" y="401"/>
                  <a:pt x="32" y="401"/>
                </a:cubicBezTo>
                <a:close/>
                <a:moveTo>
                  <a:pt x="2" y="3"/>
                </a:moveTo>
                <a:cubicBezTo>
                  <a:pt x="33" y="395"/>
                  <a:pt x="33" y="395"/>
                  <a:pt x="33" y="395"/>
                </a:cubicBezTo>
                <a:cubicBezTo>
                  <a:pt x="137" y="2"/>
                  <a:pt x="137" y="2"/>
                  <a:pt x="137" y="2"/>
                </a:cubicBezTo>
                <a:lnTo>
                  <a:pt x="2" y="3"/>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 name="Freeform 32"/>
          <p:cNvSpPr/>
          <p:nvPr/>
        </p:nvSpPr>
        <p:spPr bwMode="auto">
          <a:xfrm>
            <a:off x="11553683" y="2133766"/>
            <a:ext cx="632629" cy="1686251"/>
          </a:xfrm>
          <a:custGeom>
            <a:avLst/>
            <a:gdLst>
              <a:gd name="T0" fmla="*/ 225 w 226"/>
              <a:gd name="T1" fmla="*/ 491 h 601"/>
              <a:gd name="T2" fmla="*/ 2 w 226"/>
              <a:gd name="T3" fmla="*/ 598 h 601"/>
              <a:gd name="T4" fmla="*/ 2 w 226"/>
              <a:gd name="T5" fmla="*/ 4 h 601"/>
              <a:gd name="T6" fmla="*/ 226 w 226"/>
              <a:gd name="T7" fmla="*/ 298 h 601"/>
              <a:gd name="T8" fmla="*/ 226 w 226"/>
              <a:gd name="T9" fmla="*/ 295 h 601"/>
              <a:gd name="T10" fmla="*/ 1 w 226"/>
              <a:gd name="T11" fmla="*/ 1 h 601"/>
              <a:gd name="T12" fmla="*/ 0 w 226"/>
              <a:gd name="T13" fmla="*/ 1 h 601"/>
              <a:gd name="T14" fmla="*/ 0 w 226"/>
              <a:gd name="T15" fmla="*/ 1 h 601"/>
              <a:gd name="T16" fmla="*/ 0 w 226"/>
              <a:gd name="T17" fmla="*/ 600 h 601"/>
              <a:gd name="T18" fmla="*/ 1 w 226"/>
              <a:gd name="T19" fmla="*/ 600 h 601"/>
              <a:gd name="T20" fmla="*/ 1 w 226"/>
              <a:gd name="T21" fmla="*/ 601 h 601"/>
              <a:gd name="T22" fmla="*/ 2 w 226"/>
              <a:gd name="T23" fmla="*/ 601 h 601"/>
              <a:gd name="T24" fmla="*/ 225 w 226"/>
              <a:gd name="T25" fmla="*/ 493 h 601"/>
              <a:gd name="T26" fmla="*/ 225 w 226"/>
              <a:gd name="T27" fmla="*/ 491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6" h="601">
                <a:moveTo>
                  <a:pt x="225" y="491"/>
                </a:moveTo>
                <a:cubicBezTo>
                  <a:pt x="2" y="598"/>
                  <a:pt x="2" y="598"/>
                  <a:pt x="2" y="598"/>
                </a:cubicBezTo>
                <a:cubicBezTo>
                  <a:pt x="2" y="4"/>
                  <a:pt x="2" y="4"/>
                  <a:pt x="2" y="4"/>
                </a:cubicBezTo>
                <a:cubicBezTo>
                  <a:pt x="226" y="298"/>
                  <a:pt x="226" y="298"/>
                  <a:pt x="226" y="298"/>
                </a:cubicBezTo>
                <a:cubicBezTo>
                  <a:pt x="226" y="295"/>
                  <a:pt x="226" y="295"/>
                  <a:pt x="226" y="295"/>
                </a:cubicBezTo>
                <a:cubicBezTo>
                  <a:pt x="1" y="1"/>
                  <a:pt x="1" y="1"/>
                  <a:pt x="1" y="1"/>
                </a:cubicBezTo>
                <a:cubicBezTo>
                  <a:pt x="1" y="1"/>
                  <a:pt x="1" y="0"/>
                  <a:pt x="0" y="1"/>
                </a:cubicBezTo>
                <a:cubicBezTo>
                  <a:pt x="0" y="1"/>
                  <a:pt x="0" y="1"/>
                  <a:pt x="0" y="1"/>
                </a:cubicBezTo>
                <a:cubicBezTo>
                  <a:pt x="0" y="600"/>
                  <a:pt x="0" y="600"/>
                  <a:pt x="0" y="600"/>
                </a:cubicBezTo>
                <a:cubicBezTo>
                  <a:pt x="0" y="600"/>
                  <a:pt x="1" y="600"/>
                  <a:pt x="1" y="600"/>
                </a:cubicBezTo>
                <a:cubicBezTo>
                  <a:pt x="1" y="601"/>
                  <a:pt x="1" y="601"/>
                  <a:pt x="1" y="601"/>
                </a:cubicBezTo>
                <a:cubicBezTo>
                  <a:pt x="1" y="601"/>
                  <a:pt x="2" y="601"/>
                  <a:pt x="2" y="601"/>
                </a:cubicBezTo>
                <a:cubicBezTo>
                  <a:pt x="225" y="493"/>
                  <a:pt x="225" y="493"/>
                  <a:pt x="225" y="493"/>
                </a:cubicBezTo>
                <a:lnTo>
                  <a:pt x="225" y="491"/>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 name="Freeform 35"/>
          <p:cNvSpPr/>
          <p:nvPr/>
        </p:nvSpPr>
        <p:spPr bwMode="auto">
          <a:xfrm>
            <a:off x="12057737" y="3726716"/>
            <a:ext cx="122885" cy="208222"/>
          </a:xfrm>
          <a:custGeom>
            <a:avLst/>
            <a:gdLst>
              <a:gd name="T0" fmla="*/ 44 w 44"/>
              <a:gd name="T1" fmla="*/ 72 h 74"/>
              <a:gd name="T2" fmla="*/ 3 w 44"/>
              <a:gd name="T3" fmla="*/ 52 h 74"/>
              <a:gd name="T4" fmla="*/ 44 w 44"/>
              <a:gd name="T5" fmla="*/ 3 h 74"/>
              <a:gd name="T6" fmla="*/ 44 w 44"/>
              <a:gd name="T7" fmla="*/ 0 h 74"/>
              <a:gd name="T8" fmla="*/ 1 w 44"/>
              <a:gd name="T9" fmla="*/ 52 h 74"/>
              <a:gd name="T10" fmla="*/ 0 w 44"/>
              <a:gd name="T11" fmla="*/ 52 h 74"/>
              <a:gd name="T12" fmla="*/ 1 w 44"/>
              <a:gd name="T13" fmla="*/ 53 h 74"/>
              <a:gd name="T14" fmla="*/ 44 w 44"/>
              <a:gd name="T15" fmla="*/ 74 h 74"/>
              <a:gd name="T16" fmla="*/ 44 w 44"/>
              <a:gd name="T17" fmla="*/ 7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74">
                <a:moveTo>
                  <a:pt x="44" y="72"/>
                </a:moveTo>
                <a:cubicBezTo>
                  <a:pt x="3" y="52"/>
                  <a:pt x="3" y="52"/>
                  <a:pt x="3" y="52"/>
                </a:cubicBezTo>
                <a:cubicBezTo>
                  <a:pt x="44" y="3"/>
                  <a:pt x="44" y="3"/>
                  <a:pt x="44" y="3"/>
                </a:cubicBezTo>
                <a:cubicBezTo>
                  <a:pt x="44" y="0"/>
                  <a:pt x="44" y="0"/>
                  <a:pt x="44" y="0"/>
                </a:cubicBezTo>
                <a:cubicBezTo>
                  <a:pt x="1" y="52"/>
                  <a:pt x="1" y="52"/>
                  <a:pt x="1" y="52"/>
                </a:cubicBezTo>
                <a:cubicBezTo>
                  <a:pt x="0" y="52"/>
                  <a:pt x="0" y="52"/>
                  <a:pt x="0" y="52"/>
                </a:cubicBezTo>
                <a:cubicBezTo>
                  <a:pt x="1" y="53"/>
                  <a:pt x="1" y="53"/>
                  <a:pt x="1" y="53"/>
                </a:cubicBezTo>
                <a:cubicBezTo>
                  <a:pt x="44" y="74"/>
                  <a:pt x="44" y="74"/>
                  <a:pt x="44" y="74"/>
                </a:cubicBezTo>
                <a:lnTo>
                  <a:pt x="44" y="72"/>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8" name="Freeform 37"/>
          <p:cNvSpPr/>
          <p:nvPr/>
        </p:nvSpPr>
        <p:spPr bwMode="auto">
          <a:xfrm>
            <a:off x="8705715" y="6120692"/>
            <a:ext cx="1071828" cy="725930"/>
          </a:xfrm>
          <a:custGeom>
            <a:avLst/>
            <a:gdLst>
              <a:gd name="T0" fmla="*/ 0 w 383"/>
              <a:gd name="T1" fmla="*/ 198 h 259"/>
              <a:gd name="T2" fmla="*/ 209 w 383"/>
              <a:gd name="T3" fmla="*/ 259 h 259"/>
              <a:gd name="T4" fmla="*/ 216 w 383"/>
              <a:gd name="T5" fmla="*/ 259 h 259"/>
              <a:gd name="T6" fmla="*/ 3 w 383"/>
              <a:gd name="T7" fmla="*/ 197 h 259"/>
              <a:gd name="T8" fmla="*/ 380 w 383"/>
              <a:gd name="T9" fmla="*/ 3 h 259"/>
              <a:gd name="T10" fmla="*/ 289 w 383"/>
              <a:gd name="T11" fmla="*/ 259 h 259"/>
              <a:gd name="T12" fmla="*/ 291 w 383"/>
              <a:gd name="T13" fmla="*/ 259 h 259"/>
              <a:gd name="T14" fmla="*/ 383 w 383"/>
              <a:gd name="T15" fmla="*/ 1 h 259"/>
              <a:gd name="T16" fmla="*/ 382 w 383"/>
              <a:gd name="T17" fmla="*/ 0 h 259"/>
              <a:gd name="T18" fmla="*/ 381 w 383"/>
              <a:gd name="T19" fmla="*/ 0 h 259"/>
              <a:gd name="T20" fmla="*/ 0 w 383"/>
              <a:gd name="T21" fmla="*/ 196 h 259"/>
              <a:gd name="T22" fmla="*/ 0 w 383"/>
              <a:gd name="T23" fmla="*/ 197 h 259"/>
              <a:gd name="T24" fmla="*/ 0 w 383"/>
              <a:gd name="T25" fmla="*/ 198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3" h="259">
                <a:moveTo>
                  <a:pt x="0" y="198"/>
                </a:moveTo>
                <a:cubicBezTo>
                  <a:pt x="209" y="259"/>
                  <a:pt x="209" y="259"/>
                  <a:pt x="209" y="259"/>
                </a:cubicBezTo>
                <a:cubicBezTo>
                  <a:pt x="216" y="259"/>
                  <a:pt x="216" y="259"/>
                  <a:pt x="216" y="259"/>
                </a:cubicBezTo>
                <a:cubicBezTo>
                  <a:pt x="3" y="197"/>
                  <a:pt x="3" y="197"/>
                  <a:pt x="3" y="197"/>
                </a:cubicBezTo>
                <a:cubicBezTo>
                  <a:pt x="380" y="3"/>
                  <a:pt x="380" y="3"/>
                  <a:pt x="380" y="3"/>
                </a:cubicBezTo>
                <a:cubicBezTo>
                  <a:pt x="289" y="259"/>
                  <a:pt x="289" y="259"/>
                  <a:pt x="289" y="259"/>
                </a:cubicBezTo>
                <a:cubicBezTo>
                  <a:pt x="291" y="259"/>
                  <a:pt x="291" y="259"/>
                  <a:pt x="291" y="259"/>
                </a:cubicBezTo>
                <a:cubicBezTo>
                  <a:pt x="383" y="1"/>
                  <a:pt x="383" y="1"/>
                  <a:pt x="383" y="1"/>
                </a:cubicBezTo>
                <a:cubicBezTo>
                  <a:pt x="383" y="1"/>
                  <a:pt x="383" y="0"/>
                  <a:pt x="382" y="0"/>
                </a:cubicBezTo>
                <a:cubicBezTo>
                  <a:pt x="382" y="0"/>
                  <a:pt x="382" y="0"/>
                  <a:pt x="381" y="0"/>
                </a:cubicBezTo>
                <a:cubicBezTo>
                  <a:pt x="0" y="196"/>
                  <a:pt x="0" y="196"/>
                  <a:pt x="0" y="196"/>
                </a:cubicBezTo>
                <a:cubicBezTo>
                  <a:pt x="0" y="196"/>
                  <a:pt x="0" y="197"/>
                  <a:pt x="0" y="197"/>
                </a:cubicBezTo>
                <a:cubicBezTo>
                  <a:pt x="0" y="197"/>
                  <a:pt x="0" y="198"/>
                  <a:pt x="0" y="198"/>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 name="Freeform 38"/>
          <p:cNvSpPr/>
          <p:nvPr/>
        </p:nvSpPr>
        <p:spPr bwMode="auto">
          <a:xfrm>
            <a:off x="9514707" y="6120692"/>
            <a:ext cx="961459" cy="725930"/>
          </a:xfrm>
          <a:custGeom>
            <a:avLst/>
            <a:gdLst>
              <a:gd name="T0" fmla="*/ 2 w 344"/>
              <a:gd name="T1" fmla="*/ 259 h 259"/>
              <a:gd name="T2" fmla="*/ 93 w 344"/>
              <a:gd name="T3" fmla="*/ 2 h 259"/>
              <a:gd name="T4" fmla="*/ 341 w 344"/>
              <a:gd name="T5" fmla="*/ 122 h 259"/>
              <a:gd name="T6" fmla="*/ 36 w 344"/>
              <a:gd name="T7" fmla="*/ 259 h 259"/>
              <a:gd name="T8" fmla="*/ 41 w 344"/>
              <a:gd name="T9" fmla="*/ 259 h 259"/>
              <a:gd name="T10" fmla="*/ 343 w 344"/>
              <a:gd name="T11" fmla="*/ 123 h 259"/>
              <a:gd name="T12" fmla="*/ 344 w 344"/>
              <a:gd name="T13" fmla="*/ 122 h 259"/>
              <a:gd name="T14" fmla="*/ 343 w 344"/>
              <a:gd name="T15" fmla="*/ 121 h 259"/>
              <a:gd name="T16" fmla="*/ 93 w 344"/>
              <a:gd name="T17" fmla="*/ 0 h 259"/>
              <a:gd name="T18" fmla="*/ 92 w 344"/>
              <a:gd name="T19" fmla="*/ 0 h 259"/>
              <a:gd name="T20" fmla="*/ 92 w 344"/>
              <a:gd name="T21" fmla="*/ 0 h 259"/>
              <a:gd name="T22" fmla="*/ 0 w 344"/>
              <a:gd name="T23" fmla="*/ 259 h 259"/>
              <a:gd name="T24" fmla="*/ 2 w 344"/>
              <a:gd name="T25" fmla="*/ 25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4" h="259">
                <a:moveTo>
                  <a:pt x="2" y="259"/>
                </a:moveTo>
                <a:cubicBezTo>
                  <a:pt x="93" y="2"/>
                  <a:pt x="93" y="2"/>
                  <a:pt x="93" y="2"/>
                </a:cubicBezTo>
                <a:cubicBezTo>
                  <a:pt x="341" y="122"/>
                  <a:pt x="341" y="122"/>
                  <a:pt x="341" y="122"/>
                </a:cubicBezTo>
                <a:cubicBezTo>
                  <a:pt x="36" y="259"/>
                  <a:pt x="36" y="259"/>
                  <a:pt x="36" y="259"/>
                </a:cubicBezTo>
                <a:cubicBezTo>
                  <a:pt x="41" y="259"/>
                  <a:pt x="41" y="259"/>
                  <a:pt x="41" y="259"/>
                </a:cubicBezTo>
                <a:cubicBezTo>
                  <a:pt x="343" y="123"/>
                  <a:pt x="343" y="123"/>
                  <a:pt x="343" y="123"/>
                </a:cubicBezTo>
                <a:cubicBezTo>
                  <a:pt x="344" y="123"/>
                  <a:pt x="344" y="122"/>
                  <a:pt x="344" y="122"/>
                </a:cubicBezTo>
                <a:cubicBezTo>
                  <a:pt x="344" y="122"/>
                  <a:pt x="344" y="121"/>
                  <a:pt x="343" y="121"/>
                </a:cubicBezTo>
                <a:cubicBezTo>
                  <a:pt x="93" y="0"/>
                  <a:pt x="93" y="0"/>
                  <a:pt x="93" y="0"/>
                </a:cubicBezTo>
                <a:cubicBezTo>
                  <a:pt x="93" y="0"/>
                  <a:pt x="93" y="0"/>
                  <a:pt x="92" y="0"/>
                </a:cubicBezTo>
                <a:cubicBezTo>
                  <a:pt x="92" y="0"/>
                  <a:pt x="92" y="0"/>
                  <a:pt x="92" y="0"/>
                </a:cubicBezTo>
                <a:cubicBezTo>
                  <a:pt x="0" y="259"/>
                  <a:pt x="0" y="259"/>
                  <a:pt x="0" y="259"/>
                </a:cubicBezTo>
                <a:lnTo>
                  <a:pt x="2" y="259"/>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0" name="Freeform 39"/>
          <p:cNvSpPr>
            <a:spLocks noEditPoints="1"/>
          </p:cNvSpPr>
          <p:nvPr/>
        </p:nvSpPr>
        <p:spPr bwMode="auto">
          <a:xfrm>
            <a:off x="9511293" y="5056829"/>
            <a:ext cx="489263" cy="238942"/>
          </a:xfrm>
          <a:custGeom>
            <a:avLst/>
            <a:gdLst>
              <a:gd name="T0" fmla="*/ 110 w 175"/>
              <a:gd name="T1" fmla="*/ 85 h 85"/>
              <a:gd name="T2" fmla="*/ 110 w 175"/>
              <a:gd name="T3" fmla="*/ 85 h 85"/>
              <a:gd name="T4" fmla="*/ 0 w 175"/>
              <a:gd name="T5" fmla="*/ 2 h 85"/>
              <a:gd name="T6" fmla="*/ 0 w 175"/>
              <a:gd name="T7" fmla="*/ 1 h 85"/>
              <a:gd name="T8" fmla="*/ 1 w 175"/>
              <a:gd name="T9" fmla="*/ 1 h 85"/>
              <a:gd name="T10" fmla="*/ 175 w 175"/>
              <a:gd name="T11" fmla="*/ 64 h 85"/>
              <a:gd name="T12" fmla="*/ 175 w 175"/>
              <a:gd name="T13" fmla="*/ 65 h 85"/>
              <a:gd name="T14" fmla="*/ 175 w 175"/>
              <a:gd name="T15" fmla="*/ 66 h 85"/>
              <a:gd name="T16" fmla="*/ 110 w 175"/>
              <a:gd name="T17" fmla="*/ 85 h 85"/>
              <a:gd name="T18" fmla="*/ 110 w 175"/>
              <a:gd name="T19" fmla="*/ 85 h 85"/>
              <a:gd name="T20" fmla="*/ 6 w 175"/>
              <a:gd name="T21" fmla="*/ 4 h 85"/>
              <a:gd name="T22" fmla="*/ 110 w 175"/>
              <a:gd name="T23" fmla="*/ 83 h 85"/>
              <a:gd name="T24" fmla="*/ 171 w 175"/>
              <a:gd name="T25" fmla="*/ 65 h 85"/>
              <a:gd name="T26" fmla="*/ 6 w 175"/>
              <a:gd name="T27" fmla="*/ 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5" h="85">
                <a:moveTo>
                  <a:pt x="110" y="85"/>
                </a:moveTo>
                <a:cubicBezTo>
                  <a:pt x="110" y="85"/>
                  <a:pt x="110" y="85"/>
                  <a:pt x="110" y="85"/>
                </a:cubicBezTo>
                <a:cubicBezTo>
                  <a:pt x="0" y="2"/>
                  <a:pt x="0" y="2"/>
                  <a:pt x="0" y="2"/>
                </a:cubicBezTo>
                <a:cubicBezTo>
                  <a:pt x="0" y="2"/>
                  <a:pt x="0" y="1"/>
                  <a:pt x="0" y="1"/>
                </a:cubicBezTo>
                <a:cubicBezTo>
                  <a:pt x="0" y="1"/>
                  <a:pt x="1" y="0"/>
                  <a:pt x="1" y="1"/>
                </a:cubicBezTo>
                <a:cubicBezTo>
                  <a:pt x="175" y="64"/>
                  <a:pt x="175" y="64"/>
                  <a:pt x="175" y="64"/>
                </a:cubicBezTo>
                <a:cubicBezTo>
                  <a:pt x="175" y="64"/>
                  <a:pt x="175" y="64"/>
                  <a:pt x="175" y="65"/>
                </a:cubicBezTo>
                <a:cubicBezTo>
                  <a:pt x="175" y="65"/>
                  <a:pt x="175" y="65"/>
                  <a:pt x="175" y="66"/>
                </a:cubicBezTo>
                <a:cubicBezTo>
                  <a:pt x="110" y="85"/>
                  <a:pt x="110" y="85"/>
                  <a:pt x="110" y="85"/>
                </a:cubicBezTo>
                <a:cubicBezTo>
                  <a:pt x="110" y="85"/>
                  <a:pt x="110" y="85"/>
                  <a:pt x="110" y="85"/>
                </a:cubicBezTo>
                <a:close/>
                <a:moveTo>
                  <a:pt x="6" y="4"/>
                </a:moveTo>
                <a:cubicBezTo>
                  <a:pt x="110" y="83"/>
                  <a:pt x="110" y="83"/>
                  <a:pt x="110" y="83"/>
                </a:cubicBezTo>
                <a:cubicBezTo>
                  <a:pt x="171" y="65"/>
                  <a:pt x="171" y="65"/>
                  <a:pt x="171" y="65"/>
                </a:cubicBezTo>
                <a:lnTo>
                  <a:pt x="6" y="4"/>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2" name="Freeform 41"/>
          <p:cNvSpPr>
            <a:spLocks noEditPoints="1"/>
          </p:cNvSpPr>
          <p:nvPr/>
        </p:nvSpPr>
        <p:spPr bwMode="auto">
          <a:xfrm>
            <a:off x="9771854" y="5236605"/>
            <a:ext cx="228702" cy="888639"/>
          </a:xfrm>
          <a:custGeom>
            <a:avLst/>
            <a:gdLst>
              <a:gd name="T0" fmla="*/ 1 w 82"/>
              <a:gd name="T1" fmla="*/ 317 h 317"/>
              <a:gd name="T2" fmla="*/ 1 w 82"/>
              <a:gd name="T3" fmla="*/ 317 h 317"/>
              <a:gd name="T4" fmla="*/ 0 w 82"/>
              <a:gd name="T5" fmla="*/ 316 h 317"/>
              <a:gd name="T6" fmla="*/ 16 w 82"/>
              <a:gd name="T7" fmla="*/ 20 h 317"/>
              <a:gd name="T8" fmla="*/ 17 w 82"/>
              <a:gd name="T9" fmla="*/ 19 h 317"/>
              <a:gd name="T10" fmla="*/ 81 w 82"/>
              <a:gd name="T11" fmla="*/ 0 h 317"/>
              <a:gd name="T12" fmla="*/ 82 w 82"/>
              <a:gd name="T13" fmla="*/ 0 h 317"/>
              <a:gd name="T14" fmla="*/ 82 w 82"/>
              <a:gd name="T15" fmla="*/ 1 h 317"/>
              <a:gd name="T16" fmla="*/ 2 w 82"/>
              <a:gd name="T17" fmla="*/ 316 h 317"/>
              <a:gd name="T18" fmla="*/ 1 w 82"/>
              <a:gd name="T19" fmla="*/ 317 h 317"/>
              <a:gd name="T20" fmla="*/ 18 w 82"/>
              <a:gd name="T21" fmla="*/ 21 h 317"/>
              <a:gd name="T22" fmla="*/ 2 w 82"/>
              <a:gd name="T23" fmla="*/ 306 h 317"/>
              <a:gd name="T24" fmla="*/ 80 w 82"/>
              <a:gd name="T25" fmla="*/ 2 h 317"/>
              <a:gd name="T26" fmla="*/ 18 w 82"/>
              <a:gd name="T27" fmla="*/ 2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 h="317">
                <a:moveTo>
                  <a:pt x="1" y="317"/>
                </a:moveTo>
                <a:cubicBezTo>
                  <a:pt x="1" y="317"/>
                  <a:pt x="1" y="317"/>
                  <a:pt x="1" y="317"/>
                </a:cubicBezTo>
                <a:cubicBezTo>
                  <a:pt x="0" y="317"/>
                  <a:pt x="0" y="316"/>
                  <a:pt x="0" y="316"/>
                </a:cubicBezTo>
                <a:cubicBezTo>
                  <a:pt x="16" y="20"/>
                  <a:pt x="16" y="20"/>
                  <a:pt x="16" y="20"/>
                </a:cubicBezTo>
                <a:cubicBezTo>
                  <a:pt x="16" y="19"/>
                  <a:pt x="16" y="19"/>
                  <a:pt x="17" y="19"/>
                </a:cubicBezTo>
                <a:cubicBezTo>
                  <a:pt x="81" y="0"/>
                  <a:pt x="81" y="0"/>
                  <a:pt x="81" y="0"/>
                </a:cubicBezTo>
                <a:cubicBezTo>
                  <a:pt x="81" y="0"/>
                  <a:pt x="82" y="0"/>
                  <a:pt x="82" y="0"/>
                </a:cubicBezTo>
                <a:cubicBezTo>
                  <a:pt x="82" y="0"/>
                  <a:pt x="82" y="1"/>
                  <a:pt x="82" y="1"/>
                </a:cubicBezTo>
                <a:cubicBezTo>
                  <a:pt x="2" y="316"/>
                  <a:pt x="2" y="316"/>
                  <a:pt x="2" y="316"/>
                </a:cubicBezTo>
                <a:cubicBezTo>
                  <a:pt x="2" y="316"/>
                  <a:pt x="1" y="317"/>
                  <a:pt x="1" y="317"/>
                </a:cubicBezTo>
                <a:close/>
                <a:moveTo>
                  <a:pt x="18" y="21"/>
                </a:moveTo>
                <a:cubicBezTo>
                  <a:pt x="2" y="306"/>
                  <a:pt x="2" y="306"/>
                  <a:pt x="2" y="306"/>
                </a:cubicBezTo>
                <a:cubicBezTo>
                  <a:pt x="80" y="2"/>
                  <a:pt x="80" y="2"/>
                  <a:pt x="80" y="2"/>
                </a:cubicBezTo>
                <a:lnTo>
                  <a:pt x="18" y="21"/>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3" name="Freeform 42"/>
          <p:cNvSpPr>
            <a:spLocks noEditPoints="1"/>
          </p:cNvSpPr>
          <p:nvPr/>
        </p:nvSpPr>
        <p:spPr bwMode="auto">
          <a:xfrm>
            <a:off x="9996005" y="4849746"/>
            <a:ext cx="1269809" cy="451715"/>
          </a:xfrm>
          <a:custGeom>
            <a:avLst/>
            <a:gdLst>
              <a:gd name="T0" fmla="*/ 453 w 454"/>
              <a:gd name="T1" fmla="*/ 161 h 161"/>
              <a:gd name="T2" fmla="*/ 453 w 454"/>
              <a:gd name="T3" fmla="*/ 161 h 161"/>
              <a:gd name="T4" fmla="*/ 1 w 454"/>
              <a:gd name="T5" fmla="*/ 140 h 161"/>
              <a:gd name="T6" fmla="*/ 1 w 454"/>
              <a:gd name="T7" fmla="*/ 139 h 161"/>
              <a:gd name="T8" fmla="*/ 1 w 454"/>
              <a:gd name="T9" fmla="*/ 138 h 161"/>
              <a:gd name="T10" fmla="*/ 56 w 454"/>
              <a:gd name="T11" fmla="*/ 1 h 161"/>
              <a:gd name="T12" fmla="*/ 56 w 454"/>
              <a:gd name="T13" fmla="*/ 0 h 161"/>
              <a:gd name="T14" fmla="*/ 57 w 454"/>
              <a:gd name="T15" fmla="*/ 0 h 161"/>
              <a:gd name="T16" fmla="*/ 453 w 454"/>
              <a:gd name="T17" fmla="*/ 160 h 161"/>
              <a:gd name="T18" fmla="*/ 454 w 454"/>
              <a:gd name="T19" fmla="*/ 161 h 161"/>
              <a:gd name="T20" fmla="*/ 453 w 454"/>
              <a:gd name="T21" fmla="*/ 161 h 161"/>
              <a:gd name="T22" fmla="*/ 3 w 454"/>
              <a:gd name="T23" fmla="*/ 138 h 161"/>
              <a:gd name="T24" fmla="*/ 448 w 454"/>
              <a:gd name="T25" fmla="*/ 159 h 161"/>
              <a:gd name="T26" fmla="*/ 57 w 454"/>
              <a:gd name="T27" fmla="*/ 2 h 161"/>
              <a:gd name="T28" fmla="*/ 3 w 454"/>
              <a:gd name="T29"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4" h="161">
                <a:moveTo>
                  <a:pt x="453" y="161"/>
                </a:moveTo>
                <a:cubicBezTo>
                  <a:pt x="453" y="161"/>
                  <a:pt x="453" y="161"/>
                  <a:pt x="453" y="161"/>
                </a:cubicBezTo>
                <a:cubicBezTo>
                  <a:pt x="1" y="140"/>
                  <a:pt x="1" y="140"/>
                  <a:pt x="1" y="140"/>
                </a:cubicBezTo>
                <a:cubicBezTo>
                  <a:pt x="1" y="140"/>
                  <a:pt x="1" y="139"/>
                  <a:pt x="1" y="139"/>
                </a:cubicBezTo>
                <a:cubicBezTo>
                  <a:pt x="0" y="139"/>
                  <a:pt x="0" y="139"/>
                  <a:pt x="1" y="138"/>
                </a:cubicBezTo>
                <a:cubicBezTo>
                  <a:pt x="56" y="1"/>
                  <a:pt x="56" y="1"/>
                  <a:pt x="56" y="1"/>
                </a:cubicBezTo>
                <a:cubicBezTo>
                  <a:pt x="56" y="1"/>
                  <a:pt x="56" y="1"/>
                  <a:pt x="56" y="0"/>
                </a:cubicBezTo>
                <a:cubicBezTo>
                  <a:pt x="56" y="0"/>
                  <a:pt x="57" y="0"/>
                  <a:pt x="57" y="0"/>
                </a:cubicBezTo>
                <a:cubicBezTo>
                  <a:pt x="453" y="160"/>
                  <a:pt x="453" y="160"/>
                  <a:pt x="453" y="160"/>
                </a:cubicBezTo>
                <a:cubicBezTo>
                  <a:pt x="454" y="160"/>
                  <a:pt x="454" y="160"/>
                  <a:pt x="454" y="161"/>
                </a:cubicBezTo>
                <a:cubicBezTo>
                  <a:pt x="454" y="161"/>
                  <a:pt x="454" y="161"/>
                  <a:pt x="453" y="161"/>
                </a:cubicBezTo>
                <a:close/>
                <a:moveTo>
                  <a:pt x="3" y="138"/>
                </a:moveTo>
                <a:cubicBezTo>
                  <a:pt x="448" y="159"/>
                  <a:pt x="448" y="159"/>
                  <a:pt x="448" y="159"/>
                </a:cubicBezTo>
                <a:cubicBezTo>
                  <a:pt x="57" y="2"/>
                  <a:pt x="57" y="2"/>
                  <a:pt x="57" y="2"/>
                </a:cubicBezTo>
                <a:lnTo>
                  <a:pt x="3" y="138"/>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5" name="Freeform 44"/>
          <p:cNvSpPr>
            <a:spLocks noEditPoints="1"/>
          </p:cNvSpPr>
          <p:nvPr/>
        </p:nvSpPr>
        <p:spPr bwMode="auto">
          <a:xfrm>
            <a:off x="10021037" y="3573110"/>
            <a:ext cx="696347" cy="819231"/>
          </a:xfrm>
          <a:custGeom>
            <a:avLst/>
            <a:gdLst>
              <a:gd name="T0" fmla="*/ 248 w 249"/>
              <a:gd name="T1" fmla="*/ 292 h 292"/>
              <a:gd name="T2" fmla="*/ 248 w 249"/>
              <a:gd name="T3" fmla="*/ 291 h 292"/>
              <a:gd name="T4" fmla="*/ 1 w 249"/>
              <a:gd name="T5" fmla="*/ 99 h 292"/>
              <a:gd name="T6" fmla="*/ 0 w 249"/>
              <a:gd name="T7" fmla="*/ 98 h 292"/>
              <a:gd name="T8" fmla="*/ 1 w 249"/>
              <a:gd name="T9" fmla="*/ 97 h 292"/>
              <a:gd name="T10" fmla="*/ 216 w 249"/>
              <a:gd name="T11" fmla="*/ 0 h 292"/>
              <a:gd name="T12" fmla="*/ 217 w 249"/>
              <a:gd name="T13" fmla="*/ 0 h 292"/>
              <a:gd name="T14" fmla="*/ 217 w 249"/>
              <a:gd name="T15" fmla="*/ 1 h 292"/>
              <a:gd name="T16" fmla="*/ 249 w 249"/>
              <a:gd name="T17" fmla="*/ 291 h 292"/>
              <a:gd name="T18" fmla="*/ 249 w 249"/>
              <a:gd name="T19" fmla="*/ 292 h 292"/>
              <a:gd name="T20" fmla="*/ 248 w 249"/>
              <a:gd name="T21" fmla="*/ 292 h 292"/>
              <a:gd name="T22" fmla="*/ 3 w 249"/>
              <a:gd name="T23" fmla="*/ 98 h 292"/>
              <a:gd name="T24" fmla="*/ 247 w 249"/>
              <a:gd name="T25" fmla="*/ 289 h 292"/>
              <a:gd name="T26" fmla="*/ 216 w 249"/>
              <a:gd name="T27" fmla="*/ 3 h 292"/>
              <a:gd name="T28" fmla="*/ 3 w 249"/>
              <a:gd name="T29" fmla="*/ 98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9" h="292">
                <a:moveTo>
                  <a:pt x="248" y="292"/>
                </a:moveTo>
                <a:cubicBezTo>
                  <a:pt x="248" y="292"/>
                  <a:pt x="248" y="292"/>
                  <a:pt x="248" y="291"/>
                </a:cubicBezTo>
                <a:cubicBezTo>
                  <a:pt x="1" y="99"/>
                  <a:pt x="1" y="99"/>
                  <a:pt x="1" y="99"/>
                </a:cubicBezTo>
                <a:cubicBezTo>
                  <a:pt x="0" y="98"/>
                  <a:pt x="0" y="98"/>
                  <a:pt x="0" y="98"/>
                </a:cubicBezTo>
                <a:cubicBezTo>
                  <a:pt x="0" y="97"/>
                  <a:pt x="0" y="97"/>
                  <a:pt x="1" y="97"/>
                </a:cubicBezTo>
                <a:cubicBezTo>
                  <a:pt x="216" y="0"/>
                  <a:pt x="216" y="0"/>
                  <a:pt x="216" y="0"/>
                </a:cubicBezTo>
                <a:cubicBezTo>
                  <a:pt x="216" y="0"/>
                  <a:pt x="217" y="0"/>
                  <a:pt x="217" y="0"/>
                </a:cubicBezTo>
                <a:cubicBezTo>
                  <a:pt x="217" y="1"/>
                  <a:pt x="217" y="1"/>
                  <a:pt x="217" y="1"/>
                </a:cubicBezTo>
                <a:cubicBezTo>
                  <a:pt x="249" y="291"/>
                  <a:pt x="249" y="291"/>
                  <a:pt x="249" y="291"/>
                </a:cubicBezTo>
                <a:cubicBezTo>
                  <a:pt x="249" y="291"/>
                  <a:pt x="249" y="291"/>
                  <a:pt x="249" y="292"/>
                </a:cubicBezTo>
                <a:cubicBezTo>
                  <a:pt x="249" y="292"/>
                  <a:pt x="248" y="292"/>
                  <a:pt x="248" y="292"/>
                </a:cubicBezTo>
                <a:close/>
                <a:moveTo>
                  <a:pt x="3" y="98"/>
                </a:moveTo>
                <a:cubicBezTo>
                  <a:pt x="247" y="289"/>
                  <a:pt x="247" y="289"/>
                  <a:pt x="247" y="289"/>
                </a:cubicBezTo>
                <a:cubicBezTo>
                  <a:pt x="216" y="3"/>
                  <a:pt x="216" y="3"/>
                  <a:pt x="216" y="3"/>
                </a:cubicBezTo>
                <a:lnTo>
                  <a:pt x="3" y="98"/>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6" name="Freeform 45"/>
          <p:cNvSpPr>
            <a:spLocks noEditPoints="1"/>
          </p:cNvSpPr>
          <p:nvPr/>
        </p:nvSpPr>
        <p:spPr bwMode="auto">
          <a:xfrm>
            <a:off x="10337351" y="2133766"/>
            <a:ext cx="1222020" cy="1445033"/>
          </a:xfrm>
          <a:custGeom>
            <a:avLst/>
            <a:gdLst>
              <a:gd name="T0" fmla="*/ 103 w 437"/>
              <a:gd name="T1" fmla="*/ 515 h 515"/>
              <a:gd name="T2" fmla="*/ 103 w 437"/>
              <a:gd name="T3" fmla="*/ 515 h 515"/>
              <a:gd name="T4" fmla="*/ 103 w 437"/>
              <a:gd name="T5" fmla="*/ 514 h 515"/>
              <a:gd name="T6" fmla="*/ 0 w 437"/>
              <a:gd name="T7" fmla="*/ 88 h 515"/>
              <a:gd name="T8" fmla="*/ 0 w 437"/>
              <a:gd name="T9" fmla="*/ 87 h 515"/>
              <a:gd name="T10" fmla="*/ 0 w 437"/>
              <a:gd name="T11" fmla="*/ 87 h 515"/>
              <a:gd name="T12" fmla="*/ 435 w 437"/>
              <a:gd name="T13" fmla="*/ 0 h 515"/>
              <a:gd name="T14" fmla="*/ 436 w 437"/>
              <a:gd name="T15" fmla="*/ 1 h 515"/>
              <a:gd name="T16" fmla="*/ 436 w 437"/>
              <a:gd name="T17" fmla="*/ 2 h 515"/>
              <a:gd name="T18" fmla="*/ 104 w 437"/>
              <a:gd name="T19" fmla="*/ 515 h 515"/>
              <a:gd name="T20" fmla="*/ 103 w 437"/>
              <a:gd name="T21" fmla="*/ 515 h 515"/>
              <a:gd name="T22" fmla="*/ 2 w 437"/>
              <a:gd name="T23" fmla="*/ 88 h 515"/>
              <a:gd name="T24" fmla="*/ 104 w 437"/>
              <a:gd name="T25" fmla="*/ 512 h 515"/>
              <a:gd name="T26" fmla="*/ 434 w 437"/>
              <a:gd name="T27" fmla="*/ 3 h 515"/>
              <a:gd name="T28" fmla="*/ 2 w 437"/>
              <a:gd name="T29" fmla="*/ 88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7" h="515">
                <a:moveTo>
                  <a:pt x="103" y="515"/>
                </a:moveTo>
                <a:cubicBezTo>
                  <a:pt x="103" y="515"/>
                  <a:pt x="103" y="515"/>
                  <a:pt x="103" y="515"/>
                </a:cubicBezTo>
                <a:cubicBezTo>
                  <a:pt x="103" y="515"/>
                  <a:pt x="103" y="515"/>
                  <a:pt x="103" y="514"/>
                </a:cubicBezTo>
                <a:cubicBezTo>
                  <a:pt x="0" y="88"/>
                  <a:pt x="0" y="88"/>
                  <a:pt x="0" y="88"/>
                </a:cubicBezTo>
                <a:cubicBezTo>
                  <a:pt x="0" y="88"/>
                  <a:pt x="0" y="87"/>
                  <a:pt x="0" y="87"/>
                </a:cubicBezTo>
                <a:cubicBezTo>
                  <a:pt x="0" y="87"/>
                  <a:pt x="0" y="87"/>
                  <a:pt x="0" y="87"/>
                </a:cubicBezTo>
                <a:cubicBezTo>
                  <a:pt x="435" y="0"/>
                  <a:pt x="435" y="0"/>
                  <a:pt x="435" y="0"/>
                </a:cubicBezTo>
                <a:cubicBezTo>
                  <a:pt x="436" y="0"/>
                  <a:pt x="436" y="1"/>
                  <a:pt x="436" y="1"/>
                </a:cubicBezTo>
                <a:cubicBezTo>
                  <a:pt x="437" y="1"/>
                  <a:pt x="437" y="2"/>
                  <a:pt x="436" y="2"/>
                </a:cubicBezTo>
                <a:cubicBezTo>
                  <a:pt x="104" y="515"/>
                  <a:pt x="104" y="515"/>
                  <a:pt x="104" y="515"/>
                </a:cubicBezTo>
                <a:cubicBezTo>
                  <a:pt x="104" y="515"/>
                  <a:pt x="104" y="515"/>
                  <a:pt x="103" y="515"/>
                </a:cubicBezTo>
                <a:close/>
                <a:moveTo>
                  <a:pt x="2" y="88"/>
                </a:moveTo>
                <a:cubicBezTo>
                  <a:pt x="104" y="512"/>
                  <a:pt x="104" y="512"/>
                  <a:pt x="104" y="512"/>
                </a:cubicBezTo>
                <a:cubicBezTo>
                  <a:pt x="434" y="3"/>
                  <a:pt x="434" y="3"/>
                  <a:pt x="434" y="3"/>
                </a:cubicBezTo>
                <a:lnTo>
                  <a:pt x="2" y="88"/>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7" name="Freeform 46"/>
          <p:cNvSpPr>
            <a:spLocks noEditPoints="1"/>
          </p:cNvSpPr>
          <p:nvPr/>
        </p:nvSpPr>
        <p:spPr bwMode="auto">
          <a:xfrm>
            <a:off x="10621806" y="3573110"/>
            <a:ext cx="557532" cy="819231"/>
          </a:xfrm>
          <a:custGeom>
            <a:avLst/>
            <a:gdLst>
              <a:gd name="T0" fmla="*/ 33 w 199"/>
              <a:gd name="T1" fmla="*/ 292 h 292"/>
              <a:gd name="T2" fmla="*/ 33 w 199"/>
              <a:gd name="T3" fmla="*/ 292 h 292"/>
              <a:gd name="T4" fmla="*/ 32 w 199"/>
              <a:gd name="T5" fmla="*/ 291 h 292"/>
              <a:gd name="T6" fmla="*/ 0 w 199"/>
              <a:gd name="T7" fmla="*/ 1 h 292"/>
              <a:gd name="T8" fmla="*/ 1 w 199"/>
              <a:gd name="T9" fmla="*/ 0 h 292"/>
              <a:gd name="T10" fmla="*/ 2 w 199"/>
              <a:gd name="T11" fmla="*/ 1 h 292"/>
              <a:gd name="T12" fmla="*/ 199 w 199"/>
              <a:gd name="T13" fmla="*/ 217 h 292"/>
              <a:gd name="T14" fmla="*/ 199 w 199"/>
              <a:gd name="T15" fmla="*/ 217 h 292"/>
              <a:gd name="T16" fmla="*/ 198 w 199"/>
              <a:gd name="T17" fmla="*/ 218 h 292"/>
              <a:gd name="T18" fmla="*/ 34 w 199"/>
              <a:gd name="T19" fmla="*/ 292 h 292"/>
              <a:gd name="T20" fmla="*/ 33 w 199"/>
              <a:gd name="T21" fmla="*/ 292 h 292"/>
              <a:gd name="T22" fmla="*/ 3 w 199"/>
              <a:gd name="T23" fmla="*/ 4 h 292"/>
              <a:gd name="T24" fmla="*/ 34 w 199"/>
              <a:gd name="T25" fmla="*/ 289 h 292"/>
              <a:gd name="T26" fmla="*/ 196 w 199"/>
              <a:gd name="T27" fmla="*/ 217 h 292"/>
              <a:gd name="T28" fmla="*/ 3 w 199"/>
              <a:gd name="T29" fmla="*/ 4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9" h="292">
                <a:moveTo>
                  <a:pt x="33" y="292"/>
                </a:moveTo>
                <a:cubicBezTo>
                  <a:pt x="33" y="292"/>
                  <a:pt x="33" y="292"/>
                  <a:pt x="33" y="292"/>
                </a:cubicBezTo>
                <a:cubicBezTo>
                  <a:pt x="33" y="291"/>
                  <a:pt x="32" y="291"/>
                  <a:pt x="32" y="291"/>
                </a:cubicBezTo>
                <a:cubicBezTo>
                  <a:pt x="0" y="1"/>
                  <a:pt x="0" y="1"/>
                  <a:pt x="0" y="1"/>
                </a:cubicBezTo>
                <a:cubicBezTo>
                  <a:pt x="0" y="1"/>
                  <a:pt x="1" y="1"/>
                  <a:pt x="1" y="0"/>
                </a:cubicBezTo>
                <a:cubicBezTo>
                  <a:pt x="1" y="0"/>
                  <a:pt x="2" y="0"/>
                  <a:pt x="2" y="1"/>
                </a:cubicBezTo>
                <a:cubicBezTo>
                  <a:pt x="199" y="217"/>
                  <a:pt x="199" y="217"/>
                  <a:pt x="199" y="217"/>
                </a:cubicBezTo>
                <a:cubicBezTo>
                  <a:pt x="199" y="217"/>
                  <a:pt x="199" y="217"/>
                  <a:pt x="199" y="217"/>
                </a:cubicBezTo>
                <a:cubicBezTo>
                  <a:pt x="199" y="218"/>
                  <a:pt x="198" y="218"/>
                  <a:pt x="198" y="218"/>
                </a:cubicBezTo>
                <a:cubicBezTo>
                  <a:pt x="34" y="292"/>
                  <a:pt x="34" y="292"/>
                  <a:pt x="34" y="292"/>
                </a:cubicBezTo>
                <a:cubicBezTo>
                  <a:pt x="34" y="292"/>
                  <a:pt x="33" y="292"/>
                  <a:pt x="33" y="292"/>
                </a:cubicBezTo>
                <a:close/>
                <a:moveTo>
                  <a:pt x="3" y="4"/>
                </a:moveTo>
                <a:cubicBezTo>
                  <a:pt x="34" y="289"/>
                  <a:pt x="34" y="289"/>
                  <a:pt x="34" y="289"/>
                </a:cubicBezTo>
                <a:cubicBezTo>
                  <a:pt x="196" y="217"/>
                  <a:pt x="196" y="217"/>
                  <a:pt x="196" y="217"/>
                </a:cubicBezTo>
                <a:lnTo>
                  <a:pt x="3" y="4"/>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8" name="Freeform 47"/>
          <p:cNvSpPr>
            <a:spLocks noEditPoints="1"/>
          </p:cNvSpPr>
          <p:nvPr/>
        </p:nvSpPr>
        <p:spPr bwMode="auto">
          <a:xfrm>
            <a:off x="10621806" y="3573110"/>
            <a:ext cx="937565" cy="611010"/>
          </a:xfrm>
          <a:custGeom>
            <a:avLst/>
            <a:gdLst>
              <a:gd name="T0" fmla="*/ 198 w 335"/>
              <a:gd name="T1" fmla="*/ 218 h 218"/>
              <a:gd name="T2" fmla="*/ 198 w 335"/>
              <a:gd name="T3" fmla="*/ 218 h 218"/>
              <a:gd name="T4" fmla="*/ 197 w 335"/>
              <a:gd name="T5" fmla="*/ 218 h 218"/>
              <a:gd name="T6" fmla="*/ 1 w 335"/>
              <a:gd name="T7" fmla="*/ 2 h 218"/>
              <a:gd name="T8" fmla="*/ 1 w 335"/>
              <a:gd name="T9" fmla="*/ 1 h 218"/>
              <a:gd name="T10" fmla="*/ 2 w 335"/>
              <a:gd name="T11" fmla="*/ 0 h 218"/>
              <a:gd name="T12" fmla="*/ 335 w 335"/>
              <a:gd name="T13" fmla="*/ 86 h 218"/>
              <a:gd name="T14" fmla="*/ 335 w 335"/>
              <a:gd name="T15" fmla="*/ 86 h 218"/>
              <a:gd name="T16" fmla="*/ 335 w 335"/>
              <a:gd name="T17" fmla="*/ 87 h 218"/>
              <a:gd name="T18" fmla="*/ 198 w 335"/>
              <a:gd name="T19" fmla="*/ 218 h 218"/>
              <a:gd name="T20" fmla="*/ 198 w 335"/>
              <a:gd name="T21" fmla="*/ 218 h 218"/>
              <a:gd name="T22" fmla="*/ 4 w 335"/>
              <a:gd name="T23" fmla="*/ 3 h 218"/>
              <a:gd name="T24" fmla="*/ 198 w 335"/>
              <a:gd name="T25" fmla="*/ 216 h 218"/>
              <a:gd name="T26" fmla="*/ 332 w 335"/>
              <a:gd name="T27" fmla="*/ 87 h 218"/>
              <a:gd name="T28" fmla="*/ 4 w 335"/>
              <a:gd name="T29" fmla="*/ 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5" h="218">
                <a:moveTo>
                  <a:pt x="198" y="218"/>
                </a:moveTo>
                <a:cubicBezTo>
                  <a:pt x="198" y="218"/>
                  <a:pt x="198" y="218"/>
                  <a:pt x="198" y="218"/>
                </a:cubicBezTo>
                <a:cubicBezTo>
                  <a:pt x="198" y="218"/>
                  <a:pt x="197" y="218"/>
                  <a:pt x="197" y="218"/>
                </a:cubicBezTo>
                <a:cubicBezTo>
                  <a:pt x="1" y="2"/>
                  <a:pt x="1" y="2"/>
                  <a:pt x="1" y="2"/>
                </a:cubicBezTo>
                <a:cubicBezTo>
                  <a:pt x="0" y="2"/>
                  <a:pt x="0" y="1"/>
                  <a:pt x="1" y="1"/>
                </a:cubicBezTo>
                <a:cubicBezTo>
                  <a:pt x="1" y="0"/>
                  <a:pt x="1" y="0"/>
                  <a:pt x="2" y="0"/>
                </a:cubicBezTo>
                <a:cubicBezTo>
                  <a:pt x="335" y="86"/>
                  <a:pt x="335" y="86"/>
                  <a:pt x="335" y="86"/>
                </a:cubicBezTo>
                <a:cubicBezTo>
                  <a:pt x="335" y="86"/>
                  <a:pt x="335" y="86"/>
                  <a:pt x="335" y="86"/>
                </a:cubicBezTo>
                <a:cubicBezTo>
                  <a:pt x="335" y="87"/>
                  <a:pt x="335" y="87"/>
                  <a:pt x="335" y="87"/>
                </a:cubicBezTo>
                <a:cubicBezTo>
                  <a:pt x="198" y="218"/>
                  <a:pt x="198" y="218"/>
                  <a:pt x="198" y="218"/>
                </a:cubicBezTo>
                <a:cubicBezTo>
                  <a:pt x="198" y="218"/>
                  <a:pt x="198" y="218"/>
                  <a:pt x="198" y="218"/>
                </a:cubicBezTo>
                <a:close/>
                <a:moveTo>
                  <a:pt x="4" y="3"/>
                </a:moveTo>
                <a:cubicBezTo>
                  <a:pt x="198" y="216"/>
                  <a:pt x="198" y="216"/>
                  <a:pt x="198" y="216"/>
                </a:cubicBezTo>
                <a:cubicBezTo>
                  <a:pt x="332" y="87"/>
                  <a:pt x="332" y="87"/>
                  <a:pt x="332" y="87"/>
                </a:cubicBezTo>
                <a:lnTo>
                  <a:pt x="4" y="3"/>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0" name="Freeform 49"/>
          <p:cNvSpPr>
            <a:spLocks noEditPoints="1"/>
          </p:cNvSpPr>
          <p:nvPr/>
        </p:nvSpPr>
        <p:spPr bwMode="auto">
          <a:xfrm>
            <a:off x="9771854" y="5236605"/>
            <a:ext cx="1185610" cy="888639"/>
          </a:xfrm>
          <a:custGeom>
            <a:avLst/>
            <a:gdLst>
              <a:gd name="T0" fmla="*/ 1 w 424"/>
              <a:gd name="T1" fmla="*/ 317 h 317"/>
              <a:gd name="T2" fmla="*/ 0 w 424"/>
              <a:gd name="T3" fmla="*/ 316 h 317"/>
              <a:gd name="T4" fmla="*/ 0 w 424"/>
              <a:gd name="T5" fmla="*/ 315 h 317"/>
              <a:gd name="T6" fmla="*/ 81 w 424"/>
              <a:gd name="T7" fmla="*/ 0 h 317"/>
              <a:gd name="T8" fmla="*/ 81 w 424"/>
              <a:gd name="T9" fmla="*/ 0 h 317"/>
              <a:gd name="T10" fmla="*/ 82 w 424"/>
              <a:gd name="T11" fmla="*/ 0 h 317"/>
              <a:gd name="T12" fmla="*/ 424 w 424"/>
              <a:gd name="T13" fmla="*/ 236 h 317"/>
              <a:gd name="T14" fmla="*/ 424 w 424"/>
              <a:gd name="T15" fmla="*/ 237 h 317"/>
              <a:gd name="T16" fmla="*/ 424 w 424"/>
              <a:gd name="T17" fmla="*/ 238 h 317"/>
              <a:gd name="T18" fmla="*/ 1 w 424"/>
              <a:gd name="T19" fmla="*/ 317 h 317"/>
              <a:gd name="T20" fmla="*/ 1 w 424"/>
              <a:gd name="T21" fmla="*/ 317 h 317"/>
              <a:gd name="T22" fmla="*/ 82 w 424"/>
              <a:gd name="T23" fmla="*/ 2 h 317"/>
              <a:gd name="T24" fmla="*/ 2 w 424"/>
              <a:gd name="T25" fmla="*/ 314 h 317"/>
              <a:gd name="T26" fmla="*/ 421 w 424"/>
              <a:gd name="T27" fmla="*/ 236 h 317"/>
              <a:gd name="T28" fmla="*/ 82 w 424"/>
              <a:gd name="T29" fmla="*/ 2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4" h="317">
                <a:moveTo>
                  <a:pt x="1" y="317"/>
                </a:moveTo>
                <a:cubicBezTo>
                  <a:pt x="1" y="317"/>
                  <a:pt x="0" y="317"/>
                  <a:pt x="0" y="316"/>
                </a:cubicBezTo>
                <a:cubicBezTo>
                  <a:pt x="0" y="316"/>
                  <a:pt x="0" y="316"/>
                  <a:pt x="0" y="315"/>
                </a:cubicBezTo>
                <a:cubicBezTo>
                  <a:pt x="81" y="0"/>
                  <a:pt x="81" y="0"/>
                  <a:pt x="81" y="0"/>
                </a:cubicBezTo>
                <a:cubicBezTo>
                  <a:pt x="81" y="0"/>
                  <a:pt x="81" y="0"/>
                  <a:pt x="81" y="0"/>
                </a:cubicBezTo>
                <a:cubicBezTo>
                  <a:pt x="81" y="0"/>
                  <a:pt x="82" y="0"/>
                  <a:pt x="82" y="0"/>
                </a:cubicBezTo>
                <a:cubicBezTo>
                  <a:pt x="424" y="236"/>
                  <a:pt x="424" y="236"/>
                  <a:pt x="424" y="236"/>
                </a:cubicBezTo>
                <a:cubicBezTo>
                  <a:pt x="424" y="236"/>
                  <a:pt x="424" y="237"/>
                  <a:pt x="424" y="237"/>
                </a:cubicBezTo>
                <a:cubicBezTo>
                  <a:pt x="424" y="237"/>
                  <a:pt x="424" y="238"/>
                  <a:pt x="424" y="238"/>
                </a:cubicBezTo>
                <a:cubicBezTo>
                  <a:pt x="1" y="317"/>
                  <a:pt x="1" y="317"/>
                  <a:pt x="1" y="317"/>
                </a:cubicBezTo>
                <a:cubicBezTo>
                  <a:pt x="1" y="317"/>
                  <a:pt x="1" y="317"/>
                  <a:pt x="1" y="317"/>
                </a:cubicBezTo>
                <a:close/>
                <a:moveTo>
                  <a:pt x="82" y="2"/>
                </a:moveTo>
                <a:cubicBezTo>
                  <a:pt x="2" y="314"/>
                  <a:pt x="2" y="314"/>
                  <a:pt x="2" y="314"/>
                </a:cubicBezTo>
                <a:cubicBezTo>
                  <a:pt x="421" y="236"/>
                  <a:pt x="421" y="236"/>
                  <a:pt x="421" y="236"/>
                </a:cubicBezTo>
                <a:lnTo>
                  <a:pt x="82" y="2"/>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3" name="Freeform 52"/>
          <p:cNvSpPr>
            <a:spLocks noEditPoints="1"/>
          </p:cNvSpPr>
          <p:nvPr/>
        </p:nvSpPr>
        <p:spPr bwMode="auto">
          <a:xfrm>
            <a:off x="10471614" y="5898817"/>
            <a:ext cx="485850" cy="681555"/>
          </a:xfrm>
          <a:custGeom>
            <a:avLst/>
            <a:gdLst>
              <a:gd name="T0" fmla="*/ 118 w 174"/>
              <a:gd name="T1" fmla="*/ 243 h 243"/>
              <a:gd name="T2" fmla="*/ 118 w 174"/>
              <a:gd name="T3" fmla="*/ 243 h 243"/>
              <a:gd name="T4" fmla="*/ 0 w 174"/>
              <a:gd name="T5" fmla="*/ 202 h 243"/>
              <a:gd name="T6" fmla="*/ 0 w 174"/>
              <a:gd name="T7" fmla="*/ 201 h 243"/>
              <a:gd name="T8" fmla="*/ 0 w 174"/>
              <a:gd name="T9" fmla="*/ 200 h 243"/>
              <a:gd name="T10" fmla="*/ 173 w 174"/>
              <a:gd name="T11" fmla="*/ 0 h 243"/>
              <a:gd name="T12" fmla="*/ 174 w 174"/>
              <a:gd name="T13" fmla="*/ 0 h 243"/>
              <a:gd name="T14" fmla="*/ 174 w 174"/>
              <a:gd name="T15" fmla="*/ 1 h 243"/>
              <a:gd name="T16" fmla="*/ 119 w 174"/>
              <a:gd name="T17" fmla="*/ 243 h 243"/>
              <a:gd name="T18" fmla="*/ 118 w 174"/>
              <a:gd name="T19" fmla="*/ 243 h 243"/>
              <a:gd name="T20" fmla="*/ 118 w 174"/>
              <a:gd name="T21" fmla="*/ 243 h 243"/>
              <a:gd name="T22" fmla="*/ 2 w 174"/>
              <a:gd name="T23" fmla="*/ 201 h 243"/>
              <a:gd name="T24" fmla="*/ 117 w 174"/>
              <a:gd name="T25" fmla="*/ 241 h 243"/>
              <a:gd name="T26" fmla="*/ 172 w 174"/>
              <a:gd name="T27" fmla="*/ 4 h 243"/>
              <a:gd name="T28" fmla="*/ 2 w 174"/>
              <a:gd name="T29" fmla="*/ 20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4" h="243">
                <a:moveTo>
                  <a:pt x="118" y="243"/>
                </a:moveTo>
                <a:cubicBezTo>
                  <a:pt x="118" y="243"/>
                  <a:pt x="118" y="243"/>
                  <a:pt x="118" y="243"/>
                </a:cubicBezTo>
                <a:cubicBezTo>
                  <a:pt x="0" y="202"/>
                  <a:pt x="0" y="202"/>
                  <a:pt x="0" y="202"/>
                </a:cubicBezTo>
                <a:cubicBezTo>
                  <a:pt x="0" y="202"/>
                  <a:pt x="0" y="202"/>
                  <a:pt x="0" y="201"/>
                </a:cubicBezTo>
                <a:cubicBezTo>
                  <a:pt x="0" y="201"/>
                  <a:pt x="0" y="201"/>
                  <a:pt x="0" y="200"/>
                </a:cubicBezTo>
                <a:cubicBezTo>
                  <a:pt x="173" y="0"/>
                  <a:pt x="173" y="0"/>
                  <a:pt x="173" y="0"/>
                </a:cubicBezTo>
                <a:cubicBezTo>
                  <a:pt x="173" y="0"/>
                  <a:pt x="173" y="0"/>
                  <a:pt x="174" y="0"/>
                </a:cubicBezTo>
                <a:cubicBezTo>
                  <a:pt x="174" y="0"/>
                  <a:pt x="174" y="1"/>
                  <a:pt x="174" y="1"/>
                </a:cubicBezTo>
                <a:cubicBezTo>
                  <a:pt x="119" y="243"/>
                  <a:pt x="119" y="243"/>
                  <a:pt x="119" y="243"/>
                </a:cubicBezTo>
                <a:cubicBezTo>
                  <a:pt x="119" y="243"/>
                  <a:pt x="119" y="243"/>
                  <a:pt x="118" y="243"/>
                </a:cubicBezTo>
                <a:cubicBezTo>
                  <a:pt x="118" y="243"/>
                  <a:pt x="118" y="243"/>
                  <a:pt x="118" y="243"/>
                </a:cubicBezTo>
                <a:close/>
                <a:moveTo>
                  <a:pt x="2" y="201"/>
                </a:moveTo>
                <a:cubicBezTo>
                  <a:pt x="117" y="241"/>
                  <a:pt x="117" y="241"/>
                  <a:pt x="117" y="241"/>
                </a:cubicBezTo>
                <a:cubicBezTo>
                  <a:pt x="172" y="4"/>
                  <a:pt x="172" y="4"/>
                  <a:pt x="172" y="4"/>
                </a:cubicBezTo>
                <a:lnTo>
                  <a:pt x="2" y="201"/>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5" name="Freeform 54"/>
          <p:cNvSpPr>
            <a:spLocks noEditPoints="1"/>
          </p:cNvSpPr>
          <p:nvPr/>
        </p:nvSpPr>
        <p:spPr bwMode="auto">
          <a:xfrm>
            <a:off x="10952913" y="5298048"/>
            <a:ext cx="656523" cy="606459"/>
          </a:xfrm>
          <a:custGeom>
            <a:avLst/>
            <a:gdLst>
              <a:gd name="T0" fmla="*/ 1 w 235"/>
              <a:gd name="T1" fmla="*/ 216 h 216"/>
              <a:gd name="T2" fmla="*/ 1 w 235"/>
              <a:gd name="T3" fmla="*/ 216 h 216"/>
              <a:gd name="T4" fmla="*/ 1 w 235"/>
              <a:gd name="T5" fmla="*/ 214 h 216"/>
              <a:gd name="T6" fmla="*/ 110 w 235"/>
              <a:gd name="T7" fmla="*/ 0 h 216"/>
              <a:gd name="T8" fmla="*/ 111 w 235"/>
              <a:gd name="T9" fmla="*/ 0 h 216"/>
              <a:gd name="T10" fmla="*/ 112 w 235"/>
              <a:gd name="T11" fmla="*/ 0 h 216"/>
              <a:gd name="T12" fmla="*/ 235 w 235"/>
              <a:gd name="T13" fmla="*/ 94 h 216"/>
              <a:gd name="T14" fmla="*/ 235 w 235"/>
              <a:gd name="T15" fmla="*/ 95 h 216"/>
              <a:gd name="T16" fmla="*/ 235 w 235"/>
              <a:gd name="T17" fmla="*/ 96 h 216"/>
              <a:gd name="T18" fmla="*/ 2 w 235"/>
              <a:gd name="T19" fmla="*/ 216 h 216"/>
              <a:gd name="T20" fmla="*/ 1 w 235"/>
              <a:gd name="T21" fmla="*/ 216 h 216"/>
              <a:gd name="T22" fmla="*/ 111 w 235"/>
              <a:gd name="T23" fmla="*/ 2 h 216"/>
              <a:gd name="T24" fmla="*/ 4 w 235"/>
              <a:gd name="T25" fmla="*/ 213 h 216"/>
              <a:gd name="T26" fmla="*/ 232 w 235"/>
              <a:gd name="T27" fmla="*/ 95 h 216"/>
              <a:gd name="T28" fmla="*/ 111 w 235"/>
              <a:gd name="T29" fmla="*/ 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5" h="216">
                <a:moveTo>
                  <a:pt x="1" y="216"/>
                </a:moveTo>
                <a:cubicBezTo>
                  <a:pt x="1" y="216"/>
                  <a:pt x="1" y="216"/>
                  <a:pt x="1" y="216"/>
                </a:cubicBezTo>
                <a:cubicBezTo>
                  <a:pt x="0" y="215"/>
                  <a:pt x="0" y="215"/>
                  <a:pt x="1" y="214"/>
                </a:cubicBezTo>
                <a:cubicBezTo>
                  <a:pt x="110" y="0"/>
                  <a:pt x="110" y="0"/>
                  <a:pt x="110" y="0"/>
                </a:cubicBezTo>
                <a:cubicBezTo>
                  <a:pt x="110" y="0"/>
                  <a:pt x="111" y="0"/>
                  <a:pt x="111" y="0"/>
                </a:cubicBezTo>
                <a:cubicBezTo>
                  <a:pt x="111" y="0"/>
                  <a:pt x="111" y="0"/>
                  <a:pt x="112" y="0"/>
                </a:cubicBezTo>
                <a:cubicBezTo>
                  <a:pt x="235" y="94"/>
                  <a:pt x="235" y="94"/>
                  <a:pt x="235" y="94"/>
                </a:cubicBezTo>
                <a:cubicBezTo>
                  <a:pt x="235" y="95"/>
                  <a:pt x="235" y="95"/>
                  <a:pt x="235" y="95"/>
                </a:cubicBezTo>
                <a:cubicBezTo>
                  <a:pt x="235" y="96"/>
                  <a:pt x="235" y="96"/>
                  <a:pt x="235" y="96"/>
                </a:cubicBezTo>
                <a:cubicBezTo>
                  <a:pt x="2" y="216"/>
                  <a:pt x="2" y="216"/>
                  <a:pt x="2" y="216"/>
                </a:cubicBezTo>
                <a:cubicBezTo>
                  <a:pt x="2" y="216"/>
                  <a:pt x="2" y="216"/>
                  <a:pt x="1" y="216"/>
                </a:cubicBezTo>
                <a:close/>
                <a:moveTo>
                  <a:pt x="111" y="2"/>
                </a:moveTo>
                <a:cubicBezTo>
                  <a:pt x="4" y="213"/>
                  <a:pt x="4" y="213"/>
                  <a:pt x="4" y="213"/>
                </a:cubicBezTo>
                <a:cubicBezTo>
                  <a:pt x="232" y="95"/>
                  <a:pt x="232" y="95"/>
                  <a:pt x="232" y="95"/>
                </a:cubicBezTo>
                <a:lnTo>
                  <a:pt x="111" y="2"/>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6" name="Freeform 55"/>
          <p:cNvSpPr>
            <a:spLocks noEditPoints="1"/>
          </p:cNvSpPr>
          <p:nvPr/>
        </p:nvSpPr>
        <p:spPr bwMode="auto">
          <a:xfrm>
            <a:off x="10952913" y="5629153"/>
            <a:ext cx="905706" cy="884088"/>
          </a:xfrm>
          <a:custGeom>
            <a:avLst/>
            <a:gdLst>
              <a:gd name="T0" fmla="*/ 226 w 324"/>
              <a:gd name="T1" fmla="*/ 315 h 315"/>
              <a:gd name="T2" fmla="*/ 226 w 324"/>
              <a:gd name="T3" fmla="*/ 315 h 315"/>
              <a:gd name="T4" fmla="*/ 1 w 324"/>
              <a:gd name="T5" fmla="*/ 98 h 315"/>
              <a:gd name="T6" fmla="*/ 0 w 324"/>
              <a:gd name="T7" fmla="*/ 97 h 315"/>
              <a:gd name="T8" fmla="*/ 1 w 324"/>
              <a:gd name="T9" fmla="*/ 96 h 315"/>
              <a:gd name="T10" fmla="*/ 323 w 324"/>
              <a:gd name="T11" fmla="*/ 0 h 315"/>
              <a:gd name="T12" fmla="*/ 324 w 324"/>
              <a:gd name="T13" fmla="*/ 0 h 315"/>
              <a:gd name="T14" fmla="*/ 324 w 324"/>
              <a:gd name="T15" fmla="*/ 1 h 315"/>
              <a:gd name="T16" fmla="*/ 227 w 324"/>
              <a:gd name="T17" fmla="*/ 314 h 315"/>
              <a:gd name="T18" fmla="*/ 226 w 324"/>
              <a:gd name="T19" fmla="*/ 315 h 315"/>
              <a:gd name="T20" fmla="*/ 226 w 324"/>
              <a:gd name="T21" fmla="*/ 315 h 315"/>
              <a:gd name="T22" fmla="*/ 3 w 324"/>
              <a:gd name="T23" fmla="*/ 97 h 315"/>
              <a:gd name="T24" fmla="*/ 226 w 324"/>
              <a:gd name="T25" fmla="*/ 312 h 315"/>
              <a:gd name="T26" fmla="*/ 321 w 324"/>
              <a:gd name="T27" fmla="*/ 2 h 315"/>
              <a:gd name="T28" fmla="*/ 3 w 324"/>
              <a:gd name="T29" fmla="*/ 97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4" h="315">
                <a:moveTo>
                  <a:pt x="226" y="315"/>
                </a:moveTo>
                <a:cubicBezTo>
                  <a:pt x="226" y="315"/>
                  <a:pt x="226" y="315"/>
                  <a:pt x="226" y="315"/>
                </a:cubicBezTo>
                <a:cubicBezTo>
                  <a:pt x="1" y="98"/>
                  <a:pt x="1" y="98"/>
                  <a:pt x="1" y="98"/>
                </a:cubicBezTo>
                <a:cubicBezTo>
                  <a:pt x="1" y="97"/>
                  <a:pt x="0" y="97"/>
                  <a:pt x="0" y="97"/>
                </a:cubicBezTo>
                <a:cubicBezTo>
                  <a:pt x="1" y="96"/>
                  <a:pt x="1" y="96"/>
                  <a:pt x="1" y="96"/>
                </a:cubicBezTo>
                <a:cubicBezTo>
                  <a:pt x="323" y="0"/>
                  <a:pt x="323" y="0"/>
                  <a:pt x="323" y="0"/>
                </a:cubicBezTo>
                <a:cubicBezTo>
                  <a:pt x="323" y="0"/>
                  <a:pt x="323" y="0"/>
                  <a:pt x="324" y="0"/>
                </a:cubicBezTo>
                <a:cubicBezTo>
                  <a:pt x="324" y="0"/>
                  <a:pt x="324" y="1"/>
                  <a:pt x="324" y="1"/>
                </a:cubicBezTo>
                <a:cubicBezTo>
                  <a:pt x="227" y="314"/>
                  <a:pt x="227" y="314"/>
                  <a:pt x="227" y="314"/>
                </a:cubicBezTo>
                <a:cubicBezTo>
                  <a:pt x="227" y="314"/>
                  <a:pt x="227" y="315"/>
                  <a:pt x="226" y="315"/>
                </a:cubicBezTo>
                <a:cubicBezTo>
                  <a:pt x="226" y="315"/>
                  <a:pt x="226" y="315"/>
                  <a:pt x="226" y="315"/>
                </a:cubicBezTo>
                <a:close/>
                <a:moveTo>
                  <a:pt x="3" y="97"/>
                </a:moveTo>
                <a:cubicBezTo>
                  <a:pt x="226" y="312"/>
                  <a:pt x="226" y="312"/>
                  <a:pt x="226" y="312"/>
                </a:cubicBezTo>
                <a:cubicBezTo>
                  <a:pt x="321" y="2"/>
                  <a:pt x="321" y="2"/>
                  <a:pt x="321" y="2"/>
                </a:cubicBezTo>
                <a:lnTo>
                  <a:pt x="3" y="97"/>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8" name="Freeform 57"/>
          <p:cNvSpPr>
            <a:spLocks noEditPoints="1"/>
          </p:cNvSpPr>
          <p:nvPr/>
        </p:nvSpPr>
        <p:spPr bwMode="auto">
          <a:xfrm>
            <a:off x="7068391" y="5797551"/>
            <a:ext cx="906844" cy="440337"/>
          </a:xfrm>
          <a:custGeom>
            <a:avLst/>
            <a:gdLst>
              <a:gd name="T0" fmla="*/ 1 w 324"/>
              <a:gd name="T1" fmla="*/ 157 h 157"/>
              <a:gd name="T2" fmla="*/ 0 w 324"/>
              <a:gd name="T3" fmla="*/ 157 h 157"/>
              <a:gd name="T4" fmla="*/ 1 w 324"/>
              <a:gd name="T5" fmla="*/ 156 h 157"/>
              <a:gd name="T6" fmla="*/ 267 w 324"/>
              <a:gd name="T7" fmla="*/ 0 h 157"/>
              <a:gd name="T8" fmla="*/ 268 w 324"/>
              <a:gd name="T9" fmla="*/ 0 h 157"/>
              <a:gd name="T10" fmla="*/ 268 w 324"/>
              <a:gd name="T11" fmla="*/ 0 h 157"/>
              <a:gd name="T12" fmla="*/ 323 w 324"/>
              <a:gd name="T13" fmla="*/ 98 h 157"/>
              <a:gd name="T14" fmla="*/ 323 w 324"/>
              <a:gd name="T15" fmla="*/ 99 h 157"/>
              <a:gd name="T16" fmla="*/ 323 w 324"/>
              <a:gd name="T17" fmla="*/ 99 h 157"/>
              <a:gd name="T18" fmla="*/ 1 w 324"/>
              <a:gd name="T19" fmla="*/ 157 h 157"/>
              <a:gd name="T20" fmla="*/ 1 w 324"/>
              <a:gd name="T21" fmla="*/ 157 h 157"/>
              <a:gd name="T22" fmla="*/ 267 w 324"/>
              <a:gd name="T23" fmla="*/ 2 h 157"/>
              <a:gd name="T24" fmla="*/ 6 w 324"/>
              <a:gd name="T25" fmla="*/ 154 h 157"/>
              <a:gd name="T26" fmla="*/ 321 w 324"/>
              <a:gd name="T27" fmla="*/ 98 h 157"/>
              <a:gd name="T28" fmla="*/ 267 w 324"/>
              <a:gd name="T29" fmla="*/ 2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4" h="157">
                <a:moveTo>
                  <a:pt x="1" y="157"/>
                </a:moveTo>
                <a:cubicBezTo>
                  <a:pt x="1" y="157"/>
                  <a:pt x="1" y="157"/>
                  <a:pt x="0" y="157"/>
                </a:cubicBezTo>
                <a:cubicBezTo>
                  <a:pt x="0" y="156"/>
                  <a:pt x="0" y="156"/>
                  <a:pt x="1" y="156"/>
                </a:cubicBezTo>
                <a:cubicBezTo>
                  <a:pt x="267" y="0"/>
                  <a:pt x="267" y="0"/>
                  <a:pt x="267" y="0"/>
                </a:cubicBezTo>
                <a:cubicBezTo>
                  <a:pt x="267" y="0"/>
                  <a:pt x="267" y="0"/>
                  <a:pt x="268" y="0"/>
                </a:cubicBezTo>
                <a:cubicBezTo>
                  <a:pt x="268" y="0"/>
                  <a:pt x="268" y="0"/>
                  <a:pt x="268" y="0"/>
                </a:cubicBezTo>
                <a:cubicBezTo>
                  <a:pt x="323" y="98"/>
                  <a:pt x="323" y="98"/>
                  <a:pt x="323" y="98"/>
                </a:cubicBezTo>
                <a:cubicBezTo>
                  <a:pt x="323" y="98"/>
                  <a:pt x="324" y="99"/>
                  <a:pt x="323" y="99"/>
                </a:cubicBezTo>
                <a:cubicBezTo>
                  <a:pt x="323" y="99"/>
                  <a:pt x="323" y="99"/>
                  <a:pt x="323" y="99"/>
                </a:cubicBezTo>
                <a:cubicBezTo>
                  <a:pt x="1" y="157"/>
                  <a:pt x="1" y="157"/>
                  <a:pt x="1" y="157"/>
                </a:cubicBezTo>
                <a:cubicBezTo>
                  <a:pt x="1" y="157"/>
                  <a:pt x="1" y="157"/>
                  <a:pt x="1" y="157"/>
                </a:cubicBezTo>
                <a:close/>
                <a:moveTo>
                  <a:pt x="267" y="2"/>
                </a:moveTo>
                <a:cubicBezTo>
                  <a:pt x="6" y="154"/>
                  <a:pt x="6" y="154"/>
                  <a:pt x="6" y="154"/>
                </a:cubicBezTo>
                <a:cubicBezTo>
                  <a:pt x="321" y="98"/>
                  <a:pt x="321" y="98"/>
                  <a:pt x="321" y="98"/>
                </a:cubicBezTo>
                <a:lnTo>
                  <a:pt x="267" y="2"/>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9" name="Freeform 58"/>
          <p:cNvSpPr>
            <a:spLocks noEditPoints="1"/>
          </p:cNvSpPr>
          <p:nvPr/>
        </p:nvSpPr>
        <p:spPr bwMode="auto">
          <a:xfrm>
            <a:off x="7815939" y="5705388"/>
            <a:ext cx="464231" cy="369792"/>
          </a:xfrm>
          <a:custGeom>
            <a:avLst/>
            <a:gdLst>
              <a:gd name="T0" fmla="*/ 56 w 166"/>
              <a:gd name="T1" fmla="*/ 132 h 132"/>
              <a:gd name="T2" fmla="*/ 55 w 166"/>
              <a:gd name="T3" fmla="*/ 132 h 132"/>
              <a:gd name="T4" fmla="*/ 55 w 166"/>
              <a:gd name="T5" fmla="*/ 132 h 132"/>
              <a:gd name="T6" fmla="*/ 0 w 166"/>
              <a:gd name="T7" fmla="*/ 34 h 132"/>
              <a:gd name="T8" fmla="*/ 0 w 166"/>
              <a:gd name="T9" fmla="*/ 33 h 132"/>
              <a:gd name="T10" fmla="*/ 0 w 166"/>
              <a:gd name="T11" fmla="*/ 33 h 132"/>
              <a:gd name="T12" fmla="*/ 165 w 166"/>
              <a:gd name="T13" fmla="*/ 0 h 132"/>
              <a:gd name="T14" fmla="*/ 166 w 166"/>
              <a:gd name="T15" fmla="*/ 0 h 132"/>
              <a:gd name="T16" fmla="*/ 166 w 166"/>
              <a:gd name="T17" fmla="*/ 1 h 132"/>
              <a:gd name="T18" fmla="*/ 56 w 166"/>
              <a:gd name="T19" fmla="*/ 132 h 132"/>
              <a:gd name="T20" fmla="*/ 56 w 166"/>
              <a:gd name="T21" fmla="*/ 132 h 132"/>
              <a:gd name="T22" fmla="*/ 2 w 166"/>
              <a:gd name="T23" fmla="*/ 34 h 132"/>
              <a:gd name="T24" fmla="*/ 56 w 166"/>
              <a:gd name="T25" fmla="*/ 130 h 132"/>
              <a:gd name="T26" fmla="*/ 162 w 166"/>
              <a:gd name="T27" fmla="*/ 2 h 132"/>
              <a:gd name="T28" fmla="*/ 2 w 166"/>
              <a:gd name="T29" fmla="*/ 34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6" h="132">
                <a:moveTo>
                  <a:pt x="56" y="132"/>
                </a:moveTo>
                <a:cubicBezTo>
                  <a:pt x="56" y="132"/>
                  <a:pt x="55" y="132"/>
                  <a:pt x="55" y="132"/>
                </a:cubicBezTo>
                <a:cubicBezTo>
                  <a:pt x="55" y="132"/>
                  <a:pt x="55" y="132"/>
                  <a:pt x="55" y="132"/>
                </a:cubicBezTo>
                <a:cubicBezTo>
                  <a:pt x="0" y="34"/>
                  <a:pt x="0" y="34"/>
                  <a:pt x="0" y="34"/>
                </a:cubicBezTo>
                <a:cubicBezTo>
                  <a:pt x="0" y="34"/>
                  <a:pt x="0" y="33"/>
                  <a:pt x="0" y="33"/>
                </a:cubicBezTo>
                <a:cubicBezTo>
                  <a:pt x="0" y="33"/>
                  <a:pt x="0" y="33"/>
                  <a:pt x="0" y="33"/>
                </a:cubicBezTo>
                <a:cubicBezTo>
                  <a:pt x="165" y="0"/>
                  <a:pt x="165" y="0"/>
                  <a:pt x="165" y="0"/>
                </a:cubicBezTo>
                <a:cubicBezTo>
                  <a:pt x="165" y="0"/>
                  <a:pt x="165" y="0"/>
                  <a:pt x="166" y="0"/>
                </a:cubicBezTo>
                <a:cubicBezTo>
                  <a:pt x="166" y="1"/>
                  <a:pt x="166" y="1"/>
                  <a:pt x="166" y="1"/>
                </a:cubicBezTo>
                <a:cubicBezTo>
                  <a:pt x="56" y="132"/>
                  <a:pt x="56" y="132"/>
                  <a:pt x="56" y="132"/>
                </a:cubicBezTo>
                <a:cubicBezTo>
                  <a:pt x="56" y="132"/>
                  <a:pt x="56" y="132"/>
                  <a:pt x="56" y="132"/>
                </a:cubicBezTo>
                <a:close/>
                <a:moveTo>
                  <a:pt x="2" y="34"/>
                </a:moveTo>
                <a:cubicBezTo>
                  <a:pt x="56" y="130"/>
                  <a:pt x="56" y="130"/>
                  <a:pt x="56" y="130"/>
                </a:cubicBezTo>
                <a:cubicBezTo>
                  <a:pt x="162" y="2"/>
                  <a:pt x="162" y="2"/>
                  <a:pt x="162" y="2"/>
                </a:cubicBezTo>
                <a:lnTo>
                  <a:pt x="2" y="34"/>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0" name="Freeform 59"/>
          <p:cNvSpPr/>
          <p:nvPr/>
        </p:nvSpPr>
        <p:spPr bwMode="auto">
          <a:xfrm>
            <a:off x="9271213" y="3659585"/>
            <a:ext cx="147917" cy="564359"/>
          </a:xfrm>
          <a:custGeom>
            <a:avLst/>
            <a:gdLst>
              <a:gd name="T0" fmla="*/ 1 w 53"/>
              <a:gd name="T1" fmla="*/ 201 h 201"/>
              <a:gd name="T2" fmla="*/ 0 w 53"/>
              <a:gd name="T3" fmla="*/ 201 h 201"/>
              <a:gd name="T4" fmla="*/ 0 w 53"/>
              <a:gd name="T5" fmla="*/ 200 h 201"/>
              <a:gd name="T6" fmla="*/ 51 w 53"/>
              <a:gd name="T7" fmla="*/ 1 h 201"/>
              <a:gd name="T8" fmla="*/ 52 w 53"/>
              <a:gd name="T9" fmla="*/ 1 h 201"/>
              <a:gd name="T10" fmla="*/ 53 w 53"/>
              <a:gd name="T11" fmla="*/ 2 h 201"/>
              <a:gd name="T12" fmla="*/ 1 w 53"/>
              <a:gd name="T13" fmla="*/ 201 h 201"/>
              <a:gd name="T14" fmla="*/ 1 w 53"/>
              <a:gd name="T15" fmla="*/ 201 h 2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201">
                <a:moveTo>
                  <a:pt x="1" y="201"/>
                </a:moveTo>
                <a:cubicBezTo>
                  <a:pt x="0" y="201"/>
                  <a:pt x="0" y="201"/>
                  <a:pt x="0" y="201"/>
                </a:cubicBezTo>
                <a:cubicBezTo>
                  <a:pt x="0" y="201"/>
                  <a:pt x="0" y="201"/>
                  <a:pt x="0" y="200"/>
                </a:cubicBezTo>
                <a:cubicBezTo>
                  <a:pt x="51" y="1"/>
                  <a:pt x="51" y="1"/>
                  <a:pt x="51" y="1"/>
                </a:cubicBezTo>
                <a:cubicBezTo>
                  <a:pt x="51" y="1"/>
                  <a:pt x="52" y="0"/>
                  <a:pt x="52" y="1"/>
                </a:cubicBezTo>
                <a:cubicBezTo>
                  <a:pt x="53" y="1"/>
                  <a:pt x="53" y="1"/>
                  <a:pt x="53" y="2"/>
                </a:cubicBezTo>
                <a:cubicBezTo>
                  <a:pt x="1" y="201"/>
                  <a:pt x="1" y="201"/>
                  <a:pt x="1" y="201"/>
                </a:cubicBezTo>
                <a:cubicBezTo>
                  <a:pt x="1" y="201"/>
                  <a:pt x="1" y="201"/>
                  <a:pt x="1" y="201"/>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1" name="Freeform 60"/>
          <p:cNvSpPr>
            <a:spLocks noEditPoints="1"/>
          </p:cNvSpPr>
          <p:nvPr/>
        </p:nvSpPr>
        <p:spPr bwMode="auto">
          <a:xfrm>
            <a:off x="9271213" y="3662998"/>
            <a:ext cx="755513" cy="560946"/>
          </a:xfrm>
          <a:custGeom>
            <a:avLst/>
            <a:gdLst>
              <a:gd name="T0" fmla="*/ 1 w 270"/>
              <a:gd name="T1" fmla="*/ 200 h 200"/>
              <a:gd name="T2" fmla="*/ 0 w 270"/>
              <a:gd name="T3" fmla="*/ 200 h 200"/>
              <a:gd name="T4" fmla="*/ 0 w 270"/>
              <a:gd name="T5" fmla="*/ 199 h 200"/>
              <a:gd name="T6" fmla="*/ 51 w 270"/>
              <a:gd name="T7" fmla="*/ 0 h 200"/>
              <a:gd name="T8" fmla="*/ 52 w 270"/>
              <a:gd name="T9" fmla="*/ 0 h 200"/>
              <a:gd name="T10" fmla="*/ 52 w 270"/>
              <a:gd name="T11" fmla="*/ 0 h 200"/>
              <a:gd name="T12" fmla="*/ 269 w 270"/>
              <a:gd name="T13" fmla="*/ 65 h 200"/>
              <a:gd name="T14" fmla="*/ 270 w 270"/>
              <a:gd name="T15" fmla="*/ 66 h 200"/>
              <a:gd name="T16" fmla="*/ 270 w 270"/>
              <a:gd name="T17" fmla="*/ 67 h 200"/>
              <a:gd name="T18" fmla="*/ 1 w 270"/>
              <a:gd name="T19" fmla="*/ 200 h 200"/>
              <a:gd name="T20" fmla="*/ 1 w 270"/>
              <a:gd name="T21" fmla="*/ 200 h 200"/>
              <a:gd name="T22" fmla="*/ 53 w 270"/>
              <a:gd name="T23" fmla="*/ 2 h 200"/>
              <a:gd name="T24" fmla="*/ 2 w 270"/>
              <a:gd name="T25" fmla="*/ 198 h 200"/>
              <a:gd name="T26" fmla="*/ 267 w 270"/>
              <a:gd name="T27" fmla="*/ 66 h 200"/>
              <a:gd name="T28" fmla="*/ 53 w 270"/>
              <a:gd name="T29" fmla="*/ 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0" h="200">
                <a:moveTo>
                  <a:pt x="1" y="200"/>
                </a:moveTo>
                <a:cubicBezTo>
                  <a:pt x="0" y="200"/>
                  <a:pt x="0" y="200"/>
                  <a:pt x="0" y="200"/>
                </a:cubicBezTo>
                <a:cubicBezTo>
                  <a:pt x="0" y="200"/>
                  <a:pt x="0" y="199"/>
                  <a:pt x="0" y="199"/>
                </a:cubicBezTo>
                <a:cubicBezTo>
                  <a:pt x="51" y="0"/>
                  <a:pt x="51" y="0"/>
                  <a:pt x="51" y="0"/>
                </a:cubicBezTo>
                <a:cubicBezTo>
                  <a:pt x="51" y="0"/>
                  <a:pt x="52" y="0"/>
                  <a:pt x="52" y="0"/>
                </a:cubicBezTo>
                <a:cubicBezTo>
                  <a:pt x="52" y="0"/>
                  <a:pt x="52" y="0"/>
                  <a:pt x="52" y="0"/>
                </a:cubicBezTo>
                <a:cubicBezTo>
                  <a:pt x="269" y="65"/>
                  <a:pt x="269" y="65"/>
                  <a:pt x="269" y="65"/>
                </a:cubicBezTo>
                <a:cubicBezTo>
                  <a:pt x="270" y="65"/>
                  <a:pt x="270" y="65"/>
                  <a:pt x="270" y="66"/>
                </a:cubicBezTo>
                <a:cubicBezTo>
                  <a:pt x="270" y="66"/>
                  <a:pt x="270" y="66"/>
                  <a:pt x="270" y="67"/>
                </a:cubicBezTo>
                <a:cubicBezTo>
                  <a:pt x="1" y="200"/>
                  <a:pt x="1" y="200"/>
                  <a:pt x="1" y="200"/>
                </a:cubicBezTo>
                <a:cubicBezTo>
                  <a:pt x="1" y="200"/>
                  <a:pt x="1" y="200"/>
                  <a:pt x="1" y="200"/>
                </a:cubicBezTo>
                <a:close/>
                <a:moveTo>
                  <a:pt x="53" y="2"/>
                </a:moveTo>
                <a:cubicBezTo>
                  <a:pt x="2" y="198"/>
                  <a:pt x="2" y="198"/>
                  <a:pt x="2" y="198"/>
                </a:cubicBezTo>
                <a:cubicBezTo>
                  <a:pt x="267" y="66"/>
                  <a:pt x="267" y="66"/>
                  <a:pt x="267" y="66"/>
                </a:cubicBezTo>
                <a:lnTo>
                  <a:pt x="53" y="2"/>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2" name="Freeform 61"/>
          <p:cNvSpPr>
            <a:spLocks noEditPoints="1"/>
          </p:cNvSpPr>
          <p:nvPr/>
        </p:nvSpPr>
        <p:spPr bwMode="auto">
          <a:xfrm>
            <a:off x="9271213" y="4218255"/>
            <a:ext cx="884088" cy="715690"/>
          </a:xfrm>
          <a:custGeom>
            <a:avLst/>
            <a:gdLst>
              <a:gd name="T0" fmla="*/ 77 w 316"/>
              <a:gd name="T1" fmla="*/ 255 h 255"/>
              <a:gd name="T2" fmla="*/ 76 w 316"/>
              <a:gd name="T3" fmla="*/ 254 h 255"/>
              <a:gd name="T4" fmla="*/ 0 w 316"/>
              <a:gd name="T5" fmla="*/ 2 h 255"/>
              <a:gd name="T6" fmla="*/ 0 w 316"/>
              <a:gd name="T7" fmla="*/ 1 h 255"/>
              <a:gd name="T8" fmla="*/ 1 w 316"/>
              <a:gd name="T9" fmla="*/ 1 h 255"/>
              <a:gd name="T10" fmla="*/ 316 w 316"/>
              <a:gd name="T11" fmla="*/ 226 h 255"/>
              <a:gd name="T12" fmla="*/ 316 w 316"/>
              <a:gd name="T13" fmla="*/ 227 h 255"/>
              <a:gd name="T14" fmla="*/ 316 w 316"/>
              <a:gd name="T15" fmla="*/ 227 h 255"/>
              <a:gd name="T16" fmla="*/ 77 w 316"/>
              <a:gd name="T17" fmla="*/ 255 h 255"/>
              <a:gd name="T18" fmla="*/ 77 w 316"/>
              <a:gd name="T19" fmla="*/ 255 h 255"/>
              <a:gd name="T20" fmla="*/ 2 w 316"/>
              <a:gd name="T21" fmla="*/ 4 h 255"/>
              <a:gd name="T22" fmla="*/ 78 w 316"/>
              <a:gd name="T23" fmla="*/ 253 h 255"/>
              <a:gd name="T24" fmla="*/ 313 w 316"/>
              <a:gd name="T25" fmla="*/ 226 h 255"/>
              <a:gd name="T26" fmla="*/ 2 w 316"/>
              <a:gd name="T27" fmla="*/ 4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6" h="255">
                <a:moveTo>
                  <a:pt x="77" y="255"/>
                </a:moveTo>
                <a:cubicBezTo>
                  <a:pt x="77" y="255"/>
                  <a:pt x="76" y="255"/>
                  <a:pt x="76" y="254"/>
                </a:cubicBezTo>
                <a:cubicBezTo>
                  <a:pt x="0" y="2"/>
                  <a:pt x="0" y="2"/>
                  <a:pt x="0" y="2"/>
                </a:cubicBezTo>
                <a:cubicBezTo>
                  <a:pt x="0" y="1"/>
                  <a:pt x="0" y="1"/>
                  <a:pt x="0" y="1"/>
                </a:cubicBezTo>
                <a:cubicBezTo>
                  <a:pt x="0" y="0"/>
                  <a:pt x="1" y="0"/>
                  <a:pt x="1" y="1"/>
                </a:cubicBezTo>
                <a:cubicBezTo>
                  <a:pt x="316" y="226"/>
                  <a:pt x="316" y="226"/>
                  <a:pt x="316" y="226"/>
                </a:cubicBezTo>
                <a:cubicBezTo>
                  <a:pt x="316" y="226"/>
                  <a:pt x="316" y="226"/>
                  <a:pt x="316" y="227"/>
                </a:cubicBezTo>
                <a:cubicBezTo>
                  <a:pt x="316" y="227"/>
                  <a:pt x="316" y="227"/>
                  <a:pt x="316" y="227"/>
                </a:cubicBezTo>
                <a:cubicBezTo>
                  <a:pt x="77" y="255"/>
                  <a:pt x="77" y="255"/>
                  <a:pt x="77" y="255"/>
                </a:cubicBezTo>
                <a:cubicBezTo>
                  <a:pt x="77" y="255"/>
                  <a:pt x="77" y="255"/>
                  <a:pt x="77" y="255"/>
                </a:cubicBezTo>
                <a:close/>
                <a:moveTo>
                  <a:pt x="2" y="4"/>
                </a:moveTo>
                <a:cubicBezTo>
                  <a:pt x="78" y="253"/>
                  <a:pt x="78" y="253"/>
                  <a:pt x="78" y="253"/>
                </a:cubicBezTo>
                <a:cubicBezTo>
                  <a:pt x="313" y="226"/>
                  <a:pt x="313" y="226"/>
                  <a:pt x="313" y="226"/>
                </a:cubicBezTo>
                <a:lnTo>
                  <a:pt x="2" y="4"/>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3" name="Freeform 62"/>
          <p:cNvSpPr>
            <a:spLocks noEditPoints="1"/>
          </p:cNvSpPr>
          <p:nvPr/>
        </p:nvSpPr>
        <p:spPr bwMode="auto">
          <a:xfrm>
            <a:off x="9271213" y="3845049"/>
            <a:ext cx="884088" cy="1010385"/>
          </a:xfrm>
          <a:custGeom>
            <a:avLst/>
            <a:gdLst>
              <a:gd name="T0" fmla="*/ 315 w 316"/>
              <a:gd name="T1" fmla="*/ 360 h 360"/>
              <a:gd name="T2" fmla="*/ 315 w 316"/>
              <a:gd name="T3" fmla="*/ 360 h 360"/>
              <a:gd name="T4" fmla="*/ 0 w 316"/>
              <a:gd name="T5" fmla="*/ 135 h 360"/>
              <a:gd name="T6" fmla="*/ 0 w 316"/>
              <a:gd name="T7" fmla="*/ 134 h 360"/>
              <a:gd name="T8" fmla="*/ 0 w 316"/>
              <a:gd name="T9" fmla="*/ 134 h 360"/>
              <a:gd name="T10" fmla="*/ 269 w 316"/>
              <a:gd name="T11" fmla="*/ 0 h 360"/>
              <a:gd name="T12" fmla="*/ 270 w 316"/>
              <a:gd name="T13" fmla="*/ 0 h 360"/>
              <a:gd name="T14" fmla="*/ 270 w 316"/>
              <a:gd name="T15" fmla="*/ 1 h 360"/>
              <a:gd name="T16" fmla="*/ 316 w 316"/>
              <a:gd name="T17" fmla="*/ 359 h 360"/>
              <a:gd name="T18" fmla="*/ 316 w 316"/>
              <a:gd name="T19" fmla="*/ 360 h 360"/>
              <a:gd name="T20" fmla="*/ 315 w 316"/>
              <a:gd name="T21" fmla="*/ 360 h 360"/>
              <a:gd name="T22" fmla="*/ 2 w 316"/>
              <a:gd name="T23" fmla="*/ 135 h 360"/>
              <a:gd name="T24" fmla="*/ 314 w 316"/>
              <a:gd name="T25" fmla="*/ 357 h 360"/>
              <a:gd name="T26" fmla="*/ 268 w 316"/>
              <a:gd name="T27" fmla="*/ 2 h 360"/>
              <a:gd name="T28" fmla="*/ 2 w 316"/>
              <a:gd name="T29" fmla="*/ 135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6" h="360">
                <a:moveTo>
                  <a:pt x="315" y="360"/>
                </a:moveTo>
                <a:cubicBezTo>
                  <a:pt x="315" y="360"/>
                  <a:pt x="315" y="360"/>
                  <a:pt x="315" y="360"/>
                </a:cubicBezTo>
                <a:cubicBezTo>
                  <a:pt x="0" y="135"/>
                  <a:pt x="0" y="135"/>
                  <a:pt x="0" y="135"/>
                </a:cubicBezTo>
                <a:cubicBezTo>
                  <a:pt x="0" y="135"/>
                  <a:pt x="0" y="135"/>
                  <a:pt x="0" y="134"/>
                </a:cubicBezTo>
                <a:cubicBezTo>
                  <a:pt x="0" y="134"/>
                  <a:pt x="0" y="134"/>
                  <a:pt x="0" y="134"/>
                </a:cubicBezTo>
                <a:cubicBezTo>
                  <a:pt x="269" y="0"/>
                  <a:pt x="269" y="0"/>
                  <a:pt x="269" y="0"/>
                </a:cubicBezTo>
                <a:cubicBezTo>
                  <a:pt x="269" y="0"/>
                  <a:pt x="269" y="0"/>
                  <a:pt x="270" y="0"/>
                </a:cubicBezTo>
                <a:cubicBezTo>
                  <a:pt x="270" y="0"/>
                  <a:pt x="270" y="0"/>
                  <a:pt x="270" y="1"/>
                </a:cubicBezTo>
                <a:cubicBezTo>
                  <a:pt x="316" y="359"/>
                  <a:pt x="316" y="359"/>
                  <a:pt x="316" y="359"/>
                </a:cubicBezTo>
                <a:cubicBezTo>
                  <a:pt x="316" y="360"/>
                  <a:pt x="316" y="360"/>
                  <a:pt x="316" y="360"/>
                </a:cubicBezTo>
                <a:cubicBezTo>
                  <a:pt x="316" y="360"/>
                  <a:pt x="316" y="360"/>
                  <a:pt x="315" y="360"/>
                </a:cubicBezTo>
                <a:close/>
                <a:moveTo>
                  <a:pt x="2" y="135"/>
                </a:moveTo>
                <a:cubicBezTo>
                  <a:pt x="314" y="357"/>
                  <a:pt x="314" y="357"/>
                  <a:pt x="314" y="357"/>
                </a:cubicBezTo>
                <a:cubicBezTo>
                  <a:pt x="268" y="2"/>
                  <a:pt x="268" y="2"/>
                  <a:pt x="268" y="2"/>
                </a:cubicBezTo>
                <a:lnTo>
                  <a:pt x="2" y="135"/>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4" name="Freeform 63"/>
          <p:cNvSpPr>
            <a:spLocks noEditPoints="1"/>
          </p:cNvSpPr>
          <p:nvPr/>
        </p:nvSpPr>
        <p:spPr bwMode="auto">
          <a:xfrm>
            <a:off x="9024305" y="4928255"/>
            <a:ext cx="492677" cy="501780"/>
          </a:xfrm>
          <a:custGeom>
            <a:avLst/>
            <a:gdLst>
              <a:gd name="T0" fmla="*/ 1 w 176"/>
              <a:gd name="T1" fmla="*/ 179 h 179"/>
              <a:gd name="T2" fmla="*/ 1 w 176"/>
              <a:gd name="T3" fmla="*/ 178 h 179"/>
              <a:gd name="T4" fmla="*/ 1 w 176"/>
              <a:gd name="T5" fmla="*/ 177 h 179"/>
              <a:gd name="T6" fmla="*/ 164 w 176"/>
              <a:gd name="T7" fmla="*/ 0 h 179"/>
              <a:gd name="T8" fmla="*/ 165 w 176"/>
              <a:gd name="T9" fmla="*/ 0 h 179"/>
              <a:gd name="T10" fmla="*/ 166 w 176"/>
              <a:gd name="T11" fmla="*/ 1 h 179"/>
              <a:gd name="T12" fmla="*/ 176 w 176"/>
              <a:gd name="T13" fmla="*/ 47 h 179"/>
              <a:gd name="T14" fmla="*/ 175 w 176"/>
              <a:gd name="T15" fmla="*/ 48 h 179"/>
              <a:gd name="T16" fmla="*/ 2 w 176"/>
              <a:gd name="T17" fmla="*/ 179 h 179"/>
              <a:gd name="T18" fmla="*/ 1 w 176"/>
              <a:gd name="T19" fmla="*/ 179 h 179"/>
              <a:gd name="T20" fmla="*/ 165 w 176"/>
              <a:gd name="T21" fmla="*/ 3 h 179"/>
              <a:gd name="T22" fmla="*/ 9 w 176"/>
              <a:gd name="T23" fmla="*/ 171 h 179"/>
              <a:gd name="T24" fmla="*/ 174 w 176"/>
              <a:gd name="T25" fmla="*/ 47 h 179"/>
              <a:gd name="T26" fmla="*/ 165 w 176"/>
              <a:gd name="T27" fmla="*/ 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6" h="179">
                <a:moveTo>
                  <a:pt x="1" y="179"/>
                </a:moveTo>
                <a:cubicBezTo>
                  <a:pt x="1" y="179"/>
                  <a:pt x="1" y="179"/>
                  <a:pt x="1" y="178"/>
                </a:cubicBezTo>
                <a:cubicBezTo>
                  <a:pt x="0" y="178"/>
                  <a:pt x="0" y="177"/>
                  <a:pt x="1" y="177"/>
                </a:cubicBezTo>
                <a:cubicBezTo>
                  <a:pt x="164" y="0"/>
                  <a:pt x="164" y="0"/>
                  <a:pt x="164" y="0"/>
                </a:cubicBezTo>
                <a:cubicBezTo>
                  <a:pt x="165" y="0"/>
                  <a:pt x="165" y="0"/>
                  <a:pt x="165" y="0"/>
                </a:cubicBezTo>
                <a:cubicBezTo>
                  <a:pt x="166" y="0"/>
                  <a:pt x="166" y="0"/>
                  <a:pt x="166" y="1"/>
                </a:cubicBezTo>
                <a:cubicBezTo>
                  <a:pt x="176" y="47"/>
                  <a:pt x="176" y="47"/>
                  <a:pt x="176" y="47"/>
                </a:cubicBezTo>
                <a:cubicBezTo>
                  <a:pt x="176" y="48"/>
                  <a:pt x="176" y="48"/>
                  <a:pt x="175" y="48"/>
                </a:cubicBezTo>
                <a:cubicBezTo>
                  <a:pt x="2" y="179"/>
                  <a:pt x="2" y="179"/>
                  <a:pt x="2" y="179"/>
                </a:cubicBezTo>
                <a:cubicBezTo>
                  <a:pt x="2" y="179"/>
                  <a:pt x="1" y="179"/>
                  <a:pt x="1" y="179"/>
                </a:cubicBezTo>
                <a:close/>
                <a:moveTo>
                  <a:pt x="165" y="3"/>
                </a:moveTo>
                <a:cubicBezTo>
                  <a:pt x="9" y="171"/>
                  <a:pt x="9" y="171"/>
                  <a:pt x="9" y="171"/>
                </a:cubicBezTo>
                <a:cubicBezTo>
                  <a:pt x="174" y="47"/>
                  <a:pt x="174" y="47"/>
                  <a:pt x="174" y="47"/>
                </a:cubicBezTo>
                <a:lnTo>
                  <a:pt x="165" y="3"/>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5" name="Freeform 64"/>
          <p:cNvSpPr>
            <a:spLocks noEditPoints="1"/>
          </p:cNvSpPr>
          <p:nvPr/>
        </p:nvSpPr>
        <p:spPr bwMode="auto">
          <a:xfrm>
            <a:off x="9024305" y="5056829"/>
            <a:ext cx="797613" cy="373205"/>
          </a:xfrm>
          <a:custGeom>
            <a:avLst/>
            <a:gdLst>
              <a:gd name="T0" fmla="*/ 1 w 285"/>
              <a:gd name="T1" fmla="*/ 133 h 133"/>
              <a:gd name="T2" fmla="*/ 0 w 285"/>
              <a:gd name="T3" fmla="*/ 132 h 133"/>
              <a:gd name="T4" fmla="*/ 1 w 285"/>
              <a:gd name="T5" fmla="*/ 131 h 133"/>
              <a:gd name="T6" fmla="*/ 174 w 285"/>
              <a:gd name="T7" fmla="*/ 1 h 133"/>
              <a:gd name="T8" fmla="*/ 175 w 285"/>
              <a:gd name="T9" fmla="*/ 1 h 133"/>
              <a:gd name="T10" fmla="*/ 285 w 285"/>
              <a:gd name="T11" fmla="*/ 83 h 133"/>
              <a:gd name="T12" fmla="*/ 285 w 285"/>
              <a:gd name="T13" fmla="*/ 84 h 133"/>
              <a:gd name="T14" fmla="*/ 284 w 285"/>
              <a:gd name="T15" fmla="*/ 85 h 133"/>
              <a:gd name="T16" fmla="*/ 1 w 285"/>
              <a:gd name="T17" fmla="*/ 133 h 133"/>
              <a:gd name="T18" fmla="*/ 1 w 285"/>
              <a:gd name="T19" fmla="*/ 133 h 133"/>
              <a:gd name="T20" fmla="*/ 175 w 285"/>
              <a:gd name="T21" fmla="*/ 3 h 133"/>
              <a:gd name="T22" fmla="*/ 5 w 285"/>
              <a:gd name="T23" fmla="*/ 130 h 133"/>
              <a:gd name="T24" fmla="*/ 282 w 285"/>
              <a:gd name="T25" fmla="*/ 83 h 133"/>
              <a:gd name="T26" fmla="*/ 175 w 285"/>
              <a:gd name="T27" fmla="*/ 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 h="133">
                <a:moveTo>
                  <a:pt x="1" y="133"/>
                </a:moveTo>
                <a:cubicBezTo>
                  <a:pt x="1" y="133"/>
                  <a:pt x="0" y="132"/>
                  <a:pt x="0" y="132"/>
                </a:cubicBezTo>
                <a:cubicBezTo>
                  <a:pt x="0" y="132"/>
                  <a:pt x="0" y="131"/>
                  <a:pt x="1" y="131"/>
                </a:cubicBezTo>
                <a:cubicBezTo>
                  <a:pt x="174" y="1"/>
                  <a:pt x="174" y="1"/>
                  <a:pt x="174" y="1"/>
                </a:cubicBezTo>
                <a:cubicBezTo>
                  <a:pt x="174" y="0"/>
                  <a:pt x="175" y="0"/>
                  <a:pt x="175" y="1"/>
                </a:cubicBezTo>
                <a:cubicBezTo>
                  <a:pt x="285" y="83"/>
                  <a:pt x="285" y="83"/>
                  <a:pt x="285" y="83"/>
                </a:cubicBezTo>
                <a:cubicBezTo>
                  <a:pt x="285" y="83"/>
                  <a:pt x="285" y="84"/>
                  <a:pt x="285" y="84"/>
                </a:cubicBezTo>
                <a:cubicBezTo>
                  <a:pt x="285" y="84"/>
                  <a:pt x="285" y="85"/>
                  <a:pt x="284" y="85"/>
                </a:cubicBezTo>
                <a:cubicBezTo>
                  <a:pt x="1" y="133"/>
                  <a:pt x="1" y="133"/>
                  <a:pt x="1" y="133"/>
                </a:cubicBezTo>
                <a:cubicBezTo>
                  <a:pt x="1" y="133"/>
                  <a:pt x="1" y="133"/>
                  <a:pt x="1" y="133"/>
                </a:cubicBezTo>
                <a:close/>
                <a:moveTo>
                  <a:pt x="175" y="3"/>
                </a:moveTo>
                <a:cubicBezTo>
                  <a:pt x="5" y="130"/>
                  <a:pt x="5" y="130"/>
                  <a:pt x="5" y="130"/>
                </a:cubicBezTo>
                <a:cubicBezTo>
                  <a:pt x="282" y="83"/>
                  <a:pt x="282" y="83"/>
                  <a:pt x="282" y="83"/>
                </a:cubicBezTo>
                <a:lnTo>
                  <a:pt x="175" y="3"/>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8" name="Freeform 67"/>
          <p:cNvSpPr/>
          <p:nvPr/>
        </p:nvSpPr>
        <p:spPr bwMode="auto">
          <a:xfrm>
            <a:off x="11260125" y="4720034"/>
            <a:ext cx="914808" cy="581427"/>
          </a:xfrm>
          <a:custGeom>
            <a:avLst/>
            <a:gdLst>
              <a:gd name="T0" fmla="*/ 326 w 327"/>
              <a:gd name="T1" fmla="*/ 171 h 207"/>
              <a:gd name="T2" fmla="*/ 5 w 327"/>
              <a:gd name="T3" fmla="*/ 205 h 207"/>
              <a:gd name="T4" fmla="*/ 327 w 327"/>
              <a:gd name="T5" fmla="*/ 2 h 207"/>
              <a:gd name="T6" fmla="*/ 327 w 327"/>
              <a:gd name="T7" fmla="*/ 0 h 207"/>
              <a:gd name="T8" fmla="*/ 1 w 327"/>
              <a:gd name="T9" fmla="*/ 206 h 207"/>
              <a:gd name="T10" fmla="*/ 0 w 327"/>
              <a:gd name="T11" fmla="*/ 207 h 207"/>
              <a:gd name="T12" fmla="*/ 1 w 327"/>
              <a:gd name="T13" fmla="*/ 207 h 207"/>
              <a:gd name="T14" fmla="*/ 1 w 327"/>
              <a:gd name="T15" fmla="*/ 207 h 207"/>
              <a:gd name="T16" fmla="*/ 326 w 327"/>
              <a:gd name="T17" fmla="*/ 173 h 207"/>
              <a:gd name="T18" fmla="*/ 326 w 327"/>
              <a:gd name="T19" fmla="*/ 17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7" h="207">
                <a:moveTo>
                  <a:pt x="326" y="171"/>
                </a:moveTo>
                <a:cubicBezTo>
                  <a:pt x="5" y="205"/>
                  <a:pt x="5" y="205"/>
                  <a:pt x="5" y="205"/>
                </a:cubicBezTo>
                <a:cubicBezTo>
                  <a:pt x="327" y="2"/>
                  <a:pt x="327" y="2"/>
                  <a:pt x="327" y="2"/>
                </a:cubicBezTo>
                <a:cubicBezTo>
                  <a:pt x="327" y="0"/>
                  <a:pt x="327" y="0"/>
                  <a:pt x="327" y="0"/>
                </a:cubicBezTo>
                <a:cubicBezTo>
                  <a:pt x="1" y="206"/>
                  <a:pt x="1" y="206"/>
                  <a:pt x="1" y="206"/>
                </a:cubicBezTo>
                <a:cubicBezTo>
                  <a:pt x="0" y="206"/>
                  <a:pt x="0" y="206"/>
                  <a:pt x="0" y="207"/>
                </a:cubicBezTo>
                <a:cubicBezTo>
                  <a:pt x="0" y="207"/>
                  <a:pt x="1" y="207"/>
                  <a:pt x="1" y="207"/>
                </a:cubicBezTo>
                <a:cubicBezTo>
                  <a:pt x="1" y="207"/>
                  <a:pt x="1" y="207"/>
                  <a:pt x="1" y="207"/>
                </a:cubicBezTo>
                <a:cubicBezTo>
                  <a:pt x="326" y="173"/>
                  <a:pt x="326" y="173"/>
                  <a:pt x="326" y="173"/>
                </a:cubicBezTo>
                <a:lnTo>
                  <a:pt x="326" y="171"/>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9" name="Freeform 68"/>
          <p:cNvSpPr/>
          <p:nvPr/>
        </p:nvSpPr>
        <p:spPr bwMode="auto">
          <a:xfrm>
            <a:off x="11557096" y="4176156"/>
            <a:ext cx="621250" cy="266250"/>
          </a:xfrm>
          <a:custGeom>
            <a:avLst/>
            <a:gdLst>
              <a:gd name="T0" fmla="*/ 222 w 222"/>
              <a:gd name="T1" fmla="*/ 93 h 95"/>
              <a:gd name="T2" fmla="*/ 6 w 222"/>
              <a:gd name="T3" fmla="*/ 2 h 95"/>
              <a:gd name="T4" fmla="*/ 222 w 222"/>
              <a:gd name="T5" fmla="*/ 15 h 95"/>
              <a:gd name="T6" fmla="*/ 222 w 222"/>
              <a:gd name="T7" fmla="*/ 13 h 95"/>
              <a:gd name="T8" fmla="*/ 1 w 222"/>
              <a:gd name="T9" fmla="*/ 0 h 95"/>
              <a:gd name="T10" fmla="*/ 0 w 222"/>
              <a:gd name="T11" fmla="*/ 1 h 95"/>
              <a:gd name="T12" fmla="*/ 0 w 222"/>
              <a:gd name="T13" fmla="*/ 2 h 95"/>
              <a:gd name="T14" fmla="*/ 222 w 222"/>
              <a:gd name="T15" fmla="*/ 95 h 95"/>
              <a:gd name="T16" fmla="*/ 222 w 222"/>
              <a:gd name="T17" fmla="*/ 9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2" h="95">
                <a:moveTo>
                  <a:pt x="222" y="93"/>
                </a:moveTo>
                <a:cubicBezTo>
                  <a:pt x="6" y="2"/>
                  <a:pt x="6" y="2"/>
                  <a:pt x="6" y="2"/>
                </a:cubicBezTo>
                <a:cubicBezTo>
                  <a:pt x="222" y="15"/>
                  <a:pt x="222" y="15"/>
                  <a:pt x="222" y="15"/>
                </a:cubicBezTo>
                <a:cubicBezTo>
                  <a:pt x="222" y="13"/>
                  <a:pt x="222" y="13"/>
                  <a:pt x="222" y="13"/>
                </a:cubicBezTo>
                <a:cubicBezTo>
                  <a:pt x="1" y="0"/>
                  <a:pt x="1" y="0"/>
                  <a:pt x="1" y="0"/>
                </a:cubicBezTo>
                <a:cubicBezTo>
                  <a:pt x="0" y="0"/>
                  <a:pt x="0" y="0"/>
                  <a:pt x="0" y="1"/>
                </a:cubicBezTo>
                <a:cubicBezTo>
                  <a:pt x="0" y="1"/>
                  <a:pt x="0" y="2"/>
                  <a:pt x="0" y="2"/>
                </a:cubicBezTo>
                <a:cubicBezTo>
                  <a:pt x="222" y="95"/>
                  <a:pt x="222" y="95"/>
                  <a:pt x="222" y="95"/>
                </a:cubicBezTo>
                <a:lnTo>
                  <a:pt x="222" y="93"/>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0" name="Freeform 69"/>
          <p:cNvSpPr>
            <a:spLocks noEditPoints="1"/>
          </p:cNvSpPr>
          <p:nvPr/>
        </p:nvSpPr>
        <p:spPr bwMode="auto">
          <a:xfrm>
            <a:off x="7969545" y="5701974"/>
            <a:ext cx="914808" cy="373205"/>
          </a:xfrm>
          <a:custGeom>
            <a:avLst/>
            <a:gdLst>
              <a:gd name="T0" fmla="*/ 1 w 327"/>
              <a:gd name="T1" fmla="*/ 133 h 133"/>
              <a:gd name="T2" fmla="*/ 0 w 327"/>
              <a:gd name="T3" fmla="*/ 133 h 133"/>
              <a:gd name="T4" fmla="*/ 0 w 327"/>
              <a:gd name="T5" fmla="*/ 132 h 133"/>
              <a:gd name="T6" fmla="*/ 109 w 327"/>
              <a:gd name="T7" fmla="*/ 1 h 133"/>
              <a:gd name="T8" fmla="*/ 110 w 327"/>
              <a:gd name="T9" fmla="*/ 1 h 133"/>
              <a:gd name="T10" fmla="*/ 326 w 327"/>
              <a:gd name="T11" fmla="*/ 0 h 133"/>
              <a:gd name="T12" fmla="*/ 326 w 327"/>
              <a:gd name="T13" fmla="*/ 0 h 133"/>
              <a:gd name="T14" fmla="*/ 327 w 327"/>
              <a:gd name="T15" fmla="*/ 1 h 133"/>
              <a:gd name="T16" fmla="*/ 326 w 327"/>
              <a:gd name="T17" fmla="*/ 2 h 133"/>
              <a:gd name="T18" fmla="*/ 1 w 327"/>
              <a:gd name="T19" fmla="*/ 133 h 133"/>
              <a:gd name="T20" fmla="*/ 1 w 327"/>
              <a:gd name="T21" fmla="*/ 133 h 133"/>
              <a:gd name="T22" fmla="*/ 110 w 327"/>
              <a:gd name="T23" fmla="*/ 3 h 133"/>
              <a:gd name="T24" fmla="*/ 4 w 327"/>
              <a:gd name="T25" fmla="*/ 130 h 133"/>
              <a:gd name="T26" fmla="*/ 321 w 327"/>
              <a:gd name="T27" fmla="*/ 2 h 133"/>
              <a:gd name="T28" fmla="*/ 110 w 327"/>
              <a:gd name="T29" fmla="*/ 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7" h="133">
                <a:moveTo>
                  <a:pt x="1" y="133"/>
                </a:moveTo>
                <a:cubicBezTo>
                  <a:pt x="0" y="133"/>
                  <a:pt x="0" y="133"/>
                  <a:pt x="0" y="133"/>
                </a:cubicBezTo>
                <a:cubicBezTo>
                  <a:pt x="0" y="133"/>
                  <a:pt x="0" y="132"/>
                  <a:pt x="0" y="132"/>
                </a:cubicBezTo>
                <a:cubicBezTo>
                  <a:pt x="109" y="1"/>
                  <a:pt x="109" y="1"/>
                  <a:pt x="109" y="1"/>
                </a:cubicBezTo>
                <a:cubicBezTo>
                  <a:pt x="109" y="1"/>
                  <a:pt x="110" y="1"/>
                  <a:pt x="110" y="1"/>
                </a:cubicBezTo>
                <a:cubicBezTo>
                  <a:pt x="326" y="0"/>
                  <a:pt x="326" y="0"/>
                  <a:pt x="326" y="0"/>
                </a:cubicBezTo>
                <a:cubicBezTo>
                  <a:pt x="326" y="0"/>
                  <a:pt x="326" y="0"/>
                  <a:pt x="326" y="0"/>
                </a:cubicBezTo>
                <a:cubicBezTo>
                  <a:pt x="326" y="0"/>
                  <a:pt x="327" y="0"/>
                  <a:pt x="327" y="1"/>
                </a:cubicBezTo>
                <a:cubicBezTo>
                  <a:pt x="327" y="1"/>
                  <a:pt x="327" y="2"/>
                  <a:pt x="326" y="2"/>
                </a:cubicBezTo>
                <a:cubicBezTo>
                  <a:pt x="1" y="133"/>
                  <a:pt x="1" y="133"/>
                  <a:pt x="1" y="133"/>
                </a:cubicBezTo>
                <a:cubicBezTo>
                  <a:pt x="1" y="133"/>
                  <a:pt x="1" y="133"/>
                  <a:pt x="1" y="133"/>
                </a:cubicBezTo>
                <a:close/>
                <a:moveTo>
                  <a:pt x="110" y="3"/>
                </a:moveTo>
                <a:cubicBezTo>
                  <a:pt x="4" y="130"/>
                  <a:pt x="4" y="130"/>
                  <a:pt x="4" y="130"/>
                </a:cubicBezTo>
                <a:cubicBezTo>
                  <a:pt x="321" y="2"/>
                  <a:pt x="321" y="2"/>
                  <a:pt x="321" y="2"/>
                </a:cubicBezTo>
                <a:lnTo>
                  <a:pt x="110" y="3"/>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2" name="Freeform 71"/>
          <p:cNvSpPr>
            <a:spLocks noEditPoints="1"/>
          </p:cNvSpPr>
          <p:nvPr/>
        </p:nvSpPr>
        <p:spPr bwMode="auto">
          <a:xfrm>
            <a:off x="8274481" y="5424345"/>
            <a:ext cx="755513" cy="286731"/>
          </a:xfrm>
          <a:custGeom>
            <a:avLst/>
            <a:gdLst>
              <a:gd name="T0" fmla="*/ 1 w 270"/>
              <a:gd name="T1" fmla="*/ 102 h 102"/>
              <a:gd name="T2" fmla="*/ 0 w 270"/>
              <a:gd name="T3" fmla="*/ 101 h 102"/>
              <a:gd name="T4" fmla="*/ 1 w 270"/>
              <a:gd name="T5" fmla="*/ 100 h 102"/>
              <a:gd name="T6" fmla="*/ 269 w 270"/>
              <a:gd name="T7" fmla="*/ 0 h 102"/>
              <a:gd name="T8" fmla="*/ 270 w 270"/>
              <a:gd name="T9" fmla="*/ 0 h 102"/>
              <a:gd name="T10" fmla="*/ 270 w 270"/>
              <a:gd name="T11" fmla="*/ 1 h 102"/>
              <a:gd name="T12" fmla="*/ 218 w 270"/>
              <a:gd name="T13" fmla="*/ 100 h 102"/>
              <a:gd name="T14" fmla="*/ 217 w 270"/>
              <a:gd name="T15" fmla="*/ 101 h 102"/>
              <a:gd name="T16" fmla="*/ 1 w 270"/>
              <a:gd name="T17" fmla="*/ 102 h 102"/>
              <a:gd name="T18" fmla="*/ 1 w 270"/>
              <a:gd name="T19" fmla="*/ 102 h 102"/>
              <a:gd name="T20" fmla="*/ 267 w 270"/>
              <a:gd name="T21" fmla="*/ 3 h 102"/>
              <a:gd name="T22" fmla="*/ 6 w 270"/>
              <a:gd name="T23" fmla="*/ 100 h 102"/>
              <a:gd name="T24" fmla="*/ 216 w 270"/>
              <a:gd name="T25" fmla="*/ 99 h 102"/>
              <a:gd name="T26" fmla="*/ 267 w 270"/>
              <a:gd name="T27" fmla="*/ 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0" h="102">
                <a:moveTo>
                  <a:pt x="1" y="102"/>
                </a:moveTo>
                <a:cubicBezTo>
                  <a:pt x="0" y="102"/>
                  <a:pt x="0" y="101"/>
                  <a:pt x="0" y="101"/>
                </a:cubicBezTo>
                <a:cubicBezTo>
                  <a:pt x="0" y="101"/>
                  <a:pt x="0" y="100"/>
                  <a:pt x="1" y="100"/>
                </a:cubicBezTo>
                <a:cubicBezTo>
                  <a:pt x="269" y="0"/>
                  <a:pt x="269" y="0"/>
                  <a:pt x="269" y="0"/>
                </a:cubicBezTo>
                <a:cubicBezTo>
                  <a:pt x="269" y="0"/>
                  <a:pt x="270" y="0"/>
                  <a:pt x="270" y="0"/>
                </a:cubicBezTo>
                <a:cubicBezTo>
                  <a:pt x="270" y="0"/>
                  <a:pt x="270" y="1"/>
                  <a:pt x="270" y="1"/>
                </a:cubicBezTo>
                <a:cubicBezTo>
                  <a:pt x="218" y="100"/>
                  <a:pt x="218" y="100"/>
                  <a:pt x="218" y="100"/>
                </a:cubicBezTo>
                <a:cubicBezTo>
                  <a:pt x="218" y="101"/>
                  <a:pt x="217" y="101"/>
                  <a:pt x="217" y="101"/>
                </a:cubicBezTo>
                <a:cubicBezTo>
                  <a:pt x="1" y="102"/>
                  <a:pt x="1" y="102"/>
                  <a:pt x="1" y="102"/>
                </a:cubicBezTo>
                <a:cubicBezTo>
                  <a:pt x="1" y="102"/>
                  <a:pt x="1" y="102"/>
                  <a:pt x="1" y="102"/>
                </a:cubicBezTo>
                <a:close/>
                <a:moveTo>
                  <a:pt x="267" y="3"/>
                </a:moveTo>
                <a:cubicBezTo>
                  <a:pt x="6" y="100"/>
                  <a:pt x="6" y="100"/>
                  <a:pt x="6" y="100"/>
                </a:cubicBezTo>
                <a:cubicBezTo>
                  <a:pt x="216" y="99"/>
                  <a:pt x="216" y="99"/>
                  <a:pt x="216" y="99"/>
                </a:cubicBezTo>
                <a:lnTo>
                  <a:pt x="267" y="3"/>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3" name="Freeform 72"/>
          <p:cNvSpPr>
            <a:spLocks noEditPoints="1"/>
          </p:cNvSpPr>
          <p:nvPr/>
        </p:nvSpPr>
        <p:spPr bwMode="auto">
          <a:xfrm>
            <a:off x="8705715" y="5701974"/>
            <a:ext cx="1071828" cy="973975"/>
          </a:xfrm>
          <a:custGeom>
            <a:avLst/>
            <a:gdLst>
              <a:gd name="T0" fmla="*/ 1 w 383"/>
              <a:gd name="T1" fmla="*/ 347 h 347"/>
              <a:gd name="T2" fmla="*/ 0 w 383"/>
              <a:gd name="T3" fmla="*/ 347 h 347"/>
              <a:gd name="T4" fmla="*/ 0 w 383"/>
              <a:gd name="T5" fmla="*/ 346 h 347"/>
              <a:gd name="T6" fmla="*/ 62 w 383"/>
              <a:gd name="T7" fmla="*/ 1 h 347"/>
              <a:gd name="T8" fmla="*/ 62 w 383"/>
              <a:gd name="T9" fmla="*/ 0 h 347"/>
              <a:gd name="T10" fmla="*/ 63 w 383"/>
              <a:gd name="T11" fmla="*/ 0 h 347"/>
              <a:gd name="T12" fmla="*/ 382 w 383"/>
              <a:gd name="T13" fmla="*/ 149 h 347"/>
              <a:gd name="T14" fmla="*/ 383 w 383"/>
              <a:gd name="T15" fmla="*/ 150 h 347"/>
              <a:gd name="T16" fmla="*/ 382 w 383"/>
              <a:gd name="T17" fmla="*/ 151 h 347"/>
              <a:gd name="T18" fmla="*/ 1 w 383"/>
              <a:gd name="T19" fmla="*/ 347 h 347"/>
              <a:gd name="T20" fmla="*/ 1 w 383"/>
              <a:gd name="T21" fmla="*/ 347 h 347"/>
              <a:gd name="T22" fmla="*/ 64 w 383"/>
              <a:gd name="T23" fmla="*/ 2 h 347"/>
              <a:gd name="T24" fmla="*/ 2 w 383"/>
              <a:gd name="T25" fmla="*/ 344 h 347"/>
              <a:gd name="T26" fmla="*/ 380 w 383"/>
              <a:gd name="T27" fmla="*/ 150 h 347"/>
              <a:gd name="T28" fmla="*/ 64 w 383"/>
              <a:gd name="T29" fmla="*/ 2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3" h="347">
                <a:moveTo>
                  <a:pt x="1" y="347"/>
                </a:moveTo>
                <a:cubicBezTo>
                  <a:pt x="0" y="347"/>
                  <a:pt x="0" y="347"/>
                  <a:pt x="0" y="347"/>
                </a:cubicBezTo>
                <a:cubicBezTo>
                  <a:pt x="0" y="346"/>
                  <a:pt x="0" y="346"/>
                  <a:pt x="0" y="346"/>
                </a:cubicBezTo>
                <a:cubicBezTo>
                  <a:pt x="62" y="1"/>
                  <a:pt x="62" y="1"/>
                  <a:pt x="62" y="1"/>
                </a:cubicBezTo>
                <a:cubicBezTo>
                  <a:pt x="62" y="1"/>
                  <a:pt x="62" y="0"/>
                  <a:pt x="62" y="0"/>
                </a:cubicBezTo>
                <a:cubicBezTo>
                  <a:pt x="63" y="0"/>
                  <a:pt x="63" y="0"/>
                  <a:pt x="63" y="0"/>
                </a:cubicBezTo>
                <a:cubicBezTo>
                  <a:pt x="382" y="149"/>
                  <a:pt x="382" y="149"/>
                  <a:pt x="382" y="149"/>
                </a:cubicBezTo>
                <a:cubicBezTo>
                  <a:pt x="383" y="149"/>
                  <a:pt x="383" y="149"/>
                  <a:pt x="383" y="150"/>
                </a:cubicBezTo>
                <a:cubicBezTo>
                  <a:pt x="383" y="150"/>
                  <a:pt x="383" y="150"/>
                  <a:pt x="382" y="151"/>
                </a:cubicBezTo>
                <a:cubicBezTo>
                  <a:pt x="1" y="347"/>
                  <a:pt x="1" y="347"/>
                  <a:pt x="1" y="347"/>
                </a:cubicBezTo>
                <a:cubicBezTo>
                  <a:pt x="1" y="347"/>
                  <a:pt x="1" y="347"/>
                  <a:pt x="1" y="347"/>
                </a:cubicBezTo>
                <a:close/>
                <a:moveTo>
                  <a:pt x="64" y="2"/>
                </a:moveTo>
                <a:cubicBezTo>
                  <a:pt x="2" y="344"/>
                  <a:pt x="2" y="344"/>
                  <a:pt x="2" y="344"/>
                </a:cubicBezTo>
                <a:cubicBezTo>
                  <a:pt x="380" y="150"/>
                  <a:pt x="380" y="150"/>
                  <a:pt x="380" y="150"/>
                </a:cubicBezTo>
                <a:lnTo>
                  <a:pt x="64" y="2"/>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4" name="Freeform 73"/>
          <p:cNvSpPr>
            <a:spLocks noEditPoints="1"/>
          </p:cNvSpPr>
          <p:nvPr/>
        </p:nvSpPr>
        <p:spPr bwMode="auto">
          <a:xfrm>
            <a:off x="8878664" y="5424345"/>
            <a:ext cx="898879" cy="700898"/>
          </a:xfrm>
          <a:custGeom>
            <a:avLst/>
            <a:gdLst>
              <a:gd name="T0" fmla="*/ 320 w 321"/>
              <a:gd name="T1" fmla="*/ 250 h 250"/>
              <a:gd name="T2" fmla="*/ 319 w 321"/>
              <a:gd name="T3" fmla="*/ 250 h 250"/>
              <a:gd name="T4" fmla="*/ 0 w 321"/>
              <a:gd name="T5" fmla="*/ 101 h 250"/>
              <a:gd name="T6" fmla="*/ 0 w 321"/>
              <a:gd name="T7" fmla="*/ 100 h 250"/>
              <a:gd name="T8" fmla="*/ 0 w 321"/>
              <a:gd name="T9" fmla="*/ 100 h 250"/>
              <a:gd name="T10" fmla="*/ 52 w 321"/>
              <a:gd name="T11" fmla="*/ 0 h 250"/>
              <a:gd name="T12" fmla="*/ 53 w 321"/>
              <a:gd name="T13" fmla="*/ 0 h 250"/>
              <a:gd name="T14" fmla="*/ 54 w 321"/>
              <a:gd name="T15" fmla="*/ 0 h 250"/>
              <a:gd name="T16" fmla="*/ 320 w 321"/>
              <a:gd name="T17" fmla="*/ 248 h 250"/>
              <a:gd name="T18" fmla="*/ 321 w 321"/>
              <a:gd name="T19" fmla="*/ 249 h 250"/>
              <a:gd name="T20" fmla="*/ 320 w 321"/>
              <a:gd name="T21" fmla="*/ 250 h 250"/>
              <a:gd name="T22" fmla="*/ 2 w 321"/>
              <a:gd name="T23" fmla="*/ 100 h 250"/>
              <a:gd name="T24" fmla="*/ 315 w 321"/>
              <a:gd name="T25" fmla="*/ 245 h 250"/>
              <a:gd name="T26" fmla="*/ 53 w 321"/>
              <a:gd name="T27" fmla="*/ 2 h 250"/>
              <a:gd name="T28" fmla="*/ 2 w 321"/>
              <a:gd name="T29" fmla="*/ 10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1" h="250">
                <a:moveTo>
                  <a:pt x="320" y="250"/>
                </a:moveTo>
                <a:cubicBezTo>
                  <a:pt x="320" y="250"/>
                  <a:pt x="320" y="250"/>
                  <a:pt x="319" y="250"/>
                </a:cubicBezTo>
                <a:cubicBezTo>
                  <a:pt x="0" y="101"/>
                  <a:pt x="0" y="101"/>
                  <a:pt x="0" y="101"/>
                </a:cubicBezTo>
                <a:cubicBezTo>
                  <a:pt x="0" y="101"/>
                  <a:pt x="0" y="101"/>
                  <a:pt x="0" y="100"/>
                </a:cubicBezTo>
                <a:cubicBezTo>
                  <a:pt x="0" y="100"/>
                  <a:pt x="0" y="100"/>
                  <a:pt x="0" y="100"/>
                </a:cubicBezTo>
                <a:cubicBezTo>
                  <a:pt x="52" y="0"/>
                  <a:pt x="52" y="0"/>
                  <a:pt x="52" y="0"/>
                </a:cubicBezTo>
                <a:cubicBezTo>
                  <a:pt x="53" y="0"/>
                  <a:pt x="53" y="0"/>
                  <a:pt x="53" y="0"/>
                </a:cubicBezTo>
                <a:cubicBezTo>
                  <a:pt x="53" y="0"/>
                  <a:pt x="54" y="0"/>
                  <a:pt x="54" y="0"/>
                </a:cubicBezTo>
                <a:cubicBezTo>
                  <a:pt x="320" y="248"/>
                  <a:pt x="320" y="248"/>
                  <a:pt x="320" y="248"/>
                </a:cubicBezTo>
                <a:cubicBezTo>
                  <a:pt x="321" y="248"/>
                  <a:pt x="321" y="249"/>
                  <a:pt x="321" y="249"/>
                </a:cubicBezTo>
                <a:cubicBezTo>
                  <a:pt x="320" y="249"/>
                  <a:pt x="320" y="250"/>
                  <a:pt x="320" y="250"/>
                </a:cubicBezTo>
                <a:close/>
                <a:moveTo>
                  <a:pt x="2" y="100"/>
                </a:moveTo>
                <a:cubicBezTo>
                  <a:pt x="315" y="245"/>
                  <a:pt x="315" y="245"/>
                  <a:pt x="315" y="245"/>
                </a:cubicBezTo>
                <a:cubicBezTo>
                  <a:pt x="53" y="2"/>
                  <a:pt x="53" y="2"/>
                  <a:pt x="53" y="2"/>
                </a:cubicBezTo>
                <a:lnTo>
                  <a:pt x="2" y="100"/>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6" name="Freeform 75"/>
          <p:cNvSpPr/>
          <p:nvPr/>
        </p:nvSpPr>
        <p:spPr bwMode="auto">
          <a:xfrm>
            <a:off x="9413440" y="3253382"/>
            <a:ext cx="613286" cy="411891"/>
          </a:xfrm>
          <a:custGeom>
            <a:avLst/>
            <a:gdLst>
              <a:gd name="T0" fmla="*/ 1 w 219"/>
              <a:gd name="T1" fmla="*/ 147 h 147"/>
              <a:gd name="T2" fmla="*/ 0 w 219"/>
              <a:gd name="T3" fmla="*/ 147 h 147"/>
              <a:gd name="T4" fmla="*/ 1 w 219"/>
              <a:gd name="T5" fmla="*/ 146 h 147"/>
              <a:gd name="T6" fmla="*/ 217 w 219"/>
              <a:gd name="T7" fmla="*/ 1 h 147"/>
              <a:gd name="T8" fmla="*/ 219 w 219"/>
              <a:gd name="T9" fmla="*/ 1 h 147"/>
              <a:gd name="T10" fmla="*/ 218 w 219"/>
              <a:gd name="T11" fmla="*/ 2 h 147"/>
              <a:gd name="T12" fmla="*/ 2 w 219"/>
              <a:gd name="T13" fmla="*/ 147 h 147"/>
              <a:gd name="T14" fmla="*/ 1 w 219"/>
              <a:gd name="T15" fmla="*/ 147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9" h="147">
                <a:moveTo>
                  <a:pt x="1" y="147"/>
                </a:moveTo>
                <a:cubicBezTo>
                  <a:pt x="1" y="147"/>
                  <a:pt x="1" y="147"/>
                  <a:pt x="0" y="147"/>
                </a:cubicBezTo>
                <a:cubicBezTo>
                  <a:pt x="0" y="147"/>
                  <a:pt x="0" y="146"/>
                  <a:pt x="1" y="146"/>
                </a:cubicBezTo>
                <a:cubicBezTo>
                  <a:pt x="217" y="1"/>
                  <a:pt x="217" y="1"/>
                  <a:pt x="217" y="1"/>
                </a:cubicBezTo>
                <a:cubicBezTo>
                  <a:pt x="218" y="0"/>
                  <a:pt x="218" y="1"/>
                  <a:pt x="219" y="1"/>
                </a:cubicBezTo>
                <a:cubicBezTo>
                  <a:pt x="219" y="1"/>
                  <a:pt x="219" y="2"/>
                  <a:pt x="218" y="2"/>
                </a:cubicBezTo>
                <a:cubicBezTo>
                  <a:pt x="2" y="147"/>
                  <a:pt x="2" y="147"/>
                  <a:pt x="2" y="147"/>
                </a:cubicBezTo>
                <a:cubicBezTo>
                  <a:pt x="2" y="147"/>
                  <a:pt x="1" y="147"/>
                  <a:pt x="1" y="147"/>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8" name="Freeform 77"/>
          <p:cNvSpPr>
            <a:spLocks noEditPoints="1"/>
          </p:cNvSpPr>
          <p:nvPr/>
        </p:nvSpPr>
        <p:spPr bwMode="auto">
          <a:xfrm>
            <a:off x="10021037" y="3255658"/>
            <a:ext cx="606459" cy="595081"/>
          </a:xfrm>
          <a:custGeom>
            <a:avLst/>
            <a:gdLst>
              <a:gd name="T0" fmla="*/ 1 w 217"/>
              <a:gd name="T1" fmla="*/ 212 h 212"/>
              <a:gd name="T2" fmla="*/ 1 w 217"/>
              <a:gd name="T3" fmla="*/ 212 h 212"/>
              <a:gd name="T4" fmla="*/ 0 w 217"/>
              <a:gd name="T5" fmla="*/ 211 h 212"/>
              <a:gd name="T6" fmla="*/ 0 w 217"/>
              <a:gd name="T7" fmla="*/ 1 h 212"/>
              <a:gd name="T8" fmla="*/ 0 w 217"/>
              <a:gd name="T9" fmla="*/ 0 h 212"/>
              <a:gd name="T10" fmla="*/ 1 w 217"/>
              <a:gd name="T11" fmla="*/ 0 h 212"/>
              <a:gd name="T12" fmla="*/ 217 w 217"/>
              <a:gd name="T13" fmla="*/ 113 h 212"/>
              <a:gd name="T14" fmla="*/ 217 w 217"/>
              <a:gd name="T15" fmla="*/ 114 h 212"/>
              <a:gd name="T16" fmla="*/ 217 w 217"/>
              <a:gd name="T17" fmla="*/ 115 h 212"/>
              <a:gd name="T18" fmla="*/ 2 w 217"/>
              <a:gd name="T19" fmla="*/ 212 h 212"/>
              <a:gd name="T20" fmla="*/ 1 w 217"/>
              <a:gd name="T21" fmla="*/ 212 h 212"/>
              <a:gd name="T22" fmla="*/ 2 w 217"/>
              <a:gd name="T23" fmla="*/ 2 h 212"/>
              <a:gd name="T24" fmla="*/ 2 w 217"/>
              <a:gd name="T25" fmla="*/ 209 h 212"/>
              <a:gd name="T26" fmla="*/ 214 w 217"/>
              <a:gd name="T27" fmla="*/ 114 h 212"/>
              <a:gd name="T28" fmla="*/ 2 w 217"/>
              <a:gd name="T29" fmla="*/ 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7" h="212">
                <a:moveTo>
                  <a:pt x="1" y="212"/>
                </a:moveTo>
                <a:cubicBezTo>
                  <a:pt x="1" y="212"/>
                  <a:pt x="1" y="212"/>
                  <a:pt x="1" y="212"/>
                </a:cubicBezTo>
                <a:cubicBezTo>
                  <a:pt x="0" y="211"/>
                  <a:pt x="0" y="211"/>
                  <a:pt x="0" y="211"/>
                </a:cubicBezTo>
                <a:cubicBezTo>
                  <a:pt x="0" y="1"/>
                  <a:pt x="0" y="1"/>
                  <a:pt x="0" y="1"/>
                </a:cubicBezTo>
                <a:cubicBezTo>
                  <a:pt x="0" y="0"/>
                  <a:pt x="0" y="0"/>
                  <a:pt x="0" y="0"/>
                </a:cubicBezTo>
                <a:cubicBezTo>
                  <a:pt x="1" y="0"/>
                  <a:pt x="1" y="0"/>
                  <a:pt x="1" y="0"/>
                </a:cubicBezTo>
                <a:cubicBezTo>
                  <a:pt x="217" y="113"/>
                  <a:pt x="217" y="113"/>
                  <a:pt x="217" y="113"/>
                </a:cubicBezTo>
                <a:cubicBezTo>
                  <a:pt x="217" y="114"/>
                  <a:pt x="217" y="114"/>
                  <a:pt x="217" y="114"/>
                </a:cubicBezTo>
                <a:cubicBezTo>
                  <a:pt x="217" y="115"/>
                  <a:pt x="217" y="115"/>
                  <a:pt x="217" y="115"/>
                </a:cubicBezTo>
                <a:cubicBezTo>
                  <a:pt x="2" y="212"/>
                  <a:pt x="2" y="212"/>
                  <a:pt x="2" y="212"/>
                </a:cubicBezTo>
                <a:cubicBezTo>
                  <a:pt x="1" y="212"/>
                  <a:pt x="1" y="212"/>
                  <a:pt x="1" y="212"/>
                </a:cubicBezTo>
                <a:close/>
                <a:moveTo>
                  <a:pt x="2" y="2"/>
                </a:moveTo>
                <a:cubicBezTo>
                  <a:pt x="2" y="209"/>
                  <a:pt x="2" y="209"/>
                  <a:pt x="2" y="209"/>
                </a:cubicBezTo>
                <a:cubicBezTo>
                  <a:pt x="214" y="114"/>
                  <a:pt x="214" y="114"/>
                  <a:pt x="214" y="114"/>
                </a:cubicBezTo>
                <a:lnTo>
                  <a:pt x="2" y="2"/>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1" name="Freeform 80"/>
          <p:cNvSpPr/>
          <p:nvPr/>
        </p:nvSpPr>
        <p:spPr bwMode="auto">
          <a:xfrm>
            <a:off x="11582128" y="6111589"/>
            <a:ext cx="587116" cy="545017"/>
          </a:xfrm>
          <a:custGeom>
            <a:avLst/>
            <a:gdLst>
              <a:gd name="T0" fmla="*/ 209 w 210"/>
              <a:gd name="T1" fmla="*/ 193 h 194"/>
              <a:gd name="T2" fmla="*/ 3 w 210"/>
              <a:gd name="T3" fmla="*/ 141 h 194"/>
              <a:gd name="T4" fmla="*/ 210 w 210"/>
              <a:gd name="T5" fmla="*/ 2 h 194"/>
              <a:gd name="T6" fmla="*/ 210 w 210"/>
              <a:gd name="T7" fmla="*/ 0 h 194"/>
              <a:gd name="T8" fmla="*/ 1 w 210"/>
              <a:gd name="T9" fmla="*/ 141 h 194"/>
              <a:gd name="T10" fmla="*/ 0 w 210"/>
              <a:gd name="T11" fmla="*/ 142 h 194"/>
              <a:gd name="T12" fmla="*/ 1 w 210"/>
              <a:gd name="T13" fmla="*/ 143 h 194"/>
              <a:gd name="T14" fmla="*/ 209 w 210"/>
              <a:gd name="T15" fmla="*/ 194 h 194"/>
              <a:gd name="T16" fmla="*/ 209 w 210"/>
              <a:gd name="T17" fmla="*/ 193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0" h="194">
                <a:moveTo>
                  <a:pt x="209" y="193"/>
                </a:moveTo>
                <a:cubicBezTo>
                  <a:pt x="3" y="141"/>
                  <a:pt x="3" y="141"/>
                  <a:pt x="3" y="141"/>
                </a:cubicBezTo>
                <a:cubicBezTo>
                  <a:pt x="210" y="2"/>
                  <a:pt x="210" y="2"/>
                  <a:pt x="210" y="2"/>
                </a:cubicBezTo>
                <a:cubicBezTo>
                  <a:pt x="210" y="0"/>
                  <a:pt x="210" y="0"/>
                  <a:pt x="210" y="0"/>
                </a:cubicBezTo>
                <a:cubicBezTo>
                  <a:pt x="1" y="141"/>
                  <a:pt x="1" y="141"/>
                  <a:pt x="1" y="141"/>
                </a:cubicBezTo>
                <a:cubicBezTo>
                  <a:pt x="0" y="141"/>
                  <a:pt x="0" y="142"/>
                  <a:pt x="0" y="142"/>
                </a:cubicBezTo>
                <a:cubicBezTo>
                  <a:pt x="0" y="142"/>
                  <a:pt x="1" y="143"/>
                  <a:pt x="1" y="143"/>
                </a:cubicBezTo>
                <a:cubicBezTo>
                  <a:pt x="209" y="194"/>
                  <a:pt x="209" y="194"/>
                  <a:pt x="209" y="194"/>
                </a:cubicBezTo>
                <a:lnTo>
                  <a:pt x="209" y="193"/>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2" name="Freeform 81"/>
          <p:cNvSpPr/>
          <p:nvPr/>
        </p:nvSpPr>
        <p:spPr bwMode="auto">
          <a:xfrm>
            <a:off x="11852929" y="5629153"/>
            <a:ext cx="316314" cy="413030"/>
          </a:xfrm>
          <a:custGeom>
            <a:avLst/>
            <a:gdLst>
              <a:gd name="T0" fmla="*/ 113 w 113"/>
              <a:gd name="T1" fmla="*/ 144 h 147"/>
              <a:gd name="T2" fmla="*/ 4 w 113"/>
              <a:gd name="T3" fmla="*/ 3 h 147"/>
              <a:gd name="T4" fmla="*/ 113 w 113"/>
              <a:gd name="T5" fmla="*/ 44 h 147"/>
              <a:gd name="T6" fmla="*/ 113 w 113"/>
              <a:gd name="T7" fmla="*/ 42 h 147"/>
              <a:gd name="T8" fmla="*/ 1 w 113"/>
              <a:gd name="T9" fmla="*/ 0 h 147"/>
              <a:gd name="T10" fmla="*/ 0 w 113"/>
              <a:gd name="T11" fmla="*/ 0 h 147"/>
              <a:gd name="T12" fmla="*/ 0 w 113"/>
              <a:gd name="T13" fmla="*/ 1 h 147"/>
              <a:gd name="T14" fmla="*/ 113 w 113"/>
              <a:gd name="T15" fmla="*/ 147 h 147"/>
              <a:gd name="T16" fmla="*/ 113 w 113"/>
              <a:gd name="T17" fmla="*/ 144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147">
                <a:moveTo>
                  <a:pt x="113" y="144"/>
                </a:moveTo>
                <a:cubicBezTo>
                  <a:pt x="4" y="3"/>
                  <a:pt x="4" y="3"/>
                  <a:pt x="4" y="3"/>
                </a:cubicBezTo>
                <a:cubicBezTo>
                  <a:pt x="113" y="44"/>
                  <a:pt x="113" y="44"/>
                  <a:pt x="113" y="44"/>
                </a:cubicBezTo>
                <a:cubicBezTo>
                  <a:pt x="113" y="42"/>
                  <a:pt x="113" y="42"/>
                  <a:pt x="113" y="42"/>
                </a:cubicBezTo>
                <a:cubicBezTo>
                  <a:pt x="1" y="0"/>
                  <a:pt x="1" y="0"/>
                  <a:pt x="1" y="0"/>
                </a:cubicBezTo>
                <a:cubicBezTo>
                  <a:pt x="1" y="0"/>
                  <a:pt x="0" y="0"/>
                  <a:pt x="0" y="0"/>
                </a:cubicBezTo>
                <a:cubicBezTo>
                  <a:pt x="0" y="1"/>
                  <a:pt x="0" y="1"/>
                  <a:pt x="0" y="1"/>
                </a:cubicBezTo>
                <a:cubicBezTo>
                  <a:pt x="113" y="147"/>
                  <a:pt x="113" y="147"/>
                  <a:pt x="113" y="147"/>
                </a:cubicBezTo>
                <a:lnTo>
                  <a:pt x="113" y="144"/>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3" name="Freeform 82"/>
          <p:cNvSpPr/>
          <p:nvPr/>
        </p:nvSpPr>
        <p:spPr bwMode="auto">
          <a:xfrm>
            <a:off x="11702737" y="1953990"/>
            <a:ext cx="52340" cy="55754"/>
          </a:xfrm>
          <a:custGeom>
            <a:avLst/>
            <a:gdLst>
              <a:gd name="T0" fmla="*/ 10 w 19"/>
              <a:gd name="T1" fmla="*/ 0 h 20"/>
              <a:gd name="T2" fmla="*/ 0 w 19"/>
              <a:gd name="T3" fmla="*/ 10 h 20"/>
              <a:gd name="T4" fmla="*/ 10 w 19"/>
              <a:gd name="T5" fmla="*/ 20 h 20"/>
              <a:gd name="T6" fmla="*/ 19 w 19"/>
              <a:gd name="T7" fmla="*/ 10 h 20"/>
              <a:gd name="T8" fmla="*/ 10 w 19"/>
              <a:gd name="T9" fmla="*/ 0 h 20"/>
            </a:gdLst>
            <a:ahLst/>
            <a:cxnLst>
              <a:cxn ang="0">
                <a:pos x="T0" y="T1"/>
              </a:cxn>
              <a:cxn ang="0">
                <a:pos x="T2" y="T3"/>
              </a:cxn>
              <a:cxn ang="0">
                <a:pos x="T4" y="T5"/>
              </a:cxn>
              <a:cxn ang="0">
                <a:pos x="T6" y="T7"/>
              </a:cxn>
              <a:cxn ang="0">
                <a:pos x="T8" y="T9"/>
              </a:cxn>
            </a:cxnLst>
            <a:rect l="0" t="0" r="r" b="b"/>
            <a:pathLst>
              <a:path w="19" h="20">
                <a:moveTo>
                  <a:pt x="10" y="0"/>
                </a:moveTo>
                <a:cubicBezTo>
                  <a:pt x="4" y="0"/>
                  <a:pt x="0" y="4"/>
                  <a:pt x="0" y="10"/>
                </a:cubicBezTo>
                <a:cubicBezTo>
                  <a:pt x="0" y="15"/>
                  <a:pt x="4" y="20"/>
                  <a:pt x="10" y="20"/>
                </a:cubicBezTo>
                <a:cubicBezTo>
                  <a:pt x="15" y="20"/>
                  <a:pt x="19" y="15"/>
                  <a:pt x="19" y="10"/>
                </a:cubicBezTo>
                <a:cubicBezTo>
                  <a:pt x="19" y="5"/>
                  <a:pt x="15" y="0"/>
                  <a:pt x="10" y="0"/>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4" name="Freeform 83"/>
          <p:cNvSpPr>
            <a:spLocks noEditPoints="1"/>
          </p:cNvSpPr>
          <p:nvPr/>
        </p:nvSpPr>
        <p:spPr bwMode="auto">
          <a:xfrm>
            <a:off x="11691359" y="1942612"/>
            <a:ext cx="75096" cy="76234"/>
          </a:xfrm>
          <a:custGeom>
            <a:avLst/>
            <a:gdLst>
              <a:gd name="T0" fmla="*/ 14 w 27"/>
              <a:gd name="T1" fmla="*/ 4 h 27"/>
              <a:gd name="T2" fmla="*/ 23 w 27"/>
              <a:gd name="T3" fmla="*/ 14 h 27"/>
              <a:gd name="T4" fmla="*/ 14 w 27"/>
              <a:gd name="T5" fmla="*/ 24 h 27"/>
              <a:gd name="T6" fmla="*/ 4 w 27"/>
              <a:gd name="T7" fmla="*/ 14 h 27"/>
              <a:gd name="T8" fmla="*/ 14 w 27"/>
              <a:gd name="T9" fmla="*/ 4 h 27"/>
              <a:gd name="T10" fmla="*/ 14 w 27"/>
              <a:gd name="T11" fmla="*/ 0 h 27"/>
              <a:gd name="T12" fmla="*/ 0 w 27"/>
              <a:gd name="T13" fmla="*/ 14 h 27"/>
              <a:gd name="T14" fmla="*/ 14 w 27"/>
              <a:gd name="T15" fmla="*/ 27 h 27"/>
              <a:gd name="T16" fmla="*/ 27 w 27"/>
              <a:gd name="T17" fmla="*/ 14 h 27"/>
              <a:gd name="T18" fmla="*/ 14 w 27"/>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7">
                <a:moveTo>
                  <a:pt x="14" y="4"/>
                </a:moveTo>
                <a:cubicBezTo>
                  <a:pt x="19" y="4"/>
                  <a:pt x="23" y="9"/>
                  <a:pt x="23" y="14"/>
                </a:cubicBezTo>
                <a:cubicBezTo>
                  <a:pt x="23" y="19"/>
                  <a:pt x="19" y="24"/>
                  <a:pt x="14" y="24"/>
                </a:cubicBezTo>
                <a:cubicBezTo>
                  <a:pt x="8" y="24"/>
                  <a:pt x="4" y="19"/>
                  <a:pt x="4" y="14"/>
                </a:cubicBezTo>
                <a:cubicBezTo>
                  <a:pt x="4" y="8"/>
                  <a:pt x="8" y="4"/>
                  <a:pt x="14" y="4"/>
                </a:cubicBezTo>
                <a:moveTo>
                  <a:pt x="14" y="0"/>
                </a:moveTo>
                <a:cubicBezTo>
                  <a:pt x="6" y="0"/>
                  <a:pt x="0" y="6"/>
                  <a:pt x="0" y="14"/>
                </a:cubicBezTo>
                <a:cubicBezTo>
                  <a:pt x="0" y="21"/>
                  <a:pt x="6" y="27"/>
                  <a:pt x="14" y="27"/>
                </a:cubicBezTo>
                <a:cubicBezTo>
                  <a:pt x="21" y="27"/>
                  <a:pt x="27" y="21"/>
                  <a:pt x="27" y="14"/>
                </a:cubicBezTo>
                <a:cubicBezTo>
                  <a:pt x="27" y="7"/>
                  <a:pt x="21" y="0"/>
                  <a:pt x="14"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5" name="Oval 84"/>
          <p:cNvSpPr>
            <a:spLocks noChangeArrowheads="1"/>
          </p:cNvSpPr>
          <p:nvPr/>
        </p:nvSpPr>
        <p:spPr bwMode="auto">
          <a:xfrm>
            <a:off x="7413150" y="6437006"/>
            <a:ext cx="32997" cy="34135"/>
          </a:xfrm>
          <a:prstGeom prst="ellipse">
            <a:avLst/>
          </a:prstGeom>
          <a:solidFill>
            <a:srgbClr val="276B9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86" name="Freeform 85"/>
          <p:cNvSpPr>
            <a:spLocks noEditPoints="1"/>
          </p:cNvSpPr>
          <p:nvPr/>
        </p:nvSpPr>
        <p:spPr bwMode="auto">
          <a:xfrm>
            <a:off x="7401772" y="6425628"/>
            <a:ext cx="55754" cy="56891"/>
          </a:xfrm>
          <a:custGeom>
            <a:avLst/>
            <a:gdLst>
              <a:gd name="T0" fmla="*/ 10 w 20"/>
              <a:gd name="T1" fmla="*/ 4 h 20"/>
              <a:gd name="T2" fmla="*/ 16 w 20"/>
              <a:gd name="T3" fmla="*/ 10 h 20"/>
              <a:gd name="T4" fmla="*/ 10 w 20"/>
              <a:gd name="T5" fmla="*/ 16 h 20"/>
              <a:gd name="T6" fmla="*/ 4 w 20"/>
              <a:gd name="T7" fmla="*/ 10 h 20"/>
              <a:gd name="T8" fmla="*/ 10 w 20"/>
              <a:gd name="T9" fmla="*/ 4 h 20"/>
              <a:gd name="T10" fmla="*/ 10 w 20"/>
              <a:gd name="T11" fmla="*/ 0 h 20"/>
              <a:gd name="T12" fmla="*/ 0 w 20"/>
              <a:gd name="T13" fmla="*/ 10 h 20"/>
              <a:gd name="T14" fmla="*/ 10 w 20"/>
              <a:gd name="T15" fmla="*/ 20 h 20"/>
              <a:gd name="T16" fmla="*/ 20 w 20"/>
              <a:gd name="T17" fmla="*/ 10 h 20"/>
              <a:gd name="T18" fmla="*/ 10 w 20"/>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4"/>
                </a:moveTo>
                <a:cubicBezTo>
                  <a:pt x="14" y="4"/>
                  <a:pt x="16" y="7"/>
                  <a:pt x="16" y="10"/>
                </a:cubicBezTo>
                <a:cubicBezTo>
                  <a:pt x="16" y="14"/>
                  <a:pt x="14" y="16"/>
                  <a:pt x="10" y="16"/>
                </a:cubicBezTo>
                <a:cubicBezTo>
                  <a:pt x="7" y="16"/>
                  <a:pt x="4" y="14"/>
                  <a:pt x="4" y="10"/>
                </a:cubicBezTo>
                <a:cubicBezTo>
                  <a:pt x="4" y="7"/>
                  <a:pt x="7" y="4"/>
                  <a:pt x="10" y="4"/>
                </a:cubicBezTo>
                <a:moveTo>
                  <a:pt x="10" y="0"/>
                </a:moveTo>
                <a:cubicBezTo>
                  <a:pt x="5" y="0"/>
                  <a:pt x="1" y="5"/>
                  <a:pt x="0" y="10"/>
                </a:cubicBezTo>
                <a:cubicBezTo>
                  <a:pt x="0" y="16"/>
                  <a:pt x="5" y="20"/>
                  <a:pt x="10" y="20"/>
                </a:cubicBezTo>
                <a:cubicBezTo>
                  <a:pt x="16" y="20"/>
                  <a:pt x="20" y="16"/>
                  <a:pt x="20" y="10"/>
                </a:cubicBezTo>
                <a:cubicBezTo>
                  <a:pt x="20" y="5"/>
                  <a:pt x="16"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7" name="Freeform 86"/>
          <p:cNvSpPr/>
          <p:nvPr/>
        </p:nvSpPr>
        <p:spPr bwMode="auto">
          <a:xfrm>
            <a:off x="7723776" y="6633850"/>
            <a:ext cx="47788" cy="47788"/>
          </a:xfrm>
          <a:custGeom>
            <a:avLst/>
            <a:gdLst>
              <a:gd name="T0" fmla="*/ 9 w 17"/>
              <a:gd name="T1" fmla="*/ 0 h 17"/>
              <a:gd name="T2" fmla="*/ 0 w 17"/>
              <a:gd name="T3" fmla="*/ 8 h 17"/>
              <a:gd name="T4" fmla="*/ 8 w 17"/>
              <a:gd name="T5" fmla="*/ 17 h 17"/>
              <a:gd name="T6" fmla="*/ 17 w 17"/>
              <a:gd name="T7" fmla="*/ 8 h 17"/>
              <a:gd name="T8" fmla="*/ 9 w 17"/>
              <a:gd name="T9" fmla="*/ 0 h 17"/>
            </a:gdLst>
            <a:ahLst/>
            <a:cxnLst>
              <a:cxn ang="0">
                <a:pos x="T0" y="T1"/>
              </a:cxn>
              <a:cxn ang="0">
                <a:pos x="T2" y="T3"/>
              </a:cxn>
              <a:cxn ang="0">
                <a:pos x="T4" y="T5"/>
              </a:cxn>
              <a:cxn ang="0">
                <a:pos x="T6" y="T7"/>
              </a:cxn>
              <a:cxn ang="0">
                <a:pos x="T8" y="T9"/>
              </a:cxn>
            </a:cxnLst>
            <a:rect l="0" t="0" r="r" b="b"/>
            <a:pathLst>
              <a:path w="17" h="17">
                <a:moveTo>
                  <a:pt x="9" y="0"/>
                </a:moveTo>
                <a:cubicBezTo>
                  <a:pt x="4" y="0"/>
                  <a:pt x="0" y="4"/>
                  <a:pt x="0" y="8"/>
                </a:cubicBezTo>
                <a:cubicBezTo>
                  <a:pt x="0" y="13"/>
                  <a:pt x="4" y="17"/>
                  <a:pt x="8" y="17"/>
                </a:cubicBezTo>
                <a:cubicBezTo>
                  <a:pt x="13" y="17"/>
                  <a:pt x="17" y="13"/>
                  <a:pt x="17" y="8"/>
                </a:cubicBezTo>
                <a:cubicBezTo>
                  <a:pt x="17" y="4"/>
                  <a:pt x="13" y="0"/>
                  <a:pt x="9" y="0"/>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8" name="Freeform 87"/>
          <p:cNvSpPr>
            <a:spLocks noEditPoints="1"/>
          </p:cNvSpPr>
          <p:nvPr/>
        </p:nvSpPr>
        <p:spPr bwMode="auto">
          <a:xfrm>
            <a:off x="7712397" y="6622472"/>
            <a:ext cx="69407" cy="70545"/>
          </a:xfrm>
          <a:custGeom>
            <a:avLst/>
            <a:gdLst>
              <a:gd name="T0" fmla="*/ 13 w 25"/>
              <a:gd name="T1" fmla="*/ 4 h 25"/>
              <a:gd name="T2" fmla="*/ 21 w 25"/>
              <a:gd name="T3" fmla="*/ 12 h 25"/>
              <a:gd name="T4" fmla="*/ 12 w 25"/>
              <a:gd name="T5" fmla="*/ 21 h 25"/>
              <a:gd name="T6" fmla="*/ 4 w 25"/>
              <a:gd name="T7" fmla="*/ 12 h 25"/>
              <a:gd name="T8" fmla="*/ 13 w 25"/>
              <a:gd name="T9" fmla="*/ 4 h 25"/>
              <a:gd name="T10" fmla="*/ 13 w 25"/>
              <a:gd name="T11" fmla="*/ 0 h 25"/>
              <a:gd name="T12" fmla="*/ 0 w 25"/>
              <a:gd name="T13" fmla="*/ 12 h 25"/>
              <a:gd name="T14" fmla="*/ 12 w 25"/>
              <a:gd name="T15" fmla="*/ 25 h 25"/>
              <a:gd name="T16" fmla="*/ 25 w 25"/>
              <a:gd name="T17" fmla="*/ 13 h 25"/>
              <a:gd name="T18" fmla="*/ 13 w 25"/>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5">
                <a:moveTo>
                  <a:pt x="13" y="4"/>
                </a:moveTo>
                <a:cubicBezTo>
                  <a:pt x="17" y="4"/>
                  <a:pt x="21" y="8"/>
                  <a:pt x="21" y="12"/>
                </a:cubicBezTo>
                <a:cubicBezTo>
                  <a:pt x="21" y="17"/>
                  <a:pt x="17" y="21"/>
                  <a:pt x="12" y="21"/>
                </a:cubicBezTo>
                <a:cubicBezTo>
                  <a:pt x="8" y="21"/>
                  <a:pt x="4" y="17"/>
                  <a:pt x="4" y="12"/>
                </a:cubicBezTo>
                <a:cubicBezTo>
                  <a:pt x="4" y="8"/>
                  <a:pt x="8" y="4"/>
                  <a:pt x="13" y="4"/>
                </a:cubicBezTo>
                <a:moveTo>
                  <a:pt x="13" y="0"/>
                </a:moveTo>
                <a:cubicBezTo>
                  <a:pt x="6" y="0"/>
                  <a:pt x="0" y="6"/>
                  <a:pt x="0" y="12"/>
                </a:cubicBezTo>
                <a:cubicBezTo>
                  <a:pt x="0" y="19"/>
                  <a:pt x="6" y="25"/>
                  <a:pt x="12" y="25"/>
                </a:cubicBezTo>
                <a:cubicBezTo>
                  <a:pt x="19" y="25"/>
                  <a:pt x="25" y="19"/>
                  <a:pt x="25" y="13"/>
                </a:cubicBezTo>
                <a:cubicBezTo>
                  <a:pt x="25" y="6"/>
                  <a:pt x="19" y="0"/>
                  <a:pt x="13"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9" name="Oval 88"/>
          <p:cNvSpPr>
            <a:spLocks noChangeArrowheads="1"/>
          </p:cNvSpPr>
          <p:nvPr/>
        </p:nvSpPr>
        <p:spPr bwMode="auto">
          <a:xfrm>
            <a:off x="12040670" y="3853014"/>
            <a:ext cx="42100" cy="39824"/>
          </a:xfrm>
          <a:prstGeom prst="ellipse">
            <a:avLst/>
          </a:pr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0" name="Freeform 89"/>
          <p:cNvSpPr>
            <a:spLocks noEditPoints="1"/>
          </p:cNvSpPr>
          <p:nvPr/>
        </p:nvSpPr>
        <p:spPr bwMode="auto">
          <a:xfrm>
            <a:off x="12029292" y="3841636"/>
            <a:ext cx="61442" cy="62581"/>
          </a:xfrm>
          <a:custGeom>
            <a:avLst/>
            <a:gdLst>
              <a:gd name="T0" fmla="*/ 11 w 22"/>
              <a:gd name="T1" fmla="*/ 4 h 22"/>
              <a:gd name="T2" fmla="*/ 19 w 22"/>
              <a:gd name="T3" fmla="*/ 11 h 22"/>
              <a:gd name="T4" fmla="*/ 11 w 22"/>
              <a:gd name="T5" fmla="*/ 18 h 22"/>
              <a:gd name="T6" fmla="*/ 4 w 22"/>
              <a:gd name="T7" fmla="*/ 11 h 22"/>
              <a:gd name="T8" fmla="*/ 11 w 22"/>
              <a:gd name="T9" fmla="*/ 4 h 22"/>
              <a:gd name="T10" fmla="*/ 11 w 22"/>
              <a:gd name="T11" fmla="*/ 0 h 22"/>
              <a:gd name="T12" fmla="*/ 0 w 22"/>
              <a:gd name="T13" fmla="*/ 11 h 22"/>
              <a:gd name="T14" fmla="*/ 11 w 22"/>
              <a:gd name="T15" fmla="*/ 22 h 22"/>
              <a:gd name="T16" fmla="*/ 22 w 22"/>
              <a:gd name="T17" fmla="*/ 11 h 22"/>
              <a:gd name="T18" fmla="*/ 11 w 22"/>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4"/>
                </a:moveTo>
                <a:cubicBezTo>
                  <a:pt x="15" y="4"/>
                  <a:pt x="19" y="7"/>
                  <a:pt x="19" y="11"/>
                </a:cubicBezTo>
                <a:cubicBezTo>
                  <a:pt x="19" y="15"/>
                  <a:pt x="15" y="18"/>
                  <a:pt x="11" y="18"/>
                </a:cubicBezTo>
                <a:cubicBezTo>
                  <a:pt x="7" y="18"/>
                  <a:pt x="4" y="15"/>
                  <a:pt x="4" y="11"/>
                </a:cubicBezTo>
                <a:cubicBezTo>
                  <a:pt x="4" y="7"/>
                  <a:pt x="7" y="4"/>
                  <a:pt x="11" y="4"/>
                </a:cubicBezTo>
                <a:moveTo>
                  <a:pt x="11" y="0"/>
                </a:moveTo>
                <a:cubicBezTo>
                  <a:pt x="5" y="0"/>
                  <a:pt x="0" y="5"/>
                  <a:pt x="0" y="11"/>
                </a:cubicBezTo>
                <a:cubicBezTo>
                  <a:pt x="0" y="17"/>
                  <a:pt x="5" y="22"/>
                  <a:pt x="11" y="22"/>
                </a:cubicBezTo>
                <a:cubicBezTo>
                  <a:pt x="17" y="22"/>
                  <a:pt x="22" y="17"/>
                  <a:pt x="22" y="11"/>
                </a:cubicBezTo>
                <a:cubicBezTo>
                  <a:pt x="22" y="5"/>
                  <a:pt x="18" y="0"/>
                  <a:pt x="11"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1" name="Oval 90"/>
          <p:cNvSpPr>
            <a:spLocks noChangeArrowheads="1"/>
          </p:cNvSpPr>
          <p:nvPr/>
        </p:nvSpPr>
        <p:spPr bwMode="auto">
          <a:xfrm>
            <a:off x="10680973" y="4352518"/>
            <a:ext cx="69407" cy="70545"/>
          </a:xfrm>
          <a:prstGeom prst="ellipse">
            <a:avLst/>
          </a:prstGeom>
          <a:solidFill>
            <a:srgbClr val="276B9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92" name="Freeform 91"/>
          <p:cNvSpPr>
            <a:spLocks noEditPoints="1"/>
          </p:cNvSpPr>
          <p:nvPr/>
        </p:nvSpPr>
        <p:spPr bwMode="auto">
          <a:xfrm>
            <a:off x="10669595" y="4344553"/>
            <a:ext cx="92164" cy="89888"/>
          </a:xfrm>
          <a:custGeom>
            <a:avLst/>
            <a:gdLst>
              <a:gd name="T0" fmla="*/ 16 w 33"/>
              <a:gd name="T1" fmla="*/ 3 h 32"/>
              <a:gd name="T2" fmla="*/ 29 w 33"/>
              <a:gd name="T3" fmla="*/ 16 h 32"/>
              <a:gd name="T4" fmla="*/ 16 w 33"/>
              <a:gd name="T5" fmla="*/ 28 h 32"/>
              <a:gd name="T6" fmla="*/ 4 w 33"/>
              <a:gd name="T7" fmla="*/ 16 h 32"/>
              <a:gd name="T8" fmla="*/ 16 w 33"/>
              <a:gd name="T9" fmla="*/ 3 h 32"/>
              <a:gd name="T10" fmla="*/ 16 w 33"/>
              <a:gd name="T11" fmla="*/ 0 h 32"/>
              <a:gd name="T12" fmla="*/ 0 w 33"/>
              <a:gd name="T13" fmla="*/ 16 h 32"/>
              <a:gd name="T14" fmla="*/ 16 w 33"/>
              <a:gd name="T15" fmla="*/ 32 h 32"/>
              <a:gd name="T16" fmla="*/ 32 w 33"/>
              <a:gd name="T17" fmla="*/ 16 h 32"/>
              <a:gd name="T18" fmla="*/ 16 w 33"/>
              <a:gd name="T1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2">
                <a:moveTo>
                  <a:pt x="16" y="3"/>
                </a:moveTo>
                <a:cubicBezTo>
                  <a:pt x="23" y="3"/>
                  <a:pt x="29" y="9"/>
                  <a:pt x="29" y="16"/>
                </a:cubicBezTo>
                <a:cubicBezTo>
                  <a:pt x="29" y="23"/>
                  <a:pt x="23" y="28"/>
                  <a:pt x="16" y="28"/>
                </a:cubicBezTo>
                <a:cubicBezTo>
                  <a:pt x="9" y="28"/>
                  <a:pt x="4" y="23"/>
                  <a:pt x="4" y="16"/>
                </a:cubicBezTo>
                <a:cubicBezTo>
                  <a:pt x="4" y="9"/>
                  <a:pt x="9" y="3"/>
                  <a:pt x="16" y="3"/>
                </a:cubicBezTo>
                <a:moveTo>
                  <a:pt x="16" y="0"/>
                </a:moveTo>
                <a:cubicBezTo>
                  <a:pt x="7" y="0"/>
                  <a:pt x="0" y="7"/>
                  <a:pt x="0" y="16"/>
                </a:cubicBezTo>
                <a:cubicBezTo>
                  <a:pt x="0" y="25"/>
                  <a:pt x="7" y="32"/>
                  <a:pt x="16" y="32"/>
                </a:cubicBezTo>
                <a:cubicBezTo>
                  <a:pt x="25" y="32"/>
                  <a:pt x="32" y="25"/>
                  <a:pt x="32" y="16"/>
                </a:cubicBezTo>
                <a:cubicBezTo>
                  <a:pt x="33" y="7"/>
                  <a:pt x="25" y="0"/>
                  <a:pt x="16"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3" name="Freeform 92"/>
          <p:cNvSpPr/>
          <p:nvPr/>
        </p:nvSpPr>
        <p:spPr bwMode="auto">
          <a:xfrm>
            <a:off x="11159996" y="4167053"/>
            <a:ext cx="30722" cy="28446"/>
          </a:xfrm>
          <a:custGeom>
            <a:avLst/>
            <a:gdLst>
              <a:gd name="T0" fmla="*/ 11 w 11"/>
              <a:gd name="T1" fmla="*/ 5 h 10"/>
              <a:gd name="T2" fmla="*/ 6 w 11"/>
              <a:gd name="T3" fmla="*/ 0 h 10"/>
              <a:gd name="T4" fmla="*/ 0 w 11"/>
              <a:gd name="T5" fmla="*/ 5 h 10"/>
              <a:gd name="T6" fmla="*/ 6 w 11"/>
              <a:gd name="T7" fmla="*/ 10 h 10"/>
              <a:gd name="T8" fmla="*/ 11 w 11"/>
              <a:gd name="T9" fmla="*/ 5 h 10"/>
            </a:gdLst>
            <a:ahLst/>
            <a:cxnLst>
              <a:cxn ang="0">
                <a:pos x="T0" y="T1"/>
              </a:cxn>
              <a:cxn ang="0">
                <a:pos x="T2" y="T3"/>
              </a:cxn>
              <a:cxn ang="0">
                <a:pos x="T4" y="T5"/>
              </a:cxn>
              <a:cxn ang="0">
                <a:pos x="T6" y="T7"/>
              </a:cxn>
              <a:cxn ang="0">
                <a:pos x="T8" y="T9"/>
              </a:cxn>
            </a:cxnLst>
            <a:rect l="0" t="0" r="r" b="b"/>
            <a:pathLst>
              <a:path w="11" h="10">
                <a:moveTo>
                  <a:pt x="11" y="5"/>
                </a:moveTo>
                <a:cubicBezTo>
                  <a:pt x="11" y="2"/>
                  <a:pt x="9" y="0"/>
                  <a:pt x="6" y="0"/>
                </a:cubicBezTo>
                <a:cubicBezTo>
                  <a:pt x="3" y="0"/>
                  <a:pt x="1" y="2"/>
                  <a:pt x="0" y="5"/>
                </a:cubicBezTo>
                <a:cubicBezTo>
                  <a:pt x="0" y="8"/>
                  <a:pt x="3" y="10"/>
                  <a:pt x="6" y="10"/>
                </a:cubicBezTo>
                <a:cubicBezTo>
                  <a:pt x="9" y="10"/>
                  <a:pt x="11" y="8"/>
                  <a:pt x="11" y="5"/>
                </a:cubicBezTo>
                <a:close/>
              </a:path>
            </a:pathLst>
          </a:custGeom>
          <a:solidFill>
            <a:srgbClr val="276B9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94" name="Freeform 93"/>
          <p:cNvSpPr>
            <a:spLocks noEditPoints="1"/>
          </p:cNvSpPr>
          <p:nvPr/>
        </p:nvSpPr>
        <p:spPr bwMode="auto">
          <a:xfrm>
            <a:off x="11150894" y="4156812"/>
            <a:ext cx="50064" cy="50064"/>
          </a:xfrm>
          <a:custGeom>
            <a:avLst/>
            <a:gdLst>
              <a:gd name="T0" fmla="*/ 9 w 18"/>
              <a:gd name="T1" fmla="*/ 4 h 18"/>
              <a:gd name="T2" fmla="*/ 14 w 18"/>
              <a:gd name="T3" fmla="*/ 9 h 18"/>
              <a:gd name="T4" fmla="*/ 9 w 18"/>
              <a:gd name="T5" fmla="*/ 14 h 18"/>
              <a:gd name="T6" fmla="*/ 3 w 18"/>
              <a:gd name="T7" fmla="*/ 9 h 18"/>
              <a:gd name="T8" fmla="*/ 9 w 18"/>
              <a:gd name="T9" fmla="*/ 4 h 18"/>
              <a:gd name="T10" fmla="*/ 9 w 18"/>
              <a:gd name="T11" fmla="*/ 0 h 18"/>
              <a:gd name="T12" fmla="*/ 0 w 18"/>
              <a:gd name="T13" fmla="*/ 9 h 18"/>
              <a:gd name="T14" fmla="*/ 9 w 18"/>
              <a:gd name="T15" fmla="*/ 18 h 18"/>
              <a:gd name="T16" fmla="*/ 18 w 18"/>
              <a:gd name="T17" fmla="*/ 9 h 18"/>
              <a:gd name="T18" fmla="*/ 9 w 18"/>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8">
                <a:moveTo>
                  <a:pt x="9" y="4"/>
                </a:moveTo>
                <a:cubicBezTo>
                  <a:pt x="12" y="4"/>
                  <a:pt x="14" y="6"/>
                  <a:pt x="14" y="9"/>
                </a:cubicBezTo>
                <a:cubicBezTo>
                  <a:pt x="14" y="12"/>
                  <a:pt x="12" y="14"/>
                  <a:pt x="9" y="14"/>
                </a:cubicBezTo>
                <a:cubicBezTo>
                  <a:pt x="6" y="14"/>
                  <a:pt x="3" y="12"/>
                  <a:pt x="3" y="9"/>
                </a:cubicBezTo>
                <a:cubicBezTo>
                  <a:pt x="4" y="6"/>
                  <a:pt x="6" y="4"/>
                  <a:pt x="9" y="4"/>
                </a:cubicBezTo>
                <a:moveTo>
                  <a:pt x="9" y="0"/>
                </a:moveTo>
                <a:cubicBezTo>
                  <a:pt x="4" y="0"/>
                  <a:pt x="0" y="4"/>
                  <a:pt x="0" y="9"/>
                </a:cubicBezTo>
                <a:cubicBezTo>
                  <a:pt x="0" y="14"/>
                  <a:pt x="4" y="18"/>
                  <a:pt x="9" y="18"/>
                </a:cubicBezTo>
                <a:cubicBezTo>
                  <a:pt x="14" y="18"/>
                  <a:pt x="18" y="14"/>
                  <a:pt x="18" y="9"/>
                </a:cubicBezTo>
                <a:cubicBezTo>
                  <a:pt x="18" y="4"/>
                  <a:pt x="14" y="0"/>
                  <a:pt x="9"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5" name="Freeform 94"/>
          <p:cNvSpPr/>
          <p:nvPr/>
        </p:nvSpPr>
        <p:spPr bwMode="auto">
          <a:xfrm>
            <a:off x="11522961" y="3780194"/>
            <a:ext cx="70545" cy="70545"/>
          </a:xfrm>
          <a:custGeom>
            <a:avLst/>
            <a:gdLst>
              <a:gd name="T0" fmla="*/ 12 w 25"/>
              <a:gd name="T1" fmla="*/ 25 h 25"/>
              <a:gd name="T2" fmla="*/ 25 w 25"/>
              <a:gd name="T3" fmla="*/ 13 h 25"/>
              <a:gd name="T4" fmla="*/ 12 w 25"/>
              <a:gd name="T5" fmla="*/ 0 h 25"/>
              <a:gd name="T6" fmla="*/ 0 w 25"/>
              <a:gd name="T7" fmla="*/ 13 h 25"/>
              <a:gd name="T8" fmla="*/ 12 w 25"/>
              <a:gd name="T9" fmla="*/ 25 h 25"/>
            </a:gdLst>
            <a:ahLst/>
            <a:cxnLst>
              <a:cxn ang="0">
                <a:pos x="T0" y="T1"/>
              </a:cxn>
              <a:cxn ang="0">
                <a:pos x="T2" y="T3"/>
              </a:cxn>
              <a:cxn ang="0">
                <a:pos x="T4" y="T5"/>
              </a:cxn>
              <a:cxn ang="0">
                <a:pos x="T6" y="T7"/>
              </a:cxn>
              <a:cxn ang="0">
                <a:pos x="T8" y="T9"/>
              </a:cxn>
            </a:cxnLst>
            <a:rect l="0" t="0" r="r" b="b"/>
            <a:pathLst>
              <a:path w="25" h="25">
                <a:moveTo>
                  <a:pt x="12" y="25"/>
                </a:moveTo>
                <a:cubicBezTo>
                  <a:pt x="19" y="25"/>
                  <a:pt x="24" y="19"/>
                  <a:pt x="25" y="13"/>
                </a:cubicBezTo>
                <a:cubicBezTo>
                  <a:pt x="25" y="6"/>
                  <a:pt x="19" y="0"/>
                  <a:pt x="12" y="0"/>
                </a:cubicBezTo>
                <a:cubicBezTo>
                  <a:pt x="6" y="0"/>
                  <a:pt x="0" y="6"/>
                  <a:pt x="0" y="13"/>
                </a:cubicBezTo>
                <a:cubicBezTo>
                  <a:pt x="0" y="19"/>
                  <a:pt x="5" y="25"/>
                  <a:pt x="12" y="25"/>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6" name="Freeform 95"/>
          <p:cNvSpPr>
            <a:spLocks noEditPoints="1"/>
          </p:cNvSpPr>
          <p:nvPr/>
        </p:nvSpPr>
        <p:spPr bwMode="auto">
          <a:xfrm>
            <a:off x="11511583" y="3772229"/>
            <a:ext cx="89888" cy="89888"/>
          </a:xfrm>
          <a:custGeom>
            <a:avLst/>
            <a:gdLst>
              <a:gd name="T0" fmla="*/ 16 w 32"/>
              <a:gd name="T1" fmla="*/ 3 h 32"/>
              <a:gd name="T2" fmla="*/ 29 w 32"/>
              <a:gd name="T3" fmla="*/ 16 h 32"/>
              <a:gd name="T4" fmla="*/ 16 w 32"/>
              <a:gd name="T5" fmla="*/ 28 h 32"/>
              <a:gd name="T6" fmla="*/ 4 w 32"/>
              <a:gd name="T7" fmla="*/ 16 h 32"/>
              <a:gd name="T8" fmla="*/ 16 w 32"/>
              <a:gd name="T9" fmla="*/ 3 h 32"/>
              <a:gd name="T10" fmla="*/ 16 w 32"/>
              <a:gd name="T11" fmla="*/ 0 h 32"/>
              <a:gd name="T12" fmla="*/ 0 w 32"/>
              <a:gd name="T13" fmla="*/ 16 h 32"/>
              <a:gd name="T14" fmla="*/ 16 w 32"/>
              <a:gd name="T15" fmla="*/ 32 h 32"/>
              <a:gd name="T16" fmla="*/ 32 w 32"/>
              <a:gd name="T17" fmla="*/ 16 h 32"/>
              <a:gd name="T18" fmla="*/ 16 w 32"/>
              <a:gd name="T1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
                </a:moveTo>
                <a:cubicBezTo>
                  <a:pt x="23" y="3"/>
                  <a:pt x="29" y="9"/>
                  <a:pt x="29" y="16"/>
                </a:cubicBezTo>
                <a:cubicBezTo>
                  <a:pt x="28" y="22"/>
                  <a:pt x="23" y="28"/>
                  <a:pt x="16" y="28"/>
                </a:cubicBezTo>
                <a:cubicBezTo>
                  <a:pt x="9" y="28"/>
                  <a:pt x="4" y="22"/>
                  <a:pt x="4" y="16"/>
                </a:cubicBezTo>
                <a:cubicBezTo>
                  <a:pt x="4" y="9"/>
                  <a:pt x="10" y="3"/>
                  <a:pt x="16" y="3"/>
                </a:cubicBezTo>
                <a:moveTo>
                  <a:pt x="16" y="0"/>
                </a:moveTo>
                <a:cubicBezTo>
                  <a:pt x="8" y="0"/>
                  <a:pt x="0" y="7"/>
                  <a:pt x="0" y="16"/>
                </a:cubicBezTo>
                <a:cubicBezTo>
                  <a:pt x="0" y="24"/>
                  <a:pt x="7" y="32"/>
                  <a:pt x="16" y="32"/>
                </a:cubicBezTo>
                <a:cubicBezTo>
                  <a:pt x="25" y="32"/>
                  <a:pt x="32" y="25"/>
                  <a:pt x="32" y="16"/>
                </a:cubicBezTo>
                <a:cubicBezTo>
                  <a:pt x="32" y="7"/>
                  <a:pt x="25" y="0"/>
                  <a:pt x="16"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7" name="Oval 96"/>
          <p:cNvSpPr>
            <a:spLocks noChangeArrowheads="1"/>
          </p:cNvSpPr>
          <p:nvPr/>
        </p:nvSpPr>
        <p:spPr bwMode="auto">
          <a:xfrm>
            <a:off x="11534339" y="2116699"/>
            <a:ext cx="42100" cy="42100"/>
          </a:xfrm>
          <a:prstGeom prst="ellipse">
            <a:avLst/>
          </a:pr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8" name="Freeform 97"/>
          <p:cNvSpPr>
            <a:spLocks noEditPoints="1"/>
          </p:cNvSpPr>
          <p:nvPr/>
        </p:nvSpPr>
        <p:spPr bwMode="auto">
          <a:xfrm>
            <a:off x="11522961" y="2105321"/>
            <a:ext cx="64856" cy="64856"/>
          </a:xfrm>
          <a:custGeom>
            <a:avLst/>
            <a:gdLst>
              <a:gd name="T0" fmla="*/ 12 w 23"/>
              <a:gd name="T1" fmla="*/ 4 h 23"/>
              <a:gd name="T2" fmla="*/ 19 w 23"/>
              <a:gd name="T3" fmla="*/ 11 h 23"/>
              <a:gd name="T4" fmla="*/ 12 w 23"/>
              <a:gd name="T5" fmla="*/ 19 h 23"/>
              <a:gd name="T6" fmla="*/ 4 w 23"/>
              <a:gd name="T7" fmla="*/ 11 h 23"/>
              <a:gd name="T8" fmla="*/ 12 w 23"/>
              <a:gd name="T9" fmla="*/ 4 h 23"/>
              <a:gd name="T10" fmla="*/ 12 w 23"/>
              <a:gd name="T11" fmla="*/ 0 h 23"/>
              <a:gd name="T12" fmla="*/ 0 w 23"/>
              <a:gd name="T13" fmla="*/ 11 h 23"/>
              <a:gd name="T14" fmla="*/ 12 w 23"/>
              <a:gd name="T15" fmla="*/ 23 h 23"/>
              <a:gd name="T16" fmla="*/ 23 w 23"/>
              <a:gd name="T17" fmla="*/ 11 h 23"/>
              <a:gd name="T18" fmla="*/ 12 w 23"/>
              <a:gd name="T1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4"/>
                </a:moveTo>
                <a:cubicBezTo>
                  <a:pt x="16" y="4"/>
                  <a:pt x="19" y="7"/>
                  <a:pt x="19" y="11"/>
                </a:cubicBezTo>
                <a:cubicBezTo>
                  <a:pt x="19" y="16"/>
                  <a:pt x="16" y="19"/>
                  <a:pt x="12" y="19"/>
                </a:cubicBezTo>
                <a:cubicBezTo>
                  <a:pt x="7" y="19"/>
                  <a:pt x="4" y="16"/>
                  <a:pt x="4" y="11"/>
                </a:cubicBezTo>
                <a:cubicBezTo>
                  <a:pt x="4" y="7"/>
                  <a:pt x="7" y="4"/>
                  <a:pt x="12" y="4"/>
                </a:cubicBezTo>
                <a:moveTo>
                  <a:pt x="12" y="0"/>
                </a:moveTo>
                <a:cubicBezTo>
                  <a:pt x="5" y="0"/>
                  <a:pt x="0" y="5"/>
                  <a:pt x="0" y="11"/>
                </a:cubicBezTo>
                <a:cubicBezTo>
                  <a:pt x="0" y="18"/>
                  <a:pt x="5" y="23"/>
                  <a:pt x="12" y="23"/>
                </a:cubicBezTo>
                <a:cubicBezTo>
                  <a:pt x="18" y="23"/>
                  <a:pt x="23" y="18"/>
                  <a:pt x="23" y="11"/>
                </a:cubicBezTo>
                <a:cubicBezTo>
                  <a:pt x="23" y="5"/>
                  <a:pt x="18" y="0"/>
                  <a:pt x="12"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9" name="Freeform 98"/>
          <p:cNvSpPr/>
          <p:nvPr/>
        </p:nvSpPr>
        <p:spPr bwMode="auto">
          <a:xfrm>
            <a:off x="9967560" y="5208159"/>
            <a:ext cx="64856" cy="61442"/>
          </a:xfrm>
          <a:custGeom>
            <a:avLst/>
            <a:gdLst>
              <a:gd name="T0" fmla="*/ 11 w 23"/>
              <a:gd name="T1" fmla="*/ 0 h 22"/>
              <a:gd name="T2" fmla="*/ 0 w 23"/>
              <a:gd name="T3" fmla="*/ 11 h 22"/>
              <a:gd name="T4" fmla="*/ 11 w 23"/>
              <a:gd name="T5" fmla="*/ 22 h 22"/>
              <a:gd name="T6" fmla="*/ 22 w 23"/>
              <a:gd name="T7" fmla="*/ 11 h 22"/>
              <a:gd name="T8" fmla="*/ 11 w 23"/>
              <a:gd name="T9" fmla="*/ 0 h 22"/>
            </a:gdLst>
            <a:ahLst/>
            <a:cxnLst>
              <a:cxn ang="0">
                <a:pos x="T0" y="T1"/>
              </a:cxn>
              <a:cxn ang="0">
                <a:pos x="T2" y="T3"/>
              </a:cxn>
              <a:cxn ang="0">
                <a:pos x="T4" y="T5"/>
              </a:cxn>
              <a:cxn ang="0">
                <a:pos x="T6" y="T7"/>
              </a:cxn>
              <a:cxn ang="0">
                <a:pos x="T8" y="T9"/>
              </a:cxn>
            </a:cxnLst>
            <a:rect l="0" t="0" r="r" b="b"/>
            <a:pathLst>
              <a:path w="23" h="22">
                <a:moveTo>
                  <a:pt x="11" y="0"/>
                </a:moveTo>
                <a:cubicBezTo>
                  <a:pt x="5" y="0"/>
                  <a:pt x="0" y="5"/>
                  <a:pt x="0" y="11"/>
                </a:cubicBezTo>
                <a:cubicBezTo>
                  <a:pt x="0" y="17"/>
                  <a:pt x="5" y="22"/>
                  <a:pt x="11" y="22"/>
                </a:cubicBezTo>
                <a:cubicBezTo>
                  <a:pt x="17" y="22"/>
                  <a:pt x="22" y="17"/>
                  <a:pt x="22" y="11"/>
                </a:cubicBezTo>
                <a:cubicBezTo>
                  <a:pt x="23" y="5"/>
                  <a:pt x="18" y="0"/>
                  <a:pt x="11" y="0"/>
                </a:cubicBezTo>
                <a:close/>
              </a:path>
            </a:pathLst>
          </a:custGeom>
          <a:solidFill>
            <a:srgbClr val="276B9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00" name="Freeform 99"/>
          <p:cNvSpPr>
            <a:spLocks noEditPoints="1"/>
          </p:cNvSpPr>
          <p:nvPr/>
        </p:nvSpPr>
        <p:spPr bwMode="auto">
          <a:xfrm>
            <a:off x="9959594" y="5196781"/>
            <a:ext cx="80786" cy="84199"/>
          </a:xfrm>
          <a:custGeom>
            <a:avLst/>
            <a:gdLst>
              <a:gd name="T0" fmla="*/ 14 w 29"/>
              <a:gd name="T1" fmla="*/ 4 h 30"/>
              <a:gd name="T2" fmla="*/ 25 w 29"/>
              <a:gd name="T3" fmla="*/ 15 h 30"/>
              <a:gd name="T4" fmla="*/ 14 w 29"/>
              <a:gd name="T5" fmla="*/ 26 h 30"/>
              <a:gd name="T6" fmla="*/ 3 w 29"/>
              <a:gd name="T7" fmla="*/ 15 h 30"/>
              <a:gd name="T8" fmla="*/ 14 w 29"/>
              <a:gd name="T9" fmla="*/ 4 h 30"/>
              <a:gd name="T10" fmla="*/ 15 w 29"/>
              <a:gd name="T11" fmla="*/ 0 h 30"/>
              <a:gd name="T12" fmla="*/ 0 w 29"/>
              <a:gd name="T13" fmla="*/ 15 h 30"/>
              <a:gd name="T14" fmla="*/ 14 w 29"/>
              <a:gd name="T15" fmla="*/ 30 h 30"/>
              <a:gd name="T16" fmla="*/ 29 w 29"/>
              <a:gd name="T17" fmla="*/ 15 h 30"/>
              <a:gd name="T18" fmla="*/ 15 w 29"/>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30">
                <a:moveTo>
                  <a:pt x="14" y="4"/>
                </a:moveTo>
                <a:cubicBezTo>
                  <a:pt x="21" y="4"/>
                  <a:pt x="26" y="9"/>
                  <a:pt x="25" y="15"/>
                </a:cubicBezTo>
                <a:cubicBezTo>
                  <a:pt x="25" y="21"/>
                  <a:pt x="20" y="26"/>
                  <a:pt x="14" y="26"/>
                </a:cubicBezTo>
                <a:cubicBezTo>
                  <a:pt x="8" y="26"/>
                  <a:pt x="3" y="21"/>
                  <a:pt x="3" y="15"/>
                </a:cubicBezTo>
                <a:cubicBezTo>
                  <a:pt x="3" y="9"/>
                  <a:pt x="8" y="4"/>
                  <a:pt x="14" y="4"/>
                </a:cubicBezTo>
                <a:moveTo>
                  <a:pt x="15" y="0"/>
                </a:moveTo>
                <a:cubicBezTo>
                  <a:pt x="6" y="0"/>
                  <a:pt x="0" y="6"/>
                  <a:pt x="0" y="15"/>
                </a:cubicBezTo>
                <a:cubicBezTo>
                  <a:pt x="0" y="23"/>
                  <a:pt x="6" y="29"/>
                  <a:pt x="14" y="30"/>
                </a:cubicBezTo>
                <a:cubicBezTo>
                  <a:pt x="23" y="30"/>
                  <a:pt x="29" y="23"/>
                  <a:pt x="29" y="15"/>
                </a:cubicBezTo>
                <a:cubicBezTo>
                  <a:pt x="29" y="7"/>
                  <a:pt x="23" y="0"/>
                  <a:pt x="15"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1" name="Freeform 100"/>
          <p:cNvSpPr/>
          <p:nvPr/>
        </p:nvSpPr>
        <p:spPr bwMode="auto">
          <a:xfrm>
            <a:off x="10445445" y="6434731"/>
            <a:ext cx="53478" cy="55754"/>
          </a:xfrm>
          <a:custGeom>
            <a:avLst/>
            <a:gdLst>
              <a:gd name="T0" fmla="*/ 10 w 19"/>
              <a:gd name="T1" fmla="*/ 0 h 20"/>
              <a:gd name="T2" fmla="*/ 0 w 19"/>
              <a:gd name="T3" fmla="*/ 10 h 20"/>
              <a:gd name="T4" fmla="*/ 10 w 19"/>
              <a:gd name="T5" fmla="*/ 19 h 20"/>
              <a:gd name="T6" fmla="*/ 19 w 19"/>
              <a:gd name="T7" fmla="*/ 10 h 20"/>
              <a:gd name="T8" fmla="*/ 10 w 19"/>
              <a:gd name="T9" fmla="*/ 0 h 20"/>
            </a:gdLst>
            <a:ahLst/>
            <a:cxnLst>
              <a:cxn ang="0">
                <a:pos x="T0" y="T1"/>
              </a:cxn>
              <a:cxn ang="0">
                <a:pos x="T2" y="T3"/>
              </a:cxn>
              <a:cxn ang="0">
                <a:pos x="T4" y="T5"/>
              </a:cxn>
              <a:cxn ang="0">
                <a:pos x="T6" y="T7"/>
              </a:cxn>
              <a:cxn ang="0">
                <a:pos x="T8" y="T9"/>
              </a:cxn>
            </a:cxnLst>
            <a:rect l="0" t="0" r="r" b="b"/>
            <a:pathLst>
              <a:path w="19" h="20">
                <a:moveTo>
                  <a:pt x="10" y="0"/>
                </a:moveTo>
                <a:cubicBezTo>
                  <a:pt x="5" y="0"/>
                  <a:pt x="0" y="5"/>
                  <a:pt x="0" y="10"/>
                </a:cubicBezTo>
                <a:cubicBezTo>
                  <a:pt x="0" y="15"/>
                  <a:pt x="4" y="19"/>
                  <a:pt x="10" y="19"/>
                </a:cubicBezTo>
                <a:cubicBezTo>
                  <a:pt x="15" y="20"/>
                  <a:pt x="19" y="15"/>
                  <a:pt x="19" y="10"/>
                </a:cubicBezTo>
                <a:cubicBezTo>
                  <a:pt x="19" y="5"/>
                  <a:pt x="15" y="1"/>
                  <a:pt x="10" y="0"/>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2" name="Freeform 101"/>
          <p:cNvSpPr>
            <a:spLocks noEditPoints="1"/>
          </p:cNvSpPr>
          <p:nvPr/>
        </p:nvSpPr>
        <p:spPr bwMode="auto">
          <a:xfrm>
            <a:off x="10435204" y="6425628"/>
            <a:ext cx="75096" cy="72821"/>
          </a:xfrm>
          <a:custGeom>
            <a:avLst/>
            <a:gdLst>
              <a:gd name="T0" fmla="*/ 14 w 27"/>
              <a:gd name="T1" fmla="*/ 3 h 26"/>
              <a:gd name="T2" fmla="*/ 23 w 27"/>
              <a:gd name="T3" fmla="*/ 13 h 26"/>
              <a:gd name="T4" fmla="*/ 14 w 27"/>
              <a:gd name="T5" fmla="*/ 22 h 26"/>
              <a:gd name="T6" fmla="*/ 4 w 27"/>
              <a:gd name="T7" fmla="*/ 13 h 26"/>
              <a:gd name="T8" fmla="*/ 14 w 27"/>
              <a:gd name="T9" fmla="*/ 3 h 26"/>
              <a:gd name="T10" fmla="*/ 14 w 27"/>
              <a:gd name="T11" fmla="*/ 0 h 26"/>
              <a:gd name="T12" fmla="*/ 1 w 27"/>
              <a:gd name="T13" fmla="*/ 13 h 26"/>
              <a:gd name="T14" fmla="*/ 14 w 27"/>
              <a:gd name="T15" fmla="*/ 26 h 26"/>
              <a:gd name="T16" fmla="*/ 27 w 27"/>
              <a:gd name="T17" fmla="*/ 13 h 26"/>
              <a:gd name="T18" fmla="*/ 14 w 27"/>
              <a:gd name="T1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6">
                <a:moveTo>
                  <a:pt x="14" y="3"/>
                </a:moveTo>
                <a:cubicBezTo>
                  <a:pt x="19" y="4"/>
                  <a:pt x="23" y="8"/>
                  <a:pt x="23" y="13"/>
                </a:cubicBezTo>
                <a:cubicBezTo>
                  <a:pt x="23" y="18"/>
                  <a:pt x="19" y="23"/>
                  <a:pt x="14" y="22"/>
                </a:cubicBezTo>
                <a:cubicBezTo>
                  <a:pt x="8" y="22"/>
                  <a:pt x="4" y="18"/>
                  <a:pt x="4" y="13"/>
                </a:cubicBezTo>
                <a:cubicBezTo>
                  <a:pt x="4" y="8"/>
                  <a:pt x="9" y="3"/>
                  <a:pt x="14" y="3"/>
                </a:cubicBezTo>
                <a:moveTo>
                  <a:pt x="14" y="0"/>
                </a:moveTo>
                <a:cubicBezTo>
                  <a:pt x="7" y="0"/>
                  <a:pt x="1" y="6"/>
                  <a:pt x="1" y="13"/>
                </a:cubicBezTo>
                <a:cubicBezTo>
                  <a:pt x="0" y="20"/>
                  <a:pt x="6" y="26"/>
                  <a:pt x="14" y="26"/>
                </a:cubicBezTo>
                <a:cubicBezTo>
                  <a:pt x="21" y="26"/>
                  <a:pt x="27" y="20"/>
                  <a:pt x="27" y="13"/>
                </a:cubicBezTo>
                <a:cubicBezTo>
                  <a:pt x="27" y="6"/>
                  <a:pt x="21" y="0"/>
                  <a:pt x="14"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3" name="Freeform 102"/>
          <p:cNvSpPr/>
          <p:nvPr/>
        </p:nvSpPr>
        <p:spPr bwMode="auto">
          <a:xfrm>
            <a:off x="10765172" y="6543962"/>
            <a:ext cx="69407" cy="70545"/>
          </a:xfrm>
          <a:custGeom>
            <a:avLst/>
            <a:gdLst>
              <a:gd name="T0" fmla="*/ 13 w 25"/>
              <a:gd name="T1" fmla="*/ 0 h 25"/>
              <a:gd name="T2" fmla="*/ 1 w 25"/>
              <a:gd name="T3" fmla="*/ 12 h 25"/>
              <a:gd name="T4" fmla="*/ 13 w 25"/>
              <a:gd name="T5" fmla="*/ 25 h 25"/>
              <a:gd name="T6" fmla="*/ 25 w 25"/>
              <a:gd name="T7" fmla="*/ 13 h 25"/>
              <a:gd name="T8" fmla="*/ 13 w 25"/>
              <a:gd name="T9" fmla="*/ 0 h 25"/>
            </a:gdLst>
            <a:ahLst/>
            <a:cxnLst>
              <a:cxn ang="0">
                <a:pos x="T0" y="T1"/>
              </a:cxn>
              <a:cxn ang="0">
                <a:pos x="T2" y="T3"/>
              </a:cxn>
              <a:cxn ang="0">
                <a:pos x="T4" y="T5"/>
              </a:cxn>
              <a:cxn ang="0">
                <a:pos x="T6" y="T7"/>
              </a:cxn>
              <a:cxn ang="0">
                <a:pos x="T8" y="T9"/>
              </a:cxn>
            </a:cxnLst>
            <a:rect l="0" t="0" r="r" b="b"/>
            <a:pathLst>
              <a:path w="25" h="25">
                <a:moveTo>
                  <a:pt x="13" y="0"/>
                </a:moveTo>
                <a:cubicBezTo>
                  <a:pt x="6" y="0"/>
                  <a:pt x="1" y="6"/>
                  <a:pt x="1" y="12"/>
                </a:cubicBezTo>
                <a:cubicBezTo>
                  <a:pt x="0" y="19"/>
                  <a:pt x="6" y="25"/>
                  <a:pt x="13" y="25"/>
                </a:cubicBezTo>
                <a:cubicBezTo>
                  <a:pt x="20" y="25"/>
                  <a:pt x="25" y="19"/>
                  <a:pt x="25" y="13"/>
                </a:cubicBezTo>
                <a:cubicBezTo>
                  <a:pt x="25" y="6"/>
                  <a:pt x="20" y="0"/>
                  <a:pt x="13" y="0"/>
                </a:cubicBezTo>
                <a:close/>
              </a:path>
            </a:pathLst>
          </a:custGeom>
          <a:solidFill>
            <a:srgbClr val="276B9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04" name="Freeform 103"/>
          <p:cNvSpPr>
            <a:spLocks noEditPoints="1"/>
          </p:cNvSpPr>
          <p:nvPr/>
        </p:nvSpPr>
        <p:spPr bwMode="auto">
          <a:xfrm>
            <a:off x="10756069" y="6532583"/>
            <a:ext cx="89888" cy="92164"/>
          </a:xfrm>
          <a:custGeom>
            <a:avLst/>
            <a:gdLst>
              <a:gd name="T0" fmla="*/ 16 w 32"/>
              <a:gd name="T1" fmla="*/ 4 h 33"/>
              <a:gd name="T2" fmla="*/ 28 w 32"/>
              <a:gd name="T3" fmla="*/ 17 h 33"/>
              <a:gd name="T4" fmla="*/ 16 w 32"/>
              <a:gd name="T5" fmla="*/ 29 h 33"/>
              <a:gd name="T6" fmla="*/ 4 w 32"/>
              <a:gd name="T7" fmla="*/ 16 h 33"/>
              <a:gd name="T8" fmla="*/ 16 w 32"/>
              <a:gd name="T9" fmla="*/ 4 h 33"/>
              <a:gd name="T10" fmla="*/ 16 w 32"/>
              <a:gd name="T11" fmla="*/ 0 h 33"/>
              <a:gd name="T12" fmla="*/ 0 w 32"/>
              <a:gd name="T13" fmla="*/ 16 h 33"/>
              <a:gd name="T14" fmla="*/ 16 w 32"/>
              <a:gd name="T15" fmla="*/ 33 h 33"/>
              <a:gd name="T16" fmla="*/ 32 w 32"/>
              <a:gd name="T17" fmla="*/ 17 h 33"/>
              <a:gd name="T18" fmla="*/ 16 w 32"/>
              <a:gd name="T1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3">
                <a:moveTo>
                  <a:pt x="16" y="4"/>
                </a:moveTo>
                <a:cubicBezTo>
                  <a:pt x="23" y="4"/>
                  <a:pt x="28" y="10"/>
                  <a:pt x="28" y="17"/>
                </a:cubicBezTo>
                <a:cubicBezTo>
                  <a:pt x="28" y="23"/>
                  <a:pt x="23" y="29"/>
                  <a:pt x="16" y="29"/>
                </a:cubicBezTo>
                <a:cubicBezTo>
                  <a:pt x="9" y="29"/>
                  <a:pt x="3" y="23"/>
                  <a:pt x="4" y="16"/>
                </a:cubicBezTo>
                <a:cubicBezTo>
                  <a:pt x="4" y="10"/>
                  <a:pt x="9" y="4"/>
                  <a:pt x="16" y="4"/>
                </a:cubicBezTo>
                <a:moveTo>
                  <a:pt x="16" y="0"/>
                </a:moveTo>
                <a:cubicBezTo>
                  <a:pt x="7" y="0"/>
                  <a:pt x="0" y="8"/>
                  <a:pt x="0" y="16"/>
                </a:cubicBezTo>
                <a:cubicBezTo>
                  <a:pt x="0" y="25"/>
                  <a:pt x="7" y="33"/>
                  <a:pt x="16" y="33"/>
                </a:cubicBezTo>
                <a:cubicBezTo>
                  <a:pt x="25" y="33"/>
                  <a:pt x="32" y="25"/>
                  <a:pt x="32" y="17"/>
                </a:cubicBezTo>
                <a:cubicBezTo>
                  <a:pt x="32" y="8"/>
                  <a:pt x="25" y="0"/>
                  <a:pt x="16"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5" name="Freeform 104"/>
          <p:cNvSpPr/>
          <p:nvPr/>
        </p:nvSpPr>
        <p:spPr bwMode="auto">
          <a:xfrm>
            <a:off x="10935845" y="5881750"/>
            <a:ext cx="38686" cy="38686"/>
          </a:xfrm>
          <a:custGeom>
            <a:avLst/>
            <a:gdLst>
              <a:gd name="T0" fmla="*/ 7 w 14"/>
              <a:gd name="T1" fmla="*/ 0 h 14"/>
              <a:gd name="T2" fmla="*/ 0 w 14"/>
              <a:gd name="T3" fmla="*/ 7 h 14"/>
              <a:gd name="T4" fmla="*/ 7 w 14"/>
              <a:gd name="T5" fmla="*/ 14 h 14"/>
              <a:gd name="T6" fmla="*/ 14 w 14"/>
              <a:gd name="T7" fmla="*/ 7 h 14"/>
              <a:gd name="T8" fmla="*/ 7 w 14"/>
              <a:gd name="T9" fmla="*/ 0 h 14"/>
            </a:gdLst>
            <a:ahLst/>
            <a:cxnLst>
              <a:cxn ang="0">
                <a:pos x="T0" y="T1"/>
              </a:cxn>
              <a:cxn ang="0">
                <a:pos x="T2" y="T3"/>
              </a:cxn>
              <a:cxn ang="0">
                <a:pos x="T4" y="T5"/>
              </a:cxn>
              <a:cxn ang="0">
                <a:pos x="T6" y="T7"/>
              </a:cxn>
              <a:cxn ang="0">
                <a:pos x="T8" y="T9"/>
              </a:cxn>
            </a:cxnLst>
            <a:rect l="0" t="0" r="r" b="b"/>
            <a:pathLst>
              <a:path w="14" h="14">
                <a:moveTo>
                  <a:pt x="7" y="0"/>
                </a:moveTo>
                <a:cubicBezTo>
                  <a:pt x="4" y="0"/>
                  <a:pt x="1" y="3"/>
                  <a:pt x="0" y="7"/>
                </a:cubicBezTo>
                <a:cubicBezTo>
                  <a:pt x="0" y="11"/>
                  <a:pt x="4" y="14"/>
                  <a:pt x="7" y="14"/>
                </a:cubicBezTo>
                <a:cubicBezTo>
                  <a:pt x="11" y="14"/>
                  <a:pt x="14" y="11"/>
                  <a:pt x="14" y="7"/>
                </a:cubicBezTo>
                <a:cubicBezTo>
                  <a:pt x="14" y="3"/>
                  <a:pt x="11" y="0"/>
                  <a:pt x="7" y="0"/>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6" name="Freeform 105"/>
          <p:cNvSpPr>
            <a:spLocks noEditPoints="1"/>
          </p:cNvSpPr>
          <p:nvPr/>
        </p:nvSpPr>
        <p:spPr bwMode="auto">
          <a:xfrm>
            <a:off x="10926743" y="5870371"/>
            <a:ext cx="59167" cy="61442"/>
          </a:xfrm>
          <a:custGeom>
            <a:avLst/>
            <a:gdLst>
              <a:gd name="T0" fmla="*/ 10 w 21"/>
              <a:gd name="T1" fmla="*/ 4 h 22"/>
              <a:gd name="T2" fmla="*/ 17 w 21"/>
              <a:gd name="T3" fmla="*/ 11 h 22"/>
              <a:gd name="T4" fmla="*/ 10 w 21"/>
              <a:gd name="T5" fmla="*/ 18 h 22"/>
              <a:gd name="T6" fmla="*/ 3 w 21"/>
              <a:gd name="T7" fmla="*/ 11 h 22"/>
              <a:gd name="T8" fmla="*/ 10 w 21"/>
              <a:gd name="T9" fmla="*/ 4 h 22"/>
              <a:gd name="T10" fmla="*/ 10 w 21"/>
              <a:gd name="T11" fmla="*/ 0 h 22"/>
              <a:gd name="T12" fmla="*/ 0 w 21"/>
              <a:gd name="T13" fmla="*/ 11 h 22"/>
              <a:gd name="T14" fmla="*/ 10 w 21"/>
              <a:gd name="T15" fmla="*/ 22 h 22"/>
              <a:gd name="T16" fmla="*/ 21 w 21"/>
              <a:gd name="T17" fmla="*/ 11 h 22"/>
              <a:gd name="T18" fmla="*/ 10 w 21"/>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2">
                <a:moveTo>
                  <a:pt x="10" y="4"/>
                </a:moveTo>
                <a:cubicBezTo>
                  <a:pt x="14" y="4"/>
                  <a:pt x="17" y="7"/>
                  <a:pt x="17" y="11"/>
                </a:cubicBezTo>
                <a:cubicBezTo>
                  <a:pt x="17" y="15"/>
                  <a:pt x="14" y="18"/>
                  <a:pt x="10" y="18"/>
                </a:cubicBezTo>
                <a:cubicBezTo>
                  <a:pt x="7" y="18"/>
                  <a:pt x="3" y="15"/>
                  <a:pt x="3" y="11"/>
                </a:cubicBezTo>
                <a:cubicBezTo>
                  <a:pt x="4" y="7"/>
                  <a:pt x="7" y="4"/>
                  <a:pt x="10" y="4"/>
                </a:cubicBezTo>
                <a:moveTo>
                  <a:pt x="10" y="0"/>
                </a:moveTo>
                <a:cubicBezTo>
                  <a:pt x="5" y="0"/>
                  <a:pt x="0" y="5"/>
                  <a:pt x="0" y="11"/>
                </a:cubicBezTo>
                <a:cubicBezTo>
                  <a:pt x="0" y="17"/>
                  <a:pt x="4" y="22"/>
                  <a:pt x="10" y="22"/>
                </a:cubicBezTo>
                <a:cubicBezTo>
                  <a:pt x="16" y="22"/>
                  <a:pt x="21" y="17"/>
                  <a:pt x="21" y="11"/>
                </a:cubicBezTo>
                <a:cubicBezTo>
                  <a:pt x="21" y="5"/>
                  <a:pt x="16" y="0"/>
                  <a:pt x="10" y="0"/>
                </a:cubicBezTo>
                <a:close/>
              </a:path>
            </a:pathLst>
          </a:custGeom>
          <a:solidFill>
            <a:srgbClr val="276B9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07" name="Freeform 106"/>
          <p:cNvSpPr/>
          <p:nvPr/>
        </p:nvSpPr>
        <p:spPr bwMode="auto">
          <a:xfrm>
            <a:off x="11570750" y="5527887"/>
            <a:ext cx="72821" cy="76234"/>
          </a:xfrm>
          <a:custGeom>
            <a:avLst/>
            <a:gdLst>
              <a:gd name="T0" fmla="*/ 13 w 26"/>
              <a:gd name="T1" fmla="*/ 0 h 27"/>
              <a:gd name="T2" fmla="*/ 0 w 26"/>
              <a:gd name="T3" fmla="*/ 13 h 27"/>
              <a:gd name="T4" fmla="*/ 13 w 26"/>
              <a:gd name="T5" fmla="*/ 26 h 27"/>
              <a:gd name="T6" fmla="*/ 26 w 26"/>
              <a:gd name="T7" fmla="*/ 13 h 27"/>
              <a:gd name="T8" fmla="*/ 13 w 26"/>
              <a:gd name="T9" fmla="*/ 0 h 27"/>
            </a:gdLst>
            <a:ahLst/>
            <a:cxnLst>
              <a:cxn ang="0">
                <a:pos x="T0" y="T1"/>
              </a:cxn>
              <a:cxn ang="0">
                <a:pos x="T2" y="T3"/>
              </a:cxn>
              <a:cxn ang="0">
                <a:pos x="T4" y="T5"/>
              </a:cxn>
              <a:cxn ang="0">
                <a:pos x="T6" y="T7"/>
              </a:cxn>
              <a:cxn ang="0">
                <a:pos x="T8" y="T9"/>
              </a:cxn>
            </a:cxnLst>
            <a:rect l="0" t="0" r="r" b="b"/>
            <a:pathLst>
              <a:path w="26" h="27">
                <a:moveTo>
                  <a:pt x="13" y="0"/>
                </a:moveTo>
                <a:cubicBezTo>
                  <a:pt x="6" y="0"/>
                  <a:pt x="0" y="6"/>
                  <a:pt x="0" y="13"/>
                </a:cubicBezTo>
                <a:cubicBezTo>
                  <a:pt x="0" y="20"/>
                  <a:pt x="6" y="26"/>
                  <a:pt x="13" y="26"/>
                </a:cubicBezTo>
                <a:cubicBezTo>
                  <a:pt x="20" y="27"/>
                  <a:pt x="26" y="21"/>
                  <a:pt x="26" y="13"/>
                </a:cubicBezTo>
                <a:cubicBezTo>
                  <a:pt x="26" y="6"/>
                  <a:pt x="21" y="0"/>
                  <a:pt x="13" y="0"/>
                </a:cubicBezTo>
                <a:close/>
              </a:path>
            </a:pathLst>
          </a:custGeom>
          <a:solidFill>
            <a:srgbClr val="276B9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08" name="Freeform 107"/>
          <p:cNvSpPr>
            <a:spLocks noEditPoints="1"/>
          </p:cNvSpPr>
          <p:nvPr/>
        </p:nvSpPr>
        <p:spPr bwMode="auto">
          <a:xfrm>
            <a:off x="11559371" y="5516509"/>
            <a:ext cx="95577" cy="95577"/>
          </a:xfrm>
          <a:custGeom>
            <a:avLst/>
            <a:gdLst>
              <a:gd name="T0" fmla="*/ 17 w 34"/>
              <a:gd name="T1" fmla="*/ 4 h 34"/>
              <a:gd name="T2" fmla="*/ 30 w 34"/>
              <a:gd name="T3" fmla="*/ 17 h 34"/>
              <a:gd name="T4" fmla="*/ 17 w 34"/>
              <a:gd name="T5" fmla="*/ 30 h 34"/>
              <a:gd name="T6" fmla="*/ 4 w 34"/>
              <a:gd name="T7" fmla="*/ 17 h 34"/>
              <a:gd name="T8" fmla="*/ 17 w 34"/>
              <a:gd name="T9" fmla="*/ 4 h 34"/>
              <a:gd name="T10" fmla="*/ 17 w 34"/>
              <a:gd name="T11" fmla="*/ 0 h 34"/>
              <a:gd name="T12" fmla="*/ 0 w 34"/>
              <a:gd name="T13" fmla="*/ 17 h 34"/>
              <a:gd name="T14" fmla="*/ 17 w 34"/>
              <a:gd name="T15" fmla="*/ 34 h 34"/>
              <a:gd name="T16" fmla="*/ 34 w 34"/>
              <a:gd name="T17" fmla="*/ 17 h 34"/>
              <a:gd name="T18" fmla="*/ 17 w 34"/>
              <a:gd name="T1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4">
                <a:moveTo>
                  <a:pt x="17" y="4"/>
                </a:moveTo>
                <a:cubicBezTo>
                  <a:pt x="25" y="4"/>
                  <a:pt x="30" y="10"/>
                  <a:pt x="30" y="17"/>
                </a:cubicBezTo>
                <a:cubicBezTo>
                  <a:pt x="30" y="25"/>
                  <a:pt x="24" y="31"/>
                  <a:pt x="17" y="30"/>
                </a:cubicBezTo>
                <a:cubicBezTo>
                  <a:pt x="10" y="30"/>
                  <a:pt x="4" y="24"/>
                  <a:pt x="4" y="17"/>
                </a:cubicBezTo>
                <a:cubicBezTo>
                  <a:pt x="4" y="10"/>
                  <a:pt x="10" y="4"/>
                  <a:pt x="17" y="4"/>
                </a:cubicBezTo>
                <a:moveTo>
                  <a:pt x="17" y="0"/>
                </a:moveTo>
                <a:cubicBezTo>
                  <a:pt x="8" y="0"/>
                  <a:pt x="0" y="8"/>
                  <a:pt x="0" y="17"/>
                </a:cubicBezTo>
                <a:cubicBezTo>
                  <a:pt x="0" y="26"/>
                  <a:pt x="8" y="34"/>
                  <a:pt x="17" y="34"/>
                </a:cubicBezTo>
                <a:cubicBezTo>
                  <a:pt x="26" y="34"/>
                  <a:pt x="34" y="27"/>
                  <a:pt x="34" y="17"/>
                </a:cubicBezTo>
                <a:cubicBezTo>
                  <a:pt x="34" y="8"/>
                  <a:pt x="27" y="0"/>
                  <a:pt x="17"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9" name="Oval 108"/>
          <p:cNvSpPr>
            <a:spLocks noChangeArrowheads="1"/>
          </p:cNvSpPr>
          <p:nvPr/>
        </p:nvSpPr>
        <p:spPr bwMode="auto">
          <a:xfrm>
            <a:off x="7057012" y="6220820"/>
            <a:ext cx="31859" cy="30722"/>
          </a:xfrm>
          <a:prstGeom prst="ellipse">
            <a:avLst/>
          </a:pr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0" name="Freeform 109"/>
          <p:cNvSpPr>
            <a:spLocks noEditPoints="1"/>
          </p:cNvSpPr>
          <p:nvPr/>
        </p:nvSpPr>
        <p:spPr bwMode="auto">
          <a:xfrm>
            <a:off x="7046772" y="6209442"/>
            <a:ext cx="52340" cy="53478"/>
          </a:xfrm>
          <a:custGeom>
            <a:avLst/>
            <a:gdLst>
              <a:gd name="T0" fmla="*/ 9 w 19"/>
              <a:gd name="T1" fmla="*/ 4 h 19"/>
              <a:gd name="T2" fmla="*/ 15 w 19"/>
              <a:gd name="T3" fmla="*/ 9 h 19"/>
              <a:gd name="T4" fmla="*/ 9 w 19"/>
              <a:gd name="T5" fmla="*/ 15 h 19"/>
              <a:gd name="T6" fmla="*/ 4 w 19"/>
              <a:gd name="T7" fmla="*/ 9 h 19"/>
              <a:gd name="T8" fmla="*/ 9 w 19"/>
              <a:gd name="T9" fmla="*/ 4 h 19"/>
              <a:gd name="T10" fmla="*/ 9 w 19"/>
              <a:gd name="T11" fmla="*/ 0 h 19"/>
              <a:gd name="T12" fmla="*/ 0 w 19"/>
              <a:gd name="T13" fmla="*/ 9 h 19"/>
              <a:gd name="T14" fmla="*/ 9 w 19"/>
              <a:gd name="T15" fmla="*/ 19 h 19"/>
              <a:gd name="T16" fmla="*/ 19 w 19"/>
              <a:gd name="T17" fmla="*/ 9 h 19"/>
              <a:gd name="T18" fmla="*/ 9 w 19"/>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9">
                <a:moveTo>
                  <a:pt x="9" y="4"/>
                </a:moveTo>
                <a:cubicBezTo>
                  <a:pt x="12" y="4"/>
                  <a:pt x="15" y="6"/>
                  <a:pt x="15" y="9"/>
                </a:cubicBezTo>
                <a:cubicBezTo>
                  <a:pt x="15" y="12"/>
                  <a:pt x="12" y="15"/>
                  <a:pt x="9" y="15"/>
                </a:cubicBezTo>
                <a:cubicBezTo>
                  <a:pt x="6" y="15"/>
                  <a:pt x="4" y="12"/>
                  <a:pt x="4" y="9"/>
                </a:cubicBezTo>
                <a:cubicBezTo>
                  <a:pt x="4" y="6"/>
                  <a:pt x="6" y="4"/>
                  <a:pt x="9" y="4"/>
                </a:cubicBezTo>
                <a:moveTo>
                  <a:pt x="9" y="0"/>
                </a:moveTo>
                <a:cubicBezTo>
                  <a:pt x="4" y="0"/>
                  <a:pt x="0" y="4"/>
                  <a:pt x="0" y="9"/>
                </a:cubicBezTo>
                <a:cubicBezTo>
                  <a:pt x="0" y="14"/>
                  <a:pt x="4" y="19"/>
                  <a:pt x="9" y="19"/>
                </a:cubicBezTo>
                <a:cubicBezTo>
                  <a:pt x="14" y="19"/>
                  <a:pt x="19" y="14"/>
                  <a:pt x="19" y="9"/>
                </a:cubicBezTo>
                <a:cubicBezTo>
                  <a:pt x="19" y="4"/>
                  <a:pt x="14" y="0"/>
                  <a:pt x="9"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1" name="Freeform 110"/>
          <p:cNvSpPr/>
          <p:nvPr/>
        </p:nvSpPr>
        <p:spPr bwMode="auto">
          <a:xfrm>
            <a:off x="7793182" y="5774794"/>
            <a:ext cx="47788" cy="47788"/>
          </a:xfrm>
          <a:custGeom>
            <a:avLst/>
            <a:gdLst>
              <a:gd name="T0" fmla="*/ 9 w 17"/>
              <a:gd name="T1" fmla="*/ 0 h 17"/>
              <a:gd name="T2" fmla="*/ 0 w 17"/>
              <a:gd name="T3" fmla="*/ 8 h 17"/>
              <a:gd name="T4" fmla="*/ 8 w 17"/>
              <a:gd name="T5" fmla="*/ 17 h 17"/>
              <a:gd name="T6" fmla="*/ 17 w 17"/>
              <a:gd name="T7" fmla="*/ 9 h 17"/>
              <a:gd name="T8" fmla="*/ 9 w 17"/>
              <a:gd name="T9" fmla="*/ 0 h 17"/>
            </a:gdLst>
            <a:ahLst/>
            <a:cxnLst>
              <a:cxn ang="0">
                <a:pos x="T0" y="T1"/>
              </a:cxn>
              <a:cxn ang="0">
                <a:pos x="T2" y="T3"/>
              </a:cxn>
              <a:cxn ang="0">
                <a:pos x="T4" y="T5"/>
              </a:cxn>
              <a:cxn ang="0">
                <a:pos x="T6" y="T7"/>
              </a:cxn>
              <a:cxn ang="0">
                <a:pos x="T8" y="T9"/>
              </a:cxn>
            </a:cxnLst>
            <a:rect l="0" t="0" r="r" b="b"/>
            <a:pathLst>
              <a:path w="17" h="17">
                <a:moveTo>
                  <a:pt x="9" y="0"/>
                </a:moveTo>
                <a:cubicBezTo>
                  <a:pt x="4" y="0"/>
                  <a:pt x="0" y="4"/>
                  <a:pt x="0" y="8"/>
                </a:cubicBezTo>
                <a:cubicBezTo>
                  <a:pt x="0" y="13"/>
                  <a:pt x="4" y="17"/>
                  <a:pt x="8" y="17"/>
                </a:cubicBezTo>
                <a:cubicBezTo>
                  <a:pt x="13" y="17"/>
                  <a:pt x="17" y="13"/>
                  <a:pt x="17" y="9"/>
                </a:cubicBezTo>
                <a:cubicBezTo>
                  <a:pt x="17" y="4"/>
                  <a:pt x="13" y="0"/>
                  <a:pt x="9" y="0"/>
                </a:cubicBezTo>
                <a:close/>
              </a:path>
            </a:pathLst>
          </a:custGeom>
          <a:solidFill>
            <a:srgbClr val="276B9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12" name="Freeform 111"/>
          <p:cNvSpPr>
            <a:spLocks noEditPoints="1"/>
          </p:cNvSpPr>
          <p:nvPr/>
        </p:nvSpPr>
        <p:spPr bwMode="auto">
          <a:xfrm>
            <a:off x="7781804" y="5763416"/>
            <a:ext cx="70545" cy="70545"/>
          </a:xfrm>
          <a:custGeom>
            <a:avLst/>
            <a:gdLst>
              <a:gd name="T0" fmla="*/ 13 w 25"/>
              <a:gd name="T1" fmla="*/ 4 h 25"/>
              <a:gd name="T2" fmla="*/ 21 w 25"/>
              <a:gd name="T3" fmla="*/ 13 h 25"/>
              <a:gd name="T4" fmla="*/ 12 w 25"/>
              <a:gd name="T5" fmla="*/ 21 h 25"/>
              <a:gd name="T6" fmla="*/ 4 w 25"/>
              <a:gd name="T7" fmla="*/ 12 h 25"/>
              <a:gd name="T8" fmla="*/ 13 w 25"/>
              <a:gd name="T9" fmla="*/ 4 h 25"/>
              <a:gd name="T10" fmla="*/ 13 w 25"/>
              <a:gd name="T11" fmla="*/ 0 h 25"/>
              <a:gd name="T12" fmla="*/ 0 w 25"/>
              <a:gd name="T13" fmla="*/ 12 h 25"/>
              <a:gd name="T14" fmla="*/ 12 w 25"/>
              <a:gd name="T15" fmla="*/ 25 h 25"/>
              <a:gd name="T16" fmla="*/ 25 w 25"/>
              <a:gd name="T17" fmla="*/ 13 h 25"/>
              <a:gd name="T18" fmla="*/ 13 w 25"/>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5">
                <a:moveTo>
                  <a:pt x="13" y="4"/>
                </a:moveTo>
                <a:cubicBezTo>
                  <a:pt x="17" y="4"/>
                  <a:pt x="21" y="8"/>
                  <a:pt x="21" y="13"/>
                </a:cubicBezTo>
                <a:cubicBezTo>
                  <a:pt x="21" y="17"/>
                  <a:pt x="17" y="21"/>
                  <a:pt x="12" y="21"/>
                </a:cubicBezTo>
                <a:cubicBezTo>
                  <a:pt x="8" y="21"/>
                  <a:pt x="4" y="17"/>
                  <a:pt x="4" y="12"/>
                </a:cubicBezTo>
                <a:cubicBezTo>
                  <a:pt x="4" y="8"/>
                  <a:pt x="8" y="4"/>
                  <a:pt x="13" y="4"/>
                </a:cubicBezTo>
                <a:moveTo>
                  <a:pt x="13" y="0"/>
                </a:moveTo>
                <a:cubicBezTo>
                  <a:pt x="6" y="0"/>
                  <a:pt x="0" y="5"/>
                  <a:pt x="0" y="12"/>
                </a:cubicBezTo>
                <a:cubicBezTo>
                  <a:pt x="0" y="19"/>
                  <a:pt x="5" y="25"/>
                  <a:pt x="12" y="25"/>
                </a:cubicBezTo>
                <a:cubicBezTo>
                  <a:pt x="19" y="25"/>
                  <a:pt x="25" y="20"/>
                  <a:pt x="25" y="13"/>
                </a:cubicBezTo>
                <a:cubicBezTo>
                  <a:pt x="25" y="6"/>
                  <a:pt x="20" y="0"/>
                  <a:pt x="13"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3" name="Oval 112"/>
          <p:cNvSpPr>
            <a:spLocks noChangeArrowheads="1"/>
          </p:cNvSpPr>
          <p:nvPr/>
        </p:nvSpPr>
        <p:spPr bwMode="auto">
          <a:xfrm>
            <a:off x="9256421" y="4206877"/>
            <a:ext cx="30722" cy="30722"/>
          </a:xfrm>
          <a:prstGeom prst="ellipse">
            <a:avLst/>
          </a:pr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4" name="Freeform 113"/>
          <p:cNvSpPr>
            <a:spLocks noEditPoints="1"/>
          </p:cNvSpPr>
          <p:nvPr/>
        </p:nvSpPr>
        <p:spPr bwMode="auto">
          <a:xfrm>
            <a:off x="9245043" y="4195498"/>
            <a:ext cx="53478" cy="53478"/>
          </a:xfrm>
          <a:custGeom>
            <a:avLst/>
            <a:gdLst>
              <a:gd name="T0" fmla="*/ 10 w 19"/>
              <a:gd name="T1" fmla="*/ 4 h 19"/>
              <a:gd name="T2" fmla="*/ 15 w 19"/>
              <a:gd name="T3" fmla="*/ 9 h 19"/>
              <a:gd name="T4" fmla="*/ 10 w 19"/>
              <a:gd name="T5" fmla="*/ 15 h 19"/>
              <a:gd name="T6" fmla="*/ 4 w 19"/>
              <a:gd name="T7" fmla="*/ 9 h 19"/>
              <a:gd name="T8" fmla="*/ 10 w 19"/>
              <a:gd name="T9" fmla="*/ 4 h 19"/>
              <a:gd name="T10" fmla="*/ 10 w 19"/>
              <a:gd name="T11" fmla="*/ 0 h 19"/>
              <a:gd name="T12" fmla="*/ 0 w 19"/>
              <a:gd name="T13" fmla="*/ 9 h 19"/>
              <a:gd name="T14" fmla="*/ 10 w 19"/>
              <a:gd name="T15" fmla="*/ 18 h 19"/>
              <a:gd name="T16" fmla="*/ 19 w 19"/>
              <a:gd name="T17" fmla="*/ 9 h 19"/>
              <a:gd name="T18" fmla="*/ 10 w 19"/>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9">
                <a:moveTo>
                  <a:pt x="10" y="4"/>
                </a:moveTo>
                <a:cubicBezTo>
                  <a:pt x="13" y="4"/>
                  <a:pt x="15" y="6"/>
                  <a:pt x="15" y="9"/>
                </a:cubicBezTo>
                <a:cubicBezTo>
                  <a:pt x="15" y="12"/>
                  <a:pt x="13" y="15"/>
                  <a:pt x="10" y="15"/>
                </a:cubicBezTo>
                <a:cubicBezTo>
                  <a:pt x="7" y="15"/>
                  <a:pt x="4" y="12"/>
                  <a:pt x="4" y="9"/>
                </a:cubicBezTo>
                <a:cubicBezTo>
                  <a:pt x="4" y="6"/>
                  <a:pt x="7" y="4"/>
                  <a:pt x="10" y="4"/>
                </a:cubicBezTo>
                <a:moveTo>
                  <a:pt x="10" y="0"/>
                </a:moveTo>
                <a:cubicBezTo>
                  <a:pt x="5" y="0"/>
                  <a:pt x="0" y="4"/>
                  <a:pt x="0" y="9"/>
                </a:cubicBezTo>
                <a:cubicBezTo>
                  <a:pt x="0" y="14"/>
                  <a:pt x="5" y="18"/>
                  <a:pt x="10" y="18"/>
                </a:cubicBezTo>
                <a:cubicBezTo>
                  <a:pt x="15" y="19"/>
                  <a:pt x="19" y="14"/>
                  <a:pt x="19" y="9"/>
                </a:cubicBezTo>
                <a:cubicBezTo>
                  <a:pt x="19" y="4"/>
                  <a:pt x="15" y="0"/>
                  <a:pt x="10" y="0"/>
                </a:cubicBezTo>
                <a:close/>
              </a:path>
            </a:pathLst>
          </a:custGeom>
          <a:solidFill>
            <a:srgbClr val="276B9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15" name="Freeform 114"/>
          <p:cNvSpPr/>
          <p:nvPr/>
        </p:nvSpPr>
        <p:spPr bwMode="auto">
          <a:xfrm>
            <a:off x="10118889" y="4817887"/>
            <a:ext cx="69407" cy="70545"/>
          </a:xfrm>
          <a:custGeom>
            <a:avLst/>
            <a:gdLst>
              <a:gd name="T0" fmla="*/ 13 w 25"/>
              <a:gd name="T1" fmla="*/ 0 h 25"/>
              <a:gd name="T2" fmla="*/ 0 w 25"/>
              <a:gd name="T3" fmla="*/ 12 h 25"/>
              <a:gd name="T4" fmla="*/ 12 w 25"/>
              <a:gd name="T5" fmla="*/ 25 h 25"/>
              <a:gd name="T6" fmla="*/ 25 w 25"/>
              <a:gd name="T7" fmla="*/ 12 h 25"/>
              <a:gd name="T8" fmla="*/ 13 w 25"/>
              <a:gd name="T9" fmla="*/ 0 h 25"/>
            </a:gdLst>
            <a:ahLst/>
            <a:cxnLst>
              <a:cxn ang="0">
                <a:pos x="T0" y="T1"/>
              </a:cxn>
              <a:cxn ang="0">
                <a:pos x="T2" y="T3"/>
              </a:cxn>
              <a:cxn ang="0">
                <a:pos x="T4" y="T5"/>
              </a:cxn>
              <a:cxn ang="0">
                <a:pos x="T6" y="T7"/>
              </a:cxn>
              <a:cxn ang="0">
                <a:pos x="T8" y="T9"/>
              </a:cxn>
            </a:cxnLst>
            <a:rect l="0" t="0" r="r" b="b"/>
            <a:pathLst>
              <a:path w="25" h="25">
                <a:moveTo>
                  <a:pt x="13" y="0"/>
                </a:moveTo>
                <a:cubicBezTo>
                  <a:pt x="6" y="0"/>
                  <a:pt x="0" y="5"/>
                  <a:pt x="0" y="12"/>
                </a:cubicBezTo>
                <a:cubicBezTo>
                  <a:pt x="0" y="19"/>
                  <a:pt x="6" y="24"/>
                  <a:pt x="12" y="25"/>
                </a:cubicBezTo>
                <a:cubicBezTo>
                  <a:pt x="19" y="25"/>
                  <a:pt x="25" y="19"/>
                  <a:pt x="25" y="12"/>
                </a:cubicBezTo>
                <a:cubicBezTo>
                  <a:pt x="25" y="6"/>
                  <a:pt x="19" y="0"/>
                  <a:pt x="13" y="0"/>
                </a:cubicBezTo>
                <a:close/>
              </a:path>
            </a:pathLst>
          </a:custGeom>
          <a:solidFill>
            <a:srgbClr val="C4C4C4"/>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16" name="Freeform 115"/>
          <p:cNvSpPr>
            <a:spLocks noEditPoints="1"/>
          </p:cNvSpPr>
          <p:nvPr/>
        </p:nvSpPr>
        <p:spPr bwMode="auto">
          <a:xfrm>
            <a:off x="10107511" y="4807646"/>
            <a:ext cx="89888" cy="88750"/>
          </a:xfrm>
          <a:custGeom>
            <a:avLst/>
            <a:gdLst>
              <a:gd name="T0" fmla="*/ 17 w 32"/>
              <a:gd name="T1" fmla="*/ 4 h 32"/>
              <a:gd name="T2" fmla="*/ 29 w 32"/>
              <a:gd name="T3" fmla="*/ 16 h 32"/>
              <a:gd name="T4" fmla="*/ 16 w 32"/>
              <a:gd name="T5" fmla="*/ 29 h 32"/>
              <a:gd name="T6" fmla="*/ 4 w 32"/>
              <a:gd name="T7" fmla="*/ 16 h 32"/>
              <a:gd name="T8" fmla="*/ 17 w 32"/>
              <a:gd name="T9" fmla="*/ 4 h 32"/>
              <a:gd name="T10" fmla="*/ 17 w 32"/>
              <a:gd name="T11" fmla="*/ 0 h 32"/>
              <a:gd name="T12" fmla="*/ 0 w 32"/>
              <a:gd name="T13" fmla="*/ 16 h 32"/>
              <a:gd name="T14" fmla="*/ 16 w 32"/>
              <a:gd name="T15" fmla="*/ 32 h 32"/>
              <a:gd name="T16" fmla="*/ 32 w 32"/>
              <a:gd name="T17" fmla="*/ 16 h 32"/>
              <a:gd name="T18" fmla="*/ 17 w 32"/>
              <a:gd name="T1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7" y="4"/>
                </a:moveTo>
                <a:cubicBezTo>
                  <a:pt x="23" y="4"/>
                  <a:pt x="29" y="10"/>
                  <a:pt x="29" y="16"/>
                </a:cubicBezTo>
                <a:cubicBezTo>
                  <a:pt x="29" y="23"/>
                  <a:pt x="23" y="29"/>
                  <a:pt x="16" y="29"/>
                </a:cubicBezTo>
                <a:cubicBezTo>
                  <a:pt x="10" y="28"/>
                  <a:pt x="4" y="23"/>
                  <a:pt x="4" y="16"/>
                </a:cubicBezTo>
                <a:cubicBezTo>
                  <a:pt x="4" y="9"/>
                  <a:pt x="10" y="4"/>
                  <a:pt x="17" y="4"/>
                </a:cubicBezTo>
                <a:moveTo>
                  <a:pt x="17" y="0"/>
                </a:moveTo>
                <a:cubicBezTo>
                  <a:pt x="8" y="0"/>
                  <a:pt x="1" y="7"/>
                  <a:pt x="0" y="16"/>
                </a:cubicBezTo>
                <a:cubicBezTo>
                  <a:pt x="0" y="25"/>
                  <a:pt x="8" y="32"/>
                  <a:pt x="16" y="32"/>
                </a:cubicBezTo>
                <a:cubicBezTo>
                  <a:pt x="25" y="32"/>
                  <a:pt x="32" y="25"/>
                  <a:pt x="32" y="16"/>
                </a:cubicBezTo>
                <a:cubicBezTo>
                  <a:pt x="32" y="8"/>
                  <a:pt x="25" y="0"/>
                  <a:pt x="17" y="0"/>
                </a:cubicBezTo>
                <a:close/>
              </a:path>
            </a:pathLst>
          </a:custGeom>
          <a:solidFill>
            <a:srgbClr val="276B9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17" name="Freeform 116"/>
          <p:cNvSpPr/>
          <p:nvPr/>
        </p:nvSpPr>
        <p:spPr bwMode="auto">
          <a:xfrm>
            <a:off x="9469194" y="4913464"/>
            <a:ext cx="34135" cy="34135"/>
          </a:xfrm>
          <a:custGeom>
            <a:avLst/>
            <a:gdLst>
              <a:gd name="T0" fmla="*/ 6 w 12"/>
              <a:gd name="T1" fmla="*/ 12 h 12"/>
              <a:gd name="T2" fmla="*/ 12 w 12"/>
              <a:gd name="T3" fmla="*/ 6 h 12"/>
              <a:gd name="T4" fmla="*/ 6 w 12"/>
              <a:gd name="T5" fmla="*/ 0 h 12"/>
              <a:gd name="T6" fmla="*/ 0 w 12"/>
              <a:gd name="T7" fmla="*/ 6 h 12"/>
              <a:gd name="T8" fmla="*/ 6 w 12"/>
              <a:gd name="T9" fmla="*/ 12 h 12"/>
            </a:gdLst>
            <a:ahLst/>
            <a:cxnLst>
              <a:cxn ang="0">
                <a:pos x="T0" y="T1"/>
              </a:cxn>
              <a:cxn ang="0">
                <a:pos x="T2" y="T3"/>
              </a:cxn>
              <a:cxn ang="0">
                <a:pos x="T4" y="T5"/>
              </a:cxn>
              <a:cxn ang="0">
                <a:pos x="T6" y="T7"/>
              </a:cxn>
              <a:cxn ang="0">
                <a:pos x="T8" y="T9"/>
              </a:cxn>
            </a:cxnLst>
            <a:rect l="0" t="0" r="r" b="b"/>
            <a:pathLst>
              <a:path w="12" h="12">
                <a:moveTo>
                  <a:pt x="6" y="12"/>
                </a:moveTo>
                <a:cubicBezTo>
                  <a:pt x="9" y="12"/>
                  <a:pt x="12" y="9"/>
                  <a:pt x="12" y="6"/>
                </a:cubicBezTo>
                <a:cubicBezTo>
                  <a:pt x="12" y="3"/>
                  <a:pt x="9" y="0"/>
                  <a:pt x="6" y="0"/>
                </a:cubicBezTo>
                <a:cubicBezTo>
                  <a:pt x="3" y="0"/>
                  <a:pt x="0" y="2"/>
                  <a:pt x="0" y="6"/>
                </a:cubicBezTo>
                <a:cubicBezTo>
                  <a:pt x="0" y="9"/>
                  <a:pt x="3" y="12"/>
                  <a:pt x="6" y="12"/>
                </a:cubicBezTo>
                <a:close/>
              </a:path>
            </a:pathLst>
          </a:custGeom>
          <a:solidFill>
            <a:srgbClr val="276B9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18" name="Freeform 117"/>
          <p:cNvSpPr>
            <a:spLocks noEditPoints="1"/>
          </p:cNvSpPr>
          <p:nvPr/>
        </p:nvSpPr>
        <p:spPr bwMode="auto">
          <a:xfrm>
            <a:off x="9457816" y="4902086"/>
            <a:ext cx="56891" cy="56891"/>
          </a:xfrm>
          <a:custGeom>
            <a:avLst/>
            <a:gdLst>
              <a:gd name="T0" fmla="*/ 10 w 20"/>
              <a:gd name="T1" fmla="*/ 4 h 20"/>
              <a:gd name="T2" fmla="*/ 16 w 20"/>
              <a:gd name="T3" fmla="*/ 10 h 20"/>
              <a:gd name="T4" fmla="*/ 10 w 20"/>
              <a:gd name="T5" fmla="*/ 16 h 20"/>
              <a:gd name="T6" fmla="*/ 4 w 20"/>
              <a:gd name="T7" fmla="*/ 10 h 20"/>
              <a:gd name="T8" fmla="*/ 10 w 20"/>
              <a:gd name="T9" fmla="*/ 4 h 20"/>
              <a:gd name="T10" fmla="*/ 10 w 20"/>
              <a:gd name="T11" fmla="*/ 0 h 20"/>
              <a:gd name="T12" fmla="*/ 0 w 20"/>
              <a:gd name="T13" fmla="*/ 10 h 20"/>
              <a:gd name="T14" fmla="*/ 10 w 20"/>
              <a:gd name="T15" fmla="*/ 20 h 20"/>
              <a:gd name="T16" fmla="*/ 20 w 20"/>
              <a:gd name="T17" fmla="*/ 10 h 20"/>
              <a:gd name="T18" fmla="*/ 10 w 20"/>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4"/>
                </a:moveTo>
                <a:cubicBezTo>
                  <a:pt x="13" y="4"/>
                  <a:pt x="16" y="7"/>
                  <a:pt x="16" y="10"/>
                </a:cubicBezTo>
                <a:cubicBezTo>
                  <a:pt x="16" y="13"/>
                  <a:pt x="13" y="16"/>
                  <a:pt x="10" y="16"/>
                </a:cubicBezTo>
                <a:cubicBezTo>
                  <a:pt x="7" y="16"/>
                  <a:pt x="4" y="13"/>
                  <a:pt x="4" y="10"/>
                </a:cubicBezTo>
                <a:cubicBezTo>
                  <a:pt x="4" y="6"/>
                  <a:pt x="7" y="4"/>
                  <a:pt x="10" y="4"/>
                </a:cubicBezTo>
                <a:moveTo>
                  <a:pt x="10" y="0"/>
                </a:moveTo>
                <a:cubicBezTo>
                  <a:pt x="5" y="0"/>
                  <a:pt x="0" y="4"/>
                  <a:pt x="0" y="10"/>
                </a:cubicBezTo>
                <a:cubicBezTo>
                  <a:pt x="0" y="15"/>
                  <a:pt x="5" y="20"/>
                  <a:pt x="10" y="20"/>
                </a:cubicBezTo>
                <a:cubicBezTo>
                  <a:pt x="15" y="20"/>
                  <a:pt x="20" y="15"/>
                  <a:pt x="20" y="10"/>
                </a:cubicBezTo>
                <a:cubicBezTo>
                  <a:pt x="20" y="5"/>
                  <a:pt x="16"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9" name="Freeform 118"/>
          <p:cNvSpPr/>
          <p:nvPr/>
        </p:nvSpPr>
        <p:spPr bwMode="auto">
          <a:xfrm>
            <a:off x="9494226" y="5043176"/>
            <a:ext cx="39824" cy="36410"/>
          </a:xfrm>
          <a:custGeom>
            <a:avLst/>
            <a:gdLst>
              <a:gd name="T0" fmla="*/ 7 w 14"/>
              <a:gd name="T1" fmla="*/ 0 h 13"/>
              <a:gd name="T2" fmla="*/ 0 w 14"/>
              <a:gd name="T3" fmla="*/ 6 h 13"/>
              <a:gd name="T4" fmla="*/ 7 w 14"/>
              <a:gd name="T5" fmla="*/ 13 h 13"/>
              <a:gd name="T6" fmla="*/ 14 w 14"/>
              <a:gd name="T7" fmla="*/ 7 h 13"/>
              <a:gd name="T8" fmla="*/ 7 w 14"/>
              <a:gd name="T9" fmla="*/ 0 h 13"/>
            </a:gdLst>
            <a:ahLst/>
            <a:cxnLst>
              <a:cxn ang="0">
                <a:pos x="T0" y="T1"/>
              </a:cxn>
              <a:cxn ang="0">
                <a:pos x="T2" y="T3"/>
              </a:cxn>
              <a:cxn ang="0">
                <a:pos x="T4" y="T5"/>
              </a:cxn>
              <a:cxn ang="0">
                <a:pos x="T6" y="T7"/>
              </a:cxn>
              <a:cxn ang="0">
                <a:pos x="T8" y="T9"/>
              </a:cxn>
            </a:cxnLst>
            <a:rect l="0" t="0" r="r" b="b"/>
            <a:pathLst>
              <a:path w="14" h="13">
                <a:moveTo>
                  <a:pt x="7" y="0"/>
                </a:moveTo>
                <a:cubicBezTo>
                  <a:pt x="3" y="0"/>
                  <a:pt x="0" y="3"/>
                  <a:pt x="0" y="6"/>
                </a:cubicBezTo>
                <a:cubicBezTo>
                  <a:pt x="0" y="10"/>
                  <a:pt x="3" y="13"/>
                  <a:pt x="7" y="13"/>
                </a:cubicBezTo>
                <a:cubicBezTo>
                  <a:pt x="10" y="13"/>
                  <a:pt x="14" y="10"/>
                  <a:pt x="14" y="7"/>
                </a:cubicBezTo>
                <a:cubicBezTo>
                  <a:pt x="14" y="3"/>
                  <a:pt x="11" y="0"/>
                  <a:pt x="7" y="0"/>
                </a:cubicBezTo>
                <a:close/>
              </a:path>
            </a:pathLst>
          </a:custGeom>
          <a:solidFill>
            <a:srgbClr val="276B9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20" name="Freeform 119"/>
          <p:cNvSpPr>
            <a:spLocks noEditPoints="1"/>
          </p:cNvSpPr>
          <p:nvPr/>
        </p:nvSpPr>
        <p:spPr bwMode="auto">
          <a:xfrm>
            <a:off x="9483985" y="5031797"/>
            <a:ext cx="58029" cy="59167"/>
          </a:xfrm>
          <a:custGeom>
            <a:avLst/>
            <a:gdLst>
              <a:gd name="T0" fmla="*/ 11 w 21"/>
              <a:gd name="T1" fmla="*/ 4 h 21"/>
              <a:gd name="T2" fmla="*/ 18 w 21"/>
              <a:gd name="T3" fmla="*/ 11 h 21"/>
              <a:gd name="T4" fmla="*/ 11 w 21"/>
              <a:gd name="T5" fmla="*/ 17 h 21"/>
              <a:gd name="T6" fmla="*/ 4 w 21"/>
              <a:gd name="T7" fmla="*/ 10 h 21"/>
              <a:gd name="T8" fmla="*/ 11 w 21"/>
              <a:gd name="T9" fmla="*/ 4 h 21"/>
              <a:gd name="T10" fmla="*/ 11 w 21"/>
              <a:gd name="T11" fmla="*/ 0 h 21"/>
              <a:gd name="T12" fmla="*/ 0 w 21"/>
              <a:gd name="T13" fmla="*/ 10 h 21"/>
              <a:gd name="T14" fmla="*/ 11 w 21"/>
              <a:gd name="T15" fmla="*/ 21 h 21"/>
              <a:gd name="T16" fmla="*/ 21 w 21"/>
              <a:gd name="T17" fmla="*/ 11 h 21"/>
              <a:gd name="T18" fmla="*/ 11 w 21"/>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1" y="4"/>
                </a:moveTo>
                <a:cubicBezTo>
                  <a:pt x="15" y="4"/>
                  <a:pt x="18" y="7"/>
                  <a:pt x="18" y="11"/>
                </a:cubicBezTo>
                <a:cubicBezTo>
                  <a:pt x="18" y="14"/>
                  <a:pt x="14" y="17"/>
                  <a:pt x="11" y="17"/>
                </a:cubicBezTo>
                <a:cubicBezTo>
                  <a:pt x="7" y="17"/>
                  <a:pt x="4" y="14"/>
                  <a:pt x="4" y="10"/>
                </a:cubicBezTo>
                <a:cubicBezTo>
                  <a:pt x="4" y="7"/>
                  <a:pt x="7" y="4"/>
                  <a:pt x="11" y="4"/>
                </a:cubicBezTo>
                <a:moveTo>
                  <a:pt x="11" y="0"/>
                </a:moveTo>
                <a:cubicBezTo>
                  <a:pt x="5" y="0"/>
                  <a:pt x="0" y="5"/>
                  <a:pt x="0" y="10"/>
                </a:cubicBezTo>
                <a:cubicBezTo>
                  <a:pt x="0" y="16"/>
                  <a:pt x="5" y="21"/>
                  <a:pt x="11" y="21"/>
                </a:cubicBezTo>
                <a:cubicBezTo>
                  <a:pt x="17" y="21"/>
                  <a:pt x="21" y="16"/>
                  <a:pt x="21" y="11"/>
                </a:cubicBezTo>
                <a:cubicBezTo>
                  <a:pt x="21" y="5"/>
                  <a:pt x="17" y="0"/>
                  <a:pt x="11"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1" name="Freeform 120"/>
          <p:cNvSpPr/>
          <p:nvPr/>
        </p:nvSpPr>
        <p:spPr bwMode="auto">
          <a:xfrm>
            <a:off x="9804851" y="5275291"/>
            <a:ext cx="30722" cy="30722"/>
          </a:xfrm>
          <a:custGeom>
            <a:avLst/>
            <a:gdLst>
              <a:gd name="T0" fmla="*/ 5 w 11"/>
              <a:gd name="T1" fmla="*/ 1 h 11"/>
              <a:gd name="T2" fmla="*/ 0 w 11"/>
              <a:gd name="T3" fmla="*/ 6 h 11"/>
              <a:gd name="T4" fmla="*/ 5 w 11"/>
              <a:gd name="T5" fmla="*/ 11 h 11"/>
              <a:gd name="T6" fmla="*/ 11 w 11"/>
              <a:gd name="T7" fmla="*/ 6 h 11"/>
              <a:gd name="T8" fmla="*/ 5 w 11"/>
              <a:gd name="T9" fmla="*/ 1 h 11"/>
            </a:gdLst>
            <a:ahLst/>
            <a:cxnLst>
              <a:cxn ang="0">
                <a:pos x="T0" y="T1"/>
              </a:cxn>
              <a:cxn ang="0">
                <a:pos x="T2" y="T3"/>
              </a:cxn>
              <a:cxn ang="0">
                <a:pos x="T4" y="T5"/>
              </a:cxn>
              <a:cxn ang="0">
                <a:pos x="T6" y="T7"/>
              </a:cxn>
              <a:cxn ang="0">
                <a:pos x="T8" y="T9"/>
              </a:cxn>
            </a:cxnLst>
            <a:rect l="0" t="0" r="r" b="b"/>
            <a:pathLst>
              <a:path w="11" h="11">
                <a:moveTo>
                  <a:pt x="5" y="1"/>
                </a:moveTo>
                <a:cubicBezTo>
                  <a:pt x="2" y="0"/>
                  <a:pt x="0" y="3"/>
                  <a:pt x="0" y="6"/>
                </a:cubicBezTo>
                <a:cubicBezTo>
                  <a:pt x="0" y="9"/>
                  <a:pt x="2" y="11"/>
                  <a:pt x="5" y="11"/>
                </a:cubicBezTo>
                <a:cubicBezTo>
                  <a:pt x="8" y="11"/>
                  <a:pt x="11" y="9"/>
                  <a:pt x="11" y="6"/>
                </a:cubicBezTo>
                <a:cubicBezTo>
                  <a:pt x="11" y="3"/>
                  <a:pt x="8" y="1"/>
                  <a:pt x="5" y="1"/>
                </a:cubicBezTo>
                <a:close/>
              </a:path>
            </a:pathLst>
          </a:custGeom>
          <a:solidFill>
            <a:srgbClr val="276B9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22" name="Freeform 121"/>
          <p:cNvSpPr>
            <a:spLocks noEditPoints="1"/>
          </p:cNvSpPr>
          <p:nvPr/>
        </p:nvSpPr>
        <p:spPr bwMode="auto">
          <a:xfrm>
            <a:off x="9793472" y="5267326"/>
            <a:ext cx="51202" cy="50064"/>
          </a:xfrm>
          <a:custGeom>
            <a:avLst/>
            <a:gdLst>
              <a:gd name="T0" fmla="*/ 9 w 18"/>
              <a:gd name="T1" fmla="*/ 4 h 18"/>
              <a:gd name="T2" fmla="*/ 15 w 18"/>
              <a:gd name="T3" fmla="*/ 9 h 18"/>
              <a:gd name="T4" fmla="*/ 9 w 18"/>
              <a:gd name="T5" fmla="*/ 14 h 18"/>
              <a:gd name="T6" fmla="*/ 4 w 18"/>
              <a:gd name="T7" fmla="*/ 9 h 18"/>
              <a:gd name="T8" fmla="*/ 9 w 18"/>
              <a:gd name="T9" fmla="*/ 4 h 18"/>
              <a:gd name="T10" fmla="*/ 9 w 18"/>
              <a:gd name="T11" fmla="*/ 0 h 18"/>
              <a:gd name="T12" fmla="*/ 0 w 18"/>
              <a:gd name="T13" fmla="*/ 9 h 18"/>
              <a:gd name="T14" fmla="*/ 9 w 18"/>
              <a:gd name="T15" fmla="*/ 18 h 18"/>
              <a:gd name="T16" fmla="*/ 18 w 18"/>
              <a:gd name="T17" fmla="*/ 9 h 18"/>
              <a:gd name="T18" fmla="*/ 9 w 18"/>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8">
                <a:moveTo>
                  <a:pt x="9" y="4"/>
                </a:moveTo>
                <a:cubicBezTo>
                  <a:pt x="12" y="4"/>
                  <a:pt x="15" y="6"/>
                  <a:pt x="15" y="9"/>
                </a:cubicBezTo>
                <a:cubicBezTo>
                  <a:pt x="15" y="12"/>
                  <a:pt x="12" y="14"/>
                  <a:pt x="9" y="14"/>
                </a:cubicBezTo>
                <a:cubicBezTo>
                  <a:pt x="6" y="14"/>
                  <a:pt x="4" y="12"/>
                  <a:pt x="4" y="9"/>
                </a:cubicBezTo>
                <a:cubicBezTo>
                  <a:pt x="4" y="6"/>
                  <a:pt x="6" y="3"/>
                  <a:pt x="9" y="4"/>
                </a:cubicBezTo>
                <a:moveTo>
                  <a:pt x="9" y="0"/>
                </a:moveTo>
                <a:cubicBezTo>
                  <a:pt x="4" y="0"/>
                  <a:pt x="0" y="4"/>
                  <a:pt x="0" y="9"/>
                </a:cubicBezTo>
                <a:cubicBezTo>
                  <a:pt x="0" y="14"/>
                  <a:pt x="4" y="18"/>
                  <a:pt x="9" y="18"/>
                </a:cubicBezTo>
                <a:cubicBezTo>
                  <a:pt x="14" y="18"/>
                  <a:pt x="18" y="14"/>
                  <a:pt x="18" y="9"/>
                </a:cubicBezTo>
                <a:cubicBezTo>
                  <a:pt x="18" y="4"/>
                  <a:pt x="14" y="0"/>
                  <a:pt x="9"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3" name="Freeform 122"/>
          <p:cNvSpPr/>
          <p:nvPr/>
        </p:nvSpPr>
        <p:spPr bwMode="auto">
          <a:xfrm>
            <a:off x="11237368" y="5273015"/>
            <a:ext cx="53478" cy="53478"/>
          </a:xfrm>
          <a:custGeom>
            <a:avLst/>
            <a:gdLst>
              <a:gd name="T0" fmla="*/ 9 w 19"/>
              <a:gd name="T1" fmla="*/ 0 h 19"/>
              <a:gd name="T2" fmla="*/ 0 w 19"/>
              <a:gd name="T3" fmla="*/ 9 h 19"/>
              <a:gd name="T4" fmla="*/ 9 w 19"/>
              <a:gd name="T5" fmla="*/ 19 h 19"/>
              <a:gd name="T6" fmla="*/ 19 w 19"/>
              <a:gd name="T7" fmla="*/ 10 h 19"/>
              <a:gd name="T8" fmla="*/ 9 w 19"/>
              <a:gd name="T9" fmla="*/ 0 h 19"/>
            </a:gdLst>
            <a:ahLst/>
            <a:cxnLst>
              <a:cxn ang="0">
                <a:pos x="T0" y="T1"/>
              </a:cxn>
              <a:cxn ang="0">
                <a:pos x="T2" y="T3"/>
              </a:cxn>
              <a:cxn ang="0">
                <a:pos x="T4" y="T5"/>
              </a:cxn>
              <a:cxn ang="0">
                <a:pos x="T6" y="T7"/>
              </a:cxn>
              <a:cxn ang="0">
                <a:pos x="T8" y="T9"/>
              </a:cxn>
            </a:cxnLst>
            <a:rect l="0" t="0" r="r" b="b"/>
            <a:pathLst>
              <a:path w="19" h="19">
                <a:moveTo>
                  <a:pt x="9" y="0"/>
                </a:moveTo>
                <a:cubicBezTo>
                  <a:pt x="4" y="0"/>
                  <a:pt x="0" y="4"/>
                  <a:pt x="0" y="9"/>
                </a:cubicBezTo>
                <a:cubicBezTo>
                  <a:pt x="0" y="15"/>
                  <a:pt x="4" y="19"/>
                  <a:pt x="9" y="19"/>
                </a:cubicBezTo>
                <a:cubicBezTo>
                  <a:pt x="14" y="19"/>
                  <a:pt x="18" y="15"/>
                  <a:pt x="19" y="10"/>
                </a:cubicBezTo>
                <a:cubicBezTo>
                  <a:pt x="19" y="4"/>
                  <a:pt x="14" y="0"/>
                  <a:pt x="9" y="0"/>
                </a:cubicBezTo>
                <a:close/>
              </a:path>
            </a:pathLst>
          </a:custGeom>
          <a:solidFill>
            <a:srgbClr val="276B9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24" name="Freeform 123"/>
          <p:cNvSpPr>
            <a:spLocks noEditPoints="1"/>
          </p:cNvSpPr>
          <p:nvPr/>
        </p:nvSpPr>
        <p:spPr bwMode="auto">
          <a:xfrm>
            <a:off x="11227127" y="5261637"/>
            <a:ext cx="71683" cy="76234"/>
          </a:xfrm>
          <a:custGeom>
            <a:avLst/>
            <a:gdLst>
              <a:gd name="T0" fmla="*/ 13 w 26"/>
              <a:gd name="T1" fmla="*/ 4 h 27"/>
              <a:gd name="T2" fmla="*/ 23 w 26"/>
              <a:gd name="T3" fmla="*/ 14 h 27"/>
              <a:gd name="T4" fmla="*/ 13 w 26"/>
              <a:gd name="T5" fmla="*/ 23 h 27"/>
              <a:gd name="T6" fmla="*/ 4 w 26"/>
              <a:gd name="T7" fmla="*/ 13 h 27"/>
              <a:gd name="T8" fmla="*/ 13 w 26"/>
              <a:gd name="T9" fmla="*/ 4 h 27"/>
              <a:gd name="T10" fmla="*/ 13 w 26"/>
              <a:gd name="T11" fmla="*/ 0 h 27"/>
              <a:gd name="T12" fmla="*/ 0 w 26"/>
              <a:gd name="T13" fmla="*/ 13 h 27"/>
              <a:gd name="T14" fmla="*/ 13 w 26"/>
              <a:gd name="T15" fmla="*/ 27 h 27"/>
              <a:gd name="T16" fmla="*/ 26 w 26"/>
              <a:gd name="T17" fmla="*/ 14 h 27"/>
              <a:gd name="T18" fmla="*/ 13 w 26"/>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7">
                <a:moveTo>
                  <a:pt x="13" y="4"/>
                </a:moveTo>
                <a:cubicBezTo>
                  <a:pt x="18" y="4"/>
                  <a:pt x="23" y="8"/>
                  <a:pt x="23" y="14"/>
                </a:cubicBezTo>
                <a:cubicBezTo>
                  <a:pt x="22" y="19"/>
                  <a:pt x="18" y="23"/>
                  <a:pt x="13" y="23"/>
                </a:cubicBezTo>
                <a:cubicBezTo>
                  <a:pt x="8" y="23"/>
                  <a:pt x="4" y="19"/>
                  <a:pt x="4" y="13"/>
                </a:cubicBezTo>
                <a:cubicBezTo>
                  <a:pt x="4" y="8"/>
                  <a:pt x="8" y="4"/>
                  <a:pt x="13" y="4"/>
                </a:cubicBezTo>
                <a:moveTo>
                  <a:pt x="13" y="0"/>
                </a:moveTo>
                <a:cubicBezTo>
                  <a:pt x="6" y="0"/>
                  <a:pt x="0" y="6"/>
                  <a:pt x="0" y="13"/>
                </a:cubicBezTo>
                <a:cubicBezTo>
                  <a:pt x="0" y="21"/>
                  <a:pt x="6" y="27"/>
                  <a:pt x="13" y="27"/>
                </a:cubicBezTo>
                <a:cubicBezTo>
                  <a:pt x="20" y="27"/>
                  <a:pt x="26" y="21"/>
                  <a:pt x="26" y="14"/>
                </a:cubicBezTo>
                <a:cubicBezTo>
                  <a:pt x="26" y="6"/>
                  <a:pt x="20" y="0"/>
                  <a:pt x="13"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5" name="Oval 124"/>
          <p:cNvSpPr>
            <a:spLocks noChangeArrowheads="1"/>
          </p:cNvSpPr>
          <p:nvPr/>
        </p:nvSpPr>
        <p:spPr bwMode="auto">
          <a:xfrm>
            <a:off x="11528650" y="4147710"/>
            <a:ext cx="61442" cy="61442"/>
          </a:xfrm>
          <a:prstGeom prst="ellipse">
            <a:avLst/>
          </a:prstGeom>
          <a:solidFill>
            <a:srgbClr val="276B9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26" name="Freeform 125"/>
          <p:cNvSpPr>
            <a:spLocks noEditPoints="1"/>
          </p:cNvSpPr>
          <p:nvPr/>
        </p:nvSpPr>
        <p:spPr bwMode="auto">
          <a:xfrm>
            <a:off x="11517272" y="4136332"/>
            <a:ext cx="81923" cy="84199"/>
          </a:xfrm>
          <a:custGeom>
            <a:avLst/>
            <a:gdLst>
              <a:gd name="T0" fmla="*/ 15 w 29"/>
              <a:gd name="T1" fmla="*/ 4 h 30"/>
              <a:gd name="T2" fmla="*/ 26 w 29"/>
              <a:gd name="T3" fmla="*/ 15 h 30"/>
              <a:gd name="T4" fmla="*/ 15 w 29"/>
              <a:gd name="T5" fmla="*/ 26 h 30"/>
              <a:gd name="T6" fmla="*/ 4 w 29"/>
              <a:gd name="T7" fmla="*/ 15 h 30"/>
              <a:gd name="T8" fmla="*/ 15 w 29"/>
              <a:gd name="T9" fmla="*/ 4 h 30"/>
              <a:gd name="T10" fmla="*/ 15 w 29"/>
              <a:gd name="T11" fmla="*/ 0 h 30"/>
              <a:gd name="T12" fmla="*/ 0 w 29"/>
              <a:gd name="T13" fmla="*/ 15 h 30"/>
              <a:gd name="T14" fmla="*/ 15 w 29"/>
              <a:gd name="T15" fmla="*/ 30 h 30"/>
              <a:gd name="T16" fmla="*/ 29 w 29"/>
              <a:gd name="T17" fmla="*/ 15 h 30"/>
              <a:gd name="T18" fmla="*/ 15 w 29"/>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30">
                <a:moveTo>
                  <a:pt x="15" y="4"/>
                </a:moveTo>
                <a:cubicBezTo>
                  <a:pt x="21" y="4"/>
                  <a:pt x="26" y="9"/>
                  <a:pt x="26" y="15"/>
                </a:cubicBezTo>
                <a:cubicBezTo>
                  <a:pt x="26" y="21"/>
                  <a:pt x="21" y="26"/>
                  <a:pt x="15" y="26"/>
                </a:cubicBezTo>
                <a:cubicBezTo>
                  <a:pt x="9" y="26"/>
                  <a:pt x="4" y="21"/>
                  <a:pt x="4" y="15"/>
                </a:cubicBezTo>
                <a:cubicBezTo>
                  <a:pt x="4" y="9"/>
                  <a:pt x="9" y="4"/>
                  <a:pt x="15" y="4"/>
                </a:cubicBezTo>
                <a:moveTo>
                  <a:pt x="15" y="0"/>
                </a:moveTo>
                <a:cubicBezTo>
                  <a:pt x="7" y="0"/>
                  <a:pt x="0" y="7"/>
                  <a:pt x="0" y="15"/>
                </a:cubicBezTo>
                <a:cubicBezTo>
                  <a:pt x="0" y="23"/>
                  <a:pt x="7" y="30"/>
                  <a:pt x="15" y="30"/>
                </a:cubicBezTo>
                <a:cubicBezTo>
                  <a:pt x="23" y="30"/>
                  <a:pt x="29" y="23"/>
                  <a:pt x="29" y="15"/>
                </a:cubicBezTo>
                <a:cubicBezTo>
                  <a:pt x="29" y="7"/>
                  <a:pt x="23" y="0"/>
                  <a:pt x="15"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7" name="Freeform 126"/>
          <p:cNvSpPr/>
          <p:nvPr/>
        </p:nvSpPr>
        <p:spPr bwMode="auto">
          <a:xfrm>
            <a:off x="7938824" y="6042183"/>
            <a:ext cx="64856" cy="63718"/>
          </a:xfrm>
          <a:custGeom>
            <a:avLst/>
            <a:gdLst>
              <a:gd name="T0" fmla="*/ 12 w 23"/>
              <a:gd name="T1" fmla="*/ 0 h 23"/>
              <a:gd name="T2" fmla="*/ 0 w 23"/>
              <a:gd name="T3" fmla="*/ 11 h 23"/>
              <a:gd name="T4" fmla="*/ 11 w 23"/>
              <a:gd name="T5" fmla="*/ 23 h 23"/>
              <a:gd name="T6" fmla="*/ 23 w 23"/>
              <a:gd name="T7" fmla="*/ 12 h 23"/>
              <a:gd name="T8" fmla="*/ 12 w 23"/>
              <a:gd name="T9" fmla="*/ 0 h 23"/>
            </a:gdLst>
            <a:ahLst/>
            <a:cxnLst>
              <a:cxn ang="0">
                <a:pos x="T0" y="T1"/>
              </a:cxn>
              <a:cxn ang="0">
                <a:pos x="T2" y="T3"/>
              </a:cxn>
              <a:cxn ang="0">
                <a:pos x="T4" y="T5"/>
              </a:cxn>
              <a:cxn ang="0">
                <a:pos x="T6" y="T7"/>
              </a:cxn>
              <a:cxn ang="0">
                <a:pos x="T8" y="T9"/>
              </a:cxn>
            </a:cxnLst>
            <a:rect l="0" t="0" r="r" b="b"/>
            <a:pathLst>
              <a:path w="23" h="23">
                <a:moveTo>
                  <a:pt x="12" y="0"/>
                </a:moveTo>
                <a:cubicBezTo>
                  <a:pt x="5" y="0"/>
                  <a:pt x="0" y="5"/>
                  <a:pt x="0" y="11"/>
                </a:cubicBezTo>
                <a:cubicBezTo>
                  <a:pt x="0" y="18"/>
                  <a:pt x="5" y="23"/>
                  <a:pt x="11" y="23"/>
                </a:cubicBezTo>
                <a:cubicBezTo>
                  <a:pt x="18" y="23"/>
                  <a:pt x="23" y="18"/>
                  <a:pt x="23" y="12"/>
                </a:cubicBezTo>
                <a:cubicBezTo>
                  <a:pt x="23" y="5"/>
                  <a:pt x="18" y="0"/>
                  <a:pt x="12" y="0"/>
                </a:cubicBezTo>
                <a:close/>
              </a:path>
            </a:pathLst>
          </a:custGeom>
          <a:solidFill>
            <a:srgbClr val="276B9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28" name="Freeform 127"/>
          <p:cNvSpPr>
            <a:spLocks noEditPoints="1"/>
          </p:cNvSpPr>
          <p:nvPr/>
        </p:nvSpPr>
        <p:spPr bwMode="auto">
          <a:xfrm>
            <a:off x="7927445" y="6030805"/>
            <a:ext cx="86474" cy="86474"/>
          </a:xfrm>
          <a:custGeom>
            <a:avLst/>
            <a:gdLst>
              <a:gd name="T0" fmla="*/ 16 w 31"/>
              <a:gd name="T1" fmla="*/ 4 h 31"/>
              <a:gd name="T2" fmla="*/ 27 w 31"/>
              <a:gd name="T3" fmla="*/ 16 h 31"/>
              <a:gd name="T4" fmla="*/ 15 w 31"/>
              <a:gd name="T5" fmla="*/ 27 h 31"/>
              <a:gd name="T6" fmla="*/ 4 w 31"/>
              <a:gd name="T7" fmla="*/ 15 h 31"/>
              <a:gd name="T8" fmla="*/ 16 w 31"/>
              <a:gd name="T9" fmla="*/ 4 h 31"/>
              <a:gd name="T10" fmla="*/ 16 w 31"/>
              <a:gd name="T11" fmla="*/ 0 h 31"/>
              <a:gd name="T12" fmla="*/ 0 w 31"/>
              <a:gd name="T13" fmla="*/ 15 h 31"/>
              <a:gd name="T14" fmla="*/ 15 w 31"/>
              <a:gd name="T15" fmla="*/ 31 h 31"/>
              <a:gd name="T16" fmla="*/ 31 w 31"/>
              <a:gd name="T17" fmla="*/ 16 h 31"/>
              <a:gd name="T18" fmla="*/ 16 w 31"/>
              <a:gd name="T1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1">
                <a:moveTo>
                  <a:pt x="16" y="4"/>
                </a:moveTo>
                <a:cubicBezTo>
                  <a:pt x="22" y="4"/>
                  <a:pt x="27" y="9"/>
                  <a:pt x="27" y="16"/>
                </a:cubicBezTo>
                <a:cubicBezTo>
                  <a:pt x="27" y="22"/>
                  <a:pt x="22" y="27"/>
                  <a:pt x="15" y="27"/>
                </a:cubicBezTo>
                <a:cubicBezTo>
                  <a:pt x="9" y="27"/>
                  <a:pt x="4" y="22"/>
                  <a:pt x="4" y="15"/>
                </a:cubicBezTo>
                <a:cubicBezTo>
                  <a:pt x="4" y="9"/>
                  <a:pt x="9" y="4"/>
                  <a:pt x="16" y="4"/>
                </a:cubicBezTo>
                <a:moveTo>
                  <a:pt x="16" y="0"/>
                </a:moveTo>
                <a:cubicBezTo>
                  <a:pt x="7" y="0"/>
                  <a:pt x="0" y="7"/>
                  <a:pt x="0" y="15"/>
                </a:cubicBezTo>
                <a:cubicBezTo>
                  <a:pt x="0" y="24"/>
                  <a:pt x="7" y="31"/>
                  <a:pt x="15" y="31"/>
                </a:cubicBezTo>
                <a:cubicBezTo>
                  <a:pt x="24" y="31"/>
                  <a:pt x="31" y="24"/>
                  <a:pt x="31" y="16"/>
                </a:cubicBezTo>
                <a:cubicBezTo>
                  <a:pt x="31" y="7"/>
                  <a:pt x="24" y="0"/>
                  <a:pt x="16"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9" name="Oval 128"/>
          <p:cNvSpPr>
            <a:spLocks noChangeArrowheads="1"/>
          </p:cNvSpPr>
          <p:nvPr/>
        </p:nvSpPr>
        <p:spPr bwMode="auto">
          <a:xfrm>
            <a:off x="8257414" y="5688320"/>
            <a:ext cx="39824" cy="38686"/>
          </a:xfrm>
          <a:prstGeom prst="ellipse">
            <a:avLst/>
          </a:prstGeom>
          <a:solidFill>
            <a:srgbClr val="276B9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30" name="Freeform 129"/>
          <p:cNvSpPr>
            <a:spLocks noEditPoints="1"/>
          </p:cNvSpPr>
          <p:nvPr/>
        </p:nvSpPr>
        <p:spPr bwMode="auto">
          <a:xfrm>
            <a:off x="8247174" y="5676942"/>
            <a:ext cx="58029" cy="59167"/>
          </a:xfrm>
          <a:custGeom>
            <a:avLst/>
            <a:gdLst>
              <a:gd name="T0" fmla="*/ 11 w 21"/>
              <a:gd name="T1" fmla="*/ 4 h 21"/>
              <a:gd name="T2" fmla="*/ 18 w 21"/>
              <a:gd name="T3" fmla="*/ 11 h 21"/>
              <a:gd name="T4" fmla="*/ 11 w 21"/>
              <a:gd name="T5" fmla="*/ 18 h 21"/>
              <a:gd name="T6" fmla="*/ 4 w 21"/>
              <a:gd name="T7" fmla="*/ 11 h 21"/>
              <a:gd name="T8" fmla="*/ 11 w 21"/>
              <a:gd name="T9" fmla="*/ 4 h 21"/>
              <a:gd name="T10" fmla="*/ 11 w 21"/>
              <a:gd name="T11" fmla="*/ 0 h 21"/>
              <a:gd name="T12" fmla="*/ 0 w 21"/>
              <a:gd name="T13" fmla="*/ 11 h 21"/>
              <a:gd name="T14" fmla="*/ 11 w 21"/>
              <a:gd name="T15" fmla="*/ 21 h 21"/>
              <a:gd name="T16" fmla="*/ 21 w 21"/>
              <a:gd name="T17" fmla="*/ 11 h 21"/>
              <a:gd name="T18" fmla="*/ 11 w 21"/>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1" y="4"/>
                </a:moveTo>
                <a:cubicBezTo>
                  <a:pt x="15" y="4"/>
                  <a:pt x="18" y="7"/>
                  <a:pt x="18" y="11"/>
                </a:cubicBezTo>
                <a:cubicBezTo>
                  <a:pt x="18" y="15"/>
                  <a:pt x="15" y="18"/>
                  <a:pt x="11" y="18"/>
                </a:cubicBezTo>
                <a:cubicBezTo>
                  <a:pt x="7" y="18"/>
                  <a:pt x="4" y="15"/>
                  <a:pt x="4" y="11"/>
                </a:cubicBezTo>
                <a:cubicBezTo>
                  <a:pt x="4" y="7"/>
                  <a:pt x="7" y="4"/>
                  <a:pt x="11" y="4"/>
                </a:cubicBezTo>
                <a:moveTo>
                  <a:pt x="11" y="0"/>
                </a:moveTo>
                <a:cubicBezTo>
                  <a:pt x="5" y="0"/>
                  <a:pt x="0" y="5"/>
                  <a:pt x="0" y="11"/>
                </a:cubicBezTo>
                <a:cubicBezTo>
                  <a:pt x="0" y="17"/>
                  <a:pt x="5" y="21"/>
                  <a:pt x="11" y="21"/>
                </a:cubicBezTo>
                <a:cubicBezTo>
                  <a:pt x="17" y="21"/>
                  <a:pt x="21" y="17"/>
                  <a:pt x="21" y="11"/>
                </a:cubicBezTo>
                <a:cubicBezTo>
                  <a:pt x="21" y="5"/>
                  <a:pt x="17" y="0"/>
                  <a:pt x="11"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1" name="Freeform 130"/>
          <p:cNvSpPr/>
          <p:nvPr/>
        </p:nvSpPr>
        <p:spPr bwMode="auto">
          <a:xfrm>
            <a:off x="8677270" y="6641814"/>
            <a:ext cx="59167" cy="61442"/>
          </a:xfrm>
          <a:custGeom>
            <a:avLst/>
            <a:gdLst>
              <a:gd name="T0" fmla="*/ 11 w 21"/>
              <a:gd name="T1" fmla="*/ 0 h 22"/>
              <a:gd name="T2" fmla="*/ 0 w 21"/>
              <a:gd name="T3" fmla="*/ 11 h 22"/>
              <a:gd name="T4" fmla="*/ 11 w 21"/>
              <a:gd name="T5" fmla="*/ 22 h 22"/>
              <a:gd name="T6" fmla="*/ 21 w 21"/>
              <a:gd name="T7" fmla="*/ 11 h 22"/>
              <a:gd name="T8" fmla="*/ 11 w 21"/>
              <a:gd name="T9" fmla="*/ 0 h 22"/>
            </a:gdLst>
            <a:ahLst/>
            <a:cxnLst>
              <a:cxn ang="0">
                <a:pos x="T0" y="T1"/>
              </a:cxn>
              <a:cxn ang="0">
                <a:pos x="T2" y="T3"/>
              </a:cxn>
              <a:cxn ang="0">
                <a:pos x="T4" y="T5"/>
              </a:cxn>
              <a:cxn ang="0">
                <a:pos x="T6" y="T7"/>
              </a:cxn>
              <a:cxn ang="0">
                <a:pos x="T8" y="T9"/>
              </a:cxn>
            </a:cxnLst>
            <a:rect l="0" t="0" r="r" b="b"/>
            <a:pathLst>
              <a:path w="21" h="22">
                <a:moveTo>
                  <a:pt x="11" y="0"/>
                </a:moveTo>
                <a:cubicBezTo>
                  <a:pt x="5" y="0"/>
                  <a:pt x="0" y="5"/>
                  <a:pt x="0" y="11"/>
                </a:cubicBezTo>
                <a:cubicBezTo>
                  <a:pt x="0" y="17"/>
                  <a:pt x="5" y="21"/>
                  <a:pt x="11" y="22"/>
                </a:cubicBezTo>
                <a:cubicBezTo>
                  <a:pt x="16" y="22"/>
                  <a:pt x="21" y="17"/>
                  <a:pt x="21" y="11"/>
                </a:cubicBezTo>
                <a:cubicBezTo>
                  <a:pt x="21" y="5"/>
                  <a:pt x="17" y="0"/>
                  <a:pt x="11" y="0"/>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2" name="Freeform 131"/>
          <p:cNvSpPr>
            <a:spLocks noEditPoints="1"/>
          </p:cNvSpPr>
          <p:nvPr/>
        </p:nvSpPr>
        <p:spPr bwMode="auto">
          <a:xfrm>
            <a:off x="8665892" y="6633850"/>
            <a:ext cx="81923" cy="78510"/>
          </a:xfrm>
          <a:custGeom>
            <a:avLst/>
            <a:gdLst>
              <a:gd name="T0" fmla="*/ 15 w 29"/>
              <a:gd name="T1" fmla="*/ 3 h 28"/>
              <a:gd name="T2" fmla="*/ 25 w 29"/>
              <a:gd name="T3" fmla="*/ 14 h 28"/>
              <a:gd name="T4" fmla="*/ 15 w 29"/>
              <a:gd name="T5" fmla="*/ 25 h 28"/>
              <a:gd name="T6" fmla="*/ 4 w 29"/>
              <a:gd name="T7" fmla="*/ 14 h 28"/>
              <a:gd name="T8" fmla="*/ 15 w 29"/>
              <a:gd name="T9" fmla="*/ 3 h 28"/>
              <a:gd name="T10" fmla="*/ 15 w 29"/>
              <a:gd name="T11" fmla="*/ 0 h 28"/>
              <a:gd name="T12" fmla="*/ 0 w 29"/>
              <a:gd name="T13" fmla="*/ 14 h 28"/>
              <a:gd name="T14" fmla="*/ 15 w 29"/>
              <a:gd name="T15" fmla="*/ 28 h 28"/>
              <a:gd name="T16" fmla="*/ 29 w 29"/>
              <a:gd name="T17" fmla="*/ 14 h 28"/>
              <a:gd name="T18" fmla="*/ 15 w 29"/>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8">
                <a:moveTo>
                  <a:pt x="15" y="3"/>
                </a:moveTo>
                <a:cubicBezTo>
                  <a:pt x="21" y="3"/>
                  <a:pt x="25" y="8"/>
                  <a:pt x="25" y="14"/>
                </a:cubicBezTo>
                <a:cubicBezTo>
                  <a:pt x="25" y="20"/>
                  <a:pt x="20" y="25"/>
                  <a:pt x="15" y="25"/>
                </a:cubicBezTo>
                <a:cubicBezTo>
                  <a:pt x="9" y="24"/>
                  <a:pt x="4" y="20"/>
                  <a:pt x="4" y="14"/>
                </a:cubicBezTo>
                <a:cubicBezTo>
                  <a:pt x="4" y="8"/>
                  <a:pt x="9" y="3"/>
                  <a:pt x="15" y="3"/>
                </a:cubicBezTo>
                <a:moveTo>
                  <a:pt x="15" y="0"/>
                </a:moveTo>
                <a:cubicBezTo>
                  <a:pt x="7" y="0"/>
                  <a:pt x="0" y="6"/>
                  <a:pt x="0" y="14"/>
                </a:cubicBezTo>
                <a:cubicBezTo>
                  <a:pt x="0" y="22"/>
                  <a:pt x="7" y="28"/>
                  <a:pt x="15" y="28"/>
                </a:cubicBezTo>
                <a:cubicBezTo>
                  <a:pt x="22" y="28"/>
                  <a:pt x="29" y="22"/>
                  <a:pt x="29" y="14"/>
                </a:cubicBezTo>
                <a:cubicBezTo>
                  <a:pt x="29" y="6"/>
                  <a:pt x="23" y="0"/>
                  <a:pt x="15" y="0"/>
                </a:cubicBezTo>
                <a:close/>
              </a:path>
            </a:pathLst>
          </a:custGeom>
          <a:solidFill>
            <a:srgbClr val="276B9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33" name="Oval 132"/>
          <p:cNvSpPr>
            <a:spLocks noChangeArrowheads="1"/>
          </p:cNvSpPr>
          <p:nvPr/>
        </p:nvSpPr>
        <p:spPr bwMode="auto">
          <a:xfrm>
            <a:off x="8851356" y="5674666"/>
            <a:ext cx="61442" cy="61442"/>
          </a:xfrm>
          <a:prstGeom prst="ellipse">
            <a:avLst/>
          </a:prstGeom>
          <a:solidFill>
            <a:srgbClr val="276B9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34" name="Freeform 133"/>
          <p:cNvSpPr>
            <a:spLocks noEditPoints="1"/>
          </p:cNvSpPr>
          <p:nvPr/>
        </p:nvSpPr>
        <p:spPr bwMode="auto">
          <a:xfrm>
            <a:off x="8839978" y="5663288"/>
            <a:ext cx="84199" cy="84199"/>
          </a:xfrm>
          <a:custGeom>
            <a:avLst/>
            <a:gdLst>
              <a:gd name="T0" fmla="*/ 15 w 30"/>
              <a:gd name="T1" fmla="*/ 4 h 30"/>
              <a:gd name="T2" fmla="*/ 26 w 30"/>
              <a:gd name="T3" fmla="*/ 15 h 30"/>
              <a:gd name="T4" fmla="*/ 15 w 30"/>
              <a:gd name="T5" fmla="*/ 26 h 30"/>
              <a:gd name="T6" fmla="*/ 4 w 30"/>
              <a:gd name="T7" fmla="*/ 15 h 30"/>
              <a:gd name="T8" fmla="*/ 15 w 30"/>
              <a:gd name="T9" fmla="*/ 4 h 30"/>
              <a:gd name="T10" fmla="*/ 15 w 30"/>
              <a:gd name="T11" fmla="*/ 0 h 30"/>
              <a:gd name="T12" fmla="*/ 0 w 30"/>
              <a:gd name="T13" fmla="*/ 15 h 30"/>
              <a:gd name="T14" fmla="*/ 15 w 30"/>
              <a:gd name="T15" fmla="*/ 30 h 30"/>
              <a:gd name="T16" fmla="*/ 30 w 30"/>
              <a:gd name="T17" fmla="*/ 15 h 30"/>
              <a:gd name="T18" fmla="*/ 15 w 30"/>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0">
                <a:moveTo>
                  <a:pt x="15" y="4"/>
                </a:moveTo>
                <a:cubicBezTo>
                  <a:pt x="21" y="4"/>
                  <a:pt x="26" y="9"/>
                  <a:pt x="26" y="15"/>
                </a:cubicBezTo>
                <a:cubicBezTo>
                  <a:pt x="26" y="21"/>
                  <a:pt x="21" y="26"/>
                  <a:pt x="15" y="26"/>
                </a:cubicBezTo>
                <a:cubicBezTo>
                  <a:pt x="9" y="26"/>
                  <a:pt x="4" y="21"/>
                  <a:pt x="4" y="15"/>
                </a:cubicBezTo>
                <a:cubicBezTo>
                  <a:pt x="4" y="9"/>
                  <a:pt x="9" y="4"/>
                  <a:pt x="15" y="4"/>
                </a:cubicBezTo>
                <a:moveTo>
                  <a:pt x="15" y="0"/>
                </a:moveTo>
                <a:cubicBezTo>
                  <a:pt x="7" y="0"/>
                  <a:pt x="0" y="7"/>
                  <a:pt x="0" y="15"/>
                </a:cubicBezTo>
                <a:cubicBezTo>
                  <a:pt x="0" y="23"/>
                  <a:pt x="7" y="30"/>
                  <a:pt x="15" y="30"/>
                </a:cubicBezTo>
                <a:cubicBezTo>
                  <a:pt x="23" y="30"/>
                  <a:pt x="30" y="23"/>
                  <a:pt x="30" y="15"/>
                </a:cubicBezTo>
                <a:cubicBezTo>
                  <a:pt x="30" y="7"/>
                  <a:pt x="23" y="0"/>
                  <a:pt x="15" y="0"/>
                </a:cubicBezTo>
                <a:close/>
              </a:path>
            </a:pathLst>
          </a:custGeom>
          <a:solidFill>
            <a:srgbClr val="231F2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35" name="Freeform 134"/>
          <p:cNvSpPr/>
          <p:nvPr/>
        </p:nvSpPr>
        <p:spPr bwMode="auto">
          <a:xfrm>
            <a:off x="9746822" y="6094523"/>
            <a:ext cx="55754" cy="53478"/>
          </a:xfrm>
          <a:custGeom>
            <a:avLst/>
            <a:gdLst>
              <a:gd name="T0" fmla="*/ 10 w 20"/>
              <a:gd name="T1" fmla="*/ 0 h 19"/>
              <a:gd name="T2" fmla="*/ 0 w 20"/>
              <a:gd name="T3" fmla="*/ 10 h 19"/>
              <a:gd name="T4" fmla="*/ 10 w 20"/>
              <a:gd name="T5" fmla="*/ 19 h 19"/>
              <a:gd name="T6" fmla="*/ 19 w 20"/>
              <a:gd name="T7" fmla="*/ 10 h 19"/>
              <a:gd name="T8" fmla="*/ 10 w 20"/>
              <a:gd name="T9" fmla="*/ 0 h 19"/>
            </a:gdLst>
            <a:ahLst/>
            <a:cxnLst>
              <a:cxn ang="0">
                <a:pos x="T0" y="T1"/>
              </a:cxn>
              <a:cxn ang="0">
                <a:pos x="T2" y="T3"/>
              </a:cxn>
              <a:cxn ang="0">
                <a:pos x="T4" y="T5"/>
              </a:cxn>
              <a:cxn ang="0">
                <a:pos x="T6" y="T7"/>
              </a:cxn>
              <a:cxn ang="0">
                <a:pos x="T8" y="T9"/>
              </a:cxn>
            </a:cxnLst>
            <a:rect l="0" t="0" r="r" b="b"/>
            <a:pathLst>
              <a:path w="20" h="19">
                <a:moveTo>
                  <a:pt x="10" y="0"/>
                </a:moveTo>
                <a:cubicBezTo>
                  <a:pt x="5" y="0"/>
                  <a:pt x="0" y="4"/>
                  <a:pt x="0" y="10"/>
                </a:cubicBezTo>
                <a:cubicBezTo>
                  <a:pt x="0" y="15"/>
                  <a:pt x="4" y="19"/>
                  <a:pt x="10" y="19"/>
                </a:cubicBezTo>
                <a:cubicBezTo>
                  <a:pt x="15" y="19"/>
                  <a:pt x="19" y="15"/>
                  <a:pt x="19" y="10"/>
                </a:cubicBezTo>
                <a:cubicBezTo>
                  <a:pt x="20" y="4"/>
                  <a:pt x="15" y="0"/>
                  <a:pt x="10" y="0"/>
                </a:cubicBezTo>
                <a:close/>
              </a:path>
            </a:pathLst>
          </a:custGeom>
          <a:solidFill>
            <a:srgbClr val="276B9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36" name="Freeform 135"/>
          <p:cNvSpPr>
            <a:spLocks noEditPoints="1"/>
          </p:cNvSpPr>
          <p:nvPr/>
        </p:nvSpPr>
        <p:spPr bwMode="auto">
          <a:xfrm>
            <a:off x="9735444" y="6084282"/>
            <a:ext cx="75096" cy="75096"/>
          </a:xfrm>
          <a:custGeom>
            <a:avLst/>
            <a:gdLst>
              <a:gd name="T0" fmla="*/ 14 w 27"/>
              <a:gd name="T1" fmla="*/ 4 h 27"/>
              <a:gd name="T2" fmla="*/ 23 w 27"/>
              <a:gd name="T3" fmla="*/ 14 h 27"/>
              <a:gd name="T4" fmla="*/ 14 w 27"/>
              <a:gd name="T5" fmla="*/ 23 h 27"/>
              <a:gd name="T6" fmla="*/ 4 w 27"/>
              <a:gd name="T7" fmla="*/ 14 h 27"/>
              <a:gd name="T8" fmla="*/ 14 w 27"/>
              <a:gd name="T9" fmla="*/ 4 h 27"/>
              <a:gd name="T10" fmla="*/ 14 w 27"/>
              <a:gd name="T11" fmla="*/ 0 h 27"/>
              <a:gd name="T12" fmla="*/ 0 w 27"/>
              <a:gd name="T13" fmla="*/ 14 h 27"/>
              <a:gd name="T14" fmla="*/ 14 w 27"/>
              <a:gd name="T15" fmla="*/ 27 h 27"/>
              <a:gd name="T16" fmla="*/ 27 w 27"/>
              <a:gd name="T17" fmla="*/ 14 h 27"/>
              <a:gd name="T18" fmla="*/ 14 w 27"/>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7">
                <a:moveTo>
                  <a:pt x="14" y="4"/>
                </a:moveTo>
                <a:cubicBezTo>
                  <a:pt x="19" y="4"/>
                  <a:pt x="24" y="8"/>
                  <a:pt x="23" y="14"/>
                </a:cubicBezTo>
                <a:cubicBezTo>
                  <a:pt x="23" y="19"/>
                  <a:pt x="19" y="23"/>
                  <a:pt x="14" y="23"/>
                </a:cubicBezTo>
                <a:cubicBezTo>
                  <a:pt x="8" y="23"/>
                  <a:pt x="4" y="19"/>
                  <a:pt x="4" y="14"/>
                </a:cubicBezTo>
                <a:cubicBezTo>
                  <a:pt x="4" y="8"/>
                  <a:pt x="9" y="4"/>
                  <a:pt x="14" y="4"/>
                </a:cubicBezTo>
                <a:moveTo>
                  <a:pt x="14" y="0"/>
                </a:moveTo>
                <a:cubicBezTo>
                  <a:pt x="6" y="0"/>
                  <a:pt x="0" y="6"/>
                  <a:pt x="0" y="14"/>
                </a:cubicBezTo>
                <a:cubicBezTo>
                  <a:pt x="0" y="21"/>
                  <a:pt x="6" y="27"/>
                  <a:pt x="14" y="27"/>
                </a:cubicBezTo>
                <a:cubicBezTo>
                  <a:pt x="21" y="27"/>
                  <a:pt x="27" y="21"/>
                  <a:pt x="27" y="14"/>
                </a:cubicBezTo>
                <a:cubicBezTo>
                  <a:pt x="27" y="6"/>
                  <a:pt x="21" y="0"/>
                  <a:pt x="14"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7" name="Oval 136"/>
          <p:cNvSpPr>
            <a:spLocks noChangeArrowheads="1"/>
          </p:cNvSpPr>
          <p:nvPr/>
        </p:nvSpPr>
        <p:spPr bwMode="auto">
          <a:xfrm>
            <a:off x="9007238" y="5407278"/>
            <a:ext cx="39824" cy="39824"/>
          </a:xfrm>
          <a:prstGeom prst="ellipse">
            <a:avLst/>
          </a:prstGeom>
          <a:solidFill>
            <a:srgbClr val="276B9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38" name="Freeform 137"/>
          <p:cNvSpPr>
            <a:spLocks noEditPoints="1"/>
          </p:cNvSpPr>
          <p:nvPr/>
        </p:nvSpPr>
        <p:spPr bwMode="auto">
          <a:xfrm>
            <a:off x="8996997" y="5395900"/>
            <a:ext cx="61442" cy="62581"/>
          </a:xfrm>
          <a:custGeom>
            <a:avLst/>
            <a:gdLst>
              <a:gd name="T0" fmla="*/ 11 w 22"/>
              <a:gd name="T1" fmla="*/ 4 h 22"/>
              <a:gd name="T2" fmla="*/ 18 w 22"/>
              <a:gd name="T3" fmla="*/ 11 h 22"/>
              <a:gd name="T4" fmla="*/ 11 w 22"/>
              <a:gd name="T5" fmla="*/ 18 h 22"/>
              <a:gd name="T6" fmla="*/ 4 w 22"/>
              <a:gd name="T7" fmla="*/ 11 h 22"/>
              <a:gd name="T8" fmla="*/ 11 w 22"/>
              <a:gd name="T9" fmla="*/ 4 h 22"/>
              <a:gd name="T10" fmla="*/ 11 w 22"/>
              <a:gd name="T11" fmla="*/ 0 h 22"/>
              <a:gd name="T12" fmla="*/ 0 w 22"/>
              <a:gd name="T13" fmla="*/ 11 h 22"/>
              <a:gd name="T14" fmla="*/ 11 w 22"/>
              <a:gd name="T15" fmla="*/ 22 h 22"/>
              <a:gd name="T16" fmla="*/ 22 w 22"/>
              <a:gd name="T17" fmla="*/ 11 h 22"/>
              <a:gd name="T18" fmla="*/ 11 w 22"/>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4"/>
                </a:moveTo>
                <a:cubicBezTo>
                  <a:pt x="15" y="4"/>
                  <a:pt x="18" y="7"/>
                  <a:pt x="18" y="11"/>
                </a:cubicBezTo>
                <a:cubicBezTo>
                  <a:pt x="18" y="15"/>
                  <a:pt x="15" y="18"/>
                  <a:pt x="11" y="18"/>
                </a:cubicBezTo>
                <a:cubicBezTo>
                  <a:pt x="7" y="18"/>
                  <a:pt x="4" y="15"/>
                  <a:pt x="4" y="11"/>
                </a:cubicBezTo>
                <a:cubicBezTo>
                  <a:pt x="4" y="7"/>
                  <a:pt x="7" y="4"/>
                  <a:pt x="11" y="4"/>
                </a:cubicBezTo>
                <a:moveTo>
                  <a:pt x="11" y="0"/>
                </a:moveTo>
                <a:cubicBezTo>
                  <a:pt x="5" y="0"/>
                  <a:pt x="0" y="5"/>
                  <a:pt x="0" y="11"/>
                </a:cubicBezTo>
                <a:cubicBezTo>
                  <a:pt x="0" y="17"/>
                  <a:pt x="5" y="22"/>
                  <a:pt x="11" y="22"/>
                </a:cubicBezTo>
                <a:cubicBezTo>
                  <a:pt x="17" y="22"/>
                  <a:pt x="22" y="17"/>
                  <a:pt x="22" y="11"/>
                </a:cubicBezTo>
                <a:cubicBezTo>
                  <a:pt x="22" y="5"/>
                  <a:pt x="17" y="0"/>
                  <a:pt x="11"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9" name="Freeform 138"/>
          <p:cNvSpPr/>
          <p:nvPr/>
        </p:nvSpPr>
        <p:spPr bwMode="auto">
          <a:xfrm>
            <a:off x="9394098" y="3640241"/>
            <a:ext cx="47788" cy="47788"/>
          </a:xfrm>
          <a:custGeom>
            <a:avLst/>
            <a:gdLst>
              <a:gd name="T0" fmla="*/ 8 w 17"/>
              <a:gd name="T1" fmla="*/ 0 h 17"/>
              <a:gd name="T2" fmla="*/ 0 w 17"/>
              <a:gd name="T3" fmla="*/ 8 h 17"/>
              <a:gd name="T4" fmla="*/ 8 w 17"/>
              <a:gd name="T5" fmla="*/ 17 h 17"/>
              <a:gd name="T6" fmla="*/ 17 w 17"/>
              <a:gd name="T7" fmla="*/ 9 h 17"/>
              <a:gd name="T8" fmla="*/ 8 w 17"/>
              <a:gd name="T9" fmla="*/ 0 h 17"/>
            </a:gdLst>
            <a:ahLst/>
            <a:cxnLst>
              <a:cxn ang="0">
                <a:pos x="T0" y="T1"/>
              </a:cxn>
              <a:cxn ang="0">
                <a:pos x="T2" y="T3"/>
              </a:cxn>
              <a:cxn ang="0">
                <a:pos x="T4" y="T5"/>
              </a:cxn>
              <a:cxn ang="0">
                <a:pos x="T6" y="T7"/>
              </a:cxn>
              <a:cxn ang="0">
                <a:pos x="T8" y="T9"/>
              </a:cxn>
            </a:cxnLst>
            <a:rect l="0" t="0" r="r" b="b"/>
            <a:pathLst>
              <a:path w="17" h="17">
                <a:moveTo>
                  <a:pt x="8" y="0"/>
                </a:moveTo>
                <a:cubicBezTo>
                  <a:pt x="4" y="0"/>
                  <a:pt x="0" y="4"/>
                  <a:pt x="0" y="8"/>
                </a:cubicBezTo>
                <a:cubicBezTo>
                  <a:pt x="0" y="13"/>
                  <a:pt x="3" y="17"/>
                  <a:pt x="8" y="17"/>
                </a:cubicBezTo>
                <a:cubicBezTo>
                  <a:pt x="13" y="17"/>
                  <a:pt x="17" y="13"/>
                  <a:pt x="17" y="9"/>
                </a:cubicBezTo>
                <a:cubicBezTo>
                  <a:pt x="17" y="4"/>
                  <a:pt x="13" y="0"/>
                  <a:pt x="8" y="0"/>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0" name="Freeform 139"/>
          <p:cNvSpPr>
            <a:spLocks noEditPoints="1"/>
          </p:cNvSpPr>
          <p:nvPr/>
        </p:nvSpPr>
        <p:spPr bwMode="auto">
          <a:xfrm>
            <a:off x="9382719" y="3628863"/>
            <a:ext cx="67132" cy="70545"/>
          </a:xfrm>
          <a:custGeom>
            <a:avLst/>
            <a:gdLst>
              <a:gd name="T0" fmla="*/ 12 w 24"/>
              <a:gd name="T1" fmla="*/ 4 h 25"/>
              <a:gd name="T2" fmla="*/ 21 w 24"/>
              <a:gd name="T3" fmla="*/ 13 h 25"/>
              <a:gd name="T4" fmla="*/ 12 w 24"/>
              <a:gd name="T5" fmla="*/ 21 h 25"/>
              <a:gd name="T6" fmla="*/ 4 w 24"/>
              <a:gd name="T7" fmla="*/ 12 h 25"/>
              <a:gd name="T8" fmla="*/ 12 w 24"/>
              <a:gd name="T9" fmla="*/ 4 h 25"/>
              <a:gd name="T10" fmla="*/ 12 w 24"/>
              <a:gd name="T11" fmla="*/ 0 h 25"/>
              <a:gd name="T12" fmla="*/ 0 w 24"/>
              <a:gd name="T13" fmla="*/ 12 h 25"/>
              <a:gd name="T14" fmla="*/ 12 w 24"/>
              <a:gd name="T15" fmla="*/ 25 h 25"/>
              <a:gd name="T16" fmla="*/ 24 w 24"/>
              <a:gd name="T17" fmla="*/ 13 h 25"/>
              <a:gd name="T18" fmla="*/ 12 w 24"/>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5">
                <a:moveTo>
                  <a:pt x="12" y="4"/>
                </a:moveTo>
                <a:cubicBezTo>
                  <a:pt x="17" y="4"/>
                  <a:pt x="21" y="8"/>
                  <a:pt x="21" y="13"/>
                </a:cubicBezTo>
                <a:cubicBezTo>
                  <a:pt x="21" y="17"/>
                  <a:pt x="17" y="21"/>
                  <a:pt x="12" y="21"/>
                </a:cubicBezTo>
                <a:cubicBezTo>
                  <a:pt x="7" y="21"/>
                  <a:pt x="4" y="17"/>
                  <a:pt x="4" y="12"/>
                </a:cubicBezTo>
                <a:cubicBezTo>
                  <a:pt x="4" y="8"/>
                  <a:pt x="8" y="4"/>
                  <a:pt x="12" y="4"/>
                </a:cubicBezTo>
                <a:moveTo>
                  <a:pt x="12" y="0"/>
                </a:moveTo>
                <a:cubicBezTo>
                  <a:pt x="6" y="0"/>
                  <a:pt x="0" y="6"/>
                  <a:pt x="0" y="12"/>
                </a:cubicBezTo>
                <a:cubicBezTo>
                  <a:pt x="0" y="19"/>
                  <a:pt x="5" y="25"/>
                  <a:pt x="12" y="25"/>
                </a:cubicBezTo>
                <a:cubicBezTo>
                  <a:pt x="19" y="25"/>
                  <a:pt x="24" y="19"/>
                  <a:pt x="24" y="13"/>
                </a:cubicBezTo>
                <a:cubicBezTo>
                  <a:pt x="24" y="6"/>
                  <a:pt x="19" y="0"/>
                  <a:pt x="12"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1" name="Oval 140"/>
          <p:cNvSpPr>
            <a:spLocks noChangeArrowheads="1"/>
          </p:cNvSpPr>
          <p:nvPr/>
        </p:nvSpPr>
        <p:spPr bwMode="auto">
          <a:xfrm>
            <a:off x="10006245" y="3831395"/>
            <a:ext cx="34135" cy="32997"/>
          </a:xfrm>
          <a:prstGeom prst="ellipse">
            <a:avLst/>
          </a:pr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2" name="Freeform 141"/>
          <p:cNvSpPr>
            <a:spLocks noEditPoints="1"/>
          </p:cNvSpPr>
          <p:nvPr/>
        </p:nvSpPr>
        <p:spPr bwMode="auto">
          <a:xfrm>
            <a:off x="9996005" y="3820017"/>
            <a:ext cx="55754" cy="55754"/>
          </a:xfrm>
          <a:custGeom>
            <a:avLst/>
            <a:gdLst>
              <a:gd name="T0" fmla="*/ 10 w 20"/>
              <a:gd name="T1" fmla="*/ 4 h 20"/>
              <a:gd name="T2" fmla="*/ 16 w 20"/>
              <a:gd name="T3" fmla="*/ 10 h 20"/>
              <a:gd name="T4" fmla="*/ 10 w 20"/>
              <a:gd name="T5" fmla="*/ 16 h 20"/>
              <a:gd name="T6" fmla="*/ 4 w 20"/>
              <a:gd name="T7" fmla="*/ 10 h 20"/>
              <a:gd name="T8" fmla="*/ 10 w 20"/>
              <a:gd name="T9" fmla="*/ 4 h 20"/>
              <a:gd name="T10" fmla="*/ 10 w 20"/>
              <a:gd name="T11" fmla="*/ 0 h 20"/>
              <a:gd name="T12" fmla="*/ 0 w 20"/>
              <a:gd name="T13" fmla="*/ 10 h 20"/>
              <a:gd name="T14" fmla="*/ 10 w 20"/>
              <a:gd name="T15" fmla="*/ 20 h 20"/>
              <a:gd name="T16" fmla="*/ 20 w 20"/>
              <a:gd name="T17" fmla="*/ 10 h 20"/>
              <a:gd name="T18" fmla="*/ 10 w 20"/>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4"/>
                </a:moveTo>
                <a:cubicBezTo>
                  <a:pt x="14" y="4"/>
                  <a:pt x="16" y="6"/>
                  <a:pt x="16" y="10"/>
                </a:cubicBezTo>
                <a:cubicBezTo>
                  <a:pt x="16" y="13"/>
                  <a:pt x="14" y="16"/>
                  <a:pt x="10" y="16"/>
                </a:cubicBezTo>
                <a:cubicBezTo>
                  <a:pt x="7" y="16"/>
                  <a:pt x="4" y="13"/>
                  <a:pt x="4" y="10"/>
                </a:cubicBezTo>
                <a:cubicBezTo>
                  <a:pt x="4" y="6"/>
                  <a:pt x="7" y="4"/>
                  <a:pt x="10" y="4"/>
                </a:cubicBezTo>
                <a:moveTo>
                  <a:pt x="10" y="0"/>
                </a:moveTo>
                <a:cubicBezTo>
                  <a:pt x="5" y="0"/>
                  <a:pt x="0" y="4"/>
                  <a:pt x="0" y="10"/>
                </a:cubicBezTo>
                <a:cubicBezTo>
                  <a:pt x="0" y="15"/>
                  <a:pt x="5" y="20"/>
                  <a:pt x="10" y="20"/>
                </a:cubicBezTo>
                <a:cubicBezTo>
                  <a:pt x="16" y="20"/>
                  <a:pt x="20" y="15"/>
                  <a:pt x="20" y="10"/>
                </a:cubicBezTo>
                <a:cubicBezTo>
                  <a:pt x="20" y="4"/>
                  <a:pt x="16"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3" name="Oval 142"/>
          <p:cNvSpPr>
            <a:spLocks noChangeArrowheads="1"/>
          </p:cNvSpPr>
          <p:nvPr/>
        </p:nvSpPr>
        <p:spPr bwMode="auto">
          <a:xfrm>
            <a:off x="9069344" y="3053404"/>
            <a:ext cx="81878" cy="81878"/>
          </a:xfrm>
          <a:prstGeom prst="ellipse">
            <a:avLst/>
          </a:pr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4" name="Freeform 143"/>
          <p:cNvSpPr>
            <a:spLocks noEditPoints="1"/>
          </p:cNvSpPr>
          <p:nvPr/>
        </p:nvSpPr>
        <p:spPr bwMode="auto">
          <a:xfrm>
            <a:off x="9038357" y="3018975"/>
            <a:ext cx="111954" cy="115296"/>
          </a:xfrm>
          <a:custGeom>
            <a:avLst/>
            <a:gdLst>
              <a:gd name="T0" fmla="*/ 14 w 27"/>
              <a:gd name="T1" fmla="*/ 4 h 28"/>
              <a:gd name="T2" fmla="*/ 24 w 27"/>
              <a:gd name="T3" fmla="*/ 14 h 28"/>
              <a:gd name="T4" fmla="*/ 14 w 27"/>
              <a:gd name="T5" fmla="*/ 24 h 28"/>
              <a:gd name="T6" fmla="*/ 4 w 27"/>
              <a:gd name="T7" fmla="*/ 14 h 28"/>
              <a:gd name="T8" fmla="*/ 14 w 27"/>
              <a:gd name="T9" fmla="*/ 4 h 28"/>
              <a:gd name="T10" fmla="*/ 14 w 27"/>
              <a:gd name="T11" fmla="*/ 0 h 28"/>
              <a:gd name="T12" fmla="*/ 0 w 27"/>
              <a:gd name="T13" fmla="*/ 14 h 28"/>
              <a:gd name="T14" fmla="*/ 14 w 27"/>
              <a:gd name="T15" fmla="*/ 28 h 28"/>
              <a:gd name="T16" fmla="*/ 27 w 27"/>
              <a:gd name="T17" fmla="*/ 14 h 28"/>
              <a:gd name="T18" fmla="*/ 14 w 27"/>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8">
                <a:moveTo>
                  <a:pt x="14" y="4"/>
                </a:moveTo>
                <a:cubicBezTo>
                  <a:pt x="19" y="4"/>
                  <a:pt x="24" y="9"/>
                  <a:pt x="24" y="14"/>
                </a:cubicBezTo>
                <a:cubicBezTo>
                  <a:pt x="24" y="20"/>
                  <a:pt x="19" y="24"/>
                  <a:pt x="14" y="24"/>
                </a:cubicBezTo>
                <a:cubicBezTo>
                  <a:pt x="8" y="24"/>
                  <a:pt x="4" y="20"/>
                  <a:pt x="4" y="14"/>
                </a:cubicBezTo>
                <a:cubicBezTo>
                  <a:pt x="4" y="9"/>
                  <a:pt x="8" y="4"/>
                  <a:pt x="14" y="4"/>
                </a:cubicBezTo>
                <a:moveTo>
                  <a:pt x="14" y="0"/>
                </a:moveTo>
                <a:cubicBezTo>
                  <a:pt x="6" y="0"/>
                  <a:pt x="0" y="7"/>
                  <a:pt x="0" y="14"/>
                </a:cubicBezTo>
                <a:cubicBezTo>
                  <a:pt x="0" y="22"/>
                  <a:pt x="6" y="28"/>
                  <a:pt x="14" y="28"/>
                </a:cubicBezTo>
                <a:cubicBezTo>
                  <a:pt x="21" y="28"/>
                  <a:pt x="27" y="22"/>
                  <a:pt x="27" y="14"/>
                </a:cubicBezTo>
                <a:cubicBezTo>
                  <a:pt x="27" y="7"/>
                  <a:pt x="21" y="0"/>
                  <a:pt x="14"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5" name="Freeform 144"/>
          <p:cNvSpPr/>
          <p:nvPr/>
        </p:nvSpPr>
        <p:spPr bwMode="auto">
          <a:xfrm>
            <a:off x="9984626" y="3219248"/>
            <a:ext cx="78510" cy="76234"/>
          </a:xfrm>
          <a:custGeom>
            <a:avLst/>
            <a:gdLst>
              <a:gd name="T0" fmla="*/ 14 w 28"/>
              <a:gd name="T1" fmla="*/ 27 h 27"/>
              <a:gd name="T2" fmla="*/ 28 w 28"/>
              <a:gd name="T3" fmla="*/ 14 h 27"/>
              <a:gd name="T4" fmla="*/ 14 w 28"/>
              <a:gd name="T5" fmla="*/ 0 h 27"/>
              <a:gd name="T6" fmla="*/ 0 w 28"/>
              <a:gd name="T7" fmla="*/ 13 h 27"/>
              <a:gd name="T8" fmla="*/ 14 w 28"/>
              <a:gd name="T9" fmla="*/ 27 h 27"/>
            </a:gdLst>
            <a:ahLst/>
            <a:cxnLst>
              <a:cxn ang="0">
                <a:pos x="T0" y="T1"/>
              </a:cxn>
              <a:cxn ang="0">
                <a:pos x="T2" y="T3"/>
              </a:cxn>
              <a:cxn ang="0">
                <a:pos x="T4" y="T5"/>
              </a:cxn>
              <a:cxn ang="0">
                <a:pos x="T6" y="T7"/>
              </a:cxn>
              <a:cxn ang="0">
                <a:pos x="T8" y="T9"/>
              </a:cxn>
            </a:cxnLst>
            <a:rect l="0" t="0" r="r" b="b"/>
            <a:pathLst>
              <a:path w="28" h="27">
                <a:moveTo>
                  <a:pt x="14" y="27"/>
                </a:moveTo>
                <a:cubicBezTo>
                  <a:pt x="21" y="27"/>
                  <a:pt x="27" y="21"/>
                  <a:pt x="28" y="14"/>
                </a:cubicBezTo>
                <a:cubicBezTo>
                  <a:pt x="28" y="6"/>
                  <a:pt x="22" y="0"/>
                  <a:pt x="14" y="0"/>
                </a:cubicBezTo>
                <a:cubicBezTo>
                  <a:pt x="7" y="0"/>
                  <a:pt x="0" y="6"/>
                  <a:pt x="0" y="13"/>
                </a:cubicBezTo>
                <a:cubicBezTo>
                  <a:pt x="0" y="21"/>
                  <a:pt x="6" y="27"/>
                  <a:pt x="14" y="27"/>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6" name="Freeform 145"/>
          <p:cNvSpPr>
            <a:spLocks noEditPoints="1"/>
          </p:cNvSpPr>
          <p:nvPr/>
        </p:nvSpPr>
        <p:spPr bwMode="auto">
          <a:xfrm>
            <a:off x="9975524" y="3207869"/>
            <a:ext cx="95577" cy="97853"/>
          </a:xfrm>
          <a:custGeom>
            <a:avLst/>
            <a:gdLst>
              <a:gd name="T0" fmla="*/ 17 w 34"/>
              <a:gd name="T1" fmla="*/ 4 h 35"/>
              <a:gd name="T2" fmla="*/ 31 w 34"/>
              <a:gd name="T3" fmla="*/ 18 h 35"/>
              <a:gd name="T4" fmla="*/ 17 w 34"/>
              <a:gd name="T5" fmla="*/ 31 h 35"/>
              <a:gd name="T6" fmla="*/ 3 w 34"/>
              <a:gd name="T7" fmla="*/ 17 h 35"/>
              <a:gd name="T8" fmla="*/ 17 w 34"/>
              <a:gd name="T9" fmla="*/ 4 h 35"/>
              <a:gd name="T10" fmla="*/ 17 w 34"/>
              <a:gd name="T11" fmla="*/ 0 h 35"/>
              <a:gd name="T12" fmla="*/ 0 w 34"/>
              <a:gd name="T13" fmla="*/ 17 h 35"/>
              <a:gd name="T14" fmla="*/ 17 w 34"/>
              <a:gd name="T15" fmla="*/ 35 h 35"/>
              <a:gd name="T16" fmla="*/ 34 w 34"/>
              <a:gd name="T17" fmla="*/ 18 h 35"/>
              <a:gd name="T18" fmla="*/ 17 w 34"/>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5">
                <a:moveTo>
                  <a:pt x="17" y="4"/>
                </a:moveTo>
                <a:cubicBezTo>
                  <a:pt x="25" y="4"/>
                  <a:pt x="31" y="10"/>
                  <a:pt x="31" y="18"/>
                </a:cubicBezTo>
                <a:cubicBezTo>
                  <a:pt x="30" y="25"/>
                  <a:pt x="24" y="31"/>
                  <a:pt x="17" y="31"/>
                </a:cubicBezTo>
                <a:cubicBezTo>
                  <a:pt x="9" y="31"/>
                  <a:pt x="3" y="25"/>
                  <a:pt x="3" y="17"/>
                </a:cubicBezTo>
                <a:cubicBezTo>
                  <a:pt x="3" y="10"/>
                  <a:pt x="10" y="4"/>
                  <a:pt x="17" y="4"/>
                </a:cubicBezTo>
                <a:moveTo>
                  <a:pt x="17" y="0"/>
                </a:moveTo>
                <a:cubicBezTo>
                  <a:pt x="8" y="0"/>
                  <a:pt x="0" y="8"/>
                  <a:pt x="0" y="17"/>
                </a:cubicBezTo>
                <a:cubicBezTo>
                  <a:pt x="0" y="27"/>
                  <a:pt x="7" y="35"/>
                  <a:pt x="17" y="35"/>
                </a:cubicBezTo>
                <a:cubicBezTo>
                  <a:pt x="26" y="35"/>
                  <a:pt x="34" y="27"/>
                  <a:pt x="34" y="18"/>
                </a:cubicBezTo>
                <a:cubicBezTo>
                  <a:pt x="34" y="8"/>
                  <a:pt x="27" y="0"/>
                  <a:pt x="17"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7" name="Freeform 146"/>
          <p:cNvSpPr/>
          <p:nvPr/>
        </p:nvSpPr>
        <p:spPr bwMode="auto">
          <a:xfrm>
            <a:off x="10605877" y="3556043"/>
            <a:ext cx="38686" cy="38686"/>
          </a:xfrm>
          <a:custGeom>
            <a:avLst/>
            <a:gdLst>
              <a:gd name="T0" fmla="*/ 7 w 14"/>
              <a:gd name="T1" fmla="*/ 0 h 14"/>
              <a:gd name="T2" fmla="*/ 0 w 14"/>
              <a:gd name="T3" fmla="*/ 7 h 14"/>
              <a:gd name="T4" fmla="*/ 7 w 14"/>
              <a:gd name="T5" fmla="*/ 14 h 14"/>
              <a:gd name="T6" fmla="*/ 14 w 14"/>
              <a:gd name="T7" fmla="*/ 7 h 14"/>
              <a:gd name="T8" fmla="*/ 7 w 14"/>
              <a:gd name="T9" fmla="*/ 0 h 14"/>
            </a:gdLst>
            <a:ahLst/>
            <a:cxnLst>
              <a:cxn ang="0">
                <a:pos x="T0" y="T1"/>
              </a:cxn>
              <a:cxn ang="0">
                <a:pos x="T2" y="T3"/>
              </a:cxn>
              <a:cxn ang="0">
                <a:pos x="T4" y="T5"/>
              </a:cxn>
              <a:cxn ang="0">
                <a:pos x="T6" y="T7"/>
              </a:cxn>
              <a:cxn ang="0">
                <a:pos x="T8" y="T9"/>
              </a:cxn>
            </a:cxnLst>
            <a:rect l="0" t="0" r="r" b="b"/>
            <a:pathLst>
              <a:path w="14" h="14">
                <a:moveTo>
                  <a:pt x="7" y="0"/>
                </a:moveTo>
                <a:cubicBezTo>
                  <a:pt x="4" y="0"/>
                  <a:pt x="1" y="3"/>
                  <a:pt x="0" y="7"/>
                </a:cubicBezTo>
                <a:cubicBezTo>
                  <a:pt x="0" y="11"/>
                  <a:pt x="4" y="14"/>
                  <a:pt x="7" y="14"/>
                </a:cubicBezTo>
                <a:cubicBezTo>
                  <a:pt x="11" y="14"/>
                  <a:pt x="14" y="11"/>
                  <a:pt x="14" y="7"/>
                </a:cubicBezTo>
                <a:cubicBezTo>
                  <a:pt x="14" y="3"/>
                  <a:pt x="11" y="0"/>
                  <a:pt x="7" y="0"/>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8" name="Freeform 147"/>
          <p:cNvSpPr>
            <a:spLocks noEditPoints="1"/>
          </p:cNvSpPr>
          <p:nvPr/>
        </p:nvSpPr>
        <p:spPr bwMode="auto">
          <a:xfrm>
            <a:off x="10596774" y="3546940"/>
            <a:ext cx="59167" cy="59167"/>
          </a:xfrm>
          <a:custGeom>
            <a:avLst/>
            <a:gdLst>
              <a:gd name="T0" fmla="*/ 10 w 21"/>
              <a:gd name="T1" fmla="*/ 3 h 21"/>
              <a:gd name="T2" fmla="*/ 17 w 21"/>
              <a:gd name="T3" fmla="*/ 10 h 21"/>
              <a:gd name="T4" fmla="*/ 10 w 21"/>
              <a:gd name="T5" fmla="*/ 17 h 21"/>
              <a:gd name="T6" fmla="*/ 3 w 21"/>
              <a:gd name="T7" fmla="*/ 10 h 21"/>
              <a:gd name="T8" fmla="*/ 10 w 21"/>
              <a:gd name="T9" fmla="*/ 3 h 21"/>
              <a:gd name="T10" fmla="*/ 10 w 21"/>
              <a:gd name="T11" fmla="*/ 0 h 21"/>
              <a:gd name="T12" fmla="*/ 0 w 21"/>
              <a:gd name="T13" fmla="*/ 10 h 21"/>
              <a:gd name="T14" fmla="*/ 10 w 21"/>
              <a:gd name="T15" fmla="*/ 21 h 21"/>
              <a:gd name="T16" fmla="*/ 21 w 21"/>
              <a:gd name="T17" fmla="*/ 10 h 21"/>
              <a:gd name="T18" fmla="*/ 10 w 21"/>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3"/>
                </a:moveTo>
                <a:cubicBezTo>
                  <a:pt x="14" y="3"/>
                  <a:pt x="17" y="6"/>
                  <a:pt x="17" y="10"/>
                </a:cubicBezTo>
                <a:cubicBezTo>
                  <a:pt x="17" y="14"/>
                  <a:pt x="14" y="17"/>
                  <a:pt x="10" y="17"/>
                </a:cubicBezTo>
                <a:cubicBezTo>
                  <a:pt x="7" y="17"/>
                  <a:pt x="3" y="14"/>
                  <a:pt x="3" y="10"/>
                </a:cubicBezTo>
                <a:cubicBezTo>
                  <a:pt x="4" y="6"/>
                  <a:pt x="7" y="3"/>
                  <a:pt x="10" y="3"/>
                </a:cubicBezTo>
                <a:moveTo>
                  <a:pt x="10" y="0"/>
                </a:moveTo>
                <a:cubicBezTo>
                  <a:pt x="5" y="0"/>
                  <a:pt x="0" y="4"/>
                  <a:pt x="0" y="10"/>
                </a:cubicBezTo>
                <a:cubicBezTo>
                  <a:pt x="0" y="16"/>
                  <a:pt x="4" y="21"/>
                  <a:pt x="10" y="21"/>
                </a:cubicBezTo>
                <a:cubicBezTo>
                  <a:pt x="16" y="21"/>
                  <a:pt x="21" y="16"/>
                  <a:pt x="21" y="10"/>
                </a:cubicBezTo>
                <a:cubicBezTo>
                  <a:pt x="21" y="4"/>
                  <a:pt x="16" y="0"/>
                  <a:pt x="10" y="0"/>
                </a:cubicBezTo>
                <a:close/>
              </a:path>
            </a:pathLst>
          </a:custGeom>
          <a:solidFill>
            <a:srgbClr val="276B9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49" name="Oval 148"/>
          <p:cNvSpPr>
            <a:spLocks noChangeArrowheads="1"/>
          </p:cNvSpPr>
          <p:nvPr/>
        </p:nvSpPr>
        <p:spPr bwMode="auto">
          <a:xfrm>
            <a:off x="10316870" y="2357917"/>
            <a:ext cx="42100" cy="42100"/>
          </a:xfrm>
          <a:prstGeom prst="ellipse">
            <a:avLst/>
          </a:pr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0" name="Freeform 149"/>
          <p:cNvSpPr>
            <a:spLocks noEditPoints="1"/>
          </p:cNvSpPr>
          <p:nvPr/>
        </p:nvSpPr>
        <p:spPr bwMode="auto">
          <a:xfrm>
            <a:off x="10305492" y="2346539"/>
            <a:ext cx="64856" cy="64856"/>
          </a:xfrm>
          <a:custGeom>
            <a:avLst/>
            <a:gdLst>
              <a:gd name="T0" fmla="*/ 12 w 23"/>
              <a:gd name="T1" fmla="*/ 4 h 23"/>
              <a:gd name="T2" fmla="*/ 19 w 23"/>
              <a:gd name="T3" fmla="*/ 12 h 23"/>
              <a:gd name="T4" fmla="*/ 12 w 23"/>
              <a:gd name="T5" fmla="*/ 19 h 23"/>
              <a:gd name="T6" fmla="*/ 4 w 23"/>
              <a:gd name="T7" fmla="*/ 12 h 23"/>
              <a:gd name="T8" fmla="*/ 12 w 23"/>
              <a:gd name="T9" fmla="*/ 4 h 23"/>
              <a:gd name="T10" fmla="*/ 12 w 23"/>
              <a:gd name="T11" fmla="*/ 0 h 23"/>
              <a:gd name="T12" fmla="*/ 0 w 23"/>
              <a:gd name="T13" fmla="*/ 12 h 23"/>
              <a:gd name="T14" fmla="*/ 12 w 23"/>
              <a:gd name="T15" fmla="*/ 23 h 23"/>
              <a:gd name="T16" fmla="*/ 23 w 23"/>
              <a:gd name="T17" fmla="*/ 12 h 23"/>
              <a:gd name="T18" fmla="*/ 12 w 23"/>
              <a:gd name="T1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4"/>
                </a:moveTo>
                <a:cubicBezTo>
                  <a:pt x="16" y="4"/>
                  <a:pt x="19" y="7"/>
                  <a:pt x="19" y="12"/>
                </a:cubicBezTo>
                <a:cubicBezTo>
                  <a:pt x="19" y="16"/>
                  <a:pt x="16" y="19"/>
                  <a:pt x="12" y="19"/>
                </a:cubicBezTo>
                <a:cubicBezTo>
                  <a:pt x="7" y="19"/>
                  <a:pt x="4" y="16"/>
                  <a:pt x="4" y="12"/>
                </a:cubicBezTo>
                <a:cubicBezTo>
                  <a:pt x="4" y="7"/>
                  <a:pt x="7" y="4"/>
                  <a:pt x="12" y="4"/>
                </a:cubicBezTo>
                <a:moveTo>
                  <a:pt x="12" y="0"/>
                </a:moveTo>
                <a:cubicBezTo>
                  <a:pt x="5" y="0"/>
                  <a:pt x="0" y="5"/>
                  <a:pt x="0" y="12"/>
                </a:cubicBezTo>
                <a:cubicBezTo>
                  <a:pt x="0" y="18"/>
                  <a:pt x="5" y="23"/>
                  <a:pt x="12" y="23"/>
                </a:cubicBezTo>
                <a:cubicBezTo>
                  <a:pt x="18" y="23"/>
                  <a:pt x="23" y="18"/>
                  <a:pt x="23" y="12"/>
                </a:cubicBezTo>
                <a:cubicBezTo>
                  <a:pt x="23" y="5"/>
                  <a:pt x="18" y="0"/>
                  <a:pt x="12"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1" name="Oval 150"/>
          <p:cNvSpPr>
            <a:spLocks noChangeArrowheads="1"/>
          </p:cNvSpPr>
          <p:nvPr/>
        </p:nvSpPr>
        <p:spPr bwMode="auto">
          <a:xfrm>
            <a:off x="11565061" y="6490484"/>
            <a:ext cx="39824" cy="39824"/>
          </a:xfrm>
          <a:prstGeom prst="ellipse">
            <a:avLst/>
          </a:pr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2" name="Freeform 151"/>
          <p:cNvSpPr>
            <a:spLocks noEditPoints="1"/>
          </p:cNvSpPr>
          <p:nvPr/>
        </p:nvSpPr>
        <p:spPr bwMode="auto">
          <a:xfrm>
            <a:off x="11553683" y="6479106"/>
            <a:ext cx="61442" cy="61442"/>
          </a:xfrm>
          <a:custGeom>
            <a:avLst/>
            <a:gdLst>
              <a:gd name="T0" fmla="*/ 11 w 22"/>
              <a:gd name="T1" fmla="*/ 4 h 22"/>
              <a:gd name="T2" fmla="*/ 18 w 22"/>
              <a:gd name="T3" fmla="*/ 11 h 22"/>
              <a:gd name="T4" fmla="*/ 11 w 22"/>
              <a:gd name="T5" fmla="*/ 18 h 22"/>
              <a:gd name="T6" fmla="*/ 4 w 22"/>
              <a:gd name="T7" fmla="*/ 11 h 22"/>
              <a:gd name="T8" fmla="*/ 11 w 22"/>
              <a:gd name="T9" fmla="*/ 4 h 22"/>
              <a:gd name="T10" fmla="*/ 11 w 22"/>
              <a:gd name="T11" fmla="*/ 0 h 22"/>
              <a:gd name="T12" fmla="*/ 0 w 22"/>
              <a:gd name="T13" fmla="*/ 11 h 22"/>
              <a:gd name="T14" fmla="*/ 11 w 22"/>
              <a:gd name="T15" fmla="*/ 22 h 22"/>
              <a:gd name="T16" fmla="*/ 22 w 22"/>
              <a:gd name="T17" fmla="*/ 11 h 22"/>
              <a:gd name="T18" fmla="*/ 11 w 22"/>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4"/>
                </a:moveTo>
                <a:cubicBezTo>
                  <a:pt x="15" y="4"/>
                  <a:pt x="18" y="7"/>
                  <a:pt x="18" y="11"/>
                </a:cubicBezTo>
                <a:cubicBezTo>
                  <a:pt x="18" y="15"/>
                  <a:pt x="15" y="18"/>
                  <a:pt x="11" y="18"/>
                </a:cubicBezTo>
                <a:cubicBezTo>
                  <a:pt x="7" y="18"/>
                  <a:pt x="4" y="15"/>
                  <a:pt x="4" y="11"/>
                </a:cubicBezTo>
                <a:cubicBezTo>
                  <a:pt x="4" y="7"/>
                  <a:pt x="7" y="4"/>
                  <a:pt x="11" y="4"/>
                </a:cubicBezTo>
                <a:moveTo>
                  <a:pt x="11" y="0"/>
                </a:moveTo>
                <a:cubicBezTo>
                  <a:pt x="5" y="0"/>
                  <a:pt x="0" y="5"/>
                  <a:pt x="0" y="11"/>
                </a:cubicBezTo>
                <a:cubicBezTo>
                  <a:pt x="0" y="17"/>
                  <a:pt x="5" y="22"/>
                  <a:pt x="11" y="22"/>
                </a:cubicBezTo>
                <a:cubicBezTo>
                  <a:pt x="17" y="22"/>
                  <a:pt x="22" y="17"/>
                  <a:pt x="22" y="11"/>
                </a:cubicBezTo>
                <a:cubicBezTo>
                  <a:pt x="22" y="5"/>
                  <a:pt x="17" y="0"/>
                  <a:pt x="11"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3" name="Oval 152"/>
          <p:cNvSpPr>
            <a:spLocks noChangeArrowheads="1"/>
          </p:cNvSpPr>
          <p:nvPr/>
        </p:nvSpPr>
        <p:spPr bwMode="auto">
          <a:xfrm>
            <a:off x="11831311" y="5606397"/>
            <a:ext cx="50064" cy="51202"/>
          </a:xfrm>
          <a:prstGeom prst="ellipse">
            <a:avLst/>
          </a:pr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4" name="Freeform 153"/>
          <p:cNvSpPr>
            <a:spLocks noEditPoints="1"/>
          </p:cNvSpPr>
          <p:nvPr/>
        </p:nvSpPr>
        <p:spPr bwMode="auto">
          <a:xfrm>
            <a:off x="11819933" y="5595019"/>
            <a:ext cx="72821" cy="73959"/>
          </a:xfrm>
          <a:custGeom>
            <a:avLst/>
            <a:gdLst>
              <a:gd name="T0" fmla="*/ 13 w 26"/>
              <a:gd name="T1" fmla="*/ 4 h 26"/>
              <a:gd name="T2" fmla="*/ 22 w 26"/>
              <a:gd name="T3" fmla="*/ 13 h 26"/>
              <a:gd name="T4" fmla="*/ 13 w 26"/>
              <a:gd name="T5" fmla="*/ 22 h 26"/>
              <a:gd name="T6" fmla="*/ 4 w 26"/>
              <a:gd name="T7" fmla="*/ 13 h 26"/>
              <a:gd name="T8" fmla="*/ 13 w 26"/>
              <a:gd name="T9" fmla="*/ 4 h 26"/>
              <a:gd name="T10" fmla="*/ 13 w 26"/>
              <a:gd name="T11" fmla="*/ 0 h 26"/>
              <a:gd name="T12" fmla="*/ 0 w 26"/>
              <a:gd name="T13" fmla="*/ 13 h 26"/>
              <a:gd name="T14" fmla="*/ 13 w 26"/>
              <a:gd name="T15" fmla="*/ 26 h 26"/>
              <a:gd name="T16" fmla="*/ 26 w 26"/>
              <a:gd name="T17" fmla="*/ 13 h 26"/>
              <a:gd name="T18" fmla="*/ 13 w 26"/>
              <a:gd name="T1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6">
                <a:moveTo>
                  <a:pt x="13" y="4"/>
                </a:moveTo>
                <a:cubicBezTo>
                  <a:pt x="18" y="4"/>
                  <a:pt x="22" y="8"/>
                  <a:pt x="22" y="13"/>
                </a:cubicBezTo>
                <a:cubicBezTo>
                  <a:pt x="22" y="18"/>
                  <a:pt x="18" y="22"/>
                  <a:pt x="13" y="22"/>
                </a:cubicBezTo>
                <a:cubicBezTo>
                  <a:pt x="8" y="22"/>
                  <a:pt x="4" y="18"/>
                  <a:pt x="4" y="13"/>
                </a:cubicBezTo>
                <a:cubicBezTo>
                  <a:pt x="4" y="8"/>
                  <a:pt x="8" y="4"/>
                  <a:pt x="13" y="4"/>
                </a:cubicBezTo>
                <a:moveTo>
                  <a:pt x="13" y="0"/>
                </a:moveTo>
                <a:cubicBezTo>
                  <a:pt x="6" y="0"/>
                  <a:pt x="0" y="6"/>
                  <a:pt x="0" y="13"/>
                </a:cubicBezTo>
                <a:cubicBezTo>
                  <a:pt x="0" y="20"/>
                  <a:pt x="6" y="26"/>
                  <a:pt x="13" y="26"/>
                </a:cubicBezTo>
                <a:cubicBezTo>
                  <a:pt x="20" y="26"/>
                  <a:pt x="26" y="20"/>
                  <a:pt x="26" y="13"/>
                </a:cubicBezTo>
                <a:cubicBezTo>
                  <a:pt x="26" y="6"/>
                  <a:pt x="20" y="0"/>
                  <a:pt x="13"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8" name="TextBox 157"/>
          <p:cNvSpPr txBox="1"/>
          <p:nvPr/>
        </p:nvSpPr>
        <p:spPr>
          <a:xfrm>
            <a:off x="4918229" y="794769"/>
            <a:ext cx="2288982" cy="1107996"/>
          </a:xfrm>
          <a:prstGeom prst="rect">
            <a:avLst/>
          </a:prstGeom>
          <a:noFill/>
        </p:spPr>
        <p:txBody>
          <a:bodyPr wrap="square" rtlCol="0">
            <a:spAutoFit/>
          </a:bodyPr>
          <a:lstStyle/>
          <a:p>
            <a:pPr algn="ctr"/>
            <a:r>
              <a:rPr lang="en-US" altLang="zh-CN" sz="6600" dirty="0" smtClean="0">
                <a:cs typeface="+mn-ea"/>
                <a:sym typeface="+mn-lt"/>
              </a:rPr>
              <a:t>20XX</a:t>
            </a:r>
            <a:endParaRPr lang="zh-CN" altLang="en-US" sz="6600" dirty="0">
              <a:cs typeface="+mn-ea"/>
              <a:sym typeface="+mn-lt"/>
            </a:endParaRPr>
          </a:p>
        </p:txBody>
      </p:sp>
      <p:sp>
        <p:nvSpPr>
          <p:cNvPr id="159" name="文本框 158"/>
          <p:cNvSpPr txBox="1"/>
          <p:nvPr/>
        </p:nvSpPr>
        <p:spPr>
          <a:xfrm>
            <a:off x="2198379" y="1893993"/>
            <a:ext cx="7807866" cy="1323439"/>
          </a:xfrm>
          <a:prstGeom prst="rect">
            <a:avLst/>
          </a:prstGeom>
          <a:noFill/>
        </p:spPr>
        <p:txBody>
          <a:bodyPr wrap="square" rtlCol="0">
            <a:spAutoFit/>
          </a:bodyPr>
          <a:lstStyle/>
          <a:p>
            <a:pPr algn="ctr"/>
            <a:r>
              <a:rPr lang="zh-CN" altLang="en-US" sz="8000" spc="300" dirty="0">
                <a:solidFill>
                  <a:srgbClr val="2B2B2B"/>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cs typeface="+mn-ea"/>
                <a:sym typeface="+mn-lt"/>
              </a:rPr>
              <a:t>简约商业计划书</a:t>
            </a:r>
            <a:endParaRPr lang="zh-CN" altLang="en-US" sz="8000" spc="300" dirty="0">
              <a:solidFill>
                <a:srgbClr val="2B2B2B"/>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cs typeface="+mn-ea"/>
              <a:sym typeface="+mn-lt"/>
            </a:endParaRPr>
          </a:p>
        </p:txBody>
      </p:sp>
      <p:sp>
        <p:nvSpPr>
          <p:cNvPr id="160" name="文本框 159"/>
          <p:cNvSpPr txBox="1"/>
          <p:nvPr/>
        </p:nvSpPr>
        <p:spPr>
          <a:xfrm>
            <a:off x="2757052" y="3110687"/>
            <a:ext cx="6690519" cy="923330"/>
          </a:xfrm>
          <a:prstGeom prst="rect">
            <a:avLst/>
          </a:prstGeom>
          <a:noFill/>
        </p:spPr>
        <p:txBody>
          <a:bodyPr wrap="square" rtlCol="0">
            <a:spAutoFit/>
          </a:bodyPr>
          <a:lstStyle/>
          <a:p>
            <a:pPr algn="ctr"/>
            <a:r>
              <a:rPr lang="en-US" altLang="zh-CN" sz="5400" dirty="0">
                <a:solidFill>
                  <a:srgbClr val="A6A6A6"/>
                </a:solidFill>
                <a:cs typeface="+mn-ea"/>
                <a:sym typeface="+mn-lt"/>
              </a:rPr>
              <a:t>BUSINESS PLAN</a:t>
            </a:r>
            <a:endParaRPr lang="zh-CN" altLang="en-US" sz="5400" dirty="0">
              <a:solidFill>
                <a:srgbClr val="A6A6A6"/>
              </a:solidFill>
              <a:cs typeface="+mn-ea"/>
              <a:sym typeface="+mn-lt"/>
            </a:endParaRPr>
          </a:p>
        </p:txBody>
      </p:sp>
      <p:grpSp>
        <p:nvGrpSpPr>
          <p:cNvPr id="164" name="组合 163"/>
          <p:cNvGrpSpPr/>
          <p:nvPr/>
        </p:nvGrpSpPr>
        <p:grpSpPr>
          <a:xfrm>
            <a:off x="4622570" y="4977251"/>
            <a:ext cx="2946860" cy="546208"/>
            <a:chOff x="1207894" y="5909769"/>
            <a:chExt cx="3065854" cy="542325"/>
          </a:xfrm>
        </p:grpSpPr>
        <p:sp>
          <p:nvSpPr>
            <p:cNvPr id="162" name="矩形: 圆角 161"/>
            <p:cNvSpPr/>
            <p:nvPr/>
          </p:nvSpPr>
          <p:spPr>
            <a:xfrm>
              <a:off x="1350171" y="5909769"/>
              <a:ext cx="2781301" cy="542325"/>
            </a:xfrm>
            <a:prstGeom prst="roundRect">
              <a:avLst>
                <a:gd name="adj" fmla="val 50000"/>
              </a:avLst>
            </a:prstGeom>
            <a:solidFill>
              <a:schemeClr val="bg1"/>
            </a:solidFill>
            <a:ln>
              <a:noFill/>
            </a:ln>
            <a:effectLst>
              <a:outerShdw blurRad="279400" dist="152400" dir="5400000" algn="t"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sp>
          <p:nvSpPr>
            <p:cNvPr id="163" name="文本框 162"/>
            <p:cNvSpPr txBox="1"/>
            <p:nvPr/>
          </p:nvSpPr>
          <p:spPr>
            <a:xfrm>
              <a:off x="1207894" y="6015651"/>
              <a:ext cx="3065854" cy="366706"/>
            </a:xfrm>
            <a:prstGeom prst="rect">
              <a:avLst/>
            </a:prstGeom>
            <a:noFill/>
          </p:spPr>
          <p:txBody>
            <a:bodyPr wrap="square" rtlCol="0">
              <a:spAutoFit/>
            </a:bodyPr>
            <a:lstStyle/>
            <a:p>
              <a:pPr algn="ctr"/>
              <a:r>
                <a:rPr lang="en-US" altLang="zh-CN" dirty="0">
                  <a:solidFill>
                    <a:srgbClr val="276B91"/>
                  </a:solidFill>
                  <a:effectLst>
                    <a:innerShdw blurRad="63500" dist="50800" dir="13500000">
                      <a:prstClr val="black">
                        <a:alpha val="50000"/>
                      </a:prstClr>
                    </a:innerShdw>
                  </a:effectLst>
                  <a:cs typeface="+mn-ea"/>
                  <a:sym typeface="+mn-lt"/>
                </a:rPr>
                <a:t>REPORT  PERSON</a:t>
              </a:r>
              <a:endParaRPr lang="zh-CN" altLang="en-US" dirty="0">
                <a:solidFill>
                  <a:srgbClr val="276B91"/>
                </a:solidFill>
                <a:effectLst>
                  <a:innerShdw blurRad="63500" dist="50800" dir="13500000">
                    <a:prstClr val="black">
                      <a:alpha val="50000"/>
                    </a:prstClr>
                  </a:innerShdw>
                </a:effectLst>
                <a:cs typeface="+mn-ea"/>
                <a:sym typeface="+mn-lt"/>
              </a:endParaRPr>
            </a:p>
          </p:txBody>
        </p:sp>
      </p:grpSp>
      <p:sp>
        <p:nvSpPr>
          <p:cNvPr id="165" name="矩形 164"/>
          <p:cNvSpPr/>
          <p:nvPr/>
        </p:nvSpPr>
        <p:spPr>
          <a:xfrm>
            <a:off x="3054311" y="3991960"/>
            <a:ext cx="6096000" cy="784830"/>
          </a:xfrm>
          <a:prstGeom prst="rect">
            <a:avLst/>
          </a:prstGeom>
        </p:spPr>
        <p:txBody>
          <a:bodyPr>
            <a:spAutoFit/>
          </a:bodyPr>
          <a:lstStyle/>
          <a:p>
            <a:pPr algn="ctr"/>
            <a:r>
              <a:rPr lang="zh-CN" altLang="en-US" sz="900" dirty="0">
                <a:solidFill>
                  <a:srgbClr val="A6A6A6"/>
                </a:solidFill>
                <a:cs typeface="+mn-ea"/>
                <a:sym typeface="+mn-lt"/>
              </a:rPr>
              <a:t>The business plan is a written material which is compiled and arranged by the company, enterprise or project unit according to certain format and content requirements in order to achieve the investment and financing </a:t>
            </a:r>
            <a:endParaRPr lang="en-US" altLang="zh-CN" sz="900" dirty="0">
              <a:solidFill>
                <a:srgbClr val="A6A6A6"/>
              </a:solidFill>
              <a:cs typeface="+mn-ea"/>
              <a:sym typeface="+mn-lt"/>
            </a:endParaRPr>
          </a:p>
          <a:p>
            <a:pPr algn="ctr"/>
            <a:r>
              <a:rPr lang="zh-CN" altLang="en-US" sz="900" dirty="0">
                <a:solidFill>
                  <a:srgbClr val="A6A6A6"/>
                </a:solidFill>
                <a:cs typeface="+mn-ea"/>
                <a:sym typeface="+mn-lt"/>
              </a:rPr>
              <a:t>and other development goals, and comprehensively displays the current situation and future</a:t>
            </a:r>
            <a:endParaRPr lang="en-US" altLang="zh-CN" sz="900" dirty="0">
              <a:solidFill>
                <a:srgbClr val="A6A6A6"/>
              </a:solidFill>
              <a:cs typeface="+mn-ea"/>
              <a:sym typeface="+mn-lt"/>
            </a:endParaRPr>
          </a:p>
          <a:p>
            <a:pPr algn="ctr"/>
            <a:r>
              <a:rPr lang="zh-CN" altLang="en-US" sz="900" dirty="0">
                <a:solidFill>
                  <a:srgbClr val="A6A6A6"/>
                </a:solidFill>
                <a:cs typeface="+mn-ea"/>
                <a:sym typeface="+mn-lt"/>
              </a:rPr>
              <a:t> development potential of the company and project to the audience.</a:t>
            </a:r>
            <a:endParaRPr lang="zh-CN" altLang="en-US" sz="900" dirty="0">
              <a:solidFill>
                <a:srgbClr val="A6A6A6"/>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232"/>
                                            </p:tgtEl>
                                            <p:attrNameLst>
                                              <p:attrName>style.visibility</p:attrName>
                                            </p:attrNameLst>
                                          </p:cBhvr>
                                          <p:to>
                                            <p:strVal val="visible"/>
                                          </p:to>
                                        </p:set>
                                        <p:anim calcmode="lin" valueType="num">
                                          <p:cBhvr additive="base">
                                            <p:cTn id="7" dur="1000" fill="hold"/>
                                            <p:tgtEl>
                                              <p:spTgt spid="232"/>
                                            </p:tgtEl>
                                            <p:attrNameLst>
                                              <p:attrName>ppt_x</p:attrName>
                                            </p:attrNameLst>
                                          </p:cBhvr>
                                          <p:tavLst>
                                            <p:tav tm="0">
                                              <p:val>
                                                <p:strVal val="0-#ppt_w/2"/>
                                              </p:val>
                                            </p:tav>
                                            <p:tav tm="100000">
                                              <p:val>
                                                <p:strVal val="#ppt_x"/>
                                              </p:val>
                                            </p:tav>
                                          </p:tavLst>
                                        </p:anim>
                                        <p:anim calcmode="lin" valueType="num">
                                          <p:cBhvr additive="base">
                                            <p:cTn id="8" dur="1000" fill="hold"/>
                                            <p:tgtEl>
                                              <p:spTgt spid="232"/>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1000" fill="hold"/>
                                            <p:tgtEl>
                                              <p:spTgt spid="219"/>
                                            </p:tgtEl>
                                            <p:attrNameLst>
                                              <p:attrName>ppt_x</p:attrName>
                                            </p:attrNameLst>
                                          </p:cBhvr>
                                          <p:tavLst>
                                            <p:tav tm="0">
                                              <p:val>
                                                <p:strVal val="0-#ppt_w/2"/>
                                              </p:val>
                                            </p:tav>
                                            <p:tav tm="100000">
                                              <p:val>
                                                <p:strVal val="#ppt_x"/>
                                              </p:val>
                                            </p:tav>
                                          </p:tavLst>
                                        </p:anim>
                                        <p:anim calcmode="lin" valueType="num">
                                          <p:cBhvr additive="base">
                                            <p:cTn id="12" dur="1000" fill="hold"/>
                                            <p:tgtEl>
                                              <p:spTgt spid="219"/>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220"/>
                                            </p:tgtEl>
                                            <p:attrNameLst>
                                              <p:attrName>style.visibility</p:attrName>
                                            </p:attrNameLst>
                                          </p:cBhvr>
                                          <p:to>
                                            <p:strVal val="visible"/>
                                          </p:to>
                                        </p:set>
                                        <p:anim calcmode="lin" valueType="num">
                                          <p:cBhvr additive="base">
                                            <p:cTn id="15" dur="1000" fill="hold"/>
                                            <p:tgtEl>
                                              <p:spTgt spid="220"/>
                                            </p:tgtEl>
                                            <p:attrNameLst>
                                              <p:attrName>ppt_x</p:attrName>
                                            </p:attrNameLst>
                                          </p:cBhvr>
                                          <p:tavLst>
                                            <p:tav tm="0">
                                              <p:val>
                                                <p:strVal val="0-#ppt_w/2"/>
                                              </p:val>
                                            </p:tav>
                                            <p:tav tm="100000">
                                              <p:val>
                                                <p:strVal val="#ppt_x"/>
                                              </p:val>
                                            </p:tav>
                                          </p:tavLst>
                                        </p:anim>
                                        <p:anim calcmode="lin" valueType="num">
                                          <p:cBhvr additive="base">
                                            <p:cTn id="16" dur="1000" fill="hold"/>
                                            <p:tgtEl>
                                              <p:spTgt spid="220"/>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233"/>
                                            </p:tgtEl>
                                            <p:attrNameLst>
                                              <p:attrName>style.visibility</p:attrName>
                                            </p:attrNameLst>
                                          </p:cBhvr>
                                          <p:to>
                                            <p:strVal val="visible"/>
                                          </p:to>
                                        </p:set>
                                        <p:anim calcmode="lin" valueType="num">
                                          <p:cBhvr additive="base">
                                            <p:cTn id="19" dur="1000" fill="hold"/>
                                            <p:tgtEl>
                                              <p:spTgt spid="233"/>
                                            </p:tgtEl>
                                            <p:attrNameLst>
                                              <p:attrName>ppt_x</p:attrName>
                                            </p:attrNameLst>
                                          </p:cBhvr>
                                          <p:tavLst>
                                            <p:tav tm="0">
                                              <p:val>
                                                <p:strVal val="0-#ppt_w/2"/>
                                              </p:val>
                                            </p:tav>
                                            <p:tav tm="100000">
                                              <p:val>
                                                <p:strVal val="#ppt_x"/>
                                              </p:val>
                                            </p:tav>
                                          </p:tavLst>
                                        </p:anim>
                                        <p:anim calcmode="lin" valueType="num">
                                          <p:cBhvr additive="base">
                                            <p:cTn id="20" dur="1000" fill="hold"/>
                                            <p:tgtEl>
                                              <p:spTgt spid="233"/>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235"/>
                                            </p:tgtEl>
                                            <p:attrNameLst>
                                              <p:attrName>style.visibility</p:attrName>
                                            </p:attrNameLst>
                                          </p:cBhvr>
                                          <p:to>
                                            <p:strVal val="visible"/>
                                          </p:to>
                                        </p:set>
                                        <p:anim calcmode="lin" valueType="num">
                                          <p:cBhvr additive="base">
                                            <p:cTn id="23" dur="1000" fill="hold"/>
                                            <p:tgtEl>
                                              <p:spTgt spid="235"/>
                                            </p:tgtEl>
                                            <p:attrNameLst>
                                              <p:attrName>ppt_x</p:attrName>
                                            </p:attrNameLst>
                                          </p:cBhvr>
                                          <p:tavLst>
                                            <p:tav tm="0">
                                              <p:val>
                                                <p:strVal val="0-#ppt_w/2"/>
                                              </p:val>
                                            </p:tav>
                                            <p:tav tm="100000">
                                              <p:val>
                                                <p:strVal val="#ppt_x"/>
                                              </p:val>
                                            </p:tav>
                                          </p:tavLst>
                                        </p:anim>
                                        <p:anim calcmode="lin" valueType="num">
                                          <p:cBhvr additive="base">
                                            <p:cTn id="24" dur="1000" fill="hold"/>
                                            <p:tgtEl>
                                              <p:spTgt spid="235"/>
                                            </p:tgtEl>
                                            <p:attrNameLst>
                                              <p:attrName>ppt_y</p:attrName>
                                            </p:attrNameLst>
                                          </p:cBhvr>
                                          <p:tavLst>
                                            <p:tav tm="0">
                                              <p:val>
                                                <p:strVal val="0-#ppt_h/2"/>
                                              </p:val>
                                            </p:tav>
                                            <p:tav tm="100000">
                                              <p:val>
                                                <p:strVal val="#ppt_y"/>
                                              </p:val>
                                            </p:tav>
                                          </p:tavLst>
                                        </p:anim>
                                      </p:childTnLst>
                                    </p:cTn>
                                  </p:par>
                                  <p:par>
                                    <p:cTn id="25" presetID="2" presetClass="entr" presetSubtype="9"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additive="base">
                                            <p:cTn id="27" dur="1000" fill="hold"/>
                                            <p:tgtEl>
                                              <p:spTgt spid="227"/>
                                            </p:tgtEl>
                                            <p:attrNameLst>
                                              <p:attrName>ppt_x</p:attrName>
                                            </p:attrNameLst>
                                          </p:cBhvr>
                                          <p:tavLst>
                                            <p:tav tm="0">
                                              <p:val>
                                                <p:strVal val="0-#ppt_w/2"/>
                                              </p:val>
                                            </p:tav>
                                            <p:tav tm="100000">
                                              <p:val>
                                                <p:strVal val="#ppt_x"/>
                                              </p:val>
                                            </p:tav>
                                          </p:tavLst>
                                        </p:anim>
                                        <p:anim calcmode="lin" valueType="num">
                                          <p:cBhvr additive="base">
                                            <p:cTn id="28" dur="1000" fill="hold"/>
                                            <p:tgtEl>
                                              <p:spTgt spid="227"/>
                                            </p:tgtEl>
                                            <p:attrNameLst>
                                              <p:attrName>ppt_y</p:attrName>
                                            </p:attrNameLst>
                                          </p:cBhvr>
                                          <p:tavLst>
                                            <p:tav tm="0">
                                              <p:val>
                                                <p:strVal val="0-#ppt_h/2"/>
                                              </p:val>
                                            </p:tav>
                                            <p:tav tm="100000">
                                              <p:val>
                                                <p:strVal val="#ppt_y"/>
                                              </p:val>
                                            </p:tav>
                                          </p:tavLst>
                                        </p:anim>
                                      </p:childTnLst>
                                    </p:cTn>
                                  </p:par>
                                  <p:par>
                                    <p:cTn id="29" presetID="2" presetClass="entr" presetSubtype="9" fill="hold" grpId="0" nodeType="withEffect">
                                      <p:stCondLst>
                                        <p:cond delay="0"/>
                                      </p:stCondLst>
                                      <p:childTnLst>
                                        <p:set>
                                          <p:cBhvr>
                                            <p:cTn id="30" dur="1" fill="hold">
                                              <p:stCondLst>
                                                <p:cond delay="0"/>
                                              </p:stCondLst>
                                            </p:cTn>
                                            <p:tgtEl>
                                              <p:spTgt spid="211"/>
                                            </p:tgtEl>
                                            <p:attrNameLst>
                                              <p:attrName>style.visibility</p:attrName>
                                            </p:attrNameLst>
                                          </p:cBhvr>
                                          <p:to>
                                            <p:strVal val="visible"/>
                                          </p:to>
                                        </p:set>
                                        <p:anim calcmode="lin" valueType="num">
                                          <p:cBhvr additive="base">
                                            <p:cTn id="31" dur="1000" fill="hold"/>
                                            <p:tgtEl>
                                              <p:spTgt spid="211"/>
                                            </p:tgtEl>
                                            <p:attrNameLst>
                                              <p:attrName>ppt_x</p:attrName>
                                            </p:attrNameLst>
                                          </p:cBhvr>
                                          <p:tavLst>
                                            <p:tav tm="0">
                                              <p:val>
                                                <p:strVal val="0-#ppt_w/2"/>
                                              </p:val>
                                            </p:tav>
                                            <p:tav tm="100000">
                                              <p:val>
                                                <p:strVal val="#ppt_x"/>
                                              </p:val>
                                            </p:tav>
                                          </p:tavLst>
                                        </p:anim>
                                        <p:anim calcmode="lin" valueType="num">
                                          <p:cBhvr additive="base">
                                            <p:cTn id="32" dur="1000" fill="hold"/>
                                            <p:tgtEl>
                                              <p:spTgt spid="211"/>
                                            </p:tgtEl>
                                            <p:attrNameLst>
                                              <p:attrName>ppt_y</p:attrName>
                                            </p:attrNameLst>
                                          </p:cBhvr>
                                          <p:tavLst>
                                            <p:tav tm="0">
                                              <p:val>
                                                <p:strVal val="0-#ppt_h/2"/>
                                              </p:val>
                                            </p:tav>
                                            <p:tav tm="100000">
                                              <p:val>
                                                <p:strVal val="#ppt_y"/>
                                              </p:val>
                                            </p:tav>
                                          </p:tavLst>
                                        </p:anim>
                                      </p:childTnLst>
                                    </p:cTn>
                                  </p:par>
                                  <p:par>
                                    <p:cTn id="33" presetID="2" presetClass="entr" presetSubtype="9" fill="hold" grpId="0" nodeType="withEffect">
                                      <p:stCondLst>
                                        <p:cond delay="0"/>
                                      </p:stCondLst>
                                      <p:childTnLst>
                                        <p:set>
                                          <p:cBhvr>
                                            <p:cTn id="34" dur="1" fill="hold">
                                              <p:stCondLst>
                                                <p:cond delay="0"/>
                                              </p:stCondLst>
                                            </p:cTn>
                                            <p:tgtEl>
                                              <p:spTgt spid="202"/>
                                            </p:tgtEl>
                                            <p:attrNameLst>
                                              <p:attrName>style.visibility</p:attrName>
                                            </p:attrNameLst>
                                          </p:cBhvr>
                                          <p:to>
                                            <p:strVal val="visible"/>
                                          </p:to>
                                        </p:set>
                                        <p:anim calcmode="lin" valueType="num">
                                          <p:cBhvr additive="base">
                                            <p:cTn id="35" dur="1000" fill="hold"/>
                                            <p:tgtEl>
                                              <p:spTgt spid="202"/>
                                            </p:tgtEl>
                                            <p:attrNameLst>
                                              <p:attrName>ppt_x</p:attrName>
                                            </p:attrNameLst>
                                          </p:cBhvr>
                                          <p:tavLst>
                                            <p:tav tm="0">
                                              <p:val>
                                                <p:strVal val="0-#ppt_w/2"/>
                                              </p:val>
                                            </p:tav>
                                            <p:tav tm="100000">
                                              <p:val>
                                                <p:strVal val="#ppt_x"/>
                                              </p:val>
                                            </p:tav>
                                          </p:tavLst>
                                        </p:anim>
                                        <p:anim calcmode="lin" valueType="num">
                                          <p:cBhvr additive="base">
                                            <p:cTn id="36" dur="1000" fill="hold"/>
                                            <p:tgtEl>
                                              <p:spTgt spid="202"/>
                                            </p:tgtEl>
                                            <p:attrNameLst>
                                              <p:attrName>ppt_y</p:attrName>
                                            </p:attrNameLst>
                                          </p:cBhvr>
                                          <p:tavLst>
                                            <p:tav tm="0">
                                              <p:val>
                                                <p:strVal val="0-#ppt_h/2"/>
                                              </p:val>
                                            </p:tav>
                                            <p:tav tm="100000">
                                              <p:val>
                                                <p:strVal val="#ppt_y"/>
                                              </p:val>
                                            </p:tav>
                                          </p:tavLst>
                                        </p:anim>
                                      </p:childTnLst>
                                    </p:cTn>
                                  </p:par>
                                  <p:par>
                                    <p:cTn id="37" presetID="2" presetClass="entr" presetSubtype="9" fill="hold" grpId="0" nodeType="withEffect">
                                      <p:stCondLst>
                                        <p:cond delay="0"/>
                                      </p:stCondLst>
                                      <p:childTnLst>
                                        <p:set>
                                          <p:cBhvr>
                                            <p:cTn id="38" dur="1" fill="hold">
                                              <p:stCondLst>
                                                <p:cond delay="0"/>
                                              </p:stCondLst>
                                            </p:cTn>
                                            <p:tgtEl>
                                              <p:spTgt spid="238"/>
                                            </p:tgtEl>
                                            <p:attrNameLst>
                                              <p:attrName>style.visibility</p:attrName>
                                            </p:attrNameLst>
                                          </p:cBhvr>
                                          <p:to>
                                            <p:strVal val="visible"/>
                                          </p:to>
                                        </p:set>
                                        <p:anim calcmode="lin" valueType="num">
                                          <p:cBhvr additive="base">
                                            <p:cTn id="39" dur="1000" fill="hold"/>
                                            <p:tgtEl>
                                              <p:spTgt spid="238"/>
                                            </p:tgtEl>
                                            <p:attrNameLst>
                                              <p:attrName>ppt_x</p:attrName>
                                            </p:attrNameLst>
                                          </p:cBhvr>
                                          <p:tavLst>
                                            <p:tav tm="0">
                                              <p:val>
                                                <p:strVal val="0-#ppt_w/2"/>
                                              </p:val>
                                            </p:tav>
                                            <p:tav tm="100000">
                                              <p:val>
                                                <p:strVal val="#ppt_x"/>
                                              </p:val>
                                            </p:tav>
                                          </p:tavLst>
                                        </p:anim>
                                        <p:anim calcmode="lin" valueType="num">
                                          <p:cBhvr additive="base">
                                            <p:cTn id="40" dur="1000" fill="hold"/>
                                            <p:tgtEl>
                                              <p:spTgt spid="238"/>
                                            </p:tgtEl>
                                            <p:attrNameLst>
                                              <p:attrName>ppt_y</p:attrName>
                                            </p:attrNameLst>
                                          </p:cBhvr>
                                          <p:tavLst>
                                            <p:tav tm="0">
                                              <p:val>
                                                <p:strVal val="0-#ppt_h/2"/>
                                              </p:val>
                                            </p:tav>
                                            <p:tav tm="100000">
                                              <p:val>
                                                <p:strVal val="#ppt_y"/>
                                              </p:val>
                                            </p:tav>
                                          </p:tavLst>
                                        </p:anim>
                                      </p:childTnLst>
                                    </p:cTn>
                                  </p:par>
                                  <p:par>
                                    <p:cTn id="41" presetID="2" presetClass="entr" presetSubtype="9" fill="hold" grpId="0" nodeType="withEffect">
                                      <p:stCondLst>
                                        <p:cond delay="0"/>
                                      </p:stCondLst>
                                      <p:childTnLst>
                                        <p:set>
                                          <p:cBhvr>
                                            <p:cTn id="42" dur="1" fill="hold">
                                              <p:stCondLst>
                                                <p:cond delay="0"/>
                                              </p:stCondLst>
                                            </p:cTn>
                                            <p:tgtEl>
                                              <p:spTgt spid="213"/>
                                            </p:tgtEl>
                                            <p:attrNameLst>
                                              <p:attrName>style.visibility</p:attrName>
                                            </p:attrNameLst>
                                          </p:cBhvr>
                                          <p:to>
                                            <p:strVal val="visible"/>
                                          </p:to>
                                        </p:set>
                                        <p:anim calcmode="lin" valueType="num">
                                          <p:cBhvr additive="base">
                                            <p:cTn id="43" dur="1000" fill="hold"/>
                                            <p:tgtEl>
                                              <p:spTgt spid="213"/>
                                            </p:tgtEl>
                                            <p:attrNameLst>
                                              <p:attrName>ppt_x</p:attrName>
                                            </p:attrNameLst>
                                          </p:cBhvr>
                                          <p:tavLst>
                                            <p:tav tm="0">
                                              <p:val>
                                                <p:strVal val="0-#ppt_w/2"/>
                                              </p:val>
                                            </p:tav>
                                            <p:tav tm="100000">
                                              <p:val>
                                                <p:strVal val="#ppt_x"/>
                                              </p:val>
                                            </p:tav>
                                          </p:tavLst>
                                        </p:anim>
                                        <p:anim calcmode="lin" valueType="num">
                                          <p:cBhvr additive="base">
                                            <p:cTn id="44" dur="1000" fill="hold"/>
                                            <p:tgtEl>
                                              <p:spTgt spid="213"/>
                                            </p:tgtEl>
                                            <p:attrNameLst>
                                              <p:attrName>ppt_y</p:attrName>
                                            </p:attrNameLst>
                                          </p:cBhvr>
                                          <p:tavLst>
                                            <p:tav tm="0">
                                              <p:val>
                                                <p:strVal val="0-#ppt_h/2"/>
                                              </p:val>
                                            </p:tav>
                                            <p:tav tm="100000">
                                              <p:val>
                                                <p:strVal val="#ppt_y"/>
                                              </p:val>
                                            </p:tav>
                                          </p:tavLst>
                                        </p:anim>
                                      </p:childTnLst>
                                    </p:cTn>
                                  </p:par>
                                  <p:par>
                                    <p:cTn id="45" presetID="2" presetClass="entr" presetSubtype="9" fill="hold" grpId="0" nodeType="withEffect">
                                      <p:stCondLst>
                                        <p:cond delay="0"/>
                                      </p:stCondLst>
                                      <p:childTnLst>
                                        <p:set>
                                          <p:cBhvr>
                                            <p:cTn id="46" dur="1" fill="hold">
                                              <p:stCondLst>
                                                <p:cond delay="0"/>
                                              </p:stCondLst>
                                            </p:cTn>
                                            <p:tgtEl>
                                              <p:spTgt spid="212"/>
                                            </p:tgtEl>
                                            <p:attrNameLst>
                                              <p:attrName>style.visibility</p:attrName>
                                            </p:attrNameLst>
                                          </p:cBhvr>
                                          <p:to>
                                            <p:strVal val="visible"/>
                                          </p:to>
                                        </p:set>
                                        <p:anim calcmode="lin" valueType="num">
                                          <p:cBhvr additive="base">
                                            <p:cTn id="47" dur="1000" fill="hold"/>
                                            <p:tgtEl>
                                              <p:spTgt spid="212"/>
                                            </p:tgtEl>
                                            <p:attrNameLst>
                                              <p:attrName>ppt_x</p:attrName>
                                            </p:attrNameLst>
                                          </p:cBhvr>
                                          <p:tavLst>
                                            <p:tav tm="0">
                                              <p:val>
                                                <p:strVal val="0-#ppt_w/2"/>
                                              </p:val>
                                            </p:tav>
                                            <p:tav tm="100000">
                                              <p:val>
                                                <p:strVal val="#ppt_x"/>
                                              </p:val>
                                            </p:tav>
                                          </p:tavLst>
                                        </p:anim>
                                        <p:anim calcmode="lin" valueType="num">
                                          <p:cBhvr additive="base">
                                            <p:cTn id="48" dur="1000" fill="hold"/>
                                            <p:tgtEl>
                                              <p:spTgt spid="212"/>
                                            </p:tgtEl>
                                            <p:attrNameLst>
                                              <p:attrName>ppt_y</p:attrName>
                                            </p:attrNameLst>
                                          </p:cBhvr>
                                          <p:tavLst>
                                            <p:tav tm="0">
                                              <p:val>
                                                <p:strVal val="0-#ppt_h/2"/>
                                              </p:val>
                                            </p:tav>
                                            <p:tav tm="100000">
                                              <p:val>
                                                <p:strVal val="#ppt_y"/>
                                              </p:val>
                                            </p:tav>
                                          </p:tavLst>
                                        </p:anim>
                                      </p:childTnLst>
                                    </p:cTn>
                                  </p:par>
                                  <p:par>
                                    <p:cTn id="49" presetID="49" presetClass="entr" presetSubtype="0" decel="100000" fill="hold" grpId="1" nodeType="withEffect">
                                      <p:stCondLst>
                                        <p:cond delay="0"/>
                                      </p:stCondLst>
                                      <p:childTnLst>
                                        <p:set>
                                          <p:cBhvr>
                                            <p:cTn id="50" dur="1" fill="hold">
                                              <p:stCondLst>
                                                <p:cond delay="0"/>
                                              </p:stCondLst>
                                            </p:cTn>
                                            <p:tgtEl>
                                              <p:spTgt spid="232"/>
                                            </p:tgtEl>
                                            <p:attrNameLst>
                                              <p:attrName>style.visibility</p:attrName>
                                            </p:attrNameLst>
                                          </p:cBhvr>
                                          <p:to>
                                            <p:strVal val="visible"/>
                                          </p:to>
                                        </p:set>
                                        <p:anim calcmode="lin" valueType="num">
                                          <p:cBhvr>
                                            <p:cTn id="51" dur="1000" fill="hold"/>
                                            <p:tgtEl>
                                              <p:spTgt spid="232"/>
                                            </p:tgtEl>
                                            <p:attrNameLst>
                                              <p:attrName>ppt_w</p:attrName>
                                            </p:attrNameLst>
                                          </p:cBhvr>
                                          <p:tavLst>
                                            <p:tav tm="0">
                                              <p:val>
                                                <p:fltVal val="0"/>
                                              </p:val>
                                            </p:tav>
                                            <p:tav tm="100000">
                                              <p:val>
                                                <p:strVal val="#ppt_w"/>
                                              </p:val>
                                            </p:tav>
                                          </p:tavLst>
                                        </p:anim>
                                        <p:anim calcmode="lin" valueType="num">
                                          <p:cBhvr>
                                            <p:cTn id="52" dur="1000" fill="hold"/>
                                            <p:tgtEl>
                                              <p:spTgt spid="232"/>
                                            </p:tgtEl>
                                            <p:attrNameLst>
                                              <p:attrName>ppt_h</p:attrName>
                                            </p:attrNameLst>
                                          </p:cBhvr>
                                          <p:tavLst>
                                            <p:tav tm="0">
                                              <p:val>
                                                <p:fltVal val="0"/>
                                              </p:val>
                                            </p:tav>
                                            <p:tav tm="100000">
                                              <p:val>
                                                <p:strVal val="#ppt_h"/>
                                              </p:val>
                                            </p:tav>
                                          </p:tavLst>
                                        </p:anim>
                                        <p:anim calcmode="lin" valueType="num">
                                          <p:cBhvr>
                                            <p:cTn id="53" dur="1000" fill="hold"/>
                                            <p:tgtEl>
                                              <p:spTgt spid="232"/>
                                            </p:tgtEl>
                                            <p:attrNameLst>
                                              <p:attrName>style.rotation</p:attrName>
                                            </p:attrNameLst>
                                          </p:cBhvr>
                                          <p:tavLst>
                                            <p:tav tm="0">
                                              <p:val>
                                                <p:fltVal val="360"/>
                                              </p:val>
                                            </p:tav>
                                            <p:tav tm="100000">
                                              <p:val>
                                                <p:fltVal val="0"/>
                                              </p:val>
                                            </p:tav>
                                          </p:tavLst>
                                        </p:anim>
                                        <p:animEffect transition="in" filter="fade">
                                          <p:cBhvr>
                                            <p:cTn id="54" dur="1000"/>
                                            <p:tgtEl>
                                              <p:spTgt spid="232"/>
                                            </p:tgtEl>
                                          </p:cBhvr>
                                        </p:animEffect>
                                      </p:childTnLst>
                                    </p:cTn>
                                  </p:par>
                                  <p:par>
                                    <p:cTn id="55" presetID="49" presetClass="entr" presetSubtype="0" decel="100000" fill="hold" grpId="1" nodeType="withEffect">
                                      <p:stCondLst>
                                        <p:cond delay="0"/>
                                      </p:stCondLst>
                                      <p:childTnLst>
                                        <p:set>
                                          <p:cBhvr>
                                            <p:cTn id="56" dur="1" fill="hold">
                                              <p:stCondLst>
                                                <p:cond delay="0"/>
                                              </p:stCondLst>
                                            </p:cTn>
                                            <p:tgtEl>
                                              <p:spTgt spid="219"/>
                                            </p:tgtEl>
                                            <p:attrNameLst>
                                              <p:attrName>style.visibility</p:attrName>
                                            </p:attrNameLst>
                                          </p:cBhvr>
                                          <p:to>
                                            <p:strVal val="visible"/>
                                          </p:to>
                                        </p:set>
                                        <p:anim calcmode="lin" valueType="num">
                                          <p:cBhvr>
                                            <p:cTn id="57" dur="1000" fill="hold"/>
                                            <p:tgtEl>
                                              <p:spTgt spid="219"/>
                                            </p:tgtEl>
                                            <p:attrNameLst>
                                              <p:attrName>ppt_w</p:attrName>
                                            </p:attrNameLst>
                                          </p:cBhvr>
                                          <p:tavLst>
                                            <p:tav tm="0">
                                              <p:val>
                                                <p:fltVal val="0"/>
                                              </p:val>
                                            </p:tav>
                                            <p:tav tm="100000">
                                              <p:val>
                                                <p:strVal val="#ppt_w"/>
                                              </p:val>
                                            </p:tav>
                                          </p:tavLst>
                                        </p:anim>
                                        <p:anim calcmode="lin" valueType="num">
                                          <p:cBhvr>
                                            <p:cTn id="58" dur="1000" fill="hold"/>
                                            <p:tgtEl>
                                              <p:spTgt spid="219"/>
                                            </p:tgtEl>
                                            <p:attrNameLst>
                                              <p:attrName>ppt_h</p:attrName>
                                            </p:attrNameLst>
                                          </p:cBhvr>
                                          <p:tavLst>
                                            <p:tav tm="0">
                                              <p:val>
                                                <p:fltVal val="0"/>
                                              </p:val>
                                            </p:tav>
                                            <p:tav tm="100000">
                                              <p:val>
                                                <p:strVal val="#ppt_h"/>
                                              </p:val>
                                            </p:tav>
                                          </p:tavLst>
                                        </p:anim>
                                        <p:anim calcmode="lin" valueType="num">
                                          <p:cBhvr>
                                            <p:cTn id="59" dur="1000" fill="hold"/>
                                            <p:tgtEl>
                                              <p:spTgt spid="219"/>
                                            </p:tgtEl>
                                            <p:attrNameLst>
                                              <p:attrName>style.rotation</p:attrName>
                                            </p:attrNameLst>
                                          </p:cBhvr>
                                          <p:tavLst>
                                            <p:tav tm="0">
                                              <p:val>
                                                <p:fltVal val="360"/>
                                              </p:val>
                                            </p:tav>
                                            <p:tav tm="100000">
                                              <p:val>
                                                <p:fltVal val="0"/>
                                              </p:val>
                                            </p:tav>
                                          </p:tavLst>
                                        </p:anim>
                                        <p:animEffect transition="in" filter="fade">
                                          <p:cBhvr>
                                            <p:cTn id="60" dur="1000"/>
                                            <p:tgtEl>
                                              <p:spTgt spid="219"/>
                                            </p:tgtEl>
                                          </p:cBhvr>
                                        </p:animEffect>
                                      </p:childTnLst>
                                    </p:cTn>
                                  </p:par>
                                  <p:par>
                                    <p:cTn id="61" presetID="49" presetClass="entr" presetSubtype="0" decel="100000" fill="hold" grpId="1"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p:cTn id="63" dur="1000" fill="hold"/>
                                            <p:tgtEl>
                                              <p:spTgt spid="220"/>
                                            </p:tgtEl>
                                            <p:attrNameLst>
                                              <p:attrName>ppt_w</p:attrName>
                                            </p:attrNameLst>
                                          </p:cBhvr>
                                          <p:tavLst>
                                            <p:tav tm="0">
                                              <p:val>
                                                <p:fltVal val="0"/>
                                              </p:val>
                                            </p:tav>
                                            <p:tav tm="100000">
                                              <p:val>
                                                <p:strVal val="#ppt_w"/>
                                              </p:val>
                                            </p:tav>
                                          </p:tavLst>
                                        </p:anim>
                                        <p:anim calcmode="lin" valueType="num">
                                          <p:cBhvr>
                                            <p:cTn id="64" dur="1000" fill="hold"/>
                                            <p:tgtEl>
                                              <p:spTgt spid="220"/>
                                            </p:tgtEl>
                                            <p:attrNameLst>
                                              <p:attrName>ppt_h</p:attrName>
                                            </p:attrNameLst>
                                          </p:cBhvr>
                                          <p:tavLst>
                                            <p:tav tm="0">
                                              <p:val>
                                                <p:fltVal val="0"/>
                                              </p:val>
                                            </p:tav>
                                            <p:tav tm="100000">
                                              <p:val>
                                                <p:strVal val="#ppt_h"/>
                                              </p:val>
                                            </p:tav>
                                          </p:tavLst>
                                        </p:anim>
                                        <p:anim calcmode="lin" valueType="num">
                                          <p:cBhvr>
                                            <p:cTn id="65" dur="1000" fill="hold"/>
                                            <p:tgtEl>
                                              <p:spTgt spid="220"/>
                                            </p:tgtEl>
                                            <p:attrNameLst>
                                              <p:attrName>style.rotation</p:attrName>
                                            </p:attrNameLst>
                                          </p:cBhvr>
                                          <p:tavLst>
                                            <p:tav tm="0">
                                              <p:val>
                                                <p:fltVal val="360"/>
                                              </p:val>
                                            </p:tav>
                                            <p:tav tm="100000">
                                              <p:val>
                                                <p:fltVal val="0"/>
                                              </p:val>
                                            </p:tav>
                                          </p:tavLst>
                                        </p:anim>
                                        <p:animEffect transition="in" filter="fade">
                                          <p:cBhvr>
                                            <p:cTn id="66" dur="1000"/>
                                            <p:tgtEl>
                                              <p:spTgt spid="220"/>
                                            </p:tgtEl>
                                          </p:cBhvr>
                                        </p:animEffect>
                                      </p:childTnLst>
                                    </p:cTn>
                                  </p:par>
                                  <p:par>
                                    <p:cTn id="67" presetID="49" presetClass="entr" presetSubtype="0" decel="100000" fill="hold" grpId="1" nodeType="withEffect">
                                      <p:stCondLst>
                                        <p:cond delay="0"/>
                                      </p:stCondLst>
                                      <p:childTnLst>
                                        <p:set>
                                          <p:cBhvr>
                                            <p:cTn id="68" dur="1" fill="hold">
                                              <p:stCondLst>
                                                <p:cond delay="0"/>
                                              </p:stCondLst>
                                            </p:cTn>
                                            <p:tgtEl>
                                              <p:spTgt spid="233"/>
                                            </p:tgtEl>
                                            <p:attrNameLst>
                                              <p:attrName>style.visibility</p:attrName>
                                            </p:attrNameLst>
                                          </p:cBhvr>
                                          <p:to>
                                            <p:strVal val="visible"/>
                                          </p:to>
                                        </p:set>
                                        <p:anim calcmode="lin" valueType="num">
                                          <p:cBhvr>
                                            <p:cTn id="69" dur="1000" fill="hold"/>
                                            <p:tgtEl>
                                              <p:spTgt spid="233"/>
                                            </p:tgtEl>
                                            <p:attrNameLst>
                                              <p:attrName>ppt_w</p:attrName>
                                            </p:attrNameLst>
                                          </p:cBhvr>
                                          <p:tavLst>
                                            <p:tav tm="0">
                                              <p:val>
                                                <p:fltVal val="0"/>
                                              </p:val>
                                            </p:tav>
                                            <p:tav tm="100000">
                                              <p:val>
                                                <p:strVal val="#ppt_w"/>
                                              </p:val>
                                            </p:tav>
                                          </p:tavLst>
                                        </p:anim>
                                        <p:anim calcmode="lin" valueType="num">
                                          <p:cBhvr>
                                            <p:cTn id="70" dur="1000" fill="hold"/>
                                            <p:tgtEl>
                                              <p:spTgt spid="233"/>
                                            </p:tgtEl>
                                            <p:attrNameLst>
                                              <p:attrName>ppt_h</p:attrName>
                                            </p:attrNameLst>
                                          </p:cBhvr>
                                          <p:tavLst>
                                            <p:tav tm="0">
                                              <p:val>
                                                <p:fltVal val="0"/>
                                              </p:val>
                                            </p:tav>
                                            <p:tav tm="100000">
                                              <p:val>
                                                <p:strVal val="#ppt_h"/>
                                              </p:val>
                                            </p:tav>
                                          </p:tavLst>
                                        </p:anim>
                                        <p:anim calcmode="lin" valueType="num">
                                          <p:cBhvr>
                                            <p:cTn id="71" dur="1000" fill="hold"/>
                                            <p:tgtEl>
                                              <p:spTgt spid="233"/>
                                            </p:tgtEl>
                                            <p:attrNameLst>
                                              <p:attrName>style.rotation</p:attrName>
                                            </p:attrNameLst>
                                          </p:cBhvr>
                                          <p:tavLst>
                                            <p:tav tm="0">
                                              <p:val>
                                                <p:fltVal val="360"/>
                                              </p:val>
                                            </p:tav>
                                            <p:tav tm="100000">
                                              <p:val>
                                                <p:fltVal val="0"/>
                                              </p:val>
                                            </p:tav>
                                          </p:tavLst>
                                        </p:anim>
                                        <p:animEffect transition="in" filter="fade">
                                          <p:cBhvr>
                                            <p:cTn id="72" dur="1000"/>
                                            <p:tgtEl>
                                              <p:spTgt spid="233"/>
                                            </p:tgtEl>
                                          </p:cBhvr>
                                        </p:animEffect>
                                      </p:childTnLst>
                                    </p:cTn>
                                  </p:par>
                                  <p:par>
                                    <p:cTn id="73" presetID="49" presetClass="entr" presetSubtype="0" decel="100000" fill="hold" grpId="1" nodeType="withEffect">
                                      <p:stCondLst>
                                        <p:cond delay="0"/>
                                      </p:stCondLst>
                                      <p:childTnLst>
                                        <p:set>
                                          <p:cBhvr>
                                            <p:cTn id="74" dur="1" fill="hold">
                                              <p:stCondLst>
                                                <p:cond delay="0"/>
                                              </p:stCondLst>
                                            </p:cTn>
                                            <p:tgtEl>
                                              <p:spTgt spid="235"/>
                                            </p:tgtEl>
                                            <p:attrNameLst>
                                              <p:attrName>style.visibility</p:attrName>
                                            </p:attrNameLst>
                                          </p:cBhvr>
                                          <p:to>
                                            <p:strVal val="visible"/>
                                          </p:to>
                                        </p:set>
                                        <p:anim calcmode="lin" valueType="num">
                                          <p:cBhvr>
                                            <p:cTn id="75" dur="1000" fill="hold"/>
                                            <p:tgtEl>
                                              <p:spTgt spid="235"/>
                                            </p:tgtEl>
                                            <p:attrNameLst>
                                              <p:attrName>ppt_w</p:attrName>
                                            </p:attrNameLst>
                                          </p:cBhvr>
                                          <p:tavLst>
                                            <p:tav tm="0">
                                              <p:val>
                                                <p:fltVal val="0"/>
                                              </p:val>
                                            </p:tav>
                                            <p:tav tm="100000">
                                              <p:val>
                                                <p:strVal val="#ppt_w"/>
                                              </p:val>
                                            </p:tav>
                                          </p:tavLst>
                                        </p:anim>
                                        <p:anim calcmode="lin" valueType="num">
                                          <p:cBhvr>
                                            <p:cTn id="76" dur="1000" fill="hold"/>
                                            <p:tgtEl>
                                              <p:spTgt spid="235"/>
                                            </p:tgtEl>
                                            <p:attrNameLst>
                                              <p:attrName>ppt_h</p:attrName>
                                            </p:attrNameLst>
                                          </p:cBhvr>
                                          <p:tavLst>
                                            <p:tav tm="0">
                                              <p:val>
                                                <p:fltVal val="0"/>
                                              </p:val>
                                            </p:tav>
                                            <p:tav tm="100000">
                                              <p:val>
                                                <p:strVal val="#ppt_h"/>
                                              </p:val>
                                            </p:tav>
                                          </p:tavLst>
                                        </p:anim>
                                        <p:anim calcmode="lin" valueType="num">
                                          <p:cBhvr>
                                            <p:cTn id="77" dur="1000" fill="hold"/>
                                            <p:tgtEl>
                                              <p:spTgt spid="235"/>
                                            </p:tgtEl>
                                            <p:attrNameLst>
                                              <p:attrName>style.rotation</p:attrName>
                                            </p:attrNameLst>
                                          </p:cBhvr>
                                          <p:tavLst>
                                            <p:tav tm="0">
                                              <p:val>
                                                <p:fltVal val="360"/>
                                              </p:val>
                                            </p:tav>
                                            <p:tav tm="100000">
                                              <p:val>
                                                <p:fltVal val="0"/>
                                              </p:val>
                                            </p:tav>
                                          </p:tavLst>
                                        </p:anim>
                                        <p:animEffect transition="in" filter="fade">
                                          <p:cBhvr>
                                            <p:cTn id="78" dur="1000"/>
                                            <p:tgtEl>
                                              <p:spTgt spid="235"/>
                                            </p:tgtEl>
                                          </p:cBhvr>
                                        </p:animEffect>
                                      </p:childTnLst>
                                    </p:cTn>
                                  </p:par>
                                  <p:par>
                                    <p:cTn id="79" presetID="49" presetClass="entr" presetSubtype="0" decel="100000" fill="hold" grpId="1" nodeType="withEffect">
                                      <p:stCondLst>
                                        <p:cond delay="0"/>
                                      </p:stCondLst>
                                      <p:childTnLst>
                                        <p:set>
                                          <p:cBhvr>
                                            <p:cTn id="80" dur="1" fill="hold">
                                              <p:stCondLst>
                                                <p:cond delay="0"/>
                                              </p:stCondLst>
                                            </p:cTn>
                                            <p:tgtEl>
                                              <p:spTgt spid="227"/>
                                            </p:tgtEl>
                                            <p:attrNameLst>
                                              <p:attrName>style.visibility</p:attrName>
                                            </p:attrNameLst>
                                          </p:cBhvr>
                                          <p:to>
                                            <p:strVal val="visible"/>
                                          </p:to>
                                        </p:set>
                                        <p:anim calcmode="lin" valueType="num">
                                          <p:cBhvr>
                                            <p:cTn id="81" dur="1000" fill="hold"/>
                                            <p:tgtEl>
                                              <p:spTgt spid="227"/>
                                            </p:tgtEl>
                                            <p:attrNameLst>
                                              <p:attrName>ppt_w</p:attrName>
                                            </p:attrNameLst>
                                          </p:cBhvr>
                                          <p:tavLst>
                                            <p:tav tm="0">
                                              <p:val>
                                                <p:fltVal val="0"/>
                                              </p:val>
                                            </p:tav>
                                            <p:tav tm="100000">
                                              <p:val>
                                                <p:strVal val="#ppt_w"/>
                                              </p:val>
                                            </p:tav>
                                          </p:tavLst>
                                        </p:anim>
                                        <p:anim calcmode="lin" valueType="num">
                                          <p:cBhvr>
                                            <p:cTn id="82" dur="1000" fill="hold"/>
                                            <p:tgtEl>
                                              <p:spTgt spid="227"/>
                                            </p:tgtEl>
                                            <p:attrNameLst>
                                              <p:attrName>ppt_h</p:attrName>
                                            </p:attrNameLst>
                                          </p:cBhvr>
                                          <p:tavLst>
                                            <p:tav tm="0">
                                              <p:val>
                                                <p:fltVal val="0"/>
                                              </p:val>
                                            </p:tav>
                                            <p:tav tm="100000">
                                              <p:val>
                                                <p:strVal val="#ppt_h"/>
                                              </p:val>
                                            </p:tav>
                                          </p:tavLst>
                                        </p:anim>
                                        <p:anim calcmode="lin" valueType="num">
                                          <p:cBhvr>
                                            <p:cTn id="83" dur="1000" fill="hold"/>
                                            <p:tgtEl>
                                              <p:spTgt spid="227"/>
                                            </p:tgtEl>
                                            <p:attrNameLst>
                                              <p:attrName>style.rotation</p:attrName>
                                            </p:attrNameLst>
                                          </p:cBhvr>
                                          <p:tavLst>
                                            <p:tav tm="0">
                                              <p:val>
                                                <p:fltVal val="360"/>
                                              </p:val>
                                            </p:tav>
                                            <p:tav tm="100000">
                                              <p:val>
                                                <p:fltVal val="0"/>
                                              </p:val>
                                            </p:tav>
                                          </p:tavLst>
                                        </p:anim>
                                        <p:animEffect transition="in" filter="fade">
                                          <p:cBhvr>
                                            <p:cTn id="84" dur="1000"/>
                                            <p:tgtEl>
                                              <p:spTgt spid="227"/>
                                            </p:tgtEl>
                                          </p:cBhvr>
                                        </p:animEffect>
                                      </p:childTnLst>
                                    </p:cTn>
                                  </p:par>
                                  <p:par>
                                    <p:cTn id="85" presetID="49" presetClass="entr" presetSubtype="0" decel="100000" fill="hold" grpId="1" nodeType="withEffect">
                                      <p:stCondLst>
                                        <p:cond delay="0"/>
                                      </p:stCondLst>
                                      <p:childTnLst>
                                        <p:set>
                                          <p:cBhvr>
                                            <p:cTn id="86" dur="1" fill="hold">
                                              <p:stCondLst>
                                                <p:cond delay="0"/>
                                              </p:stCondLst>
                                            </p:cTn>
                                            <p:tgtEl>
                                              <p:spTgt spid="211"/>
                                            </p:tgtEl>
                                            <p:attrNameLst>
                                              <p:attrName>style.visibility</p:attrName>
                                            </p:attrNameLst>
                                          </p:cBhvr>
                                          <p:to>
                                            <p:strVal val="visible"/>
                                          </p:to>
                                        </p:set>
                                        <p:anim calcmode="lin" valueType="num">
                                          <p:cBhvr>
                                            <p:cTn id="87" dur="1000" fill="hold"/>
                                            <p:tgtEl>
                                              <p:spTgt spid="211"/>
                                            </p:tgtEl>
                                            <p:attrNameLst>
                                              <p:attrName>ppt_w</p:attrName>
                                            </p:attrNameLst>
                                          </p:cBhvr>
                                          <p:tavLst>
                                            <p:tav tm="0">
                                              <p:val>
                                                <p:fltVal val="0"/>
                                              </p:val>
                                            </p:tav>
                                            <p:tav tm="100000">
                                              <p:val>
                                                <p:strVal val="#ppt_w"/>
                                              </p:val>
                                            </p:tav>
                                          </p:tavLst>
                                        </p:anim>
                                        <p:anim calcmode="lin" valueType="num">
                                          <p:cBhvr>
                                            <p:cTn id="88" dur="1000" fill="hold"/>
                                            <p:tgtEl>
                                              <p:spTgt spid="211"/>
                                            </p:tgtEl>
                                            <p:attrNameLst>
                                              <p:attrName>ppt_h</p:attrName>
                                            </p:attrNameLst>
                                          </p:cBhvr>
                                          <p:tavLst>
                                            <p:tav tm="0">
                                              <p:val>
                                                <p:fltVal val="0"/>
                                              </p:val>
                                            </p:tav>
                                            <p:tav tm="100000">
                                              <p:val>
                                                <p:strVal val="#ppt_h"/>
                                              </p:val>
                                            </p:tav>
                                          </p:tavLst>
                                        </p:anim>
                                        <p:anim calcmode="lin" valueType="num">
                                          <p:cBhvr>
                                            <p:cTn id="89" dur="1000" fill="hold"/>
                                            <p:tgtEl>
                                              <p:spTgt spid="211"/>
                                            </p:tgtEl>
                                            <p:attrNameLst>
                                              <p:attrName>style.rotation</p:attrName>
                                            </p:attrNameLst>
                                          </p:cBhvr>
                                          <p:tavLst>
                                            <p:tav tm="0">
                                              <p:val>
                                                <p:fltVal val="360"/>
                                              </p:val>
                                            </p:tav>
                                            <p:tav tm="100000">
                                              <p:val>
                                                <p:fltVal val="0"/>
                                              </p:val>
                                            </p:tav>
                                          </p:tavLst>
                                        </p:anim>
                                        <p:animEffect transition="in" filter="fade">
                                          <p:cBhvr>
                                            <p:cTn id="90" dur="1000"/>
                                            <p:tgtEl>
                                              <p:spTgt spid="211"/>
                                            </p:tgtEl>
                                          </p:cBhvr>
                                        </p:animEffect>
                                      </p:childTnLst>
                                    </p:cTn>
                                  </p:par>
                                  <p:par>
                                    <p:cTn id="91" presetID="49" presetClass="entr" presetSubtype="0" decel="100000" fill="hold" grpId="1" nodeType="withEffect">
                                      <p:stCondLst>
                                        <p:cond delay="0"/>
                                      </p:stCondLst>
                                      <p:childTnLst>
                                        <p:set>
                                          <p:cBhvr>
                                            <p:cTn id="92" dur="1" fill="hold">
                                              <p:stCondLst>
                                                <p:cond delay="0"/>
                                              </p:stCondLst>
                                            </p:cTn>
                                            <p:tgtEl>
                                              <p:spTgt spid="202"/>
                                            </p:tgtEl>
                                            <p:attrNameLst>
                                              <p:attrName>style.visibility</p:attrName>
                                            </p:attrNameLst>
                                          </p:cBhvr>
                                          <p:to>
                                            <p:strVal val="visible"/>
                                          </p:to>
                                        </p:set>
                                        <p:anim calcmode="lin" valueType="num">
                                          <p:cBhvr>
                                            <p:cTn id="93" dur="1000" fill="hold"/>
                                            <p:tgtEl>
                                              <p:spTgt spid="202"/>
                                            </p:tgtEl>
                                            <p:attrNameLst>
                                              <p:attrName>ppt_w</p:attrName>
                                            </p:attrNameLst>
                                          </p:cBhvr>
                                          <p:tavLst>
                                            <p:tav tm="0">
                                              <p:val>
                                                <p:fltVal val="0"/>
                                              </p:val>
                                            </p:tav>
                                            <p:tav tm="100000">
                                              <p:val>
                                                <p:strVal val="#ppt_w"/>
                                              </p:val>
                                            </p:tav>
                                          </p:tavLst>
                                        </p:anim>
                                        <p:anim calcmode="lin" valueType="num">
                                          <p:cBhvr>
                                            <p:cTn id="94" dur="1000" fill="hold"/>
                                            <p:tgtEl>
                                              <p:spTgt spid="202"/>
                                            </p:tgtEl>
                                            <p:attrNameLst>
                                              <p:attrName>ppt_h</p:attrName>
                                            </p:attrNameLst>
                                          </p:cBhvr>
                                          <p:tavLst>
                                            <p:tav tm="0">
                                              <p:val>
                                                <p:fltVal val="0"/>
                                              </p:val>
                                            </p:tav>
                                            <p:tav tm="100000">
                                              <p:val>
                                                <p:strVal val="#ppt_h"/>
                                              </p:val>
                                            </p:tav>
                                          </p:tavLst>
                                        </p:anim>
                                        <p:anim calcmode="lin" valueType="num">
                                          <p:cBhvr>
                                            <p:cTn id="95" dur="1000" fill="hold"/>
                                            <p:tgtEl>
                                              <p:spTgt spid="202"/>
                                            </p:tgtEl>
                                            <p:attrNameLst>
                                              <p:attrName>style.rotation</p:attrName>
                                            </p:attrNameLst>
                                          </p:cBhvr>
                                          <p:tavLst>
                                            <p:tav tm="0">
                                              <p:val>
                                                <p:fltVal val="360"/>
                                              </p:val>
                                            </p:tav>
                                            <p:tav tm="100000">
                                              <p:val>
                                                <p:fltVal val="0"/>
                                              </p:val>
                                            </p:tav>
                                          </p:tavLst>
                                        </p:anim>
                                        <p:animEffect transition="in" filter="fade">
                                          <p:cBhvr>
                                            <p:cTn id="96" dur="1000"/>
                                            <p:tgtEl>
                                              <p:spTgt spid="202"/>
                                            </p:tgtEl>
                                          </p:cBhvr>
                                        </p:animEffect>
                                      </p:childTnLst>
                                    </p:cTn>
                                  </p:par>
                                  <p:par>
                                    <p:cTn id="97" presetID="49" presetClass="entr" presetSubtype="0" decel="100000" fill="hold" grpId="1" nodeType="withEffect">
                                      <p:stCondLst>
                                        <p:cond delay="0"/>
                                      </p:stCondLst>
                                      <p:childTnLst>
                                        <p:set>
                                          <p:cBhvr>
                                            <p:cTn id="98" dur="1" fill="hold">
                                              <p:stCondLst>
                                                <p:cond delay="0"/>
                                              </p:stCondLst>
                                            </p:cTn>
                                            <p:tgtEl>
                                              <p:spTgt spid="238"/>
                                            </p:tgtEl>
                                            <p:attrNameLst>
                                              <p:attrName>style.visibility</p:attrName>
                                            </p:attrNameLst>
                                          </p:cBhvr>
                                          <p:to>
                                            <p:strVal val="visible"/>
                                          </p:to>
                                        </p:set>
                                        <p:anim calcmode="lin" valueType="num">
                                          <p:cBhvr>
                                            <p:cTn id="99" dur="1000" fill="hold"/>
                                            <p:tgtEl>
                                              <p:spTgt spid="238"/>
                                            </p:tgtEl>
                                            <p:attrNameLst>
                                              <p:attrName>ppt_w</p:attrName>
                                            </p:attrNameLst>
                                          </p:cBhvr>
                                          <p:tavLst>
                                            <p:tav tm="0">
                                              <p:val>
                                                <p:fltVal val="0"/>
                                              </p:val>
                                            </p:tav>
                                            <p:tav tm="100000">
                                              <p:val>
                                                <p:strVal val="#ppt_w"/>
                                              </p:val>
                                            </p:tav>
                                          </p:tavLst>
                                        </p:anim>
                                        <p:anim calcmode="lin" valueType="num">
                                          <p:cBhvr>
                                            <p:cTn id="100" dur="1000" fill="hold"/>
                                            <p:tgtEl>
                                              <p:spTgt spid="238"/>
                                            </p:tgtEl>
                                            <p:attrNameLst>
                                              <p:attrName>ppt_h</p:attrName>
                                            </p:attrNameLst>
                                          </p:cBhvr>
                                          <p:tavLst>
                                            <p:tav tm="0">
                                              <p:val>
                                                <p:fltVal val="0"/>
                                              </p:val>
                                            </p:tav>
                                            <p:tav tm="100000">
                                              <p:val>
                                                <p:strVal val="#ppt_h"/>
                                              </p:val>
                                            </p:tav>
                                          </p:tavLst>
                                        </p:anim>
                                        <p:anim calcmode="lin" valueType="num">
                                          <p:cBhvr>
                                            <p:cTn id="101" dur="1000" fill="hold"/>
                                            <p:tgtEl>
                                              <p:spTgt spid="238"/>
                                            </p:tgtEl>
                                            <p:attrNameLst>
                                              <p:attrName>style.rotation</p:attrName>
                                            </p:attrNameLst>
                                          </p:cBhvr>
                                          <p:tavLst>
                                            <p:tav tm="0">
                                              <p:val>
                                                <p:fltVal val="360"/>
                                              </p:val>
                                            </p:tav>
                                            <p:tav tm="100000">
                                              <p:val>
                                                <p:fltVal val="0"/>
                                              </p:val>
                                            </p:tav>
                                          </p:tavLst>
                                        </p:anim>
                                        <p:animEffect transition="in" filter="fade">
                                          <p:cBhvr>
                                            <p:cTn id="102" dur="1000"/>
                                            <p:tgtEl>
                                              <p:spTgt spid="238"/>
                                            </p:tgtEl>
                                          </p:cBhvr>
                                        </p:animEffect>
                                      </p:childTnLst>
                                    </p:cTn>
                                  </p:par>
                                  <p:par>
                                    <p:cTn id="103" presetID="49" presetClass="entr" presetSubtype="0" decel="100000" fill="hold" grpId="1" nodeType="withEffect">
                                      <p:stCondLst>
                                        <p:cond delay="0"/>
                                      </p:stCondLst>
                                      <p:childTnLst>
                                        <p:set>
                                          <p:cBhvr>
                                            <p:cTn id="104" dur="1" fill="hold">
                                              <p:stCondLst>
                                                <p:cond delay="0"/>
                                              </p:stCondLst>
                                            </p:cTn>
                                            <p:tgtEl>
                                              <p:spTgt spid="213"/>
                                            </p:tgtEl>
                                            <p:attrNameLst>
                                              <p:attrName>style.visibility</p:attrName>
                                            </p:attrNameLst>
                                          </p:cBhvr>
                                          <p:to>
                                            <p:strVal val="visible"/>
                                          </p:to>
                                        </p:set>
                                        <p:anim calcmode="lin" valueType="num">
                                          <p:cBhvr>
                                            <p:cTn id="105" dur="1000" fill="hold"/>
                                            <p:tgtEl>
                                              <p:spTgt spid="213"/>
                                            </p:tgtEl>
                                            <p:attrNameLst>
                                              <p:attrName>ppt_w</p:attrName>
                                            </p:attrNameLst>
                                          </p:cBhvr>
                                          <p:tavLst>
                                            <p:tav tm="0">
                                              <p:val>
                                                <p:fltVal val="0"/>
                                              </p:val>
                                            </p:tav>
                                            <p:tav tm="100000">
                                              <p:val>
                                                <p:strVal val="#ppt_w"/>
                                              </p:val>
                                            </p:tav>
                                          </p:tavLst>
                                        </p:anim>
                                        <p:anim calcmode="lin" valueType="num">
                                          <p:cBhvr>
                                            <p:cTn id="106" dur="1000" fill="hold"/>
                                            <p:tgtEl>
                                              <p:spTgt spid="213"/>
                                            </p:tgtEl>
                                            <p:attrNameLst>
                                              <p:attrName>ppt_h</p:attrName>
                                            </p:attrNameLst>
                                          </p:cBhvr>
                                          <p:tavLst>
                                            <p:tav tm="0">
                                              <p:val>
                                                <p:fltVal val="0"/>
                                              </p:val>
                                            </p:tav>
                                            <p:tav tm="100000">
                                              <p:val>
                                                <p:strVal val="#ppt_h"/>
                                              </p:val>
                                            </p:tav>
                                          </p:tavLst>
                                        </p:anim>
                                        <p:anim calcmode="lin" valueType="num">
                                          <p:cBhvr>
                                            <p:cTn id="107" dur="1000" fill="hold"/>
                                            <p:tgtEl>
                                              <p:spTgt spid="213"/>
                                            </p:tgtEl>
                                            <p:attrNameLst>
                                              <p:attrName>style.rotation</p:attrName>
                                            </p:attrNameLst>
                                          </p:cBhvr>
                                          <p:tavLst>
                                            <p:tav tm="0">
                                              <p:val>
                                                <p:fltVal val="360"/>
                                              </p:val>
                                            </p:tav>
                                            <p:tav tm="100000">
                                              <p:val>
                                                <p:fltVal val="0"/>
                                              </p:val>
                                            </p:tav>
                                          </p:tavLst>
                                        </p:anim>
                                        <p:animEffect transition="in" filter="fade">
                                          <p:cBhvr>
                                            <p:cTn id="108" dur="1000"/>
                                            <p:tgtEl>
                                              <p:spTgt spid="213"/>
                                            </p:tgtEl>
                                          </p:cBhvr>
                                        </p:animEffect>
                                      </p:childTnLst>
                                    </p:cTn>
                                  </p:par>
                                  <p:par>
                                    <p:cTn id="109" presetID="49" presetClass="entr" presetSubtype="0" decel="100000" fill="hold" grpId="1"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p:cTn id="111" dur="1000" fill="hold"/>
                                            <p:tgtEl>
                                              <p:spTgt spid="212"/>
                                            </p:tgtEl>
                                            <p:attrNameLst>
                                              <p:attrName>ppt_w</p:attrName>
                                            </p:attrNameLst>
                                          </p:cBhvr>
                                          <p:tavLst>
                                            <p:tav tm="0">
                                              <p:val>
                                                <p:fltVal val="0"/>
                                              </p:val>
                                            </p:tav>
                                            <p:tav tm="100000">
                                              <p:val>
                                                <p:strVal val="#ppt_w"/>
                                              </p:val>
                                            </p:tav>
                                          </p:tavLst>
                                        </p:anim>
                                        <p:anim calcmode="lin" valueType="num">
                                          <p:cBhvr>
                                            <p:cTn id="112" dur="1000" fill="hold"/>
                                            <p:tgtEl>
                                              <p:spTgt spid="212"/>
                                            </p:tgtEl>
                                            <p:attrNameLst>
                                              <p:attrName>ppt_h</p:attrName>
                                            </p:attrNameLst>
                                          </p:cBhvr>
                                          <p:tavLst>
                                            <p:tav tm="0">
                                              <p:val>
                                                <p:fltVal val="0"/>
                                              </p:val>
                                            </p:tav>
                                            <p:tav tm="100000">
                                              <p:val>
                                                <p:strVal val="#ppt_h"/>
                                              </p:val>
                                            </p:tav>
                                          </p:tavLst>
                                        </p:anim>
                                        <p:anim calcmode="lin" valueType="num">
                                          <p:cBhvr>
                                            <p:cTn id="113" dur="1000" fill="hold"/>
                                            <p:tgtEl>
                                              <p:spTgt spid="212"/>
                                            </p:tgtEl>
                                            <p:attrNameLst>
                                              <p:attrName>style.rotation</p:attrName>
                                            </p:attrNameLst>
                                          </p:cBhvr>
                                          <p:tavLst>
                                            <p:tav tm="0">
                                              <p:val>
                                                <p:fltVal val="360"/>
                                              </p:val>
                                            </p:tav>
                                            <p:tav tm="100000">
                                              <p:val>
                                                <p:fltVal val="0"/>
                                              </p:val>
                                            </p:tav>
                                          </p:tavLst>
                                        </p:anim>
                                        <p:animEffect transition="in" filter="fade">
                                          <p:cBhvr>
                                            <p:cTn id="114" dur="1000"/>
                                            <p:tgtEl>
                                              <p:spTgt spid="212"/>
                                            </p:tgtEl>
                                          </p:cBhvr>
                                        </p:animEffect>
                                      </p:childTnLst>
                                    </p:cTn>
                                  </p:par>
                                  <p:par>
                                    <p:cTn id="115" presetID="2" presetClass="entr" presetSubtype="9" fill="hold" grpId="0" nodeType="withEffect">
                                      <p:stCondLst>
                                        <p:cond delay="0"/>
                                      </p:stCondLst>
                                      <p:childTnLst>
                                        <p:set>
                                          <p:cBhvr>
                                            <p:cTn id="116" dur="1" fill="hold">
                                              <p:stCondLst>
                                                <p:cond delay="0"/>
                                              </p:stCondLst>
                                            </p:cTn>
                                            <p:tgtEl>
                                              <p:spTgt spid="225"/>
                                            </p:tgtEl>
                                            <p:attrNameLst>
                                              <p:attrName>style.visibility</p:attrName>
                                            </p:attrNameLst>
                                          </p:cBhvr>
                                          <p:to>
                                            <p:strVal val="visible"/>
                                          </p:to>
                                        </p:set>
                                        <p:anim calcmode="lin" valueType="num">
                                          <p:cBhvr additive="base">
                                            <p:cTn id="117" dur="1000" fill="hold"/>
                                            <p:tgtEl>
                                              <p:spTgt spid="225"/>
                                            </p:tgtEl>
                                            <p:attrNameLst>
                                              <p:attrName>ppt_x</p:attrName>
                                            </p:attrNameLst>
                                          </p:cBhvr>
                                          <p:tavLst>
                                            <p:tav tm="0">
                                              <p:val>
                                                <p:strVal val="0-#ppt_w/2"/>
                                              </p:val>
                                            </p:tav>
                                            <p:tav tm="100000">
                                              <p:val>
                                                <p:strVal val="#ppt_x"/>
                                              </p:val>
                                            </p:tav>
                                          </p:tavLst>
                                        </p:anim>
                                        <p:anim calcmode="lin" valueType="num">
                                          <p:cBhvr additive="base">
                                            <p:cTn id="118" dur="1000" fill="hold"/>
                                            <p:tgtEl>
                                              <p:spTgt spid="225"/>
                                            </p:tgtEl>
                                            <p:attrNameLst>
                                              <p:attrName>ppt_y</p:attrName>
                                            </p:attrNameLst>
                                          </p:cBhvr>
                                          <p:tavLst>
                                            <p:tav tm="0">
                                              <p:val>
                                                <p:strVal val="0-#ppt_h/2"/>
                                              </p:val>
                                            </p:tav>
                                            <p:tav tm="100000">
                                              <p:val>
                                                <p:strVal val="#ppt_y"/>
                                              </p:val>
                                            </p:tav>
                                          </p:tavLst>
                                        </p:anim>
                                      </p:childTnLst>
                                    </p:cTn>
                                  </p:par>
                                  <p:par>
                                    <p:cTn id="119" presetID="49" presetClass="entr" presetSubtype="0" decel="100000" fill="hold" grpId="1" nodeType="withEffect">
                                      <p:stCondLst>
                                        <p:cond delay="0"/>
                                      </p:stCondLst>
                                      <p:childTnLst>
                                        <p:set>
                                          <p:cBhvr>
                                            <p:cTn id="120" dur="1" fill="hold">
                                              <p:stCondLst>
                                                <p:cond delay="0"/>
                                              </p:stCondLst>
                                            </p:cTn>
                                            <p:tgtEl>
                                              <p:spTgt spid="225"/>
                                            </p:tgtEl>
                                            <p:attrNameLst>
                                              <p:attrName>style.visibility</p:attrName>
                                            </p:attrNameLst>
                                          </p:cBhvr>
                                          <p:to>
                                            <p:strVal val="visible"/>
                                          </p:to>
                                        </p:set>
                                        <p:anim calcmode="lin" valueType="num">
                                          <p:cBhvr>
                                            <p:cTn id="121" dur="1000" fill="hold"/>
                                            <p:tgtEl>
                                              <p:spTgt spid="225"/>
                                            </p:tgtEl>
                                            <p:attrNameLst>
                                              <p:attrName>ppt_w</p:attrName>
                                            </p:attrNameLst>
                                          </p:cBhvr>
                                          <p:tavLst>
                                            <p:tav tm="0">
                                              <p:val>
                                                <p:fltVal val="0"/>
                                              </p:val>
                                            </p:tav>
                                            <p:tav tm="100000">
                                              <p:val>
                                                <p:strVal val="#ppt_w"/>
                                              </p:val>
                                            </p:tav>
                                          </p:tavLst>
                                        </p:anim>
                                        <p:anim calcmode="lin" valueType="num">
                                          <p:cBhvr>
                                            <p:cTn id="122" dur="1000" fill="hold"/>
                                            <p:tgtEl>
                                              <p:spTgt spid="225"/>
                                            </p:tgtEl>
                                            <p:attrNameLst>
                                              <p:attrName>ppt_h</p:attrName>
                                            </p:attrNameLst>
                                          </p:cBhvr>
                                          <p:tavLst>
                                            <p:tav tm="0">
                                              <p:val>
                                                <p:fltVal val="0"/>
                                              </p:val>
                                            </p:tav>
                                            <p:tav tm="100000">
                                              <p:val>
                                                <p:strVal val="#ppt_h"/>
                                              </p:val>
                                            </p:tav>
                                          </p:tavLst>
                                        </p:anim>
                                        <p:anim calcmode="lin" valueType="num">
                                          <p:cBhvr>
                                            <p:cTn id="123" dur="1000" fill="hold"/>
                                            <p:tgtEl>
                                              <p:spTgt spid="225"/>
                                            </p:tgtEl>
                                            <p:attrNameLst>
                                              <p:attrName>style.rotation</p:attrName>
                                            </p:attrNameLst>
                                          </p:cBhvr>
                                          <p:tavLst>
                                            <p:tav tm="0">
                                              <p:val>
                                                <p:fltVal val="360"/>
                                              </p:val>
                                            </p:tav>
                                            <p:tav tm="100000">
                                              <p:val>
                                                <p:fltVal val="0"/>
                                              </p:val>
                                            </p:tav>
                                          </p:tavLst>
                                        </p:anim>
                                        <p:animEffect transition="in" filter="fade">
                                          <p:cBhvr>
                                            <p:cTn id="124" dur="1000"/>
                                            <p:tgtEl>
                                              <p:spTgt spid="225"/>
                                            </p:tgtEl>
                                          </p:cBhvr>
                                        </p:animEffect>
                                      </p:childTnLst>
                                    </p:cTn>
                                  </p:par>
                                  <p:par>
                                    <p:cTn id="125" presetID="2" presetClass="entr" presetSubtype="9"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000" fill="hold"/>
                                            <p:tgtEl>
                                              <p:spTgt spid="216"/>
                                            </p:tgtEl>
                                            <p:attrNameLst>
                                              <p:attrName>ppt_x</p:attrName>
                                            </p:attrNameLst>
                                          </p:cBhvr>
                                          <p:tavLst>
                                            <p:tav tm="0">
                                              <p:val>
                                                <p:strVal val="0-#ppt_w/2"/>
                                              </p:val>
                                            </p:tav>
                                            <p:tav tm="100000">
                                              <p:val>
                                                <p:strVal val="#ppt_x"/>
                                              </p:val>
                                            </p:tav>
                                          </p:tavLst>
                                        </p:anim>
                                        <p:anim calcmode="lin" valueType="num">
                                          <p:cBhvr additive="base">
                                            <p:cTn id="128" dur="1000" fill="hold"/>
                                            <p:tgtEl>
                                              <p:spTgt spid="216"/>
                                            </p:tgtEl>
                                            <p:attrNameLst>
                                              <p:attrName>ppt_y</p:attrName>
                                            </p:attrNameLst>
                                          </p:cBhvr>
                                          <p:tavLst>
                                            <p:tav tm="0">
                                              <p:val>
                                                <p:strVal val="0-#ppt_h/2"/>
                                              </p:val>
                                            </p:tav>
                                            <p:tav tm="100000">
                                              <p:val>
                                                <p:strVal val="#ppt_y"/>
                                              </p:val>
                                            </p:tav>
                                          </p:tavLst>
                                        </p:anim>
                                      </p:childTnLst>
                                    </p:cTn>
                                  </p:par>
                                  <p:par>
                                    <p:cTn id="129" presetID="49" presetClass="entr" presetSubtype="0" decel="100000" fill="hold" grpId="1" nodeType="withEffect">
                                      <p:stCondLst>
                                        <p:cond delay="0"/>
                                      </p:stCondLst>
                                      <p:childTnLst>
                                        <p:set>
                                          <p:cBhvr>
                                            <p:cTn id="130" dur="1" fill="hold">
                                              <p:stCondLst>
                                                <p:cond delay="0"/>
                                              </p:stCondLst>
                                            </p:cTn>
                                            <p:tgtEl>
                                              <p:spTgt spid="216"/>
                                            </p:tgtEl>
                                            <p:attrNameLst>
                                              <p:attrName>style.visibility</p:attrName>
                                            </p:attrNameLst>
                                          </p:cBhvr>
                                          <p:to>
                                            <p:strVal val="visible"/>
                                          </p:to>
                                        </p:set>
                                        <p:anim calcmode="lin" valueType="num">
                                          <p:cBhvr>
                                            <p:cTn id="131" dur="1000" fill="hold"/>
                                            <p:tgtEl>
                                              <p:spTgt spid="216"/>
                                            </p:tgtEl>
                                            <p:attrNameLst>
                                              <p:attrName>ppt_w</p:attrName>
                                            </p:attrNameLst>
                                          </p:cBhvr>
                                          <p:tavLst>
                                            <p:tav tm="0">
                                              <p:val>
                                                <p:fltVal val="0"/>
                                              </p:val>
                                            </p:tav>
                                            <p:tav tm="100000">
                                              <p:val>
                                                <p:strVal val="#ppt_w"/>
                                              </p:val>
                                            </p:tav>
                                          </p:tavLst>
                                        </p:anim>
                                        <p:anim calcmode="lin" valueType="num">
                                          <p:cBhvr>
                                            <p:cTn id="132" dur="1000" fill="hold"/>
                                            <p:tgtEl>
                                              <p:spTgt spid="216"/>
                                            </p:tgtEl>
                                            <p:attrNameLst>
                                              <p:attrName>ppt_h</p:attrName>
                                            </p:attrNameLst>
                                          </p:cBhvr>
                                          <p:tavLst>
                                            <p:tav tm="0">
                                              <p:val>
                                                <p:fltVal val="0"/>
                                              </p:val>
                                            </p:tav>
                                            <p:tav tm="100000">
                                              <p:val>
                                                <p:strVal val="#ppt_h"/>
                                              </p:val>
                                            </p:tav>
                                          </p:tavLst>
                                        </p:anim>
                                        <p:anim calcmode="lin" valueType="num">
                                          <p:cBhvr>
                                            <p:cTn id="133" dur="1000" fill="hold"/>
                                            <p:tgtEl>
                                              <p:spTgt spid="216"/>
                                            </p:tgtEl>
                                            <p:attrNameLst>
                                              <p:attrName>style.rotation</p:attrName>
                                            </p:attrNameLst>
                                          </p:cBhvr>
                                          <p:tavLst>
                                            <p:tav tm="0">
                                              <p:val>
                                                <p:fltVal val="360"/>
                                              </p:val>
                                            </p:tav>
                                            <p:tav tm="100000">
                                              <p:val>
                                                <p:fltVal val="0"/>
                                              </p:val>
                                            </p:tav>
                                          </p:tavLst>
                                        </p:anim>
                                        <p:animEffect transition="in" filter="fade">
                                          <p:cBhvr>
                                            <p:cTn id="134" dur="1000"/>
                                            <p:tgtEl>
                                              <p:spTgt spid="216"/>
                                            </p:tgtEl>
                                          </p:cBhvr>
                                        </p:animEffect>
                                      </p:childTnLst>
                                    </p:cTn>
                                  </p:par>
                                  <p:par>
                                    <p:cTn id="135" presetID="2" presetClass="entr" presetSubtype="9" fill="hold" grpId="0" nodeType="withEffect">
                                      <p:stCondLst>
                                        <p:cond delay="0"/>
                                      </p:stCondLst>
                                      <p:childTnLst>
                                        <p:set>
                                          <p:cBhvr>
                                            <p:cTn id="136" dur="1" fill="hold">
                                              <p:stCondLst>
                                                <p:cond delay="0"/>
                                              </p:stCondLst>
                                            </p:cTn>
                                            <p:tgtEl>
                                              <p:spTgt spid="214"/>
                                            </p:tgtEl>
                                            <p:attrNameLst>
                                              <p:attrName>style.visibility</p:attrName>
                                            </p:attrNameLst>
                                          </p:cBhvr>
                                          <p:to>
                                            <p:strVal val="visible"/>
                                          </p:to>
                                        </p:set>
                                        <p:anim calcmode="lin" valueType="num">
                                          <p:cBhvr additive="base">
                                            <p:cTn id="137" dur="1000" fill="hold"/>
                                            <p:tgtEl>
                                              <p:spTgt spid="214"/>
                                            </p:tgtEl>
                                            <p:attrNameLst>
                                              <p:attrName>ppt_x</p:attrName>
                                            </p:attrNameLst>
                                          </p:cBhvr>
                                          <p:tavLst>
                                            <p:tav tm="0">
                                              <p:val>
                                                <p:strVal val="0-#ppt_w/2"/>
                                              </p:val>
                                            </p:tav>
                                            <p:tav tm="100000">
                                              <p:val>
                                                <p:strVal val="#ppt_x"/>
                                              </p:val>
                                            </p:tav>
                                          </p:tavLst>
                                        </p:anim>
                                        <p:anim calcmode="lin" valueType="num">
                                          <p:cBhvr additive="base">
                                            <p:cTn id="138" dur="1000" fill="hold"/>
                                            <p:tgtEl>
                                              <p:spTgt spid="214"/>
                                            </p:tgtEl>
                                            <p:attrNameLst>
                                              <p:attrName>ppt_y</p:attrName>
                                            </p:attrNameLst>
                                          </p:cBhvr>
                                          <p:tavLst>
                                            <p:tav tm="0">
                                              <p:val>
                                                <p:strVal val="0-#ppt_h/2"/>
                                              </p:val>
                                            </p:tav>
                                            <p:tav tm="100000">
                                              <p:val>
                                                <p:strVal val="#ppt_y"/>
                                              </p:val>
                                            </p:tav>
                                          </p:tavLst>
                                        </p:anim>
                                      </p:childTnLst>
                                    </p:cTn>
                                  </p:par>
                                  <p:par>
                                    <p:cTn id="139" presetID="49" presetClass="entr" presetSubtype="0" decel="100000" fill="hold" grpId="1" nodeType="withEffect">
                                      <p:stCondLst>
                                        <p:cond delay="0"/>
                                      </p:stCondLst>
                                      <p:childTnLst>
                                        <p:set>
                                          <p:cBhvr>
                                            <p:cTn id="140" dur="1" fill="hold">
                                              <p:stCondLst>
                                                <p:cond delay="0"/>
                                              </p:stCondLst>
                                            </p:cTn>
                                            <p:tgtEl>
                                              <p:spTgt spid="214"/>
                                            </p:tgtEl>
                                            <p:attrNameLst>
                                              <p:attrName>style.visibility</p:attrName>
                                            </p:attrNameLst>
                                          </p:cBhvr>
                                          <p:to>
                                            <p:strVal val="visible"/>
                                          </p:to>
                                        </p:set>
                                        <p:anim calcmode="lin" valueType="num">
                                          <p:cBhvr>
                                            <p:cTn id="141" dur="1000" fill="hold"/>
                                            <p:tgtEl>
                                              <p:spTgt spid="214"/>
                                            </p:tgtEl>
                                            <p:attrNameLst>
                                              <p:attrName>ppt_w</p:attrName>
                                            </p:attrNameLst>
                                          </p:cBhvr>
                                          <p:tavLst>
                                            <p:tav tm="0">
                                              <p:val>
                                                <p:fltVal val="0"/>
                                              </p:val>
                                            </p:tav>
                                            <p:tav tm="100000">
                                              <p:val>
                                                <p:strVal val="#ppt_w"/>
                                              </p:val>
                                            </p:tav>
                                          </p:tavLst>
                                        </p:anim>
                                        <p:anim calcmode="lin" valueType="num">
                                          <p:cBhvr>
                                            <p:cTn id="142" dur="1000" fill="hold"/>
                                            <p:tgtEl>
                                              <p:spTgt spid="214"/>
                                            </p:tgtEl>
                                            <p:attrNameLst>
                                              <p:attrName>ppt_h</p:attrName>
                                            </p:attrNameLst>
                                          </p:cBhvr>
                                          <p:tavLst>
                                            <p:tav tm="0">
                                              <p:val>
                                                <p:fltVal val="0"/>
                                              </p:val>
                                            </p:tav>
                                            <p:tav tm="100000">
                                              <p:val>
                                                <p:strVal val="#ppt_h"/>
                                              </p:val>
                                            </p:tav>
                                          </p:tavLst>
                                        </p:anim>
                                        <p:anim calcmode="lin" valueType="num">
                                          <p:cBhvr>
                                            <p:cTn id="143" dur="1000" fill="hold"/>
                                            <p:tgtEl>
                                              <p:spTgt spid="214"/>
                                            </p:tgtEl>
                                            <p:attrNameLst>
                                              <p:attrName>style.rotation</p:attrName>
                                            </p:attrNameLst>
                                          </p:cBhvr>
                                          <p:tavLst>
                                            <p:tav tm="0">
                                              <p:val>
                                                <p:fltVal val="360"/>
                                              </p:val>
                                            </p:tav>
                                            <p:tav tm="100000">
                                              <p:val>
                                                <p:fltVal val="0"/>
                                              </p:val>
                                            </p:tav>
                                          </p:tavLst>
                                        </p:anim>
                                        <p:animEffect transition="in" filter="fade">
                                          <p:cBhvr>
                                            <p:cTn id="144" dur="1000"/>
                                            <p:tgtEl>
                                              <p:spTgt spid="214"/>
                                            </p:tgtEl>
                                          </p:cBhvr>
                                        </p:animEffect>
                                      </p:childTnLst>
                                    </p:cTn>
                                  </p:par>
                                  <p:par>
                                    <p:cTn id="145" presetID="2" presetClass="entr" presetSubtype="9" fill="hold" grpId="0" nodeType="withEffect">
                                      <p:stCondLst>
                                        <p:cond delay="0"/>
                                      </p:stCondLst>
                                      <p:childTnLst>
                                        <p:set>
                                          <p:cBhvr>
                                            <p:cTn id="146" dur="1" fill="hold">
                                              <p:stCondLst>
                                                <p:cond delay="0"/>
                                              </p:stCondLst>
                                            </p:cTn>
                                            <p:tgtEl>
                                              <p:spTgt spid="217"/>
                                            </p:tgtEl>
                                            <p:attrNameLst>
                                              <p:attrName>style.visibility</p:attrName>
                                            </p:attrNameLst>
                                          </p:cBhvr>
                                          <p:to>
                                            <p:strVal val="visible"/>
                                          </p:to>
                                        </p:set>
                                        <p:anim calcmode="lin" valueType="num">
                                          <p:cBhvr additive="base">
                                            <p:cTn id="147" dur="1000" fill="hold"/>
                                            <p:tgtEl>
                                              <p:spTgt spid="217"/>
                                            </p:tgtEl>
                                            <p:attrNameLst>
                                              <p:attrName>ppt_x</p:attrName>
                                            </p:attrNameLst>
                                          </p:cBhvr>
                                          <p:tavLst>
                                            <p:tav tm="0">
                                              <p:val>
                                                <p:strVal val="0-#ppt_w/2"/>
                                              </p:val>
                                            </p:tav>
                                            <p:tav tm="100000">
                                              <p:val>
                                                <p:strVal val="#ppt_x"/>
                                              </p:val>
                                            </p:tav>
                                          </p:tavLst>
                                        </p:anim>
                                        <p:anim calcmode="lin" valueType="num">
                                          <p:cBhvr additive="base">
                                            <p:cTn id="148" dur="1000" fill="hold"/>
                                            <p:tgtEl>
                                              <p:spTgt spid="217"/>
                                            </p:tgtEl>
                                            <p:attrNameLst>
                                              <p:attrName>ppt_y</p:attrName>
                                            </p:attrNameLst>
                                          </p:cBhvr>
                                          <p:tavLst>
                                            <p:tav tm="0">
                                              <p:val>
                                                <p:strVal val="0-#ppt_h/2"/>
                                              </p:val>
                                            </p:tav>
                                            <p:tav tm="100000">
                                              <p:val>
                                                <p:strVal val="#ppt_y"/>
                                              </p:val>
                                            </p:tav>
                                          </p:tavLst>
                                        </p:anim>
                                      </p:childTnLst>
                                    </p:cTn>
                                  </p:par>
                                  <p:par>
                                    <p:cTn id="149" presetID="49" presetClass="entr" presetSubtype="0" decel="100000" fill="hold" grpId="1" nodeType="withEffect">
                                      <p:stCondLst>
                                        <p:cond delay="0"/>
                                      </p:stCondLst>
                                      <p:childTnLst>
                                        <p:set>
                                          <p:cBhvr>
                                            <p:cTn id="150" dur="1" fill="hold">
                                              <p:stCondLst>
                                                <p:cond delay="0"/>
                                              </p:stCondLst>
                                            </p:cTn>
                                            <p:tgtEl>
                                              <p:spTgt spid="217"/>
                                            </p:tgtEl>
                                            <p:attrNameLst>
                                              <p:attrName>style.visibility</p:attrName>
                                            </p:attrNameLst>
                                          </p:cBhvr>
                                          <p:to>
                                            <p:strVal val="visible"/>
                                          </p:to>
                                        </p:set>
                                        <p:anim calcmode="lin" valueType="num">
                                          <p:cBhvr>
                                            <p:cTn id="151" dur="1000" fill="hold"/>
                                            <p:tgtEl>
                                              <p:spTgt spid="217"/>
                                            </p:tgtEl>
                                            <p:attrNameLst>
                                              <p:attrName>ppt_w</p:attrName>
                                            </p:attrNameLst>
                                          </p:cBhvr>
                                          <p:tavLst>
                                            <p:tav tm="0">
                                              <p:val>
                                                <p:fltVal val="0"/>
                                              </p:val>
                                            </p:tav>
                                            <p:tav tm="100000">
                                              <p:val>
                                                <p:strVal val="#ppt_w"/>
                                              </p:val>
                                            </p:tav>
                                          </p:tavLst>
                                        </p:anim>
                                        <p:anim calcmode="lin" valueType="num">
                                          <p:cBhvr>
                                            <p:cTn id="152" dur="1000" fill="hold"/>
                                            <p:tgtEl>
                                              <p:spTgt spid="217"/>
                                            </p:tgtEl>
                                            <p:attrNameLst>
                                              <p:attrName>ppt_h</p:attrName>
                                            </p:attrNameLst>
                                          </p:cBhvr>
                                          <p:tavLst>
                                            <p:tav tm="0">
                                              <p:val>
                                                <p:fltVal val="0"/>
                                              </p:val>
                                            </p:tav>
                                            <p:tav tm="100000">
                                              <p:val>
                                                <p:strVal val="#ppt_h"/>
                                              </p:val>
                                            </p:tav>
                                          </p:tavLst>
                                        </p:anim>
                                        <p:anim calcmode="lin" valueType="num">
                                          <p:cBhvr>
                                            <p:cTn id="153" dur="1000" fill="hold"/>
                                            <p:tgtEl>
                                              <p:spTgt spid="217"/>
                                            </p:tgtEl>
                                            <p:attrNameLst>
                                              <p:attrName>style.rotation</p:attrName>
                                            </p:attrNameLst>
                                          </p:cBhvr>
                                          <p:tavLst>
                                            <p:tav tm="0">
                                              <p:val>
                                                <p:fltVal val="360"/>
                                              </p:val>
                                            </p:tav>
                                            <p:tav tm="100000">
                                              <p:val>
                                                <p:fltVal val="0"/>
                                              </p:val>
                                            </p:tav>
                                          </p:tavLst>
                                        </p:anim>
                                        <p:animEffect transition="in" filter="fade">
                                          <p:cBhvr>
                                            <p:cTn id="154" dur="1000"/>
                                            <p:tgtEl>
                                              <p:spTgt spid="217"/>
                                            </p:tgtEl>
                                          </p:cBhvr>
                                        </p:animEffect>
                                      </p:childTnLst>
                                    </p:cTn>
                                  </p:par>
                                  <p:par>
                                    <p:cTn id="155" presetID="2" presetClass="entr" presetSubtype="9" fill="hold" grpId="0" nodeType="withEffect">
                                      <p:stCondLst>
                                        <p:cond delay="0"/>
                                      </p:stCondLst>
                                      <p:childTnLst>
                                        <p:set>
                                          <p:cBhvr>
                                            <p:cTn id="156" dur="1" fill="hold">
                                              <p:stCondLst>
                                                <p:cond delay="0"/>
                                              </p:stCondLst>
                                            </p:cTn>
                                            <p:tgtEl>
                                              <p:spTgt spid="209"/>
                                            </p:tgtEl>
                                            <p:attrNameLst>
                                              <p:attrName>style.visibility</p:attrName>
                                            </p:attrNameLst>
                                          </p:cBhvr>
                                          <p:to>
                                            <p:strVal val="visible"/>
                                          </p:to>
                                        </p:set>
                                        <p:anim calcmode="lin" valueType="num">
                                          <p:cBhvr additive="base">
                                            <p:cTn id="157" dur="1000" fill="hold"/>
                                            <p:tgtEl>
                                              <p:spTgt spid="209"/>
                                            </p:tgtEl>
                                            <p:attrNameLst>
                                              <p:attrName>ppt_x</p:attrName>
                                            </p:attrNameLst>
                                          </p:cBhvr>
                                          <p:tavLst>
                                            <p:tav tm="0">
                                              <p:val>
                                                <p:strVal val="0-#ppt_w/2"/>
                                              </p:val>
                                            </p:tav>
                                            <p:tav tm="100000">
                                              <p:val>
                                                <p:strVal val="#ppt_x"/>
                                              </p:val>
                                            </p:tav>
                                          </p:tavLst>
                                        </p:anim>
                                        <p:anim calcmode="lin" valueType="num">
                                          <p:cBhvr additive="base">
                                            <p:cTn id="158" dur="1000" fill="hold"/>
                                            <p:tgtEl>
                                              <p:spTgt spid="209"/>
                                            </p:tgtEl>
                                            <p:attrNameLst>
                                              <p:attrName>ppt_y</p:attrName>
                                            </p:attrNameLst>
                                          </p:cBhvr>
                                          <p:tavLst>
                                            <p:tav tm="0">
                                              <p:val>
                                                <p:strVal val="0-#ppt_h/2"/>
                                              </p:val>
                                            </p:tav>
                                            <p:tav tm="100000">
                                              <p:val>
                                                <p:strVal val="#ppt_y"/>
                                              </p:val>
                                            </p:tav>
                                          </p:tavLst>
                                        </p:anim>
                                      </p:childTnLst>
                                    </p:cTn>
                                  </p:par>
                                  <p:par>
                                    <p:cTn id="159" presetID="49" presetClass="entr" presetSubtype="0" decel="100000" fill="hold" grpId="1" nodeType="withEffect">
                                      <p:stCondLst>
                                        <p:cond delay="0"/>
                                      </p:stCondLst>
                                      <p:childTnLst>
                                        <p:set>
                                          <p:cBhvr>
                                            <p:cTn id="160" dur="1" fill="hold">
                                              <p:stCondLst>
                                                <p:cond delay="0"/>
                                              </p:stCondLst>
                                            </p:cTn>
                                            <p:tgtEl>
                                              <p:spTgt spid="209"/>
                                            </p:tgtEl>
                                            <p:attrNameLst>
                                              <p:attrName>style.visibility</p:attrName>
                                            </p:attrNameLst>
                                          </p:cBhvr>
                                          <p:to>
                                            <p:strVal val="visible"/>
                                          </p:to>
                                        </p:set>
                                        <p:anim calcmode="lin" valueType="num">
                                          <p:cBhvr>
                                            <p:cTn id="161" dur="1000" fill="hold"/>
                                            <p:tgtEl>
                                              <p:spTgt spid="209"/>
                                            </p:tgtEl>
                                            <p:attrNameLst>
                                              <p:attrName>ppt_w</p:attrName>
                                            </p:attrNameLst>
                                          </p:cBhvr>
                                          <p:tavLst>
                                            <p:tav tm="0">
                                              <p:val>
                                                <p:fltVal val="0"/>
                                              </p:val>
                                            </p:tav>
                                            <p:tav tm="100000">
                                              <p:val>
                                                <p:strVal val="#ppt_w"/>
                                              </p:val>
                                            </p:tav>
                                          </p:tavLst>
                                        </p:anim>
                                        <p:anim calcmode="lin" valueType="num">
                                          <p:cBhvr>
                                            <p:cTn id="162" dur="1000" fill="hold"/>
                                            <p:tgtEl>
                                              <p:spTgt spid="209"/>
                                            </p:tgtEl>
                                            <p:attrNameLst>
                                              <p:attrName>ppt_h</p:attrName>
                                            </p:attrNameLst>
                                          </p:cBhvr>
                                          <p:tavLst>
                                            <p:tav tm="0">
                                              <p:val>
                                                <p:fltVal val="0"/>
                                              </p:val>
                                            </p:tav>
                                            <p:tav tm="100000">
                                              <p:val>
                                                <p:strVal val="#ppt_h"/>
                                              </p:val>
                                            </p:tav>
                                          </p:tavLst>
                                        </p:anim>
                                        <p:anim calcmode="lin" valueType="num">
                                          <p:cBhvr>
                                            <p:cTn id="163" dur="1000" fill="hold"/>
                                            <p:tgtEl>
                                              <p:spTgt spid="209"/>
                                            </p:tgtEl>
                                            <p:attrNameLst>
                                              <p:attrName>style.rotation</p:attrName>
                                            </p:attrNameLst>
                                          </p:cBhvr>
                                          <p:tavLst>
                                            <p:tav tm="0">
                                              <p:val>
                                                <p:fltVal val="360"/>
                                              </p:val>
                                            </p:tav>
                                            <p:tav tm="100000">
                                              <p:val>
                                                <p:fltVal val="0"/>
                                              </p:val>
                                            </p:tav>
                                          </p:tavLst>
                                        </p:anim>
                                        <p:animEffect transition="in" filter="fade">
                                          <p:cBhvr>
                                            <p:cTn id="164" dur="1000"/>
                                            <p:tgtEl>
                                              <p:spTgt spid="209"/>
                                            </p:tgtEl>
                                          </p:cBhvr>
                                        </p:animEffect>
                                      </p:childTnLst>
                                    </p:cTn>
                                  </p:par>
                                  <p:par>
                                    <p:cTn id="165" presetID="2" presetClass="entr" presetSubtype="9" fill="hold" grpId="0" nodeType="withEffect">
                                      <p:stCondLst>
                                        <p:cond delay="0"/>
                                      </p:stCondLst>
                                      <p:childTnLst>
                                        <p:set>
                                          <p:cBhvr>
                                            <p:cTn id="166" dur="1" fill="hold">
                                              <p:stCondLst>
                                                <p:cond delay="0"/>
                                              </p:stCondLst>
                                            </p:cTn>
                                            <p:tgtEl>
                                              <p:spTgt spid="240"/>
                                            </p:tgtEl>
                                            <p:attrNameLst>
                                              <p:attrName>style.visibility</p:attrName>
                                            </p:attrNameLst>
                                          </p:cBhvr>
                                          <p:to>
                                            <p:strVal val="visible"/>
                                          </p:to>
                                        </p:set>
                                        <p:anim calcmode="lin" valueType="num">
                                          <p:cBhvr additive="base">
                                            <p:cTn id="167" dur="1000" fill="hold"/>
                                            <p:tgtEl>
                                              <p:spTgt spid="240"/>
                                            </p:tgtEl>
                                            <p:attrNameLst>
                                              <p:attrName>ppt_x</p:attrName>
                                            </p:attrNameLst>
                                          </p:cBhvr>
                                          <p:tavLst>
                                            <p:tav tm="0">
                                              <p:val>
                                                <p:strVal val="0-#ppt_w/2"/>
                                              </p:val>
                                            </p:tav>
                                            <p:tav tm="100000">
                                              <p:val>
                                                <p:strVal val="#ppt_x"/>
                                              </p:val>
                                            </p:tav>
                                          </p:tavLst>
                                        </p:anim>
                                        <p:anim calcmode="lin" valueType="num">
                                          <p:cBhvr additive="base">
                                            <p:cTn id="168" dur="1000" fill="hold"/>
                                            <p:tgtEl>
                                              <p:spTgt spid="240"/>
                                            </p:tgtEl>
                                            <p:attrNameLst>
                                              <p:attrName>ppt_y</p:attrName>
                                            </p:attrNameLst>
                                          </p:cBhvr>
                                          <p:tavLst>
                                            <p:tav tm="0">
                                              <p:val>
                                                <p:strVal val="0-#ppt_h/2"/>
                                              </p:val>
                                            </p:tav>
                                            <p:tav tm="100000">
                                              <p:val>
                                                <p:strVal val="#ppt_y"/>
                                              </p:val>
                                            </p:tav>
                                          </p:tavLst>
                                        </p:anim>
                                      </p:childTnLst>
                                    </p:cTn>
                                  </p:par>
                                  <p:par>
                                    <p:cTn id="169" presetID="49" presetClass="entr" presetSubtype="0" decel="100000" fill="hold" grpId="1" nodeType="withEffect">
                                      <p:stCondLst>
                                        <p:cond delay="0"/>
                                      </p:stCondLst>
                                      <p:childTnLst>
                                        <p:set>
                                          <p:cBhvr>
                                            <p:cTn id="170" dur="1" fill="hold">
                                              <p:stCondLst>
                                                <p:cond delay="0"/>
                                              </p:stCondLst>
                                            </p:cTn>
                                            <p:tgtEl>
                                              <p:spTgt spid="240"/>
                                            </p:tgtEl>
                                            <p:attrNameLst>
                                              <p:attrName>style.visibility</p:attrName>
                                            </p:attrNameLst>
                                          </p:cBhvr>
                                          <p:to>
                                            <p:strVal val="visible"/>
                                          </p:to>
                                        </p:set>
                                        <p:anim calcmode="lin" valueType="num">
                                          <p:cBhvr>
                                            <p:cTn id="171" dur="1000" fill="hold"/>
                                            <p:tgtEl>
                                              <p:spTgt spid="240"/>
                                            </p:tgtEl>
                                            <p:attrNameLst>
                                              <p:attrName>ppt_w</p:attrName>
                                            </p:attrNameLst>
                                          </p:cBhvr>
                                          <p:tavLst>
                                            <p:tav tm="0">
                                              <p:val>
                                                <p:fltVal val="0"/>
                                              </p:val>
                                            </p:tav>
                                            <p:tav tm="100000">
                                              <p:val>
                                                <p:strVal val="#ppt_w"/>
                                              </p:val>
                                            </p:tav>
                                          </p:tavLst>
                                        </p:anim>
                                        <p:anim calcmode="lin" valueType="num">
                                          <p:cBhvr>
                                            <p:cTn id="172" dur="1000" fill="hold"/>
                                            <p:tgtEl>
                                              <p:spTgt spid="240"/>
                                            </p:tgtEl>
                                            <p:attrNameLst>
                                              <p:attrName>ppt_h</p:attrName>
                                            </p:attrNameLst>
                                          </p:cBhvr>
                                          <p:tavLst>
                                            <p:tav tm="0">
                                              <p:val>
                                                <p:fltVal val="0"/>
                                              </p:val>
                                            </p:tav>
                                            <p:tav tm="100000">
                                              <p:val>
                                                <p:strVal val="#ppt_h"/>
                                              </p:val>
                                            </p:tav>
                                          </p:tavLst>
                                        </p:anim>
                                        <p:anim calcmode="lin" valueType="num">
                                          <p:cBhvr>
                                            <p:cTn id="173" dur="1000" fill="hold"/>
                                            <p:tgtEl>
                                              <p:spTgt spid="240"/>
                                            </p:tgtEl>
                                            <p:attrNameLst>
                                              <p:attrName>style.rotation</p:attrName>
                                            </p:attrNameLst>
                                          </p:cBhvr>
                                          <p:tavLst>
                                            <p:tav tm="0">
                                              <p:val>
                                                <p:fltVal val="360"/>
                                              </p:val>
                                            </p:tav>
                                            <p:tav tm="100000">
                                              <p:val>
                                                <p:fltVal val="0"/>
                                              </p:val>
                                            </p:tav>
                                          </p:tavLst>
                                        </p:anim>
                                        <p:animEffect transition="in" filter="fade">
                                          <p:cBhvr>
                                            <p:cTn id="174" dur="1000"/>
                                            <p:tgtEl>
                                              <p:spTgt spid="240"/>
                                            </p:tgtEl>
                                          </p:cBhvr>
                                        </p:animEffect>
                                      </p:childTnLst>
                                    </p:cTn>
                                  </p:par>
                                  <p:par>
                                    <p:cTn id="175" presetID="2" presetClass="entr" presetSubtype="9" fill="hold" grpId="0" nodeType="withEffect">
                                      <p:stCondLst>
                                        <p:cond delay="0"/>
                                      </p:stCondLst>
                                      <p:childTnLst>
                                        <p:set>
                                          <p:cBhvr>
                                            <p:cTn id="176" dur="1" fill="hold">
                                              <p:stCondLst>
                                                <p:cond delay="0"/>
                                              </p:stCondLst>
                                            </p:cTn>
                                            <p:tgtEl>
                                              <p:spTgt spid="239"/>
                                            </p:tgtEl>
                                            <p:attrNameLst>
                                              <p:attrName>style.visibility</p:attrName>
                                            </p:attrNameLst>
                                          </p:cBhvr>
                                          <p:to>
                                            <p:strVal val="visible"/>
                                          </p:to>
                                        </p:set>
                                        <p:anim calcmode="lin" valueType="num">
                                          <p:cBhvr additive="base">
                                            <p:cTn id="177" dur="1000" fill="hold"/>
                                            <p:tgtEl>
                                              <p:spTgt spid="239"/>
                                            </p:tgtEl>
                                            <p:attrNameLst>
                                              <p:attrName>ppt_x</p:attrName>
                                            </p:attrNameLst>
                                          </p:cBhvr>
                                          <p:tavLst>
                                            <p:tav tm="0">
                                              <p:val>
                                                <p:strVal val="0-#ppt_w/2"/>
                                              </p:val>
                                            </p:tav>
                                            <p:tav tm="100000">
                                              <p:val>
                                                <p:strVal val="#ppt_x"/>
                                              </p:val>
                                            </p:tav>
                                          </p:tavLst>
                                        </p:anim>
                                        <p:anim calcmode="lin" valueType="num">
                                          <p:cBhvr additive="base">
                                            <p:cTn id="178" dur="1000" fill="hold"/>
                                            <p:tgtEl>
                                              <p:spTgt spid="239"/>
                                            </p:tgtEl>
                                            <p:attrNameLst>
                                              <p:attrName>ppt_y</p:attrName>
                                            </p:attrNameLst>
                                          </p:cBhvr>
                                          <p:tavLst>
                                            <p:tav tm="0">
                                              <p:val>
                                                <p:strVal val="0-#ppt_h/2"/>
                                              </p:val>
                                            </p:tav>
                                            <p:tav tm="100000">
                                              <p:val>
                                                <p:strVal val="#ppt_y"/>
                                              </p:val>
                                            </p:tav>
                                          </p:tavLst>
                                        </p:anim>
                                      </p:childTnLst>
                                    </p:cTn>
                                  </p:par>
                                  <p:par>
                                    <p:cTn id="179" presetID="49" presetClass="entr" presetSubtype="0" decel="100000" fill="hold" grpId="1" nodeType="withEffect">
                                      <p:stCondLst>
                                        <p:cond delay="0"/>
                                      </p:stCondLst>
                                      <p:childTnLst>
                                        <p:set>
                                          <p:cBhvr>
                                            <p:cTn id="180" dur="1" fill="hold">
                                              <p:stCondLst>
                                                <p:cond delay="0"/>
                                              </p:stCondLst>
                                            </p:cTn>
                                            <p:tgtEl>
                                              <p:spTgt spid="239"/>
                                            </p:tgtEl>
                                            <p:attrNameLst>
                                              <p:attrName>style.visibility</p:attrName>
                                            </p:attrNameLst>
                                          </p:cBhvr>
                                          <p:to>
                                            <p:strVal val="visible"/>
                                          </p:to>
                                        </p:set>
                                        <p:anim calcmode="lin" valueType="num">
                                          <p:cBhvr>
                                            <p:cTn id="181" dur="1000" fill="hold"/>
                                            <p:tgtEl>
                                              <p:spTgt spid="239"/>
                                            </p:tgtEl>
                                            <p:attrNameLst>
                                              <p:attrName>ppt_w</p:attrName>
                                            </p:attrNameLst>
                                          </p:cBhvr>
                                          <p:tavLst>
                                            <p:tav tm="0">
                                              <p:val>
                                                <p:fltVal val="0"/>
                                              </p:val>
                                            </p:tav>
                                            <p:tav tm="100000">
                                              <p:val>
                                                <p:strVal val="#ppt_w"/>
                                              </p:val>
                                            </p:tav>
                                          </p:tavLst>
                                        </p:anim>
                                        <p:anim calcmode="lin" valueType="num">
                                          <p:cBhvr>
                                            <p:cTn id="182" dur="1000" fill="hold"/>
                                            <p:tgtEl>
                                              <p:spTgt spid="239"/>
                                            </p:tgtEl>
                                            <p:attrNameLst>
                                              <p:attrName>ppt_h</p:attrName>
                                            </p:attrNameLst>
                                          </p:cBhvr>
                                          <p:tavLst>
                                            <p:tav tm="0">
                                              <p:val>
                                                <p:fltVal val="0"/>
                                              </p:val>
                                            </p:tav>
                                            <p:tav tm="100000">
                                              <p:val>
                                                <p:strVal val="#ppt_h"/>
                                              </p:val>
                                            </p:tav>
                                          </p:tavLst>
                                        </p:anim>
                                        <p:anim calcmode="lin" valueType="num">
                                          <p:cBhvr>
                                            <p:cTn id="183" dur="1000" fill="hold"/>
                                            <p:tgtEl>
                                              <p:spTgt spid="239"/>
                                            </p:tgtEl>
                                            <p:attrNameLst>
                                              <p:attrName>style.rotation</p:attrName>
                                            </p:attrNameLst>
                                          </p:cBhvr>
                                          <p:tavLst>
                                            <p:tav tm="0">
                                              <p:val>
                                                <p:fltVal val="360"/>
                                              </p:val>
                                            </p:tav>
                                            <p:tav tm="100000">
                                              <p:val>
                                                <p:fltVal val="0"/>
                                              </p:val>
                                            </p:tav>
                                          </p:tavLst>
                                        </p:anim>
                                        <p:animEffect transition="in" filter="fade">
                                          <p:cBhvr>
                                            <p:cTn id="184" dur="1000"/>
                                            <p:tgtEl>
                                              <p:spTgt spid="239"/>
                                            </p:tgtEl>
                                          </p:cBhvr>
                                        </p:animEffect>
                                      </p:childTnLst>
                                    </p:cTn>
                                  </p:par>
                                  <p:par>
                                    <p:cTn id="185" presetID="2" presetClass="entr" presetSubtype="9" fill="hold" grpId="0" nodeType="withEffect">
                                      <p:stCondLst>
                                        <p:cond delay="0"/>
                                      </p:stCondLst>
                                      <p:childTnLst>
                                        <p:set>
                                          <p:cBhvr>
                                            <p:cTn id="186" dur="1" fill="hold">
                                              <p:stCondLst>
                                                <p:cond delay="0"/>
                                              </p:stCondLst>
                                            </p:cTn>
                                            <p:tgtEl>
                                              <p:spTgt spid="206"/>
                                            </p:tgtEl>
                                            <p:attrNameLst>
                                              <p:attrName>style.visibility</p:attrName>
                                            </p:attrNameLst>
                                          </p:cBhvr>
                                          <p:to>
                                            <p:strVal val="visible"/>
                                          </p:to>
                                        </p:set>
                                        <p:anim calcmode="lin" valueType="num">
                                          <p:cBhvr additive="base">
                                            <p:cTn id="187" dur="1000" fill="hold"/>
                                            <p:tgtEl>
                                              <p:spTgt spid="206"/>
                                            </p:tgtEl>
                                            <p:attrNameLst>
                                              <p:attrName>ppt_x</p:attrName>
                                            </p:attrNameLst>
                                          </p:cBhvr>
                                          <p:tavLst>
                                            <p:tav tm="0">
                                              <p:val>
                                                <p:strVal val="0-#ppt_w/2"/>
                                              </p:val>
                                            </p:tav>
                                            <p:tav tm="100000">
                                              <p:val>
                                                <p:strVal val="#ppt_x"/>
                                              </p:val>
                                            </p:tav>
                                          </p:tavLst>
                                        </p:anim>
                                        <p:anim calcmode="lin" valueType="num">
                                          <p:cBhvr additive="base">
                                            <p:cTn id="188" dur="1000" fill="hold"/>
                                            <p:tgtEl>
                                              <p:spTgt spid="206"/>
                                            </p:tgtEl>
                                            <p:attrNameLst>
                                              <p:attrName>ppt_y</p:attrName>
                                            </p:attrNameLst>
                                          </p:cBhvr>
                                          <p:tavLst>
                                            <p:tav tm="0">
                                              <p:val>
                                                <p:strVal val="0-#ppt_h/2"/>
                                              </p:val>
                                            </p:tav>
                                            <p:tav tm="100000">
                                              <p:val>
                                                <p:strVal val="#ppt_y"/>
                                              </p:val>
                                            </p:tav>
                                          </p:tavLst>
                                        </p:anim>
                                      </p:childTnLst>
                                    </p:cTn>
                                  </p:par>
                                  <p:par>
                                    <p:cTn id="189" presetID="49" presetClass="entr" presetSubtype="0" decel="100000" fill="hold" grpId="1"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p:cTn id="191" dur="1000" fill="hold"/>
                                            <p:tgtEl>
                                              <p:spTgt spid="206"/>
                                            </p:tgtEl>
                                            <p:attrNameLst>
                                              <p:attrName>ppt_w</p:attrName>
                                            </p:attrNameLst>
                                          </p:cBhvr>
                                          <p:tavLst>
                                            <p:tav tm="0">
                                              <p:val>
                                                <p:fltVal val="0"/>
                                              </p:val>
                                            </p:tav>
                                            <p:tav tm="100000">
                                              <p:val>
                                                <p:strVal val="#ppt_w"/>
                                              </p:val>
                                            </p:tav>
                                          </p:tavLst>
                                        </p:anim>
                                        <p:anim calcmode="lin" valueType="num">
                                          <p:cBhvr>
                                            <p:cTn id="192" dur="1000" fill="hold"/>
                                            <p:tgtEl>
                                              <p:spTgt spid="206"/>
                                            </p:tgtEl>
                                            <p:attrNameLst>
                                              <p:attrName>ppt_h</p:attrName>
                                            </p:attrNameLst>
                                          </p:cBhvr>
                                          <p:tavLst>
                                            <p:tav tm="0">
                                              <p:val>
                                                <p:fltVal val="0"/>
                                              </p:val>
                                            </p:tav>
                                            <p:tav tm="100000">
                                              <p:val>
                                                <p:strVal val="#ppt_h"/>
                                              </p:val>
                                            </p:tav>
                                          </p:tavLst>
                                        </p:anim>
                                        <p:anim calcmode="lin" valueType="num">
                                          <p:cBhvr>
                                            <p:cTn id="193" dur="1000" fill="hold"/>
                                            <p:tgtEl>
                                              <p:spTgt spid="206"/>
                                            </p:tgtEl>
                                            <p:attrNameLst>
                                              <p:attrName>style.rotation</p:attrName>
                                            </p:attrNameLst>
                                          </p:cBhvr>
                                          <p:tavLst>
                                            <p:tav tm="0">
                                              <p:val>
                                                <p:fltVal val="360"/>
                                              </p:val>
                                            </p:tav>
                                            <p:tav tm="100000">
                                              <p:val>
                                                <p:fltVal val="0"/>
                                              </p:val>
                                            </p:tav>
                                          </p:tavLst>
                                        </p:anim>
                                        <p:animEffect transition="in" filter="fade">
                                          <p:cBhvr>
                                            <p:cTn id="194" dur="1000"/>
                                            <p:tgtEl>
                                              <p:spTgt spid="206"/>
                                            </p:tgtEl>
                                          </p:cBhvr>
                                        </p:animEffect>
                                      </p:childTnLst>
                                    </p:cTn>
                                  </p:par>
                                  <p:par>
                                    <p:cTn id="195" presetID="2" presetClass="entr" presetSubtype="9" fill="hold" grpId="0" nodeType="withEffect">
                                      <p:stCondLst>
                                        <p:cond delay="0"/>
                                      </p:stCondLst>
                                      <p:childTnLst>
                                        <p:set>
                                          <p:cBhvr>
                                            <p:cTn id="196" dur="1" fill="hold">
                                              <p:stCondLst>
                                                <p:cond delay="0"/>
                                              </p:stCondLst>
                                            </p:cTn>
                                            <p:tgtEl>
                                              <p:spTgt spid="205"/>
                                            </p:tgtEl>
                                            <p:attrNameLst>
                                              <p:attrName>style.visibility</p:attrName>
                                            </p:attrNameLst>
                                          </p:cBhvr>
                                          <p:to>
                                            <p:strVal val="visible"/>
                                          </p:to>
                                        </p:set>
                                        <p:anim calcmode="lin" valueType="num">
                                          <p:cBhvr additive="base">
                                            <p:cTn id="197" dur="1000" fill="hold"/>
                                            <p:tgtEl>
                                              <p:spTgt spid="205"/>
                                            </p:tgtEl>
                                            <p:attrNameLst>
                                              <p:attrName>ppt_x</p:attrName>
                                            </p:attrNameLst>
                                          </p:cBhvr>
                                          <p:tavLst>
                                            <p:tav tm="0">
                                              <p:val>
                                                <p:strVal val="0-#ppt_w/2"/>
                                              </p:val>
                                            </p:tav>
                                            <p:tav tm="100000">
                                              <p:val>
                                                <p:strVal val="#ppt_x"/>
                                              </p:val>
                                            </p:tav>
                                          </p:tavLst>
                                        </p:anim>
                                        <p:anim calcmode="lin" valueType="num">
                                          <p:cBhvr additive="base">
                                            <p:cTn id="198" dur="1000" fill="hold"/>
                                            <p:tgtEl>
                                              <p:spTgt spid="205"/>
                                            </p:tgtEl>
                                            <p:attrNameLst>
                                              <p:attrName>ppt_y</p:attrName>
                                            </p:attrNameLst>
                                          </p:cBhvr>
                                          <p:tavLst>
                                            <p:tav tm="0">
                                              <p:val>
                                                <p:strVal val="0-#ppt_h/2"/>
                                              </p:val>
                                            </p:tav>
                                            <p:tav tm="100000">
                                              <p:val>
                                                <p:strVal val="#ppt_y"/>
                                              </p:val>
                                            </p:tav>
                                          </p:tavLst>
                                        </p:anim>
                                      </p:childTnLst>
                                    </p:cTn>
                                  </p:par>
                                  <p:par>
                                    <p:cTn id="199" presetID="49" presetClass="entr" presetSubtype="0" decel="100000" fill="hold" grpId="1" nodeType="withEffect">
                                      <p:stCondLst>
                                        <p:cond delay="0"/>
                                      </p:stCondLst>
                                      <p:childTnLst>
                                        <p:set>
                                          <p:cBhvr>
                                            <p:cTn id="200" dur="1" fill="hold">
                                              <p:stCondLst>
                                                <p:cond delay="0"/>
                                              </p:stCondLst>
                                            </p:cTn>
                                            <p:tgtEl>
                                              <p:spTgt spid="205"/>
                                            </p:tgtEl>
                                            <p:attrNameLst>
                                              <p:attrName>style.visibility</p:attrName>
                                            </p:attrNameLst>
                                          </p:cBhvr>
                                          <p:to>
                                            <p:strVal val="visible"/>
                                          </p:to>
                                        </p:set>
                                        <p:anim calcmode="lin" valueType="num">
                                          <p:cBhvr>
                                            <p:cTn id="201" dur="1000" fill="hold"/>
                                            <p:tgtEl>
                                              <p:spTgt spid="205"/>
                                            </p:tgtEl>
                                            <p:attrNameLst>
                                              <p:attrName>ppt_w</p:attrName>
                                            </p:attrNameLst>
                                          </p:cBhvr>
                                          <p:tavLst>
                                            <p:tav tm="0">
                                              <p:val>
                                                <p:fltVal val="0"/>
                                              </p:val>
                                            </p:tav>
                                            <p:tav tm="100000">
                                              <p:val>
                                                <p:strVal val="#ppt_w"/>
                                              </p:val>
                                            </p:tav>
                                          </p:tavLst>
                                        </p:anim>
                                        <p:anim calcmode="lin" valueType="num">
                                          <p:cBhvr>
                                            <p:cTn id="202" dur="1000" fill="hold"/>
                                            <p:tgtEl>
                                              <p:spTgt spid="205"/>
                                            </p:tgtEl>
                                            <p:attrNameLst>
                                              <p:attrName>ppt_h</p:attrName>
                                            </p:attrNameLst>
                                          </p:cBhvr>
                                          <p:tavLst>
                                            <p:tav tm="0">
                                              <p:val>
                                                <p:fltVal val="0"/>
                                              </p:val>
                                            </p:tav>
                                            <p:tav tm="100000">
                                              <p:val>
                                                <p:strVal val="#ppt_h"/>
                                              </p:val>
                                            </p:tav>
                                          </p:tavLst>
                                        </p:anim>
                                        <p:anim calcmode="lin" valueType="num">
                                          <p:cBhvr>
                                            <p:cTn id="203" dur="1000" fill="hold"/>
                                            <p:tgtEl>
                                              <p:spTgt spid="205"/>
                                            </p:tgtEl>
                                            <p:attrNameLst>
                                              <p:attrName>style.rotation</p:attrName>
                                            </p:attrNameLst>
                                          </p:cBhvr>
                                          <p:tavLst>
                                            <p:tav tm="0">
                                              <p:val>
                                                <p:fltVal val="360"/>
                                              </p:val>
                                            </p:tav>
                                            <p:tav tm="100000">
                                              <p:val>
                                                <p:fltVal val="0"/>
                                              </p:val>
                                            </p:tav>
                                          </p:tavLst>
                                        </p:anim>
                                        <p:animEffect transition="in" filter="fade">
                                          <p:cBhvr>
                                            <p:cTn id="204" dur="1000"/>
                                            <p:tgtEl>
                                              <p:spTgt spid="205"/>
                                            </p:tgtEl>
                                          </p:cBhvr>
                                        </p:animEffect>
                                      </p:childTnLst>
                                    </p:cTn>
                                  </p:par>
                                  <p:par>
                                    <p:cTn id="205" presetID="2" presetClass="entr" presetSubtype="9" fill="hold" grpId="0" nodeType="withEffect">
                                      <p:stCondLst>
                                        <p:cond delay="0"/>
                                      </p:stCondLst>
                                      <p:childTnLst>
                                        <p:set>
                                          <p:cBhvr>
                                            <p:cTn id="206" dur="1" fill="hold">
                                              <p:stCondLst>
                                                <p:cond delay="0"/>
                                              </p:stCondLst>
                                            </p:cTn>
                                            <p:tgtEl>
                                              <p:spTgt spid="190"/>
                                            </p:tgtEl>
                                            <p:attrNameLst>
                                              <p:attrName>style.visibility</p:attrName>
                                            </p:attrNameLst>
                                          </p:cBhvr>
                                          <p:to>
                                            <p:strVal val="visible"/>
                                          </p:to>
                                        </p:set>
                                        <p:anim calcmode="lin" valueType="num">
                                          <p:cBhvr additive="base">
                                            <p:cTn id="207" dur="1000" fill="hold"/>
                                            <p:tgtEl>
                                              <p:spTgt spid="190"/>
                                            </p:tgtEl>
                                            <p:attrNameLst>
                                              <p:attrName>ppt_x</p:attrName>
                                            </p:attrNameLst>
                                          </p:cBhvr>
                                          <p:tavLst>
                                            <p:tav tm="0">
                                              <p:val>
                                                <p:strVal val="0-#ppt_w/2"/>
                                              </p:val>
                                            </p:tav>
                                            <p:tav tm="100000">
                                              <p:val>
                                                <p:strVal val="#ppt_x"/>
                                              </p:val>
                                            </p:tav>
                                          </p:tavLst>
                                        </p:anim>
                                        <p:anim calcmode="lin" valueType="num">
                                          <p:cBhvr additive="base">
                                            <p:cTn id="208" dur="1000" fill="hold"/>
                                            <p:tgtEl>
                                              <p:spTgt spid="190"/>
                                            </p:tgtEl>
                                            <p:attrNameLst>
                                              <p:attrName>ppt_y</p:attrName>
                                            </p:attrNameLst>
                                          </p:cBhvr>
                                          <p:tavLst>
                                            <p:tav tm="0">
                                              <p:val>
                                                <p:strVal val="0-#ppt_h/2"/>
                                              </p:val>
                                            </p:tav>
                                            <p:tav tm="100000">
                                              <p:val>
                                                <p:strVal val="#ppt_y"/>
                                              </p:val>
                                            </p:tav>
                                          </p:tavLst>
                                        </p:anim>
                                      </p:childTnLst>
                                    </p:cTn>
                                  </p:par>
                                  <p:par>
                                    <p:cTn id="209" presetID="49" presetClass="entr" presetSubtype="0" decel="100000" fill="hold" grpId="1" nodeType="withEffect">
                                      <p:stCondLst>
                                        <p:cond delay="0"/>
                                      </p:stCondLst>
                                      <p:childTnLst>
                                        <p:set>
                                          <p:cBhvr>
                                            <p:cTn id="210" dur="1" fill="hold">
                                              <p:stCondLst>
                                                <p:cond delay="0"/>
                                              </p:stCondLst>
                                            </p:cTn>
                                            <p:tgtEl>
                                              <p:spTgt spid="190"/>
                                            </p:tgtEl>
                                            <p:attrNameLst>
                                              <p:attrName>style.visibility</p:attrName>
                                            </p:attrNameLst>
                                          </p:cBhvr>
                                          <p:to>
                                            <p:strVal val="visible"/>
                                          </p:to>
                                        </p:set>
                                        <p:anim calcmode="lin" valueType="num">
                                          <p:cBhvr>
                                            <p:cTn id="211" dur="1000" fill="hold"/>
                                            <p:tgtEl>
                                              <p:spTgt spid="190"/>
                                            </p:tgtEl>
                                            <p:attrNameLst>
                                              <p:attrName>ppt_w</p:attrName>
                                            </p:attrNameLst>
                                          </p:cBhvr>
                                          <p:tavLst>
                                            <p:tav tm="0">
                                              <p:val>
                                                <p:fltVal val="0"/>
                                              </p:val>
                                            </p:tav>
                                            <p:tav tm="100000">
                                              <p:val>
                                                <p:strVal val="#ppt_w"/>
                                              </p:val>
                                            </p:tav>
                                          </p:tavLst>
                                        </p:anim>
                                        <p:anim calcmode="lin" valueType="num">
                                          <p:cBhvr>
                                            <p:cTn id="212" dur="1000" fill="hold"/>
                                            <p:tgtEl>
                                              <p:spTgt spid="190"/>
                                            </p:tgtEl>
                                            <p:attrNameLst>
                                              <p:attrName>ppt_h</p:attrName>
                                            </p:attrNameLst>
                                          </p:cBhvr>
                                          <p:tavLst>
                                            <p:tav tm="0">
                                              <p:val>
                                                <p:fltVal val="0"/>
                                              </p:val>
                                            </p:tav>
                                            <p:tav tm="100000">
                                              <p:val>
                                                <p:strVal val="#ppt_h"/>
                                              </p:val>
                                            </p:tav>
                                          </p:tavLst>
                                        </p:anim>
                                        <p:anim calcmode="lin" valueType="num">
                                          <p:cBhvr>
                                            <p:cTn id="213" dur="1000" fill="hold"/>
                                            <p:tgtEl>
                                              <p:spTgt spid="190"/>
                                            </p:tgtEl>
                                            <p:attrNameLst>
                                              <p:attrName>style.rotation</p:attrName>
                                            </p:attrNameLst>
                                          </p:cBhvr>
                                          <p:tavLst>
                                            <p:tav tm="0">
                                              <p:val>
                                                <p:fltVal val="360"/>
                                              </p:val>
                                            </p:tav>
                                            <p:tav tm="100000">
                                              <p:val>
                                                <p:fltVal val="0"/>
                                              </p:val>
                                            </p:tav>
                                          </p:tavLst>
                                        </p:anim>
                                        <p:animEffect transition="in" filter="fade">
                                          <p:cBhvr>
                                            <p:cTn id="214" dur="1000"/>
                                            <p:tgtEl>
                                              <p:spTgt spid="190"/>
                                            </p:tgtEl>
                                          </p:cBhvr>
                                        </p:animEffect>
                                      </p:childTnLst>
                                    </p:cTn>
                                  </p:par>
                                  <p:par>
                                    <p:cTn id="215" presetID="2" presetClass="entr" presetSubtype="9" fill="hold" grpId="0" nodeType="withEffect">
                                      <p:stCondLst>
                                        <p:cond delay="0"/>
                                      </p:stCondLst>
                                      <p:childTnLst>
                                        <p:set>
                                          <p:cBhvr>
                                            <p:cTn id="216" dur="1" fill="hold">
                                              <p:stCondLst>
                                                <p:cond delay="0"/>
                                              </p:stCondLst>
                                            </p:cTn>
                                            <p:tgtEl>
                                              <p:spTgt spid="204"/>
                                            </p:tgtEl>
                                            <p:attrNameLst>
                                              <p:attrName>style.visibility</p:attrName>
                                            </p:attrNameLst>
                                          </p:cBhvr>
                                          <p:to>
                                            <p:strVal val="visible"/>
                                          </p:to>
                                        </p:set>
                                        <p:anim calcmode="lin" valueType="num">
                                          <p:cBhvr additive="base">
                                            <p:cTn id="217" dur="1000" fill="hold"/>
                                            <p:tgtEl>
                                              <p:spTgt spid="204"/>
                                            </p:tgtEl>
                                            <p:attrNameLst>
                                              <p:attrName>ppt_x</p:attrName>
                                            </p:attrNameLst>
                                          </p:cBhvr>
                                          <p:tavLst>
                                            <p:tav tm="0">
                                              <p:val>
                                                <p:strVal val="0-#ppt_w/2"/>
                                              </p:val>
                                            </p:tav>
                                            <p:tav tm="100000">
                                              <p:val>
                                                <p:strVal val="#ppt_x"/>
                                              </p:val>
                                            </p:tav>
                                          </p:tavLst>
                                        </p:anim>
                                        <p:anim calcmode="lin" valueType="num">
                                          <p:cBhvr additive="base">
                                            <p:cTn id="218" dur="1000" fill="hold"/>
                                            <p:tgtEl>
                                              <p:spTgt spid="204"/>
                                            </p:tgtEl>
                                            <p:attrNameLst>
                                              <p:attrName>ppt_y</p:attrName>
                                            </p:attrNameLst>
                                          </p:cBhvr>
                                          <p:tavLst>
                                            <p:tav tm="0">
                                              <p:val>
                                                <p:strVal val="0-#ppt_h/2"/>
                                              </p:val>
                                            </p:tav>
                                            <p:tav tm="100000">
                                              <p:val>
                                                <p:strVal val="#ppt_y"/>
                                              </p:val>
                                            </p:tav>
                                          </p:tavLst>
                                        </p:anim>
                                      </p:childTnLst>
                                    </p:cTn>
                                  </p:par>
                                  <p:par>
                                    <p:cTn id="219" presetID="49" presetClass="entr" presetSubtype="0" decel="100000" fill="hold" grpId="1" nodeType="withEffect">
                                      <p:stCondLst>
                                        <p:cond delay="0"/>
                                      </p:stCondLst>
                                      <p:childTnLst>
                                        <p:set>
                                          <p:cBhvr>
                                            <p:cTn id="220" dur="1" fill="hold">
                                              <p:stCondLst>
                                                <p:cond delay="0"/>
                                              </p:stCondLst>
                                            </p:cTn>
                                            <p:tgtEl>
                                              <p:spTgt spid="204"/>
                                            </p:tgtEl>
                                            <p:attrNameLst>
                                              <p:attrName>style.visibility</p:attrName>
                                            </p:attrNameLst>
                                          </p:cBhvr>
                                          <p:to>
                                            <p:strVal val="visible"/>
                                          </p:to>
                                        </p:set>
                                        <p:anim calcmode="lin" valueType="num">
                                          <p:cBhvr>
                                            <p:cTn id="221" dur="1000" fill="hold"/>
                                            <p:tgtEl>
                                              <p:spTgt spid="204"/>
                                            </p:tgtEl>
                                            <p:attrNameLst>
                                              <p:attrName>ppt_w</p:attrName>
                                            </p:attrNameLst>
                                          </p:cBhvr>
                                          <p:tavLst>
                                            <p:tav tm="0">
                                              <p:val>
                                                <p:fltVal val="0"/>
                                              </p:val>
                                            </p:tav>
                                            <p:tav tm="100000">
                                              <p:val>
                                                <p:strVal val="#ppt_w"/>
                                              </p:val>
                                            </p:tav>
                                          </p:tavLst>
                                        </p:anim>
                                        <p:anim calcmode="lin" valueType="num">
                                          <p:cBhvr>
                                            <p:cTn id="222" dur="1000" fill="hold"/>
                                            <p:tgtEl>
                                              <p:spTgt spid="204"/>
                                            </p:tgtEl>
                                            <p:attrNameLst>
                                              <p:attrName>ppt_h</p:attrName>
                                            </p:attrNameLst>
                                          </p:cBhvr>
                                          <p:tavLst>
                                            <p:tav tm="0">
                                              <p:val>
                                                <p:fltVal val="0"/>
                                              </p:val>
                                            </p:tav>
                                            <p:tav tm="100000">
                                              <p:val>
                                                <p:strVal val="#ppt_h"/>
                                              </p:val>
                                            </p:tav>
                                          </p:tavLst>
                                        </p:anim>
                                        <p:anim calcmode="lin" valueType="num">
                                          <p:cBhvr>
                                            <p:cTn id="223" dur="1000" fill="hold"/>
                                            <p:tgtEl>
                                              <p:spTgt spid="204"/>
                                            </p:tgtEl>
                                            <p:attrNameLst>
                                              <p:attrName>style.rotation</p:attrName>
                                            </p:attrNameLst>
                                          </p:cBhvr>
                                          <p:tavLst>
                                            <p:tav tm="0">
                                              <p:val>
                                                <p:fltVal val="360"/>
                                              </p:val>
                                            </p:tav>
                                            <p:tav tm="100000">
                                              <p:val>
                                                <p:fltVal val="0"/>
                                              </p:val>
                                            </p:tav>
                                          </p:tavLst>
                                        </p:anim>
                                        <p:animEffect transition="in" filter="fade">
                                          <p:cBhvr>
                                            <p:cTn id="224" dur="1000"/>
                                            <p:tgtEl>
                                              <p:spTgt spid="204"/>
                                            </p:tgtEl>
                                          </p:cBhvr>
                                        </p:animEffect>
                                      </p:childTnLst>
                                    </p:cTn>
                                  </p:par>
                                  <p:par>
                                    <p:cTn id="225" presetID="2" presetClass="entr" presetSubtype="9" fill="hold" grpId="0" nodeType="withEffect">
                                      <p:stCondLst>
                                        <p:cond delay="0"/>
                                      </p:stCondLst>
                                      <p:childTnLst>
                                        <p:set>
                                          <p:cBhvr>
                                            <p:cTn id="226" dur="1" fill="hold">
                                              <p:stCondLst>
                                                <p:cond delay="0"/>
                                              </p:stCondLst>
                                            </p:cTn>
                                            <p:tgtEl>
                                              <p:spTgt spid="223"/>
                                            </p:tgtEl>
                                            <p:attrNameLst>
                                              <p:attrName>style.visibility</p:attrName>
                                            </p:attrNameLst>
                                          </p:cBhvr>
                                          <p:to>
                                            <p:strVal val="visible"/>
                                          </p:to>
                                        </p:set>
                                        <p:anim calcmode="lin" valueType="num">
                                          <p:cBhvr additive="base">
                                            <p:cTn id="227" dur="1000" fill="hold"/>
                                            <p:tgtEl>
                                              <p:spTgt spid="223"/>
                                            </p:tgtEl>
                                            <p:attrNameLst>
                                              <p:attrName>ppt_x</p:attrName>
                                            </p:attrNameLst>
                                          </p:cBhvr>
                                          <p:tavLst>
                                            <p:tav tm="0">
                                              <p:val>
                                                <p:strVal val="0-#ppt_w/2"/>
                                              </p:val>
                                            </p:tav>
                                            <p:tav tm="100000">
                                              <p:val>
                                                <p:strVal val="#ppt_x"/>
                                              </p:val>
                                            </p:tav>
                                          </p:tavLst>
                                        </p:anim>
                                        <p:anim calcmode="lin" valueType="num">
                                          <p:cBhvr additive="base">
                                            <p:cTn id="228" dur="1000" fill="hold"/>
                                            <p:tgtEl>
                                              <p:spTgt spid="223"/>
                                            </p:tgtEl>
                                            <p:attrNameLst>
                                              <p:attrName>ppt_y</p:attrName>
                                            </p:attrNameLst>
                                          </p:cBhvr>
                                          <p:tavLst>
                                            <p:tav tm="0">
                                              <p:val>
                                                <p:strVal val="0-#ppt_h/2"/>
                                              </p:val>
                                            </p:tav>
                                            <p:tav tm="100000">
                                              <p:val>
                                                <p:strVal val="#ppt_y"/>
                                              </p:val>
                                            </p:tav>
                                          </p:tavLst>
                                        </p:anim>
                                      </p:childTnLst>
                                    </p:cTn>
                                  </p:par>
                                  <p:par>
                                    <p:cTn id="229" presetID="49" presetClass="entr" presetSubtype="0" decel="100000" fill="hold" grpId="1" nodeType="withEffect">
                                      <p:stCondLst>
                                        <p:cond delay="0"/>
                                      </p:stCondLst>
                                      <p:childTnLst>
                                        <p:set>
                                          <p:cBhvr>
                                            <p:cTn id="230" dur="1" fill="hold">
                                              <p:stCondLst>
                                                <p:cond delay="0"/>
                                              </p:stCondLst>
                                            </p:cTn>
                                            <p:tgtEl>
                                              <p:spTgt spid="223"/>
                                            </p:tgtEl>
                                            <p:attrNameLst>
                                              <p:attrName>style.visibility</p:attrName>
                                            </p:attrNameLst>
                                          </p:cBhvr>
                                          <p:to>
                                            <p:strVal val="visible"/>
                                          </p:to>
                                        </p:set>
                                        <p:anim calcmode="lin" valueType="num">
                                          <p:cBhvr>
                                            <p:cTn id="231" dur="1000" fill="hold"/>
                                            <p:tgtEl>
                                              <p:spTgt spid="223"/>
                                            </p:tgtEl>
                                            <p:attrNameLst>
                                              <p:attrName>ppt_w</p:attrName>
                                            </p:attrNameLst>
                                          </p:cBhvr>
                                          <p:tavLst>
                                            <p:tav tm="0">
                                              <p:val>
                                                <p:fltVal val="0"/>
                                              </p:val>
                                            </p:tav>
                                            <p:tav tm="100000">
                                              <p:val>
                                                <p:strVal val="#ppt_w"/>
                                              </p:val>
                                            </p:tav>
                                          </p:tavLst>
                                        </p:anim>
                                        <p:anim calcmode="lin" valueType="num">
                                          <p:cBhvr>
                                            <p:cTn id="232" dur="1000" fill="hold"/>
                                            <p:tgtEl>
                                              <p:spTgt spid="223"/>
                                            </p:tgtEl>
                                            <p:attrNameLst>
                                              <p:attrName>ppt_h</p:attrName>
                                            </p:attrNameLst>
                                          </p:cBhvr>
                                          <p:tavLst>
                                            <p:tav tm="0">
                                              <p:val>
                                                <p:fltVal val="0"/>
                                              </p:val>
                                            </p:tav>
                                            <p:tav tm="100000">
                                              <p:val>
                                                <p:strVal val="#ppt_h"/>
                                              </p:val>
                                            </p:tav>
                                          </p:tavLst>
                                        </p:anim>
                                        <p:anim calcmode="lin" valueType="num">
                                          <p:cBhvr>
                                            <p:cTn id="233" dur="1000" fill="hold"/>
                                            <p:tgtEl>
                                              <p:spTgt spid="223"/>
                                            </p:tgtEl>
                                            <p:attrNameLst>
                                              <p:attrName>style.rotation</p:attrName>
                                            </p:attrNameLst>
                                          </p:cBhvr>
                                          <p:tavLst>
                                            <p:tav tm="0">
                                              <p:val>
                                                <p:fltVal val="360"/>
                                              </p:val>
                                            </p:tav>
                                            <p:tav tm="100000">
                                              <p:val>
                                                <p:fltVal val="0"/>
                                              </p:val>
                                            </p:tav>
                                          </p:tavLst>
                                        </p:anim>
                                        <p:animEffect transition="in" filter="fade">
                                          <p:cBhvr>
                                            <p:cTn id="234" dur="1000"/>
                                            <p:tgtEl>
                                              <p:spTgt spid="223"/>
                                            </p:tgtEl>
                                          </p:cBhvr>
                                        </p:animEffect>
                                      </p:childTnLst>
                                    </p:cTn>
                                  </p:par>
                                  <p:par>
                                    <p:cTn id="235" presetID="2" presetClass="entr" presetSubtype="9" fill="hold" grpId="0" nodeType="withEffect">
                                      <p:stCondLst>
                                        <p:cond delay="0"/>
                                      </p:stCondLst>
                                      <p:childTnLst>
                                        <p:set>
                                          <p:cBhvr>
                                            <p:cTn id="236" dur="1" fill="hold">
                                              <p:stCondLst>
                                                <p:cond delay="0"/>
                                              </p:stCondLst>
                                            </p:cTn>
                                            <p:tgtEl>
                                              <p:spTgt spid="224"/>
                                            </p:tgtEl>
                                            <p:attrNameLst>
                                              <p:attrName>style.visibility</p:attrName>
                                            </p:attrNameLst>
                                          </p:cBhvr>
                                          <p:to>
                                            <p:strVal val="visible"/>
                                          </p:to>
                                        </p:set>
                                        <p:anim calcmode="lin" valueType="num">
                                          <p:cBhvr additive="base">
                                            <p:cTn id="237" dur="1000" fill="hold"/>
                                            <p:tgtEl>
                                              <p:spTgt spid="224"/>
                                            </p:tgtEl>
                                            <p:attrNameLst>
                                              <p:attrName>ppt_x</p:attrName>
                                            </p:attrNameLst>
                                          </p:cBhvr>
                                          <p:tavLst>
                                            <p:tav tm="0">
                                              <p:val>
                                                <p:strVal val="0-#ppt_w/2"/>
                                              </p:val>
                                            </p:tav>
                                            <p:tav tm="100000">
                                              <p:val>
                                                <p:strVal val="#ppt_x"/>
                                              </p:val>
                                            </p:tav>
                                          </p:tavLst>
                                        </p:anim>
                                        <p:anim calcmode="lin" valueType="num">
                                          <p:cBhvr additive="base">
                                            <p:cTn id="238" dur="1000" fill="hold"/>
                                            <p:tgtEl>
                                              <p:spTgt spid="224"/>
                                            </p:tgtEl>
                                            <p:attrNameLst>
                                              <p:attrName>ppt_y</p:attrName>
                                            </p:attrNameLst>
                                          </p:cBhvr>
                                          <p:tavLst>
                                            <p:tav tm="0">
                                              <p:val>
                                                <p:strVal val="0-#ppt_h/2"/>
                                              </p:val>
                                            </p:tav>
                                            <p:tav tm="100000">
                                              <p:val>
                                                <p:strVal val="#ppt_y"/>
                                              </p:val>
                                            </p:tav>
                                          </p:tavLst>
                                        </p:anim>
                                      </p:childTnLst>
                                    </p:cTn>
                                  </p:par>
                                  <p:par>
                                    <p:cTn id="239" presetID="49" presetClass="entr" presetSubtype="0" decel="100000" fill="hold" grpId="1" nodeType="withEffect">
                                      <p:stCondLst>
                                        <p:cond delay="0"/>
                                      </p:stCondLst>
                                      <p:childTnLst>
                                        <p:set>
                                          <p:cBhvr>
                                            <p:cTn id="240" dur="1" fill="hold">
                                              <p:stCondLst>
                                                <p:cond delay="0"/>
                                              </p:stCondLst>
                                            </p:cTn>
                                            <p:tgtEl>
                                              <p:spTgt spid="224"/>
                                            </p:tgtEl>
                                            <p:attrNameLst>
                                              <p:attrName>style.visibility</p:attrName>
                                            </p:attrNameLst>
                                          </p:cBhvr>
                                          <p:to>
                                            <p:strVal val="visible"/>
                                          </p:to>
                                        </p:set>
                                        <p:anim calcmode="lin" valueType="num">
                                          <p:cBhvr>
                                            <p:cTn id="241" dur="1000" fill="hold"/>
                                            <p:tgtEl>
                                              <p:spTgt spid="224"/>
                                            </p:tgtEl>
                                            <p:attrNameLst>
                                              <p:attrName>ppt_w</p:attrName>
                                            </p:attrNameLst>
                                          </p:cBhvr>
                                          <p:tavLst>
                                            <p:tav tm="0">
                                              <p:val>
                                                <p:fltVal val="0"/>
                                              </p:val>
                                            </p:tav>
                                            <p:tav tm="100000">
                                              <p:val>
                                                <p:strVal val="#ppt_w"/>
                                              </p:val>
                                            </p:tav>
                                          </p:tavLst>
                                        </p:anim>
                                        <p:anim calcmode="lin" valueType="num">
                                          <p:cBhvr>
                                            <p:cTn id="242" dur="1000" fill="hold"/>
                                            <p:tgtEl>
                                              <p:spTgt spid="224"/>
                                            </p:tgtEl>
                                            <p:attrNameLst>
                                              <p:attrName>ppt_h</p:attrName>
                                            </p:attrNameLst>
                                          </p:cBhvr>
                                          <p:tavLst>
                                            <p:tav tm="0">
                                              <p:val>
                                                <p:fltVal val="0"/>
                                              </p:val>
                                            </p:tav>
                                            <p:tav tm="100000">
                                              <p:val>
                                                <p:strVal val="#ppt_h"/>
                                              </p:val>
                                            </p:tav>
                                          </p:tavLst>
                                        </p:anim>
                                        <p:anim calcmode="lin" valueType="num">
                                          <p:cBhvr>
                                            <p:cTn id="243" dur="1000" fill="hold"/>
                                            <p:tgtEl>
                                              <p:spTgt spid="224"/>
                                            </p:tgtEl>
                                            <p:attrNameLst>
                                              <p:attrName>style.rotation</p:attrName>
                                            </p:attrNameLst>
                                          </p:cBhvr>
                                          <p:tavLst>
                                            <p:tav tm="0">
                                              <p:val>
                                                <p:fltVal val="360"/>
                                              </p:val>
                                            </p:tav>
                                            <p:tav tm="100000">
                                              <p:val>
                                                <p:fltVal val="0"/>
                                              </p:val>
                                            </p:tav>
                                          </p:tavLst>
                                        </p:anim>
                                        <p:animEffect transition="in" filter="fade">
                                          <p:cBhvr>
                                            <p:cTn id="244" dur="1000"/>
                                            <p:tgtEl>
                                              <p:spTgt spid="224"/>
                                            </p:tgtEl>
                                          </p:cBhvr>
                                        </p:animEffect>
                                      </p:childTnLst>
                                    </p:cTn>
                                  </p:par>
                                  <p:par>
                                    <p:cTn id="245" presetID="2" presetClass="entr" presetSubtype="9" fill="hold" grpId="0" nodeType="withEffect">
                                      <p:stCondLst>
                                        <p:cond delay="0"/>
                                      </p:stCondLst>
                                      <p:childTnLst>
                                        <p:set>
                                          <p:cBhvr>
                                            <p:cTn id="246" dur="1" fill="hold">
                                              <p:stCondLst>
                                                <p:cond delay="0"/>
                                              </p:stCondLst>
                                            </p:cTn>
                                            <p:tgtEl>
                                              <p:spTgt spid="210"/>
                                            </p:tgtEl>
                                            <p:attrNameLst>
                                              <p:attrName>style.visibility</p:attrName>
                                            </p:attrNameLst>
                                          </p:cBhvr>
                                          <p:to>
                                            <p:strVal val="visible"/>
                                          </p:to>
                                        </p:set>
                                        <p:anim calcmode="lin" valueType="num">
                                          <p:cBhvr additive="base">
                                            <p:cTn id="247" dur="1000" fill="hold"/>
                                            <p:tgtEl>
                                              <p:spTgt spid="210"/>
                                            </p:tgtEl>
                                            <p:attrNameLst>
                                              <p:attrName>ppt_x</p:attrName>
                                            </p:attrNameLst>
                                          </p:cBhvr>
                                          <p:tavLst>
                                            <p:tav tm="0">
                                              <p:val>
                                                <p:strVal val="0-#ppt_w/2"/>
                                              </p:val>
                                            </p:tav>
                                            <p:tav tm="100000">
                                              <p:val>
                                                <p:strVal val="#ppt_x"/>
                                              </p:val>
                                            </p:tav>
                                          </p:tavLst>
                                        </p:anim>
                                        <p:anim calcmode="lin" valueType="num">
                                          <p:cBhvr additive="base">
                                            <p:cTn id="248" dur="1000" fill="hold"/>
                                            <p:tgtEl>
                                              <p:spTgt spid="210"/>
                                            </p:tgtEl>
                                            <p:attrNameLst>
                                              <p:attrName>ppt_y</p:attrName>
                                            </p:attrNameLst>
                                          </p:cBhvr>
                                          <p:tavLst>
                                            <p:tav tm="0">
                                              <p:val>
                                                <p:strVal val="0-#ppt_h/2"/>
                                              </p:val>
                                            </p:tav>
                                            <p:tav tm="100000">
                                              <p:val>
                                                <p:strVal val="#ppt_y"/>
                                              </p:val>
                                            </p:tav>
                                          </p:tavLst>
                                        </p:anim>
                                      </p:childTnLst>
                                    </p:cTn>
                                  </p:par>
                                  <p:par>
                                    <p:cTn id="249" presetID="49" presetClass="entr" presetSubtype="0" decel="100000" fill="hold" grpId="1" nodeType="withEffect">
                                      <p:stCondLst>
                                        <p:cond delay="0"/>
                                      </p:stCondLst>
                                      <p:childTnLst>
                                        <p:set>
                                          <p:cBhvr>
                                            <p:cTn id="250" dur="1" fill="hold">
                                              <p:stCondLst>
                                                <p:cond delay="0"/>
                                              </p:stCondLst>
                                            </p:cTn>
                                            <p:tgtEl>
                                              <p:spTgt spid="210"/>
                                            </p:tgtEl>
                                            <p:attrNameLst>
                                              <p:attrName>style.visibility</p:attrName>
                                            </p:attrNameLst>
                                          </p:cBhvr>
                                          <p:to>
                                            <p:strVal val="visible"/>
                                          </p:to>
                                        </p:set>
                                        <p:anim calcmode="lin" valueType="num">
                                          <p:cBhvr>
                                            <p:cTn id="251" dur="1000" fill="hold"/>
                                            <p:tgtEl>
                                              <p:spTgt spid="210"/>
                                            </p:tgtEl>
                                            <p:attrNameLst>
                                              <p:attrName>ppt_w</p:attrName>
                                            </p:attrNameLst>
                                          </p:cBhvr>
                                          <p:tavLst>
                                            <p:tav tm="0">
                                              <p:val>
                                                <p:fltVal val="0"/>
                                              </p:val>
                                            </p:tav>
                                            <p:tav tm="100000">
                                              <p:val>
                                                <p:strVal val="#ppt_w"/>
                                              </p:val>
                                            </p:tav>
                                          </p:tavLst>
                                        </p:anim>
                                        <p:anim calcmode="lin" valueType="num">
                                          <p:cBhvr>
                                            <p:cTn id="252" dur="1000" fill="hold"/>
                                            <p:tgtEl>
                                              <p:spTgt spid="210"/>
                                            </p:tgtEl>
                                            <p:attrNameLst>
                                              <p:attrName>ppt_h</p:attrName>
                                            </p:attrNameLst>
                                          </p:cBhvr>
                                          <p:tavLst>
                                            <p:tav tm="0">
                                              <p:val>
                                                <p:fltVal val="0"/>
                                              </p:val>
                                            </p:tav>
                                            <p:tav tm="100000">
                                              <p:val>
                                                <p:strVal val="#ppt_h"/>
                                              </p:val>
                                            </p:tav>
                                          </p:tavLst>
                                        </p:anim>
                                        <p:anim calcmode="lin" valueType="num">
                                          <p:cBhvr>
                                            <p:cTn id="253" dur="1000" fill="hold"/>
                                            <p:tgtEl>
                                              <p:spTgt spid="210"/>
                                            </p:tgtEl>
                                            <p:attrNameLst>
                                              <p:attrName>style.rotation</p:attrName>
                                            </p:attrNameLst>
                                          </p:cBhvr>
                                          <p:tavLst>
                                            <p:tav tm="0">
                                              <p:val>
                                                <p:fltVal val="360"/>
                                              </p:val>
                                            </p:tav>
                                            <p:tav tm="100000">
                                              <p:val>
                                                <p:fltVal val="0"/>
                                              </p:val>
                                            </p:tav>
                                          </p:tavLst>
                                        </p:anim>
                                        <p:animEffect transition="in" filter="fade">
                                          <p:cBhvr>
                                            <p:cTn id="254" dur="1000"/>
                                            <p:tgtEl>
                                              <p:spTgt spid="210"/>
                                            </p:tgtEl>
                                          </p:cBhvr>
                                        </p:animEffect>
                                      </p:childTnLst>
                                    </p:cTn>
                                  </p:par>
                                  <p:par>
                                    <p:cTn id="255" presetID="2" presetClass="entr" presetSubtype="9" fill="hold" grpId="0" nodeType="withEffect">
                                      <p:stCondLst>
                                        <p:cond delay="0"/>
                                      </p:stCondLst>
                                      <p:childTnLst>
                                        <p:set>
                                          <p:cBhvr>
                                            <p:cTn id="256" dur="1" fill="hold">
                                              <p:stCondLst>
                                                <p:cond delay="0"/>
                                              </p:stCondLst>
                                            </p:cTn>
                                            <p:tgtEl>
                                              <p:spTgt spid="207"/>
                                            </p:tgtEl>
                                            <p:attrNameLst>
                                              <p:attrName>style.visibility</p:attrName>
                                            </p:attrNameLst>
                                          </p:cBhvr>
                                          <p:to>
                                            <p:strVal val="visible"/>
                                          </p:to>
                                        </p:set>
                                        <p:anim calcmode="lin" valueType="num">
                                          <p:cBhvr additive="base">
                                            <p:cTn id="257" dur="1000" fill="hold"/>
                                            <p:tgtEl>
                                              <p:spTgt spid="207"/>
                                            </p:tgtEl>
                                            <p:attrNameLst>
                                              <p:attrName>ppt_x</p:attrName>
                                            </p:attrNameLst>
                                          </p:cBhvr>
                                          <p:tavLst>
                                            <p:tav tm="0">
                                              <p:val>
                                                <p:strVal val="0-#ppt_w/2"/>
                                              </p:val>
                                            </p:tav>
                                            <p:tav tm="100000">
                                              <p:val>
                                                <p:strVal val="#ppt_x"/>
                                              </p:val>
                                            </p:tav>
                                          </p:tavLst>
                                        </p:anim>
                                        <p:anim calcmode="lin" valueType="num">
                                          <p:cBhvr additive="base">
                                            <p:cTn id="258" dur="1000" fill="hold"/>
                                            <p:tgtEl>
                                              <p:spTgt spid="207"/>
                                            </p:tgtEl>
                                            <p:attrNameLst>
                                              <p:attrName>ppt_y</p:attrName>
                                            </p:attrNameLst>
                                          </p:cBhvr>
                                          <p:tavLst>
                                            <p:tav tm="0">
                                              <p:val>
                                                <p:strVal val="0-#ppt_h/2"/>
                                              </p:val>
                                            </p:tav>
                                            <p:tav tm="100000">
                                              <p:val>
                                                <p:strVal val="#ppt_y"/>
                                              </p:val>
                                            </p:tav>
                                          </p:tavLst>
                                        </p:anim>
                                      </p:childTnLst>
                                    </p:cTn>
                                  </p:par>
                                  <p:par>
                                    <p:cTn id="259" presetID="49" presetClass="entr" presetSubtype="0" decel="100000" fill="hold" grpId="1" nodeType="withEffect">
                                      <p:stCondLst>
                                        <p:cond delay="0"/>
                                      </p:stCondLst>
                                      <p:childTnLst>
                                        <p:set>
                                          <p:cBhvr>
                                            <p:cTn id="260" dur="1" fill="hold">
                                              <p:stCondLst>
                                                <p:cond delay="0"/>
                                              </p:stCondLst>
                                            </p:cTn>
                                            <p:tgtEl>
                                              <p:spTgt spid="207"/>
                                            </p:tgtEl>
                                            <p:attrNameLst>
                                              <p:attrName>style.visibility</p:attrName>
                                            </p:attrNameLst>
                                          </p:cBhvr>
                                          <p:to>
                                            <p:strVal val="visible"/>
                                          </p:to>
                                        </p:set>
                                        <p:anim calcmode="lin" valueType="num">
                                          <p:cBhvr>
                                            <p:cTn id="261" dur="1000" fill="hold"/>
                                            <p:tgtEl>
                                              <p:spTgt spid="207"/>
                                            </p:tgtEl>
                                            <p:attrNameLst>
                                              <p:attrName>ppt_w</p:attrName>
                                            </p:attrNameLst>
                                          </p:cBhvr>
                                          <p:tavLst>
                                            <p:tav tm="0">
                                              <p:val>
                                                <p:fltVal val="0"/>
                                              </p:val>
                                            </p:tav>
                                            <p:tav tm="100000">
                                              <p:val>
                                                <p:strVal val="#ppt_w"/>
                                              </p:val>
                                            </p:tav>
                                          </p:tavLst>
                                        </p:anim>
                                        <p:anim calcmode="lin" valueType="num">
                                          <p:cBhvr>
                                            <p:cTn id="262" dur="1000" fill="hold"/>
                                            <p:tgtEl>
                                              <p:spTgt spid="207"/>
                                            </p:tgtEl>
                                            <p:attrNameLst>
                                              <p:attrName>ppt_h</p:attrName>
                                            </p:attrNameLst>
                                          </p:cBhvr>
                                          <p:tavLst>
                                            <p:tav tm="0">
                                              <p:val>
                                                <p:fltVal val="0"/>
                                              </p:val>
                                            </p:tav>
                                            <p:tav tm="100000">
                                              <p:val>
                                                <p:strVal val="#ppt_h"/>
                                              </p:val>
                                            </p:tav>
                                          </p:tavLst>
                                        </p:anim>
                                        <p:anim calcmode="lin" valueType="num">
                                          <p:cBhvr>
                                            <p:cTn id="263" dur="1000" fill="hold"/>
                                            <p:tgtEl>
                                              <p:spTgt spid="207"/>
                                            </p:tgtEl>
                                            <p:attrNameLst>
                                              <p:attrName>style.rotation</p:attrName>
                                            </p:attrNameLst>
                                          </p:cBhvr>
                                          <p:tavLst>
                                            <p:tav tm="0">
                                              <p:val>
                                                <p:fltVal val="360"/>
                                              </p:val>
                                            </p:tav>
                                            <p:tav tm="100000">
                                              <p:val>
                                                <p:fltVal val="0"/>
                                              </p:val>
                                            </p:tav>
                                          </p:tavLst>
                                        </p:anim>
                                        <p:animEffect transition="in" filter="fade">
                                          <p:cBhvr>
                                            <p:cTn id="264" dur="1000"/>
                                            <p:tgtEl>
                                              <p:spTgt spid="207"/>
                                            </p:tgtEl>
                                          </p:cBhvr>
                                        </p:animEffect>
                                      </p:childTnLst>
                                    </p:cTn>
                                  </p:par>
                                  <p:par>
                                    <p:cTn id="265" presetID="2" presetClass="entr" presetSubtype="9" fill="hold" grpId="0" nodeType="withEffect">
                                      <p:stCondLst>
                                        <p:cond delay="0"/>
                                      </p:stCondLst>
                                      <p:childTnLst>
                                        <p:set>
                                          <p:cBhvr>
                                            <p:cTn id="266" dur="1" fill="hold">
                                              <p:stCondLst>
                                                <p:cond delay="0"/>
                                              </p:stCondLst>
                                            </p:cTn>
                                            <p:tgtEl>
                                              <p:spTgt spid="222"/>
                                            </p:tgtEl>
                                            <p:attrNameLst>
                                              <p:attrName>style.visibility</p:attrName>
                                            </p:attrNameLst>
                                          </p:cBhvr>
                                          <p:to>
                                            <p:strVal val="visible"/>
                                          </p:to>
                                        </p:set>
                                        <p:anim calcmode="lin" valueType="num">
                                          <p:cBhvr additive="base">
                                            <p:cTn id="267" dur="1000" fill="hold"/>
                                            <p:tgtEl>
                                              <p:spTgt spid="222"/>
                                            </p:tgtEl>
                                            <p:attrNameLst>
                                              <p:attrName>ppt_x</p:attrName>
                                            </p:attrNameLst>
                                          </p:cBhvr>
                                          <p:tavLst>
                                            <p:tav tm="0">
                                              <p:val>
                                                <p:strVal val="0-#ppt_w/2"/>
                                              </p:val>
                                            </p:tav>
                                            <p:tav tm="100000">
                                              <p:val>
                                                <p:strVal val="#ppt_x"/>
                                              </p:val>
                                            </p:tav>
                                          </p:tavLst>
                                        </p:anim>
                                        <p:anim calcmode="lin" valueType="num">
                                          <p:cBhvr additive="base">
                                            <p:cTn id="268" dur="1000" fill="hold"/>
                                            <p:tgtEl>
                                              <p:spTgt spid="222"/>
                                            </p:tgtEl>
                                            <p:attrNameLst>
                                              <p:attrName>ppt_y</p:attrName>
                                            </p:attrNameLst>
                                          </p:cBhvr>
                                          <p:tavLst>
                                            <p:tav tm="0">
                                              <p:val>
                                                <p:strVal val="0-#ppt_h/2"/>
                                              </p:val>
                                            </p:tav>
                                            <p:tav tm="100000">
                                              <p:val>
                                                <p:strVal val="#ppt_y"/>
                                              </p:val>
                                            </p:tav>
                                          </p:tavLst>
                                        </p:anim>
                                      </p:childTnLst>
                                    </p:cTn>
                                  </p:par>
                                  <p:par>
                                    <p:cTn id="269" presetID="49" presetClass="entr" presetSubtype="0" decel="100000" fill="hold" grpId="1" nodeType="withEffect">
                                      <p:stCondLst>
                                        <p:cond delay="0"/>
                                      </p:stCondLst>
                                      <p:childTnLst>
                                        <p:set>
                                          <p:cBhvr>
                                            <p:cTn id="270" dur="1" fill="hold">
                                              <p:stCondLst>
                                                <p:cond delay="0"/>
                                              </p:stCondLst>
                                            </p:cTn>
                                            <p:tgtEl>
                                              <p:spTgt spid="222"/>
                                            </p:tgtEl>
                                            <p:attrNameLst>
                                              <p:attrName>style.visibility</p:attrName>
                                            </p:attrNameLst>
                                          </p:cBhvr>
                                          <p:to>
                                            <p:strVal val="visible"/>
                                          </p:to>
                                        </p:set>
                                        <p:anim calcmode="lin" valueType="num">
                                          <p:cBhvr>
                                            <p:cTn id="271" dur="1000" fill="hold"/>
                                            <p:tgtEl>
                                              <p:spTgt spid="222"/>
                                            </p:tgtEl>
                                            <p:attrNameLst>
                                              <p:attrName>ppt_w</p:attrName>
                                            </p:attrNameLst>
                                          </p:cBhvr>
                                          <p:tavLst>
                                            <p:tav tm="0">
                                              <p:val>
                                                <p:fltVal val="0"/>
                                              </p:val>
                                            </p:tav>
                                            <p:tav tm="100000">
                                              <p:val>
                                                <p:strVal val="#ppt_w"/>
                                              </p:val>
                                            </p:tav>
                                          </p:tavLst>
                                        </p:anim>
                                        <p:anim calcmode="lin" valueType="num">
                                          <p:cBhvr>
                                            <p:cTn id="272" dur="1000" fill="hold"/>
                                            <p:tgtEl>
                                              <p:spTgt spid="222"/>
                                            </p:tgtEl>
                                            <p:attrNameLst>
                                              <p:attrName>ppt_h</p:attrName>
                                            </p:attrNameLst>
                                          </p:cBhvr>
                                          <p:tavLst>
                                            <p:tav tm="0">
                                              <p:val>
                                                <p:fltVal val="0"/>
                                              </p:val>
                                            </p:tav>
                                            <p:tav tm="100000">
                                              <p:val>
                                                <p:strVal val="#ppt_h"/>
                                              </p:val>
                                            </p:tav>
                                          </p:tavLst>
                                        </p:anim>
                                        <p:anim calcmode="lin" valueType="num">
                                          <p:cBhvr>
                                            <p:cTn id="273" dur="1000" fill="hold"/>
                                            <p:tgtEl>
                                              <p:spTgt spid="222"/>
                                            </p:tgtEl>
                                            <p:attrNameLst>
                                              <p:attrName>style.rotation</p:attrName>
                                            </p:attrNameLst>
                                          </p:cBhvr>
                                          <p:tavLst>
                                            <p:tav tm="0">
                                              <p:val>
                                                <p:fltVal val="360"/>
                                              </p:val>
                                            </p:tav>
                                            <p:tav tm="100000">
                                              <p:val>
                                                <p:fltVal val="0"/>
                                              </p:val>
                                            </p:tav>
                                          </p:tavLst>
                                        </p:anim>
                                        <p:animEffect transition="in" filter="fade">
                                          <p:cBhvr>
                                            <p:cTn id="274" dur="1000"/>
                                            <p:tgtEl>
                                              <p:spTgt spid="222"/>
                                            </p:tgtEl>
                                          </p:cBhvr>
                                        </p:animEffect>
                                      </p:childTnLst>
                                    </p:cTn>
                                  </p:par>
                                  <p:par>
                                    <p:cTn id="275" presetID="2" presetClass="entr" presetSubtype="6" fill="hold" grpId="0" nodeType="withEffect">
                                      <p:stCondLst>
                                        <p:cond delay="0"/>
                                      </p:stCondLst>
                                      <p:childTnLst>
                                        <p:set>
                                          <p:cBhvr>
                                            <p:cTn id="276" dur="1" fill="hold">
                                              <p:stCondLst>
                                                <p:cond delay="0"/>
                                              </p:stCondLst>
                                            </p:cTn>
                                            <p:tgtEl>
                                              <p:spTgt spid="34"/>
                                            </p:tgtEl>
                                            <p:attrNameLst>
                                              <p:attrName>style.visibility</p:attrName>
                                            </p:attrNameLst>
                                          </p:cBhvr>
                                          <p:to>
                                            <p:strVal val="visible"/>
                                          </p:to>
                                        </p:set>
                                        <p:anim calcmode="lin" valueType="num">
                                          <p:cBhvr additive="base">
                                            <p:cTn id="277" dur="1000" fill="hold"/>
                                            <p:tgtEl>
                                              <p:spTgt spid="34"/>
                                            </p:tgtEl>
                                            <p:attrNameLst>
                                              <p:attrName>ppt_x</p:attrName>
                                            </p:attrNameLst>
                                          </p:cBhvr>
                                          <p:tavLst>
                                            <p:tav tm="0">
                                              <p:val>
                                                <p:strVal val="1+#ppt_w/2"/>
                                              </p:val>
                                            </p:tav>
                                            <p:tav tm="100000">
                                              <p:val>
                                                <p:strVal val="#ppt_x"/>
                                              </p:val>
                                            </p:tav>
                                          </p:tavLst>
                                        </p:anim>
                                        <p:anim calcmode="lin" valueType="num">
                                          <p:cBhvr additive="base">
                                            <p:cTn id="278" dur="1000" fill="hold"/>
                                            <p:tgtEl>
                                              <p:spTgt spid="34"/>
                                            </p:tgtEl>
                                            <p:attrNameLst>
                                              <p:attrName>ppt_y</p:attrName>
                                            </p:attrNameLst>
                                          </p:cBhvr>
                                          <p:tavLst>
                                            <p:tav tm="0">
                                              <p:val>
                                                <p:strVal val="1+#ppt_h/2"/>
                                              </p:val>
                                            </p:tav>
                                            <p:tav tm="100000">
                                              <p:val>
                                                <p:strVal val="#ppt_y"/>
                                              </p:val>
                                            </p:tav>
                                          </p:tavLst>
                                        </p:anim>
                                      </p:childTnLst>
                                    </p:cTn>
                                  </p:par>
                                  <p:par>
                                    <p:cTn id="279" presetID="2" presetClass="entr" presetSubtype="6" fill="hold" grpId="0" nodeType="withEffect">
                                      <p:stCondLst>
                                        <p:cond delay="0"/>
                                      </p:stCondLst>
                                      <p:childTnLst>
                                        <p:set>
                                          <p:cBhvr>
                                            <p:cTn id="280" dur="1" fill="hold">
                                              <p:stCondLst>
                                                <p:cond delay="0"/>
                                              </p:stCondLst>
                                            </p:cTn>
                                            <p:tgtEl>
                                              <p:spTgt spid="6"/>
                                            </p:tgtEl>
                                            <p:attrNameLst>
                                              <p:attrName>style.visibility</p:attrName>
                                            </p:attrNameLst>
                                          </p:cBhvr>
                                          <p:to>
                                            <p:strVal val="visible"/>
                                          </p:to>
                                        </p:set>
                                        <p:anim calcmode="lin" valueType="num">
                                          <p:cBhvr additive="base">
                                            <p:cTn id="281" dur="1000" fill="hold"/>
                                            <p:tgtEl>
                                              <p:spTgt spid="6"/>
                                            </p:tgtEl>
                                            <p:attrNameLst>
                                              <p:attrName>ppt_x</p:attrName>
                                            </p:attrNameLst>
                                          </p:cBhvr>
                                          <p:tavLst>
                                            <p:tav tm="0">
                                              <p:val>
                                                <p:strVal val="1+#ppt_w/2"/>
                                              </p:val>
                                            </p:tav>
                                            <p:tav tm="100000">
                                              <p:val>
                                                <p:strVal val="#ppt_x"/>
                                              </p:val>
                                            </p:tav>
                                          </p:tavLst>
                                        </p:anim>
                                        <p:anim calcmode="lin" valueType="num">
                                          <p:cBhvr additive="base">
                                            <p:cTn id="282" dur="1000" fill="hold"/>
                                            <p:tgtEl>
                                              <p:spTgt spid="6"/>
                                            </p:tgtEl>
                                            <p:attrNameLst>
                                              <p:attrName>ppt_y</p:attrName>
                                            </p:attrNameLst>
                                          </p:cBhvr>
                                          <p:tavLst>
                                            <p:tav tm="0">
                                              <p:val>
                                                <p:strVal val="1+#ppt_h/2"/>
                                              </p:val>
                                            </p:tav>
                                            <p:tav tm="100000">
                                              <p:val>
                                                <p:strVal val="#ppt_y"/>
                                              </p:val>
                                            </p:tav>
                                          </p:tavLst>
                                        </p:anim>
                                      </p:childTnLst>
                                    </p:cTn>
                                  </p:par>
                                  <p:par>
                                    <p:cTn id="283" presetID="2" presetClass="entr" presetSubtype="6" fill="hold" grpId="0" nodeType="withEffect">
                                      <p:stCondLst>
                                        <p:cond delay="0"/>
                                      </p:stCondLst>
                                      <p:childTnLst>
                                        <p:set>
                                          <p:cBhvr>
                                            <p:cTn id="284" dur="1" fill="hold">
                                              <p:stCondLst>
                                                <p:cond delay="0"/>
                                              </p:stCondLst>
                                            </p:cTn>
                                            <p:tgtEl>
                                              <p:spTgt spid="7"/>
                                            </p:tgtEl>
                                            <p:attrNameLst>
                                              <p:attrName>style.visibility</p:attrName>
                                            </p:attrNameLst>
                                          </p:cBhvr>
                                          <p:to>
                                            <p:strVal val="visible"/>
                                          </p:to>
                                        </p:set>
                                        <p:anim calcmode="lin" valueType="num">
                                          <p:cBhvr additive="base">
                                            <p:cTn id="285" dur="1000" fill="hold"/>
                                            <p:tgtEl>
                                              <p:spTgt spid="7"/>
                                            </p:tgtEl>
                                            <p:attrNameLst>
                                              <p:attrName>ppt_x</p:attrName>
                                            </p:attrNameLst>
                                          </p:cBhvr>
                                          <p:tavLst>
                                            <p:tav tm="0">
                                              <p:val>
                                                <p:strVal val="1+#ppt_w/2"/>
                                              </p:val>
                                            </p:tav>
                                            <p:tav tm="100000">
                                              <p:val>
                                                <p:strVal val="#ppt_x"/>
                                              </p:val>
                                            </p:tav>
                                          </p:tavLst>
                                        </p:anim>
                                        <p:anim calcmode="lin" valueType="num">
                                          <p:cBhvr additive="base">
                                            <p:cTn id="286" dur="1000" fill="hold"/>
                                            <p:tgtEl>
                                              <p:spTgt spid="7"/>
                                            </p:tgtEl>
                                            <p:attrNameLst>
                                              <p:attrName>ppt_y</p:attrName>
                                            </p:attrNameLst>
                                          </p:cBhvr>
                                          <p:tavLst>
                                            <p:tav tm="0">
                                              <p:val>
                                                <p:strVal val="1+#ppt_h/2"/>
                                              </p:val>
                                            </p:tav>
                                            <p:tav tm="100000">
                                              <p:val>
                                                <p:strVal val="#ppt_y"/>
                                              </p:val>
                                            </p:tav>
                                          </p:tavLst>
                                        </p:anim>
                                      </p:childTnLst>
                                    </p:cTn>
                                  </p:par>
                                  <p:par>
                                    <p:cTn id="287" presetID="2" presetClass="entr" presetSubtype="6" fill="hold" grpId="0" nodeType="withEffect">
                                      <p:stCondLst>
                                        <p:cond delay="0"/>
                                      </p:stCondLst>
                                      <p:childTnLst>
                                        <p:set>
                                          <p:cBhvr>
                                            <p:cTn id="288" dur="1" fill="hold">
                                              <p:stCondLst>
                                                <p:cond delay="0"/>
                                              </p:stCondLst>
                                            </p:cTn>
                                            <p:tgtEl>
                                              <p:spTgt spid="8"/>
                                            </p:tgtEl>
                                            <p:attrNameLst>
                                              <p:attrName>style.visibility</p:attrName>
                                            </p:attrNameLst>
                                          </p:cBhvr>
                                          <p:to>
                                            <p:strVal val="visible"/>
                                          </p:to>
                                        </p:set>
                                        <p:anim calcmode="lin" valueType="num">
                                          <p:cBhvr additive="base">
                                            <p:cTn id="289" dur="1000" fill="hold"/>
                                            <p:tgtEl>
                                              <p:spTgt spid="8"/>
                                            </p:tgtEl>
                                            <p:attrNameLst>
                                              <p:attrName>ppt_x</p:attrName>
                                            </p:attrNameLst>
                                          </p:cBhvr>
                                          <p:tavLst>
                                            <p:tav tm="0">
                                              <p:val>
                                                <p:strVal val="1+#ppt_w/2"/>
                                              </p:val>
                                            </p:tav>
                                            <p:tav tm="100000">
                                              <p:val>
                                                <p:strVal val="#ppt_x"/>
                                              </p:val>
                                            </p:tav>
                                          </p:tavLst>
                                        </p:anim>
                                        <p:anim calcmode="lin" valueType="num">
                                          <p:cBhvr additive="base">
                                            <p:cTn id="290" dur="1000" fill="hold"/>
                                            <p:tgtEl>
                                              <p:spTgt spid="8"/>
                                            </p:tgtEl>
                                            <p:attrNameLst>
                                              <p:attrName>ppt_y</p:attrName>
                                            </p:attrNameLst>
                                          </p:cBhvr>
                                          <p:tavLst>
                                            <p:tav tm="0">
                                              <p:val>
                                                <p:strVal val="1+#ppt_h/2"/>
                                              </p:val>
                                            </p:tav>
                                            <p:tav tm="100000">
                                              <p:val>
                                                <p:strVal val="#ppt_y"/>
                                              </p:val>
                                            </p:tav>
                                          </p:tavLst>
                                        </p:anim>
                                      </p:childTnLst>
                                    </p:cTn>
                                  </p:par>
                                  <p:par>
                                    <p:cTn id="291" presetID="2" presetClass="entr" presetSubtype="6" fill="hold" grpId="0" nodeType="withEffect">
                                      <p:stCondLst>
                                        <p:cond delay="0"/>
                                      </p:stCondLst>
                                      <p:childTnLst>
                                        <p:set>
                                          <p:cBhvr>
                                            <p:cTn id="292" dur="1" fill="hold">
                                              <p:stCondLst>
                                                <p:cond delay="0"/>
                                              </p:stCondLst>
                                            </p:cTn>
                                            <p:tgtEl>
                                              <p:spTgt spid="9"/>
                                            </p:tgtEl>
                                            <p:attrNameLst>
                                              <p:attrName>style.visibility</p:attrName>
                                            </p:attrNameLst>
                                          </p:cBhvr>
                                          <p:to>
                                            <p:strVal val="visible"/>
                                          </p:to>
                                        </p:set>
                                        <p:anim calcmode="lin" valueType="num">
                                          <p:cBhvr additive="base">
                                            <p:cTn id="293" dur="1000" fill="hold"/>
                                            <p:tgtEl>
                                              <p:spTgt spid="9"/>
                                            </p:tgtEl>
                                            <p:attrNameLst>
                                              <p:attrName>ppt_x</p:attrName>
                                            </p:attrNameLst>
                                          </p:cBhvr>
                                          <p:tavLst>
                                            <p:tav tm="0">
                                              <p:val>
                                                <p:strVal val="1+#ppt_w/2"/>
                                              </p:val>
                                            </p:tav>
                                            <p:tav tm="100000">
                                              <p:val>
                                                <p:strVal val="#ppt_x"/>
                                              </p:val>
                                            </p:tav>
                                          </p:tavLst>
                                        </p:anim>
                                        <p:anim calcmode="lin" valueType="num">
                                          <p:cBhvr additive="base">
                                            <p:cTn id="294" dur="1000" fill="hold"/>
                                            <p:tgtEl>
                                              <p:spTgt spid="9"/>
                                            </p:tgtEl>
                                            <p:attrNameLst>
                                              <p:attrName>ppt_y</p:attrName>
                                            </p:attrNameLst>
                                          </p:cBhvr>
                                          <p:tavLst>
                                            <p:tav tm="0">
                                              <p:val>
                                                <p:strVal val="1+#ppt_h/2"/>
                                              </p:val>
                                            </p:tav>
                                            <p:tav tm="100000">
                                              <p:val>
                                                <p:strVal val="#ppt_y"/>
                                              </p:val>
                                            </p:tav>
                                          </p:tavLst>
                                        </p:anim>
                                      </p:childTnLst>
                                    </p:cTn>
                                  </p:par>
                                  <p:par>
                                    <p:cTn id="295" presetID="2" presetClass="entr" presetSubtype="6" fill="hold" grpId="0" nodeType="withEffect">
                                      <p:stCondLst>
                                        <p:cond delay="0"/>
                                      </p:stCondLst>
                                      <p:childTnLst>
                                        <p:set>
                                          <p:cBhvr>
                                            <p:cTn id="296" dur="1" fill="hold">
                                              <p:stCondLst>
                                                <p:cond delay="0"/>
                                              </p:stCondLst>
                                            </p:cTn>
                                            <p:tgtEl>
                                              <p:spTgt spid="10"/>
                                            </p:tgtEl>
                                            <p:attrNameLst>
                                              <p:attrName>style.visibility</p:attrName>
                                            </p:attrNameLst>
                                          </p:cBhvr>
                                          <p:to>
                                            <p:strVal val="visible"/>
                                          </p:to>
                                        </p:set>
                                        <p:anim calcmode="lin" valueType="num">
                                          <p:cBhvr additive="base">
                                            <p:cTn id="297" dur="1000" fill="hold"/>
                                            <p:tgtEl>
                                              <p:spTgt spid="10"/>
                                            </p:tgtEl>
                                            <p:attrNameLst>
                                              <p:attrName>ppt_x</p:attrName>
                                            </p:attrNameLst>
                                          </p:cBhvr>
                                          <p:tavLst>
                                            <p:tav tm="0">
                                              <p:val>
                                                <p:strVal val="1+#ppt_w/2"/>
                                              </p:val>
                                            </p:tav>
                                            <p:tav tm="100000">
                                              <p:val>
                                                <p:strVal val="#ppt_x"/>
                                              </p:val>
                                            </p:tav>
                                          </p:tavLst>
                                        </p:anim>
                                        <p:anim calcmode="lin" valueType="num">
                                          <p:cBhvr additive="base">
                                            <p:cTn id="298" dur="1000" fill="hold"/>
                                            <p:tgtEl>
                                              <p:spTgt spid="10"/>
                                            </p:tgtEl>
                                            <p:attrNameLst>
                                              <p:attrName>ppt_y</p:attrName>
                                            </p:attrNameLst>
                                          </p:cBhvr>
                                          <p:tavLst>
                                            <p:tav tm="0">
                                              <p:val>
                                                <p:strVal val="1+#ppt_h/2"/>
                                              </p:val>
                                            </p:tav>
                                            <p:tav tm="100000">
                                              <p:val>
                                                <p:strVal val="#ppt_y"/>
                                              </p:val>
                                            </p:tav>
                                          </p:tavLst>
                                        </p:anim>
                                      </p:childTnLst>
                                    </p:cTn>
                                  </p:par>
                                  <p:par>
                                    <p:cTn id="299" presetID="2" presetClass="entr" presetSubtype="6" fill="hold" grpId="0" nodeType="withEffect">
                                      <p:stCondLst>
                                        <p:cond delay="0"/>
                                      </p:stCondLst>
                                      <p:childTnLst>
                                        <p:set>
                                          <p:cBhvr>
                                            <p:cTn id="300" dur="1" fill="hold">
                                              <p:stCondLst>
                                                <p:cond delay="0"/>
                                              </p:stCondLst>
                                            </p:cTn>
                                            <p:tgtEl>
                                              <p:spTgt spid="12"/>
                                            </p:tgtEl>
                                            <p:attrNameLst>
                                              <p:attrName>style.visibility</p:attrName>
                                            </p:attrNameLst>
                                          </p:cBhvr>
                                          <p:to>
                                            <p:strVal val="visible"/>
                                          </p:to>
                                        </p:set>
                                        <p:anim calcmode="lin" valueType="num">
                                          <p:cBhvr additive="base">
                                            <p:cTn id="301" dur="1000" fill="hold"/>
                                            <p:tgtEl>
                                              <p:spTgt spid="12"/>
                                            </p:tgtEl>
                                            <p:attrNameLst>
                                              <p:attrName>ppt_x</p:attrName>
                                            </p:attrNameLst>
                                          </p:cBhvr>
                                          <p:tavLst>
                                            <p:tav tm="0">
                                              <p:val>
                                                <p:strVal val="1+#ppt_w/2"/>
                                              </p:val>
                                            </p:tav>
                                            <p:tav tm="100000">
                                              <p:val>
                                                <p:strVal val="#ppt_x"/>
                                              </p:val>
                                            </p:tav>
                                          </p:tavLst>
                                        </p:anim>
                                        <p:anim calcmode="lin" valueType="num">
                                          <p:cBhvr additive="base">
                                            <p:cTn id="302" dur="1000" fill="hold"/>
                                            <p:tgtEl>
                                              <p:spTgt spid="12"/>
                                            </p:tgtEl>
                                            <p:attrNameLst>
                                              <p:attrName>ppt_y</p:attrName>
                                            </p:attrNameLst>
                                          </p:cBhvr>
                                          <p:tavLst>
                                            <p:tav tm="0">
                                              <p:val>
                                                <p:strVal val="1+#ppt_h/2"/>
                                              </p:val>
                                            </p:tav>
                                            <p:tav tm="100000">
                                              <p:val>
                                                <p:strVal val="#ppt_y"/>
                                              </p:val>
                                            </p:tav>
                                          </p:tavLst>
                                        </p:anim>
                                      </p:childTnLst>
                                    </p:cTn>
                                  </p:par>
                                  <p:par>
                                    <p:cTn id="303" presetID="2" presetClass="entr" presetSubtype="6" fill="hold" grpId="0" nodeType="withEffect">
                                      <p:stCondLst>
                                        <p:cond delay="0"/>
                                      </p:stCondLst>
                                      <p:childTnLst>
                                        <p:set>
                                          <p:cBhvr>
                                            <p:cTn id="304" dur="1" fill="hold">
                                              <p:stCondLst>
                                                <p:cond delay="0"/>
                                              </p:stCondLst>
                                            </p:cTn>
                                            <p:tgtEl>
                                              <p:spTgt spid="13"/>
                                            </p:tgtEl>
                                            <p:attrNameLst>
                                              <p:attrName>style.visibility</p:attrName>
                                            </p:attrNameLst>
                                          </p:cBhvr>
                                          <p:to>
                                            <p:strVal val="visible"/>
                                          </p:to>
                                        </p:set>
                                        <p:anim calcmode="lin" valueType="num">
                                          <p:cBhvr additive="base">
                                            <p:cTn id="305" dur="1000" fill="hold"/>
                                            <p:tgtEl>
                                              <p:spTgt spid="13"/>
                                            </p:tgtEl>
                                            <p:attrNameLst>
                                              <p:attrName>ppt_x</p:attrName>
                                            </p:attrNameLst>
                                          </p:cBhvr>
                                          <p:tavLst>
                                            <p:tav tm="0">
                                              <p:val>
                                                <p:strVal val="1+#ppt_w/2"/>
                                              </p:val>
                                            </p:tav>
                                            <p:tav tm="100000">
                                              <p:val>
                                                <p:strVal val="#ppt_x"/>
                                              </p:val>
                                            </p:tav>
                                          </p:tavLst>
                                        </p:anim>
                                        <p:anim calcmode="lin" valueType="num">
                                          <p:cBhvr additive="base">
                                            <p:cTn id="306" dur="1000" fill="hold"/>
                                            <p:tgtEl>
                                              <p:spTgt spid="13"/>
                                            </p:tgtEl>
                                            <p:attrNameLst>
                                              <p:attrName>ppt_y</p:attrName>
                                            </p:attrNameLst>
                                          </p:cBhvr>
                                          <p:tavLst>
                                            <p:tav tm="0">
                                              <p:val>
                                                <p:strVal val="1+#ppt_h/2"/>
                                              </p:val>
                                            </p:tav>
                                            <p:tav tm="100000">
                                              <p:val>
                                                <p:strVal val="#ppt_y"/>
                                              </p:val>
                                            </p:tav>
                                          </p:tavLst>
                                        </p:anim>
                                      </p:childTnLst>
                                    </p:cTn>
                                  </p:par>
                                  <p:par>
                                    <p:cTn id="307" presetID="2" presetClass="entr" presetSubtype="6" fill="hold" grpId="0" nodeType="withEffect">
                                      <p:stCondLst>
                                        <p:cond delay="0"/>
                                      </p:stCondLst>
                                      <p:childTnLst>
                                        <p:set>
                                          <p:cBhvr>
                                            <p:cTn id="308" dur="1" fill="hold">
                                              <p:stCondLst>
                                                <p:cond delay="0"/>
                                              </p:stCondLst>
                                            </p:cTn>
                                            <p:tgtEl>
                                              <p:spTgt spid="14"/>
                                            </p:tgtEl>
                                            <p:attrNameLst>
                                              <p:attrName>style.visibility</p:attrName>
                                            </p:attrNameLst>
                                          </p:cBhvr>
                                          <p:to>
                                            <p:strVal val="visible"/>
                                          </p:to>
                                        </p:set>
                                        <p:anim calcmode="lin" valueType="num">
                                          <p:cBhvr additive="base">
                                            <p:cTn id="309" dur="1000" fill="hold"/>
                                            <p:tgtEl>
                                              <p:spTgt spid="14"/>
                                            </p:tgtEl>
                                            <p:attrNameLst>
                                              <p:attrName>ppt_x</p:attrName>
                                            </p:attrNameLst>
                                          </p:cBhvr>
                                          <p:tavLst>
                                            <p:tav tm="0">
                                              <p:val>
                                                <p:strVal val="1+#ppt_w/2"/>
                                              </p:val>
                                            </p:tav>
                                            <p:tav tm="100000">
                                              <p:val>
                                                <p:strVal val="#ppt_x"/>
                                              </p:val>
                                            </p:tav>
                                          </p:tavLst>
                                        </p:anim>
                                        <p:anim calcmode="lin" valueType="num">
                                          <p:cBhvr additive="base">
                                            <p:cTn id="310" dur="1000" fill="hold"/>
                                            <p:tgtEl>
                                              <p:spTgt spid="14"/>
                                            </p:tgtEl>
                                            <p:attrNameLst>
                                              <p:attrName>ppt_y</p:attrName>
                                            </p:attrNameLst>
                                          </p:cBhvr>
                                          <p:tavLst>
                                            <p:tav tm="0">
                                              <p:val>
                                                <p:strVal val="1+#ppt_h/2"/>
                                              </p:val>
                                            </p:tav>
                                            <p:tav tm="100000">
                                              <p:val>
                                                <p:strVal val="#ppt_y"/>
                                              </p:val>
                                            </p:tav>
                                          </p:tavLst>
                                        </p:anim>
                                      </p:childTnLst>
                                    </p:cTn>
                                  </p:par>
                                  <p:par>
                                    <p:cTn id="311" presetID="2" presetClass="entr" presetSubtype="6" fill="hold" grpId="0" nodeType="withEffect">
                                      <p:stCondLst>
                                        <p:cond delay="0"/>
                                      </p:stCondLst>
                                      <p:childTnLst>
                                        <p:set>
                                          <p:cBhvr>
                                            <p:cTn id="312" dur="1" fill="hold">
                                              <p:stCondLst>
                                                <p:cond delay="0"/>
                                              </p:stCondLst>
                                            </p:cTn>
                                            <p:tgtEl>
                                              <p:spTgt spid="15"/>
                                            </p:tgtEl>
                                            <p:attrNameLst>
                                              <p:attrName>style.visibility</p:attrName>
                                            </p:attrNameLst>
                                          </p:cBhvr>
                                          <p:to>
                                            <p:strVal val="visible"/>
                                          </p:to>
                                        </p:set>
                                        <p:anim calcmode="lin" valueType="num">
                                          <p:cBhvr additive="base">
                                            <p:cTn id="313" dur="1000" fill="hold"/>
                                            <p:tgtEl>
                                              <p:spTgt spid="15"/>
                                            </p:tgtEl>
                                            <p:attrNameLst>
                                              <p:attrName>ppt_x</p:attrName>
                                            </p:attrNameLst>
                                          </p:cBhvr>
                                          <p:tavLst>
                                            <p:tav tm="0">
                                              <p:val>
                                                <p:strVal val="1+#ppt_w/2"/>
                                              </p:val>
                                            </p:tav>
                                            <p:tav tm="100000">
                                              <p:val>
                                                <p:strVal val="#ppt_x"/>
                                              </p:val>
                                            </p:tav>
                                          </p:tavLst>
                                        </p:anim>
                                        <p:anim calcmode="lin" valueType="num">
                                          <p:cBhvr additive="base">
                                            <p:cTn id="314" dur="1000" fill="hold"/>
                                            <p:tgtEl>
                                              <p:spTgt spid="15"/>
                                            </p:tgtEl>
                                            <p:attrNameLst>
                                              <p:attrName>ppt_y</p:attrName>
                                            </p:attrNameLst>
                                          </p:cBhvr>
                                          <p:tavLst>
                                            <p:tav tm="0">
                                              <p:val>
                                                <p:strVal val="1+#ppt_h/2"/>
                                              </p:val>
                                            </p:tav>
                                            <p:tav tm="100000">
                                              <p:val>
                                                <p:strVal val="#ppt_y"/>
                                              </p:val>
                                            </p:tav>
                                          </p:tavLst>
                                        </p:anim>
                                      </p:childTnLst>
                                    </p:cTn>
                                  </p:par>
                                  <p:par>
                                    <p:cTn id="315" presetID="2" presetClass="entr" presetSubtype="6" fill="hold" grpId="0" nodeType="withEffect">
                                      <p:stCondLst>
                                        <p:cond delay="0"/>
                                      </p:stCondLst>
                                      <p:childTnLst>
                                        <p:set>
                                          <p:cBhvr>
                                            <p:cTn id="316" dur="1" fill="hold">
                                              <p:stCondLst>
                                                <p:cond delay="0"/>
                                              </p:stCondLst>
                                            </p:cTn>
                                            <p:tgtEl>
                                              <p:spTgt spid="17"/>
                                            </p:tgtEl>
                                            <p:attrNameLst>
                                              <p:attrName>style.visibility</p:attrName>
                                            </p:attrNameLst>
                                          </p:cBhvr>
                                          <p:to>
                                            <p:strVal val="visible"/>
                                          </p:to>
                                        </p:set>
                                        <p:anim calcmode="lin" valueType="num">
                                          <p:cBhvr additive="base">
                                            <p:cTn id="317" dur="1000" fill="hold"/>
                                            <p:tgtEl>
                                              <p:spTgt spid="17"/>
                                            </p:tgtEl>
                                            <p:attrNameLst>
                                              <p:attrName>ppt_x</p:attrName>
                                            </p:attrNameLst>
                                          </p:cBhvr>
                                          <p:tavLst>
                                            <p:tav tm="0">
                                              <p:val>
                                                <p:strVal val="1+#ppt_w/2"/>
                                              </p:val>
                                            </p:tav>
                                            <p:tav tm="100000">
                                              <p:val>
                                                <p:strVal val="#ppt_x"/>
                                              </p:val>
                                            </p:tav>
                                          </p:tavLst>
                                        </p:anim>
                                        <p:anim calcmode="lin" valueType="num">
                                          <p:cBhvr additive="base">
                                            <p:cTn id="318" dur="1000" fill="hold"/>
                                            <p:tgtEl>
                                              <p:spTgt spid="17"/>
                                            </p:tgtEl>
                                            <p:attrNameLst>
                                              <p:attrName>ppt_y</p:attrName>
                                            </p:attrNameLst>
                                          </p:cBhvr>
                                          <p:tavLst>
                                            <p:tav tm="0">
                                              <p:val>
                                                <p:strVal val="1+#ppt_h/2"/>
                                              </p:val>
                                            </p:tav>
                                            <p:tav tm="100000">
                                              <p:val>
                                                <p:strVal val="#ppt_y"/>
                                              </p:val>
                                            </p:tav>
                                          </p:tavLst>
                                        </p:anim>
                                      </p:childTnLst>
                                    </p:cTn>
                                  </p:par>
                                  <p:par>
                                    <p:cTn id="319" presetID="2" presetClass="entr" presetSubtype="6" fill="hold" grpId="0" nodeType="withEffect">
                                      <p:stCondLst>
                                        <p:cond delay="0"/>
                                      </p:stCondLst>
                                      <p:childTnLst>
                                        <p:set>
                                          <p:cBhvr>
                                            <p:cTn id="320" dur="1" fill="hold">
                                              <p:stCondLst>
                                                <p:cond delay="0"/>
                                              </p:stCondLst>
                                            </p:cTn>
                                            <p:tgtEl>
                                              <p:spTgt spid="18"/>
                                            </p:tgtEl>
                                            <p:attrNameLst>
                                              <p:attrName>style.visibility</p:attrName>
                                            </p:attrNameLst>
                                          </p:cBhvr>
                                          <p:to>
                                            <p:strVal val="visible"/>
                                          </p:to>
                                        </p:set>
                                        <p:anim calcmode="lin" valueType="num">
                                          <p:cBhvr additive="base">
                                            <p:cTn id="321" dur="1000" fill="hold"/>
                                            <p:tgtEl>
                                              <p:spTgt spid="18"/>
                                            </p:tgtEl>
                                            <p:attrNameLst>
                                              <p:attrName>ppt_x</p:attrName>
                                            </p:attrNameLst>
                                          </p:cBhvr>
                                          <p:tavLst>
                                            <p:tav tm="0">
                                              <p:val>
                                                <p:strVal val="1+#ppt_w/2"/>
                                              </p:val>
                                            </p:tav>
                                            <p:tav tm="100000">
                                              <p:val>
                                                <p:strVal val="#ppt_x"/>
                                              </p:val>
                                            </p:tav>
                                          </p:tavLst>
                                        </p:anim>
                                        <p:anim calcmode="lin" valueType="num">
                                          <p:cBhvr additive="base">
                                            <p:cTn id="322" dur="1000" fill="hold"/>
                                            <p:tgtEl>
                                              <p:spTgt spid="18"/>
                                            </p:tgtEl>
                                            <p:attrNameLst>
                                              <p:attrName>ppt_y</p:attrName>
                                            </p:attrNameLst>
                                          </p:cBhvr>
                                          <p:tavLst>
                                            <p:tav tm="0">
                                              <p:val>
                                                <p:strVal val="1+#ppt_h/2"/>
                                              </p:val>
                                            </p:tav>
                                            <p:tav tm="100000">
                                              <p:val>
                                                <p:strVal val="#ppt_y"/>
                                              </p:val>
                                            </p:tav>
                                          </p:tavLst>
                                        </p:anim>
                                      </p:childTnLst>
                                    </p:cTn>
                                  </p:par>
                                  <p:par>
                                    <p:cTn id="323" presetID="2" presetClass="entr" presetSubtype="6" fill="hold" grpId="0" nodeType="withEffect">
                                      <p:stCondLst>
                                        <p:cond delay="0"/>
                                      </p:stCondLst>
                                      <p:childTnLst>
                                        <p:set>
                                          <p:cBhvr>
                                            <p:cTn id="324" dur="1" fill="hold">
                                              <p:stCondLst>
                                                <p:cond delay="0"/>
                                              </p:stCondLst>
                                            </p:cTn>
                                            <p:tgtEl>
                                              <p:spTgt spid="19"/>
                                            </p:tgtEl>
                                            <p:attrNameLst>
                                              <p:attrName>style.visibility</p:attrName>
                                            </p:attrNameLst>
                                          </p:cBhvr>
                                          <p:to>
                                            <p:strVal val="visible"/>
                                          </p:to>
                                        </p:set>
                                        <p:anim calcmode="lin" valueType="num">
                                          <p:cBhvr additive="base">
                                            <p:cTn id="325" dur="1000" fill="hold"/>
                                            <p:tgtEl>
                                              <p:spTgt spid="19"/>
                                            </p:tgtEl>
                                            <p:attrNameLst>
                                              <p:attrName>ppt_x</p:attrName>
                                            </p:attrNameLst>
                                          </p:cBhvr>
                                          <p:tavLst>
                                            <p:tav tm="0">
                                              <p:val>
                                                <p:strVal val="1+#ppt_w/2"/>
                                              </p:val>
                                            </p:tav>
                                            <p:tav tm="100000">
                                              <p:val>
                                                <p:strVal val="#ppt_x"/>
                                              </p:val>
                                            </p:tav>
                                          </p:tavLst>
                                        </p:anim>
                                        <p:anim calcmode="lin" valueType="num">
                                          <p:cBhvr additive="base">
                                            <p:cTn id="326" dur="1000" fill="hold"/>
                                            <p:tgtEl>
                                              <p:spTgt spid="19"/>
                                            </p:tgtEl>
                                            <p:attrNameLst>
                                              <p:attrName>ppt_y</p:attrName>
                                            </p:attrNameLst>
                                          </p:cBhvr>
                                          <p:tavLst>
                                            <p:tav tm="0">
                                              <p:val>
                                                <p:strVal val="1+#ppt_h/2"/>
                                              </p:val>
                                            </p:tav>
                                            <p:tav tm="100000">
                                              <p:val>
                                                <p:strVal val="#ppt_y"/>
                                              </p:val>
                                            </p:tav>
                                          </p:tavLst>
                                        </p:anim>
                                      </p:childTnLst>
                                    </p:cTn>
                                  </p:par>
                                  <p:par>
                                    <p:cTn id="327" presetID="2" presetClass="entr" presetSubtype="6" fill="hold" grpId="0" nodeType="withEffect">
                                      <p:stCondLst>
                                        <p:cond delay="0"/>
                                      </p:stCondLst>
                                      <p:childTnLst>
                                        <p:set>
                                          <p:cBhvr>
                                            <p:cTn id="328" dur="1" fill="hold">
                                              <p:stCondLst>
                                                <p:cond delay="0"/>
                                              </p:stCondLst>
                                            </p:cTn>
                                            <p:tgtEl>
                                              <p:spTgt spid="20"/>
                                            </p:tgtEl>
                                            <p:attrNameLst>
                                              <p:attrName>style.visibility</p:attrName>
                                            </p:attrNameLst>
                                          </p:cBhvr>
                                          <p:to>
                                            <p:strVal val="visible"/>
                                          </p:to>
                                        </p:set>
                                        <p:anim calcmode="lin" valueType="num">
                                          <p:cBhvr additive="base">
                                            <p:cTn id="329" dur="1000" fill="hold"/>
                                            <p:tgtEl>
                                              <p:spTgt spid="20"/>
                                            </p:tgtEl>
                                            <p:attrNameLst>
                                              <p:attrName>ppt_x</p:attrName>
                                            </p:attrNameLst>
                                          </p:cBhvr>
                                          <p:tavLst>
                                            <p:tav tm="0">
                                              <p:val>
                                                <p:strVal val="1+#ppt_w/2"/>
                                              </p:val>
                                            </p:tav>
                                            <p:tav tm="100000">
                                              <p:val>
                                                <p:strVal val="#ppt_x"/>
                                              </p:val>
                                            </p:tav>
                                          </p:tavLst>
                                        </p:anim>
                                        <p:anim calcmode="lin" valueType="num">
                                          <p:cBhvr additive="base">
                                            <p:cTn id="330" dur="1000" fill="hold"/>
                                            <p:tgtEl>
                                              <p:spTgt spid="20"/>
                                            </p:tgtEl>
                                            <p:attrNameLst>
                                              <p:attrName>ppt_y</p:attrName>
                                            </p:attrNameLst>
                                          </p:cBhvr>
                                          <p:tavLst>
                                            <p:tav tm="0">
                                              <p:val>
                                                <p:strVal val="1+#ppt_h/2"/>
                                              </p:val>
                                            </p:tav>
                                            <p:tav tm="100000">
                                              <p:val>
                                                <p:strVal val="#ppt_y"/>
                                              </p:val>
                                            </p:tav>
                                          </p:tavLst>
                                        </p:anim>
                                      </p:childTnLst>
                                    </p:cTn>
                                  </p:par>
                                  <p:par>
                                    <p:cTn id="331" presetID="2" presetClass="entr" presetSubtype="6" fill="hold" grpId="0" nodeType="withEffect">
                                      <p:stCondLst>
                                        <p:cond delay="0"/>
                                      </p:stCondLst>
                                      <p:childTnLst>
                                        <p:set>
                                          <p:cBhvr>
                                            <p:cTn id="332" dur="1" fill="hold">
                                              <p:stCondLst>
                                                <p:cond delay="0"/>
                                              </p:stCondLst>
                                            </p:cTn>
                                            <p:tgtEl>
                                              <p:spTgt spid="21"/>
                                            </p:tgtEl>
                                            <p:attrNameLst>
                                              <p:attrName>style.visibility</p:attrName>
                                            </p:attrNameLst>
                                          </p:cBhvr>
                                          <p:to>
                                            <p:strVal val="visible"/>
                                          </p:to>
                                        </p:set>
                                        <p:anim calcmode="lin" valueType="num">
                                          <p:cBhvr additive="base">
                                            <p:cTn id="333" dur="1000" fill="hold"/>
                                            <p:tgtEl>
                                              <p:spTgt spid="21"/>
                                            </p:tgtEl>
                                            <p:attrNameLst>
                                              <p:attrName>ppt_x</p:attrName>
                                            </p:attrNameLst>
                                          </p:cBhvr>
                                          <p:tavLst>
                                            <p:tav tm="0">
                                              <p:val>
                                                <p:strVal val="1+#ppt_w/2"/>
                                              </p:val>
                                            </p:tav>
                                            <p:tav tm="100000">
                                              <p:val>
                                                <p:strVal val="#ppt_x"/>
                                              </p:val>
                                            </p:tav>
                                          </p:tavLst>
                                        </p:anim>
                                        <p:anim calcmode="lin" valueType="num">
                                          <p:cBhvr additive="base">
                                            <p:cTn id="334" dur="1000" fill="hold"/>
                                            <p:tgtEl>
                                              <p:spTgt spid="21"/>
                                            </p:tgtEl>
                                            <p:attrNameLst>
                                              <p:attrName>ppt_y</p:attrName>
                                            </p:attrNameLst>
                                          </p:cBhvr>
                                          <p:tavLst>
                                            <p:tav tm="0">
                                              <p:val>
                                                <p:strVal val="1+#ppt_h/2"/>
                                              </p:val>
                                            </p:tav>
                                            <p:tav tm="100000">
                                              <p:val>
                                                <p:strVal val="#ppt_y"/>
                                              </p:val>
                                            </p:tav>
                                          </p:tavLst>
                                        </p:anim>
                                      </p:childTnLst>
                                    </p:cTn>
                                  </p:par>
                                  <p:par>
                                    <p:cTn id="335" presetID="2" presetClass="entr" presetSubtype="6" fill="hold" grpId="0" nodeType="withEffect">
                                      <p:stCondLst>
                                        <p:cond delay="0"/>
                                      </p:stCondLst>
                                      <p:childTnLst>
                                        <p:set>
                                          <p:cBhvr>
                                            <p:cTn id="336" dur="1" fill="hold">
                                              <p:stCondLst>
                                                <p:cond delay="0"/>
                                              </p:stCondLst>
                                            </p:cTn>
                                            <p:tgtEl>
                                              <p:spTgt spid="22"/>
                                            </p:tgtEl>
                                            <p:attrNameLst>
                                              <p:attrName>style.visibility</p:attrName>
                                            </p:attrNameLst>
                                          </p:cBhvr>
                                          <p:to>
                                            <p:strVal val="visible"/>
                                          </p:to>
                                        </p:set>
                                        <p:anim calcmode="lin" valueType="num">
                                          <p:cBhvr additive="base">
                                            <p:cTn id="337" dur="1000" fill="hold"/>
                                            <p:tgtEl>
                                              <p:spTgt spid="22"/>
                                            </p:tgtEl>
                                            <p:attrNameLst>
                                              <p:attrName>ppt_x</p:attrName>
                                            </p:attrNameLst>
                                          </p:cBhvr>
                                          <p:tavLst>
                                            <p:tav tm="0">
                                              <p:val>
                                                <p:strVal val="1+#ppt_w/2"/>
                                              </p:val>
                                            </p:tav>
                                            <p:tav tm="100000">
                                              <p:val>
                                                <p:strVal val="#ppt_x"/>
                                              </p:val>
                                            </p:tav>
                                          </p:tavLst>
                                        </p:anim>
                                        <p:anim calcmode="lin" valueType="num">
                                          <p:cBhvr additive="base">
                                            <p:cTn id="338" dur="1000" fill="hold"/>
                                            <p:tgtEl>
                                              <p:spTgt spid="22"/>
                                            </p:tgtEl>
                                            <p:attrNameLst>
                                              <p:attrName>ppt_y</p:attrName>
                                            </p:attrNameLst>
                                          </p:cBhvr>
                                          <p:tavLst>
                                            <p:tav tm="0">
                                              <p:val>
                                                <p:strVal val="1+#ppt_h/2"/>
                                              </p:val>
                                            </p:tav>
                                            <p:tav tm="100000">
                                              <p:val>
                                                <p:strVal val="#ppt_y"/>
                                              </p:val>
                                            </p:tav>
                                          </p:tavLst>
                                        </p:anim>
                                      </p:childTnLst>
                                    </p:cTn>
                                  </p:par>
                                  <p:par>
                                    <p:cTn id="339" presetID="2" presetClass="entr" presetSubtype="6" fill="hold" grpId="0" nodeType="withEffect">
                                      <p:stCondLst>
                                        <p:cond delay="0"/>
                                      </p:stCondLst>
                                      <p:childTnLst>
                                        <p:set>
                                          <p:cBhvr>
                                            <p:cTn id="340" dur="1" fill="hold">
                                              <p:stCondLst>
                                                <p:cond delay="0"/>
                                              </p:stCondLst>
                                            </p:cTn>
                                            <p:tgtEl>
                                              <p:spTgt spid="23"/>
                                            </p:tgtEl>
                                            <p:attrNameLst>
                                              <p:attrName>style.visibility</p:attrName>
                                            </p:attrNameLst>
                                          </p:cBhvr>
                                          <p:to>
                                            <p:strVal val="visible"/>
                                          </p:to>
                                        </p:set>
                                        <p:anim calcmode="lin" valueType="num">
                                          <p:cBhvr additive="base">
                                            <p:cTn id="341" dur="1000" fill="hold"/>
                                            <p:tgtEl>
                                              <p:spTgt spid="23"/>
                                            </p:tgtEl>
                                            <p:attrNameLst>
                                              <p:attrName>ppt_x</p:attrName>
                                            </p:attrNameLst>
                                          </p:cBhvr>
                                          <p:tavLst>
                                            <p:tav tm="0">
                                              <p:val>
                                                <p:strVal val="1+#ppt_w/2"/>
                                              </p:val>
                                            </p:tav>
                                            <p:tav tm="100000">
                                              <p:val>
                                                <p:strVal val="#ppt_x"/>
                                              </p:val>
                                            </p:tav>
                                          </p:tavLst>
                                        </p:anim>
                                        <p:anim calcmode="lin" valueType="num">
                                          <p:cBhvr additive="base">
                                            <p:cTn id="342" dur="1000" fill="hold"/>
                                            <p:tgtEl>
                                              <p:spTgt spid="23"/>
                                            </p:tgtEl>
                                            <p:attrNameLst>
                                              <p:attrName>ppt_y</p:attrName>
                                            </p:attrNameLst>
                                          </p:cBhvr>
                                          <p:tavLst>
                                            <p:tav tm="0">
                                              <p:val>
                                                <p:strVal val="1+#ppt_h/2"/>
                                              </p:val>
                                            </p:tav>
                                            <p:tav tm="100000">
                                              <p:val>
                                                <p:strVal val="#ppt_y"/>
                                              </p:val>
                                            </p:tav>
                                          </p:tavLst>
                                        </p:anim>
                                      </p:childTnLst>
                                    </p:cTn>
                                  </p:par>
                                  <p:par>
                                    <p:cTn id="343" presetID="2" presetClass="entr" presetSubtype="6" fill="hold" grpId="0" nodeType="withEffect">
                                      <p:stCondLst>
                                        <p:cond delay="0"/>
                                      </p:stCondLst>
                                      <p:childTnLst>
                                        <p:set>
                                          <p:cBhvr>
                                            <p:cTn id="344" dur="1" fill="hold">
                                              <p:stCondLst>
                                                <p:cond delay="0"/>
                                              </p:stCondLst>
                                            </p:cTn>
                                            <p:tgtEl>
                                              <p:spTgt spid="24"/>
                                            </p:tgtEl>
                                            <p:attrNameLst>
                                              <p:attrName>style.visibility</p:attrName>
                                            </p:attrNameLst>
                                          </p:cBhvr>
                                          <p:to>
                                            <p:strVal val="visible"/>
                                          </p:to>
                                        </p:set>
                                        <p:anim calcmode="lin" valueType="num">
                                          <p:cBhvr additive="base">
                                            <p:cTn id="345" dur="1000" fill="hold"/>
                                            <p:tgtEl>
                                              <p:spTgt spid="24"/>
                                            </p:tgtEl>
                                            <p:attrNameLst>
                                              <p:attrName>ppt_x</p:attrName>
                                            </p:attrNameLst>
                                          </p:cBhvr>
                                          <p:tavLst>
                                            <p:tav tm="0">
                                              <p:val>
                                                <p:strVal val="1+#ppt_w/2"/>
                                              </p:val>
                                            </p:tav>
                                            <p:tav tm="100000">
                                              <p:val>
                                                <p:strVal val="#ppt_x"/>
                                              </p:val>
                                            </p:tav>
                                          </p:tavLst>
                                        </p:anim>
                                        <p:anim calcmode="lin" valueType="num">
                                          <p:cBhvr additive="base">
                                            <p:cTn id="346" dur="1000" fill="hold"/>
                                            <p:tgtEl>
                                              <p:spTgt spid="24"/>
                                            </p:tgtEl>
                                            <p:attrNameLst>
                                              <p:attrName>ppt_y</p:attrName>
                                            </p:attrNameLst>
                                          </p:cBhvr>
                                          <p:tavLst>
                                            <p:tav tm="0">
                                              <p:val>
                                                <p:strVal val="1+#ppt_h/2"/>
                                              </p:val>
                                            </p:tav>
                                            <p:tav tm="100000">
                                              <p:val>
                                                <p:strVal val="#ppt_y"/>
                                              </p:val>
                                            </p:tav>
                                          </p:tavLst>
                                        </p:anim>
                                      </p:childTnLst>
                                    </p:cTn>
                                  </p:par>
                                  <p:par>
                                    <p:cTn id="347" presetID="2" presetClass="entr" presetSubtype="6" fill="hold" grpId="0" nodeType="withEffect">
                                      <p:stCondLst>
                                        <p:cond delay="0"/>
                                      </p:stCondLst>
                                      <p:childTnLst>
                                        <p:set>
                                          <p:cBhvr>
                                            <p:cTn id="348" dur="1" fill="hold">
                                              <p:stCondLst>
                                                <p:cond delay="0"/>
                                              </p:stCondLst>
                                            </p:cTn>
                                            <p:tgtEl>
                                              <p:spTgt spid="25"/>
                                            </p:tgtEl>
                                            <p:attrNameLst>
                                              <p:attrName>style.visibility</p:attrName>
                                            </p:attrNameLst>
                                          </p:cBhvr>
                                          <p:to>
                                            <p:strVal val="visible"/>
                                          </p:to>
                                        </p:set>
                                        <p:anim calcmode="lin" valueType="num">
                                          <p:cBhvr additive="base">
                                            <p:cTn id="349" dur="1000" fill="hold"/>
                                            <p:tgtEl>
                                              <p:spTgt spid="25"/>
                                            </p:tgtEl>
                                            <p:attrNameLst>
                                              <p:attrName>ppt_x</p:attrName>
                                            </p:attrNameLst>
                                          </p:cBhvr>
                                          <p:tavLst>
                                            <p:tav tm="0">
                                              <p:val>
                                                <p:strVal val="1+#ppt_w/2"/>
                                              </p:val>
                                            </p:tav>
                                            <p:tav tm="100000">
                                              <p:val>
                                                <p:strVal val="#ppt_x"/>
                                              </p:val>
                                            </p:tav>
                                          </p:tavLst>
                                        </p:anim>
                                        <p:anim calcmode="lin" valueType="num">
                                          <p:cBhvr additive="base">
                                            <p:cTn id="350" dur="1000" fill="hold"/>
                                            <p:tgtEl>
                                              <p:spTgt spid="25"/>
                                            </p:tgtEl>
                                            <p:attrNameLst>
                                              <p:attrName>ppt_y</p:attrName>
                                            </p:attrNameLst>
                                          </p:cBhvr>
                                          <p:tavLst>
                                            <p:tav tm="0">
                                              <p:val>
                                                <p:strVal val="1+#ppt_h/2"/>
                                              </p:val>
                                            </p:tav>
                                            <p:tav tm="100000">
                                              <p:val>
                                                <p:strVal val="#ppt_y"/>
                                              </p:val>
                                            </p:tav>
                                          </p:tavLst>
                                        </p:anim>
                                      </p:childTnLst>
                                    </p:cTn>
                                  </p:par>
                                  <p:par>
                                    <p:cTn id="351" presetID="2" presetClass="entr" presetSubtype="6" fill="hold" grpId="0" nodeType="withEffect">
                                      <p:stCondLst>
                                        <p:cond delay="0"/>
                                      </p:stCondLst>
                                      <p:childTnLst>
                                        <p:set>
                                          <p:cBhvr>
                                            <p:cTn id="352" dur="1" fill="hold">
                                              <p:stCondLst>
                                                <p:cond delay="0"/>
                                              </p:stCondLst>
                                            </p:cTn>
                                            <p:tgtEl>
                                              <p:spTgt spid="26"/>
                                            </p:tgtEl>
                                            <p:attrNameLst>
                                              <p:attrName>style.visibility</p:attrName>
                                            </p:attrNameLst>
                                          </p:cBhvr>
                                          <p:to>
                                            <p:strVal val="visible"/>
                                          </p:to>
                                        </p:set>
                                        <p:anim calcmode="lin" valueType="num">
                                          <p:cBhvr additive="base">
                                            <p:cTn id="353" dur="1000" fill="hold"/>
                                            <p:tgtEl>
                                              <p:spTgt spid="26"/>
                                            </p:tgtEl>
                                            <p:attrNameLst>
                                              <p:attrName>ppt_x</p:attrName>
                                            </p:attrNameLst>
                                          </p:cBhvr>
                                          <p:tavLst>
                                            <p:tav tm="0">
                                              <p:val>
                                                <p:strVal val="1+#ppt_w/2"/>
                                              </p:val>
                                            </p:tav>
                                            <p:tav tm="100000">
                                              <p:val>
                                                <p:strVal val="#ppt_x"/>
                                              </p:val>
                                            </p:tav>
                                          </p:tavLst>
                                        </p:anim>
                                        <p:anim calcmode="lin" valueType="num">
                                          <p:cBhvr additive="base">
                                            <p:cTn id="354" dur="1000" fill="hold"/>
                                            <p:tgtEl>
                                              <p:spTgt spid="26"/>
                                            </p:tgtEl>
                                            <p:attrNameLst>
                                              <p:attrName>ppt_y</p:attrName>
                                            </p:attrNameLst>
                                          </p:cBhvr>
                                          <p:tavLst>
                                            <p:tav tm="0">
                                              <p:val>
                                                <p:strVal val="1+#ppt_h/2"/>
                                              </p:val>
                                            </p:tav>
                                            <p:tav tm="100000">
                                              <p:val>
                                                <p:strVal val="#ppt_y"/>
                                              </p:val>
                                            </p:tav>
                                          </p:tavLst>
                                        </p:anim>
                                      </p:childTnLst>
                                    </p:cTn>
                                  </p:par>
                                  <p:par>
                                    <p:cTn id="355" presetID="2" presetClass="entr" presetSubtype="6" fill="hold" grpId="0" nodeType="withEffect">
                                      <p:stCondLst>
                                        <p:cond delay="0"/>
                                      </p:stCondLst>
                                      <p:childTnLst>
                                        <p:set>
                                          <p:cBhvr>
                                            <p:cTn id="356" dur="1" fill="hold">
                                              <p:stCondLst>
                                                <p:cond delay="0"/>
                                              </p:stCondLst>
                                            </p:cTn>
                                            <p:tgtEl>
                                              <p:spTgt spid="27"/>
                                            </p:tgtEl>
                                            <p:attrNameLst>
                                              <p:attrName>style.visibility</p:attrName>
                                            </p:attrNameLst>
                                          </p:cBhvr>
                                          <p:to>
                                            <p:strVal val="visible"/>
                                          </p:to>
                                        </p:set>
                                        <p:anim calcmode="lin" valueType="num">
                                          <p:cBhvr additive="base">
                                            <p:cTn id="357" dur="1000" fill="hold"/>
                                            <p:tgtEl>
                                              <p:spTgt spid="27"/>
                                            </p:tgtEl>
                                            <p:attrNameLst>
                                              <p:attrName>ppt_x</p:attrName>
                                            </p:attrNameLst>
                                          </p:cBhvr>
                                          <p:tavLst>
                                            <p:tav tm="0">
                                              <p:val>
                                                <p:strVal val="1+#ppt_w/2"/>
                                              </p:val>
                                            </p:tav>
                                            <p:tav tm="100000">
                                              <p:val>
                                                <p:strVal val="#ppt_x"/>
                                              </p:val>
                                            </p:tav>
                                          </p:tavLst>
                                        </p:anim>
                                        <p:anim calcmode="lin" valueType="num">
                                          <p:cBhvr additive="base">
                                            <p:cTn id="358" dur="1000" fill="hold"/>
                                            <p:tgtEl>
                                              <p:spTgt spid="27"/>
                                            </p:tgtEl>
                                            <p:attrNameLst>
                                              <p:attrName>ppt_y</p:attrName>
                                            </p:attrNameLst>
                                          </p:cBhvr>
                                          <p:tavLst>
                                            <p:tav tm="0">
                                              <p:val>
                                                <p:strVal val="1+#ppt_h/2"/>
                                              </p:val>
                                            </p:tav>
                                            <p:tav tm="100000">
                                              <p:val>
                                                <p:strVal val="#ppt_y"/>
                                              </p:val>
                                            </p:tav>
                                          </p:tavLst>
                                        </p:anim>
                                      </p:childTnLst>
                                    </p:cTn>
                                  </p:par>
                                  <p:par>
                                    <p:cTn id="359" presetID="2" presetClass="entr" presetSubtype="6" fill="hold" grpId="0" nodeType="withEffect">
                                      <p:stCondLst>
                                        <p:cond delay="0"/>
                                      </p:stCondLst>
                                      <p:childTnLst>
                                        <p:set>
                                          <p:cBhvr>
                                            <p:cTn id="360" dur="1" fill="hold">
                                              <p:stCondLst>
                                                <p:cond delay="0"/>
                                              </p:stCondLst>
                                            </p:cTn>
                                            <p:tgtEl>
                                              <p:spTgt spid="28"/>
                                            </p:tgtEl>
                                            <p:attrNameLst>
                                              <p:attrName>style.visibility</p:attrName>
                                            </p:attrNameLst>
                                          </p:cBhvr>
                                          <p:to>
                                            <p:strVal val="visible"/>
                                          </p:to>
                                        </p:set>
                                        <p:anim calcmode="lin" valueType="num">
                                          <p:cBhvr additive="base">
                                            <p:cTn id="361" dur="1000" fill="hold"/>
                                            <p:tgtEl>
                                              <p:spTgt spid="28"/>
                                            </p:tgtEl>
                                            <p:attrNameLst>
                                              <p:attrName>ppt_x</p:attrName>
                                            </p:attrNameLst>
                                          </p:cBhvr>
                                          <p:tavLst>
                                            <p:tav tm="0">
                                              <p:val>
                                                <p:strVal val="1+#ppt_w/2"/>
                                              </p:val>
                                            </p:tav>
                                            <p:tav tm="100000">
                                              <p:val>
                                                <p:strVal val="#ppt_x"/>
                                              </p:val>
                                            </p:tav>
                                          </p:tavLst>
                                        </p:anim>
                                        <p:anim calcmode="lin" valueType="num">
                                          <p:cBhvr additive="base">
                                            <p:cTn id="362" dur="1000" fill="hold"/>
                                            <p:tgtEl>
                                              <p:spTgt spid="28"/>
                                            </p:tgtEl>
                                            <p:attrNameLst>
                                              <p:attrName>ppt_y</p:attrName>
                                            </p:attrNameLst>
                                          </p:cBhvr>
                                          <p:tavLst>
                                            <p:tav tm="0">
                                              <p:val>
                                                <p:strVal val="1+#ppt_h/2"/>
                                              </p:val>
                                            </p:tav>
                                            <p:tav tm="100000">
                                              <p:val>
                                                <p:strVal val="#ppt_y"/>
                                              </p:val>
                                            </p:tav>
                                          </p:tavLst>
                                        </p:anim>
                                      </p:childTnLst>
                                    </p:cTn>
                                  </p:par>
                                  <p:par>
                                    <p:cTn id="363" presetID="2" presetClass="entr" presetSubtype="6" fill="hold" grpId="0" nodeType="withEffect">
                                      <p:stCondLst>
                                        <p:cond delay="0"/>
                                      </p:stCondLst>
                                      <p:childTnLst>
                                        <p:set>
                                          <p:cBhvr>
                                            <p:cTn id="364" dur="1" fill="hold">
                                              <p:stCondLst>
                                                <p:cond delay="0"/>
                                              </p:stCondLst>
                                            </p:cTn>
                                            <p:tgtEl>
                                              <p:spTgt spid="30"/>
                                            </p:tgtEl>
                                            <p:attrNameLst>
                                              <p:attrName>style.visibility</p:attrName>
                                            </p:attrNameLst>
                                          </p:cBhvr>
                                          <p:to>
                                            <p:strVal val="visible"/>
                                          </p:to>
                                        </p:set>
                                        <p:anim calcmode="lin" valueType="num">
                                          <p:cBhvr additive="base">
                                            <p:cTn id="365" dur="1000" fill="hold"/>
                                            <p:tgtEl>
                                              <p:spTgt spid="30"/>
                                            </p:tgtEl>
                                            <p:attrNameLst>
                                              <p:attrName>ppt_x</p:attrName>
                                            </p:attrNameLst>
                                          </p:cBhvr>
                                          <p:tavLst>
                                            <p:tav tm="0">
                                              <p:val>
                                                <p:strVal val="1+#ppt_w/2"/>
                                              </p:val>
                                            </p:tav>
                                            <p:tav tm="100000">
                                              <p:val>
                                                <p:strVal val="#ppt_x"/>
                                              </p:val>
                                            </p:tav>
                                          </p:tavLst>
                                        </p:anim>
                                        <p:anim calcmode="lin" valueType="num">
                                          <p:cBhvr additive="base">
                                            <p:cTn id="366" dur="1000" fill="hold"/>
                                            <p:tgtEl>
                                              <p:spTgt spid="30"/>
                                            </p:tgtEl>
                                            <p:attrNameLst>
                                              <p:attrName>ppt_y</p:attrName>
                                            </p:attrNameLst>
                                          </p:cBhvr>
                                          <p:tavLst>
                                            <p:tav tm="0">
                                              <p:val>
                                                <p:strVal val="1+#ppt_h/2"/>
                                              </p:val>
                                            </p:tav>
                                            <p:tav tm="100000">
                                              <p:val>
                                                <p:strVal val="#ppt_y"/>
                                              </p:val>
                                            </p:tav>
                                          </p:tavLst>
                                        </p:anim>
                                      </p:childTnLst>
                                    </p:cTn>
                                  </p:par>
                                  <p:par>
                                    <p:cTn id="367" presetID="2" presetClass="entr" presetSubtype="6" fill="hold" grpId="0" nodeType="withEffect">
                                      <p:stCondLst>
                                        <p:cond delay="0"/>
                                      </p:stCondLst>
                                      <p:childTnLst>
                                        <p:set>
                                          <p:cBhvr>
                                            <p:cTn id="368" dur="1" fill="hold">
                                              <p:stCondLst>
                                                <p:cond delay="0"/>
                                              </p:stCondLst>
                                            </p:cTn>
                                            <p:tgtEl>
                                              <p:spTgt spid="33"/>
                                            </p:tgtEl>
                                            <p:attrNameLst>
                                              <p:attrName>style.visibility</p:attrName>
                                            </p:attrNameLst>
                                          </p:cBhvr>
                                          <p:to>
                                            <p:strVal val="visible"/>
                                          </p:to>
                                        </p:set>
                                        <p:anim calcmode="lin" valueType="num">
                                          <p:cBhvr additive="base">
                                            <p:cTn id="369" dur="1000" fill="hold"/>
                                            <p:tgtEl>
                                              <p:spTgt spid="33"/>
                                            </p:tgtEl>
                                            <p:attrNameLst>
                                              <p:attrName>ppt_x</p:attrName>
                                            </p:attrNameLst>
                                          </p:cBhvr>
                                          <p:tavLst>
                                            <p:tav tm="0">
                                              <p:val>
                                                <p:strVal val="1+#ppt_w/2"/>
                                              </p:val>
                                            </p:tav>
                                            <p:tav tm="100000">
                                              <p:val>
                                                <p:strVal val="#ppt_x"/>
                                              </p:val>
                                            </p:tav>
                                          </p:tavLst>
                                        </p:anim>
                                        <p:anim calcmode="lin" valueType="num">
                                          <p:cBhvr additive="base">
                                            <p:cTn id="370" dur="1000" fill="hold"/>
                                            <p:tgtEl>
                                              <p:spTgt spid="33"/>
                                            </p:tgtEl>
                                            <p:attrNameLst>
                                              <p:attrName>ppt_y</p:attrName>
                                            </p:attrNameLst>
                                          </p:cBhvr>
                                          <p:tavLst>
                                            <p:tav tm="0">
                                              <p:val>
                                                <p:strVal val="1+#ppt_h/2"/>
                                              </p:val>
                                            </p:tav>
                                            <p:tav tm="100000">
                                              <p:val>
                                                <p:strVal val="#ppt_y"/>
                                              </p:val>
                                            </p:tav>
                                          </p:tavLst>
                                        </p:anim>
                                      </p:childTnLst>
                                    </p:cTn>
                                  </p:par>
                                  <p:par>
                                    <p:cTn id="371" presetID="2" presetClass="entr" presetSubtype="6" fill="hold" grpId="0" nodeType="withEffect">
                                      <p:stCondLst>
                                        <p:cond delay="0"/>
                                      </p:stCondLst>
                                      <p:childTnLst>
                                        <p:set>
                                          <p:cBhvr>
                                            <p:cTn id="372" dur="1" fill="hold">
                                              <p:stCondLst>
                                                <p:cond delay="0"/>
                                              </p:stCondLst>
                                            </p:cTn>
                                            <p:tgtEl>
                                              <p:spTgt spid="36"/>
                                            </p:tgtEl>
                                            <p:attrNameLst>
                                              <p:attrName>style.visibility</p:attrName>
                                            </p:attrNameLst>
                                          </p:cBhvr>
                                          <p:to>
                                            <p:strVal val="visible"/>
                                          </p:to>
                                        </p:set>
                                        <p:anim calcmode="lin" valueType="num">
                                          <p:cBhvr additive="base">
                                            <p:cTn id="373" dur="1000" fill="hold"/>
                                            <p:tgtEl>
                                              <p:spTgt spid="36"/>
                                            </p:tgtEl>
                                            <p:attrNameLst>
                                              <p:attrName>ppt_x</p:attrName>
                                            </p:attrNameLst>
                                          </p:cBhvr>
                                          <p:tavLst>
                                            <p:tav tm="0">
                                              <p:val>
                                                <p:strVal val="1+#ppt_w/2"/>
                                              </p:val>
                                            </p:tav>
                                            <p:tav tm="100000">
                                              <p:val>
                                                <p:strVal val="#ppt_x"/>
                                              </p:val>
                                            </p:tav>
                                          </p:tavLst>
                                        </p:anim>
                                        <p:anim calcmode="lin" valueType="num">
                                          <p:cBhvr additive="base">
                                            <p:cTn id="374" dur="1000" fill="hold"/>
                                            <p:tgtEl>
                                              <p:spTgt spid="36"/>
                                            </p:tgtEl>
                                            <p:attrNameLst>
                                              <p:attrName>ppt_y</p:attrName>
                                            </p:attrNameLst>
                                          </p:cBhvr>
                                          <p:tavLst>
                                            <p:tav tm="0">
                                              <p:val>
                                                <p:strVal val="1+#ppt_h/2"/>
                                              </p:val>
                                            </p:tav>
                                            <p:tav tm="100000">
                                              <p:val>
                                                <p:strVal val="#ppt_y"/>
                                              </p:val>
                                            </p:tav>
                                          </p:tavLst>
                                        </p:anim>
                                      </p:childTnLst>
                                    </p:cTn>
                                  </p:par>
                                  <p:par>
                                    <p:cTn id="375" presetID="2" presetClass="entr" presetSubtype="6" fill="hold" grpId="0" nodeType="withEffect">
                                      <p:stCondLst>
                                        <p:cond delay="0"/>
                                      </p:stCondLst>
                                      <p:childTnLst>
                                        <p:set>
                                          <p:cBhvr>
                                            <p:cTn id="376" dur="1" fill="hold">
                                              <p:stCondLst>
                                                <p:cond delay="0"/>
                                              </p:stCondLst>
                                            </p:cTn>
                                            <p:tgtEl>
                                              <p:spTgt spid="38"/>
                                            </p:tgtEl>
                                            <p:attrNameLst>
                                              <p:attrName>style.visibility</p:attrName>
                                            </p:attrNameLst>
                                          </p:cBhvr>
                                          <p:to>
                                            <p:strVal val="visible"/>
                                          </p:to>
                                        </p:set>
                                        <p:anim calcmode="lin" valueType="num">
                                          <p:cBhvr additive="base">
                                            <p:cTn id="377" dur="1000" fill="hold"/>
                                            <p:tgtEl>
                                              <p:spTgt spid="38"/>
                                            </p:tgtEl>
                                            <p:attrNameLst>
                                              <p:attrName>ppt_x</p:attrName>
                                            </p:attrNameLst>
                                          </p:cBhvr>
                                          <p:tavLst>
                                            <p:tav tm="0">
                                              <p:val>
                                                <p:strVal val="1+#ppt_w/2"/>
                                              </p:val>
                                            </p:tav>
                                            <p:tav tm="100000">
                                              <p:val>
                                                <p:strVal val="#ppt_x"/>
                                              </p:val>
                                            </p:tav>
                                          </p:tavLst>
                                        </p:anim>
                                        <p:anim calcmode="lin" valueType="num">
                                          <p:cBhvr additive="base">
                                            <p:cTn id="378" dur="1000" fill="hold"/>
                                            <p:tgtEl>
                                              <p:spTgt spid="38"/>
                                            </p:tgtEl>
                                            <p:attrNameLst>
                                              <p:attrName>ppt_y</p:attrName>
                                            </p:attrNameLst>
                                          </p:cBhvr>
                                          <p:tavLst>
                                            <p:tav tm="0">
                                              <p:val>
                                                <p:strVal val="1+#ppt_h/2"/>
                                              </p:val>
                                            </p:tav>
                                            <p:tav tm="100000">
                                              <p:val>
                                                <p:strVal val="#ppt_y"/>
                                              </p:val>
                                            </p:tav>
                                          </p:tavLst>
                                        </p:anim>
                                      </p:childTnLst>
                                    </p:cTn>
                                  </p:par>
                                  <p:par>
                                    <p:cTn id="379" presetID="2" presetClass="entr" presetSubtype="6" fill="hold" grpId="0" nodeType="withEffect">
                                      <p:stCondLst>
                                        <p:cond delay="0"/>
                                      </p:stCondLst>
                                      <p:childTnLst>
                                        <p:set>
                                          <p:cBhvr>
                                            <p:cTn id="380" dur="1" fill="hold">
                                              <p:stCondLst>
                                                <p:cond delay="0"/>
                                              </p:stCondLst>
                                            </p:cTn>
                                            <p:tgtEl>
                                              <p:spTgt spid="39"/>
                                            </p:tgtEl>
                                            <p:attrNameLst>
                                              <p:attrName>style.visibility</p:attrName>
                                            </p:attrNameLst>
                                          </p:cBhvr>
                                          <p:to>
                                            <p:strVal val="visible"/>
                                          </p:to>
                                        </p:set>
                                        <p:anim calcmode="lin" valueType="num">
                                          <p:cBhvr additive="base">
                                            <p:cTn id="381" dur="1000" fill="hold"/>
                                            <p:tgtEl>
                                              <p:spTgt spid="39"/>
                                            </p:tgtEl>
                                            <p:attrNameLst>
                                              <p:attrName>ppt_x</p:attrName>
                                            </p:attrNameLst>
                                          </p:cBhvr>
                                          <p:tavLst>
                                            <p:tav tm="0">
                                              <p:val>
                                                <p:strVal val="1+#ppt_w/2"/>
                                              </p:val>
                                            </p:tav>
                                            <p:tav tm="100000">
                                              <p:val>
                                                <p:strVal val="#ppt_x"/>
                                              </p:val>
                                            </p:tav>
                                          </p:tavLst>
                                        </p:anim>
                                        <p:anim calcmode="lin" valueType="num">
                                          <p:cBhvr additive="base">
                                            <p:cTn id="382" dur="1000" fill="hold"/>
                                            <p:tgtEl>
                                              <p:spTgt spid="39"/>
                                            </p:tgtEl>
                                            <p:attrNameLst>
                                              <p:attrName>ppt_y</p:attrName>
                                            </p:attrNameLst>
                                          </p:cBhvr>
                                          <p:tavLst>
                                            <p:tav tm="0">
                                              <p:val>
                                                <p:strVal val="1+#ppt_h/2"/>
                                              </p:val>
                                            </p:tav>
                                            <p:tav tm="100000">
                                              <p:val>
                                                <p:strVal val="#ppt_y"/>
                                              </p:val>
                                            </p:tav>
                                          </p:tavLst>
                                        </p:anim>
                                      </p:childTnLst>
                                    </p:cTn>
                                  </p:par>
                                  <p:par>
                                    <p:cTn id="383" presetID="2" presetClass="entr" presetSubtype="6" fill="hold" grpId="0" nodeType="withEffect">
                                      <p:stCondLst>
                                        <p:cond delay="0"/>
                                      </p:stCondLst>
                                      <p:childTnLst>
                                        <p:set>
                                          <p:cBhvr>
                                            <p:cTn id="384" dur="1" fill="hold">
                                              <p:stCondLst>
                                                <p:cond delay="0"/>
                                              </p:stCondLst>
                                            </p:cTn>
                                            <p:tgtEl>
                                              <p:spTgt spid="40"/>
                                            </p:tgtEl>
                                            <p:attrNameLst>
                                              <p:attrName>style.visibility</p:attrName>
                                            </p:attrNameLst>
                                          </p:cBhvr>
                                          <p:to>
                                            <p:strVal val="visible"/>
                                          </p:to>
                                        </p:set>
                                        <p:anim calcmode="lin" valueType="num">
                                          <p:cBhvr additive="base">
                                            <p:cTn id="385" dur="1000" fill="hold"/>
                                            <p:tgtEl>
                                              <p:spTgt spid="40"/>
                                            </p:tgtEl>
                                            <p:attrNameLst>
                                              <p:attrName>ppt_x</p:attrName>
                                            </p:attrNameLst>
                                          </p:cBhvr>
                                          <p:tavLst>
                                            <p:tav tm="0">
                                              <p:val>
                                                <p:strVal val="1+#ppt_w/2"/>
                                              </p:val>
                                            </p:tav>
                                            <p:tav tm="100000">
                                              <p:val>
                                                <p:strVal val="#ppt_x"/>
                                              </p:val>
                                            </p:tav>
                                          </p:tavLst>
                                        </p:anim>
                                        <p:anim calcmode="lin" valueType="num">
                                          <p:cBhvr additive="base">
                                            <p:cTn id="386" dur="1000" fill="hold"/>
                                            <p:tgtEl>
                                              <p:spTgt spid="40"/>
                                            </p:tgtEl>
                                            <p:attrNameLst>
                                              <p:attrName>ppt_y</p:attrName>
                                            </p:attrNameLst>
                                          </p:cBhvr>
                                          <p:tavLst>
                                            <p:tav tm="0">
                                              <p:val>
                                                <p:strVal val="1+#ppt_h/2"/>
                                              </p:val>
                                            </p:tav>
                                            <p:tav tm="100000">
                                              <p:val>
                                                <p:strVal val="#ppt_y"/>
                                              </p:val>
                                            </p:tav>
                                          </p:tavLst>
                                        </p:anim>
                                      </p:childTnLst>
                                    </p:cTn>
                                  </p:par>
                                  <p:par>
                                    <p:cTn id="387" presetID="2" presetClass="entr" presetSubtype="6" fill="hold" grpId="0" nodeType="withEffect">
                                      <p:stCondLst>
                                        <p:cond delay="0"/>
                                      </p:stCondLst>
                                      <p:childTnLst>
                                        <p:set>
                                          <p:cBhvr>
                                            <p:cTn id="388" dur="1" fill="hold">
                                              <p:stCondLst>
                                                <p:cond delay="0"/>
                                              </p:stCondLst>
                                            </p:cTn>
                                            <p:tgtEl>
                                              <p:spTgt spid="42"/>
                                            </p:tgtEl>
                                            <p:attrNameLst>
                                              <p:attrName>style.visibility</p:attrName>
                                            </p:attrNameLst>
                                          </p:cBhvr>
                                          <p:to>
                                            <p:strVal val="visible"/>
                                          </p:to>
                                        </p:set>
                                        <p:anim calcmode="lin" valueType="num">
                                          <p:cBhvr additive="base">
                                            <p:cTn id="389" dur="1000" fill="hold"/>
                                            <p:tgtEl>
                                              <p:spTgt spid="42"/>
                                            </p:tgtEl>
                                            <p:attrNameLst>
                                              <p:attrName>ppt_x</p:attrName>
                                            </p:attrNameLst>
                                          </p:cBhvr>
                                          <p:tavLst>
                                            <p:tav tm="0">
                                              <p:val>
                                                <p:strVal val="1+#ppt_w/2"/>
                                              </p:val>
                                            </p:tav>
                                            <p:tav tm="100000">
                                              <p:val>
                                                <p:strVal val="#ppt_x"/>
                                              </p:val>
                                            </p:tav>
                                          </p:tavLst>
                                        </p:anim>
                                        <p:anim calcmode="lin" valueType="num">
                                          <p:cBhvr additive="base">
                                            <p:cTn id="390" dur="1000" fill="hold"/>
                                            <p:tgtEl>
                                              <p:spTgt spid="42"/>
                                            </p:tgtEl>
                                            <p:attrNameLst>
                                              <p:attrName>ppt_y</p:attrName>
                                            </p:attrNameLst>
                                          </p:cBhvr>
                                          <p:tavLst>
                                            <p:tav tm="0">
                                              <p:val>
                                                <p:strVal val="1+#ppt_h/2"/>
                                              </p:val>
                                            </p:tav>
                                            <p:tav tm="100000">
                                              <p:val>
                                                <p:strVal val="#ppt_y"/>
                                              </p:val>
                                            </p:tav>
                                          </p:tavLst>
                                        </p:anim>
                                      </p:childTnLst>
                                    </p:cTn>
                                  </p:par>
                                  <p:par>
                                    <p:cTn id="391" presetID="2" presetClass="entr" presetSubtype="6" fill="hold" grpId="0" nodeType="withEffect">
                                      <p:stCondLst>
                                        <p:cond delay="0"/>
                                      </p:stCondLst>
                                      <p:childTnLst>
                                        <p:set>
                                          <p:cBhvr>
                                            <p:cTn id="392" dur="1" fill="hold">
                                              <p:stCondLst>
                                                <p:cond delay="0"/>
                                              </p:stCondLst>
                                            </p:cTn>
                                            <p:tgtEl>
                                              <p:spTgt spid="43"/>
                                            </p:tgtEl>
                                            <p:attrNameLst>
                                              <p:attrName>style.visibility</p:attrName>
                                            </p:attrNameLst>
                                          </p:cBhvr>
                                          <p:to>
                                            <p:strVal val="visible"/>
                                          </p:to>
                                        </p:set>
                                        <p:anim calcmode="lin" valueType="num">
                                          <p:cBhvr additive="base">
                                            <p:cTn id="393" dur="1000" fill="hold"/>
                                            <p:tgtEl>
                                              <p:spTgt spid="43"/>
                                            </p:tgtEl>
                                            <p:attrNameLst>
                                              <p:attrName>ppt_x</p:attrName>
                                            </p:attrNameLst>
                                          </p:cBhvr>
                                          <p:tavLst>
                                            <p:tav tm="0">
                                              <p:val>
                                                <p:strVal val="1+#ppt_w/2"/>
                                              </p:val>
                                            </p:tav>
                                            <p:tav tm="100000">
                                              <p:val>
                                                <p:strVal val="#ppt_x"/>
                                              </p:val>
                                            </p:tav>
                                          </p:tavLst>
                                        </p:anim>
                                        <p:anim calcmode="lin" valueType="num">
                                          <p:cBhvr additive="base">
                                            <p:cTn id="394" dur="1000" fill="hold"/>
                                            <p:tgtEl>
                                              <p:spTgt spid="43"/>
                                            </p:tgtEl>
                                            <p:attrNameLst>
                                              <p:attrName>ppt_y</p:attrName>
                                            </p:attrNameLst>
                                          </p:cBhvr>
                                          <p:tavLst>
                                            <p:tav tm="0">
                                              <p:val>
                                                <p:strVal val="1+#ppt_h/2"/>
                                              </p:val>
                                            </p:tav>
                                            <p:tav tm="100000">
                                              <p:val>
                                                <p:strVal val="#ppt_y"/>
                                              </p:val>
                                            </p:tav>
                                          </p:tavLst>
                                        </p:anim>
                                      </p:childTnLst>
                                    </p:cTn>
                                  </p:par>
                                  <p:par>
                                    <p:cTn id="395" presetID="2" presetClass="entr" presetSubtype="6" fill="hold" grpId="0" nodeType="withEffect">
                                      <p:stCondLst>
                                        <p:cond delay="0"/>
                                      </p:stCondLst>
                                      <p:childTnLst>
                                        <p:set>
                                          <p:cBhvr>
                                            <p:cTn id="396" dur="1" fill="hold">
                                              <p:stCondLst>
                                                <p:cond delay="0"/>
                                              </p:stCondLst>
                                            </p:cTn>
                                            <p:tgtEl>
                                              <p:spTgt spid="45"/>
                                            </p:tgtEl>
                                            <p:attrNameLst>
                                              <p:attrName>style.visibility</p:attrName>
                                            </p:attrNameLst>
                                          </p:cBhvr>
                                          <p:to>
                                            <p:strVal val="visible"/>
                                          </p:to>
                                        </p:set>
                                        <p:anim calcmode="lin" valueType="num">
                                          <p:cBhvr additive="base">
                                            <p:cTn id="397" dur="1000" fill="hold"/>
                                            <p:tgtEl>
                                              <p:spTgt spid="45"/>
                                            </p:tgtEl>
                                            <p:attrNameLst>
                                              <p:attrName>ppt_x</p:attrName>
                                            </p:attrNameLst>
                                          </p:cBhvr>
                                          <p:tavLst>
                                            <p:tav tm="0">
                                              <p:val>
                                                <p:strVal val="1+#ppt_w/2"/>
                                              </p:val>
                                            </p:tav>
                                            <p:tav tm="100000">
                                              <p:val>
                                                <p:strVal val="#ppt_x"/>
                                              </p:val>
                                            </p:tav>
                                          </p:tavLst>
                                        </p:anim>
                                        <p:anim calcmode="lin" valueType="num">
                                          <p:cBhvr additive="base">
                                            <p:cTn id="398" dur="1000" fill="hold"/>
                                            <p:tgtEl>
                                              <p:spTgt spid="45"/>
                                            </p:tgtEl>
                                            <p:attrNameLst>
                                              <p:attrName>ppt_y</p:attrName>
                                            </p:attrNameLst>
                                          </p:cBhvr>
                                          <p:tavLst>
                                            <p:tav tm="0">
                                              <p:val>
                                                <p:strVal val="1+#ppt_h/2"/>
                                              </p:val>
                                            </p:tav>
                                            <p:tav tm="100000">
                                              <p:val>
                                                <p:strVal val="#ppt_y"/>
                                              </p:val>
                                            </p:tav>
                                          </p:tavLst>
                                        </p:anim>
                                      </p:childTnLst>
                                    </p:cTn>
                                  </p:par>
                                  <p:par>
                                    <p:cTn id="399" presetID="2" presetClass="entr" presetSubtype="6" fill="hold" grpId="0" nodeType="withEffect">
                                      <p:stCondLst>
                                        <p:cond delay="0"/>
                                      </p:stCondLst>
                                      <p:childTnLst>
                                        <p:set>
                                          <p:cBhvr>
                                            <p:cTn id="400" dur="1" fill="hold">
                                              <p:stCondLst>
                                                <p:cond delay="0"/>
                                              </p:stCondLst>
                                            </p:cTn>
                                            <p:tgtEl>
                                              <p:spTgt spid="46"/>
                                            </p:tgtEl>
                                            <p:attrNameLst>
                                              <p:attrName>style.visibility</p:attrName>
                                            </p:attrNameLst>
                                          </p:cBhvr>
                                          <p:to>
                                            <p:strVal val="visible"/>
                                          </p:to>
                                        </p:set>
                                        <p:anim calcmode="lin" valueType="num">
                                          <p:cBhvr additive="base">
                                            <p:cTn id="401" dur="1000" fill="hold"/>
                                            <p:tgtEl>
                                              <p:spTgt spid="46"/>
                                            </p:tgtEl>
                                            <p:attrNameLst>
                                              <p:attrName>ppt_x</p:attrName>
                                            </p:attrNameLst>
                                          </p:cBhvr>
                                          <p:tavLst>
                                            <p:tav tm="0">
                                              <p:val>
                                                <p:strVal val="1+#ppt_w/2"/>
                                              </p:val>
                                            </p:tav>
                                            <p:tav tm="100000">
                                              <p:val>
                                                <p:strVal val="#ppt_x"/>
                                              </p:val>
                                            </p:tav>
                                          </p:tavLst>
                                        </p:anim>
                                        <p:anim calcmode="lin" valueType="num">
                                          <p:cBhvr additive="base">
                                            <p:cTn id="402" dur="1000" fill="hold"/>
                                            <p:tgtEl>
                                              <p:spTgt spid="46"/>
                                            </p:tgtEl>
                                            <p:attrNameLst>
                                              <p:attrName>ppt_y</p:attrName>
                                            </p:attrNameLst>
                                          </p:cBhvr>
                                          <p:tavLst>
                                            <p:tav tm="0">
                                              <p:val>
                                                <p:strVal val="1+#ppt_h/2"/>
                                              </p:val>
                                            </p:tav>
                                            <p:tav tm="100000">
                                              <p:val>
                                                <p:strVal val="#ppt_y"/>
                                              </p:val>
                                            </p:tav>
                                          </p:tavLst>
                                        </p:anim>
                                      </p:childTnLst>
                                    </p:cTn>
                                  </p:par>
                                  <p:par>
                                    <p:cTn id="403" presetID="2" presetClass="entr" presetSubtype="6" fill="hold" grpId="0" nodeType="withEffect">
                                      <p:stCondLst>
                                        <p:cond delay="0"/>
                                      </p:stCondLst>
                                      <p:childTnLst>
                                        <p:set>
                                          <p:cBhvr>
                                            <p:cTn id="404" dur="1" fill="hold">
                                              <p:stCondLst>
                                                <p:cond delay="0"/>
                                              </p:stCondLst>
                                            </p:cTn>
                                            <p:tgtEl>
                                              <p:spTgt spid="47"/>
                                            </p:tgtEl>
                                            <p:attrNameLst>
                                              <p:attrName>style.visibility</p:attrName>
                                            </p:attrNameLst>
                                          </p:cBhvr>
                                          <p:to>
                                            <p:strVal val="visible"/>
                                          </p:to>
                                        </p:set>
                                        <p:anim calcmode="lin" valueType="num">
                                          <p:cBhvr additive="base">
                                            <p:cTn id="405" dur="1000" fill="hold"/>
                                            <p:tgtEl>
                                              <p:spTgt spid="47"/>
                                            </p:tgtEl>
                                            <p:attrNameLst>
                                              <p:attrName>ppt_x</p:attrName>
                                            </p:attrNameLst>
                                          </p:cBhvr>
                                          <p:tavLst>
                                            <p:tav tm="0">
                                              <p:val>
                                                <p:strVal val="1+#ppt_w/2"/>
                                              </p:val>
                                            </p:tav>
                                            <p:tav tm="100000">
                                              <p:val>
                                                <p:strVal val="#ppt_x"/>
                                              </p:val>
                                            </p:tav>
                                          </p:tavLst>
                                        </p:anim>
                                        <p:anim calcmode="lin" valueType="num">
                                          <p:cBhvr additive="base">
                                            <p:cTn id="406" dur="1000" fill="hold"/>
                                            <p:tgtEl>
                                              <p:spTgt spid="47"/>
                                            </p:tgtEl>
                                            <p:attrNameLst>
                                              <p:attrName>ppt_y</p:attrName>
                                            </p:attrNameLst>
                                          </p:cBhvr>
                                          <p:tavLst>
                                            <p:tav tm="0">
                                              <p:val>
                                                <p:strVal val="1+#ppt_h/2"/>
                                              </p:val>
                                            </p:tav>
                                            <p:tav tm="100000">
                                              <p:val>
                                                <p:strVal val="#ppt_y"/>
                                              </p:val>
                                            </p:tav>
                                          </p:tavLst>
                                        </p:anim>
                                      </p:childTnLst>
                                    </p:cTn>
                                  </p:par>
                                  <p:par>
                                    <p:cTn id="407" presetID="2" presetClass="entr" presetSubtype="6" fill="hold" grpId="0" nodeType="withEffect">
                                      <p:stCondLst>
                                        <p:cond delay="0"/>
                                      </p:stCondLst>
                                      <p:childTnLst>
                                        <p:set>
                                          <p:cBhvr>
                                            <p:cTn id="408" dur="1" fill="hold">
                                              <p:stCondLst>
                                                <p:cond delay="0"/>
                                              </p:stCondLst>
                                            </p:cTn>
                                            <p:tgtEl>
                                              <p:spTgt spid="48"/>
                                            </p:tgtEl>
                                            <p:attrNameLst>
                                              <p:attrName>style.visibility</p:attrName>
                                            </p:attrNameLst>
                                          </p:cBhvr>
                                          <p:to>
                                            <p:strVal val="visible"/>
                                          </p:to>
                                        </p:set>
                                        <p:anim calcmode="lin" valueType="num">
                                          <p:cBhvr additive="base">
                                            <p:cTn id="409" dur="1000" fill="hold"/>
                                            <p:tgtEl>
                                              <p:spTgt spid="48"/>
                                            </p:tgtEl>
                                            <p:attrNameLst>
                                              <p:attrName>ppt_x</p:attrName>
                                            </p:attrNameLst>
                                          </p:cBhvr>
                                          <p:tavLst>
                                            <p:tav tm="0">
                                              <p:val>
                                                <p:strVal val="1+#ppt_w/2"/>
                                              </p:val>
                                            </p:tav>
                                            <p:tav tm="100000">
                                              <p:val>
                                                <p:strVal val="#ppt_x"/>
                                              </p:val>
                                            </p:tav>
                                          </p:tavLst>
                                        </p:anim>
                                        <p:anim calcmode="lin" valueType="num">
                                          <p:cBhvr additive="base">
                                            <p:cTn id="410" dur="1000" fill="hold"/>
                                            <p:tgtEl>
                                              <p:spTgt spid="48"/>
                                            </p:tgtEl>
                                            <p:attrNameLst>
                                              <p:attrName>ppt_y</p:attrName>
                                            </p:attrNameLst>
                                          </p:cBhvr>
                                          <p:tavLst>
                                            <p:tav tm="0">
                                              <p:val>
                                                <p:strVal val="1+#ppt_h/2"/>
                                              </p:val>
                                            </p:tav>
                                            <p:tav tm="100000">
                                              <p:val>
                                                <p:strVal val="#ppt_y"/>
                                              </p:val>
                                            </p:tav>
                                          </p:tavLst>
                                        </p:anim>
                                      </p:childTnLst>
                                    </p:cTn>
                                  </p:par>
                                  <p:par>
                                    <p:cTn id="411" presetID="2" presetClass="entr" presetSubtype="6" fill="hold" grpId="0" nodeType="withEffect">
                                      <p:stCondLst>
                                        <p:cond delay="0"/>
                                      </p:stCondLst>
                                      <p:childTnLst>
                                        <p:set>
                                          <p:cBhvr>
                                            <p:cTn id="412" dur="1" fill="hold">
                                              <p:stCondLst>
                                                <p:cond delay="0"/>
                                              </p:stCondLst>
                                            </p:cTn>
                                            <p:tgtEl>
                                              <p:spTgt spid="53"/>
                                            </p:tgtEl>
                                            <p:attrNameLst>
                                              <p:attrName>style.visibility</p:attrName>
                                            </p:attrNameLst>
                                          </p:cBhvr>
                                          <p:to>
                                            <p:strVal val="visible"/>
                                          </p:to>
                                        </p:set>
                                        <p:anim calcmode="lin" valueType="num">
                                          <p:cBhvr additive="base">
                                            <p:cTn id="413" dur="1000" fill="hold"/>
                                            <p:tgtEl>
                                              <p:spTgt spid="53"/>
                                            </p:tgtEl>
                                            <p:attrNameLst>
                                              <p:attrName>ppt_x</p:attrName>
                                            </p:attrNameLst>
                                          </p:cBhvr>
                                          <p:tavLst>
                                            <p:tav tm="0">
                                              <p:val>
                                                <p:strVal val="1+#ppt_w/2"/>
                                              </p:val>
                                            </p:tav>
                                            <p:tav tm="100000">
                                              <p:val>
                                                <p:strVal val="#ppt_x"/>
                                              </p:val>
                                            </p:tav>
                                          </p:tavLst>
                                        </p:anim>
                                        <p:anim calcmode="lin" valueType="num">
                                          <p:cBhvr additive="base">
                                            <p:cTn id="414" dur="1000" fill="hold"/>
                                            <p:tgtEl>
                                              <p:spTgt spid="53"/>
                                            </p:tgtEl>
                                            <p:attrNameLst>
                                              <p:attrName>ppt_y</p:attrName>
                                            </p:attrNameLst>
                                          </p:cBhvr>
                                          <p:tavLst>
                                            <p:tav tm="0">
                                              <p:val>
                                                <p:strVal val="1+#ppt_h/2"/>
                                              </p:val>
                                            </p:tav>
                                            <p:tav tm="100000">
                                              <p:val>
                                                <p:strVal val="#ppt_y"/>
                                              </p:val>
                                            </p:tav>
                                          </p:tavLst>
                                        </p:anim>
                                      </p:childTnLst>
                                    </p:cTn>
                                  </p:par>
                                  <p:par>
                                    <p:cTn id="415" presetID="2" presetClass="entr" presetSubtype="6" fill="hold" grpId="0" nodeType="withEffect">
                                      <p:stCondLst>
                                        <p:cond delay="0"/>
                                      </p:stCondLst>
                                      <p:childTnLst>
                                        <p:set>
                                          <p:cBhvr>
                                            <p:cTn id="416" dur="1" fill="hold">
                                              <p:stCondLst>
                                                <p:cond delay="0"/>
                                              </p:stCondLst>
                                            </p:cTn>
                                            <p:tgtEl>
                                              <p:spTgt spid="55"/>
                                            </p:tgtEl>
                                            <p:attrNameLst>
                                              <p:attrName>style.visibility</p:attrName>
                                            </p:attrNameLst>
                                          </p:cBhvr>
                                          <p:to>
                                            <p:strVal val="visible"/>
                                          </p:to>
                                        </p:set>
                                        <p:anim calcmode="lin" valueType="num">
                                          <p:cBhvr additive="base">
                                            <p:cTn id="417" dur="1000" fill="hold"/>
                                            <p:tgtEl>
                                              <p:spTgt spid="55"/>
                                            </p:tgtEl>
                                            <p:attrNameLst>
                                              <p:attrName>ppt_x</p:attrName>
                                            </p:attrNameLst>
                                          </p:cBhvr>
                                          <p:tavLst>
                                            <p:tav tm="0">
                                              <p:val>
                                                <p:strVal val="1+#ppt_w/2"/>
                                              </p:val>
                                            </p:tav>
                                            <p:tav tm="100000">
                                              <p:val>
                                                <p:strVal val="#ppt_x"/>
                                              </p:val>
                                            </p:tav>
                                          </p:tavLst>
                                        </p:anim>
                                        <p:anim calcmode="lin" valueType="num">
                                          <p:cBhvr additive="base">
                                            <p:cTn id="418" dur="1000" fill="hold"/>
                                            <p:tgtEl>
                                              <p:spTgt spid="55"/>
                                            </p:tgtEl>
                                            <p:attrNameLst>
                                              <p:attrName>ppt_y</p:attrName>
                                            </p:attrNameLst>
                                          </p:cBhvr>
                                          <p:tavLst>
                                            <p:tav tm="0">
                                              <p:val>
                                                <p:strVal val="1+#ppt_h/2"/>
                                              </p:val>
                                            </p:tav>
                                            <p:tav tm="100000">
                                              <p:val>
                                                <p:strVal val="#ppt_y"/>
                                              </p:val>
                                            </p:tav>
                                          </p:tavLst>
                                        </p:anim>
                                      </p:childTnLst>
                                    </p:cTn>
                                  </p:par>
                                  <p:par>
                                    <p:cTn id="419" presetID="2" presetClass="entr" presetSubtype="6" fill="hold" grpId="0" nodeType="withEffect">
                                      <p:stCondLst>
                                        <p:cond delay="0"/>
                                      </p:stCondLst>
                                      <p:childTnLst>
                                        <p:set>
                                          <p:cBhvr>
                                            <p:cTn id="420" dur="1" fill="hold">
                                              <p:stCondLst>
                                                <p:cond delay="0"/>
                                              </p:stCondLst>
                                            </p:cTn>
                                            <p:tgtEl>
                                              <p:spTgt spid="56"/>
                                            </p:tgtEl>
                                            <p:attrNameLst>
                                              <p:attrName>style.visibility</p:attrName>
                                            </p:attrNameLst>
                                          </p:cBhvr>
                                          <p:to>
                                            <p:strVal val="visible"/>
                                          </p:to>
                                        </p:set>
                                        <p:anim calcmode="lin" valueType="num">
                                          <p:cBhvr additive="base">
                                            <p:cTn id="421" dur="1000" fill="hold"/>
                                            <p:tgtEl>
                                              <p:spTgt spid="56"/>
                                            </p:tgtEl>
                                            <p:attrNameLst>
                                              <p:attrName>ppt_x</p:attrName>
                                            </p:attrNameLst>
                                          </p:cBhvr>
                                          <p:tavLst>
                                            <p:tav tm="0">
                                              <p:val>
                                                <p:strVal val="1+#ppt_w/2"/>
                                              </p:val>
                                            </p:tav>
                                            <p:tav tm="100000">
                                              <p:val>
                                                <p:strVal val="#ppt_x"/>
                                              </p:val>
                                            </p:tav>
                                          </p:tavLst>
                                        </p:anim>
                                        <p:anim calcmode="lin" valueType="num">
                                          <p:cBhvr additive="base">
                                            <p:cTn id="422" dur="1000" fill="hold"/>
                                            <p:tgtEl>
                                              <p:spTgt spid="56"/>
                                            </p:tgtEl>
                                            <p:attrNameLst>
                                              <p:attrName>ppt_y</p:attrName>
                                            </p:attrNameLst>
                                          </p:cBhvr>
                                          <p:tavLst>
                                            <p:tav tm="0">
                                              <p:val>
                                                <p:strVal val="1+#ppt_h/2"/>
                                              </p:val>
                                            </p:tav>
                                            <p:tav tm="100000">
                                              <p:val>
                                                <p:strVal val="#ppt_y"/>
                                              </p:val>
                                            </p:tav>
                                          </p:tavLst>
                                        </p:anim>
                                      </p:childTnLst>
                                    </p:cTn>
                                  </p:par>
                                  <p:par>
                                    <p:cTn id="423" presetID="2" presetClass="entr" presetSubtype="6" fill="hold" grpId="0" nodeType="withEffect">
                                      <p:stCondLst>
                                        <p:cond delay="0"/>
                                      </p:stCondLst>
                                      <p:childTnLst>
                                        <p:set>
                                          <p:cBhvr>
                                            <p:cTn id="424" dur="1" fill="hold">
                                              <p:stCondLst>
                                                <p:cond delay="0"/>
                                              </p:stCondLst>
                                            </p:cTn>
                                            <p:tgtEl>
                                              <p:spTgt spid="58"/>
                                            </p:tgtEl>
                                            <p:attrNameLst>
                                              <p:attrName>style.visibility</p:attrName>
                                            </p:attrNameLst>
                                          </p:cBhvr>
                                          <p:to>
                                            <p:strVal val="visible"/>
                                          </p:to>
                                        </p:set>
                                        <p:anim calcmode="lin" valueType="num">
                                          <p:cBhvr additive="base">
                                            <p:cTn id="425" dur="1000" fill="hold"/>
                                            <p:tgtEl>
                                              <p:spTgt spid="58"/>
                                            </p:tgtEl>
                                            <p:attrNameLst>
                                              <p:attrName>ppt_x</p:attrName>
                                            </p:attrNameLst>
                                          </p:cBhvr>
                                          <p:tavLst>
                                            <p:tav tm="0">
                                              <p:val>
                                                <p:strVal val="1+#ppt_w/2"/>
                                              </p:val>
                                            </p:tav>
                                            <p:tav tm="100000">
                                              <p:val>
                                                <p:strVal val="#ppt_x"/>
                                              </p:val>
                                            </p:tav>
                                          </p:tavLst>
                                        </p:anim>
                                        <p:anim calcmode="lin" valueType="num">
                                          <p:cBhvr additive="base">
                                            <p:cTn id="426" dur="1000" fill="hold"/>
                                            <p:tgtEl>
                                              <p:spTgt spid="58"/>
                                            </p:tgtEl>
                                            <p:attrNameLst>
                                              <p:attrName>ppt_y</p:attrName>
                                            </p:attrNameLst>
                                          </p:cBhvr>
                                          <p:tavLst>
                                            <p:tav tm="0">
                                              <p:val>
                                                <p:strVal val="1+#ppt_h/2"/>
                                              </p:val>
                                            </p:tav>
                                            <p:tav tm="100000">
                                              <p:val>
                                                <p:strVal val="#ppt_y"/>
                                              </p:val>
                                            </p:tav>
                                          </p:tavLst>
                                        </p:anim>
                                      </p:childTnLst>
                                    </p:cTn>
                                  </p:par>
                                  <p:par>
                                    <p:cTn id="427" presetID="2" presetClass="entr" presetSubtype="6" fill="hold" grpId="0" nodeType="withEffect">
                                      <p:stCondLst>
                                        <p:cond delay="0"/>
                                      </p:stCondLst>
                                      <p:childTnLst>
                                        <p:set>
                                          <p:cBhvr>
                                            <p:cTn id="428" dur="1" fill="hold">
                                              <p:stCondLst>
                                                <p:cond delay="0"/>
                                              </p:stCondLst>
                                            </p:cTn>
                                            <p:tgtEl>
                                              <p:spTgt spid="59"/>
                                            </p:tgtEl>
                                            <p:attrNameLst>
                                              <p:attrName>style.visibility</p:attrName>
                                            </p:attrNameLst>
                                          </p:cBhvr>
                                          <p:to>
                                            <p:strVal val="visible"/>
                                          </p:to>
                                        </p:set>
                                        <p:anim calcmode="lin" valueType="num">
                                          <p:cBhvr additive="base">
                                            <p:cTn id="429" dur="1000" fill="hold"/>
                                            <p:tgtEl>
                                              <p:spTgt spid="59"/>
                                            </p:tgtEl>
                                            <p:attrNameLst>
                                              <p:attrName>ppt_x</p:attrName>
                                            </p:attrNameLst>
                                          </p:cBhvr>
                                          <p:tavLst>
                                            <p:tav tm="0">
                                              <p:val>
                                                <p:strVal val="1+#ppt_w/2"/>
                                              </p:val>
                                            </p:tav>
                                            <p:tav tm="100000">
                                              <p:val>
                                                <p:strVal val="#ppt_x"/>
                                              </p:val>
                                            </p:tav>
                                          </p:tavLst>
                                        </p:anim>
                                        <p:anim calcmode="lin" valueType="num">
                                          <p:cBhvr additive="base">
                                            <p:cTn id="430" dur="1000" fill="hold"/>
                                            <p:tgtEl>
                                              <p:spTgt spid="59"/>
                                            </p:tgtEl>
                                            <p:attrNameLst>
                                              <p:attrName>ppt_y</p:attrName>
                                            </p:attrNameLst>
                                          </p:cBhvr>
                                          <p:tavLst>
                                            <p:tav tm="0">
                                              <p:val>
                                                <p:strVal val="1+#ppt_h/2"/>
                                              </p:val>
                                            </p:tav>
                                            <p:tav tm="100000">
                                              <p:val>
                                                <p:strVal val="#ppt_y"/>
                                              </p:val>
                                            </p:tav>
                                          </p:tavLst>
                                        </p:anim>
                                      </p:childTnLst>
                                    </p:cTn>
                                  </p:par>
                                  <p:par>
                                    <p:cTn id="431" presetID="2" presetClass="entr" presetSubtype="6" fill="hold" grpId="0" nodeType="withEffect">
                                      <p:stCondLst>
                                        <p:cond delay="0"/>
                                      </p:stCondLst>
                                      <p:childTnLst>
                                        <p:set>
                                          <p:cBhvr>
                                            <p:cTn id="432" dur="1" fill="hold">
                                              <p:stCondLst>
                                                <p:cond delay="0"/>
                                              </p:stCondLst>
                                            </p:cTn>
                                            <p:tgtEl>
                                              <p:spTgt spid="60"/>
                                            </p:tgtEl>
                                            <p:attrNameLst>
                                              <p:attrName>style.visibility</p:attrName>
                                            </p:attrNameLst>
                                          </p:cBhvr>
                                          <p:to>
                                            <p:strVal val="visible"/>
                                          </p:to>
                                        </p:set>
                                        <p:anim calcmode="lin" valueType="num">
                                          <p:cBhvr additive="base">
                                            <p:cTn id="433" dur="1000" fill="hold"/>
                                            <p:tgtEl>
                                              <p:spTgt spid="60"/>
                                            </p:tgtEl>
                                            <p:attrNameLst>
                                              <p:attrName>ppt_x</p:attrName>
                                            </p:attrNameLst>
                                          </p:cBhvr>
                                          <p:tavLst>
                                            <p:tav tm="0">
                                              <p:val>
                                                <p:strVal val="1+#ppt_w/2"/>
                                              </p:val>
                                            </p:tav>
                                            <p:tav tm="100000">
                                              <p:val>
                                                <p:strVal val="#ppt_x"/>
                                              </p:val>
                                            </p:tav>
                                          </p:tavLst>
                                        </p:anim>
                                        <p:anim calcmode="lin" valueType="num">
                                          <p:cBhvr additive="base">
                                            <p:cTn id="434" dur="1000" fill="hold"/>
                                            <p:tgtEl>
                                              <p:spTgt spid="60"/>
                                            </p:tgtEl>
                                            <p:attrNameLst>
                                              <p:attrName>ppt_y</p:attrName>
                                            </p:attrNameLst>
                                          </p:cBhvr>
                                          <p:tavLst>
                                            <p:tav tm="0">
                                              <p:val>
                                                <p:strVal val="1+#ppt_h/2"/>
                                              </p:val>
                                            </p:tav>
                                            <p:tav tm="100000">
                                              <p:val>
                                                <p:strVal val="#ppt_y"/>
                                              </p:val>
                                            </p:tav>
                                          </p:tavLst>
                                        </p:anim>
                                      </p:childTnLst>
                                    </p:cTn>
                                  </p:par>
                                  <p:par>
                                    <p:cTn id="435" presetID="2" presetClass="entr" presetSubtype="6" fill="hold" grpId="0" nodeType="withEffect">
                                      <p:stCondLst>
                                        <p:cond delay="0"/>
                                      </p:stCondLst>
                                      <p:childTnLst>
                                        <p:set>
                                          <p:cBhvr>
                                            <p:cTn id="436" dur="1" fill="hold">
                                              <p:stCondLst>
                                                <p:cond delay="0"/>
                                              </p:stCondLst>
                                            </p:cTn>
                                            <p:tgtEl>
                                              <p:spTgt spid="61"/>
                                            </p:tgtEl>
                                            <p:attrNameLst>
                                              <p:attrName>style.visibility</p:attrName>
                                            </p:attrNameLst>
                                          </p:cBhvr>
                                          <p:to>
                                            <p:strVal val="visible"/>
                                          </p:to>
                                        </p:set>
                                        <p:anim calcmode="lin" valueType="num">
                                          <p:cBhvr additive="base">
                                            <p:cTn id="437" dur="1000" fill="hold"/>
                                            <p:tgtEl>
                                              <p:spTgt spid="61"/>
                                            </p:tgtEl>
                                            <p:attrNameLst>
                                              <p:attrName>ppt_x</p:attrName>
                                            </p:attrNameLst>
                                          </p:cBhvr>
                                          <p:tavLst>
                                            <p:tav tm="0">
                                              <p:val>
                                                <p:strVal val="1+#ppt_w/2"/>
                                              </p:val>
                                            </p:tav>
                                            <p:tav tm="100000">
                                              <p:val>
                                                <p:strVal val="#ppt_x"/>
                                              </p:val>
                                            </p:tav>
                                          </p:tavLst>
                                        </p:anim>
                                        <p:anim calcmode="lin" valueType="num">
                                          <p:cBhvr additive="base">
                                            <p:cTn id="438" dur="1000" fill="hold"/>
                                            <p:tgtEl>
                                              <p:spTgt spid="61"/>
                                            </p:tgtEl>
                                            <p:attrNameLst>
                                              <p:attrName>ppt_y</p:attrName>
                                            </p:attrNameLst>
                                          </p:cBhvr>
                                          <p:tavLst>
                                            <p:tav tm="0">
                                              <p:val>
                                                <p:strVal val="1+#ppt_h/2"/>
                                              </p:val>
                                            </p:tav>
                                            <p:tav tm="100000">
                                              <p:val>
                                                <p:strVal val="#ppt_y"/>
                                              </p:val>
                                            </p:tav>
                                          </p:tavLst>
                                        </p:anim>
                                      </p:childTnLst>
                                    </p:cTn>
                                  </p:par>
                                  <p:par>
                                    <p:cTn id="439" presetID="2" presetClass="entr" presetSubtype="6" fill="hold" grpId="0" nodeType="withEffect">
                                      <p:stCondLst>
                                        <p:cond delay="0"/>
                                      </p:stCondLst>
                                      <p:childTnLst>
                                        <p:set>
                                          <p:cBhvr>
                                            <p:cTn id="440" dur="1" fill="hold">
                                              <p:stCondLst>
                                                <p:cond delay="0"/>
                                              </p:stCondLst>
                                            </p:cTn>
                                            <p:tgtEl>
                                              <p:spTgt spid="62"/>
                                            </p:tgtEl>
                                            <p:attrNameLst>
                                              <p:attrName>style.visibility</p:attrName>
                                            </p:attrNameLst>
                                          </p:cBhvr>
                                          <p:to>
                                            <p:strVal val="visible"/>
                                          </p:to>
                                        </p:set>
                                        <p:anim calcmode="lin" valueType="num">
                                          <p:cBhvr additive="base">
                                            <p:cTn id="441" dur="1000" fill="hold"/>
                                            <p:tgtEl>
                                              <p:spTgt spid="62"/>
                                            </p:tgtEl>
                                            <p:attrNameLst>
                                              <p:attrName>ppt_x</p:attrName>
                                            </p:attrNameLst>
                                          </p:cBhvr>
                                          <p:tavLst>
                                            <p:tav tm="0">
                                              <p:val>
                                                <p:strVal val="1+#ppt_w/2"/>
                                              </p:val>
                                            </p:tav>
                                            <p:tav tm="100000">
                                              <p:val>
                                                <p:strVal val="#ppt_x"/>
                                              </p:val>
                                            </p:tav>
                                          </p:tavLst>
                                        </p:anim>
                                        <p:anim calcmode="lin" valueType="num">
                                          <p:cBhvr additive="base">
                                            <p:cTn id="442" dur="1000" fill="hold"/>
                                            <p:tgtEl>
                                              <p:spTgt spid="62"/>
                                            </p:tgtEl>
                                            <p:attrNameLst>
                                              <p:attrName>ppt_y</p:attrName>
                                            </p:attrNameLst>
                                          </p:cBhvr>
                                          <p:tavLst>
                                            <p:tav tm="0">
                                              <p:val>
                                                <p:strVal val="1+#ppt_h/2"/>
                                              </p:val>
                                            </p:tav>
                                            <p:tav tm="100000">
                                              <p:val>
                                                <p:strVal val="#ppt_y"/>
                                              </p:val>
                                            </p:tav>
                                          </p:tavLst>
                                        </p:anim>
                                      </p:childTnLst>
                                    </p:cTn>
                                  </p:par>
                                  <p:par>
                                    <p:cTn id="443" presetID="2" presetClass="entr" presetSubtype="6" fill="hold" grpId="0" nodeType="withEffect">
                                      <p:stCondLst>
                                        <p:cond delay="0"/>
                                      </p:stCondLst>
                                      <p:childTnLst>
                                        <p:set>
                                          <p:cBhvr>
                                            <p:cTn id="444" dur="1" fill="hold">
                                              <p:stCondLst>
                                                <p:cond delay="0"/>
                                              </p:stCondLst>
                                            </p:cTn>
                                            <p:tgtEl>
                                              <p:spTgt spid="63"/>
                                            </p:tgtEl>
                                            <p:attrNameLst>
                                              <p:attrName>style.visibility</p:attrName>
                                            </p:attrNameLst>
                                          </p:cBhvr>
                                          <p:to>
                                            <p:strVal val="visible"/>
                                          </p:to>
                                        </p:set>
                                        <p:anim calcmode="lin" valueType="num">
                                          <p:cBhvr additive="base">
                                            <p:cTn id="445" dur="1000" fill="hold"/>
                                            <p:tgtEl>
                                              <p:spTgt spid="63"/>
                                            </p:tgtEl>
                                            <p:attrNameLst>
                                              <p:attrName>ppt_x</p:attrName>
                                            </p:attrNameLst>
                                          </p:cBhvr>
                                          <p:tavLst>
                                            <p:tav tm="0">
                                              <p:val>
                                                <p:strVal val="1+#ppt_w/2"/>
                                              </p:val>
                                            </p:tav>
                                            <p:tav tm="100000">
                                              <p:val>
                                                <p:strVal val="#ppt_x"/>
                                              </p:val>
                                            </p:tav>
                                          </p:tavLst>
                                        </p:anim>
                                        <p:anim calcmode="lin" valueType="num">
                                          <p:cBhvr additive="base">
                                            <p:cTn id="446" dur="1000" fill="hold"/>
                                            <p:tgtEl>
                                              <p:spTgt spid="63"/>
                                            </p:tgtEl>
                                            <p:attrNameLst>
                                              <p:attrName>ppt_y</p:attrName>
                                            </p:attrNameLst>
                                          </p:cBhvr>
                                          <p:tavLst>
                                            <p:tav tm="0">
                                              <p:val>
                                                <p:strVal val="1+#ppt_h/2"/>
                                              </p:val>
                                            </p:tav>
                                            <p:tav tm="100000">
                                              <p:val>
                                                <p:strVal val="#ppt_y"/>
                                              </p:val>
                                            </p:tav>
                                          </p:tavLst>
                                        </p:anim>
                                      </p:childTnLst>
                                    </p:cTn>
                                  </p:par>
                                  <p:par>
                                    <p:cTn id="447" presetID="2" presetClass="entr" presetSubtype="6" fill="hold" grpId="0" nodeType="withEffect">
                                      <p:stCondLst>
                                        <p:cond delay="0"/>
                                      </p:stCondLst>
                                      <p:childTnLst>
                                        <p:set>
                                          <p:cBhvr>
                                            <p:cTn id="448" dur="1" fill="hold">
                                              <p:stCondLst>
                                                <p:cond delay="0"/>
                                              </p:stCondLst>
                                            </p:cTn>
                                            <p:tgtEl>
                                              <p:spTgt spid="64"/>
                                            </p:tgtEl>
                                            <p:attrNameLst>
                                              <p:attrName>style.visibility</p:attrName>
                                            </p:attrNameLst>
                                          </p:cBhvr>
                                          <p:to>
                                            <p:strVal val="visible"/>
                                          </p:to>
                                        </p:set>
                                        <p:anim calcmode="lin" valueType="num">
                                          <p:cBhvr additive="base">
                                            <p:cTn id="449" dur="1000" fill="hold"/>
                                            <p:tgtEl>
                                              <p:spTgt spid="64"/>
                                            </p:tgtEl>
                                            <p:attrNameLst>
                                              <p:attrName>ppt_x</p:attrName>
                                            </p:attrNameLst>
                                          </p:cBhvr>
                                          <p:tavLst>
                                            <p:tav tm="0">
                                              <p:val>
                                                <p:strVal val="1+#ppt_w/2"/>
                                              </p:val>
                                            </p:tav>
                                            <p:tav tm="100000">
                                              <p:val>
                                                <p:strVal val="#ppt_x"/>
                                              </p:val>
                                            </p:tav>
                                          </p:tavLst>
                                        </p:anim>
                                        <p:anim calcmode="lin" valueType="num">
                                          <p:cBhvr additive="base">
                                            <p:cTn id="450" dur="1000" fill="hold"/>
                                            <p:tgtEl>
                                              <p:spTgt spid="64"/>
                                            </p:tgtEl>
                                            <p:attrNameLst>
                                              <p:attrName>ppt_y</p:attrName>
                                            </p:attrNameLst>
                                          </p:cBhvr>
                                          <p:tavLst>
                                            <p:tav tm="0">
                                              <p:val>
                                                <p:strVal val="1+#ppt_h/2"/>
                                              </p:val>
                                            </p:tav>
                                            <p:tav tm="100000">
                                              <p:val>
                                                <p:strVal val="#ppt_y"/>
                                              </p:val>
                                            </p:tav>
                                          </p:tavLst>
                                        </p:anim>
                                      </p:childTnLst>
                                    </p:cTn>
                                  </p:par>
                                  <p:par>
                                    <p:cTn id="451" presetID="2" presetClass="entr" presetSubtype="6" fill="hold" grpId="0" nodeType="withEffect">
                                      <p:stCondLst>
                                        <p:cond delay="0"/>
                                      </p:stCondLst>
                                      <p:childTnLst>
                                        <p:set>
                                          <p:cBhvr>
                                            <p:cTn id="452" dur="1" fill="hold">
                                              <p:stCondLst>
                                                <p:cond delay="0"/>
                                              </p:stCondLst>
                                            </p:cTn>
                                            <p:tgtEl>
                                              <p:spTgt spid="65"/>
                                            </p:tgtEl>
                                            <p:attrNameLst>
                                              <p:attrName>style.visibility</p:attrName>
                                            </p:attrNameLst>
                                          </p:cBhvr>
                                          <p:to>
                                            <p:strVal val="visible"/>
                                          </p:to>
                                        </p:set>
                                        <p:anim calcmode="lin" valueType="num">
                                          <p:cBhvr additive="base">
                                            <p:cTn id="453" dur="1000" fill="hold"/>
                                            <p:tgtEl>
                                              <p:spTgt spid="65"/>
                                            </p:tgtEl>
                                            <p:attrNameLst>
                                              <p:attrName>ppt_x</p:attrName>
                                            </p:attrNameLst>
                                          </p:cBhvr>
                                          <p:tavLst>
                                            <p:tav tm="0">
                                              <p:val>
                                                <p:strVal val="1+#ppt_w/2"/>
                                              </p:val>
                                            </p:tav>
                                            <p:tav tm="100000">
                                              <p:val>
                                                <p:strVal val="#ppt_x"/>
                                              </p:val>
                                            </p:tav>
                                          </p:tavLst>
                                        </p:anim>
                                        <p:anim calcmode="lin" valueType="num">
                                          <p:cBhvr additive="base">
                                            <p:cTn id="454" dur="1000" fill="hold"/>
                                            <p:tgtEl>
                                              <p:spTgt spid="65"/>
                                            </p:tgtEl>
                                            <p:attrNameLst>
                                              <p:attrName>ppt_y</p:attrName>
                                            </p:attrNameLst>
                                          </p:cBhvr>
                                          <p:tavLst>
                                            <p:tav tm="0">
                                              <p:val>
                                                <p:strVal val="1+#ppt_h/2"/>
                                              </p:val>
                                            </p:tav>
                                            <p:tav tm="100000">
                                              <p:val>
                                                <p:strVal val="#ppt_y"/>
                                              </p:val>
                                            </p:tav>
                                          </p:tavLst>
                                        </p:anim>
                                      </p:childTnLst>
                                    </p:cTn>
                                  </p:par>
                                  <p:par>
                                    <p:cTn id="455" presetID="2" presetClass="entr" presetSubtype="6" fill="hold" grpId="0" nodeType="withEffect">
                                      <p:stCondLst>
                                        <p:cond delay="0"/>
                                      </p:stCondLst>
                                      <p:childTnLst>
                                        <p:set>
                                          <p:cBhvr>
                                            <p:cTn id="456" dur="1" fill="hold">
                                              <p:stCondLst>
                                                <p:cond delay="0"/>
                                              </p:stCondLst>
                                            </p:cTn>
                                            <p:tgtEl>
                                              <p:spTgt spid="68"/>
                                            </p:tgtEl>
                                            <p:attrNameLst>
                                              <p:attrName>style.visibility</p:attrName>
                                            </p:attrNameLst>
                                          </p:cBhvr>
                                          <p:to>
                                            <p:strVal val="visible"/>
                                          </p:to>
                                        </p:set>
                                        <p:anim calcmode="lin" valueType="num">
                                          <p:cBhvr additive="base">
                                            <p:cTn id="457" dur="1000" fill="hold"/>
                                            <p:tgtEl>
                                              <p:spTgt spid="68"/>
                                            </p:tgtEl>
                                            <p:attrNameLst>
                                              <p:attrName>ppt_x</p:attrName>
                                            </p:attrNameLst>
                                          </p:cBhvr>
                                          <p:tavLst>
                                            <p:tav tm="0">
                                              <p:val>
                                                <p:strVal val="1+#ppt_w/2"/>
                                              </p:val>
                                            </p:tav>
                                            <p:tav tm="100000">
                                              <p:val>
                                                <p:strVal val="#ppt_x"/>
                                              </p:val>
                                            </p:tav>
                                          </p:tavLst>
                                        </p:anim>
                                        <p:anim calcmode="lin" valueType="num">
                                          <p:cBhvr additive="base">
                                            <p:cTn id="458" dur="1000" fill="hold"/>
                                            <p:tgtEl>
                                              <p:spTgt spid="68"/>
                                            </p:tgtEl>
                                            <p:attrNameLst>
                                              <p:attrName>ppt_y</p:attrName>
                                            </p:attrNameLst>
                                          </p:cBhvr>
                                          <p:tavLst>
                                            <p:tav tm="0">
                                              <p:val>
                                                <p:strVal val="1+#ppt_h/2"/>
                                              </p:val>
                                            </p:tav>
                                            <p:tav tm="100000">
                                              <p:val>
                                                <p:strVal val="#ppt_y"/>
                                              </p:val>
                                            </p:tav>
                                          </p:tavLst>
                                        </p:anim>
                                      </p:childTnLst>
                                    </p:cTn>
                                  </p:par>
                                  <p:par>
                                    <p:cTn id="459" presetID="2" presetClass="entr" presetSubtype="6" fill="hold" grpId="0" nodeType="withEffect">
                                      <p:stCondLst>
                                        <p:cond delay="0"/>
                                      </p:stCondLst>
                                      <p:childTnLst>
                                        <p:set>
                                          <p:cBhvr>
                                            <p:cTn id="460" dur="1" fill="hold">
                                              <p:stCondLst>
                                                <p:cond delay="0"/>
                                              </p:stCondLst>
                                            </p:cTn>
                                            <p:tgtEl>
                                              <p:spTgt spid="69"/>
                                            </p:tgtEl>
                                            <p:attrNameLst>
                                              <p:attrName>style.visibility</p:attrName>
                                            </p:attrNameLst>
                                          </p:cBhvr>
                                          <p:to>
                                            <p:strVal val="visible"/>
                                          </p:to>
                                        </p:set>
                                        <p:anim calcmode="lin" valueType="num">
                                          <p:cBhvr additive="base">
                                            <p:cTn id="461" dur="1000" fill="hold"/>
                                            <p:tgtEl>
                                              <p:spTgt spid="69"/>
                                            </p:tgtEl>
                                            <p:attrNameLst>
                                              <p:attrName>ppt_x</p:attrName>
                                            </p:attrNameLst>
                                          </p:cBhvr>
                                          <p:tavLst>
                                            <p:tav tm="0">
                                              <p:val>
                                                <p:strVal val="1+#ppt_w/2"/>
                                              </p:val>
                                            </p:tav>
                                            <p:tav tm="100000">
                                              <p:val>
                                                <p:strVal val="#ppt_x"/>
                                              </p:val>
                                            </p:tav>
                                          </p:tavLst>
                                        </p:anim>
                                        <p:anim calcmode="lin" valueType="num">
                                          <p:cBhvr additive="base">
                                            <p:cTn id="462" dur="1000" fill="hold"/>
                                            <p:tgtEl>
                                              <p:spTgt spid="69"/>
                                            </p:tgtEl>
                                            <p:attrNameLst>
                                              <p:attrName>ppt_y</p:attrName>
                                            </p:attrNameLst>
                                          </p:cBhvr>
                                          <p:tavLst>
                                            <p:tav tm="0">
                                              <p:val>
                                                <p:strVal val="1+#ppt_h/2"/>
                                              </p:val>
                                            </p:tav>
                                            <p:tav tm="100000">
                                              <p:val>
                                                <p:strVal val="#ppt_y"/>
                                              </p:val>
                                            </p:tav>
                                          </p:tavLst>
                                        </p:anim>
                                      </p:childTnLst>
                                    </p:cTn>
                                  </p:par>
                                  <p:par>
                                    <p:cTn id="463" presetID="2" presetClass="entr" presetSubtype="6" fill="hold" grpId="0" nodeType="withEffect">
                                      <p:stCondLst>
                                        <p:cond delay="0"/>
                                      </p:stCondLst>
                                      <p:childTnLst>
                                        <p:set>
                                          <p:cBhvr>
                                            <p:cTn id="464" dur="1" fill="hold">
                                              <p:stCondLst>
                                                <p:cond delay="0"/>
                                              </p:stCondLst>
                                            </p:cTn>
                                            <p:tgtEl>
                                              <p:spTgt spid="70"/>
                                            </p:tgtEl>
                                            <p:attrNameLst>
                                              <p:attrName>style.visibility</p:attrName>
                                            </p:attrNameLst>
                                          </p:cBhvr>
                                          <p:to>
                                            <p:strVal val="visible"/>
                                          </p:to>
                                        </p:set>
                                        <p:anim calcmode="lin" valueType="num">
                                          <p:cBhvr additive="base">
                                            <p:cTn id="465" dur="1000" fill="hold"/>
                                            <p:tgtEl>
                                              <p:spTgt spid="70"/>
                                            </p:tgtEl>
                                            <p:attrNameLst>
                                              <p:attrName>ppt_x</p:attrName>
                                            </p:attrNameLst>
                                          </p:cBhvr>
                                          <p:tavLst>
                                            <p:tav tm="0">
                                              <p:val>
                                                <p:strVal val="1+#ppt_w/2"/>
                                              </p:val>
                                            </p:tav>
                                            <p:tav tm="100000">
                                              <p:val>
                                                <p:strVal val="#ppt_x"/>
                                              </p:val>
                                            </p:tav>
                                          </p:tavLst>
                                        </p:anim>
                                        <p:anim calcmode="lin" valueType="num">
                                          <p:cBhvr additive="base">
                                            <p:cTn id="466" dur="1000" fill="hold"/>
                                            <p:tgtEl>
                                              <p:spTgt spid="70"/>
                                            </p:tgtEl>
                                            <p:attrNameLst>
                                              <p:attrName>ppt_y</p:attrName>
                                            </p:attrNameLst>
                                          </p:cBhvr>
                                          <p:tavLst>
                                            <p:tav tm="0">
                                              <p:val>
                                                <p:strVal val="1+#ppt_h/2"/>
                                              </p:val>
                                            </p:tav>
                                            <p:tav tm="100000">
                                              <p:val>
                                                <p:strVal val="#ppt_y"/>
                                              </p:val>
                                            </p:tav>
                                          </p:tavLst>
                                        </p:anim>
                                      </p:childTnLst>
                                    </p:cTn>
                                  </p:par>
                                  <p:par>
                                    <p:cTn id="467" presetID="2" presetClass="entr" presetSubtype="6" fill="hold" grpId="0" nodeType="withEffect">
                                      <p:stCondLst>
                                        <p:cond delay="0"/>
                                      </p:stCondLst>
                                      <p:childTnLst>
                                        <p:set>
                                          <p:cBhvr>
                                            <p:cTn id="468" dur="1" fill="hold">
                                              <p:stCondLst>
                                                <p:cond delay="0"/>
                                              </p:stCondLst>
                                            </p:cTn>
                                            <p:tgtEl>
                                              <p:spTgt spid="72"/>
                                            </p:tgtEl>
                                            <p:attrNameLst>
                                              <p:attrName>style.visibility</p:attrName>
                                            </p:attrNameLst>
                                          </p:cBhvr>
                                          <p:to>
                                            <p:strVal val="visible"/>
                                          </p:to>
                                        </p:set>
                                        <p:anim calcmode="lin" valueType="num">
                                          <p:cBhvr additive="base">
                                            <p:cTn id="469" dur="1000" fill="hold"/>
                                            <p:tgtEl>
                                              <p:spTgt spid="72"/>
                                            </p:tgtEl>
                                            <p:attrNameLst>
                                              <p:attrName>ppt_x</p:attrName>
                                            </p:attrNameLst>
                                          </p:cBhvr>
                                          <p:tavLst>
                                            <p:tav tm="0">
                                              <p:val>
                                                <p:strVal val="1+#ppt_w/2"/>
                                              </p:val>
                                            </p:tav>
                                            <p:tav tm="100000">
                                              <p:val>
                                                <p:strVal val="#ppt_x"/>
                                              </p:val>
                                            </p:tav>
                                          </p:tavLst>
                                        </p:anim>
                                        <p:anim calcmode="lin" valueType="num">
                                          <p:cBhvr additive="base">
                                            <p:cTn id="470" dur="1000" fill="hold"/>
                                            <p:tgtEl>
                                              <p:spTgt spid="72"/>
                                            </p:tgtEl>
                                            <p:attrNameLst>
                                              <p:attrName>ppt_y</p:attrName>
                                            </p:attrNameLst>
                                          </p:cBhvr>
                                          <p:tavLst>
                                            <p:tav tm="0">
                                              <p:val>
                                                <p:strVal val="1+#ppt_h/2"/>
                                              </p:val>
                                            </p:tav>
                                            <p:tav tm="100000">
                                              <p:val>
                                                <p:strVal val="#ppt_y"/>
                                              </p:val>
                                            </p:tav>
                                          </p:tavLst>
                                        </p:anim>
                                      </p:childTnLst>
                                    </p:cTn>
                                  </p:par>
                                  <p:par>
                                    <p:cTn id="471" presetID="2" presetClass="entr" presetSubtype="6" fill="hold" grpId="0" nodeType="withEffect">
                                      <p:stCondLst>
                                        <p:cond delay="0"/>
                                      </p:stCondLst>
                                      <p:childTnLst>
                                        <p:set>
                                          <p:cBhvr>
                                            <p:cTn id="472" dur="1" fill="hold">
                                              <p:stCondLst>
                                                <p:cond delay="0"/>
                                              </p:stCondLst>
                                            </p:cTn>
                                            <p:tgtEl>
                                              <p:spTgt spid="73"/>
                                            </p:tgtEl>
                                            <p:attrNameLst>
                                              <p:attrName>style.visibility</p:attrName>
                                            </p:attrNameLst>
                                          </p:cBhvr>
                                          <p:to>
                                            <p:strVal val="visible"/>
                                          </p:to>
                                        </p:set>
                                        <p:anim calcmode="lin" valueType="num">
                                          <p:cBhvr additive="base">
                                            <p:cTn id="473" dur="1000" fill="hold"/>
                                            <p:tgtEl>
                                              <p:spTgt spid="73"/>
                                            </p:tgtEl>
                                            <p:attrNameLst>
                                              <p:attrName>ppt_x</p:attrName>
                                            </p:attrNameLst>
                                          </p:cBhvr>
                                          <p:tavLst>
                                            <p:tav tm="0">
                                              <p:val>
                                                <p:strVal val="1+#ppt_w/2"/>
                                              </p:val>
                                            </p:tav>
                                            <p:tav tm="100000">
                                              <p:val>
                                                <p:strVal val="#ppt_x"/>
                                              </p:val>
                                            </p:tav>
                                          </p:tavLst>
                                        </p:anim>
                                        <p:anim calcmode="lin" valueType="num">
                                          <p:cBhvr additive="base">
                                            <p:cTn id="474" dur="1000" fill="hold"/>
                                            <p:tgtEl>
                                              <p:spTgt spid="73"/>
                                            </p:tgtEl>
                                            <p:attrNameLst>
                                              <p:attrName>ppt_y</p:attrName>
                                            </p:attrNameLst>
                                          </p:cBhvr>
                                          <p:tavLst>
                                            <p:tav tm="0">
                                              <p:val>
                                                <p:strVal val="1+#ppt_h/2"/>
                                              </p:val>
                                            </p:tav>
                                            <p:tav tm="100000">
                                              <p:val>
                                                <p:strVal val="#ppt_y"/>
                                              </p:val>
                                            </p:tav>
                                          </p:tavLst>
                                        </p:anim>
                                      </p:childTnLst>
                                    </p:cTn>
                                  </p:par>
                                  <p:par>
                                    <p:cTn id="475" presetID="2" presetClass="entr" presetSubtype="6" fill="hold" grpId="0" nodeType="withEffect">
                                      <p:stCondLst>
                                        <p:cond delay="0"/>
                                      </p:stCondLst>
                                      <p:childTnLst>
                                        <p:set>
                                          <p:cBhvr>
                                            <p:cTn id="476" dur="1" fill="hold">
                                              <p:stCondLst>
                                                <p:cond delay="0"/>
                                              </p:stCondLst>
                                            </p:cTn>
                                            <p:tgtEl>
                                              <p:spTgt spid="74"/>
                                            </p:tgtEl>
                                            <p:attrNameLst>
                                              <p:attrName>style.visibility</p:attrName>
                                            </p:attrNameLst>
                                          </p:cBhvr>
                                          <p:to>
                                            <p:strVal val="visible"/>
                                          </p:to>
                                        </p:set>
                                        <p:anim calcmode="lin" valueType="num">
                                          <p:cBhvr additive="base">
                                            <p:cTn id="477" dur="1000" fill="hold"/>
                                            <p:tgtEl>
                                              <p:spTgt spid="74"/>
                                            </p:tgtEl>
                                            <p:attrNameLst>
                                              <p:attrName>ppt_x</p:attrName>
                                            </p:attrNameLst>
                                          </p:cBhvr>
                                          <p:tavLst>
                                            <p:tav tm="0">
                                              <p:val>
                                                <p:strVal val="1+#ppt_w/2"/>
                                              </p:val>
                                            </p:tav>
                                            <p:tav tm="100000">
                                              <p:val>
                                                <p:strVal val="#ppt_x"/>
                                              </p:val>
                                            </p:tav>
                                          </p:tavLst>
                                        </p:anim>
                                        <p:anim calcmode="lin" valueType="num">
                                          <p:cBhvr additive="base">
                                            <p:cTn id="478" dur="1000" fill="hold"/>
                                            <p:tgtEl>
                                              <p:spTgt spid="74"/>
                                            </p:tgtEl>
                                            <p:attrNameLst>
                                              <p:attrName>ppt_y</p:attrName>
                                            </p:attrNameLst>
                                          </p:cBhvr>
                                          <p:tavLst>
                                            <p:tav tm="0">
                                              <p:val>
                                                <p:strVal val="1+#ppt_h/2"/>
                                              </p:val>
                                            </p:tav>
                                            <p:tav tm="100000">
                                              <p:val>
                                                <p:strVal val="#ppt_y"/>
                                              </p:val>
                                            </p:tav>
                                          </p:tavLst>
                                        </p:anim>
                                      </p:childTnLst>
                                    </p:cTn>
                                  </p:par>
                                  <p:par>
                                    <p:cTn id="479" presetID="2" presetClass="entr" presetSubtype="6" fill="hold" grpId="0" nodeType="withEffect">
                                      <p:stCondLst>
                                        <p:cond delay="0"/>
                                      </p:stCondLst>
                                      <p:childTnLst>
                                        <p:set>
                                          <p:cBhvr>
                                            <p:cTn id="480" dur="1" fill="hold">
                                              <p:stCondLst>
                                                <p:cond delay="0"/>
                                              </p:stCondLst>
                                            </p:cTn>
                                            <p:tgtEl>
                                              <p:spTgt spid="76"/>
                                            </p:tgtEl>
                                            <p:attrNameLst>
                                              <p:attrName>style.visibility</p:attrName>
                                            </p:attrNameLst>
                                          </p:cBhvr>
                                          <p:to>
                                            <p:strVal val="visible"/>
                                          </p:to>
                                        </p:set>
                                        <p:anim calcmode="lin" valueType="num">
                                          <p:cBhvr additive="base">
                                            <p:cTn id="481" dur="1000" fill="hold"/>
                                            <p:tgtEl>
                                              <p:spTgt spid="76"/>
                                            </p:tgtEl>
                                            <p:attrNameLst>
                                              <p:attrName>ppt_x</p:attrName>
                                            </p:attrNameLst>
                                          </p:cBhvr>
                                          <p:tavLst>
                                            <p:tav tm="0">
                                              <p:val>
                                                <p:strVal val="1+#ppt_w/2"/>
                                              </p:val>
                                            </p:tav>
                                            <p:tav tm="100000">
                                              <p:val>
                                                <p:strVal val="#ppt_x"/>
                                              </p:val>
                                            </p:tav>
                                          </p:tavLst>
                                        </p:anim>
                                        <p:anim calcmode="lin" valueType="num">
                                          <p:cBhvr additive="base">
                                            <p:cTn id="482" dur="1000" fill="hold"/>
                                            <p:tgtEl>
                                              <p:spTgt spid="76"/>
                                            </p:tgtEl>
                                            <p:attrNameLst>
                                              <p:attrName>ppt_y</p:attrName>
                                            </p:attrNameLst>
                                          </p:cBhvr>
                                          <p:tavLst>
                                            <p:tav tm="0">
                                              <p:val>
                                                <p:strVal val="1+#ppt_h/2"/>
                                              </p:val>
                                            </p:tav>
                                            <p:tav tm="100000">
                                              <p:val>
                                                <p:strVal val="#ppt_y"/>
                                              </p:val>
                                            </p:tav>
                                          </p:tavLst>
                                        </p:anim>
                                      </p:childTnLst>
                                    </p:cTn>
                                  </p:par>
                                  <p:par>
                                    <p:cTn id="483" presetID="2" presetClass="entr" presetSubtype="6" fill="hold" grpId="0" nodeType="withEffect">
                                      <p:stCondLst>
                                        <p:cond delay="0"/>
                                      </p:stCondLst>
                                      <p:childTnLst>
                                        <p:set>
                                          <p:cBhvr>
                                            <p:cTn id="484" dur="1" fill="hold">
                                              <p:stCondLst>
                                                <p:cond delay="0"/>
                                              </p:stCondLst>
                                            </p:cTn>
                                            <p:tgtEl>
                                              <p:spTgt spid="78"/>
                                            </p:tgtEl>
                                            <p:attrNameLst>
                                              <p:attrName>style.visibility</p:attrName>
                                            </p:attrNameLst>
                                          </p:cBhvr>
                                          <p:to>
                                            <p:strVal val="visible"/>
                                          </p:to>
                                        </p:set>
                                        <p:anim calcmode="lin" valueType="num">
                                          <p:cBhvr additive="base">
                                            <p:cTn id="485" dur="1000" fill="hold"/>
                                            <p:tgtEl>
                                              <p:spTgt spid="78"/>
                                            </p:tgtEl>
                                            <p:attrNameLst>
                                              <p:attrName>ppt_x</p:attrName>
                                            </p:attrNameLst>
                                          </p:cBhvr>
                                          <p:tavLst>
                                            <p:tav tm="0">
                                              <p:val>
                                                <p:strVal val="1+#ppt_w/2"/>
                                              </p:val>
                                            </p:tav>
                                            <p:tav tm="100000">
                                              <p:val>
                                                <p:strVal val="#ppt_x"/>
                                              </p:val>
                                            </p:tav>
                                          </p:tavLst>
                                        </p:anim>
                                        <p:anim calcmode="lin" valueType="num">
                                          <p:cBhvr additive="base">
                                            <p:cTn id="486" dur="1000" fill="hold"/>
                                            <p:tgtEl>
                                              <p:spTgt spid="78"/>
                                            </p:tgtEl>
                                            <p:attrNameLst>
                                              <p:attrName>ppt_y</p:attrName>
                                            </p:attrNameLst>
                                          </p:cBhvr>
                                          <p:tavLst>
                                            <p:tav tm="0">
                                              <p:val>
                                                <p:strVal val="1+#ppt_h/2"/>
                                              </p:val>
                                            </p:tav>
                                            <p:tav tm="100000">
                                              <p:val>
                                                <p:strVal val="#ppt_y"/>
                                              </p:val>
                                            </p:tav>
                                          </p:tavLst>
                                        </p:anim>
                                      </p:childTnLst>
                                    </p:cTn>
                                  </p:par>
                                  <p:par>
                                    <p:cTn id="487" presetID="2" presetClass="entr" presetSubtype="6" fill="hold" grpId="0" nodeType="withEffect">
                                      <p:stCondLst>
                                        <p:cond delay="0"/>
                                      </p:stCondLst>
                                      <p:childTnLst>
                                        <p:set>
                                          <p:cBhvr>
                                            <p:cTn id="488" dur="1" fill="hold">
                                              <p:stCondLst>
                                                <p:cond delay="0"/>
                                              </p:stCondLst>
                                            </p:cTn>
                                            <p:tgtEl>
                                              <p:spTgt spid="81"/>
                                            </p:tgtEl>
                                            <p:attrNameLst>
                                              <p:attrName>style.visibility</p:attrName>
                                            </p:attrNameLst>
                                          </p:cBhvr>
                                          <p:to>
                                            <p:strVal val="visible"/>
                                          </p:to>
                                        </p:set>
                                        <p:anim calcmode="lin" valueType="num">
                                          <p:cBhvr additive="base">
                                            <p:cTn id="489" dur="1000" fill="hold"/>
                                            <p:tgtEl>
                                              <p:spTgt spid="81"/>
                                            </p:tgtEl>
                                            <p:attrNameLst>
                                              <p:attrName>ppt_x</p:attrName>
                                            </p:attrNameLst>
                                          </p:cBhvr>
                                          <p:tavLst>
                                            <p:tav tm="0">
                                              <p:val>
                                                <p:strVal val="1+#ppt_w/2"/>
                                              </p:val>
                                            </p:tav>
                                            <p:tav tm="100000">
                                              <p:val>
                                                <p:strVal val="#ppt_x"/>
                                              </p:val>
                                            </p:tav>
                                          </p:tavLst>
                                        </p:anim>
                                        <p:anim calcmode="lin" valueType="num">
                                          <p:cBhvr additive="base">
                                            <p:cTn id="490" dur="1000" fill="hold"/>
                                            <p:tgtEl>
                                              <p:spTgt spid="81"/>
                                            </p:tgtEl>
                                            <p:attrNameLst>
                                              <p:attrName>ppt_y</p:attrName>
                                            </p:attrNameLst>
                                          </p:cBhvr>
                                          <p:tavLst>
                                            <p:tav tm="0">
                                              <p:val>
                                                <p:strVal val="1+#ppt_h/2"/>
                                              </p:val>
                                            </p:tav>
                                            <p:tav tm="100000">
                                              <p:val>
                                                <p:strVal val="#ppt_y"/>
                                              </p:val>
                                            </p:tav>
                                          </p:tavLst>
                                        </p:anim>
                                      </p:childTnLst>
                                    </p:cTn>
                                  </p:par>
                                  <p:par>
                                    <p:cTn id="491" presetID="2" presetClass="entr" presetSubtype="6" fill="hold" grpId="0" nodeType="withEffect">
                                      <p:stCondLst>
                                        <p:cond delay="0"/>
                                      </p:stCondLst>
                                      <p:childTnLst>
                                        <p:set>
                                          <p:cBhvr>
                                            <p:cTn id="492" dur="1" fill="hold">
                                              <p:stCondLst>
                                                <p:cond delay="0"/>
                                              </p:stCondLst>
                                            </p:cTn>
                                            <p:tgtEl>
                                              <p:spTgt spid="82"/>
                                            </p:tgtEl>
                                            <p:attrNameLst>
                                              <p:attrName>style.visibility</p:attrName>
                                            </p:attrNameLst>
                                          </p:cBhvr>
                                          <p:to>
                                            <p:strVal val="visible"/>
                                          </p:to>
                                        </p:set>
                                        <p:anim calcmode="lin" valueType="num">
                                          <p:cBhvr additive="base">
                                            <p:cTn id="493" dur="1000" fill="hold"/>
                                            <p:tgtEl>
                                              <p:spTgt spid="82"/>
                                            </p:tgtEl>
                                            <p:attrNameLst>
                                              <p:attrName>ppt_x</p:attrName>
                                            </p:attrNameLst>
                                          </p:cBhvr>
                                          <p:tavLst>
                                            <p:tav tm="0">
                                              <p:val>
                                                <p:strVal val="1+#ppt_w/2"/>
                                              </p:val>
                                            </p:tav>
                                            <p:tav tm="100000">
                                              <p:val>
                                                <p:strVal val="#ppt_x"/>
                                              </p:val>
                                            </p:tav>
                                          </p:tavLst>
                                        </p:anim>
                                        <p:anim calcmode="lin" valueType="num">
                                          <p:cBhvr additive="base">
                                            <p:cTn id="494" dur="1000" fill="hold"/>
                                            <p:tgtEl>
                                              <p:spTgt spid="82"/>
                                            </p:tgtEl>
                                            <p:attrNameLst>
                                              <p:attrName>ppt_y</p:attrName>
                                            </p:attrNameLst>
                                          </p:cBhvr>
                                          <p:tavLst>
                                            <p:tav tm="0">
                                              <p:val>
                                                <p:strVal val="1+#ppt_h/2"/>
                                              </p:val>
                                            </p:tav>
                                            <p:tav tm="100000">
                                              <p:val>
                                                <p:strVal val="#ppt_y"/>
                                              </p:val>
                                            </p:tav>
                                          </p:tavLst>
                                        </p:anim>
                                      </p:childTnLst>
                                    </p:cTn>
                                  </p:par>
                                  <p:par>
                                    <p:cTn id="495" presetID="49" presetClass="entr" presetSubtype="0" decel="100000" fill="hold" grpId="1" nodeType="withEffect">
                                      <p:stCondLst>
                                        <p:cond delay="0"/>
                                      </p:stCondLst>
                                      <p:childTnLst>
                                        <p:set>
                                          <p:cBhvr>
                                            <p:cTn id="496" dur="1" fill="hold">
                                              <p:stCondLst>
                                                <p:cond delay="0"/>
                                              </p:stCondLst>
                                            </p:cTn>
                                            <p:tgtEl>
                                              <p:spTgt spid="34"/>
                                            </p:tgtEl>
                                            <p:attrNameLst>
                                              <p:attrName>style.visibility</p:attrName>
                                            </p:attrNameLst>
                                          </p:cBhvr>
                                          <p:to>
                                            <p:strVal val="visible"/>
                                          </p:to>
                                        </p:set>
                                        <p:anim calcmode="lin" valueType="num">
                                          <p:cBhvr>
                                            <p:cTn id="497" dur="1000" fill="hold"/>
                                            <p:tgtEl>
                                              <p:spTgt spid="34"/>
                                            </p:tgtEl>
                                            <p:attrNameLst>
                                              <p:attrName>ppt_w</p:attrName>
                                            </p:attrNameLst>
                                          </p:cBhvr>
                                          <p:tavLst>
                                            <p:tav tm="0">
                                              <p:val>
                                                <p:fltVal val="0"/>
                                              </p:val>
                                            </p:tav>
                                            <p:tav tm="100000">
                                              <p:val>
                                                <p:strVal val="#ppt_w"/>
                                              </p:val>
                                            </p:tav>
                                          </p:tavLst>
                                        </p:anim>
                                        <p:anim calcmode="lin" valueType="num">
                                          <p:cBhvr>
                                            <p:cTn id="498" dur="1000" fill="hold"/>
                                            <p:tgtEl>
                                              <p:spTgt spid="34"/>
                                            </p:tgtEl>
                                            <p:attrNameLst>
                                              <p:attrName>ppt_h</p:attrName>
                                            </p:attrNameLst>
                                          </p:cBhvr>
                                          <p:tavLst>
                                            <p:tav tm="0">
                                              <p:val>
                                                <p:fltVal val="0"/>
                                              </p:val>
                                            </p:tav>
                                            <p:tav tm="100000">
                                              <p:val>
                                                <p:strVal val="#ppt_h"/>
                                              </p:val>
                                            </p:tav>
                                          </p:tavLst>
                                        </p:anim>
                                        <p:anim calcmode="lin" valueType="num">
                                          <p:cBhvr>
                                            <p:cTn id="499" dur="1000" fill="hold"/>
                                            <p:tgtEl>
                                              <p:spTgt spid="34"/>
                                            </p:tgtEl>
                                            <p:attrNameLst>
                                              <p:attrName>style.rotation</p:attrName>
                                            </p:attrNameLst>
                                          </p:cBhvr>
                                          <p:tavLst>
                                            <p:tav tm="0">
                                              <p:val>
                                                <p:fltVal val="360"/>
                                              </p:val>
                                            </p:tav>
                                            <p:tav tm="100000">
                                              <p:val>
                                                <p:fltVal val="0"/>
                                              </p:val>
                                            </p:tav>
                                          </p:tavLst>
                                        </p:anim>
                                        <p:animEffect transition="in" filter="fade">
                                          <p:cBhvr>
                                            <p:cTn id="500" dur="1000"/>
                                            <p:tgtEl>
                                              <p:spTgt spid="34"/>
                                            </p:tgtEl>
                                          </p:cBhvr>
                                        </p:animEffect>
                                      </p:childTnLst>
                                    </p:cTn>
                                  </p:par>
                                  <p:par>
                                    <p:cTn id="501" presetID="49" presetClass="entr" presetSubtype="0" decel="100000" fill="hold" grpId="1" nodeType="withEffect">
                                      <p:stCondLst>
                                        <p:cond delay="0"/>
                                      </p:stCondLst>
                                      <p:childTnLst>
                                        <p:set>
                                          <p:cBhvr>
                                            <p:cTn id="502" dur="1" fill="hold">
                                              <p:stCondLst>
                                                <p:cond delay="0"/>
                                              </p:stCondLst>
                                            </p:cTn>
                                            <p:tgtEl>
                                              <p:spTgt spid="6"/>
                                            </p:tgtEl>
                                            <p:attrNameLst>
                                              <p:attrName>style.visibility</p:attrName>
                                            </p:attrNameLst>
                                          </p:cBhvr>
                                          <p:to>
                                            <p:strVal val="visible"/>
                                          </p:to>
                                        </p:set>
                                        <p:anim calcmode="lin" valueType="num">
                                          <p:cBhvr>
                                            <p:cTn id="503" dur="1000" fill="hold"/>
                                            <p:tgtEl>
                                              <p:spTgt spid="6"/>
                                            </p:tgtEl>
                                            <p:attrNameLst>
                                              <p:attrName>ppt_w</p:attrName>
                                            </p:attrNameLst>
                                          </p:cBhvr>
                                          <p:tavLst>
                                            <p:tav tm="0">
                                              <p:val>
                                                <p:fltVal val="0"/>
                                              </p:val>
                                            </p:tav>
                                            <p:tav tm="100000">
                                              <p:val>
                                                <p:strVal val="#ppt_w"/>
                                              </p:val>
                                            </p:tav>
                                          </p:tavLst>
                                        </p:anim>
                                        <p:anim calcmode="lin" valueType="num">
                                          <p:cBhvr>
                                            <p:cTn id="504" dur="1000" fill="hold"/>
                                            <p:tgtEl>
                                              <p:spTgt spid="6"/>
                                            </p:tgtEl>
                                            <p:attrNameLst>
                                              <p:attrName>ppt_h</p:attrName>
                                            </p:attrNameLst>
                                          </p:cBhvr>
                                          <p:tavLst>
                                            <p:tav tm="0">
                                              <p:val>
                                                <p:fltVal val="0"/>
                                              </p:val>
                                            </p:tav>
                                            <p:tav tm="100000">
                                              <p:val>
                                                <p:strVal val="#ppt_h"/>
                                              </p:val>
                                            </p:tav>
                                          </p:tavLst>
                                        </p:anim>
                                        <p:anim calcmode="lin" valueType="num">
                                          <p:cBhvr>
                                            <p:cTn id="505" dur="1000" fill="hold"/>
                                            <p:tgtEl>
                                              <p:spTgt spid="6"/>
                                            </p:tgtEl>
                                            <p:attrNameLst>
                                              <p:attrName>style.rotation</p:attrName>
                                            </p:attrNameLst>
                                          </p:cBhvr>
                                          <p:tavLst>
                                            <p:tav tm="0">
                                              <p:val>
                                                <p:fltVal val="360"/>
                                              </p:val>
                                            </p:tav>
                                            <p:tav tm="100000">
                                              <p:val>
                                                <p:fltVal val="0"/>
                                              </p:val>
                                            </p:tav>
                                          </p:tavLst>
                                        </p:anim>
                                        <p:animEffect transition="in" filter="fade">
                                          <p:cBhvr>
                                            <p:cTn id="506" dur="1000"/>
                                            <p:tgtEl>
                                              <p:spTgt spid="6"/>
                                            </p:tgtEl>
                                          </p:cBhvr>
                                        </p:animEffect>
                                      </p:childTnLst>
                                    </p:cTn>
                                  </p:par>
                                  <p:par>
                                    <p:cTn id="507" presetID="49" presetClass="entr" presetSubtype="0" decel="100000" fill="hold" grpId="1" nodeType="withEffect">
                                      <p:stCondLst>
                                        <p:cond delay="0"/>
                                      </p:stCondLst>
                                      <p:childTnLst>
                                        <p:set>
                                          <p:cBhvr>
                                            <p:cTn id="508" dur="1" fill="hold">
                                              <p:stCondLst>
                                                <p:cond delay="0"/>
                                              </p:stCondLst>
                                            </p:cTn>
                                            <p:tgtEl>
                                              <p:spTgt spid="7"/>
                                            </p:tgtEl>
                                            <p:attrNameLst>
                                              <p:attrName>style.visibility</p:attrName>
                                            </p:attrNameLst>
                                          </p:cBhvr>
                                          <p:to>
                                            <p:strVal val="visible"/>
                                          </p:to>
                                        </p:set>
                                        <p:anim calcmode="lin" valueType="num">
                                          <p:cBhvr>
                                            <p:cTn id="509" dur="1000" fill="hold"/>
                                            <p:tgtEl>
                                              <p:spTgt spid="7"/>
                                            </p:tgtEl>
                                            <p:attrNameLst>
                                              <p:attrName>ppt_w</p:attrName>
                                            </p:attrNameLst>
                                          </p:cBhvr>
                                          <p:tavLst>
                                            <p:tav tm="0">
                                              <p:val>
                                                <p:fltVal val="0"/>
                                              </p:val>
                                            </p:tav>
                                            <p:tav tm="100000">
                                              <p:val>
                                                <p:strVal val="#ppt_w"/>
                                              </p:val>
                                            </p:tav>
                                          </p:tavLst>
                                        </p:anim>
                                        <p:anim calcmode="lin" valueType="num">
                                          <p:cBhvr>
                                            <p:cTn id="510" dur="1000" fill="hold"/>
                                            <p:tgtEl>
                                              <p:spTgt spid="7"/>
                                            </p:tgtEl>
                                            <p:attrNameLst>
                                              <p:attrName>ppt_h</p:attrName>
                                            </p:attrNameLst>
                                          </p:cBhvr>
                                          <p:tavLst>
                                            <p:tav tm="0">
                                              <p:val>
                                                <p:fltVal val="0"/>
                                              </p:val>
                                            </p:tav>
                                            <p:tav tm="100000">
                                              <p:val>
                                                <p:strVal val="#ppt_h"/>
                                              </p:val>
                                            </p:tav>
                                          </p:tavLst>
                                        </p:anim>
                                        <p:anim calcmode="lin" valueType="num">
                                          <p:cBhvr>
                                            <p:cTn id="511" dur="1000" fill="hold"/>
                                            <p:tgtEl>
                                              <p:spTgt spid="7"/>
                                            </p:tgtEl>
                                            <p:attrNameLst>
                                              <p:attrName>style.rotation</p:attrName>
                                            </p:attrNameLst>
                                          </p:cBhvr>
                                          <p:tavLst>
                                            <p:tav tm="0">
                                              <p:val>
                                                <p:fltVal val="360"/>
                                              </p:val>
                                            </p:tav>
                                            <p:tav tm="100000">
                                              <p:val>
                                                <p:fltVal val="0"/>
                                              </p:val>
                                            </p:tav>
                                          </p:tavLst>
                                        </p:anim>
                                        <p:animEffect transition="in" filter="fade">
                                          <p:cBhvr>
                                            <p:cTn id="512" dur="1000"/>
                                            <p:tgtEl>
                                              <p:spTgt spid="7"/>
                                            </p:tgtEl>
                                          </p:cBhvr>
                                        </p:animEffect>
                                      </p:childTnLst>
                                    </p:cTn>
                                  </p:par>
                                  <p:par>
                                    <p:cTn id="513" presetID="49" presetClass="entr" presetSubtype="0" decel="100000" fill="hold" grpId="1" nodeType="withEffect">
                                      <p:stCondLst>
                                        <p:cond delay="0"/>
                                      </p:stCondLst>
                                      <p:childTnLst>
                                        <p:set>
                                          <p:cBhvr>
                                            <p:cTn id="514" dur="1" fill="hold">
                                              <p:stCondLst>
                                                <p:cond delay="0"/>
                                              </p:stCondLst>
                                            </p:cTn>
                                            <p:tgtEl>
                                              <p:spTgt spid="8"/>
                                            </p:tgtEl>
                                            <p:attrNameLst>
                                              <p:attrName>style.visibility</p:attrName>
                                            </p:attrNameLst>
                                          </p:cBhvr>
                                          <p:to>
                                            <p:strVal val="visible"/>
                                          </p:to>
                                        </p:set>
                                        <p:anim calcmode="lin" valueType="num">
                                          <p:cBhvr>
                                            <p:cTn id="515" dur="1000" fill="hold"/>
                                            <p:tgtEl>
                                              <p:spTgt spid="8"/>
                                            </p:tgtEl>
                                            <p:attrNameLst>
                                              <p:attrName>ppt_w</p:attrName>
                                            </p:attrNameLst>
                                          </p:cBhvr>
                                          <p:tavLst>
                                            <p:tav tm="0">
                                              <p:val>
                                                <p:fltVal val="0"/>
                                              </p:val>
                                            </p:tav>
                                            <p:tav tm="100000">
                                              <p:val>
                                                <p:strVal val="#ppt_w"/>
                                              </p:val>
                                            </p:tav>
                                          </p:tavLst>
                                        </p:anim>
                                        <p:anim calcmode="lin" valueType="num">
                                          <p:cBhvr>
                                            <p:cTn id="516" dur="1000" fill="hold"/>
                                            <p:tgtEl>
                                              <p:spTgt spid="8"/>
                                            </p:tgtEl>
                                            <p:attrNameLst>
                                              <p:attrName>ppt_h</p:attrName>
                                            </p:attrNameLst>
                                          </p:cBhvr>
                                          <p:tavLst>
                                            <p:tav tm="0">
                                              <p:val>
                                                <p:fltVal val="0"/>
                                              </p:val>
                                            </p:tav>
                                            <p:tav tm="100000">
                                              <p:val>
                                                <p:strVal val="#ppt_h"/>
                                              </p:val>
                                            </p:tav>
                                          </p:tavLst>
                                        </p:anim>
                                        <p:anim calcmode="lin" valueType="num">
                                          <p:cBhvr>
                                            <p:cTn id="517" dur="1000" fill="hold"/>
                                            <p:tgtEl>
                                              <p:spTgt spid="8"/>
                                            </p:tgtEl>
                                            <p:attrNameLst>
                                              <p:attrName>style.rotation</p:attrName>
                                            </p:attrNameLst>
                                          </p:cBhvr>
                                          <p:tavLst>
                                            <p:tav tm="0">
                                              <p:val>
                                                <p:fltVal val="360"/>
                                              </p:val>
                                            </p:tav>
                                            <p:tav tm="100000">
                                              <p:val>
                                                <p:fltVal val="0"/>
                                              </p:val>
                                            </p:tav>
                                          </p:tavLst>
                                        </p:anim>
                                        <p:animEffect transition="in" filter="fade">
                                          <p:cBhvr>
                                            <p:cTn id="518" dur="1000"/>
                                            <p:tgtEl>
                                              <p:spTgt spid="8"/>
                                            </p:tgtEl>
                                          </p:cBhvr>
                                        </p:animEffect>
                                      </p:childTnLst>
                                    </p:cTn>
                                  </p:par>
                                  <p:par>
                                    <p:cTn id="519" presetID="49" presetClass="entr" presetSubtype="0" decel="100000" fill="hold" grpId="1" nodeType="withEffect">
                                      <p:stCondLst>
                                        <p:cond delay="0"/>
                                      </p:stCondLst>
                                      <p:childTnLst>
                                        <p:set>
                                          <p:cBhvr>
                                            <p:cTn id="520" dur="1" fill="hold">
                                              <p:stCondLst>
                                                <p:cond delay="0"/>
                                              </p:stCondLst>
                                            </p:cTn>
                                            <p:tgtEl>
                                              <p:spTgt spid="9"/>
                                            </p:tgtEl>
                                            <p:attrNameLst>
                                              <p:attrName>style.visibility</p:attrName>
                                            </p:attrNameLst>
                                          </p:cBhvr>
                                          <p:to>
                                            <p:strVal val="visible"/>
                                          </p:to>
                                        </p:set>
                                        <p:anim calcmode="lin" valueType="num">
                                          <p:cBhvr>
                                            <p:cTn id="521" dur="1000" fill="hold"/>
                                            <p:tgtEl>
                                              <p:spTgt spid="9"/>
                                            </p:tgtEl>
                                            <p:attrNameLst>
                                              <p:attrName>ppt_w</p:attrName>
                                            </p:attrNameLst>
                                          </p:cBhvr>
                                          <p:tavLst>
                                            <p:tav tm="0">
                                              <p:val>
                                                <p:fltVal val="0"/>
                                              </p:val>
                                            </p:tav>
                                            <p:tav tm="100000">
                                              <p:val>
                                                <p:strVal val="#ppt_w"/>
                                              </p:val>
                                            </p:tav>
                                          </p:tavLst>
                                        </p:anim>
                                        <p:anim calcmode="lin" valueType="num">
                                          <p:cBhvr>
                                            <p:cTn id="522" dur="1000" fill="hold"/>
                                            <p:tgtEl>
                                              <p:spTgt spid="9"/>
                                            </p:tgtEl>
                                            <p:attrNameLst>
                                              <p:attrName>ppt_h</p:attrName>
                                            </p:attrNameLst>
                                          </p:cBhvr>
                                          <p:tavLst>
                                            <p:tav tm="0">
                                              <p:val>
                                                <p:fltVal val="0"/>
                                              </p:val>
                                            </p:tav>
                                            <p:tav tm="100000">
                                              <p:val>
                                                <p:strVal val="#ppt_h"/>
                                              </p:val>
                                            </p:tav>
                                          </p:tavLst>
                                        </p:anim>
                                        <p:anim calcmode="lin" valueType="num">
                                          <p:cBhvr>
                                            <p:cTn id="523" dur="1000" fill="hold"/>
                                            <p:tgtEl>
                                              <p:spTgt spid="9"/>
                                            </p:tgtEl>
                                            <p:attrNameLst>
                                              <p:attrName>style.rotation</p:attrName>
                                            </p:attrNameLst>
                                          </p:cBhvr>
                                          <p:tavLst>
                                            <p:tav tm="0">
                                              <p:val>
                                                <p:fltVal val="360"/>
                                              </p:val>
                                            </p:tav>
                                            <p:tav tm="100000">
                                              <p:val>
                                                <p:fltVal val="0"/>
                                              </p:val>
                                            </p:tav>
                                          </p:tavLst>
                                        </p:anim>
                                        <p:animEffect transition="in" filter="fade">
                                          <p:cBhvr>
                                            <p:cTn id="524" dur="1000"/>
                                            <p:tgtEl>
                                              <p:spTgt spid="9"/>
                                            </p:tgtEl>
                                          </p:cBhvr>
                                        </p:animEffect>
                                      </p:childTnLst>
                                    </p:cTn>
                                  </p:par>
                                  <p:par>
                                    <p:cTn id="525" presetID="49" presetClass="entr" presetSubtype="0" decel="100000" fill="hold" grpId="1" nodeType="withEffect">
                                      <p:stCondLst>
                                        <p:cond delay="0"/>
                                      </p:stCondLst>
                                      <p:childTnLst>
                                        <p:set>
                                          <p:cBhvr>
                                            <p:cTn id="526" dur="1" fill="hold">
                                              <p:stCondLst>
                                                <p:cond delay="0"/>
                                              </p:stCondLst>
                                            </p:cTn>
                                            <p:tgtEl>
                                              <p:spTgt spid="10"/>
                                            </p:tgtEl>
                                            <p:attrNameLst>
                                              <p:attrName>style.visibility</p:attrName>
                                            </p:attrNameLst>
                                          </p:cBhvr>
                                          <p:to>
                                            <p:strVal val="visible"/>
                                          </p:to>
                                        </p:set>
                                        <p:anim calcmode="lin" valueType="num">
                                          <p:cBhvr>
                                            <p:cTn id="527" dur="1000" fill="hold"/>
                                            <p:tgtEl>
                                              <p:spTgt spid="10"/>
                                            </p:tgtEl>
                                            <p:attrNameLst>
                                              <p:attrName>ppt_w</p:attrName>
                                            </p:attrNameLst>
                                          </p:cBhvr>
                                          <p:tavLst>
                                            <p:tav tm="0">
                                              <p:val>
                                                <p:fltVal val="0"/>
                                              </p:val>
                                            </p:tav>
                                            <p:tav tm="100000">
                                              <p:val>
                                                <p:strVal val="#ppt_w"/>
                                              </p:val>
                                            </p:tav>
                                          </p:tavLst>
                                        </p:anim>
                                        <p:anim calcmode="lin" valueType="num">
                                          <p:cBhvr>
                                            <p:cTn id="528" dur="1000" fill="hold"/>
                                            <p:tgtEl>
                                              <p:spTgt spid="10"/>
                                            </p:tgtEl>
                                            <p:attrNameLst>
                                              <p:attrName>ppt_h</p:attrName>
                                            </p:attrNameLst>
                                          </p:cBhvr>
                                          <p:tavLst>
                                            <p:tav tm="0">
                                              <p:val>
                                                <p:fltVal val="0"/>
                                              </p:val>
                                            </p:tav>
                                            <p:tav tm="100000">
                                              <p:val>
                                                <p:strVal val="#ppt_h"/>
                                              </p:val>
                                            </p:tav>
                                          </p:tavLst>
                                        </p:anim>
                                        <p:anim calcmode="lin" valueType="num">
                                          <p:cBhvr>
                                            <p:cTn id="529" dur="1000" fill="hold"/>
                                            <p:tgtEl>
                                              <p:spTgt spid="10"/>
                                            </p:tgtEl>
                                            <p:attrNameLst>
                                              <p:attrName>style.rotation</p:attrName>
                                            </p:attrNameLst>
                                          </p:cBhvr>
                                          <p:tavLst>
                                            <p:tav tm="0">
                                              <p:val>
                                                <p:fltVal val="360"/>
                                              </p:val>
                                            </p:tav>
                                            <p:tav tm="100000">
                                              <p:val>
                                                <p:fltVal val="0"/>
                                              </p:val>
                                            </p:tav>
                                          </p:tavLst>
                                        </p:anim>
                                        <p:animEffect transition="in" filter="fade">
                                          <p:cBhvr>
                                            <p:cTn id="530" dur="1000"/>
                                            <p:tgtEl>
                                              <p:spTgt spid="10"/>
                                            </p:tgtEl>
                                          </p:cBhvr>
                                        </p:animEffect>
                                      </p:childTnLst>
                                    </p:cTn>
                                  </p:par>
                                  <p:par>
                                    <p:cTn id="531" presetID="49" presetClass="entr" presetSubtype="0" decel="100000" fill="hold" grpId="1" nodeType="withEffect">
                                      <p:stCondLst>
                                        <p:cond delay="0"/>
                                      </p:stCondLst>
                                      <p:childTnLst>
                                        <p:set>
                                          <p:cBhvr>
                                            <p:cTn id="532" dur="1" fill="hold">
                                              <p:stCondLst>
                                                <p:cond delay="0"/>
                                              </p:stCondLst>
                                            </p:cTn>
                                            <p:tgtEl>
                                              <p:spTgt spid="12"/>
                                            </p:tgtEl>
                                            <p:attrNameLst>
                                              <p:attrName>style.visibility</p:attrName>
                                            </p:attrNameLst>
                                          </p:cBhvr>
                                          <p:to>
                                            <p:strVal val="visible"/>
                                          </p:to>
                                        </p:set>
                                        <p:anim calcmode="lin" valueType="num">
                                          <p:cBhvr>
                                            <p:cTn id="533" dur="1000" fill="hold"/>
                                            <p:tgtEl>
                                              <p:spTgt spid="12"/>
                                            </p:tgtEl>
                                            <p:attrNameLst>
                                              <p:attrName>ppt_w</p:attrName>
                                            </p:attrNameLst>
                                          </p:cBhvr>
                                          <p:tavLst>
                                            <p:tav tm="0">
                                              <p:val>
                                                <p:fltVal val="0"/>
                                              </p:val>
                                            </p:tav>
                                            <p:tav tm="100000">
                                              <p:val>
                                                <p:strVal val="#ppt_w"/>
                                              </p:val>
                                            </p:tav>
                                          </p:tavLst>
                                        </p:anim>
                                        <p:anim calcmode="lin" valueType="num">
                                          <p:cBhvr>
                                            <p:cTn id="534" dur="1000" fill="hold"/>
                                            <p:tgtEl>
                                              <p:spTgt spid="12"/>
                                            </p:tgtEl>
                                            <p:attrNameLst>
                                              <p:attrName>ppt_h</p:attrName>
                                            </p:attrNameLst>
                                          </p:cBhvr>
                                          <p:tavLst>
                                            <p:tav tm="0">
                                              <p:val>
                                                <p:fltVal val="0"/>
                                              </p:val>
                                            </p:tav>
                                            <p:tav tm="100000">
                                              <p:val>
                                                <p:strVal val="#ppt_h"/>
                                              </p:val>
                                            </p:tav>
                                          </p:tavLst>
                                        </p:anim>
                                        <p:anim calcmode="lin" valueType="num">
                                          <p:cBhvr>
                                            <p:cTn id="535" dur="1000" fill="hold"/>
                                            <p:tgtEl>
                                              <p:spTgt spid="12"/>
                                            </p:tgtEl>
                                            <p:attrNameLst>
                                              <p:attrName>style.rotation</p:attrName>
                                            </p:attrNameLst>
                                          </p:cBhvr>
                                          <p:tavLst>
                                            <p:tav tm="0">
                                              <p:val>
                                                <p:fltVal val="360"/>
                                              </p:val>
                                            </p:tav>
                                            <p:tav tm="100000">
                                              <p:val>
                                                <p:fltVal val="0"/>
                                              </p:val>
                                            </p:tav>
                                          </p:tavLst>
                                        </p:anim>
                                        <p:animEffect transition="in" filter="fade">
                                          <p:cBhvr>
                                            <p:cTn id="536" dur="1000"/>
                                            <p:tgtEl>
                                              <p:spTgt spid="12"/>
                                            </p:tgtEl>
                                          </p:cBhvr>
                                        </p:animEffect>
                                      </p:childTnLst>
                                    </p:cTn>
                                  </p:par>
                                  <p:par>
                                    <p:cTn id="537" presetID="49" presetClass="entr" presetSubtype="0" decel="100000" fill="hold" grpId="1" nodeType="withEffect">
                                      <p:stCondLst>
                                        <p:cond delay="0"/>
                                      </p:stCondLst>
                                      <p:childTnLst>
                                        <p:set>
                                          <p:cBhvr>
                                            <p:cTn id="538" dur="1" fill="hold">
                                              <p:stCondLst>
                                                <p:cond delay="0"/>
                                              </p:stCondLst>
                                            </p:cTn>
                                            <p:tgtEl>
                                              <p:spTgt spid="13"/>
                                            </p:tgtEl>
                                            <p:attrNameLst>
                                              <p:attrName>style.visibility</p:attrName>
                                            </p:attrNameLst>
                                          </p:cBhvr>
                                          <p:to>
                                            <p:strVal val="visible"/>
                                          </p:to>
                                        </p:set>
                                        <p:anim calcmode="lin" valueType="num">
                                          <p:cBhvr>
                                            <p:cTn id="539" dur="1000" fill="hold"/>
                                            <p:tgtEl>
                                              <p:spTgt spid="13"/>
                                            </p:tgtEl>
                                            <p:attrNameLst>
                                              <p:attrName>ppt_w</p:attrName>
                                            </p:attrNameLst>
                                          </p:cBhvr>
                                          <p:tavLst>
                                            <p:tav tm="0">
                                              <p:val>
                                                <p:fltVal val="0"/>
                                              </p:val>
                                            </p:tav>
                                            <p:tav tm="100000">
                                              <p:val>
                                                <p:strVal val="#ppt_w"/>
                                              </p:val>
                                            </p:tav>
                                          </p:tavLst>
                                        </p:anim>
                                        <p:anim calcmode="lin" valueType="num">
                                          <p:cBhvr>
                                            <p:cTn id="540" dur="1000" fill="hold"/>
                                            <p:tgtEl>
                                              <p:spTgt spid="13"/>
                                            </p:tgtEl>
                                            <p:attrNameLst>
                                              <p:attrName>ppt_h</p:attrName>
                                            </p:attrNameLst>
                                          </p:cBhvr>
                                          <p:tavLst>
                                            <p:tav tm="0">
                                              <p:val>
                                                <p:fltVal val="0"/>
                                              </p:val>
                                            </p:tav>
                                            <p:tav tm="100000">
                                              <p:val>
                                                <p:strVal val="#ppt_h"/>
                                              </p:val>
                                            </p:tav>
                                          </p:tavLst>
                                        </p:anim>
                                        <p:anim calcmode="lin" valueType="num">
                                          <p:cBhvr>
                                            <p:cTn id="541" dur="1000" fill="hold"/>
                                            <p:tgtEl>
                                              <p:spTgt spid="13"/>
                                            </p:tgtEl>
                                            <p:attrNameLst>
                                              <p:attrName>style.rotation</p:attrName>
                                            </p:attrNameLst>
                                          </p:cBhvr>
                                          <p:tavLst>
                                            <p:tav tm="0">
                                              <p:val>
                                                <p:fltVal val="360"/>
                                              </p:val>
                                            </p:tav>
                                            <p:tav tm="100000">
                                              <p:val>
                                                <p:fltVal val="0"/>
                                              </p:val>
                                            </p:tav>
                                          </p:tavLst>
                                        </p:anim>
                                        <p:animEffect transition="in" filter="fade">
                                          <p:cBhvr>
                                            <p:cTn id="542" dur="1000"/>
                                            <p:tgtEl>
                                              <p:spTgt spid="13"/>
                                            </p:tgtEl>
                                          </p:cBhvr>
                                        </p:animEffect>
                                      </p:childTnLst>
                                    </p:cTn>
                                  </p:par>
                                  <p:par>
                                    <p:cTn id="543" presetID="49" presetClass="entr" presetSubtype="0" decel="100000" fill="hold" grpId="1" nodeType="withEffect">
                                      <p:stCondLst>
                                        <p:cond delay="0"/>
                                      </p:stCondLst>
                                      <p:childTnLst>
                                        <p:set>
                                          <p:cBhvr>
                                            <p:cTn id="544" dur="1" fill="hold">
                                              <p:stCondLst>
                                                <p:cond delay="0"/>
                                              </p:stCondLst>
                                            </p:cTn>
                                            <p:tgtEl>
                                              <p:spTgt spid="14"/>
                                            </p:tgtEl>
                                            <p:attrNameLst>
                                              <p:attrName>style.visibility</p:attrName>
                                            </p:attrNameLst>
                                          </p:cBhvr>
                                          <p:to>
                                            <p:strVal val="visible"/>
                                          </p:to>
                                        </p:set>
                                        <p:anim calcmode="lin" valueType="num">
                                          <p:cBhvr>
                                            <p:cTn id="545" dur="1000" fill="hold"/>
                                            <p:tgtEl>
                                              <p:spTgt spid="14"/>
                                            </p:tgtEl>
                                            <p:attrNameLst>
                                              <p:attrName>ppt_w</p:attrName>
                                            </p:attrNameLst>
                                          </p:cBhvr>
                                          <p:tavLst>
                                            <p:tav tm="0">
                                              <p:val>
                                                <p:fltVal val="0"/>
                                              </p:val>
                                            </p:tav>
                                            <p:tav tm="100000">
                                              <p:val>
                                                <p:strVal val="#ppt_w"/>
                                              </p:val>
                                            </p:tav>
                                          </p:tavLst>
                                        </p:anim>
                                        <p:anim calcmode="lin" valueType="num">
                                          <p:cBhvr>
                                            <p:cTn id="546" dur="1000" fill="hold"/>
                                            <p:tgtEl>
                                              <p:spTgt spid="14"/>
                                            </p:tgtEl>
                                            <p:attrNameLst>
                                              <p:attrName>ppt_h</p:attrName>
                                            </p:attrNameLst>
                                          </p:cBhvr>
                                          <p:tavLst>
                                            <p:tav tm="0">
                                              <p:val>
                                                <p:fltVal val="0"/>
                                              </p:val>
                                            </p:tav>
                                            <p:tav tm="100000">
                                              <p:val>
                                                <p:strVal val="#ppt_h"/>
                                              </p:val>
                                            </p:tav>
                                          </p:tavLst>
                                        </p:anim>
                                        <p:anim calcmode="lin" valueType="num">
                                          <p:cBhvr>
                                            <p:cTn id="547" dur="1000" fill="hold"/>
                                            <p:tgtEl>
                                              <p:spTgt spid="14"/>
                                            </p:tgtEl>
                                            <p:attrNameLst>
                                              <p:attrName>style.rotation</p:attrName>
                                            </p:attrNameLst>
                                          </p:cBhvr>
                                          <p:tavLst>
                                            <p:tav tm="0">
                                              <p:val>
                                                <p:fltVal val="360"/>
                                              </p:val>
                                            </p:tav>
                                            <p:tav tm="100000">
                                              <p:val>
                                                <p:fltVal val="0"/>
                                              </p:val>
                                            </p:tav>
                                          </p:tavLst>
                                        </p:anim>
                                        <p:animEffect transition="in" filter="fade">
                                          <p:cBhvr>
                                            <p:cTn id="548" dur="1000"/>
                                            <p:tgtEl>
                                              <p:spTgt spid="14"/>
                                            </p:tgtEl>
                                          </p:cBhvr>
                                        </p:animEffect>
                                      </p:childTnLst>
                                    </p:cTn>
                                  </p:par>
                                  <p:par>
                                    <p:cTn id="549" presetID="49" presetClass="entr" presetSubtype="0" decel="100000" fill="hold" grpId="1" nodeType="withEffect">
                                      <p:stCondLst>
                                        <p:cond delay="0"/>
                                      </p:stCondLst>
                                      <p:childTnLst>
                                        <p:set>
                                          <p:cBhvr>
                                            <p:cTn id="550" dur="1" fill="hold">
                                              <p:stCondLst>
                                                <p:cond delay="0"/>
                                              </p:stCondLst>
                                            </p:cTn>
                                            <p:tgtEl>
                                              <p:spTgt spid="15"/>
                                            </p:tgtEl>
                                            <p:attrNameLst>
                                              <p:attrName>style.visibility</p:attrName>
                                            </p:attrNameLst>
                                          </p:cBhvr>
                                          <p:to>
                                            <p:strVal val="visible"/>
                                          </p:to>
                                        </p:set>
                                        <p:anim calcmode="lin" valueType="num">
                                          <p:cBhvr>
                                            <p:cTn id="551" dur="1000" fill="hold"/>
                                            <p:tgtEl>
                                              <p:spTgt spid="15"/>
                                            </p:tgtEl>
                                            <p:attrNameLst>
                                              <p:attrName>ppt_w</p:attrName>
                                            </p:attrNameLst>
                                          </p:cBhvr>
                                          <p:tavLst>
                                            <p:tav tm="0">
                                              <p:val>
                                                <p:fltVal val="0"/>
                                              </p:val>
                                            </p:tav>
                                            <p:tav tm="100000">
                                              <p:val>
                                                <p:strVal val="#ppt_w"/>
                                              </p:val>
                                            </p:tav>
                                          </p:tavLst>
                                        </p:anim>
                                        <p:anim calcmode="lin" valueType="num">
                                          <p:cBhvr>
                                            <p:cTn id="552" dur="1000" fill="hold"/>
                                            <p:tgtEl>
                                              <p:spTgt spid="15"/>
                                            </p:tgtEl>
                                            <p:attrNameLst>
                                              <p:attrName>ppt_h</p:attrName>
                                            </p:attrNameLst>
                                          </p:cBhvr>
                                          <p:tavLst>
                                            <p:tav tm="0">
                                              <p:val>
                                                <p:fltVal val="0"/>
                                              </p:val>
                                            </p:tav>
                                            <p:tav tm="100000">
                                              <p:val>
                                                <p:strVal val="#ppt_h"/>
                                              </p:val>
                                            </p:tav>
                                          </p:tavLst>
                                        </p:anim>
                                        <p:anim calcmode="lin" valueType="num">
                                          <p:cBhvr>
                                            <p:cTn id="553" dur="1000" fill="hold"/>
                                            <p:tgtEl>
                                              <p:spTgt spid="15"/>
                                            </p:tgtEl>
                                            <p:attrNameLst>
                                              <p:attrName>style.rotation</p:attrName>
                                            </p:attrNameLst>
                                          </p:cBhvr>
                                          <p:tavLst>
                                            <p:tav tm="0">
                                              <p:val>
                                                <p:fltVal val="360"/>
                                              </p:val>
                                            </p:tav>
                                            <p:tav tm="100000">
                                              <p:val>
                                                <p:fltVal val="0"/>
                                              </p:val>
                                            </p:tav>
                                          </p:tavLst>
                                        </p:anim>
                                        <p:animEffect transition="in" filter="fade">
                                          <p:cBhvr>
                                            <p:cTn id="554" dur="1000"/>
                                            <p:tgtEl>
                                              <p:spTgt spid="15"/>
                                            </p:tgtEl>
                                          </p:cBhvr>
                                        </p:animEffect>
                                      </p:childTnLst>
                                    </p:cTn>
                                  </p:par>
                                  <p:par>
                                    <p:cTn id="555" presetID="49" presetClass="entr" presetSubtype="0" decel="100000" fill="hold" grpId="1" nodeType="withEffect">
                                      <p:stCondLst>
                                        <p:cond delay="0"/>
                                      </p:stCondLst>
                                      <p:childTnLst>
                                        <p:set>
                                          <p:cBhvr>
                                            <p:cTn id="556" dur="1" fill="hold">
                                              <p:stCondLst>
                                                <p:cond delay="0"/>
                                              </p:stCondLst>
                                            </p:cTn>
                                            <p:tgtEl>
                                              <p:spTgt spid="17"/>
                                            </p:tgtEl>
                                            <p:attrNameLst>
                                              <p:attrName>style.visibility</p:attrName>
                                            </p:attrNameLst>
                                          </p:cBhvr>
                                          <p:to>
                                            <p:strVal val="visible"/>
                                          </p:to>
                                        </p:set>
                                        <p:anim calcmode="lin" valueType="num">
                                          <p:cBhvr>
                                            <p:cTn id="557" dur="1000" fill="hold"/>
                                            <p:tgtEl>
                                              <p:spTgt spid="17"/>
                                            </p:tgtEl>
                                            <p:attrNameLst>
                                              <p:attrName>ppt_w</p:attrName>
                                            </p:attrNameLst>
                                          </p:cBhvr>
                                          <p:tavLst>
                                            <p:tav tm="0">
                                              <p:val>
                                                <p:fltVal val="0"/>
                                              </p:val>
                                            </p:tav>
                                            <p:tav tm="100000">
                                              <p:val>
                                                <p:strVal val="#ppt_w"/>
                                              </p:val>
                                            </p:tav>
                                          </p:tavLst>
                                        </p:anim>
                                        <p:anim calcmode="lin" valueType="num">
                                          <p:cBhvr>
                                            <p:cTn id="558" dur="1000" fill="hold"/>
                                            <p:tgtEl>
                                              <p:spTgt spid="17"/>
                                            </p:tgtEl>
                                            <p:attrNameLst>
                                              <p:attrName>ppt_h</p:attrName>
                                            </p:attrNameLst>
                                          </p:cBhvr>
                                          <p:tavLst>
                                            <p:tav tm="0">
                                              <p:val>
                                                <p:fltVal val="0"/>
                                              </p:val>
                                            </p:tav>
                                            <p:tav tm="100000">
                                              <p:val>
                                                <p:strVal val="#ppt_h"/>
                                              </p:val>
                                            </p:tav>
                                          </p:tavLst>
                                        </p:anim>
                                        <p:anim calcmode="lin" valueType="num">
                                          <p:cBhvr>
                                            <p:cTn id="559" dur="1000" fill="hold"/>
                                            <p:tgtEl>
                                              <p:spTgt spid="17"/>
                                            </p:tgtEl>
                                            <p:attrNameLst>
                                              <p:attrName>style.rotation</p:attrName>
                                            </p:attrNameLst>
                                          </p:cBhvr>
                                          <p:tavLst>
                                            <p:tav tm="0">
                                              <p:val>
                                                <p:fltVal val="360"/>
                                              </p:val>
                                            </p:tav>
                                            <p:tav tm="100000">
                                              <p:val>
                                                <p:fltVal val="0"/>
                                              </p:val>
                                            </p:tav>
                                          </p:tavLst>
                                        </p:anim>
                                        <p:animEffect transition="in" filter="fade">
                                          <p:cBhvr>
                                            <p:cTn id="560" dur="1000"/>
                                            <p:tgtEl>
                                              <p:spTgt spid="17"/>
                                            </p:tgtEl>
                                          </p:cBhvr>
                                        </p:animEffect>
                                      </p:childTnLst>
                                    </p:cTn>
                                  </p:par>
                                  <p:par>
                                    <p:cTn id="561" presetID="49" presetClass="entr" presetSubtype="0" decel="100000" fill="hold" grpId="1" nodeType="withEffect">
                                      <p:stCondLst>
                                        <p:cond delay="0"/>
                                      </p:stCondLst>
                                      <p:childTnLst>
                                        <p:set>
                                          <p:cBhvr>
                                            <p:cTn id="562" dur="1" fill="hold">
                                              <p:stCondLst>
                                                <p:cond delay="0"/>
                                              </p:stCondLst>
                                            </p:cTn>
                                            <p:tgtEl>
                                              <p:spTgt spid="18"/>
                                            </p:tgtEl>
                                            <p:attrNameLst>
                                              <p:attrName>style.visibility</p:attrName>
                                            </p:attrNameLst>
                                          </p:cBhvr>
                                          <p:to>
                                            <p:strVal val="visible"/>
                                          </p:to>
                                        </p:set>
                                        <p:anim calcmode="lin" valueType="num">
                                          <p:cBhvr>
                                            <p:cTn id="563" dur="1000" fill="hold"/>
                                            <p:tgtEl>
                                              <p:spTgt spid="18"/>
                                            </p:tgtEl>
                                            <p:attrNameLst>
                                              <p:attrName>ppt_w</p:attrName>
                                            </p:attrNameLst>
                                          </p:cBhvr>
                                          <p:tavLst>
                                            <p:tav tm="0">
                                              <p:val>
                                                <p:fltVal val="0"/>
                                              </p:val>
                                            </p:tav>
                                            <p:tav tm="100000">
                                              <p:val>
                                                <p:strVal val="#ppt_w"/>
                                              </p:val>
                                            </p:tav>
                                          </p:tavLst>
                                        </p:anim>
                                        <p:anim calcmode="lin" valueType="num">
                                          <p:cBhvr>
                                            <p:cTn id="564" dur="1000" fill="hold"/>
                                            <p:tgtEl>
                                              <p:spTgt spid="18"/>
                                            </p:tgtEl>
                                            <p:attrNameLst>
                                              <p:attrName>ppt_h</p:attrName>
                                            </p:attrNameLst>
                                          </p:cBhvr>
                                          <p:tavLst>
                                            <p:tav tm="0">
                                              <p:val>
                                                <p:fltVal val="0"/>
                                              </p:val>
                                            </p:tav>
                                            <p:tav tm="100000">
                                              <p:val>
                                                <p:strVal val="#ppt_h"/>
                                              </p:val>
                                            </p:tav>
                                          </p:tavLst>
                                        </p:anim>
                                        <p:anim calcmode="lin" valueType="num">
                                          <p:cBhvr>
                                            <p:cTn id="565" dur="1000" fill="hold"/>
                                            <p:tgtEl>
                                              <p:spTgt spid="18"/>
                                            </p:tgtEl>
                                            <p:attrNameLst>
                                              <p:attrName>style.rotation</p:attrName>
                                            </p:attrNameLst>
                                          </p:cBhvr>
                                          <p:tavLst>
                                            <p:tav tm="0">
                                              <p:val>
                                                <p:fltVal val="360"/>
                                              </p:val>
                                            </p:tav>
                                            <p:tav tm="100000">
                                              <p:val>
                                                <p:fltVal val="0"/>
                                              </p:val>
                                            </p:tav>
                                          </p:tavLst>
                                        </p:anim>
                                        <p:animEffect transition="in" filter="fade">
                                          <p:cBhvr>
                                            <p:cTn id="566" dur="1000"/>
                                            <p:tgtEl>
                                              <p:spTgt spid="18"/>
                                            </p:tgtEl>
                                          </p:cBhvr>
                                        </p:animEffect>
                                      </p:childTnLst>
                                    </p:cTn>
                                  </p:par>
                                  <p:par>
                                    <p:cTn id="567" presetID="49" presetClass="entr" presetSubtype="0" decel="100000" fill="hold" grpId="1" nodeType="withEffect">
                                      <p:stCondLst>
                                        <p:cond delay="0"/>
                                      </p:stCondLst>
                                      <p:childTnLst>
                                        <p:set>
                                          <p:cBhvr>
                                            <p:cTn id="568" dur="1" fill="hold">
                                              <p:stCondLst>
                                                <p:cond delay="0"/>
                                              </p:stCondLst>
                                            </p:cTn>
                                            <p:tgtEl>
                                              <p:spTgt spid="19"/>
                                            </p:tgtEl>
                                            <p:attrNameLst>
                                              <p:attrName>style.visibility</p:attrName>
                                            </p:attrNameLst>
                                          </p:cBhvr>
                                          <p:to>
                                            <p:strVal val="visible"/>
                                          </p:to>
                                        </p:set>
                                        <p:anim calcmode="lin" valueType="num">
                                          <p:cBhvr>
                                            <p:cTn id="569" dur="1000" fill="hold"/>
                                            <p:tgtEl>
                                              <p:spTgt spid="19"/>
                                            </p:tgtEl>
                                            <p:attrNameLst>
                                              <p:attrName>ppt_w</p:attrName>
                                            </p:attrNameLst>
                                          </p:cBhvr>
                                          <p:tavLst>
                                            <p:tav tm="0">
                                              <p:val>
                                                <p:fltVal val="0"/>
                                              </p:val>
                                            </p:tav>
                                            <p:tav tm="100000">
                                              <p:val>
                                                <p:strVal val="#ppt_w"/>
                                              </p:val>
                                            </p:tav>
                                          </p:tavLst>
                                        </p:anim>
                                        <p:anim calcmode="lin" valueType="num">
                                          <p:cBhvr>
                                            <p:cTn id="570" dur="1000" fill="hold"/>
                                            <p:tgtEl>
                                              <p:spTgt spid="19"/>
                                            </p:tgtEl>
                                            <p:attrNameLst>
                                              <p:attrName>ppt_h</p:attrName>
                                            </p:attrNameLst>
                                          </p:cBhvr>
                                          <p:tavLst>
                                            <p:tav tm="0">
                                              <p:val>
                                                <p:fltVal val="0"/>
                                              </p:val>
                                            </p:tav>
                                            <p:tav tm="100000">
                                              <p:val>
                                                <p:strVal val="#ppt_h"/>
                                              </p:val>
                                            </p:tav>
                                          </p:tavLst>
                                        </p:anim>
                                        <p:anim calcmode="lin" valueType="num">
                                          <p:cBhvr>
                                            <p:cTn id="571" dur="1000" fill="hold"/>
                                            <p:tgtEl>
                                              <p:spTgt spid="19"/>
                                            </p:tgtEl>
                                            <p:attrNameLst>
                                              <p:attrName>style.rotation</p:attrName>
                                            </p:attrNameLst>
                                          </p:cBhvr>
                                          <p:tavLst>
                                            <p:tav tm="0">
                                              <p:val>
                                                <p:fltVal val="360"/>
                                              </p:val>
                                            </p:tav>
                                            <p:tav tm="100000">
                                              <p:val>
                                                <p:fltVal val="0"/>
                                              </p:val>
                                            </p:tav>
                                          </p:tavLst>
                                        </p:anim>
                                        <p:animEffect transition="in" filter="fade">
                                          <p:cBhvr>
                                            <p:cTn id="572" dur="1000"/>
                                            <p:tgtEl>
                                              <p:spTgt spid="19"/>
                                            </p:tgtEl>
                                          </p:cBhvr>
                                        </p:animEffect>
                                      </p:childTnLst>
                                    </p:cTn>
                                  </p:par>
                                  <p:par>
                                    <p:cTn id="573" presetID="49" presetClass="entr" presetSubtype="0" decel="100000" fill="hold" grpId="1" nodeType="withEffect">
                                      <p:stCondLst>
                                        <p:cond delay="0"/>
                                      </p:stCondLst>
                                      <p:childTnLst>
                                        <p:set>
                                          <p:cBhvr>
                                            <p:cTn id="574" dur="1" fill="hold">
                                              <p:stCondLst>
                                                <p:cond delay="0"/>
                                              </p:stCondLst>
                                            </p:cTn>
                                            <p:tgtEl>
                                              <p:spTgt spid="20"/>
                                            </p:tgtEl>
                                            <p:attrNameLst>
                                              <p:attrName>style.visibility</p:attrName>
                                            </p:attrNameLst>
                                          </p:cBhvr>
                                          <p:to>
                                            <p:strVal val="visible"/>
                                          </p:to>
                                        </p:set>
                                        <p:anim calcmode="lin" valueType="num">
                                          <p:cBhvr>
                                            <p:cTn id="575" dur="1000" fill="hold"/>
                                            <p:tgtEl>
                                              <p:spTgt spid="20"/>
                                            </p:tgtEl>
                                            <p:attrNameLst>
                                              <p:attrName>ppt_w</p:attrName>
                                            </p:attrNameLst>
                                          </p:cBhvr>
                                          <p:tavLst>
                                            <p:tav tm="0">
                                              <p:val>
                                                <p:fltVal val="0"/>
                                              </p:val>
                                            </p:tav>
                                            <p:tav tm="100000">
                                              <p:val>
                                                <p:strVal val="#ppt_w"/>
                                              </p:val>
                                            </p:tav>
                                          </p:tavLst>
                                        </p:anim>
                                        <p:anim calcmode="lin" valueType="num">
                                          <p:cBhvr>
                                            <p:cTn id="576" dur="1000" fill="hold"/>
                                            <p:tgtEl>
                                              <p:spTgt spid="20"/>
                                            </p:tgtEl>
                                            <p:attrNameLst>
                                              <p:attrName>ppt_h</p:attrName>
                                            </p:attrNameLst>
                                          </p:cBhvr>
                                          <p:tavLst>
                                            <p:tav tm="0">
                                              <p:val>
                                                <p:fltVal val="0"/>
                                              </p:val>
                                            </p:tav>
                                            <p:tav tm="100000">
                                              <p:val>
                                                <p:strVal val="#ppt_h"/>
                                              </p:val>
                                            </p:tav>
                                          </p:tavLst>
                                        </p:anim>
                                        <p:anim calcmode="lin" valueType="num">
                                          <p:cBhvr>
                                            <p:cTn id="577" dur="1000" fill="hold"/>
                                            <p:tgtEl>
                                              <p:spTgt spid="20"/>
                                            </p:tgtEl>
                                            <p:attrNameLst>
                                              <p:attrName>style.rotation</p:attrName>
                                            </p:attrNameLst>
                                          </p:cBhvr>
                                          <p:tavLst>
                                            <p:tav tm="0">
                                              <p:val>
                                                <p:fltVal val="360"/>
                                              </p:val>
                                            </p:tav>
                                            <p:tav tm="100000">
                                              <p:val>
                                                <p:fltVal val="0"/>
                                              </p:val>
                                            </p:tav>
                                          </p:tavLst>
                                        </p:anim>
                                        <p:animEffect transition="in" filter="fade">
                                          <p:cBhvr>
                                            <p:cTn id="578" dur="1000"/>
                                            <p:tgtEl>
                                              <p:spTgt spid="20"/>
                                            </p:tgtEl>
                                          </p:cBhvr>
                                        </p:animEffect>
                                      </p:childTnLst>
                                    </p:cTn>
                                  </p:par>
                                  <p:par>
                                    <p:cTn id="579" presetID="49" presetClass="entr" presetSubtype="0" decel="100000" fill="hold" grpId="1" nodeType="withEffect">
                                      <p:stCondLst>
                                        <p:cond delay="0"/>
                                      </p:stCondLst>
                                      <p:childTnLst>
                                        <p:set>
                                          <p:cBhvr>
                                            <p:cTn id="580" dur="1" fill="hold">
                                              <p:stCondLst>
                                                <p:cond delay="0"/>
                                              </p:stCondLst>
                                            </p:cTn>
                                            <p:tgtEl>
                                              <p:spTgt spid="21"/>
                                            </p:tgtEl>
                                            <p:attrNameLst>
                                              <p:attrName>style.visibility</p:attrName>
                                            </p:attrNameLst>
                                          </p:cBhvr>
                                          <p:to>
                                            <p:strVal val="visible"/>
                                          </p:to>
                                        </p:set>
                                        <p:anim calcmode="lin" valueType="num">
                                          <p:cBhvr>
                                            <p:cTn id="581" dur="1000" fill="hold"/>
                                            <p:tgtEl>
                                              <p:spTgt spid="21"/>
                                            </p:tgtEl>
                                            <p:attrNameLst>
                                              <p:attrName>ppt_w</p:attrName>
                                            </p:attrNameLst>
                                          </p:cBhvr>
                                          <p:tavLst>
                                            <p:tav tm="0">
                                              <p:val>
                                                <p:fltVal val="0"/>
                                              </p:val>
                                            </p:tav>
                                            <p:tav tm="100000">
                                              <p:val>
                                                <p:strVal val="#ppt_w"/>
                                              </p:val>
                                            </p:tav>
                                          </p:tavLst>
                                        </p:anim>
                                        <p:anim calcmode="lin" valueType="num">
                                          <p:cBhvr>
                                            <p:cTn id="582" dur="1000" fill="hold"/>
                                            <p:tgtEl>
                                              <p:spTgt spid="21"/>
                                            </p:tgtEl>
                                            <p:attrNameLst>
                                              <p:attrName>ppt_h</p:attrName>
                                            </p:attrNameLst>
                                          </p:cBhvr>
                                          <p:tavLst>
                                            <p:tav tm="0">
                                              <p:val>
                                                <p:fltVal val="0"/>
                                              </p:val>
                                            </p:tav>
                                            <p:tav tm="100000">
                                              <p:val>
                                                <p:strVal val="#ppt_h"/>
                                              </p:val>
                                            </p:tav>
                                          </p:tavLst>
                                        </p:anim>
                                        <p:anim calcmode="lin" valueType="num">
                                          <p:cBhvr>
                                            <p:cTn id="583" dur="1000" fill="hold"/>
                                            <p:tgtEl>
                                              <p:spTgt spid="21"/>
                                            </p:tgtEl>
                                            <p:attrNameLst>
                                              <p:attrName>style.rotation</p:attrName>
                                            </p:attrNameLst>
                                          </p:cBhvr>
                                          <p:tavLst>
                                            <p:tav tm="0">
                                              <p:val>
                                                <p:fltVal val="360"/>
                                              </p:val>
                                            </p:tav>
                                            <p:tav tm="100000">
                                              <p:val>
                                                <p:fltVal val="0"/>
                                              </p:val>
                                            </p:tav>
                                          </p:tavLst>
                                        </p:anim>
                                        <p:animEffect transition="in" filter="fade">
                                          <p:cBhvr>
                                            <p:cTn id="584" dur="1000"/>
                                            <p:tgtEl>
                                              <p:spTgt spid="21"/>
                                            </p:tgtEl>
                                          </p:cBhvr>
                                        </p:animEffect>
                                      </p:childTnLst>
                                    </p:cTn>
                                  </p:par>
                                  <p:par>
                                    <p:cTn id="585" presetID="49" presetClass="entr" presetSubtype="0" decel="100000" fill="hold" grpId="1" nodeType="withEffect">
                                      <p:stCondLst>
                                        <p:cond delay="0"/>
                                      </p:stCondLst>
                                      <p:childTnLst>
                                        <p:set>
                                          <p:cBhvr>
                                            <p:cTn id="586" dur="1" fill="hold">
                                              <p:stCondLst>
                                                <p:cond delay="0"/>
                                              </p:stCondLst>
                                            </p:cTn>
                                            <p:tgtEl>
                                              <p:spTgt spid="22"/>
                                            </p:tgtEl>
                                            <p:attrNameLst>
                                              <p:attrName>style.visibility</p:attrName>
                                            </p:attrNameLst>
                                          </p:cBhvr>
                                          <p:to>
                                            <p:strVal val="visible"/>
                                          </p:to>
                                        </p:set>
                                        <p:anim calcmode="lin" valueType="num">
                                          <p:cBhvr>
                                            <p:cTn id="587" dur="1000" fill="hold"/>
                                            <p:tgtEl>
                                              <p:spTgt spid="22"/>
                                            </p:tgtEl>
                                            <p:attrNameLst>
                                              <p:attrName>ppt_w</p:attrName>
                                            </p:attrNameLst>
                                          </p:cBhvr>
                                          <p:tavLst>
                                            <p:tav tm="0">
                                              <p:val>
                                                <p:fltVal val="0"/>
                                              </p:val>
                                            </p:tav>
                                            <p:tav tm="100000">
                                              <p:val>
                                                <p:strVal val="#ppt_w"/>
                                              </p:val>
                                            </p:tav>
                                          </p:tavLst>
                                        </p:anim>
                                        <p:anim calcmode="lin" valueType="num">
                                          <p:cBhvr>
                                            <p:cTn id="588" dur="1000" fill="hold"/>
                                            <p:tgtEl>
                                              <p:spTgt spid="22"/>
                                            </p:tgtEl>
                                            <p:attrNameLst>
                                              <p:attrName>ppt_h</p:attrName>
                                            </p:attrNameLst>
                                          </p:cBhvr>
                                          <p:tavLst>
                                            <p:tav tm="0">
                                              <p:val>
                                                <p:fltVal val="0"/>
                                              </p:val>
                                            </p:tav>
                                            <p:tav tm="100000">
                                              <p:val>
                                                <p:strVal val="#ppt_h"/>
                                              </p:val>
                                            </p:tav>
                                          </p:tavLst>
                                        </p:anim>
                                        <p:anim calcmode="lin" valueType="num">
                                          <p:cBhvr>
                                            <p:cTn id="589" dur="1000" fill="hold"/>
                                            <p:tgtEl>
                                              <p:spTgt spid="22"/>
                                            </p:tgtEl>
                                            <p:attrNameLst>
                                              <p:attrName>style.rotation</p:attrName>
                                            </p:attrNameLst>
                                          </p:cBhvr>
                                          <p:tavLst>
                                            <p:tav tm="0">
                                              <p:val>
                                                <p:fltVal val="360"/>
                                              </p:val>
                                            </p:tav>
                                            <p:tav tm="100000">
                                              <p:val>
                                                <p:fltVal val="0"/>
                                              </p:val>
                                            </p:tav>
                                          </p:tavLst>
                                        </p:anim>
                                        <p:animEffect transition="in" filter="fade">
                                          <p:cBhvr>
                                            <p:cTn id="590" dur="1000"/>
                                            <p:tgtEl>
                                              <p:spTgt spid="22"/>
                                            </p:tgtEl>
                                          </p:cBhvr>
                                        </p:animEffect>
                                      </p:childTnLst>
                                    </p:cTn>
                                  </p:par>
                                  <p:par>
                                    <p:cTn id="591" presetID="49" presetClass="entr" presetSubtype="0" decel="100000" fill="hold" grpId="1" nodeType="withEffect">
                                      <p:stCondLst>
                                        <p:cond delay="0"/>
                                      </p:stCondLst>
                                      <p:childTnLst>
                                        <p:set>
                                          <p:cBhvr>
                                            <p:cTn id="592" dur="1" fill="hold">
                                              <p:stCondLst>
                                                <p:cond delay="0"/>
                                              </p:stCondLst>
                                            </p:cTn>
                                            <p:tgtEl>
                                              <p:spTgt spid="23"/>
                                            </p:tgtEl>
                                            <p:attrNameLst>
                                              <p:attrName>style.visibility</p:attrName>
                                            </p:attrNameLst>
                                          </p:cBhvr>
                                          <p:to>
                                            <p:strVal val="visible"/>
                                          </p:to>
                                        </p:set>
                                        <p:anim calcmode="lin" valueType="num">
                                          <p:cBhvr>
                                            <p:cTn id="593" dur="1000" fill="hold"/>
                                            <p:tgtEl>
                                              <p:spTgt spid="23"/>
                                            </p:tgtEl>
                                            <p:attrNameLst>
                                              <p:attrName>ppt_w</p:attrName>
                                            </p:attrNameLst>
                                          </p:cBhvr>
                                          <p:tavLst>
                                            <p:tav tm="0">
                                              <p:val>
                                                <p:fltVal val="0"/>
                                              </p:val>
                                            </p:tav>
                                            <p:tav tm="100000">
                                              <p:val>
                                                <p:strVal val="#ppt_w"/>
                                              </p:val>
                                            </p:tav>
                                          </p:tavLst>
                                        </p:anim>
                                        <p:anim calcmode="lin" valueType="num">
                                          <p:cBhvr>
                                            <p:cTn id="594" dur="1000" fill="hold"/>
                                            <p:tgtEl>
                                              <p:spTgt spid="23"/>
                                            </p:tgtEl>
                                            <p:attrNameLst>
                                              <p:attrName>ppt_h</p:attrName>
                                            </p:attrNameLst>
                                          </p:cBhvr>
                                          <p:tavLst>
                                            <p:tav tm="0">
                                              <p:val>
                                                <p:fltVal val="0"/>
                                              </p:val>
                                            </p:tav>
                                            <p:tav tm="100000">
                                              <p:val>
                                                <p:strVal val="#ppt_h"/>
                                              </p:val>
                                            </p:tav>
                                          </p:tavLst>
                                        </p:anim>
                                        <p:anim calcmode="lin" valueType="num">
                                          <p:cBhvr>
                                            <p:cTn id="595" dur="1000" fill="hold"/>
                                            <p:tgtEl>
                                              <p:spTgt spid="23"/>
                                            </p:tgtEl>
                                            <p:attrNameLst>
                                              <p:attrName>style.rotation</p:attrName>
                                            </p:attrNameLst>
                                          </p:cBhvr>
                                          <p:tavLst>
                                            <p:tav tm="0">
                                              <p:val>
                                                <p:fltVal val="360"/>
                                              </p:val>
                                            </p:tav>
                                            <p:tav tm="100000">
                                              <p:val>
                                                <p:fltVal val="0"/>
                                              </p:val>
                                            </p:tav>
                                          </p:tavLst>
                                        </p:anim>
                                        <p:animEffect transition="in" filter="fade">
                                          <p:cBhvr>
                                            <p:cTn id="596" dur="1000"/>
                                            <p:tgtEl>
                                              <p:spTgt spid="23"/>
                                            </p:tgtEl>
                                          </p:cBhvr>
                                        </p:animEffect>
                                      </p:childTnLst>
                                    </p:cTn>
                                  </p:par>
                                  <p:par>
                                    <p:cTn id="597" presetID="49" presetClass="entr" presetSubtype="0" decel="100000" fill="hold" grpId="1" nodeType="withEffect">
                                      <p:stCondLst>
                                        <p:cond delay="0"/>
                                      </p:stCondLst>
                                      <p:childTnLst>
                                        <p:set>
                                          <p:cBhvr>
                                            <p:cTn id="598" dur="1" fill="hold">
                                              <p:stCondLst>
                                                <p:cond delay="0"/>
                                              </p:stCondLst>
                                            </p:cTn>
                                            <p:tgtEl>
                                              <p:spTgt spid="24"/>
                                            </p:tgtEl>
                                            <p:attrNameLst>
                                              <p:attrName>style.visibility</p:attrName>
                                            </p:attrNameLst>
                                          </p:cBhvr>
                                          <p:to>
                                            <p:strVal val="visible"/>
                                          </p:to>
                                        </p:set>
                                        <p:anim calcmode="lin" valueType="num">
                                          <p:cBhvr>
                                            <p:cTn id="599" dur="1000" fill="hold"/>
                                            <p:tgtEl>
                                              <p:spTgt spid="24"/>
                                            </p:tgtEl>
                                            <p:attrNameLst>
                                              <p:attrName>ppt_w</p:attrName>
                                            </p:attrNameLst>
                                          </p:cBhvr>
                                          <p:tavLst>
                                            <p:tav tm="0">
                                              <p:val>
                                                <p:fltVal val="0"/>
                                              </p:val>
                                            </p:tav>
                                            <p:tav tm="100000">
                                              <p:val>
                                                <p:strVal val="#ppt_w"/>
                                              </p:val>
                                            </p:tav>
                                          </p:tavLst>
                                        </p:anim>
                                        <p:anim calcmode="lin" valueType="num">
                                          <p:cBhvr>
                                            <p:cTn id="600" dur="1000" fill="hold"/>
                                            <p:tgtEl>
                                              <p:spTgt spid="24"/>
                                            </p:tgtEl>
                                            <p:attrNameLst>
                                              <p:attrName>ppt_h</p:attrName>
                                            </p:attrNameLst>
                                          </p:cBhvr>
                                          <p:tavLst>
                                            <p:tav tm="0">
                                              <p:val>
                                                <p:fltVal val="0"/>
                                              </p:val>
                                            </p:tav>
                                            <p:tav tm="100000">
                                              <p:val>
                                                <p:strVal val="#ppt_h"/>
                                              </p:val>
                                            </p:tav>
                                          </p:tavLst>
                                        </p:anim>
                                        <p:anim calcmode="lin" valueType="num">
                                          <p:cBhvr>
                                            <p:cTn id="601" dur="1000" fill="hold"/>
                                            <p:tgtEl>
                                              <p:spTgt spid="24"/>
                                            </p:tgtEl>
                                            <p:attrNameLst>
                                              <p:attrName>style.rotation</p:attrName>
                                            </p:attrNameLst>
                                          </p:cBhvr>
                                          <p:tavLst>
                                            <p:tav tm="0">
                                              <p:val>
                                                <p:fltVal val="360"/>
                                              </p:val>
                                            </p:tav>
                                            <p:tav tm="100000">
                                              <p:val>
                                                <p:fltVal val="0"/>
                                              </p:val>
                                            </p:tav>
                                          </p:tavLst>
                                        </p:anim>
                                        <p:animEffect transition="in" filter="fade">
                                          <p:cBhvr>
                                            <p:cTn id="602" dur="1000"/>
                                            <p:tgtEl>
                                              <p:spTgt spid="24"/>
                                            </p:tgtEl>
                                          </p:cBhvr>
                                        </p:animEffect>
                                      </p:childTnLst>
                                    </p:cTn>
                                  </p:par>
                                  <p:par>
                                    <p:cTn id="603" presetID="49" presetClass="entr" presetSubtype="0" decel="100000" fill="hold" grpId="1" nodeType="withEffect">
                                      <p:stCondLst>
                                        <p:cond delay="0"/>
                                      </p:stCondLst>
                                      <p:childTnLst>
                                        <p:set>
                                          <p:cBhvr>
                                            <p:cTn id="604" dur="1" fill="hold">
                                              <p:stCondLst>
                                                <p:cond delay="0"/>
                                              </p:stCondLst>
                                            </p:cTn>
                                            <p:tgtEl>
                                              <p:spTgt spid="25"/>
                                            </p:tgtEl>
                                            <p:attrNameLst>
                                              <p:attrName>style.visibility</p:attrName>
                                            </p:attrNameLst>
                                          </p:cBhvr>
                                          <p:to>
                                            <p:strVal val="visible"/>
                                          </p:to>
                                        </p:set>
                                        <p:anim calcmode="lin" valueType="num">
                                          <p:cBhvr>
                                            <p:cTn id="605" dur="1000" fill="hold"/>
                                            <p:tgtEl>
                                              <p:spTgt spid="25"/>
                                            </p:tgtEl>
                                            <p:attrNameLst>
                                              <p:attrName>ppt_w</p:attrName>
                                            </p:attrNameLst>
                                          </p:cBhvr>
                                          <p:tavLst>
                                            <p:tav tm="0">
                                              <p:val>
                                                <p:fltVal val="0"/>
                                              </p:val>
                                            </p:tav>
                                            <p:tav tm="100000">
                                              <p:val>
                                                <p:strVal val="#ppt_w"/>
                                              </p:val>
                                            </p:tav>
                                          </p:tavLst>
                                        </p:anim>
                                        <p:anim calcmode="lin" valueType="num">
                                          <p:cBhvr>
                                            <p:cTn id="606" dur="1000" fill="hold"/>
                                            <p:tgtEl>
                                              <p:spTgt spid="25"/>
                                            </p:tgtEl>
                                            <p:attrNameLst>
                                              <p:attrName>ppt_h</p:attrName>
                                            </p:attrNameLst>
                                          </p:cBhvr>
                                          <p:tavLst>
                                            <p:tav tm="0">
                                              <p:val>
                                                <p:fltVal val="0"/>
                                              </p:val>
                                            </p:tav>
                                            <p:tav tm="100000">
                                              <p:val>
                                                <p:strVal val="#ppt_h"/>
                                              </p:val>
                                            </p:tav>
                                          </p:tavLst>
                                        </p:anim>
                                        <p:anim calcmode="lin" valueType="num">
                                          <p:cBhvr>
                                            <p:cTn id="607" dur="1000" fill="hold"/>
                                            <p:tgtEl>
                                              <p:spTgt spid="25"/>
                                            </p:tgtEl>
                                            <p:attrNameLst>
                                              <p:attrName>style.rotation</p:attrName>
                                            </p:attrNameLst>
                                          </p:cBhvr>
                                          <p:tavLst>
                                            <p:tav tm="0">
                                              <p:val>
                                                <p:fltVal val="360"/>
                                              </p:val>
                                            </p:tav>
                                            <p:tav tm="100000">
                                              <p:val>
                                                <p:fltVal val="0"/>
                                              </p:val>
                                            </p:tav>
                                          </p:tavLst>
                                        </p:anim>
                                        <p:animEffect transition="in" filter="fade">
                                          <p:cBhvr>
                                            <p:cTn id="608" dur="1000"/>
                                            <p:tgtEl>
                                              <p:spTgt spid="25"/>
                                            </p:tgtEl>
                                          </p:cBhvr>
                                        </p:animEffect>
                                      </p:childTnLst>
                                    </p:cTn>
                                  </p:par>
                                  <p:par>
                                    <p:cTn id="609" presetID="49" presetClass="entr" presetSubtype="0" decel="100000" fill="hold" grpId="1" nodeType="withEffect">
                                      <p:stCondLst>
                                        <p:cond delay="0"/>
                                      </p:stCondLst>
                                      <p:childTnLst>
                                        <p:set>
                                          <p:cBhvr>
                                            <p:cTn id="610" dur="1" fill="hold">
                                              <p:stCondLst>
                                                <p:cond delay="0"/>
                                              </p:stCondLst>
                                            </p:cTn>
                                            <p:tgtEl>
                                              <p:spTgt spid="26"/>
                                            </p:tgtEl>
                                            <p:attrNameLst>
                                              <p:attrName>style.visibility</p:attrName>
                                            </p:attrNameLst>
                                          </p:cBhvr>
                                          <p:to>
                                            <p:strVal val="visible"/>
                                          </p:to>
                                        </p:set>
                                        <p:anim calcmode="lin" valueType="num">
                                          <p:cBhvr>
                                            <p:cTn id="611" dur="1000" fill="hold"/>
                                            <p:tgtEl>
                                              <p:spTgt spid="26"/>
                                            </p:tgtEl>
                                            <p:attrNameLst>
                                              <p:attrName>ppt_w</p:attrName>
                                            </p:attrNameLst>
                                          </p:cBhvr>
                                          <p:tavLst>
                                            <p:tav tm="0">
                                              <p:val>
                                                <p:fltVal val="0"/>
                                              </p:val>
                                            </p:tav>
                                            <p:tav tm="100000">
                                              <p:val>
                                                <p:strVal val="#ppt_w"/>
                                              </p:val>
                                            </p:tav>
                                          </p:tavLst>
                                        </p:anim>
                                        <p:anim calcmode="lin" valueType="num">
                                          <p:cBhvr>
                                            <p:cTn id="612" dur="1000" fill="hold"/>
                                            <p:tgtEl>
                                              <p:spTgt spid="26"/>
                                            </p:tgtEl>
                                            <p:attrNameLst>
                                              <p:attrName>ppt_h</p:attrName>
                                            </p:attrNameLst>
                                          </p:cBhvr>
                                          <p:tavLst>
                                            <p:tav tm="0">
                                              <p:val>
                                                <p:fltVal val="0"/>
                                              </p:val>
                                            </p:tav>
                                            <p:tav tm="100000">
                                              <p:val>
                                                <p:strVal val="#ppt_h"/>
                                              </p:val>
                                            </p:tav>
                                          </p:tavLst>
                                        </p:anim>
                                        <p:anim calcmode="lin" valueType="num">
                                          <p:cBhvr>
                                            <p:cTn id="613" dur="1000" fill="hold"/>
                                            <p:tgtEl>
                                              <p:spTgt spid="26"/>
                                            </p:tgtEl>
                                            <p:attrNameLst>
                                              <p:attrName>style.rotation</p:attrName>
                                            </p:attrNameLst>
                                          </p:cBhvr>
                                          <p:tavLst>
                                            <p:tav tm="0">
                                              <p:val>
                                                <p:fltVal val="360"/>
                                              </p:val>
                                            </p:tav>
                                            <p:tav tm="100000">
                                              <p:val>
                                                <p:fltVal val="0"/>
                                              </p:val>
                                            </p:tav>
                                          </p:tavLst>
                                        </p:anim>
                                        <p:animEffect transition="in" filter="fade">
                                          <p:cBhvr>
                                            <p:cTn id="614" dur="1000"/>
                                            <p:tgtEl>
                                              <p:spTgt spid="26"/>
                                            </p:tgtEl>
                                          </p:cBhvr>
                                        </p:animEffect>
                                      </p:childTnLst>
                                    </p:cTn>
                                  </p:par>
                                  <p:par>
                                    <p:cTn id="615" presetID="49" presetClass="entr" presetSubtype="0" decel="100000" fill="hold" grpId="1" nodeType="withEffect">
                                      <p:stCondLst>
                                        <p:cond delay="0"/>
                                      </p:stCondLst>
                                      <p:childTnLst>
                                        <p:set>
                                          <p:cBhvr>
                                            <p:cTn id="616" dur="1" fill="hold">
                                              <p:stCondLst>
                                                <p:cond delay="0"/>
                                              </p:stCondLst>
                                            </p:cTn>
                                            <p:tgtEl>
                                              <p:spTgt spid="27"/>
                                            </p:tgtEl>
                                            <p:attrNameLst>
                                              <p:attrName>style.visibility</p:attrName>
                                            </p:attrNameLst>
                                          </p:cBhvr>
                                          <p:to>
                                            <p:strVal val="visible"/>
                                          </p:to>
                                        </p:set>
                                        <p:anim calcmode="lin" valueType="num">
                                          <p:cBhvr>
                                            <p:cTn id="617" dur="1000" fill="hold"/>
                                            <p:tgtEl>
                                              <p:spTgt spid="27"/>
                                            </p:tgtEl>
                                            <p:attrNameLst>
                                              <p:attrName>ppt_w</p:attrName>
                                            </p:attrNameLst>
                                          </p:cBhvr>
                                          <p:tavLst>
                                            <p:tav tm="0">
                                              <p:val>
                                                <p:fltVal val="0"/>
                                              </p:val>
                                            </p:tav>
                                            <p:tav tm="100000">
                                              <p:val>
                                                <p:strVal val="#ppt_w"/>
                                              </p:val>
                                            </p:tav>
                                          </p:tavLst>
                                        </p:anim>
                                        <p:anim calcmode="lin" valueType="num">
                                          <p:cBhvr>
                                            <p:cTn id="618" dur="1000" fill="hold"/>
                                            <p:tgtEl>
                                              <p:spTgt spid="27"/>
                                            </p:tgtEl>
                                            <p:attrNameLst>
                                              <p:attrName>ppt_h</p:attrName>
                                            </p:attrNameLst>
                                          </p:cBhvr>
                                          <p:tavLst>
                                            <p:tav tm="0">
                                              <p:val>
                                                <p:fltVal val="0"/>
                                              </p:val>
                                            </p:tav>
                                            <p:tav tm="100000">
                                              <p:val>
                                                <p:strVal val="#ppt_h"/>
                                              </p:val>
                                            </p:tav>
                                          </p:tavLst>
                                        </p:anim>
                                        <p:anim calcmode="lin" valueType="num">
                                          <p:cBhvr>
                                            <p:cTn id="619" dur="1000" fill="hold"/>
                                            <p:tgtEl>
                                              <p:spTgt spid="27"/>
                                            </p:tgtEl>
                                            <p:attrNameLst>
                                              <p:attrName>style.rotation</p:attrName>
                                            </p:attrNameLst>
                                          </p:cBhvr>
                                          <p:tavLst>
                                            <p:tav tm="0">
                                              <p:val>
                                                <p:fltVal val="360"/>
                                              </p:val>
                                            </p:tav>
                                            <p:tav tm="100000">
                                              <p:val>
                                                <p:fltVal val="0"/>
                                              </p:val>
                                            </p:tav>
                                          </p:tavLst>
                                        </p:anim>
                                        <p:animEffect transition="in" filter="fade">
                                          <p:cBhvr>
                                            <p:cTn id="620" dur="1000"/>
                                            <p:tgtEl>
                                              <p:spTgt spid="27"/>
                                            </p:tgtEl>
                                          </p:cBhvr>
                                        </p:animEffect>
                                      </p:childTnLst>
                                    </p:cTn>
                                  </p:par>
                                  <p:par>
                                    <p:cTn id="621" presetID="49" presetClass="entr" presetSubtype="0" decel="100000" fill="hold" grpId="1" nodeType="withEffect">
                                      <p:stCondLst>
                                        <p:cond delay="0"/>
                                      </p:stCondLst>
                                      <p:childTnLst>
                                        <p:set>
                                          <p:cBhvr>
                                            <p:cTn id="622" dur="1" fill="hold">
                                              <p:stCondLst>
                                                <p:cond delay="0"/>
                                              </p:stCondLst>
                                            </p:cTn>
                                            <p:tgtEl>
                                              <p:spTgt spid="28"/>
                                            </p:tgtEl>
                                            <p:attrNameLst>
                                              <p:attrName>style.visibility</p:attrName>
                                            </p:attrNameLst>
                                          </p:cBhvr>
                                          <p:to>
                                            <p:strVal val="visible"/>
                                          </p:to>
                                        </p:set>
                                        <p:anim calcmode="lin" valueType="num">
                                          <p:cBhvr>
                                            <p:cTn id="623" dur="1000" fill="hold"/>
                                            <p:tgtEl>
                                              <p:spTgt spid="28"/>
                                            </p:tgtEl>
                                            <p:attrNameLst>
                                              <p:attrName>ppt_w</p:attrName>
                                            </p:attrNameLst>
                                          </p:cBhvr>
                                          <p:tavLst>
                                            <p:tav tm="0">
                                              <p:val>
                                                <p:fltVal val="0"/>
                                              </p:val>
                                            </p:tav>
                                            <p:tav tm="100000">
                                              <p:val>
                                                <p:strVal val="#ppt_w"/>
                                              </p:val>
                                            </p:tav>
                                          </p:tavLst>
                                        </p:anim>
                                        <p:anim calcmode="lin" valueType="num">
                                          <p:cBhvr>
                                            <p:cTn id="624" dur="1000" fill="hold"/>
                                            <p:tgtEl>
                                              <p:spTgt spid="28"/>
                                            </p:tgtEl>
                                            <p:attrNameLst>
                                              <p:attrName>ppt_h</p:attrName>
                                            </p:attrNameLst>
                                          </p:cBhvr>
                                          <p:tavLst>
                                            <p:tav tm="0">
                                              <p:val>
                                                <p:fltVal val="0"/>
                                              </p:val>
                                            </p:tav>
                                            <p:tav tm="100000">
                                              <p:val>
                                                <p:strVal val="#ppt_h"/>
                                              </p:val>
                                            </p:tav>
                                          </p:tavLst>
                                        </p:anim>
                                        <p:anim calcmode="lin" valueType="num">
                                          <p:cBhvr>
                                            <p:cTn id="625" dur="1000" fill="hold"/>
                                            <p:tgtEl>
                                              <p:spTgt spid="28"/>
                                            </p:tgtEl>
                                            <p:attrNameLst>
                                              <p:attrName>style.rotation</p:attrName>
                                            </p:attrNameLst>
                                          </p:cBhvr>
                                          <p:tavLst>
                                            <p:tav tm="0">
                                              <p:val>
                                                <p:fltVal val="360"/>
                                              </p:val>
                                            </p:tav>
                                            <p:tav tm="100000">
                                              <p:val>
                                                <p:fltVal val="0"/>
                                              </p:val>
                                            </p:tav>
                                          </p:tavLst>
                                        </p:anim>
                                        <p:animEffect transition="in" filter="fade">
                                          <p:cBhvr>
                                            <p:cTn id="626" dur="1000"/>
                                            <p:tgtEl>
                                              <p:spTgt spid="28"/>
                                            </p:tgtEl>
                                          </p:cBhvr>
                                        </p:animEffect>
                                      </p:childTnLst>
                                    </p:cTn>
                                  </p:par>
                                  <p:par>
                                    <p:cTn id="627" presetID="49" presetClass="entr" presetSubtype="0" decel="100000" fill="hold" grpId="1" nodeType="withEffect">
                                      <p:stCondLst>
                                        <p:cond delay="0"/>
                                      </p:stCondLst>
                                      <p:childTnLst>
                                        <p:set>
                                          <p:cBhvr>
                                            <p:cTn id="628" dur="1" fill="hold">
                                              <p:stCondLst>
                                                <p:cond delay="0"/>
                                              </p:stCondLst>
                                            </p:cTn>
                                            <p:tgtEl>
                                              <p:spTgt spid="30"/>
                                            </p:tgtEl>
                                            <p:attrNameLst>
                                              <p:attrName>style.visibility</p:attrName>
                                            </p:attrNameLst>
                                          </p:cBhvr>
                                          <p:to>
                                            <p:strVal val="visible"/>
                                          </p:to>
                                        </p:set>
                                        <p:anim calcmode="lin" valueType="num">
                                          <p:cBhvr>
                                            <p:cTn id="629" dur="1000" fill="hold"/>
                                            <p:tgtEl>
                                              <p:spTgt spid="30"/>
                                            </p:tgtEl>
                                            <p:attrNameLst>
                                              <p:attrName>ppt_w</p:attrName>
                                            </p:attrNameLst>
                                          </p:cBhvr>
                                          <p:tavLst>
                                            <p:tav tm="0">
                                              <p:val>
                                                <p:fltVal val="0"/>
                                              </p:val>
                                            </p:tav>
                                            <p:tav tm="100000">
                                              <p:val>
                                                <p:strVal val="#ppt_w"/>
                                              </p:val>
                                            </p:tav>
                                          </p:tavLst>
                                        </p:anim>
                                        <p:anim calcmode="lin" valueType="num">
                                          <p:cBhvr>
                                            <p:cTn id="630" dur="1000" fill="hold"/>
                                            <p:tgtEl>
                                              <p:spTgt spid="30"/>
                                            </p:tgtEl>
                                            <p:attrNameLst>
                                              <p:attrName>ppt_h</p:attrName>
                                            </p:attrNameLst>
                                          </p:cBhvr>
                                          <p:tavLst>
                                            <p:tav tm="0">
                                              <p:val>
                                                <p:fltVal val="0"/>
                                              </p:val>
                                            </p:tav>
                                            <p:tav tm="100000">
                                              <p:val>
                                                <p:strVal val="#ppt_h"/>
                                              </p:val>
                                            </p:tav>
                                          </p:tavLst>
                                        </p:anim>
                                        <p:anim calcmode="lin" valueType="num">
                                          <p:cBhvr>
                                            <p:cTn id="631" dur="1000" fill="hold"/>
                                            <p:tgtEl>
                                              <p:spTgt spid="30"/>
                                            </p:tgtEl>
                                            <p:attrNameLst>
                                              <p:attrName>style.rotation</p:attrName>
                                            </p:attrNameLst>
                                          </p:cBhvr>
                                          <p:tavLst>
                                            <p:tav tm="0">
                                              <p:val>
                                                <p:fltVal val="360"/>
                                              </p:val>
                                            </p:tav>
                                            <p:tav tm="100000">
                                              <p:val>
                                                <p:fltVal val="0"/>
                                              </p:val>
                                            </p:tav>
                                          </p:tavLst>
                                        </p:anim>
                                        <p:animEffect transition="in" filter="fade">
                                          <p:cBhvr>
                                            <p:cTn id="632" dur="1000"/>
                                            <p:tgtEl>
                                              <p:spTgt spid="30"/>
                                            </p:tgtEl>
                                          </p:cBhvr>
                                        </p:animEffect>
                                      </p:childTnLst>
                                    </p:cTn>
                                  </p:par>
                                  <p:par>
                                    <p:cTn id="633" presetID="49" presetClass="entr" presetSubtype="0" decel="100000" fill="hold" grpId="1" nodeType="withEffect">
                                      <p:stCondLst>
                                        <p:cond delay="0"/>
                                      </p:stCondLst>
                                      <p:childTnLst>
                                        <p:set>
                                          <p:cBhvr>
                                            <p:cTn id="634" dur="1" fill="hold">
                                              <p:stCondLst>
                                                <p:cond delay="0"/>
                                              </p:stCondLst>
                                            </p:cTn>
                                            <p:tgtEl>
                                              <p:spTgt spid="33"/>
                                            </p:tgtEl>
                                            <p:attrNameLst>
                                              <p:attrName>style.visibility</p:attrName>
                                            </p:attrNameLst>
                                          </p:cBhvr>
                                          <p:to>
                                            <p:strVal val="visible"/>
                                          </p:to>
                                        </p:set>
                                        <p:anim calcmode="lin" valueType="num">
                                          <p:cBhvr>
                                            <p:cTn id="635" dur="1000" fill="hold"/>
                                            <p:tgtEl>
                                              <p:spTgt spid="33"/>
                                            </p:tgtEl>
                                            <p:attrNameLst>
                                              <p:attrName>ppt_w</p:attrName>
                                            </p:attrNameLst>
                                          </p:cBhvr>
                                          <p:tavLst>
                                            <p:tav tm="0">
                                              <p:val>
                                                <p:fltVal val="0"/>
                                              </p:val>
                                            </p:tav>
                                            <p:tav tm="100000">
                                              <p:val>
                                                <p:strVal val="#ppt_w"/>
                                              </p:val>
                                            </p:tav>
                                          </p:tavLst>
                                        </p:anim>
                                        <p:anim calcmode="lin" valueType="num">
                                          <p:cBhvr>
                                            <p:cTn id="636" dur="1000" fill="hold"/>
                                            <p:tgtEl>
                                              <p:spTgt spid="33"/>
                                            </p:tgtEl>
                                            <p:attrNameLst>
                                              <p:attrName>ppt_h</p:attrName>
                                            </p:attrNameLst>
                                          </p:cBhvr>
                                          <p:tavLst>
                                            <p:tav tm="0">
                                              <p:val>
                                                <p:fltVal val="0"/>
                                              </p:val>
                                            </p:tav>
                                            <p:tav tm="100000">
                                              <p:val>
                                                <p:strVal val="#ppt_h"/>
                                              </p:val>
                                            </p:tav>
                                          </p:tavLst>
                                        </p:anim>
                                        <p:anim calcmode="lin" valueType="num">
                                          <p:cBhvr>
                                            <p:cTn id="637" dur="1000" fill="hold"/>
                                            <p:tgtEl>
                                              <p:spTgt spid="33"/>
                                            </p:tgtEl>
                                            <p:attrNameLst>
                                              <p:attrName>style.rotation</p:attrName>
                                            </p:attrNameLst>
                                          </p:cBhvr>
                                          <p:tavLst>
                                            <p:tav tm="0">
                                              <p:val>
                                                <p:fltVal val="360"/>
                                              </p:val>
                                            </p:tav>
                                            <p:tav tm="100000">
                                              <p:val>
                                                <p:fltVal val="0"/>
                                              </p:val>
                                            </p:tav>
                                          </p:tavLst>
                                        </p:anim>
                                        <p:animEffect transition="in" filter="fade">
                                          <p:cBhvr>
                                            <p:cTn id="638" dur="1000"/>
                                            <p:tgtEl>
                                              <p:spTgt spid="33"/>
                                            </p:tgtEl>
                                          </p:cBhvr>
                                        </p:animEffect>
                                      </p:childTnLst>
                                    </p:cTn>
                                  </p:par>
                                  <p:par>
                                    <p:cTn id="639" presetID="49" presetClass="entr" presetSubtype="0" decel="100000" fill="hold" grpId="1" nodeType="withEffect">
                                      <p:stCondLst>
                                        <p:cond delay="0"/>
                                      </p:stCondLst>
                                      <p:childTnLst>
                                        <p:set>
                                          <p:cBhvr>
                                            <p:cTn id="640" dur="1" fill="hold">
                                              <p:stCondLst>
                                                <p:cond delay="0"/>
                                              </p:stCondLst>
                                            </p:cTn>
                                            <p:tgtEl>
                                              <p:spTgt spid="36"/>
                                            </p:tgtEl>
                                            <p:attrNameLst>
                                              <p:attrName>style.visibility</p:attrName>
                                            </p:attrNameLst>
                                          </p:cBhvr>
                                          <p:to>
                                            <p:strVal val="visible"/>
                                          </p:to>
                                        </p:set>
                                        <p:anim calcmode="lin" valueType="num">
                                          <p:cBhvr>
                                            <p:cTn id="641" dur="1000" fill="hold"/>
                                            <p:tgtEl>
                                              <p:spTgt spid="36"/>
                                            </p:tgtEl>
                                            <p:attrNameLst>
                                              <p:attrName>ppt_w</p:attrName>
                                            </p:attrNameLst>
                                          </p:cBhvr>
                                          <p:tavLst>
                                            <p:tav tm="0">
                                              <p:val>
                                                <p:fltVal val="0"/>
                                              </p:val>
                                            </p:tav>
                                            <p:tav tm="100000">
                                              <p:val>
                                                <p:strVal val="#ppt_w"/>
                                              </p:val>
                                            </p:tav>
                                          </p:tavLst>
                                        </p:anim>
                                        <p:anim calcmode="lin" valueType="num">
                                          <p:cBhvr>
                                            <p:cTn id="642" dur="1000" fill="hold"/>
                                            <p:tgtEl>
                                              <p:spTgt spid="36"/>
                                            </p:tgtEl>
                                            <p:attrNameLst>
                                              <p:attrName>ppt_h</p:attrName>
                                            </p:attrNameLst>
                                          </p:cBhvr>
                                          <p:tavLst>
                                            <p:tav tm="0">
                                              <p:val>
                                                <p:fltVal val="0"/>
                                              </p:val>
                                            </p:tav>
                                            <p:tav tm="100000">
                                              <p:val>
                                                <p:strVal val="#ppt_h"/>
                                              </p:val>
                                            </p:tav>
                                          </p:tavLst>
                                        </p:anim>
                                        <p:anim calcmode="lin" valueType="num">
                                          <p:cBhvr>
                                            <p:cTn id="643" dur="1000" fill="hold"/>
                                            <p:tgtEl>
                                              <p:spTgt spid="36"/>
                                            </p:tgtEl>
                                            <p:attrNameLst>
                                              <p:attrName>style.rotation</p:attrName>
                                            </p:attrNameLst>
                                          </p:cBhvr>
                                          <p:tavLst>
                                            <p:tav tm="0">
                                              <p:val>
                                                <p:fltVal val="360"/>
                                              </p:val>
                                            </p:tav>
                                            <p:tav tm="100000">
                                              <p:val>
                                                <p:fltVal val="0"/>
                                              </p:val>
                                            </p:tav>
                                          </p:tavLst>
                                        </p:anim>
                                        <p:animEffect transition="in" filter="fade">
                                          <p:cBhvr>
                                            <p:cTn id="644" dur="1000"/>
                                            <p:tgtEl>
                                              <p:spTgt spid="36"/>
                                            </p:tgtEl>
                                          </p:cBhvr>
                                        </p:animEffect>
                                      </p:childTnLst>
                                    </p:cTn>
                                  </p:par>
                                  <p:par>
                                    <p:cTn id="645" presetID="49" presetClass="entr" presetSubtype="0" decel="100000" fill="hold" grpId="1" nodeType="withEffect">
                                      <p:stCondLst>
                                        <p:cond delay="0"/>
                                      </p:stCondLst>
                                      <p:childTnLst>
                                        <p:set>
                                          <p:cBhvr>
                                            <p:cTn id="646" dur="1" fill="hold">
                                              <p:stCondLst>
                                                <p:cond delay="0"/>
                                              </p:stCondLst>
                                            </p:cTn>
                                            <p:tgtEl>
                                              <p:spTgt spid="38"/>
                                            </p:tgtEl>
                                            <p:attrNameLst>
                                              <p:attrName>style.visibility</p:attrName>
                                            </p:attrNameLst>
                                          </p:cBhvr>
                                          <p:to>
                                            <p:strVal val="visible"/>
                                          </p:to>
                                        </p:set>
                                        <p:anim calcmode="lin" valueType="num">
                                          <p:cBhvr>
                                            <p:cTn id="647" dur="1000" fill="hold"/>
                                            <p:tgtEl>
                                              <p:spTgt spid="38"/>
                                            </p:tgtEl>
                                            <p:attrNameLst>
                                              <p:attrName>ppt_w</p:attrName>
                                            </p:attrNameLst>
                                          </p:cBhvr>
                                          <p:tavLst>
                                            <p:tav tm="0">
                                              <p:val>
                                                <p:fltVal val="0"/>
                                              </p:val>
                                            </p:tav>
                                            <p:tav tm="100000">
                                              <p:val>
                                                <p:strVal val="#ppt_w"/>
                                              </p:val>
                                            </p:tav>
                                          </p:tavLst>
                                        </p:anim>
                                        <p:anim calcmode="lin" valueType="num">
                                          <p:cBhvr>
                                            <p:cTn id="648" dur="1000" fill="hold"/>
                                            <p:tgtEl>
                                              <p:spTgt spid="38"/>
                                            </p:tgtEl>
                                            <p:attrNameLst>
                                              <p:attrName>ppt_h</p:attrName>
                                            </p:attrNameLst>
                                          </p:cBhvr>
                                          <p:tavLst>
                                            <p:tav tm="0">
                                              <p:val>
                                                <p:fltVal val="0"/>
                                              </p:val>
                                            </p:tav>
                                            <p:tav tm="100000">
                                              <p:val>
                                                <p:strVal val="#ppt_h"/>
                                              </p:val>
                                            </p:tav>
                                          </p:tavLst>
                                        </p:anim>
                                        <p:anim calcmode="lin" valueType="num">
                                          <p:cBhvr>
                                            <p:cTn id="649" dur="1000" fill="hold"/>
                                            <p:tgtEl>
                                              <p:spTgt spid="38"/>
                                            </p:tgtEl>
                                            <p:attrNameLst>
                                              <p:attrName>style.rotation</p:attrName>
                                            </p:attrNameLst>
                                          </p:cBhvr>
                                          <p:tavLst>
                                            <p:tav tm="0">
                                              <p:val>
                                                <p:fltVal val="360"/>
                                              </p:val>
                                            </p:tav>
                                            <p:tav tm="100000">
                                              <p:val>
                                                <p:fltVal val="0"/>
                                              </p:val>
                                            </p:tav>
                                          </p:tavLst>
                                        </p:anim>
                                        <p:animEffect transition="in" filter="fade">
                                          <p:cBhvr>
                                            <p:cTn id="650" dur="1000"/>
                                            <p:tgtEl>
                                              <p:spTgt spid="38"/>
                                            </p:tgtEl>
                                          </p:cBhvr>
                                        </p:animEffect>
                                      </p:childTnLst>
                                    </p:cTn>
                                  </p:par>
                                  <p:par>
                                    <p:cTn id="651" presetID="49" presetClass="entr" presetSubtype="0" decel="100000" fill="hold" grpId="1" nodeType="withEffect">
                                      <p:stCondLst>
                                        <p:cond delay="0"/>
                                      </p:stCondLst>
                                      <p:childTnLst>
                                        <p:set>
                                          <p:cBhvr>
                                            <p:cTn id="652" dur="1" fill="hold">
                                              <p:stCondLst>
                                                <p:cond delay="0"/>
                                              </p:stCondLst>
                                            </p:cTn>
                                            <p:tgtEl>
                                              <p:spTgt spid="39"/>
                                            </p:tgtEl>
                                            <p:attrNameLst>
                                              <p:attrName>style.visibility</p:attrName>
                                            </p:attrNameLst>
                                          </p:cBhvr>
                                          <p:to>
                                            <p:strVal val="visible"/>
                                          </p:to>
                                        </p:set>
                                        <p:anim calcmode="lin" valueType="num">
                                          <p:cBhvr>
                                            <p:cTn id="653" dur="1000" fill="hold"/>
                                            <p:tgtEl>
                                              <p:spTgt spid="39"/>
                                            </p:tgtEl>
                                            <p:attrNameLst>
                                              <p:attrName>ppt_w</p:attrName>
                                            </p:attrNameLst>
                                          </p:cBhvr>
                                          <p:tavLst>
                                            <p:tav tm="0">
                                              <p:val>
                                                <p:fltVal val="0"/>
                                              </p:val>
                                            </p:tav>
                                            <p:tav tm="100000">
                                              <p:val>
                                                <p:strVal val="#ppt_w"/>
                                              </p:val>
                                            </p:tav>
                                          </p:tavLst>
                                        </p:anim>
                                        <p:anim calcmode="lin" valueType="num">
                                          <p:cBhvr>
                                            <p:cTn id="654" dur="1000" fill="hold"/>
                                            <p:tgtEl>
                                              <p:spTgt spid="39"/>
                                            </p:tgtEl>
                                            <p:attrNameLst>
                                              <p:attrName>ppt_h</p:attrName>
                                            </p:attrNameLst>
                                          </p:cBhvr>
                                          <p:tavLst>
                                            <p:tav tm="0">
                                              <p:val>
                                                <p:fltVal val="0"/>
                                              </p:val>
                                            </p:tav>
                                            <p:tav tm="100000">
                                              <p:val>
                                                <p:strVal val="#ppt_h"/>
                                              </p:val>
                                            </p:tav>
                                          </p:tavLst>
                                        </p:anim>
                                        <p:anim calcmode="lin" valueType="num">
                                          <p:cBhvr>
                                            <p:cTn id="655" dur="1000" fill="hold"/>
                                            <p:tgtEl>
                                              <p:spTgt spid="39"/>
                                            </p:tgtEl>
                                            <p:attrNameLst>
                                              <p:attrName>style.rotation</p:attrName>
                                            </p:attrNameLst>
                                          </p:cBhvr>
                                          <p:tavLst>
                                            <p:tav tm="0">
                                              <p:val>
                                                <p:fltVal val="360"/>
                                              </p:val>
                                            </p:tav>
                                            <p:tav tm="100000">
                                              <p:val>
                                                <p:fltVal val="0"/>
                                              </p:val>
                                            </p:tav>
                                          </p:tavLst>
                                        </p:anim>
                                        <p:animEffect transition="in" filter="fade">
                                          <p:cBhvr>
                                            <p:cTn id="656" dur="1000"/>
                                            <p:tgtEl>
                                              <p:spTgt spid="39"/>
                                            </p:tgtEl>
                                          </p:cBhvr>
                                        </p:animEffect>
                                      </p:childTnLst>
                                    </p:cTn>
                                  </p:par>
                                  <p:par>
                                    <p:cTn id="657" presetID="49" presetClass="entr" presetSubtype="0" decel="100000" fill="hold" grpId="1" nodeType="withEffect">
                                      <p:stCondLst>
                                        <p:cond delay="0"/>
                                      </p:stCondLst>
                                      <p:childTnLst>
                                        <p:set>
                                          <p:cBhvr>
                                            <p:cTn id="658" dur="1" fill="hold">
                                              <p:stCondLst>
                                                <p:cond delay="0"/>
                                              </p:stCondLst>
                                            </p:cTn>
                                            <p:tgtEl>
                                              <p:spTgt spid="40"/>
                                            </p:tgtEl>
                                            <p:attrNameLst>
                                              <p:attrName>style.visibility</p:attrName>
                                            </p:attrNameLst>
                                          </p:cBhvr>
                                          <p:to>
                                            <p:strVal val="visible"/>
                                          </p:to>
                                        </p:set>
                                        <p:anim calcmode="lin" valueType="num">
                                          <p:cBhvr>
                                            <p:cTn id="659" dur="1000" fill="hold"/>
                                            <p:tgtEl>
                                              <p:spTgt spid="40"/>
                                            </p:tgtEl>
                                            <p:attrNameLst>
                                              <p:attrName>ppt_w</p:attrName>
                                            </p:attrNameLst>
                                          </p:cBhvr>
                                          <p:tavLst>
                                            <p:tav tm="0">
                                              <p:val>
                                                <p:fltVal val="0"/>
                                              </p:val>
                                            </p:tav>
                                            <p:tav tm="100000">
                                              <p:val>
                                                <p:strVal val="#ppt_w"/>
                                              </p:val>
                                            </p:tav>
                                          </p:tavLst>
                                        </p:anim>
                                        <p:anim calcmode="lin" valueType="num">
                                          <p:cBhvr>
                                            <p:cTn id="660" dur="1000" fill="hold"/>
                                            <p:tgtEl>
                                              <p:spTgt spid="40"/>
                                            </p:tgtEl>
                                            <p:attrNameLst>
                                              <p:attrName>ppt_h</p:attrName>
                                            </p:attrNameLst>
                                          </p:cBhvr>
                                          <p:tavLst>
                                            <p:tav tm="0">
                                              <p:val>
                                                <p:fltVal val="0"/>
                                              </p:val>
                                            </p:tav>
                                            <p:tav tm="100000">
                                              <p:val>
                                                <p:strVal val="#ppt_h"/>
                                              </p:val>
                                            </p:tav>
                                          </p:tavLst>
                                        </p:anim>
                                        <p:anim calcmode="lin" valueType="num">
                                          <p:cBhvr>
                                            <p:cTn id="661" dur="1000" fill="hold"/>
                                            <p:tgtEl>
                                              <p:spTgt spid="40"/>
                                            </p:tgtEl>
                                            <p:attrNameLst>
                                              <p:attrName>style.rotation</p:attrName>
                                            </p:attrNameLst>
                                          </p:cBhvr>
                                          <p:tavLst>
                                            <p:tav tm="0">
                                              <p:val>
                                                <p:fltVal val="360"/>
                                              </p:val>
                                            </p:tav>
                                            <p:tav tm="100000">
                                              <p:val>
                                                <p:fltVal val="0"/>
                                              </p:val>
                                            </p:tav>
                                          </p:tavLst>
                                        </p:anim>
                                        <p:animEffect transition="in" filter="fade">
                                          <p:cBhvr>
                                            <p:cTn id="662" dur="1000"/>
                                            <p:tgtEl>
                                              <p:spTgt spid="40"/>
                                            </p:tgtEl>
                                          </p:cBhvr>
                                        </p:animEffect>
                                      </p:childTnLst>
                                    </p:cTn>
                                  </p:par>
                                  <p:par>
                                    <p:cTn id="663" presetID="49" presetClass="entr" presetSubtype="0" decel="100000" fill="hold" grpId="1" nodeType="withEffect">
                                      <p:stCondLst>
                                        <p:cond delay="0"/>
                                      </p:stCondLst>
                                      <p:childTnLst>
                                        <p:set>
                                          <p:cBhvr>
                                            <p:cTn id="664" dur="1" fill="hold">
                                              <p:stCondLst>
                                                <p:cond delay="0"/>
                                              </p:stCondLst>
                                            </p:cTn>
                                            <p:tgtEl>
                                              <p:spTgt spid="42"/>
                                            </p:tgtEl>
                                            <p:attrNameLst>
                                              <p:attrName>style.visibility</p:attrName>
                                            </p:attrNameLst>
                                          </p:cBhvr>
                                          <p:to>
                                            <p:strVal val="visible"/>
                                          </p:to>
                                        </p:set>
                                        <p:anim calcmode="lin" valueType="num">
                                          <p:cBhvr>
                                            <p:cTn id="665" dur="1000" fill="hold"/>
                                            <p:tgtEl>
                                              <p:spTgt spid="42"/>
                                            </p:tgtEl>
                                            <p:attrNameLst>
                                              <p:attrName>ppt_w</p:attrName>
                                            </p:attrNameLst>
                                          </p:cBhvr>
                                          <p:tavLst>
                                            <p:tav tm="0">
                                              <p:val>
                                                <p:fltVal val="0"/>
                                              </p:val>
                                            </p:tav>
                                            <p:tav tm="100000">
                                              <p:val>
                                                <p:strVal val="#ppt_w"/>
                                              </p:val>
                                            </p:tav>
                                          </p:tavLst>
                                        </p:anim>
                                        <p:anim calcmode="lin" valueType="num">
                                          <p:cBhvr>
                                            <p:cTn id="666" dur="1000" fill="hold"/>
                                            <p:tgtEl>
                                              <p:spTgt spid="42"/>
                                            </p:tgtEl>
                                            <p:attrNameLst>
                                              <p:attrName>ppt_h</p:attrName>
                                            </p:attrNameLst>
                                          </p:cBhvr>
                                          <p:tavLst>
                                            <p:tav tm="0">
                                              <p:val>
                                                <p:fltVal val="0"/>
                                              </p:val>
                                            </p:tav>
                                            <p:tav tm="100000">
                                              <p:val>
                                                <p:strVal val="#ppt_h"/>
                                              </p:val>
                                            </p:tav>
                                          </p:tavLst>
                                        </p:anim>
                                        <p:anim calcmode="lin" valueType="num">
                                          <p:cBhvr>
                                            <p:cTn id="667" dur="1000" fill="hold"/>
                                            <p:tgtEl>
                                              <p:spTgt spid="42"/>
                                            </p:tgtEl>
                                            <p:attrNameLst>
                                              <p:attrName>style.rotation</p:attrName>
                                            </p:attrNameLst>
                                          </p:cBhvr>
                                          <p:tavLst>
                                            <p:tav tm="0">
                                              <p:val>
                                                <p:fltVal val="360"/>
                                              </p:val>
                                            </p:tav>
                                            <p:tav tm="100000">
                                              <p:val>
                                                <p:fltVal val="0"/>
                                              </p:val>
                                            </p:tav>
                                          </p:tavLst>
                                        </p:anim>
                                        <p:animEffect transition="in" filter="fade">
                                          <p:cBhvr>
                                            <p:cTn id="668" dur="1000"/>
                                            <p:tgtEl>
                                              <p:spTgt spid="42"/>
                                            </p:tgtEl>
                                          </p:cBhvr>
                                        </p:animEffect>
                                      </p:childTnLst>
                                    </p:cTn>
                                  </p:par>
                                  <p:par>
                                    <p:cTn id="669" presetID="49" presetClass="entr" presetSubtype="0" decel="100000" fill="hold" grpId="1" nodeType="withEffect">
                                      <p:stCondLst>
                                        <p:cond delay="0"/>
                                      </p:stCondLst>
                                      <p:childTnLst>
                                        <p:set>
                                          <p:cBhvr>
                                            <p:cTn id="670" dur="1" fill="hold">
                                              <p:stCondLst>
                                                <p:cond delay="0"/>
                                              </p:stCondLst>
                                            </p:cTn>
                                            <p:tgtEl>
                                              <p:spTgt spid="43"/>
                                            </p:tgtEl>
                                            <p:attrNameLst>
                                              <p:attrName>style.visibility</p:attrName>
                                            </p:attrNameLst>
                                          </p:cBhvr>
                                          <p:to>
                                            <p:strVal val="visible"/>
                                          </p:to>
                                        </p:set>
                                        <p:anim calcmode="lin" valueType="num">
                                          <p:cBhvr>
                                            <p:cTn id="671" dur="1000" fill="hold"/>
                                            <p:tgtEl>
                                              <p:spTgt spid="43"/>
                                            </p:tgtEl>
                                            <p:attrNameLst>
                                              <p:attrName>ppt_w</p:attrName>
                                            </p:attrNameLst>
                                          </p:cBhvr>
                                          <p:tavLst>
                                            <p:tav tm="0">
                                              <p:val>
                                                <p:fltVal val="0"/>
                                              </p:val>
                                            </p:tav>
                                            <p:tav tm="100000">
                                              <p:val>
                                                <p:strVal val="#ppt_w"/>
                                              </p:val>
                                            </p:tav>
                                          </p:tavLst>
                                        </p:anim>
                                        <p:anim calcmode="lin" valueType="num">
                                          <p:cBhvr>
                                            <p:cTn id="672" dur="1000" fill="hold"/>
                                            <p:tgtEl>
                                              <p:spTgt spid="43"/>
                                            </p:tgtEl>
                                            <p:attrNameLst>
                                              <p:attrName>ppt_h</p:attrName>
                                            </p:attrNameLst>
                                          </p:cBhvr>
                                          <p:tavLst>
                                            <p:tav tm="0">
                                              <p:val>
                                                <p:fltVal val="0"/>
                                              </p:val>
                                            </p:tav>
                                            <p:tav tm="100000">
                                              <p:val>
                                                <p:strVal val="#ppt_h"/>
                                              </p:val>
                                            </p:tav>
                                          </p:tavLst>
                                        </p:anim>
                                        <p:anim calcmode="lin" valueType="num">
                                          <p:cBhvr>
                                            <p:cTn id="673" dur="1000" fill="hold"/>
                                            <p:tgtEl>
                                              <p:spTgt spid="43"/>
                                            </p:tgtEl>
                                            <p:attrNameLst>
                                              <p:attrName>style.rotation</p:attrName>
                                            </p:attrNameLst>
                                          </p:cBhvr>
                                          <p:tavLst>
                                            <p:tav tm="0">
                                              <p:val>
                                                <p:fltVal val="360"/>
                                              </p:val>
                                            </p:tav>
                                            <p:tav tm="100000">
                                              <p:val>
                                                <p:fltVal val="0"/>
                                              </p:val>
                                            </p:tav>
                                          </p:tavLst>
                                        </p:anim>
                                        <p:animEffect transition="in" filter="fade">
                                          <p:cBhvr>
                                            <p:cTn id="674" dur="1000"/>
                                            <p:tgtEl>
                                              <p:spTgt spid="43"/>
                                            </p:tgtEl>
                                          </p:cBhvr>
                                        </p:animEffect>
                                      </p:childTnLst>
                                    </p:cTn>
                                  </p:par>
                                  <p:par>
                                    <p:cTn id="675" presetID="49" presetClass="entr" presetSubtype="0" decel="100000" fill="hold" grpId="1" nodeType="withEffect">
                                      <p:stCondLst>
                                        <p:cond delay="0"/>
                                      </p:stCondLst>
                                      <p:childTnLst>
                                        <p:set>
                                          <p:cBhvr>
                                            <p:cTn id="676" dur="1" fill="hold">
                                              <p:stCondLst>
                                                <p:cond delay="0"/>
                                              </p:stCondLst>
                                            </p:cTn>
                                            <p:tgtEl>
                                              <p:spTgt spid="45"/>
                                            </p:tgtEl>
                                            <p:attrNameLst>
                                              <p:attrName>style.visibility</p:attrName>
                                            </p:attrNameLst>
                                          </p:cBhvr>
                                          <p:to>
                                            <p:strVal val="visible"/>
                                          </p:to>
                                        </p:set>
                                        <p:anim calcmode="lin" valueType="num">
                                          <p:cBhvr>
                                            <p:cTn id="677" dur="1000" fill="hold"/>
                                            <p:tgtEl>
                                              <p:spTgt spid="45"/>
                                            </p:tgtEl>
                                            <p:attrNameLst>
                                              <p:attrName>ppt_w</p:attrName>
                                            </p:attrNameLst>
                                          </p:cBhvr>
                                          <p:tavLst>
                                            <p:tav tm="0">
                                              <p:val>
                                                <p:fltVal val="0"/>
                                              </p:val>
                                            </p:tav>
                                            <p:tav tm="100000">
                                              <p:val>
                                                <p:strVal val="#ppt_w"/>
                                              </p:val>
                                            </p:tav>
                                          </p:tavLst>
                                        </p:anim>
                                        <p:anim calcmode="lin" valueType="num">
                                          <p:cBhvr>
                                            <p:cTn id="678" dur="1000" fill="hold"/>
                                            <p:tgtEl>
                                              <p:spTgt spid="45"/>
                                            </p:tgtEl>
                                            <p:attrNameLst>
                                              <p:attrName>ppt_h</p:attrName>
                                            </p:attrNameLst>
                                          </p:cBhvr>
                                          <p:tavLst>
                                            <p:tav tm="0">
                                              <p:val>
                                                <p:fltVal val="0"/>
                                              </p:val>
                                            </p:tav>
                                            <p:tav tm="100000">
                                              <p:val>
                                                <p:strVal val="#ppt_h"/>
                                              </p:val>
                                            </p:tav>
                                          </p:tavLst>
                                        </p:anim>
                                        <p:anim calcmode="lin" valueType="num">
                                          <p:cBhvr>
                                            <p:cTn id="679" dur="1000" fill="hold"/>
                                            <p:tgtEl>
                                              <p:spTgt spid="45"/>
                                            </p:tgtEl>
                                            <p:attrNameLst>
                                              <p:attrName>style.rotation</p:attrName>
                                            </p:attrNameLst>
                                          </p:cBhvr>
                                          <p:tavLst>
                                            <p:tav tm="0">
                                              <p:val>
                                                <p:fltVal val="360"/>
                                              </p:val>
                                            </p:tav>
                                            <p:tav tm="100000">
                                              <p:val>
                                                <p:fltVal val="0"/>
                                              </p:val>
                                            </p:tav>
                                          </p:tavLst>
                                        </p:anim>
                                        <p:animEffect transition="in" filter="fade">
                                          <p:cBhvr>
                                            <p:cTn id="680" dur="1000"/>
                                            <p:tgtEl>
                                              <p:spTgt spid="45"/>
                                            </p:tgtEl>
                                          </p:cBhvr>
                                        </p:animEffect>
                                      </p:childTnLst>
                                    </p:cTn>
                                  </p:par>
                                  <p:par>
                                    <p:cTn id="681" presetID="49" presetClass="entr" presetSubtype="0" decel="100000" fill="hold" grpId="1" nodeType="withEffect">
                                      <p:stCondLst>
                                        <p:cond delay="0"/>
                                      </p:stCondLst>
                                      <p:childTnLst>
                                        <p:set>
                                          <p:cBhvr>
                                            <p:cTn id="682" dur="1" fill="hold">
                                              <p:stCondLst>
                                                <p:cond delay="0"/>
                                              </p:stCondLst>
                                            </p:cTn>
                                            <p:tgtEl>
                                              <p:spTgt spid="46"/>
                                            </p:tgtEl>
                                            <p:attrNameLst>
                                              <p:attrName>style.visibility</p:attrName>
                                            </p:attrNameLst>
                                          </p:cBhvr>
                                          <p:to>
                                            <p:strVal val="visible"/>
                                          </p:to>
                                        </p:set>
                                        <p:anim calcmode="lin" valueType="num">
                                          <p:cBhvr>
                                            <p:cTn id="683" dur="1000" fill="hold"/>
                                            <p:tgtEl>
                                              <p:spTgt spid="46"/>
                                            </p:tgtEl>
                                            <p:attrNameLst>
                                              <p:attrName>ppt_w</p:attrName>
                                            </p:attrNameLst>
                                          </p:cBhvr>
                                          <p:tavLst>
                                            <p:tav tm="0">
                                              <p:val>
                                                <p:fltVal val="0"/>
                                              </p:val>
                                            </p:tav>
                                            <p:tav tm="100000">
                                              <p:val>
                                                <p:strVal val="#ppt_w"/>
                                              </p:val>
                                            </p:tav>
                                          </p:tavLst>
                                        </p:anim>
                                        <p:anim calcmode="lin" valueType="num">
                                          <p:cBhvr>
                                            <p:cTn id="684" dur="1000" fill="hold"/>
                                            <p:tgtEl>
                                              <p:spTgt spid="46"/>
                                            </p:tgtEl>
                                            <p:attrNameLst>
                                              <p:attrName>ppt_h</p:attrName>
                                            </p:attrNameLst>
                                          </p:cBhvr>
                                          <p:tavLst>
                                            <p:tav tm="0">
                                              <p:val>
                                                <p:fltVal val="0"/>
                                              </p:val>
                                            </p:tav>
                                            <p:tav tm="100000">
                                              <p:val>
                                                <p:strVal val="#ppt_h"/>
                                              </p:val>
                                            </p:tav>
                                          </p:tavLst>
                                        </p:anim>
                                        <p:anim calcmode="lin" valueType="num">
                                          <p:cBhvr>
                                            <p:cTn id="685" dur="1000" fill="hold"/>
                                            <p:tgtEl>
                                              <p:spTgt spid="46"/>
                                            </p:tgtEl>
                                            <p:attrNameLst>
                                              <p:attrName>style.rotation</p:attrName>
                                            </p:attrNameLst>
                                          </p:cBhvr>
                                          <p:tavLst>
                                            <p:tav tm="0">
                                              <p:val>
                                                <p:fltVal val="360"/>
                                              </p:val>
                                            </p:tav>
                                            <p:tav tm="100000">
                                              <p:val>
                                                <p:fltVal val="0"/>
                                              </p:val>
                                            </p:tav>
                                          </p:tavLst>
                                        </p:anim>
                                        <p:animEffect transition="in" filter="fade">
                                          <p:cBhvr>
                                            <p:cTn id="686" dur="1000"/>
                                            <p:tgtEl>
                                              <p:spTgt spid="46"/>
                                            </p:tgtEl>
                                          </p:cBhvr>
                                        </p:animEffect>
                                      </p:childTnLst>
                                    </p:cTn>
                                  </p:par>
                                  <p:par>
                                    <p:cTn id="687" presetID="49" presetClass="entr" presetSubtype="0" decel="100000" fill="hold" grpId="1" nodeType="withEffect">
                                      <p:stCondLst>
                                        <p:cond delay="0"/>
                                      </p:stCondLst>
                                      <p:childTnLst>
                                        <p:set>
                                          <p:cBhvr>
                                            <p:cTn id="688" dur="1" fill="hold">
                                              <p:stCondLst>
                                                <p:cond delay="0"/>
                                              </p:stCondLst>
                                            </p:cTn>
                                            <p:tgtEl>
                                              <p:spTgt spid="47"/>
                                            </p:tgtEl>
                                            <p:attrNameLst>
                                              <p:attrName>style.visibility</p:attrName>
                                            </p:attrNameLst>
                                          </p:cBhvr>
                                          <p:to>
                                            <p:strVal val="visible"/>
                                          </p:to>
                                        </p:set>
                                        <p:anim calcmode="lin" valueType="num">
                                          <p:cBhvr>
                                            <p:cTn id="689" dur="1000" fill="hold"/>
                                            <p:tgtEl>
                                              <p:spTgt spid="47"/>
                                            </p:tgtEl>
                                            <p:attrNameLst>
                                              <p:attrName>ppt_w</p:attrName>
                                            </p:attrNameLst>
                                          </p:cBhvr>
                                          <p:tavLst>
                                            <p:tav tm="0">
                                              <p:val>
                                                <p:fltVal val="0"/>
                                              </p:val>
                                            </p:tav>
                                            <p:tav tm="100000">
                                              <p:val>
                                                <p:strVal val="#ppt_w"/>
                                              </p:val>
                                            </p:tav>
                                          </p:tavLst>
                                        </p:anim>
                                        <p:anim calcmode="lin" valueType="num">
                                          <p:cBhvr>
                                            <p:cTn id="690" dur="1000" fill="hold"/>
                                            <p:tgtEl>
                                              <p:spTgt spid="47"/>
                                            </p:tgtEl>
                                            <p:attrNameLst>
                                              <p:attrName>ppt_h</p:attrName>
                                            </p:attrNameLst>
                                          </p:cBhvr>
                                          <p:tavLst>
                                            <p:tav tm="0">
                                              <p:val>
                                                <p:fltVal val="0"/>
                                              </p:val>
                                            </p:tav>
                                            <p:tav tm="100000">
                                              <p:val>
                                                <p:strVal val="#ppt_h"/>
                                              </p:val>
                                            </p:tav>
                                          </p:tavLst>
                                        </p:anim>
                                        <p:anim calcmode="lin" valueType="num">
                                          <p:cBhvr>
                                            <p:cTn id="691" dur="1000" fill="hold"/>
                                            <p:tgtEl>
                                              <p:spTgt spid="47"/>
                                            </p:tgtEl>
                                            <p:attrNameLst>
                                              <p:attrName>style.rotation</p:attrName>
                                            </p:attrNameLst>
                                          </p:cBhvr>
                                          <p:tavLst>
                                            <p:tav tm="0">
                                              <p:val>
                                                <p:fltVal val="360"/>
                                              </p:val>
                                            </p:tav>
                                            <p:tav tm="100000">
                                              <p:val>
                                                <p:fltVal val="0"/>
                                              </p:val>
                                            </p:tav>
                                          </p:tavLst>
                                        </p:anim>
                                        <p:animEffect transition="in" filter="fade">
                                          <p:cBhvr>
                                            <p:cTn id="692" dur="1000"/>
                                            <p:tgtEl>
                                              <p:spTgt spid="47"/>
                                            </p:tgtEl>
                                          </p:cBhvr>
                                        </p:animEffect>
                                      </p:childTnLst>
                                    </p:cTn>
                                  </p:par>
                                  <p:par>
                                    <p:cTn id="693" presetID="49" presetClass="entr" presetSubtype="0" decel="100000" fill="hold" grpId="1" nodeType="withEffect">
                                      <p:stCondLst>
                                        <p:cond delay="0"/>
                                      </p:stCondLst>
                                      <p:childTnLst>
                                        <p:set>
                                          <p:cBhvr>
                                            <p:cTn id="694" dur="1" fill="hold">
                                              <p:stCondLst>
                                                <p:cond delay="0"/>
                                              </p:stCondLst>
                                            </p:cTn>
                                            <p:tgtEl>
                                              <p:spTgt spid="48"/>
                                            </p:tgtEl>
                                            <p:attrNameLst>
                                              <p:attrName>style.visibility</p:attrName>
                                            </p:attrNameLst>
                                          </p:cBhvr>
                                          <p:to>
                                            <p:strVal val="visible"/>
                                          </p:to>
                                        </p:set>
                                        <p:anim calcmode="lin" valueType="num">
                                          <p:cBhvr>
                                            <p:cTn id="695" dur="1000" fill="hold"/>
                                            <p:tgtEl>
                                              <p:spTgt spid="48"/>
                                            </p:tgtEl>
                                            <p:attrNameLst>
                                              <p:attrName>ppt_w</p:attrName>
                                            </p:attrNameLst>
                                          </p:cBhvr>
                                          <p:tavLst>
                                            <p:tav tm="0">
                                              <p:val>
                                                <p:fltVal val="0"/>
                                              </p:val>
                                            </p:tav>
                                            <p:tav tm="100000">
                                              <p:val>
                                                <p:strVal val="#ppt_w"/>
                                              </p:val>
                                            </p:tav>
                                          </p:tavLst>
                                        </p:anim>
                                        <p:anim calcmode="lin" valueType="num">
                                          <p:cBhvr>
                                            <p:cTn id="696" dur="1000" fill="hold"/>
                                            <p:tgtEl>
                                              <p:spTgt spid="48"/>
                                            </p:tgtEl>
                                            <p:attrNameLst>
                                              <p:attrName>ppt_h</p:attrName>
                                            </p:attrNameLst>
                                          </p:cBhvr>
                                          <p:tavLst>
                                            <p:tav tm="0">
                                              <p:val>
                                                <p:fltVal val="0"/>
                                              </p:val>
                                            </p:tav>
                                            <p:tav tm="100000">
                                              <p:val>
                                                <p:strVal val="#ppt_h"/>
                                              </p:val>
                                            </p:tav>
                                          </p:tavLst>
                                        </p:anim>
                                        <p:anim calcmode="lin" valueType="num">
                                          <p:cBhvr>
                                            <p:cTn id="697" dur="1000" fill="hold"/>
                                            <p:tgtEl>
                                              <p:spTgt spid="48"/>
                                            </p:tgtEl>
                                            <p:attrNameLst>
                                              <p:attrName>style.rotation</p:attrName>
                                            </p:attrNameLst>
                                          </p:cBhvr>
                                          <p:tavLst>
                                            <p:tav tm="0">
                                              <p:val>
                                                <p:fltVal val="360"/>
                                              </p:val>
                                            </p:tav>
                                            <p:tav tm="100000">
                                              <p:val>
                                                <p:fltVal val="0"/>
                                              </p:val>
                                            </p:tav>
                                          </p:tavLst>
                                        </p:anim>
                                        <p:animEffect transition="in" filter="fade">
                                          <p:cBhvr>
                                            <p:cTn id="698" dur="1000"/>
                                            <p:tgtEl>
                                              <p:spTgt spid="48"/>
                                            </p:tgtEl>
                                          </p:cBhvr>
                                        </p:animEffect>
                                      </p:childTnLst>
                                    </p:cTn>
                                  </p:par>
                                  <p:par>
                                    <p:cTn id="699" presetID="49" presetClass="entr" presetSubtype="0" decel="100000" fill="hold" grpId="1" nodeType="withEffect">
                                      <p:stCondLst>
                                        <p:cond delay="0"/>
                                      </p:stCondLst>
                                      <p:childTnLst>
                                        <p:set>
                                          <p:cBhvr>
                                            <p:cTn id="700" dur="1" fill="hold">
                                              <p:stCondLst>
                                                <p:cond delay="0"/>
                                              </p:stCondLst>
                                            </p:cTn>
                                            <p:tgtEl>
                                              <p:spTgt spid="53"/>
                                            </p:tgtEl>
                                            <p:attrNameLst>
                                              <p:attrName>style.visibility</p:attrName>
                                            </p:attrNameLst>
                                          </p:cBhvr>
                                          <p:to>
                                            <p:strVal val="visible"/>
                                          </p:to>
                                        </p:set>
                                        <p:anim calcmode="lin" valueType="num">
                                          <p:cBhvr>
                                            <p:cTn id="701" dur="1000" fill="hold"/>
                                            <p:tgtEl>
                                              <p:spTgt spid="53"/>
                                            </p:tgtEl>
                                            <p:attrNameLst>
                                              <p:attrName>ppt_w</p:attrName>
                                            </p:attrNameLst>
                                          </p:cBhvr>
                                          <p:tavLst>
                                            <p:tav tm="0">
                                              <p:val>
                                                <p:fltVal val="0"/>
                                              </p:val>
                                            </p:tav>
                                            <p:tav tm="100000">
                                              <p:val>
                                                <p:strVal val="#ppt_w"/>
                                              </p:val>
                                            </p:tav>
                                          </p:tavLst>
                                        </p:anim>
                                        <p:anim calcmode="lin" valueType="num">
                                          <p:cBhvr>
                                            <p:cTn id="702" dur="1000" fill="hold"/>
                                            <p:tgtEl>
                                              <p:spTgt spid="53"/>
                                            </p:tgtEl>
                                            <p:attrNameLst>
                                              <p:attrName>ppt_h</p:attrName>
                                            </p:attrNameLst>
                                          </p:cBhvr>
                                          <p:tavLst>
                                            <p:tav tm="0">
                                              <p:val>
                                                <p:fltVal val="0"/>
                                              </p:val>
                                            </p:tav>
                                            <p:tav tm="100000">
                                              <p:val>
                                                <p:strVal val="#ppt_h"/>
                                              </p:val>
                                            </p:tav>
                                          </p:tavLst>
                                        </p:anim>
                                        <p:anim calcmode="lin" valueType="num">
                                          <p:cBhvr>
                                            <p:cTn id="703" dur="1000" fill="hold"/>
                                            <p:tgtEl>
                                              <p:spTgt spid="53"/>
                                            </p:tgtEl>
                                            <p:attrNameLst>
                                              <p:attrName>style.rotation</p:attrName>
                                            </p:attrNameLst>
                                          </p:cBhvr>
                                          <p:tavLst>
                                            <p:tav tm="0">
                                              <p:val>
                                                <p:fltVal val="360"/>
                                              </p:val>
                                            </p:tav>
                                            <p:tav tm="100000">
                                              <p:val>
                                                <p:fltVal val="0"/>
                                              </p:val>
                                            </p:tav>
                                          </p:tavLst>
                                        </p:anim>
                                        <p:animEffect transition="in" filter="fade">
                                          <p:cBhvr>
                                            <p:cTn id="704" dur="1000"/>
                                            <p:tgtEl>
                                              <p:spTgt spid="53"/>
                                            </p:tgtEl>
                                          </p:cBhvr>
                                        </p:animEffect>
                                      </p:childTnLst>
                                    </p:cTn>
                                  </p:par>
                                  <p:par>
                                    <p:cTn id="705" presetID="49" presetClass="entr" presetSubtype="0" decel="100000" fill="hold" grpId="1" nodeType="withEffect">
                                      <p:stCondLst>
                                        <p:cond delay="0"/>
                                      </p:stCondLst>
                                      <p:childTnLst>
                                        <p:set>
                                          <p:cBhvr>
                                            <p:cTn id="706" dur="1" fill="hold">
                                              <p:stCondLst>
                                                <p:cond delay="0"/>
                                              </p:stCondLst>
                                            </p:cTn>
                                            <p:tgtEl>
                                              <p:spTgt spid="55"/>
                                            </p:tgtEl>
                                            <p:attrNameLst>
                                              <p:attrName>style.visibility</p:attrName>
                                            </p:attrNameLst>
                                          </p:cBhvr>
                                          <p:to>
                                            <p:strVal val="visible"/>
                                          </p:to>
                                        </p:set>
                                        <p:anim calcmode="lin" valueType="num">
                                          <p:cBhvr>
                                            <p:cTn id="707" dur="1000" fill="hold"/>
                                            <p:tgtEl>
                                              <p:spTgt spid="55"/>
                                            </p:tgtEl>
                                            <p:attrNameLst>
                                              <p:attrName>ppt_w</p:attrName>
                                            </p:attrNameLst>
                                          </p:cBhvr>
                                          <p:tavLst>
                                            <p:tav tm="0">
                                              <p:val>
                                                <p:fltVal val="0"/>
                                              </p:val>
                                            </p:tav>
                                            <p:tav tm="100000">
                                              <p:val>
                                                <p:strVal val="#ppt_w"/>
                                              </p:val>
                                            </p:tav>
                                          </p:tavLst>
                                        </p:anim>
                                        <p:anim calcmode="lin" valueType="num">
                                          <p:cBhvr>
                                            <p:cTn id="708" dur="1000" fill="hold"/>
                                            <p:tgtEl>
                                              <p:spTgt spid="55"/>
                                            </p:tgtEl>
                                            <p:attrNameLst>
                                              <p:attrName>ppt_h</p:attrName>
                                            </p:attrNameLst>
                                          </p:cBhvr>
                                          <p:tavLst>
                                            <p:tav tm="0">
                                              <p:val>
                                                <p:fltVal val="0"/>
                                              </p:val>
                                            </p:tav>
                                            <p:tav tm="100000">
                                              <p:val>
                                                <p:strVal val="#ppt_h"/>
                                              </p:val>
                                            </p:tav>
                                          </p:tavLst>
                                        </p:anim>
                                        <p:anim calcmode="lin" valueType="num">
                                          <p:cBhvr>
                                            <p:cTn id="709" dur="1000" fill="hold"/>
                                            <p:tgtEl>
                                              <p:spTgt spid="55"/>
                                            </p:tgtEl>
                                            <p:attrNameLst>
                                              <p:attrName>style.rotation</p:attrName>
                                            </p:attrNameLst>
                                          </p:cBhvr>
                                          <p:tavLst>
                                            <p:tav tm="0">
                                              <p:val>
                                                <p:fltVal val="360"/>
                                              </p:val>
                                            </p:tav>
                                            <p:tav tm="100000">
                                              <p:val>
                                                <p:fltVal val="0"/>
                                              </p:val>
                                            </p:tav>
                                          </p:tavLst>
                                        </p:anim>
                                        <p:animEffect transition="in" filter="fade">
                                          <p:cBhvr>
                                            <p:cTn id="710" dur="1000"/>
                                            <p:tgtEl>
                                              <p:spTgt spid="55"/>
                                            </p:tgtEl>
                                          </p:cBhvr>
                                        </p:animEffect>
                                      </p:childTnLst>
                                    </p:cTn>
                                  </p:par>
                                  <p:par>
                                    <p:cTn id="711" presetID="49" presetClass="entr" presetSubtype="0" decel="100000" fill="hold" grpId="1" nodeType="withEffect">
                                      <p:stCondLst>
                                        <p:cond delay="0"/>
                                      </p:stCondLst>
                                      <p:childTnLst>
                                        <p:set>
                                          <p:cBhvr>
                                            <p:cTn id="712" dur="1" fill="hold">
                                              <p:stCondLst>
                                                <p:cond delay="0"/>
                                              </p:stCondLst>
                                            </p:cTn>
                                            <p:tgtEl>
                                              <p:spTgt spid="56"/>
                                            </p:tgtEl>
                                            <p:attrNameLst>
                                              <p:attrName>style.visibility</p:attrName>
                                            </p:attrNameLst>
                                          </p:cBhvr>
                                          <p:to>
                                            <p:strVal val="visible"/>
                                          </p:to>
                                        </p:set>
                                        <p:anim calcmode="lin" valueType="num">
                                          <p:cBhvr>
                                            <p:cTn id="713" dur="1000" fill="hold"/>
                                            <p:tgtEl>
                                              <p:spTgt spid="56"/>
                                            </p:tgtEl>
                                            <p:attrNameLst>
                                              <p:attrName>ppt_w</p:attrName>
                                            </p:attrNameLst>
                                          </p:cBhvr>
                                          <p:tavLst>
                                            <p:tav tm="0">
                                              <p:val>
                                                <p:fltVal val="0"/>
                                              </p:val>
                                            </p:tav>
                                            <p:tav tm="100000">
                                              <p:val>
                                                <p:strVal val="#ppt_w"/>
                                              </p:val>
                                            </p:tav>
                                          </p:tavLst>
                                        </p:anim>
                                        <p:anim calcmode="lin" valueType="num">
                                          <p:cBhvr>
                                            <p:cTn id="714" dur="1000" fill="hold"/>
                                            <p:tgtEl>
                                              <p:spTgt spid="56"/>
                                            </p:tgtEl>
                                            <p:attrNameLst>
                                              <p:attrName>ppt_h</p:attrName>
                                            </p:attrNameLst>
                                          </p:cBhvr>
                                          <p:tavLst>
                                            <p:tav tm="0">
                                              <p:val>
                                                <p:fltVal val="0"/>
                                              </p:val>
                                            </p:tav>
                                            <p:tav tm="100000">
                                              <p:val>
                                                <p:strVal val="#ppt_h"/>
                                              </p:val>
                                            </p:tav>
                                          </p:tavLst>
                                        </p:anim>
                                        <p:anim calcmode="lin" valueType="num">
                                          <p:cBhvr>
                                            <p:cTn id="715" dur="1000" fill="hold"/>
                                            <p:tgtEl>
                                              <p:spTgt spid="56"/>
                                            </p:tgtEl>
                                            <p:attrNameLst>
                                              <p:attrName>style.rotation</p:attrName>
                                            </p:attrNameLst>
                                          </p:cBhvr>
                                          <p:tavLst>
                                            <p:tav tm="0">
                                              <p:val>
                                                <p:fltVal val="360"/>
                                              </p:val>
                                            </p:tav>
                                            <p:tav tm="100000">
                                              <p:val>
                                                <p:fltVal val="0"/>
                                              </p:val>
                                            </p:tav>
                                          </p:tavLst>
                                        </p:anim>
                                        <p:animEffect transition="in" filter="fade">
                                          <p:cBhvr>
                                            <p:cTn id="716" dur="1000"/>
                                            <p:tgtEl>
                                              <p:spTgt spid="56"/>
                                            </p:tgtEl>
                                          </p:cBhvr>
                                        </p:animEffect>
                                      </p:childTnLst>
                                    </p:cTn>
                                  </p:par>
                                  <p:par>
                                    <p:cTn id="717" presetID="49" presetClass="entr" presetSubtype="0" decel="100000" fill="hold" grpId="1" nodeType="withEffect">
                                      <p:stCondLst>
                                        <p:cond delay="0"/>
                                      </p:stCondLst>
                                      <p:childTnLst>
                                        <p:set>
                                          <p:cBhvr>
                                            <p:cTn id="718" dur="1" fill="hold">
                                              <p:stCondLst>
                                                <p:cond delay="0"/>
                                              </p:stCondLst>
                                            </p:cTn>
                                            <p:tgtEl>
                                              <p:spTgt spid="58"/>
                                            </p:tgtEl>
                                            <p:attrNameLst>
                                              <p:attrName>style.visibility</p:attrName>
                                            </p:attrNameLst>
                                          </p:cBhvr>
                                          <p:to>
                                            <p:strVal val="visible"/>
                                          </p:to>
                                        </p:set>
                                        <p:anim calcmode="lin" valueType="num">
                                          <p:cBhvr>
                                            <p:cTn id="719" dur="1000" fill="hold"/>
                                            <p:tgtEl>
                                              <p:spTgt spid="58"/>
                                            </p:tgtEl>
                                            <p:attrNameLst>
                                              <p:attrName>ppt_w</p:attrName>
                                            </p:attrNameLst>
                                          </p:cBhvr>
                                          <p:tavLst>
                                            <p:tav tm="0">
                                              <p:val>
                                                <p:fltVal val="0"/>
                                              </p:val>
                                            </p:tav>
                                            <p:tav tm="100000">
                                              <p:val>
                                                <p:strVal val="#ppt_w"/>
                                              </p:val>
                                            </p:tav>
                                          </p:tavLst>
                                        </p:anim>
                                        <p:anim calcmode="lin" valueType="num">
                                          <p:cBhvr>
                                            <p:cTn id="720" dur="1000" fill="hold"/>
                                            <p:tgtEl>
                                              <p:spTgt spid="58"/>
                                            </p:tgtEl>
                                            <p:attrNameLst>
                                              <p:attrName>ppt_h</p:attrName>
                                            </p:attrNameLst>
                                          </p:cBhvr>
                                          <p:tavLst>
                                            <p:tav tm="0">
                                              <p:val>
                                                <p:fltVal val="0"/>
                                              </p:val>
                                            </p:tav>
                                            <p:tav tm="100000">
                                              <p:val>
                                                <p:strVal val="#ppt_h"/>
                                              </p:val>
                                            </p:tav>
                                          </p:tavLst>
                                        </p:anim>
                                        <p:anim calcmode="lin" valueType="num">
                                          <p:cBhvr>
                                            <p:cTn id="721" dur="1000" fill="hold"/>
                                            <p:tgtEl>
                                              <p:spTgt spid="58"/>
                                            </p:tgtEl>
                                            <p:attrNameLst>
                                              <p:attrName>style.rotation</p:attrName>
                                            </p:attrNameLst>
                                          </p:cBhvr>
                                          <p:tavLst>
                                            <p:tav tm="0">
                                              <p:val>
                                                <p:fltVal val="360"/>
                                              </p:val>
                                            </p:tav>
                                            <p:tav tm="100000">
                                              <p:val>
                                                <p:fltVal val="0"/>
                                              </p:val>
                                            </p:tav>
                                          </p:tavLst>
                                        </p:anim>
                                        <p:animEffect transition="in" filter="fade">
                                          <p:cBhvr>
                                            <p:cTn id="722" dur="1000"/>
                                            <p:tgtEl>
                                              <p:spTgt spid="58"/>
                                            </p:tgtEl>
                                          </p:cBhvr>
                                        </p:animEffect>
                                      </p:childTnLst>
                                    </p:cTn>
                                  </p:par>
                                  <p:par>
                                    <p:cTn id="723" presetID="49" presetClass="entr" presetSubtype="0" decel="100000" fill="hold" grpId="1" nodeType="withEffect">
                                      <p:stCondLst>
                                        <p:cond delay="0"/>
                                      </p:stCondLst>
                                      <p:childTnLst>
                                        <p:set>
                                          <p:cBhvr>
                                            <p:cTn id="724" dur="1" fill="hold">
                                              <p:stCondLst>
                                                <p:cond delay="0"/>
                                              </p:stCondLst>
                                            </p:cTn>
                                            <p:tgtEl>
                                              <p:spTgt spid="59"/>
                                            </p:tgtEl>
                                            <p:attrNameLst>
                                              <p:attrName>style.visibility</p:attrName>
                                            </p:attrNameLst>
                                          </p:cBhvr>
                                          <p:to>
                                            <p:strVal val="visible"/>
                                          </p:to>
                                        </p:set>
                                        <p:anim calcmode="lin" valueType="num">
                                          <p:cBhvr>
                                            <p:cTn id="725" dur="1000" fill="hold"/>
                                            <p:tgtEl>
                                              <p:spTgt spid="59"/>
                                            </p:tgtEl>
                                            <p:attrNameLst>
                                              <p:attrName>ppt_w</p:attrName>
                                            </p:attrNameLst>
                                          </p:cBhvr>
                                          <p:tavLst>
                                            <p:tav tm="0">
                                              <p:val>
                                                <p:fltVal val="0"/>
                                              </p:val>
                                            </p:tav>
                                            <p:tav tm="100000">
                                              <p:val>
                                                <p:strVal val="#ppt_w"/>
                                              </p:val>
                                            </p:tav>
                                          </p:tavLst>
                                        </p:anim>
                                        <p:anim calcmode="lin" valueType="num">
                                          <p:cBhvr>
                                            <p:cTn id="726" dur="1000" fill="hold"/>
                                            <p:tgtEl>
                                              <p:spTgt spid="59"/>
                                            </p:tgtEl>
                                            <p:attrNameLst>
                                              <p:attrName>ppt_h</p:attrName>
                                            </p:attrNameLst>
                                          </p:cBhvr>
                                          <p:tavLst>
                                            <p:tav tm="0">
                                              <p:val>
                                                <p:fltVal val="0"/>
                                              </p:val>
                                            </p:tav>
                                            <p:tav tm="100000">
                                              <p:val>
                                                <p:strVal val="#ppt_h"/>
                                              </p:val>
                                            </p:tav>
                                          </p:tavLst>
                                        </p:anim>
                                        <p:anim calcmode="lin" valueType="num">
                                          <p:cBhvr>
                                            <p:cTn id="727" dur="1000" fill="hold"/>
                                            <p:tgtEl>
                                              <p:spTgt spid="59"/>
                                            </p:tgtEl>
                                            <p:attrNameLst>
                                              <p:attrName>style.rotation</p:attrName>
                                            </p:attrNameLst>
                                          </p:cBhvr>
                                          <p:tavLst>
                                            <p:tav tm="0">
                                              <p:val>
                                                <p:fltVal val="360"/>
                                              </p:val>
                                            </p:tav>
                                            <p:tav tm="100000">
                                              <p:val>
                                                <p:fltVal val="0"/>
                                              </p:val>
                                            </p:tav>
                                          </p:tavLst>
                                        </p:anim>
                                        <p:animEffect transition="in" filter="fade">
                                          <p:cBhvr>
                                            <p:cTn id="728" dur="1000"/>
                                            <p:tgtEl>
                                              <p:spTgt spid="59"/>
                                            </p:tgtEl>
                                          </p:cBhvr>
                                        </p:animEffect>
                                      </p:childTnLst>
                                    </p:cTn>
                                  </p:par>
                                  <p:par>
                                    <p:cTn id="729" presetID="49" presetClass="entr" presetSubtype="0" decel="100000" fill="hold" grpId="1" nodeType="withEffect">
                                      <p:stCondLst>
                                        <p:cond delay="0"/>
                                      </p:stCondLst>
                                      <p:childTnLst>
                                        <p:set>
                                          <p:cBhvr>
                                            <p:cTn id="730" dur="1" fill="hold">
                                              <p:stCondLst>
                                                <p:cond delay="0"/>
                                              </p:stCondLst>
                                            </p:cTn>
                                            <p:tgtEl>
                                              <p:spTgt spid="60"/>
                                            </p:tgtEl>
                                            <p:attrNameLst>
                                              <p:attrName>style.visibility</p:attrName>
                                            </p:attrNameLst>
                                          </p:cBhvr>
                                          <p:to>
                                            <p:strVal val="visible"/>
                                          </p:to>
                                        </p:set>
                                        <p:anim calcmode="lin" valueType="num">
                                          <p:cBhvr>
                                            <p:cTn id="731" dur="1000" fill="hold"/>
                                            <p:tgtEl>
                                              <p:spTgt spid="60"/>
                                            </p:tgtEl>
                                            <p:attrNameLst>
                                              <p:attrName>ppt_w</p:attrName>
                                            </p:attrNameLst>
                                          </p:cBhvr>
                                          <p:tavLst>
                                            <p:tav tm="0">
                                              <p:val>
                                                <p:fltVal val="0"/>
                                              </p:val>
                                            </p:tav>
                                            <p:tav tm="100000">
                                              <p:val>
                                                <p:strVal val="#ppt_w"/>
                                              </p:val>
                                            </p:tav>
                                          </p:tavLst>
                                        </p:anim>
                                        <p:anim calcmode="lin" valueType="num">
                                          <p:cBhvr>
                                            <p:cTn id="732" dur="1000" fill="hold"/>
                                            <p:tgtEl>
                                              <p:spTgt spid="60"/>
                                            </p:tgtEl>
                                            <p:attrNameLst>
                                              <p:attrName>ppt_h</p:attrName>
                                            </p:attrNameLst>
                                          </p:cBhvr>
                                          <p:tavLst>
                                            <p:tav tm="0">
                                              <p:val>
                                                <p:fltVal val="0"/>
                                              </p:val>
                                            </p:tav>
                                            <p:tav tm="100000">
                                              <p:val>
                                                <p:strVal val="#ppt_h"/>
                                              </p:val>
                                            </p:tav>
                                          </p:tavLst>
                                        </p:anim>
                                        <p:anim calcmode="lin" valueType="num">
                                          <p:cBhvr>
                                            <p:cTn id="733" dur="1000" fill="hold"/>
                                            <p:tgtEl>
                                              <p:spTgt spid="60"/>
                                            </p:tgtEl>
                                            <p:attrNameLst>
                                              <p:attrName>style.rotation</p:attrName>
                                            </p:attrNameLst>
                                          </p:cBhvr>
                                          <p:tavLst>
                                            <p:tav tm="0">
                                              <p:val>
                                                <p:fltVal val="360"/>
                                              </p:val>
                                            </p:tav>
                                            <p:tav tm="100000">
                                              <p:val>
                                                <p:fltVal val="0"/>
                                              </p:val>
                                            </p:tav>
                                          </p:tavLst>
                                        </p:anim>
                                        <p:animEffect transition="in" filter="fade">
                                          <p:cBhvr>
                                            <p:cTn id="734" dur="1000"/>
                                            <p:tgtEl>
                                              <p:spTgt spid="60"/>
                                            </p:tgtEl>
                                          </p:cBhvr>
                                        </p:animEffect>
                                      </p:childTnLst>
                                    </p:cTn>
                                  </p:par>
                                  <p:par>
                                    <p:cTn id="735" presetID="49" presetClass="entr" presetSubtype="0" decel="100000" fill="hold" grpId="1" nodeType="withEffect">
                                      <p:stCondLst>
                                        <p:cond delay="0"/>
                                      </p:stCondLst>
                                      <p:childTnLst>
                                        <p:set>
                                          <p:cBhvr>
                                            <p:cTn id="736" dur="1" fill="hold">
                                              <p:stCondLst>
                                                <p:cond delay="0"/>
                                              </p:stCondLst>
                                            </p:cTn>
                                            <p:tgtEl>
                                              <p:spTgt spid="61"/>
                                            </p:tgtEl>
                                            <p:attrNameLst>
                                              <p:attrName>style.visibility</p:attrName>
                                            </p:attrNameLst>
                                          </p:cBhvr>
                                          <p:to>
                                            <p:strVal val="visible"/>
                                          </p:to>
                                        </p:set>
                                        <p:anim calcmode="lin" valueType="num">
                                          <p:cBhvr>
                                            <p:cTn id="737" dur="1000" fill="hold"/>
                                            <p:tgtEl>
                                              <p:spTgt spid="61"/>
                                            </p:tgtEl>
                                            <p:attrNameLst>
                                              <p:attrName>ppt_w</p:attrName>
                                            </p:attrNameLst>
                                          </p:cBhvr>
                                          <p:tavLst>
                                            <p:tav tm="0">
                                              <p:val>
                                                <p:fltVal val="0"/>
                                              </p:val>
                                            </p:tav>
                                            <p:tav tm="100000">
                                              <p:val>
                                                <p:strVal val="#ppt_w"/>
                                              </p:val>
                                            </p:tav>
                                          </p:tavLst>
                                        </p:anim>
                                        <p:anim calcmode="lin" valueType="num">
                                          <p:cBhvr>
                                            <p:cTn id="738" dur="1000" fill="hold"/>
                                            <p:tgtEl>
                                              <p:spTgt spid="61"/>
                                            </p:tgtEl>
                                            <p:attrNameLst>
                                              <p:attrName>ppt_h</p:attrName>
                                            </p:attrNameLst>
                                          </p:cBhvr>
                                          <p:tavLst>
                                            <p:tav tm="0">
                                              <p:val>
                                                <p:fltVal val="0"/>
                                              </p:val>
                                            </p:tav>
                                            <p:tav tm="100000">
                                              <p:val>
                                                <p:strVal val="#ppt_h"/>
                                              </p:val>
                                            </p:tav>
                                          </p:tavLst>
                                        </p:anim>
                                        <p:anim calcmode="lin" valueType="num">
                                          <p:cBhvr>
                                            <p:cTn id="739" dur="1000" fill="hold"/>
                                            <p:tgtEl>
                                              <p:spTgt spid="61"/>
                                            </p:tgtEl>
                                            <p:attrNameLst>
                                              <p:attrName>style.rotation</p:attrName>
                                            </p:attrNameLst>
                                          </p:cBhvr>
                                          <p:tavLst>
                                            <p:tav tm="0">
                                              <p:val>
                                                <p:fltVal val="360"/>
                                              </p:val>
                                            </p:tav>
                                            <p:tav tm="100000">
                                              <p:val>
                                                <p:fltVal val="0"/>
                                              </p:val>
                                            </p:tav>
                                          </p:tavLst>
                                        </p:anim>
                                        <p:animEffect transition="in" filter="fade">
                                          <p:cBhvr>
                                            <p:cTn id="740" dur="1000"/>
                                            <p:tgtEl>
                                              <p:spTgt spid="61"/>
                                            </p:tgtEl>
                                          </p:cBhvr>
                                        </p:animEffect>
                                      </p:childTnLst>
                                    </p:cTn>
                                  </p:par>
                                  <p:par>
                                    <p:cTn id="741" presetID="49" presetClass="entr" presetSubtype="0" decel="100000" fill="hold" grpId="1" nodeType="withEffect">
                                      <p:stCondLst>
                                        <p:cond delay="0"/>
                                      </p:stCondLst>
                                      <p:childTnLst>
                                        <p:set>
                                          <p:cBhvr>
                                            <p:cTn id="742" dur="1" fill="hold">
                                              <p:stCondLst>
                                                <p:cond delay="0"/>
                                              </p:stCondLst>
                                            </p:cTn>
                                            <p:tgtEl>
                                              <p:spTgt spid="62"/>
                                            </p:tgtEl>
                                            <p:attrNameLst>
                                              <p:attrName>style.visibility</p:attrName>
                                            </p:attrNameLst>
                                          </p:cBhvr>
                                          <p:to>
                                            <p:strVal val="visible"/>
                                          </p:to>
                                        </p:set>
                                        <p:anim calcmode="lin" valueType="num">
                                          <p:cBhvr>
                                            <p:cTn id="743" dur="1000" fill="hold"/>
                                            <p:tgtEl>
                                              <p:spTgt spid="62"/>
                                            </p:tgtEl>
                                            <p:attrNameLst>
                                              <p:attrName>ppt_w</p:attrName>
                                            </p:attrNameLst>
                                          </p:cBhvr>
                                          <p:tavLst>
                                            <p:tav tm="0">
                                              <p:val>
                                                <p:fltVal val="0"/>
                                              </p:val>
                                            </p:tav>
                                            <p:tav tm="100000">
                                              <p:val>
                                                <p:strVal val="#ppt_w"/>
                                              </p:val>
                                            </p:tav>
                                          </p:tavLst>
                                        </p:anim>
                                        <p:anim calcmode="lin" valueType="num">
                                          <p:cBhvr>
                                            <p:cTn id="744" dur="1000" fill="hold"/>
                                            <p:tgtEl>
                                              <p:spTgt spid="62"/>
                                            </p:tgtEl>
                                            <p:attrNameLst>
                                              <p:attrName>ppt_h</p:attrName>
                                            </p:attrNameLst>
                                          </p:cBhvr>
                                          <p:tavLst>
                                            <p:tav tm="0">
                                              <p:val>
                                                <p:fltVal val="0"/>
                                              </p:val>
                                            </p:tav>
                                            <p:tav tm="100000">
                                              <p:val>
                                                <p:strVal val="#ppt_h"/>
                                              </p:val>
                                            </p:tav>
                                          </p:tavLst>
                                        </p:anim>
                                        <p:anim calcmode="lin" valueType="num">
                                          <p:cBhvr>
                                            <p:cTn id="745" dur="1000" fill="hold"/>
                                            <p:tgtEl>
                                              <p:spTgt spid="62"/>
                                            </p:tgtEl>
                                            <p:attrNameLst>
                                              <p:attrName>style.rotation</p:attrName>
                                            </p:attrNameLst>
                                          </p:cBhvr>
                                          <p:tavLst>
                                            <p:tav tm="0">
                                              <p:val>
                                                <p:fltVal val="360"/>
                                              </p:val>
                                            </p:tav>
                                            <p:tav tm="100000">
                                              <p:val>
                                                <p:fltVal val="0"/>
                                              </p:val>
                                            </p:tav>
                                          </p:tavLst>
                                        </p:anim>
                                        <p:animEffect transition="in" filter="fade">
                                          <p:cBhvr>
                                            <p:cTn id="746" dur="1000"/>
                                            <p:tgtEl>
                                              <p:spTgt spid="62"/>
                                            </p:tgtEl>
                                          </p:cBhvr>
                                        </p:animEffect>
                                      </p:childTnLst>
                                    </p:cTn>
                                  </p:par>
                                  <p:par>
                                    <p:cTn id="747" presetID="49" presetClass="entr" presetSubtype="0" decel="100000" fill="hold" grpId="1" nodeType="withEffect">
                                      <p:stCondLst>
                                        <p:cond delay="0"/>
                                      </p:stCondLst>
                                      <p:childTnLst>
                                        <p:set>
                                          <p:cBhvr>
                                            <p:cTn id="748" dur="1" fill="hold">
                                              <p:stCondLst>
                                                <p:cond delay="0"/>
                                              </p:stCondLst>
                                            </p:cTn>
                                            <p:tgtEl>
                                              <p:spTgt spid="63"/>
                                            </p:tgtEl>
                                            <p:attrNameLst>
                                              <p:attrName>style.visibility</p:attrName>
                                            </p:attrNameLst>
                                          </p:cBhvr>
                                          <p:to>
                                            <p:strVal val="visible"/>
                                          </p:to>
                                        </p:set>
                                        <p:anim calcmode="lin" valueType="num">
                                          <p:cBhvr>
                                            <p:cTn id="749" dur="1000" fill="hold"/>
                                            <p:tgtEl>
                                              <p:spTgt spid="63"/>
                                            </p:tgtEl>
                                            <p:attrNameLst>
                                              <p:attrName>ppt_w</p:attrName>
                                            </p:attrNameLst>
                                          </p:cBhvr>
                                          <p:tavLst>
                                            <p:tav tm="0">
                                              <p:val>
                                                <p:fltVal val="0"/>
                                              </p:val>
                                            </p:tav>
                                            <p:tav tm="100000">
                                              <p:val>
                                                <p:strVal val="#ppt_w"/>
                                              </p:val>
                                            </p:tav>
                                          </p:tavLst>
                                        </p:anim>
                                        <p:anim calcmode="lin" valueType="num">
                                          <p:cBhvr>
                                            <p:cTn id="750" dur="1000" fill="hold"/>
                                            <p:tgtEl>
                                              <p:spTgt spid="63"/>
                                            </p:tgtEl>
                                            <p:attrNameLst>
                                              <p:attrName>ppt_h</p:attrName>
                                            </p:attrNameLst>
                                          </p:cBhvr>
                                          <p:tavLst>
                                            <p:tav tm="0">
                                              <p:val>
                                                <p:fltVal val="0"/>
                                              </p:val>
                                            </p:tav>
                                            <p:tav tm="100000">
                                              <p:val>
                                                <p:strVal val="#ppt_h"/>
                                              </p:val>
                                            </p:tav>
                                          </p:tavLst>
                                        </p:anim>
                                        <p:anim calcmode="lin" valueType="num">
                                          <p:cBhvr>
                                            <p:cTn id="751" dur="1000" fill="hold"/>
                                            <p:tgtEl>
                                              <p:spTgt spid="63"/>
                                            </p:tgtEl>
                                            <p:attrNameLst>
                                              <p:attrName>style.rotation</p:attrName>
                                            </p:attrNameLst>
                                          </p:cBhvr>
                                          <p:tavLst>
                                            <p:tav tm="0">
                                              <p:val>
                                                <p:fltVal val="360"/>
                                              </p:val>
                                            </p:tav>
                                            <p:tav tm="100000">
                                              <p:val>
                                                <p:fltVal val="0"/>
                                              </p:val>
                                            </p:tav>
                                          </p:tavLst>
                                        </p:anim>
                                        <p:animEffect transition="in" filter="fade">
                                          <p:cBhvr>
                                            <p:cTn id="752" dur="1000"/>
                                            <p:tgtEl>
                                              <p:spTgt spid="63"/>
                                            </p:tgtEl>
                                          </p:cBhvr>
                                        </p:animEffect>
                                      </p:childTnLst>
                                    </p:cTn>
                                  </p:par>
                                  <p:par>
                                    <p:cTn id="753" presetID="49" presetClass="entr" presetSubtype="0" decel="100000" fill="hold" grpId="1" nodeType="withEffect">
                                      <p:stCondLst>
                                        <p:cond delay="0"/>
                                      </p:stCondLst>
                                      <p:childTnLst>
                                        <p:set>
                                          <p:cBhvr>
                                            <p:cTn id="754" dur="1" fill="hold">
                                              <p:stCondLst>
                                                <p:cond delay="0"/>
                                              </p:stCondLst>
                                            </p:cTn>
                                            <p:tgtEl>
                                              <p:spTgt spid="64"/>
                                            </p:tgtEl>
                                            <p:attrNameLst>
                                              <p:attrName>style.visibility</p:attrName>
                                            </p:attrNameLst>
                                          </p:cBhvr>
                                          <p:to>
                                            <p:strVal val="visible"/>
                                          </p:to>
                                        </p:set>
                                        <p:anim calcmode="lin" valueType="num">
                                          <p:cBhvr>
                                            <p:cTn id="755" dur="1000" fill="hold"/>
                                            <p:tgtEl>
                                              <p:spTgt spid="64"/>
                                            </p:tgtEl>
                                            <p:attrNameLst>
                                              <p:attrName>ppt_w</p:attrName>
                                            </p:attrNameLst>
                                          </p:cBhvr>
                                          <p:tavLst>
                                            <p:tav tm="0">
                                              <p:val>
                                                <p:fltVal val="0"/>
                                              </p:val>
                                            </p:tav>
                                            <p:tav tm="100000">
                                              <p:val>
                                                <p:strVal val="#ppt_w"/>
                                              </p:val>
                                            </p:tav>
                                          </p:tavLst>
                                        </p:anim>
                                        <p:anim calcmode="lin" valueType="num">
                                          <p:cBhvr>
                                            <p:cTn id="756" dur="1000" fill="hold"/>
                                            <p:tgtEl>
                                              <p:spTgt spid="64"/>
                                            </p:tgtEl>
                                            <p:attrNameLst>
                                              <p:attrName>ppt_h</p:attrName>
                                            </p:attrNameLst>
                                          </p:cBhvr>
                                          <p:tavLst>
                                            <p:tav tm="0">
                                              <p:val>
                                                <p:fltVal val="0"/>
                                              </p:val>
                                            </p:tav>
                                            <p:tav tm="100000">
                                              <p:val>
                                                <p:strVal val="#ppt_h"/>
                                              </p:val>
                                            </p:tav>
                                          </p:tavLst>
                                        </p:anim>
                                        <p:anim calcmode="lin" valueType="num">
                                          <p:cBhvr>
                                            <p:cTn id="757" dur="1000" fill="hold"/>
                                            <p:tgtEl>
                                              <p:spTgt spid="64"/>
                                            </p:tgtEl>
                                            <p:attrNameLst>
                                              <p:attrName>style.rotation</p:attrName>
                                            </p:attrNameLst>
                                          </p:cBhvr>
                                          <p:tavLst>
                                            <p:tav tm="0">
                                              <p:val>
                                                <p:fltVal val="360"/>
                                              </p:val>
                                            </p:tav>
                                            <p:tav tm="100000">
                                              <p:val>
                                                <p:fltVal val="0"/>
                                              </p:val>
                                            </p:tav>
                                          </p:tavLst>
                                        </p:anim>
                                        <p:animEffect transition="in" filter="fade">
                                          <p:cBhvr>
                                            <p:cTn id="758" dur="1000"/>
                                            <p:tgtEl>
                                              <p:spTgt spid="64"/>
                                            </p:tgtEl>
                                          </p:cBhvr>
                                        </p:animEffect>
                                      </p:childTnLst>
                                    </p:cTn>
                                  </p:par>
                                  <p:par>
                                    <p:cTn id="759" presetID="49" presetClass="entr" presetSubtype="0" decel="100000" fill="hold" grpId="1" nodeType="withEffect">
                                      <p:stCondLst>
                                        <p:cond delay="0"/>
                                      </p:stCondLst>
                                      <p:childTnLst>
                                        <p:set>
                                          <p:cBhvr>
                                            <p:cTn id="760" dur="1" fill="hold">
                                              <p:stCondLst>
                                                <p:cond delay="0"/>
                                              </p:stCondLst>
                                            </p:cTn>
                                            <p:tgtEl>
                                              <p:spTgt spid="65"/>
                                            </p:tgtEl>
                                            <p:attrNameLst>
                                              <p:attrName>style.visibility</p:attrName>
                                            </p:attrNameLst>
                                          </p:cBhvr>
                                          <p:to>
                                            <p:strVal val="visible"/>
                                          </p:to>
                                        </p:set>
                                        <p:anim calcmode="lin" valueType="num">
                                          <p:cBhvr>
                                            <p:cTn id="761" dur="1000" fill="hold"/>
                                            <p:tgtEl>
                                              <p:spTgt spid="65"/>
                                            </p:tgtEl>
                                            <p:attrNameLst>
                                              <p:attrName>ppt_w</p:attrName>
                                            </p:attrNameLst>
                                          </p:cBhvr>
                                          <p:tavLst>
                                            <p:tav tm="0">
                                              <p:val>
                                                <p:fltVal val="0"/>
                                              </p:val>
                                            </p:tav>
                                            <p:tav tm="100000">
                                              <p:val>
                                                <p:strVal val="#ppt_w"/>
                                              </p:val>
                                            </p:tav>
                                          </p:tavLst>
                                        </p:anim>
                                        <p:anim calcmode="lin" valueType="num">
                                          <p:cBhvr>
                                            <p:cTn id="762" dur="1000" fill="hold"/>
                                            <p:tgtEl>
                                              <p:spTgt spid="65"/>
                                            </p:tgtEl>
                                            <p:attrNameLst>
                                              <p:attrName>ppt_h</p:attrName>
                                            </p:attrNameLst>
                                          </p:cBhvr>
                                          <p:tavLst>
                                            <p:tav tm="0">
                                              <p:val>
                                                <p:fltVal val="0"/>
                                              </p:val>
                                            </p:tav>
                                            <p:tav tm="100000">
                                              <p:val>
                                                <p:strVal val="#ppt_h"/>
                                              </p:val>
                                            </p:tav>
                                          </p:tavLst>
                                        </p:anim>
                                        <p:anim calcmode="lin" valueType="num">
                                          <p:cBhvr>
                                            <p:cTn id="763" dur="1000" fill="hold"/>
                                            <p:tgtEl>
                                              <p:spTgt spid="65"/>
                                            </p:tgtEl>
                                            <p:attrNameLst>
                                              <p:attrName>style.rotation</p:attrName>
                                            </p:attrNameLst>
                                          </p:cBhvr>
                                          <p:tavLst>
                                            <p:tav tm="0">
                                              <p:val>
                                                <p:fltVal val="360"/>
                                              </p:val>
                                            </p:tav>
                                            <p:tav tm="100000">
                                              <p:val>
                                                <p:fltVal val="0"/>
                                              </p:val>
                                            </p:tav>
                                          </p:tavLst>
                                        </p:anim>
                                        <p:animEffect transition="in" filter="fade">
                                          <p:cBhvr>
                                            <p:cTn id="764" dur="1000"/>
                                            <p:tgtEl>
                                              <p:spTgt spid="65"/>
                                            </p:tgtEl>
                                          </p:cBhvr>
                                        </p:animEffect>
                                      </p:childTnLst>
                                    </p:cTn>
                                  </p:par>
                                  <p:par>
                                    <p:cTn id="765" presetID="49" presetClass="entr" presetSubtype="0" decel="100000" fill="hold" grpId="1" nodeType="withEffect">
                                      <p:stCondLst>
                                        <p:cond delay="0"/>
                                      </p:stCondLst>
                                      <p:childTnLst>
                                        <p:set>
                                          <p:cBhvr>
                                            <p:cTn id="766" dur="1" fill="hold">
                                              <p:stCondLst>
                                                <p:cond delay="0"/>
                                              </p:stCondLst>
                                            </p:cTn>
                                            <p:tgtEl>
                                              <p:spTgt spid="68"/>
                                            </p:tgtEl>
                                            <p:attrNameLst>
                                              <p:attrName>style.visibility</p:attrName>
                                            </p:attrNameLst>
                                          </p:cBhvr>
                                          <p:to>
                                            <p:strVal val="visible"/>
                                          </p:to>
                                        </p:set>
                                        <p:anim calcmode="lin" valueType="num">
                                          <p:cBhvr>
                                            <p:cTn id="767" dur="1000" fill="hold"/>
                                            <p:tgtEl>
                                              <p:spTgt spid="68"/>
                                            </p:tgtEl>
                                            <p:attrNameLst>
                                              <p:attrName>ppt_w</p:attrName>
                                            </p:attrNameLst>
                                          </p:cBhvr>
                                          <p:tavLst>
                                            <p:tav tm="0">
                                              <p:val>
                                                <p:fltVal val="0"/>
                                              </p:val>
                                            </p:tav>
                                            <p:tav tm="100000">
                                              <p:val>
                                                <p:strVal val="#ppt_w"/>
                                              </p:val>
                                            </p:tav>
                                          </p:tavLst>
                                        </p:anim>
                                        <p:anim calcmode="lin" valueType="num">
                                          <p:cBhvr>
                                            <p:cTn id="768" dur="1000" fill="hold"/>
                                            <p:tgtEl>
                                              <p:spTgt spid="68"/>
                                            </p:tgtEl>
                                            <p:attrNameLst>
                                              <p:attrName>ppt_h</p:attrName>
                                            </p:attrNameLst>
                                          </p:cBhvr>
                                          <p:tavLst>
                                            <p:tav tm="0">
                                              <p:val>
                                                <p:fltVal val="0"/>
                                              </p:val>
                                            </p:tav>
                                            <p:tav tm="100000">
                                              <p:val>
                                                <p:strVal val="#ppt_h"/>
                                              </p:val>
                                            </p:tav>
                                          </p:tavLst>
                                        </p:anim>
                                        <p:anim calcmode="lin" valueType="num">
                                          <p:cBhvr>
                                            <p:cTn id="769" dur="1000" fill="hold"/>
                                            <p:tgtEl>
                                              <p:spTgt spid="68"/>
                                            </p:tgtEl>
                                            <p:attrNameLst>
                                              <p:attrName>style.rotation</p:attrName>
                                            </p:attrNameLst>
                                          </p:cBhvr>
                                          <p:tavLst>
                                            <p:tav tm="0">
                                              <p:val>
                                                <p:fltVal val="360"/>
                                              </p:val>
                                            </p:tav>
                                            <p:tav tm="100000">
                                              <p:val>
                                                <p:fltVal val="0"/>
                                              </p:val>
                                            </p:tav>
                                          </p:tavLst>
                                        </p:anim>
                                        <p:animEffect transition="in" filter="fade">
                                          <p:cBhvr>
                                            <p:cTn id="770" dur="1000"/>
                                            <p:tgtEl>
                                              <p:spTgt spid="68"/>
                                            </p:tgtEl>
                                          </p:cBhvr>
                                        </p:animEffect>
                                      </p:childTnLst>
                                    </p:cTn>
                                  </p:par>
                                  <p:par>
                                    <p:cTn id="771" presetID="49" presetClass="entr" presetSubtype="0" decel="100000" fill="hold" grpId="1" nodeType="withEffect">
                                      <p:stCondLst>
                                        <p:cond delay="0"/>
                                      </p:stCondLst>
                                      <p:childTnLst>
                                        <p:set>
                                          <p:cBhvr>
                                            <p:cTn id="772" dur="1" fill="hold">
                                              <p:stCondLst>
                                                <p:cond delay="0"/>
                                              </p:stCondLst>
                                            </p:cTn>
                                            <p:tgtEl>
                                              <p:spTgt spid="69"/>
                                            </p:tgtEl>
                                            <p:attrNameLst>
                                              <p:attrName>style.visibility</p:attrName>
                                            </p:attrNameLst>
                                          </p:cBhvr>
                                          <p:to>
                                            <p:strVal val="visible"/>
                                          </p:to>
                                        </p:set>
                                        <p:anim calcmode="lin" valueType="num">
                                          <p:cBhvr>
                                            <p:cTn id="773" dur="1000" fill="hold"/>
                                            <p:tgtEl>
                                              <p:spTgt spid="69"/>
                                            </p:tgtEl>
                                            <p:attrNameLst>
                                              <p:attrName>ppt_w</p:attrName>
                                            </p:attrNameLst>
                                          </p:cBhvr>
                                          <p:tavLst>
                                            <p:tav tm="0">
                                              <p:val>
                                                <p:fltVal val="0"/>
                                              </p:val>
                                            </p:tav>
                                            <p:tav tm="100000">
                                              <p:val>
                                                <p:strVal val="#ppt_w"/>
                                              </p:val>
                                            </p:tav>
                                          </p:tavLst>
                                        </p:anim>
                                        <p:anim calcmode="lin" valueType="num">
                                          <p:cBhvr>
                                            <p:cTn id="774" dur="1000" fill="hold"/>
                                            <p:tgtEl>
                                              <p:spTgt spid="69"/>
                                            </p:tgtEl>
                                            <p:attrNameLst>
                                              <p:attrName>ppt_h</p:attrName>
                                            </p:attrNameLst>
                                          </p:cBhvr>
                                          <p:tavLst>
                                            <p:tav tm="0">
                                              <p:val>
                                                <p:fltVal val="0"/>
                                              </p:val>
                                            </p:tav>
                                            <p:tav tm="100000">
                                              <p:val>
                                                <p:strVal val="#ppt_h"/>
                                              </p:val>
                                            </p:tav>
                                          </p:tavLst>
                                        </p:anim>
                                        <p:anim calcmode="lin" valueType="num">
                                          <p:cBhvr>
                                            <p:cTn id="775" dur="1000" fill="hold"/>
                                            <p:tgtEl>
                                              <p:spTgt spid="69"/>
                                            </p:tgtEl>
                                            <p:attrNameLst>
                                              <p:attrName>style.rotation</p:attrName>
                                            </p:attrNameLst>
                                          </p:cBhvr>
                                          <p:tavLst>
                                            <p:tav tm="0">
                                              <p:val>
                                                <p:fltVal val="360"/>
                                              </p:val>
                                            </p:tav>
                                            <p:tav tm="100000">
                                              <p:val>
                                                <p:fltVal val="0"/>
                                              </p:val>
                                            </p:tav>
                                          </p:tavLst>
                                        </p:anim>
                                        <p:animEffect transition="in" filter="fade">
                                          <p:cBhvr>
                                            <p:cTn id="776" dur="1000"/>
                                            <p:tgtEl>
                                              <p:spTgt spid="69"/>
                                            </p:tgtEl>
                                          </p:cBhvr>
                                        </p:animEffect>
                                      </p:childTnLst>
                                    </p:cTn>
                                  </p:par>
                                  <p:par>
                                    <p:cTn id="777" presetID="49" presetClass="entr" presetSubtype="0" decel="100000" fill="hold" grpId="1" nodeType="withEffect">
                                      <p:stCondLst>
                                        <p:cond delay="0"/>
                                      </p:stCondLst>
                                      <p:childTnLst>
                                        <p:set>
                                          <p:cBhvr>
                                            <p:cTn id="778" dur="1" fill="hold">
                                              <p:stCondLst>
                                                <p:cond delay="0"/>
                                              </p:stCondLst>
                                            </p:cTn>
                                            <p:tgtEl>
                                              <p:spTgt spid="70"/>
                                            </p:tgtEl>
                                            <p:attrNameLst>
                                              <p:attrName>style.visibility</p:attrName>
                                            </p:attrNameLst>
                                          </p:cBhvr>
                                          <p:to>
                                            <p:strVal val="visible"/>
                                          </p:to>
                                        </p:set>
                                        <p:anim calcmode="lin" valueType="num">
                                          <p:cBhvr>
                                            <p:cTn id="779" dur="1000" fill="hold"/>
                                            <p:tgtEl>
                                              <p:spTgt spid="70"/>
                                            </p:tgtEl>
                                            <p:attrNameLst>
                                              <p:attrName>ppt_w</p:attrName>
                                            </p:attrNameLst>
                                          </p:cBhvr>
                                          <p:tavLst>
                                            <p:tav tm="0">
                                              <p:val>
                                                <p:fltVal val="0"/>
                                              </p:val>
                                            </p:tav>
                                            <p:tav tm="100000">
                                              <p:val>
                                                <p:strVal val="#ppt_w"/>
                                              </p:val>
                                            </p:tav>
                                          </p:tavLst>
                                        </p:anim>
                                        <p:anim calcmode="lin" valueType="num">
                                          <p:cBhvr>
                                            <p:cTn id="780" dur="1000" fill="hold"/>
                                            <p:tgtEl>
                                              <p:spTgt spid="70"/>
                                            </p:tgtEl>
                                            <p:attrNameLst>
                                              <p:attrName>ppt_h</p:attrName>
                                            </p:attrNameLst>
                                          </p:cBhvr>
                                          <p:tavLst>
                                            <p:tav tm="0">
                                              <p:val>
                                                <p:fltVal val="0"/>
                                              </p:val>
                                            </p:tav>
                                            <p:tav tm="100000">
                                              <p:val>
                                                <p:strVal val="#ppt_h"/>
                                              </p:val>
                                            </p:tav>
                                          </p:tavLst>
                                        </p:anim>
                                        <p:anim calcmode="lin" valueType="num">
                                          <p:cBhvr>
                                            <p:cTn id="781" dur="1000" fill="hold"/>
                                            <p:tgtEl>
                                              <p:spTgt spid="70"/>
                                            </p:tgtEl>
                                            <p:attrNameLst>
                                              <p:attrName>style.rotation</p:attrName>
                                            </p:attrNameLst>
                                          </p:cBhvr>
                                          <p:tavLst>
                                            <p:tav tm="0">
                                              <p:val>
                                                <p:fltVal val="360"/>
                                              </p:val>
                                            </p:tav>
                                            <p:tav tm="100000">
                                              <p:val>
                                                <p:fltVal val="0"/>
                                              </p:val>
                                            </p:tav>
                                          </p:tavLst>
                                        </p:anim>
                                        <p:animEffect transition="in" filter="fade">
                                          <p:cBhvr>
                                            <p:cTn id="782" dur="1000"/>
                                            <p:tgtEl>
                                              <p:spTgt spid="70"/>
                                            </p:tgtEl>
                                          </p:cBhvr>
                                        </p:animEffect>
                                      </p:childTnLst>
                                    </p:cTn>
                                  </p:par>
                                  <p:par>
                                    <p:cTn id="783" presetID="2" presetClass="entr" presetSubtype="6" fill="hold" grpId="0" nodeType="withEffect">
                                      <p:stCondLst>
                                        <p:cond delay="0"/>
                                      </p:stCondLst>
                                      <p:childTnLst>
                                        <p:set>
                                          <p:cBhvr>
                                            <p:cTn id="784" dur="1" fill="hold">
                                              <p:stCondLst>
                                                <p:cond delay="0"/>
                                              </p:stCondLst>
                                            </p:cTn>
                                            <p:tgtEl>
                                              <p:spTgt spid="50"/>
                                            </p:tgtEl>
                                            <p:attrNameLst>
                                              <p:attrName>style.visibility</p:attrName>
                                            </p:attrNameLst>
                                          </p:cBhvr>
                                          <p:to>
                                            <p:strVal val="visible"/>
                                          </p:to>
                                        </p:set>
                                        <p:anim calcmode="lin" valueType="num">
                                          <p:cBhvr additive="base">
                                            <p:cTn id="785" dur="1000" fill="hold"/>
                                            <p:tgtEl>
                                              <p:spTgt spid="50"/>
                                            </p:tgtEl>
                                            <p:attrNameLst>
                                              <p:attrName>ppt_x</p:attrName>
                                            </p:attrNameLst>
                                          </p:cBhvr>
                                          <p:tavLst>
                                            <p:tav tm="0">
                                              <p:val>
                                                <p:strVal val="1+#ppt_w/2"/>
                                              </p:val>
                                            </p:tav>
                                            <p:tav tm="100000">
                                              <p:val>
                                                <p:strVal val="#ppt_x"/>
                                              </p:val>
                                            </p:tav>
                                          </p:tavLst>
                                        </p:anim>
                                        <p:anim calcmode="lin" valueType="num">
                                          <p:cBhvr additive="base">
                                            <p:cTn id="786" dur="1000" fill="hold"/>
                                            <p:tgtEl>
                                              <p:spTgt spid="50"/>
                                            </p:tgtEl>
                                            <p:attrNameLst>
                                              <p:attrName>ppt_y</p:attrName>
                                            </p:attrNameLst>
                                          </p:cBhvr>
                                          <p:tavLst>
                                            <p:tav tm="0">
                                              <p:val>
                                                <p:strVal val="1+#ppt_h/2"/>
                                              </p:val>
                                            </p:tav>
                                            <p:tav tm="100000">
                                              <p:val>
                                                <p:strVal val="#ppt_y"/>
                                              </p:val>
                                            </p:tav>
                                          </p:tavLst>
                                        </p:anim>
                                      </p:childTnLst>
                                    </p:cTn>
                                  </p:par>
                                  <p:par>
                                    <p:cTn id="787" presetID="49" presetClass="entr" presetSubtype="0" decel="100000" fill="hold" grpId="1" nodeType="withEffect">
                                      <p:stCondLst>
                                        <p:cond delay="0"/>
                                      </p:stCondLst>
                                      <p:childTnLst>
                                        <p:set>
                                          <p:cBhvr>
                                            <p:cTn id="788" dur="1" fill="hold">
                                              <p:stCondLst>
                                                <p:cond delay="0"/>
                                              </p:stCondLst>
                                            </p:cTn>
                                            <p:tgtEl>
                                              <p:spTgt spid="50"/>
                                            </p:tgtEl>
                                            <p:attrNameLst>
                                              <p:attrName>style.visibility</p:attrName>
                                            </p:attrNameLst>
                                          </p:cBhvr>
                                          <p:to>
                                            <p:strVal val="visible"/>
                                          </p:to>
                                        </p:set>
                                        <p:anim calcmode="lin" valueType="num">
                                          <p:cBhvr>
                                            <p:cTn id="789" dur="1000" fill="hold"/>
                                            <p:tgtEl>
                                              <p:spTgt spid="50"/>
                                            </p:tgtEl>
                                            <p:attrNameLst>
                                              <p:attrName>ppt_w</p:attrName>
                                            </p:attrNameLst>
                                          </p:cBhvr>
                                          <p:tavLst>
                                            <p:tav tm="0">
                                              <p:val>
                                                <p:fltVal val="0"/>
                                              </p:val>
                                            </p:tav>
                                            <p:tav tm="100000">
                                              <p:val>
                                                <p:strVal val="#ppt_w"/>
                                              </p:val>
                                            </p:tav>
                                          </p:tavLst>
                                        </p:anim>
                                        <p:anim calcmode="lin" valueType="num">
                                          <p:cBhvr>
                                            <p:cTn id="790" dur="1000" fill="hold"/>
                                            <p:tgtEl>
                                              <p:spTgt spid="50"/>
                                            </p:tgtEl>
                                            <p:attrNameLst>
                                              <p:attrName>ppt_h</p:attrName>
                                            </p:attrNameLst>
                                          </p:cBhvr>
                                          <p:tavLst>
                                            <p:tav tm="0">
                                              <p:val>
                                                <p:fltVal val="0"/>
                                              </p:val>
                                            </p:tav>
                                            <p:tav tm="100000">
                                              <p:val>
                                                <p:strVal val="#ppt_h"/>
                                              </p:val>
                                            </p:tav>
                                          </p:tavLst>
                                        </p:anim>
                                        <p:anim calcmode="lin" valueType="num">
                                          <p:cBhvr>
                                            <p:cTn id="791" dur="1000" fill="hold"/>
                                            <p:tgtEl>
                                              <p:spTgt spid="50"/>
                                            </p:tgtEl>
                                            <p:attrNameLst>
                                              <p:attrName>style.rotation</p:attrName>
                                            </p:attrNameLst>
                                          </p:cBhvr>
                                          <p:tavLst>
                                            <p:tav tm="0">
                                              <p:val>
                                                <p:fltVal val="360"/>
                                              </p:val>
                                            </p:tav>
                                            <p:tav tm="100000">
                                              <p:val>
                                                <p:fltVal val="0"/>
                                              </p:val>
                                            </p:tav>
                                          </p:tavLst>
                                        </p:anim>
                                        <p:animEffect transition="in" filter="fade">
                                          <p:cBhvr>
                                            <p:cTn id="792" dur="1000"/>
                                            <p:tgtEl>
                                              <p:spTgt spid="50"/>
                                            </p:tgtEl>
                                          </p:cBhvr>
                                        </p:animEffect>
                                      </p:childTnLst>
                                    </p:cTn>
                                  </p:par>
                                  <p:par>
                                    <p:cTn id="793" presetID="49" presetClass="entr" presetSubtype="0" decel="100000" fill="hold" grpId="1" nodeType="withEffect">
                                      <p:stCondLst>
                                        <p:cond delay="0"/>
                                      </p:stCondLst>
                                      <p:childTnLst>
                                        <p:set>
                                          <p:cBhvr>
                                            <p:cTn id="794" dur="1" fill="hold">
                                              <p:stCondLst>
                                                <p:cond delay="0"/>
                                              </p:stCondLst>
                                            </p:cTn>
                                            <p:tgtEl>
                                              <p:spTgt spid="72"/>
                                            </p:tgtEl>
                                            <p:attrNameLst>
                                              <p:attrName>style.visibility</p:attrName>
                                            </p:attrNameLst>
                                          </p:cBhvr>
                                          <p:to>
                                            <p:strVal val="visible"/>
                                          </p:to>
                                        </p:set>
                                        <p:anim calcmode="lin" valueType="num">
                                          <p:cBhvr>
                                            <p:cTn id="795" dur="1000" fill="hold"/>
                                            <p:tgtEl>
                                              <p:spTgt spid="72"/>
                                            </p:tgtEl>
                                            <p:attrNameLst>
                                              <p:attrName>ppt_w</p:attrName>
                                            </p:attrNameLst>
                                          </p:cBhvr>
                                          <p:tavLst>
                                            <p:tav tm="0">
                                              <p:val>
                                                <p:fltVal val="0"/>
                                              </p:val>
                                            </p:tav>
                                            <p:tav tm="100000">
                                              <p:val>
                                                <p:strVal val="#ppt_w"/>
                                              </p:val>
                                            </p:tav>
                                          </p:tavLst>
                                        </p:anim>
                                        <p:anim calcmode="lin" valueType="num">
                                          <p:cBhvr>
                                            <p:cTn id="796" dur="1000" fill="hold"/>
                                            <p:tgtEl>
                                              <p:spTgt spid="72"/>
                                            </p:tgtEl>
                                            <p:attrNameLst>
                                              <p:attrName>ppt_h</p:attrName>
                                            </p:attrNameLst>
                                          </p:cBhvr>
                                          <p:tavLst>
                                            <p:tav tm="0">
                                              <p:val>
                                                <p:fltVal val="0"/>
                                              </p:val>
                                            </p:tav>
                                            <p:tav tm="100000">
                                              <p:val>
                                                <p:strVal val="#ppt_h"/>
                                              </p:val>
                                            </p:tav>
                                          </p:tavLst>
                                        </p:anim>
                                        <p:anim calcmode="lin" valueType="num">
                                          <p:cBhvr>
                                            <p:cTn id="797" dur="1000" fill="hold"/>
                                            <p:tgtEl>
                                              <p:spTgt spid="72"/>
                                            </p:tgtEl>
                                            <p:attrNameLst>
                                              <p:attrName>style.rotation</p:attrName>
                                            </p:attrNameLst>
                                          </p:cBhvr>
                                          <p:tavLst>
                                            <p:tav tm="0">
                                              <p:val>
                                                <p:fltVal val="360"/>
                                              </p:val>
                                            </p:tav>
                                            <p:tav tm="100000">
                                              <p:val>
                                                <p:fltVal val="0"/>
                                              </p:val>
                                            </p:tav>
                                          </p:tavLst>
                                        </p:anim>
                                        <p:animEffect transition="in" filter="fade">
                                          <p:cBhvr>
                                            <p:cTn id="798" dur="1000"/>
                                            <p:tgtEl>
                                              <p:spTgt spid="72"/>
                                            </p:tgtEl>
                                          </p:cBhvr>
                                        </p:animEffect>
                                      </p:childTnLst>
                                    </p:cTn>
                                  </p:par>
                                  <p:par>
                                    <p:cTn id="799" presetID="49" presetClass="entr" presetSubtype="0" decel="100000" fill="hold" grpId="1" nodeType="withEffect">
                                      <p:stCondLst>
                                        <p:cond delay="0"/>
                                      </p:stCondLst>
                                      <p:childTnLst>
                                        <p:set>
                                          <p:cBhvr>
                                            <p:cTn id="800" dur="1" fill="hold">
                                              <p:stCondLst>
                                                <p:cond delay="0"/>
                                              </p:stCondLst>
                                            </p:cTn>
                                            <p:tgtEl>
                                              <p:spTgt spid="73"/>
                                            </p:tgtEl>
                                            <p:attrNameLst>
                                              <p:attrName>style.visibility</p:attrName>
                                            </p:attrNameLst>
                                          </p:cBhvr>
                                          <p:to>
                                            <p:strVal val="visible"/>
                                          </p:to>
                                        </p:set>
                                        <p:anim calcmode="lin" valueType="num">
                                          <p:cBhvr>
                                            <p:cTn id="801" dur="1000" fill="hold"/>
                                            <p:tgtEl>
                                              <p:spTgt spid="73"/>
                                            </p:tgtEl>
                                            <p:attrNameLst>
                                              <p:attrName>ppt_w</p:attrName>
                                            </p:attrNameLst>
                                          </p:cBhvr>
                                          <p:tavLst>
                                            <p:tav tm="0">
                                              <p:val>
                                                <p:fltVal val="0"/>
                                              </p:val>
                                            </p:tav>
                                            <p:tav tm="100000">
                                              <p:val>
                                                <p:strVal val="#ppt_w"/>
                                              </p:val>
                                            </p:tav>
                                          </p:tavLst>
                                        </p:anim>
                                        <p:anim calcmode="lin" valueType="num">
                                          <p:cBhvr>
                                            <p:cTn id="802" dur="1000" fill="hold"/>
                                            <p:tgtEl>
                                              <p:spTgt spid="73"/>
                                            </p:tgtEl>
                                            <p:attrNameLst>
                                              <p:attrName>ppt_h</p:attrName>
                                            </p:attrNameLst>
                                          </p:cBhvr>
                                          <p:tavLst>
                                            <p:tav tm="0">
                                              <p:val>
                                                <p:fltVal val="0"/>
                                              </p:val>
                                            </p:tav>
                                            <p:tav tm="100000">
                                              <p:val>
                                                <p:strVal val="#ppt_h"/>
                                              </p:val>
                                            </p:tav>
                                          </p:tavLst>
                                        </p:anim>
                                        <p:anim calcmode="lin" valueType="num">
                                          <p:cBhvr>
                                            <p:cTn id="803" dur="1000" fill="hold"/>
                                            <p:tgtEl>
                                              <p:spTgt spid="73"/>
                                            </p:tgtEl>
                                            <p:attrNameLst>
                                              <p:attrName>style.rotation</p:attrName>
                                            </p:attrNameLst>
                                          </p:cBhvr>
                                          <p:tavLst>
                                            <p:tav tm="0">
                                              <p:val>
                                                <p:fltVal val="360"/>
                                              </p:val>
                                            </p:tav>
                                            <p:tav tm="100000">
                                              <p:val>
                                                <p:fltVal val="0"/>
                                              </p:val>
                                            </p:tav>
                                          </p:tavLst>
                                        </p:anim>
                                        <p:animEffect transition="in" filter="fade">
                                          <p:cBhvr>
                                            <p:cTn id="804" dur="1000"/>
                                            <p:tgtEl>
                                              <p:spTgt spid="73"/>
                                            </p:tgtEl>
                                          </p:cBhvr>
                                        </p:animEffect>
                                      </p:childTnLst>
                                    </p:cTn>
                                  </p:par>
                                  <p:par>
                                    <p:cTn id="805" presetID="49" presetClass="entr" presetSubtype="0" decel="100000" fill="hold" grpId="1" nodeType="withEffect">
                                      <p:stCondLst>
                                        <p:cond delay="0"/>
                                      </p:stCondLst>
                                      <p:childTnLst>
                                        <p:set>
                                          <p:cBhvr>
                                            <p:cTn id="806" dur="1" fill="hold">
                                              <p:stCondLst>
                                                <p:cond delay="0"/>
                                              </p:stCondLst>
                                            </p:cTn>
                                            <p:tgtEl>
                                              <p:spTgt spid="74"/>
                                            </p:tgtEl>
                                            <p:attrNameLst>
                                              <p:attrName>style.visibility</p:attrName>
                                            </p:attrNameLst>
                                          </p:cBhvr>
                                          <p:to>
                                            <p:strVal val="visible"/>
                                          </p:to>
                                        </p:set>
                                        <p:anim calcmode="lin" valueType="num">
                                          <p:cBhvr>
                                            <p:cTn id="807" dur="1000" fill="hold"/>
                                            <p:tgtEl>
                                              <p:spTgt spid="74"/>
                                            </p:tgtEl>
                                            <p:attrNameLst>
                                              <p:attrName>ppt_w</p:attrName>
                                            </p:attrNameLst>
                                          </p:cBhvr>
                                          <p:tavLst>
                                            <p:tav tm="0">
                                              <p:val>
                                                <p:fltVal val="0"/>
                                              </p:val>
                                            </p:tav>
                                            <p:tav tm="100000">
                                              <p:val>
                                                <p:strVal val="#ppt_w"/>
                                              </p:val>
                                            </p:tav>
                                          </p:tavLst>
                                        </p:anim>
                                        <p:anim calcmode="lin" valueType="num">
                                          <p:cBhvr>
                                            <p:cTn id="808" dur="1000" fill="hold"/>
                                            <p:tgtEl>
                                              <p:spTgt spid="74"/>
                                            </p:tgtEl>
                                            <p:attrNameLst>
                                              <p:attrName>ppt_h</p:attrName>
                                            </p:attrNameLst>
                                          </p:cBhvr>
                                          <p:tavLst>
                                            <p:tav tm="0">
                                              <p:val>
                                                <p:fltVal val="0"/>
                                              </p:val>
                                            </p:tav>
                                            <p:tav tm="100000">
                                              <p:val>
                                                <p:strVal val="#ppt_h"/>
                                              </p:val>
                                            </p:tav>
                                          </p:tavLst>
                                        </p:anim>
                                        <p:anim calcmode="lin" valueType="num">
                                          <p:cBhvr>
                                            <p:cTn id="809" dur="1000" fill="hold"/>
                                            <p:tgtEl>
                                              <p:spTgt spid="74"/>
                                            </p:tgtEl>
                                            <p:attrNameLst>
                                              <p:attrName>style.rotation</p:attrName>
                                            </p:attrNameLst>
                                          </p:cBhvr>
                                          <p:tavLst>
                                            <p:tav tm="0">
                                              <p:val>
                                                <p:fltVal val="360"/>
                                              </p:val>
                                            </p:tav>
                                            <p:tav tm="100000">
                                              <p:val>
                                                <p:fltVal val="0"/>
                                              </p:val>
                                            </p:tav>
                                          </p:tavLst>
                                        </p:anim>
                                        <p:animEffect transition="in" filter="fade">
                                          <p:cBhvr>
                                            <p:cTn id="810" dur="1000"/>
                                            <p:tgtEl>
                                              <p:spTgt spid="74"/>
                                            </p:tgtEl>
                                          </p:cBhvr>
                                        </p:animEffect>
                                      </p:childTnLst>
                                    </p:cTn>
                                  </p:par>
                                  <p:par>
                                    <p:cTn id="811" presetID="49" presetClass="entr" presetSubtype="0" decel="100000" fill="hold" grpId="1" nodeType="withEffect">
                                      <p:stCondLst>
                                        <p:cond delay="0"/>
                                      </p:stCondLst>
                                      <p:childTnLst>
                                        <p:set>
                                          <p:cBhvr>
                                            <p:cTn id="812" dur="1" fill="hold">
                                              <p:stCondLst>
                                                <p:cond delay="0"/>
                                              </p:stCondLst>
                                            </p:cTn>
                                            <p:tgtEl>
                                              <p:spTgt spid="76"/>
                                            </p:tgtEl>
                                            <p:attrNameLst>
                                              <p:attrName>style.visibility</p:attrName>
                                            </p:attrNameLst>
                                          </p:cBhvr>
                                          <p:to>
                                            <p:strVal val="visible"/>
                                          </p:to>
                                        </p:set>
                                        <p:anim calcmode="lin" valueType="num">
                                          <p:cBhvr>
                                            <p:cTn id="813" dur="1000" fill="hold"/>
                                            <p:tgtEl>
                                              <p:spTgt spid="76"/>
                                            </p:tgtEl>
                                            <p:attrNameLst>
                                              <p:attrName>ppt_w</p:attrName>
                                            </p:attrNameLst>
                                          </p:cBhvr>
                                          <p:tavLst>
                                            <p:tav tm="0">
                                              <p:val>
                                                <p:fltVal val="0"/>
                                              </p:val>
                                            </p:tav>
                                            <p:tav tm="100000">
                                              <p:val>
                                                <p:strVal val="#ppt_w"/>
                                              </p:val>
                                            </p:tav>
                                          </p:tavLst>
                                        </p:anim>
                                        <p:anim calcmode="lin" valueType="num">
                                          <p:cBhvr>
                                            <p:cTn id="814" dur="1000" fill="hold"/>
                                            <p:tgtEl>
                                              <p:spTgt spid="76"/>
                                            </p:tgtEl>
                                            <p:attrNameLst>
                                              <p:attrName>ppt_h</p:attrName>
                                            </p:attrNameLst>
                                          </p:cBhvr>
                                          <p:tavLst>
                                            <p:tav tm="0">
                                              <p:val>
                                                <p:fltVal val="0"/>
                                              </p:val>
                                            </p:tav>
                                            <p:tav tm="100000">
                                              <p:val>
                                                <p:strVal val="#ppt_h"/>
                                              </p:val>
                                            </p:tav>
                                          </p:tavLst>
                                        </p:anim>
                                        <p:anim calcmode="lin" valueType="num">
                                          <p:cBhvr>
                                            <p:cTn id="815" dur="1000" fill="hold"/>
                                            <p:tgtEl>
                                              <p:spTgt spid="76"/>
                                            </p:tgtEl>
                                            <p:attrNameLst>
                                              <p:attrName>style.rotation</p:attrName>
                                            </p:attrNameLst>
                                          </p:cBhvr>
                                          <p:tavLst>
                                            <p:tav tm="0">
                                              <p:val>
                                                <p:fltVal val="360"/>
                                              </p:val>
                                            </p:tav>
                                            <p:tav tm="100000">
                                              <p:val>
                                                <p:fltVal val="0"/>
                                              </p:val>
                                            </p:tav>
                                          </p:tavLst>
                                        </p:anim>
                                        <p:animEffect transition="in" filter="fade">
                                          <p:cBhvr>
                                            <p:cTn id="816" dur="1000"/>
                                            <p:tgtEl>
                                              <p:spTgt spid="76"/>
                                            </p:tgtEl>
                                          </p:cBhvr>
                                        </p:animEffect>
                                      </p:childTnLst>
                                    </p:cTn>
                                  </p:par>
                                  <p:par>
                                    <p:cTn id="817" presetID="49" presetClass="entr" presetSubtype="0" decel="100000" fill="hold" grpId="1" nodeType="withEffect">
                                      <p:stCondLst>
                                        <p:cond delay="0"/>
                                      </p:stCondLst>
                                      <p:childTnLst>
                                        <p:set>
                                          <p:cBhvr>
                                            <p:cTn id="818" dur="1" fill="hold">
                                              <p:stCondLst>
                                                <p:cond delay="0"/>
                                              </p:stCondLst>
                                            </p:cTn>
                                            <p:tgtEl>
                                              <p:spTgt spid="78"/>
                                            </p:tgtEl>
                                            <p:attrNameLst>
                                              <p:attrName>style.visibility</p:attrName>
                                            </p:attrNameLst>
                                          </p:cBhvr>
                                          <p:to>
                                            <p:strVal val="visible"/>
                                          </p:to>
                                        </p:set>
                                        <p:anim calcmode="lin" valueType="num">
                                          <p:cBhvr>
                                            <p:cTn id="819" dur="1000" fill="hold"/>
                                            <p:tgtEl>
                                              <p:spTgt spid="78"/>
                                            </p:tgtEl>
                                            <p:attrNameLst>
                                              <p:attrName>ppt_w</p:attrName>
                                            </p:attrNameLst>
                                          </p:cBhvr>
                                          <p:tavLst>
                                            <p:tav tm="0">
                                              <p:val>
                                                <p:fltVal val="0"/>
                                              </p:val>
                                            </p:tav>
                                            <p:tav tm="100000">
                                              <p:val>
                                                <p:strVal val="#ppt_w"/>
                                              </p:val>
                                            </p:tav>
                                          </p:tavLst>
                                        </p:anim>
                                        <p:anim calcmode="lin" valueType="num">
                                          <p:cBhvr>
                                            <p:cTn id="820" dur="1000" fill="hold"/>
                                            <p:tgtEl>
                                              <p:spTgt spid="78"/>
                                            </p:tgtEl>
                                            <p:attrNameLst>
                                              <p:attrName>ppt_h</p:attrName>
                                            </p:attrNameLst>
                                          </p:cBhvr>
                                          <p:tavLst>
                                            <p:tav tm="0">
                                              <p:val>
                                                <p:fltVal val="0"/>
                                              </p:val>
                                            </p:tav>
                                            <p:tav tm="100000">
                                              <p:val>
                                                <p:strVal val="#ppt_h"/>
                                              </p:val>
                                            </p:tav>
                                          </p:tavLst>
                                        </p:anim>
                                        <p:anim calcmode="lin" valueType="num">
                                          <p:cBhvr>
                                            <p:cTn id="821" dur="1000" fill="hold"/>
                                            <p:tgtEl>
                                              <p:spTgt spid="78"/>
                                            </p:tgtEl>
                                            <p:attrNameLst>
                                              <p:attrName>style.rotation</p:attrName>
                                            </p:attrNameLst>
                                          </p:cBhvr>
                                          <p:tavLst>
                                            <p:tav tm="0">
                                              <p:val>
                                                <p:fltVal val="360"/>
                                              </p:val>
                                            </p:tav>
                                            <p:tav tm="100000">
                                              <p:val>
                                                <p:fltVal val="0"/>
                                              </p:val>
                                            </p:tav>
                                          </p:tavLst>
                                        </p:anim>
                                        <p:animEffect transition="in" filter="fade">
                                          <p:cBhvr>
                                            <p:cTn id="822" dur="1000"/>
                                            <p:tgtEl>
                                              <p:spTgt spid="78"/>
                                            </p:tgtEl>
                                          </p:cBhvr>
                                        </p:animEffect>
                                      </p:childTnLst>
                                    </p:cTn>
                                  </p:par>
                                  <p:par>
                                    <p:cTn id="823" presetID="49" presetClass="entr" presetSubtype="0" decel="100000" fill="hold" grpId="1" nodeType="withEffect">
                                      <p:stCondLst>
                                        <p:cond delay="0"/>
                                      </p:stCondLst>
                                      <p:childTnLst>
                                        <p:set>
                                          <p:cBhvr>
                                            <p:cTn id="824" dur="1" fill="hold">
                                              <p:stCondLst>
                                                <p:cond delay="0"/>
                                              </p:stCondLst>
                                            </p:cTn>
                                            <p:tgtEl>
                                              <p:spTgt spid="81"/>
                                            </p:tgtEl>
                                            <p:attrNameLst>
                                              <p:attrName>style.visibility</p:attrName>
                                            </p:attrNameLst>
                                          </p:cBhvr>
                                          <p:to>
                                            <p:strVal val="visible"/>
                                          </p:to>
                                        </p:set>
                                        <p:anim calcmode="lin" valueType="num">
                                          <p:cBhvr>
                                            <p:cTn id="825" dur="1000" fill="hold"/>
                                            <p:tgtEl>
                                              <p:spTgt spid="81"/>
                                            </p:tgtEl>
                                            <p:attrNameLst>
                                              <p:attrName>ppt_w</p:attrName>
                                            </p:attrNameLst>
                                          </p:cBhvr>
                                          <p:tavLst>
                                            <p:tav tm="0">
                                              <p:val>
                                                <p:fltVal val="0"/>
                                              </p:val>
                                            </p:tav>
                                            <p:tav tm="100000">
                                              <p:val>
                                                <p:strVal val="#ppt_w"/>
                                              </p:val>
                                            </p:tav>
                                          </p:tavLst>
                                        </p:anim>
                                        <p:anim calcmode="lin" valueType="num">
                                          <p:cBhvr>
                                            <p:cTn id="826" dur="1000" fill="hold"/>
                                            <p:tgtEl>
                                              <p:spTgt spid="81"/>
                                            </p:tgtEl>
                                            <p:attrNameLst>
                                              <p:attrName>ppt_h</p:attrName>
                                            </p:attrNameLst>
                                          </p:cBhvr>
                                          <p:tavLst>
                                            <p:tav tm="0">
                                              <p:val>
                                                <p:fltVal val="0"/>
                                              </p:val>
                                            </p:tav>
                                            <p:tav tm="100000">
                                              <p:val>
                                                <p:strVal val="#ppt_h"/>
                                              </p:val>
                                            </p:tav>
                                          </p:tavLst>
                                        </p:anim>
                                        <p:anim calcmode="lin" valueType="num">
                                          <p:cBhvr>
                                            <p:cTn id="827" dur="1000" fill="hold"/>
                                            <p:tgtEl>
                                              <p:spTgt spid="81"/>
                                            </p:tgtEl>
                                            <p:attrNameLst>
                                              <p:attrName>style.rotation</p:attrName>
                                            </p:attrNameLst>
                                          </p:cBhvr>
                                          <p:tavLst>
                                            <p:tav tm="0">
                                              <p:val>
                                                <p:fltVal val="360"/>
                                              </p:val>
                                            </p:tav>
                                            <p:tav tm="100000">
                                              <p:val>
                                                <p:fltVal val="0"/>
                                              </p:val>
                                            </p:tav>
                                          </p:tavLst>
                                        </p:anim>
                                        <p:animEffect transition="in" filter="fade">
                                          <p:cBhvr>
                                            <p:cTn id="828" dur="1000"/>
                                            <p:tgtEl>
                                              <p:spTgt spid="81"/>
                                            </p:tgtEl>
                                          </p:cBhvr>
                                        </p:animEffect>
                                      </p:childTnLst>
                                    </p:cTn>
                                  </p:par>
                                  <p:par>
                                    <p:cTn id="829" presetID="49" presetClass="entr" presetSubtype="0" decel="100000" fill="hold" grpId="1" nodeType="withEffect">
                                      <p:stCondLst>
                                        <p:cond delay="0"/>
                                      </p:stCondLst>
                                      <p:childTnLst>
                                        <p:set>
                                          <p:cBhvr>
                                            <p:cTn id="830" dur="1" fill="hold">
                                              <p:stCondLst>
                                                <p:cond delay="0"/>
                                              </p:stCondLst>
                                            </p:cTn>
                                            <p:tgtEl>
                                              <p:spTgt spid="82"/>
                                            </p:tgtEl>
                                            <p:attrNameLst>
                                              <p:attrName>style.visibility</p:attrName>
                                            </p:attrNameLst>
                                          </p:cBhvr>
                                          <p:to>
                                            <p:strVal val="visible"/>
                                          </p:to>
                                        </p:set>
                                        <p:anim calcmode="lin" valueType="num">
                                          <p:cBhvr>
                                            <p:cTn id="831" dur="1000" fill="hold"/>
                                            <p:tgtEl>
                                              <p:spTgt spid="82"/>
                                            </p:tgtEl>
                                            <p:attrNameLst>
                                              <p:attrName>ppt_w</p:attrName>
                                            </p:attrNameLst>
                                          </p:cBhvr>
                                          <p:tavLst>
                                            <p:tav tm="0">
                                              <p:val>
                                                <p:fltVal val="0"/>
                                              </p:val>
                                            </p:tav>
                                            <p:tav tm="100000">
                                              <p:val>
                                                <p:strVal val="#ppt_w"/>
                                              </p:val>
                                            </p:tav>
                                          </p:tavLst>
                                        </p:anim>
                                        <p:anim calcmode="lin" valueType="num">
                                          <p:cBhvr>
                                            <p:cTn id="832" dur="1000" fill="hold"/>
                                            <p:tgtEl>
                                              <p:spTgt spid="82"/>
                                            </p:tgtEl>
                                            <p:attrNameLst>
                                              <p:attrName>ppt_h</p:attrName>
                                            </p:attrNameLst>
                                          </p:cBhvr>
                                          <p:tavLst>
                                            <p:tav tm="0">
                                              <p:val>
                                                <p:fltVal val="0"/>
                                              </p:val>
                                            </p:tav>
                                            <p:tav tm="100000">
                                              <p:val>
                                                <p:strVal val="#ppt_h"/>
                                              </p:val>
                                            </p:tav>
                                          </p:tavLst>
                                        </p:anim>
                                        <p:anim calcmode="lin" valueType="num">
                                          <p:cBhvr>
                                            <p:cTn id="833" dur="1000" fill="hold"/>
                                            <p:tgtEl>
                                              <p:spTgt spid="82"/>
                                            </p:tgtEl>
                                            <p:attrNameLst>
                                              <p:attrName>style.rotation</p:attrName>
                                            </p:attrNameLst>
                                          </p:cBhvr>
                                          <p:tavLst>
                                            <p:tav tm="0">
                                              <p:val>
                                                <p:fltVal val="360"/>
                                              </p:val>
                                            </p:tav>
                                            <p:tav tm="100000">
                                              <p:val>
                                                <p:fltVal val="0"/>
                                              </p:val>
                                            </p:tav>
                                          </p:tavLst>
                                        </p:anim>
                                        <p:animEffect transition="in" filter="fade">
                                          <p:cBhvr>
                                            <p:cTn id="834" dur="1000"/>
                                            <p:tgtEl>
                                              <p:spTgt spid="82"/>
                                            </p:tgtEl>
                                          </p:cBhvr>
                                        </p:animEffect>
                                      </p:childTnLst>
                                    </p:cTn>
                                  </p:par>
                                </p:childTnLst>
                              </p:cTn>
                            </p:par>
                            <p:par>
                              <p:cTn id="835" fill="hold">
                                <p:stCondLst>
                                  <p:cond delay="1000"/>
                                </p:stCondLst>
                                <p:childTnLst>
                                  <p:par>
                                    <p:cTn id="836" presetID="53" presetClass="entr" presetSubtype="16" fill="hold" grpId="0" nodeType="afterEffect">
                                      <p:stCondLst>
                                        <p:cond delay="0"/>
                                      </p:stCondLst>
                                      <p:childTnLst>
                                        <p:set>
                                          <p:cBhvr>
                                            <p:cTn id="837" dur="1" fill="hold">
                                              <p:stCondLst>
                                                <p:cond delay="0"/>
                                              </p:stCondLst>
                                            </p:cTn>
                                            <p:tgtEl>
                                              <p:spTgt spid="252"/>
                                            </p:tgtEl>
                                            <p:attrNameLst>
                                              <p:attrName>style.visibility</p:attrName>
                                            </p:attrNameLst>
                                          </p:cBhvr>
                                          <p:to>
                                            <p:strVal val="visible"/>
                                          </p:to>
                                        </p:set>
                                        <p:anim calcmode="lin" valueType="num">
                                          <p:cBhvr>
                                            <p:cTn id="838" dur="750" fill="hold"/>
                                            <p:tgtEl>
                                              <p:spTgt spid="252"/>
                                            </p:tgtEl>
                                            <p:attrNameLst>
                                              <p:attrName>ppt_w</p:attrName>
                                            </p:attrNameLst>
                                          </p:cBhvr>
                                          <p:tavLst>
                                            <p:tav tm="0">
                                              <p:val>
                                                <p:fltVal val="0"/>
                                              </p:val>
                                            </p:tav>
                                            <p:tav tm="100000">
                                              <p:val>
                                                <p:strVal val="#ppt_w"/>
                                              </p:val>
                                            </p:tav>
                                          </p:tavLst>
                                        </p:anim>
                                        <p:anim calcmode="lin" valueType="num">
                                          <p:cBhvr>
                                            <p:cTn id="839" dur="750" fill="hold"/>
                                            <p:tgtEl>
                                              <p:spTgt spid="252"/>
                                            </p:tgtEl>
                                            <p:attrNameLst>
                                              <p:attrName>ppt_h</p:attrName>
                                            </p:attrNameLst>
                                          </p:cBhvr>
                                          <p:tavLst>
                                            <p:tav tm="0">
                                              <p:val>
                                                <p:fltVal val="0"/>
                                              </p:val>
                                            </p:tav>
                                            <p:tav tm="100000">
                                              <p:val>
                                                <p:strVal val="#ppt_h"/>
                                              </p:val>
                                            </p:tav>
                                          </p:tavLst>
                                        </p:anim>
                                        <p:animEffect transition="in" filter="fade">
                                          <p:cBhvr>
                                            <p:cTn id="840" dur="750"/>
                                            <p:tgtEl>
                                              <p:spTgt spid="252"/>
                                            </p:tgtEl>
                                          </p:cBhvr>
                                        </p:animEffect>
                                      </p:childTnLst>
                                    </p:cTn>
                                  </p:par>
                                  <p:par>
                                    <p:cTn id="841" presetID="53" presetClass="entr" presetSubtype="16" fill="hold" grpId="0" nodeType="withEffect">
                                      <p:stCondLst>
                                        <p:cond delay="250"/>
                                      </p:stCondLst>
                                      <p:childTnLst>
                                        <p:set>
                                          <p:cBhvr>
                                            <p:cTn id="842" dur="1" fill="hold">
                                              <p:stCondLst>
                                                <p:cond delay="0"/>
                                              </p:stCondLst>
                                            </p:cTn>
                                            <p:tgtEl>
                                              <p:spTgt spid="253"/>
                                            </p:tgtEl>
                                            <p:attrNameLst>
                                              <p:attrName>style.visibility</p:attrName>
                                            </p:attrNameLst>
                                          </p:cBhvr>
                                          <p:to>
                                            <p:strVal val="visible"/>
                                          </p:to>
                                        </p:set>
                                        <p:anim calcmode="lin" valueType="num">
                                          <p:cBhvr>
                                            <p:cTn id="843" dur="750" fill="hold"/>
                                            <p:tgtEl>
                                              <p:spTgt spid="253"/>
                                            </p:tgtEl>
                                            <p:attrNameLst>
                                              <p:attrName>ppt_w</p:attrName>
                                            </p:attrNameLst>
                                          </p:cBhvr>
                                          <p:tavLst>
                                            <p:tav tm="0">
                                              <p:val>
                                                <p:fltVal val="0"/>
                                              </p:val>
                                            </p:tav>
                                            <p:tav tm="100000">
                                              <p:val>
                                                <p:strVal val="#ppt_w"/>
                                              </p:val>
                                            </p:tav>
                                          </p:tavLst>
                                        </p:anim>
                                        <p:anim calcmode="lin" valueType="num">
                                          <p:cBhvr>
                                            <p:cTn id="844" dur="750" fill="hold"/>
                                            <p:tgtEl>
                                              <p:spTgt spid="253"/>
                                            </p:tgtEl>
                                            <p:attrNameLst>
                                              <p:attrName>ppt_h</p:attrName>
                                            </p:attrNameLst>
                                          </p:cBhvr>
                                          <p:tavLst>
                                            <p:tav tm="0">
                                              <p:val>
                                                <p:fltVal val="0"/>
                                              </p:val>
                                            </p:tav>
                                            <p:tav tm="100000">
                                              <p:val>
                                                <p:strVal val="#ppt_h"/>
                                              </p:val>
                                            </p:tav>
                                          </p:tavLst>
                                        </p:anim>
                                        <p:animEffect transition="in" filter="fade">
                                          <p:cBhvr>
                                            <p:cTn id="845" dur="750"/>
                                            <p:tgtEl>
                                              <p:spTgt spid="253"/>
                                            </p:tgtEl>
                                          </p:cBhvr>
                                        </p:animEffect>
                                      </p:childTnLst>
                                    </p:cTn>
                                  </p:par>
                                  <p:par>
                                    <p:cTn id="846" presetID="53" presetClass="entr" presetSubtype="16" fill="hold" grpId="0" nodeType="withEffect">
                                      <p:stCondLst>
                                        <p:cond delay="250"/>
                                      </p:stCondLst>
                                      <p:childTnLst>
                                        <p:set>
                                          <p:cBhvr>
                                            <p:cTn id="847" dur="1" fill="hold">
                                              <p:stCondLst>
                                                <p:cond delay="0"/>
                                              </p:stCondLst>
                                            </p:cTn>
                                            <p:tgtEl>
                                              <p:spTgt spid="260"/>
                                            </p:tgtEl>
                                            <p:attrNameLst>
                                              <p:attrName>style.visibility</p:attrName>
                                            </p:attrNameLst>
                                          </p:cBhvr>
                                          <p:to>
                                            <p:strVal val="visible"/>
                                          </p:to>
                                        </p:set>
                                        <p:anim calcmode="lin" valueType="num">
                                          <p:cBhvr>
                                            <p:cTn id="848" dur="750" fill="hold"/>
                                            <p:tgtEl>
                                              <p:spTgt spid="260"/>
                                            </p:tgtEl>
                                            <p:attrNameLst>
                                              <p:attrName>ppt_w</p:attrName>
                                            </p:attrNameLst>
                                          </p:cBhvr>
                                          <p:tavLst>
                                            <p:tav tm="0">
                                              <p:val>
                                                <p:fltVal val="0"/>
                                              </p:val>
                                            </p:tav>
                                            <p:tav tm="100000">
                                              <p:val>
                                                <p:strVal val="#ppt_w"/>
                                              </p:val>
                                            </p:tav>
                                          </p:tavLst>
                                        </p:anim>
                                        <p:anim calcmode="lin" valueType="num">
                                          <p:cBhvr>
                                            <p:cTn id="849" dur="750" fill="hold"/>
                                            <p:tgtEl>
                                              <p:spTgt spid="260"/>
                                            </p:tgtEl>
                                            <p:attrNameLst>
                                              <p:attrName>ppt_h</p:attrName>
                                            </p:attrNameLst>
                                          </p:cBhvr>
                                          <p:tavLst>
                                            <p:tav tm="0">
                                              <p:val>
                                                <p:fltVal val="0"/>
                                              </p:val>
                                            </p:tav>
                                            <p:tav tm="100000">
                                              <p:val>
                                                <p:strVal val="#ppt_h"/>
                                              </p:val>
                                            </p:tav>
                                          </p:tavLst>
                                        </p:anim>
                                        <p:animEffect transition="in" filter="fade">
                                          <p:cBhvr>
                                            <p:cTn id="850" dur="750"/>
                                            <p:tgtEl>
                                              <p:spTgt spid="260"/>
                                            </p:tgtEl>
                                          </p:cBhvr>
                                        </p:animEffect>
                                      </p:childTnLst>
                                    </p:cTn>
                                  </p:par>
                                  <p:par>
                                    <p:cTn id="851" presetID="53" presetClass="entr" presetSubtype="16" fill="hold" grpId="0" nodeType="withEffect">
                                      <p:stCondLst>
                                        <p:cond delay="0"/>
                                      </p:stCondLst>
                                      <p:childTnLst>
                                        <p:set>
                                          <p:cBhvr>
                                            <p:cTn id="852" dur="1" fill="hold">
                                              <p:stCondLst>
                                                <p:cond delay="0"/>
                                              </p:stCondLst>
                                            </p:cTn>
                                            <p:tgtEl>
                                              <p:spTgt spid="261"/>
                                            </p:tgtEl>
                                            <p:attrNameLst>
                                              <p:attrName>style.visibility</p:attrName>
                                            </p:attrNameLst>
                                          </p:cBhvr>
                                          <p:to>
                                            <p:strVal val="visible"/>
                                          </p:to>
                                        </p:set>
                                        <p:anim calcmode="lin" valueType="num">
                                          <p:cBhvr>
                                            <p:cTn id="853" dur="750" fill="hold"/>
                                            <p:tgtEl>
                                              <p:spTgt spid="261"/>
                                            </p:tgtEl>
                                            <p:attrNameLst>
                                              <p:attrName>ppt_w</p:attrName>
                                            </p:attrNameLst>
                                          </p:cBhvr>
                                          <p:tavLst>
                                            <p:tav tm="0">
                                              <p:val>
                                                <p:fltVal val="0"/>
                                              </p:val>
                                            </p:tav>
                                            <p:tav tm="100000">
                                              <p:val>
                                                <p:strVal val="#ppt_w"/>
                                              </p:val>
                                            </p:tav>
                                          </p:tavLst>
                                        </p:anim>
                                        <p:anim calcmode="lin" valueType="num">
                                          <p:cBhvr>
                                            <p:cTn id="854" dur="750" fill="hold"/>
                                            <p:tgtEl>
                                              <p:spTgt spid="261"/>
                                            </p:tgtEl>
                                            <p:attrNameLst>
                                              <p:attrName>ppt_h</p:attrName>
                                            </p:attrNameLst>
                                          </p:cBhvr>
                                          <p:tavLst>
                                            <p:tav tm="0">
                                              <p:val>
                                                <p:fltVal val="0"/>
                                              </p:val>
                                            </p:tav>
                                            <p:tav tm="100000">
                                              <p:val>
                                                <p:strVal val="#ppt_h"/>
                                              </p:val>
                                            </p:tav>
                                          </p:tavLst>
                                        </p:anim>
                                        <p:animEffect transition="in" filter="fade">
                                          <p:cBhvr>
                                            <p:cTn id="855" dur="750"/>
                                            <p:tgtEl>
                                              <p:spTgt spid="261"/>
                                            </p:tgtEl>
                                          </p:cBhvr>
                                        </p:animEffect>
                                      </p:childTnLst>
                                    </p:cTn>
                                  </p:par>
                                  <p:par>
                                    <p:cTn id="856" presetID="53" presetClass="entr" presetSubtype="16" fill="hold" grpId="0" nodeType="withEffect">
                                      <p:stCondLst>
                                        <p:cond delay="0"/>
                                      </p:stCondLst>
                                      <p:childTnLst>
                                        <p:set>
                                          <p:cBhvr>
                                            <p:cTn id="857" dur="1" fill="hold">
                                              <p:stCondLst>
                                                <p:cond delay="0"/>
                                              </p:stCondLst>
                                            </p:cTn>
                                            <p:tgtEl>
                                              <p:spTgt spid="266"/>
                                            </p:tgtEl>
                                            <p:attrNameLst>
                                              <p:attrName>style.visibility</p:attrName>
                                            </p:attrNameLst>
                                          </p:cBhvr>
                                          <p:to>
                                            <p:strVal val="visible"/>
                                          </p:to>
                                        </p:set>
                                        <p:anim calcmode="lin" valueType="num">
                                          <p:cBhvr>
                                            <p:cTn id="858" dur="750" fill="hold"/>
                                            <p:tgtEl>
                                              <p:spTgt spid="266"/>
                                            </p:tgtEl>
                                            <p:attrNameLst>
                                              <p:attrName>ppt_w</p:attrName>
                                            </p:attrNameLst>
                                          </p:cBhvr>
                                          <p:tavLst>
                                            <p:tav tm="0">
                                              <p:val>
                                                <p:fltVal val="0"/>
                                              </p:val>
                                            </p:tav>
                                            <p:tav tm="100000">
                                              <p:val>
                                                <p:strVal val="#ppt_w"/>
                                              </p:val>
                                            </p:tav>
                                          </p:tavLst>
                                        </p:anim>
                                        <p:anim calcmode="lin" valueType="num">
                                          <p:cBhvr>
                                            <p:cTn id="859" dur="750" fill="hold"/>
                                            <p:tgtEl>
                                              <p:spTgt spid="266"/>
                                            </p:tgtEl>
                                            <p:attrNameLst>
                                              <p:attrName>ppt_h</p:attrName>
                                            </p:attrNameLst>
                                          </p:cBhvr>
                                          <p:tavLst>
                                            <p:tav tm="0">
                                              <p:val>
                                                <p:fltVal val="0"/>
                                              </p:val>
                                            </p:tav>
                                            <p:tav tm="100000">
                                              <p:val>
                                                <p:strVal val="#ppt_h"/>
                                              </p:val>
                                            </p:tav>
                                          </p:tavLst>
                                        </p:anim>
                                        <p:animEffect transition="in" filter="fade">
                                          <p:cBhvr>
                                            <p:cTn id="860" dur="750"/>
                                            <p:tgtEl>
                                              <p:spTgt spid="266"/>
                                            </p:tgtEl>
                                          </p:cBhvr>
                                        </p:animEffect>
                                      </p:childTnLst>
                                    </p:cTn>
                                  </p:par>
                                  <p:par>
                                    <p:cTn id="861" presetID="53" presetClass="entr" presetSubtype="16" fill="hold" grpId="0" nodeType="withEffect">
                                      <p:stCondLst>
                                        <p:cond delay="250"/>
                                      </p:stCondLst>
                                      <p:childTnLst>
                                        <p:set>
                                          <p:cBhvr>
                                            <p:cTn id="862" dur="1" fill="hold">
                                              <p:stCondLst>
                                                <p:cond delay="0"/>
                                              </p:stCondLst>
                                            </p:cTn>
                                            <p:tgtEl>
                                              <p:spTgt spid="267"/>
                                            </p:tgtEl>
                                            <p:attrNameLst>
                                              <p:attrName>style.visibility</p:attrName>
                                            </p:attrNameLst>
                                          </p:cBhvr>
                                          <p:to>
                                            <p:strVal val="visible"/>
                                          </p:to>
                                        </p:set>
                                        <p:anim calcmode="lin" valueType="num">
                                          <p:cBhvr>
                                            <p:cTn id="863" dur="750" fill="hold"/>
                                            <p:tgtEl>
                                              <p:spTgt spid="267"/>
                                            </p:tgtEl>
                                            <p:attrNameLst>
                                              <p:attrName>ppt_w</p:attrName>
                                            </p:attrNameLst>
                                          </p:cBhvr>
                                          <p:tavLst>
                                            <p:tav tm="0">
                                              <p:val>
                                                <p:fltVal val="0"/>
                                              </p:val>
                                            </p:tav>
                                            <p:tav tm="100000">
                                              <p:val>
                                                <p:strVal val="#ppt_w"/>
                                              </p:val>
                                            </p:tav>
                                          </p:tavLst>
                                        </p:anim>
                                        <p:anim calcmode="lin" valueType="num">
                                          <p:cBhvr>
                                            <p:cTn id="864" dur="750" fill="hold"/>
                                            <p:tgtEl>
                                              <p:spTgt spid="267"/>
                                            </p:tgtEl>
                                            <p:attrNameLst>
                                              <p:attrName>ppt_h</p:attrName>
                                            </p:attrNameLst>
                                          </p:cBhvr>
                                          <p:tavLst>
                                            <p:tav tm="0">
                                              <p:val>
                                                <p:fltVal val="0"/>
                                              </p:val>
                                            </p:tav>
                                            <p:tav tm="100000">
                                              <p:val>
                                                <p:strVal val="#ppt_h"/>
                                              </p:val>
                                            </p:tav>
                                          </p:tavLst>
                                        </p:anim>
                                        <p:animEffect transition="in" filter="fade">
                                          <p:cBhvr>
                                            <p:cTn id="865" dur="750"/>
                                            <p:tgtEl>
                                              <p:spTgt spid="267"/>
                                            </p:tgtEl>
                                          </p:cBhvr>
                                        </p:animEffect>
                                      </p:childTnLst>
                                    </p:cTn>
                                  </p:par>
                                  <p:par>
                                    <p:cTn id="866" presetID="53" presetClass="entr" presetSubtype="16" fill="hold" grpId="0" nodeType="withEffect">
                                      <p:stCondLst>
                                        <p:cond delay="0"/>
                                      </p:stCondLst>
                                      <p:childTnLst>
                                        <p:set>
                                          <p:cBhvr>
                                            <p:cTn id="867" dur="1" fill="hold">
                                              <p:stCondLst>
                                                <p:cond delay="0"/>
                                              </p:stCondLst>
                                            </p:cTn>
                                            <p:tgtEl>
                                              <p:spTgt spid="270"/>
                                            </p:tgtEl>
                                            <p:attrNameLst>
                                              <p:attrName>style.visibility</p:attrName>
                                            </p:attrNameLst>
                                          </p:cBhvr>
                                          <p:to>
                                            <p:strVal val="visible"/>
                                          </p:to>
                                        </p:set>
                                        <p:anim calcmode="lin" valueType="num">
                                          <p:cBhvr>
                                            <p:cTn id="868" dur="750" fill="hold"/>
                                            <p:tgtEl>
                                              <p:spTgt spid="270"/>
                                            </p:tgtEl>
                                            <p:attrNameLst>
                                              <p:attrName>ppt_w</p:attrName>
                                            </p:attrNameLst>
                                          </p:cBhvr>
                                          <p:tavLst>
                                            <p:tav tm="0">
                                              <p:val>
                                                <p:fltVal val="0"/>
                                              </p:val>
                                            </p:tav>
                                            <p:tav tm="100000">
                                              <p:val>
                                                <p:strVal val="#ppt_w"/>
                                              </p:val>
                                            </p:tav>
                                          </p:tavLst>
                                        </p:anim>
                                        <p:anim calcmode="lin" valueType="num">
                                          <p:cBhvr>
                                            <p:cTn id="869" dur="750" fill="hold"/>
                                            <p:tgtEl>
                                              <p:spTgt spid="270"/>
                                            </p:tgtEl>
                                            <p:attrNameLst>
                                              <p:attrName>ppt_h</p:attrName>
                                            </p:attrNameLst>
                                          </p:cBhvr>
                                          <p:tavLst>
                                            <p:tav tm="0">
                                              <p:val>
                                                <p:fltVal val="0"/>
                                              </p:val>
                                            </p:tav>
                                            <p:tav tm="100000">
                                              <p:val>
                                                <p:strVal val="#ppt_h"/>
                                              </p:val>
                                            </p:tav>
                                          </p:tavLst>
                                        </p:anim>
                                        <p:animEffect transition="in" filter="fade">
                                          <p:cBhvr>
                                            <p:cTn id="870" dur="750"/>
                                            <p:tgtEl>
                                              <p:spTgt spid="270"/>
                                            </p:tgtEl>
                                          </p:cBhvr>
                                        </p:animEffect>
                                      </p:childTnLst>
                                    </p:cTn>
                                  </p:par>
                                  <p:par>
                                    <p:cTn id="871" presetID="53" presetClass="entr" presetSubtype="16" fill="hold" grpId="0" nodeType="withEffect">
                                      <p:stCondLst>
                                        <p:cond delay="0"/>
                                      </p:stCondLst>
                                      <p:childTnLst>
                                        <p:set>
                                          <p:cBhvr>
                                            <p:cTn id="872" dur="1" fill="hold">
                                              <p:stCondLst>
                                                <p:cond delay="0"/>
                                              </p:stCondLst>
                                            </p:cTn>
                                            <p:tgtEl>
                                              <p:spTgt spid="271"/>
                                            </p:tgtEl>
                                            <p:attrNameLst>
                                              <p:attrName>style.visibility</p:attrName>
                                            </p:attrNameLst>
                                          </p:cBhvr>
                                          <p:to>
                                            <p:strVal val="visible"/>
                                          </p:to>
                                        </p:set>
                                        <p:anim calcmode="lin" valueType="num">
                                          <p:cBhvr>
                                            <p:cTn id="873" dur="750" fill="hold"/>
                                            <p:tgtEl>
                                              <p:spTgt spid="271"/>
                                            </p:tgtEl>
                                            <p:attrNameLst>
                                              <p:attrName>ppt_w</p:attrName>
                                            </p:attrNameLst>
                                          </p:cBhvr>
                                          <p:tavLst>
                                            <p:tav tm="0">
                                              <p:val>
                                                <p:fltVal val="0"/>
                                              </p:val>
                                            </p:tav>
                                            <p:tav tm="100000">
                                              <p:val>
                                                <p:strVal val="#ppt_w"/>
                                              </p:val>
                                            </p:tav>
                                          </p:tavLst>
                                        </p:anim>
                                        <p:anim calcmode="lin" valueType="num">
                                          <p:cBhvr>
                                            <p:cTn id="874" dur="750" fill="hold"/>
                                            <p:tgtEl>
                                              <p:spTgt spid="271"/>
                                            </p:tgtEl>
                                            <p:attrNameLst>
                                              <p:attrName>ppt_h</p:attrName>
                                            </p:attrNameLst>
                                          </p:cBhvr>
                                          <p:tavLst>
                                            <p:tav tm="0">
                                              <p:val>
                                                <p:fltVal val="0"/>
                                              </p:val>
                                            </p:tav>
                                            <p:tav tm="100000">
                                              <p:val>
                                                <p:strVal val="#ppt_h"/>
                                              </p:val>
                                            </p:tav>
                                          </p:tavLst>
                                        </p:anim>
                                        <p:animEffect transition="in" filter="fade">
                                          <p:cBhvr>
                                            <p:cTn id="875" dur="750"/>
                                            <p:tgtEl>
                                              <p:spTgt spid="271"/>
                                            </p:tgtEl>
                                          </p:cBhvr>
                                        </p:animEffect>
                                      </p:childTnLst>
                                    </p:cTn>
                                  </p:par>
                                  <p:par>
                                    <p:cTn id="876" presetID="53" presetClass="entr" presetSubtype="16" fill="hold" grpId="0" nodeType="withEffect">
                                      <p:stCondLst>
                                        <p:cond delay="0"/>
                                      </p:stCondLst>
                                      <p:childTnLst>
                                        <p:set>
                                          <p:cBhvr>
                                            <p:cTn id="877" dur="1" fill="hold">
                                              <p:stCondLst>
                                                <p:cond delay="0"/>
                                              </p:stCondLst>
                                            </p:cTn>
                                            <p:tgtEl>
                                              <p:spTgt spid="272"/>
                                            </p:tgtEl>
                                            <p:attrNameLst>
                                              <p:attrName>style.visibility</p:attrName>
                                            </p:attrNameLst>
                                          </p:cBhvr>
                                          <p:to>
                                            <p:strVal val="visible"/>
                                          </p:to>
                                        </p:set>
                                        <p:anim calcmode="lin" valueType="num">
                                          <p:cBhvr>
                                            <p:cTn id="878" dur="750" fill="hold"/>
                                            <p:tgtEl>
                                              <p:spTgt spid="272"/>
                                            </p:tgtEl>
                                            <p:attrNameLst>
                                              <p:attrName>ppt_w</p:attrName>
                                            </p:attrNameLst>
                                          </p:cBhvr>
                                          <p:tavLst>
                                            <p:tav tm="0">
                                              <p:val>
                                                <p:fltVal val="0"/>
                                              </p:val>
                                            </p:tav>
                                            <p:tav tm="100000">
                                              <p:val>
                                                <p:strVal val="#ppt_w"/>
                                              </p:val>
                                            </p:tav>
                                          </p:tavLst>
                                        </p:anim>
                                        <p:anim calcmode="lin" valueType="num">
                                          <p:cBhvr>
                                            <p:cTn id="879" dur="750" fill="hold"/>
                                            <p:tgtEl>
                                              <p:spTgt spid="272"/>
                                            </p:tgtEl>
                                            <p:attrNameLst>
                                              <p:attrName>ppt_h</p:attrName>
                                            </p:attrNameLst>
                                          </p:cBhvr>
                                          <p:tavLst>
                                            <p:tav tm="0">
                                              <p:val>
                                                <p:fltVal val="0"/>
                                              </p:val>
                                            </p:tav>
                                            <p:tav tm="100000">
                                              <p:val>
                                                <p:strVal val="#ppt_h"/>
                                              </p:val>
                                            </p:tav>
                                          </p:tavLst>
                                        </p:anim>
                                        <p:animEffect transition="in" filter="fade">
                                          <p:cBhvr>
                                            <p:cTn id="880" dur="750"/>
                                            <p:tgtEl>
                                              <p:spTgt spid="272"/>
                                            </p:tgtEl>
                                          </p:cBhvr>
                                        </p:animEffect>
                                      </p:childTnLst>
                                    </p:cTn>
                                  </p:par>
                                  <p:par>
                                    <p:cTn id="881" presetID="53" presetClass="entr" presetSubtype="16" fill="hold" grpId="0" nodeType="withEffect">
                                      <p:stCondLst>
                                        <p:cond delay="250"/>
                                      </p:stCondLst>
                                      <p:childTnLst>
                                        <p:set>
                                          <p:cBhvr>
                                            <p:cTn id="882" dur="1" fill="hold">
                                              <p:stCondLst>
                                                <p:cond delay="0"/>
                                              </p:stCondLst>
                                            </p:cTn>
                                            <p:tgtEl>
                                              <p:spTgt spid="273"/>
                                            </p:tgtEl>
                                            <p:attrNameLst>
                                              <p:attrName>style.visibility</p:attrName>
                                            </p:attrNameLst>
                                          </p:cBhvr>
                                          <p:to>
                                            <p:strVal val="visible"/>
                                          </p:to>
                                        </p:set>
                                        <p:anim calcmode="lin" valueType="num">
                                          <p:cBhvr>
                                            <p:cTn id="883" dur="750" fill="hold"/>
                                            <p:tgtEl>
                                              <p:spTgt spid="273"/>
                                            </p:tgtEl>
                                            <p:attrNameLst>
                                              <p:attrName>ppt_w</p:attrName>
                                            </p:attrNameLst>
                                          </p:cBhvr>
                                          <p:tavLst>
                                            <p:tav tm="0">
                                              <p:val>
                                                <p:fltVal val="0"/>
                                              </p:val>
                                            </p:tav>
                                            <p:tav tm="100000">
                                              <p:val>
                                                <p:strVal val="#ppt_w"/>
                                              </p:val>
                                            </p:tav>
                                          </p:tavLst>
                                        </p:anim>
                                        <p:anim calcmode="lin" valueType="num">
                                          <p:cBhvr>
                                            <p:cTn id="884" dur="750" fill="hold"/>
                                            <p:tgtEl>
                                              <p:spTgt spid="273"/>
                                            </p:tgtEl>
                                            <p:attrNameLst>
                                              <p:attrName>ppt_h</p:attrName>
                                            </p:attrNameLst>
                                          </p:cBhvr>
                                          <p:tavLst>
                                            <p:tav tm="0">
                                              <p:val>
                                                <p:fltVal val="0"/>
                                              </p:val>
                                            </p:tav>
                                            <p:tav tm="100000">
                                              <p:val>
                                                <p:strVal val="#ppt_h"/>
                                              </p:val>
                                            </p:tav>
                                          </p:tavLst>
                                        </p:anim>
                                        <p:animEffect transition="in" filter="fade">
                                          <p:cBhvr>
                                            <p:cTn id="885" dur="750"/>
                                            <p:tgtEl>
                                              <p:spTgt spid="273"/>
                                            </p:tgtEl>
                                          </p:cBhvr>
                                        </p:animEffect>
                                      </p:childTnLst>
                                    </p:cTn>
                                  </p:par>
                                  <p:par>
                                    <p:cTn id="886" presetID="53" presetClass="entr" presetSubtype="16" fill="hold" grpId="0" nodeType="withEffect">
                                      <p:stCondLst>
                                        <p:cond delay="0"/>
                                      </p:stCondLst>
                                      <p:childTnLst>
                                        <p:set>
                                          <p:cBhvr>
                                            <p:cTn id="887" dur="1" fill="hold">
                                              <p:stCondLst>
                                                <p:cond delay="0"/>
                                              </p:stCondLst>
                                            </p:cTn>
                                            <p:tgtEl>
                                              <p:spTgt spid="274"/>
                                            </p:tgtEl>
                                            <p:attrNameLst>
                                              <p:attrName>style.visibility</p:attrName>
                                            </p:attrNameLst>
                                          </p:cBhvr>
                                          <p:to>
                                            <p:strVal val="visible"/>
                                          </p:to>
                                        </p:set>
                                        <p:anim calcmode="lin" valueType="num">
                                          <p:cBhvr>
                                            <p:cTn id="888" dur="750" fill="hold"/>
                                            <p:tgtEl>
                                              <p:spTgt spid="274"/>
                                            </p:tgtEl>
                                            <p:attrNameLst>
                                              <p:attrName>ppt_w</p:attrName>
                                            </p:attrNameLst>
                                          </p:cBhvr>
                                          <p:tavLst>
                                            <p:tav tm="0">
                                              <p:val>
                                                <p:fltVal val="0"/>
                                              </p:val>
                                            </p:tav>
                                            <p:tav tm="100000">
                                              <p:val>
                                                <p:strVal val="#ppt_w"/>
                                              </p:val>
                                            </p:tav>
                                          </p:tavLst>
                                        </p:anim>
                                        <p:anim calcmode="lin" valueType="num">
                                          <p:cBhvr>
                                            <p:cTn id="889" dur="750" fill="hold"/>
                                            <p:tgtEl>
                                              <p:spTgt spid="274"/>
                                            </p:tgtEl>
                                            <p:attrNameLst>
                                              <p:attrName>ppt_h</p:attrName>
                                            </p:attrNameLst>
                                          </p:cBhvr>
                                          <p:tavLst>
                                            <p:tav tm="0">
                                              <p:val>
                                                <p:fltVal val="0"/>
                                              </p:val>
                                            </p:tav>
                                            <p:tav tm="100000">
                                              <p:val>
                                                <p:strVal val="#ppt_h"/>
                                              </p:val>
                                            </p:tav>
                                          </p:tavLst>
                                        </p:anim>
                                        <p:animEffect transition="in" filter="fade">
                                          <p:cBhvr>
                                            <p:cTn id="890" dur="750"/>
                                            <p:tgtEl>
                                              <p:spTgt spid="274"/>
                                            </p:tgtEl>
                                          </p:cBhvr>
                                        </p:animEffect>
                                      </p:childTnLst>
                                    </p:cTn>
                                  </p:par>
                                  <p:par>
                                    <p:cTn id="891" presetID="53" presetClass="entr" presetSubtype="16" fill="hold" grpId="0" nodeType="withEffect">
                                      <p:stCondLst>
                                        <p:cond delay="250"/>
                                      </p:stCondLst>
                                      <p:childTnLst>
                                        <p:set>
                                          <p:cBhvr>
                                            <p:cTn id="892" dur="1" fill="hold">
                                              <p:stCondLst>
                                                <p:cond delay="0"/>
                                              </p:stCondLst>
                                            </p:cTn>
                                            <p:tgtEl>
                                              <p:spTgt spid="275"/>
                                            </p:tgtEl>
                                            <p:attrNameLst>
                                              <p:attrName>style.visibility</p:attrName>
                                            </p:attrNameLst>
                                          </p:cBhvr>
                                          <p:to>
                                            <p:strVal val="visible"/>
                                          </p:to>
                                        </p:set>
                                        <p:anim calcmode="lin" valueType="num">
                                          <p:cBhvr>
                                            <p:cTn id="893" dur="750" fill="hold"/>
                                            <p:tgtEl>
                                              <p:spTgt spid="275"/>
                                            </p:tgtEl>
                                            <p:attrNameLst>
                                              <p:attrName>ppt_w</p:attrName>
                                            </p:attrNameLst>
                                          </p:cBhvr>
                                          <p:tavLst>
                                            <p:tav tm="0">
                                              <p:val>
                                                <p:fltVal val="0"/>
                                              </p:val>
                                            </p:tav>
                                            <p:tav tm="100000">
                                              <p:val>
                                                <p:strVal val="#ppt_w"/>
                                              </p:val>
                                            </p:tav>
                                          </p:tavLst>
                                        </p:anim>
                                        <p:anim calcmode="lin" valueType="num">
                                          <p:cBhvr>
                                            <p:cTn id="894" dur="750" fill="hold"/>
                                            <p:tgtEl>
                                              <p:spTgt spid="275"/>
                                            </p:tgtEl>
                                            <p:attrNameLst>
                                              <p:attrName>ppt_h</p:attrName>
                                            </p:attrNameLst>
                                          </p:cBhvr>
                                          <p:tavLst>
                                            <p:tav tm="0">
                                              <p:val>
                                                <p:fltVal val="0"/>
                                              </p:val>
                                            </p:tav>
                                            <p:tav tm="100000">
                                              <p:val>
                                                <p:strVal val="#ppt_h"/>
                                              </p:val>
                                            </p:tav>
                                          </p:tavLst>
                                        </p:anim>
                                        <p:animEffect transition="in" filter="fade">
                                          <p:cBhvr>
                                            <p:cTn id="895" dur="750"/>
                                            <p:tgtEl>
                                              <p:spTgt spid="275"/>
                                            </p:tgtEl>
                                          </p:cBhvr>
                                        </p:animEffect>
                                      </p:childTnLst>
                                    </p:cTn>
                                  </p:par>
                                  <p:par>
                                    <p:cTn id="896" presetID="53" presetClass="entr" presetSubtype="16" fill="hold" grpId="0" nodeType="withEffect">
                                      <p:stCondLst>
                                        <p:cond delay="250"/>
                                      </p:stCondLst>
                                      <p:childTnLst>
                                        <p:set>
                                          <p:cBhvr>
                                            <p:cTn id="897" dur="1" fill="hold">
                                              <p:stCondLst>
                                                <p:cond delay="0"/>
                                              </p:stCondLst>
                                            </p:cTn>
                                            <p:tgtEl>
                                              <p:spTgt spid="276"/>
                                            </p:tgtEl>
                                            <p:attrNameLst>
                                              <p:attrName>style.visibility</p:attrName>
                                            </p:attrNameLst>
                                          </p:cBhvr>
                                          <p:to>
                                            <p:strVal val="visible"/>
                                          </p:to>
                                        </p:set>
                                        <p:anim calcmode="lin" valueType="num">
                                          <p:cBhvr>
                                            <p:cTn id="898" dur="750" fill="hold"/>
                                            <p:tgtEl>
                                              <p:spTgt spid="276"/>
                                            </p:tgtEl>
                                            <p:attrNameLst>
                                              <p:attrName>ppt_w</p:attrName>
                                            </p:attrNameLst>
                                          </p:cBhvr>
                                          <p:tavLst>
                                            <p:tav tm="0">
                                              <p:val>
                                                <p:fltVal val="0"/>
                                              </p:val>
                                            </p:tav>
                                            <p:tav tm="100000">
                                              <p:val>
                                                <p:strVal val="#ppt_w"/>
                                              </p:val>
                                            </p:tav>
                                          </p:tavLst>
                                        </p:anim>
                                        <p:anim calcmode="lin" valueType="num">
                                          <p:cBhvr>
                                            <p:cTn id="899" dur="750" fill="hold"/>
                                            <p:tgtEl>
                                              <p:spTgt spid="276"/>
                                            </p:tgtEl>
                                            <p:attrNameLst>
                                              <p:attrName>ppt_h</p:attrName>
                                            </p:attrNameLst>
                                          </p:cBhvr>
                                          <p:tavLst>
                                            <p:tav tm="0">
                                              <p:val>
                                                <p:fltVal val="0"/>
                                              </p:val>
                                            </p:tav>
                                            <p:tav tm="100000">
                                              <p:val>
                                                <p:strVal val="#ppt_h"/>
                                              </p:val>
                                            </p:tav>
                                          </p:tavLst>
                                        </p:anim>
                                        <p:animEffect transition="in" filter="fade">
                                          <p:cBhvr>
                                            <p:cTn id="900" dur="750"/>
                                            <p:tgtEl>
                                              <p:spTgt spid="276"/>
                                            </p:tgtEl>
                                          </p:cBhvr>
                                        </p:animEffect>
                                      </p:childTnLst>
                                    </p:cTn>
                                  </p:par>
                                  <p:par>
                                    <p:cTn id="901" presetID="53" presetClass="entr" presetSubtype="16" fill="hold" grpId="0" nodeType="withEffect">
                                      <p:stCondLst>
                                        <p:cond delay="0"/>
                                      </p:stCondLst>
                                      <p:childTnLst>
                                        <p:set>
                                          <p:cBhvr>
                                            <p:cTn id="902" dur="1" fill="hold">
                                              <p:stCondLst>
                                                <p:cond delay="0"/>
                                              </p:stCondLst>
                                            </p:cTn>
                                            <p:tgtEl>
                                              <p:spTgt spid="277"/>
                                            </p:tgtEl>
                                            <p:attrNameLst>
                                              <p:attrName>style.visibility</p:attrName>
                                            </p:attrNameLst>
                                          </p:cBhvr>
                                          <p:to>
                                            <p:strVal val="visible"/>
                                          </p:to>
                                        </p:set>
                                        <p:anim calcmode="lin" valueType="num">
                                          <p:cBhvr>
                                            <p:cTn id="903" dur="750" fill="hold"/>
                                            <p:tgtEl>
                                              <p:spTgt spid="277"/>
                                            </p:tgtEl>
                                            <p:attrNameLst>
                                              <p:attrName>ppt_w</p:attrName>
                                            </p:attrNameLst>
                                          </p:cBhvr>
                                          <p:tavLst>
                                            <p:tav tm="0">
                                              <p:val>
                                                <p:fltVal val="0"/>
                                              </p:val>
                                            </p:tav>
                                            <p:tav tm="100000">
                                              <p:val>
                                                <p:strVal val="#ppt_w"/>
                                              </p:val>
                                            </p:tav>
                                          </p:tavLst>
                                        </p:anim>
                                        <p:anim calcmode="lin" valueType="num">
                                          <p:cBhvr>
                                            <p:cTn id="904" dur="750" fill="hold"/>
                                            <p:tgtEl>
                                              <p:spTgt spid="277"/>
                                            </p:tgtEl>
                                            <p:attrNameLst>
                                              <p:attrName>ppt_h</p:attrName>
                                            </p:attrNameLst>
                                          </p:cBhvr>
                                          <p:tavLst>
                                            <p:tav tm="0">
                                              <p:val>
                                                <p:fltVal val="0"/>
                                              </p:val>
                                            </p:tav>
                                            <p:tav tm="100000">
                                              <p:val>
                                                <p:strVal val="#ppt_h"/>
                                              </p:val>
                                            </p:tav>
                                          </p:tavLst>
                                        </p:anim>
                                        <p:animEffect transition="in" filter="fade">
                                          <p:cBhvr>
                                            <p:cTn id="905" dur="750"/>
                                            <p:tgtEl>
                                              <p:spTgt spid="277"/>
                                            </p:tgtEl>
                                          </p:cBhvr>
                                        </p:animEffect>
                                      </p:childTnLst>
                                    </p:cTn>
                                  </p:par>
                                  <p:par>
                                    <p:cTn id="906" presetID="53" presetClass="entr" presetSubtype="16" fill="hold" grpId="0" nodeType="withEffect">
                                      <p:stCondLst>
                                        <p:cond delay="0"/>
                                      </p:stCondLst>
                                      <p:childTnLst>
                                        <p:set>
                                          <p:cBhvr>
                                            <p:cTn id="907" dur="1" fill="hold">
                                              <p:stCondLst>
                                                <p:cond delay="0"/>
                                              </p:stCondLst>
                                            </p:cTn>
                                            <p:tgtEl>
                                              <p:spTgt spid="278"/>
                                            </p:tgtEl>
                                            <p:attrNameLst>
                                              <p:attrName>style.visibility</p:attrName>
                                            </p:attrNameLst>
                                          </p:cBhvr>
                                          <p:to>
                                            <p:strVal val="visible"/>
                                          </p:to>
                                        </p:set>
                                        <p:anim calcmode="lin" valueType="num">
                                          <p:cBhvr>
                                            <p:cTn id="908" dur="750" fill="hold"/>
                                            <p:tgtEl>
                                              <p:spTgt spid="278"/>
                                            </p:tgtEl>
                                            <p:attrNameLst>
                                              <p:attrName>ppt_w</p:attrName>
                                            </p:attrNameLst>
                                          </p:cBhvr>
                                          <p:tavLst>
                                            <p:tav tm="0">
                                              <p:val>
                                                <p:fltVal val="0"/>
                                              </p:val>
                                            </p:tav>
                                            <p:tav tm="100000">
                                              <p:val>
                                                <p:strVal val="#ppt_w"/>
                                              </p:val>
                                            </p:tav>
                                          </p:tavLst>
                                        </p:anim>
                                        <p:anim calcmode="lin" valueType="num">
                                          <p:cBhvr>
                                            <p:cTn id="909" dur="750" fill="hold"/>
                                            <p:tgtEl>
                                              <p:spTgt spid="278"/>
                                            </p:tgtEl>
                                            <p:attrNameLst>
                                              <p:attrName>ppt_h</p:attrName>
                                            </p:attrNameLst>
                                          </p:cBhvr>
                                          <p:tavLst>
                                            <p:tav tm="0">
                                              <p:val>
                                                <p:fltVal val="0"/>
                                              </p:val>
                                            </p:tav>
                                            <p:tav tm="100000">
                                              <p:val>
                                                <p:strVal val="#ppt_h"/>
                                              </p:val>
                                            </p:tav>
                                          </p:tavLst>
                                        </p:anim>
                                        <p:animEffect transition="in" filter="fade">
                                          <p:cBhvr>
                                            <p:cTn id="910" dur="750"/>
                                            <p:tgtEl>
                                              <p:spTgt spid="278"/>
                                            </p:tgtEl>
                                          </p:cBhvr>
                                        </p:animEffect>
                                      </p:childTnLst>
                                    </p:cTn>
                                  </p:par>
                                  <p:par>
                                    <p:cTn id="911" presetID="53" presetClass="entr" presetSubtype="16" fill="hold" grpId="0" nodeType="withEffect">
                                      <p:stCondLst>
                                        <p:cond delay="250"/>
                                      </p:stCondLst>
                                      <p:childTnLst>
                                        <p:set>
                                          <p:cBhvr>
                                            <p:cTn id="912" dur="1" fill="hold">
                                              <p:stCondLst>
                                                <p:cond delay="0"/>
                                              </p:stCondLst>
                                            </p:cTn>
                                            <p:tgtEl>
                                              <p:spTgt spid="279"/>
                                            </p:tgtEl>
                                            <p:attrNameLst>
                                              <p:attrName>style.visibility</p:attrName>
                                            </p:attrNameLst>
                                          </p:cBhvr>
                                          <p:to>
                                            <p:strVal val="visible"/>
                                          </p:to>
                                        </p:set>
                                        <p:anim calcmode="lin" valueType="num">
                                          <p:cBhvr>
                                            <p:cTn id="913" dur="750" fill="hold"/>
                                            <p:tgtEl>
                                              <p:spTgt spid="279"/>
                                            </p:tgtEl>
                                            <p:attrNameLst>
                                              <p:attrName>ppt_w</p:attrName>
                                            </p:attrNameLst>
                                          </p:cBhvr>
                                          <p:tavLst>
                                            <p:tav tm="0">
                                              <p:val>
                                                <p:fltVal val="0"/>
                                              </p:val>
                                            </p:tav>
                                            <p:tav tm="100000">
                                              <p:val>
                                                <p:strVal val="#ppt_w"/>
                                              </p:val>
                                            </p:tav>
                                          </p:tavLst>
                                        </p:anim>
                                        <p:anim calcmode="lin" valueType="num">
                                          <p:cBhvr>
                                            <p:cTn id="914" dur="750" fill="hold"/>
                                            <p:tgtEl>
                                              <p:spTgt spid="279"/>
                                            </p:tgtEl>
                                            <p:attrNameLst>
                                              <p:attrName>ppt_h</p:attrName>
                                            </p:attrNameLst>
                                          </p:cBhvr>
                                          <p:tavLst>
                                            <p:tav tm="0">
                                              <p:val>
                                                <p:fltVal val="0"/>
                                              </p:val>
                                            </p:tav>
                                            <p:tav tm="100000">
                                              <p:val>
                                                <p:strVal val="#ppt_h"/>
                                              </p:val>
                                            </p:tav>
                                          </p:tavLst>
                                        </p:anim>
                                        <p:animEffect transition="in" filter="fade">
                                          <p:cBhvr>
                                            <p:cTn id="915" dur="750"/>
                                            <p:tgtEl>
                                              <p:spTgt spid="279"/>
                                            </p:tgtEl>
                                          </p:cBhvr>
                                        </p:animEffect>
                                      </p:childTnLst>
                                    </p:cTn>
                                  </p:par>
                                  <p:par>
                                    <p:cTn id="916" presetID="53" presetClass="entr" presetSubtype="16" fill="hold" grpId="0" nodeType="withEffect">
                                      <p:stCondLst>
                                        <p:cond delay="250"/>
                                      </p:stCondLst>
                                      <p:childTnLst>
                                        <p:set>
                                          <p:cBhvr>
                                            <p:cTn id="917" dur="1" fill="hold">
                                              <p:stCondLst>
                                                <p:cond delay="0"/>
                                              </p:stCondLst>
                                            </p:cTn>
                                            <p:tgtEl>
                                              <p:spTgt spid="280"/>
                                            </p:tgtEl>
                                            <p:attrNameLst>
                                              <p:attrName>style.visibility</p:attrName>
                                            </p:attrNameLst>
                                          </p:cBhvr>
                                          <p:to>
                                            <p:strVal val="visible"/>
                                          </p:to>
                                        </p:set>
                                        <p:anim calcmode="lin" valueType="num">
                                          <p:cBhvr>
                                            <p:cTn id="918" dur="750" fill="hold"/>
                                            <p:tgtEl>
                                              <p:spTgt spid="280"/>
                                            </p:tgtEl>
                                            <p:attrNameLst>
                                              <p:attrName>ppt_w</p:attrName>
                                            </p:attrNameLst>
                                          </p:cBhvr>
                                          <p:tavLst>
                                            <p:tav tm="0">
                                              <p:val>
                                                <p:fltVal val="0"/>
                                              </p:val>
                                            </p:tav>
                                            <p:tav tm="100000">
                                              <p:val>
                                                <p:strVal val="#ppt_w"/>
                                              </p:val>
                                            </p:tav>
                                          </p:tavLst>
                                        </p:anim>
                                        <p:anim calcmode="lin" valueType="num">
                                          <p:cBhvr>
                                            <p:cTn id="919" dur="750" fill="hold"/>
                                            <p:tgtEl>
                                              <p:spTgt spid="280"/>
                                            </p:tgtEl>
                                            <p:attrNameLst>
                                              <p:attrName>ppt_h</p:attrName>
                                            </p:attrNameLst>
                                          </p:cBhvr>
                                          <p:tavLst>
                                            <p:tav tm="0">
                                              <p:val>
                                                <p:fltVal val="0"/>
                                              </p:val>
                                            </p:tav>
                                            <p:tav tm="100000">
                                              <p:val>
                                                <p:strVal val="#ppt_h"/>
                                              </p:val>
                                            </p:tav>
                                          </p:tavLst>
                                        </p:anim>
                                        <p:animEffect transition="in" filter="fade">
                                          <p:cBhvr>
                                            <p:cTn id="920" dur="750"/>
                                            <p:tgtEl>
                                              <p:spTgt spid="280"/>
                                            </p:tgtEl>
                                          </p:cBhvr>
                                        </p:animEffect>
                                      </p:childTnLst>
                                    </p:cTn>
                                  </p:par>
                                  <p:par>
                                    <p:cTn id="921" presetID="53" presetClass="entr" presetSubtype="16" fill="hold" grpId="0" nodeType="withEffect">
                                      <p:stCondLst>
                                        <p:cond delay="0"/>
                                      </p:stCondLst>
                                      <p:childTnLst>
                                        <p:set>
                                          <p:cBhvr>
                                            <p:cTn id="922" dur="1" fill="hold">
                                              <p:stCondLst>
                                                <p:cond delay="0"/>
                                              </p:stCondLst>
                                            </p:cTn>
                                            <p:tgtEl>
                                              <p:spTgt spid="281"/>
                                            </p:tgtEl>
                                            <p:attrNameLst>
                                              <p:attrName>style.visibility</p:attrName>
                                            </p:attrNameLst>
                                          </p:cBhvr>
                                          <p:to>
                                            <p:strVal val="visible"/>
                                          </p:to>
                                        </p:set>
                                        <p:anim calcmode="lin" valueType="num">
                                          <p:cBhvr>
                                            <p:cTn id="923" dur="750" fill="hold"/>
                                            <p:tgtEl>
                                              <p:spTgt spid="281"/>
                                            </p:tgtEl>
                                            <p:attrNameLst>
                                              <p:attrName>ppt_w</p:attrName>
                                            </p:attrNameLst>
                                          </p:cBhvr>
                                          <p:tavLst>
                                            <p:tav tm="0">
                                              <p:val>
                                                <p:fltVal val="0"/>
                                              </p:val>
                                            </p:tav>
                                            <p:tav tm="100000">
                                              <p:val>
                                                <p:strVal val="#ppt_w"/>
                                              </p:val>
                                            </p:tav>
                                          </p:tavLst>
                                        </p:anim>
                                        <p:anim calcmode="lin" valueType="num">
                                          <p:cBhvr>
                                            <p:cTn id="924" dur="750" fill="hold"/>
                                            <p:tgtEl>
                                              <p:spTgt spid="281"/>
                                            </p:tgtEl>
                                            <p:attrNameLst>
                                              <p:attrName>ppt_h</p:attrName>
                                            </p:attrNameLst>
                                          </p:cBhvr>
                                          <p:tavLst>
                                            <p:tav tm="0">
                                              <p:val>
                                                <p:fltVal val="0"/>
                                              </p:val>
                                            </p:tav>
                                            <p:tav tm="100000">
                                              <p:val>
                                                <p:strVal val="#ppt_h"/>
                                              </p:val>
                                            </p:tav>
                                          </p:tavLst>
                                        </p:anim>
                                        <p:animEffect transition="in" filter="fade">
                                          <p:cBhvr>
                                            <p:cTn id="925" dur="750"/>
                                            <p:tgtEl>
                                              <p:spTgt spid="281"/>
                                            </p:tgtEl>
                                          </p:cBhvr>
                                        </p:animEffect>
                                      </p:childTnLst>
                                    </p:cTn>
                                  </p:par>
                                  <p:par>
                                    <p:cTn id="926" presetID="53" presetClass="entr" presetSubtype="16" fill="hold" grpId="0" nodeType="withEffect">
                                      <p:stCondLst>
                                        <p:cond delay="0"/>
                                      </p:stCondLst>
                                      <p:childTnLst>
                                        <p:set>
                                          <p:cBhvr>
                                            <p:cTn id="927" dur="1" fill="hold">
                                              <p:stCondLst>
                                                <p:cond delay="0"/>
                                              </p:stCondLst>
                                            </p:cTn>
                                            <p:tgtEl>
                                              <p:spTgt spid="282"/>
                                            </p:tgtEl>
                                            <p:attrNameLst>
                                              <p:attrName>style.visibility</p:attrName>
                                            </p:attrNameLst>
                                          </p:cBhvr>
                                          <p:to>
                                            <p:strVal val="visible"/>
                                          </p:to>
                                        </p:set>
                                        <p:anim calcmode="lin" valueType="num">
                                          <p:cBhvr>
                                            <p:cTn id="928" dur="750" fill="hold"/>
                                            <p:tgtEl>
                                              <p:spTgt spid="282"/>
                                            </p:tgtEl>
                                            <p:attrNameLst>
                                              <p:attrName>ppt_w</p:attrName>
                                            </p:attrNameLst>
                                          </p:cBhvr>
                                          <p:tavLst>
                                            <p:tav tm="0">
                                              <p:val>
                                                <p:fltVal val="0"/>
                                              </p:val>
                                            </p:tav>
                                            <p:tav tm="100000">
                                              <p:val>
                                                <p:strVal val="#ppt_w"/>
                                              </p:val>
                                            </p:tav>
                                          </p:tavLst>
                                        </p:anim>
                                        <p:anim calcmode="lin" valueType="num">
                                          <p:cBhvr>
                                            <p:cTn id="929" dur="750" fill="hold"/>
                                            <p:tgtEl>
                                              <p:spTgt spid="282"/>
                                            </p:tgtEl>
                                            <p:attrNameLst>
                                              <p:attrName>ppt_h</p:attrName>
                                            </p:attrNameLst>
                                          </p:cBhvr>
                                          <p:tavLst>
                                            <p:tav tm="0">
                                              <p:val>
                                                <p:fltVal val="0"/>
                                              </p:val>
                                            </p:tav>
                                            <p:tav tm="100000">
                                              <p:val>
                                                <p:strVal val="#ppt_h"/>
                                              </p:val>
                                            </p:tav>
                                          </p:tavLst>
                                        </p:anim>
                                        <p:animEffect transition="in" filter="fade">
                                          <p:cBhvr>
                                            <p:cTn id="930" dur="750"/>
                                            <p:tgtEl>
                                              <p:spTgt spid="282"/>
                                            </p:tgtEl>
                                          </p:cBhvr>
                                        </p:animEffect>
                                      </p:childTnLst>
                                    </p:cTn>
                                  </p:par>
                                  <p:par>
                                    <p:cTn id="931" presetID="53" presetClass="entr" presetSubtype="16" fill="hold" grpId="0" nodeType="withEffect">
                                      <p:stCondLst>
                                        <p:cond delay="250"/>
                                      </p:stCondLst>
                                      <p:childTnLst>
                                        <p:set>
                                          <p:cBhvr>
                                            <p:cTn id="932" dur="1" fill="hold">
                                              <p:stCondLst>
                                                <p:cond delay="0"/>
                                              </p:stCondLst>
                                            </p:cTn>
                                            <p:tgtEl>
                                              <p:spTgt spid="283"/>
                                            </p:tgtEl>
                                            <p:attrNameLst>
                                              <p:attrName>style.visibility</p:attrName>
                                            </p:attrNameLst>
                                          </p:cBhvr>
                                          <p:to>
                                            <p:strVal val="visible"/>
                                          </p:to>
                                        </p:set>
                                        <p:anim calcmode="lin" valueType="num">
                                          <p:cBhvr>
                                            <p:cTn id="933" dur="750" fill="hold"/>
                                            <p:tgtEl>
                                              <p:spTgt spid="283"/>
                                            </p:tgtEl>
                                            <p:attrNameLst>
                                              <p:attrName>ppt_w</p:attrName>
                                            </p:attrNameLst>
                                          </p:cBhvr>
                                          <p:tavLst>
                                            <p:tav tm="0">
                                              <p:val>
                                                <p:fltVal val="0"/>
                                              </p:val>
                                            </p:tav>
                                            <p:tav tm="100000">
                                              <p:val>
                                                <p:strVal val="#ppt_w"/>
                                              </p:val>
                                            </p:tav>
                                          </p:tavLst>
                                        </p:anim>
                                        <p:anim calcmode="lin" valueType="num">
                                          <p:cBhvr>
                                            <p:cTn id="934" dur="750" fill="hold"/>
                                            <p:tgtEl>
                                              <p:spTgt spid="283"/>
                                            </p:tgtEl>
                                            <p:attrNameLst>
                                              <p:attrName>ppt_h</p:attrName>
                                            </p:attrNameLst>
                                          </p:cBhvr>
                                          <p:tavLst>
                                            <p:tav tm="0">
                                              <p:val>
                                                <p:fltVal val="0"/>
                                              </p:val>
                                            </p:tav>
                                            <p:tav tm="100000">
                                              <p:val>
                                                <p:strVal val="#ppt_h"/>
                                              </p:val>
                                            </p:tav>
                                          </p:tavLst>
                                        </p:anim>
                                        <p:animEffect transition="in" filter="fade">
                                          <p:cBhvr>
                                            <p:cTn id="935" dur="750"/>
                                            <p:tgtEl>
                                              <p:spTgt spid="283"/>
                                            </p:tgtEl>
                                          </p:cBhvr>
                                        </p:animEffect>
                                      </p:childTnLst>
                                    </p:cTn>
                                  </p:par>
                                  <p:par>
                                    <p:cTn id="936" presetID="53" presetClass="entr" presetSubtype="16" fill="hold" grpId="0" nodeType="withEffect">
                                      <p:stCondLst>
                                        <p:cond delay="0"/>
                                      </p:stCondLst>
                                      <p:childTnLst>
                                        <p:set>
                                          <p:cBhvr>
                                            <p:cTn id="937" dur="1" fill="hold">
                                              <p:stCondLst>
                                                <p:cond delay="0"/>
                                              </p:stCondLst>
                                            </p:cTn>
                                            <p:tgtEl>
                                              <p:spTgt spid="288"/>
                                            </p:tgtEl>
                                            <p:attrNameLst>
                                              <p:attrName>style.visibility</p:attrName>
                                            </p:attrNameLst>
                                          </p:cBhvr>
                                          <p:to>
                                            <p:strVal val="visible"/>
                                          </p:to>
                                        </p:set>
                                        <p:anim calcmode="lin" valueType="num">
                                          <p:cBhvr>
                                            <p:cTn id="938" dur="750" fill="hold"/>
                                            <p:tgtEl>
                                              <p:spTgt spid="288"/>
                                            </p:tgtEl>
                                            <p:attrNameLst>
                                              <p:attrName>ppt_w</p:attrName>
                                            </p:attrNameLst>
                                          </p:cBhvr>
                                          <p:tavLst>
                                            <p:tav tm="0">
                                              <p:val>
                                                <p:fltVal val="0"/>
                                              </p:val>
                                            </p:tav>
                                            <p:tav tm="100000">
                                              <p:val>
                                                <p:strVal val="#ppt_w"/>
                                              </p:val>
                                            </p:tav>
                                          </p:tavLst>
                                        </p:anim>
                                        <p:anim calcmode="lin" valueType="num">
                                          <p:cBhvr>
                                            <p:cTn id="939" dur="750" fill="hold"/>
                                            <p:tgtEl>
                                              <p:spTgt spid="288"/>
                                            </p:tgtEl>
                                            <p:attrNameLst>
                                              <p:attrName>ppt_h</p:attrName>
                                            </p:attrNameLst>
                                          </p:cBhvr>
                                          <p:tavLst>
                                            <p:tav tm="0">
                                              <p:val>
                                                <p:fltVal val="0"/>
                                              </p:val>
                                            </p:tav>
                                            <p:tav tm="100000">
                                              <p:val>
                                                <p:strVal val="#ppt_h"/>
                                              </p:val>
                                            </p:tav>
                                          </p:tavLst>
                                        </p:anim>
                                        <p:animEffect transition="in" filter="fade">
                                          <p:cBhvr>
                                            <p:cTn id="940" dur="750"/>
                                            <p:tgtEl>
                                              <p:spTgt spid="288"/>
                                            </p:tgtEl>
                                          </p:cBhvr>
                                        </p:animEffect>
                                      </p:childTnLst>
                                    </p:cTn>
                                  </p:par>
                                  <p:par>
                                    <p:cTn id="941" presetID="53" presetClass="entr" presetSubtype="16" fill="hold" grpId="0" nodeType="withEffect">
                                      <p:stCondLst>
                                        <p:cond delay="250"/>
                                      </p:stCondLst>
                                      <p:childTnLst>
                                        <p:set>
                                          <p:cBhvr>
                                            <p:cTn id="942" dur="1" fill="hold">
                                              <p:stCondLst>
                                                <p:cond delay="0"/>
                                              </p:stCondLst>
                                            </p:cTn>
                                            <p:tgtEl>
                                              <p:spTgt spid="289"/>
                                            </p:tgtEl>
                                            <p:attrNameLst>
                                              <p:attrName>style.visibility</p:attrName>
                                            </p:attrNameLst>
                                          </p:cBhvr>
                                          <p:to>
                                            <p:strVal val="visible"/>
                                          </p:to>
                                        </p:set>
                                        <p:anim calcmode="lin" valueType="num">
                                          <p:cBhvr>
                                            <p:cTn id="943" dur="750" fill="hold"/>
                                            <p:tgtEl>
                                              <p:spTgt spid="289"/>
                                            </p:tgtEl>
                                            <p:attrNameLst>
                                              <p:attrName>ppt_w</p:attrName>
                                            </p:attrNameLst>
                                          </p:cBhvr>
                                          <p:tavLst>
                                            <p:tav tm="0">
                                              <p:val>
                                                <p:fltVal val="0"/>
                                              </p:val>
                                            </p:tav>
                                            <p:tav tm="100000">
                                              <p:val>
                                                <p:strVal val="#ppt_w"/>
                                              </p:val>
                                            </p:tav>
                                          </p:tavLst>
                                        </p:anim>
                                        <p:anim calcmode="lin" valueType="num">
                                          <p:cBhvr>
                                            <p:cTn id="944" dur="750" fill="hold"/>
                                            <p:tgtEl>
                                              <p:spTgt spid="289"/>
                                            </p:tgtEl>
                                            <p:attrNameLst>
                                              <p:attrName>ppt_h</p:attrName>
                                            </p:attrNameLst>
                                          </p:cBhvr>
                                          <p:tavLst>
                                            <p:tav tm="0">
                                              <p:val>
                                                <p:fltVal val="0"/>
                                              </p:val>
                                            </p:tav>
                                            <p:tav tm="100000">
                                              <p:val>
                                                <p:strVal val="#ppt_h"/>
                                              </p:val>
                                            </p:tav>
                                          </p:tavLst>
                                        </p:anim>
                                        <p:animEffect transition="in" filter="fade">
                                          <p:cBhvr>
                                            <p:cTn id="945" dur="750"/>
                                            <p:tgtEl>
                                              <p:spTgt spid="289"/>
                                            </p:tgtEl>
                                          </p:cBhvr>
                                        </p:animEffect>
                                      </p:childTnLst>
                                    </p:cTn>
                                  </p:par>
                                  <p:par>
                                    <p:cTn id="946" presetID="53" presetClass="entr" presetSubtype="16" fill="hold" grpId="0" nodeType="withEffect">
                                      <p:stCondLst>
                                        <p:cond delay="0"/>
                                      </p:stCondLst>
                                      <p:childTnLst>
                                        <p:set>
                                          <p:cBhvr>
                                            <p:cTn id="947" dur="1" fill="hold">
                                              <p:stCondLst>
                                                <p:cond delay="0"/>
                                              </p:stCondLst>
                                            </p:cTn>
                                            <p:tgtEl>
                                              <p:spTgt spid="290"/>
                                            </p:tgtEl>
                                            <p:attrNameLst>
                                              <p:attrName>style.visibility</p:attrName>
                                            </p:attrNameLst>
                                          </p:cBhvr>
                                          <p:to>
                                            <p:strVal val="visible"/>
                                          </p:to>
                                        </p:set>
                                        <p:anim calcmode="lin" valueType="num">
                                          <p:cBhvr>
                                            <p:cTn id="948" dur="750" fill="hold"/>
                                            <p:tgtEl>
                                              <p:spTgt spid="290"/>
                                            </p:tgtEl>
                                            <p:attrNameLst>
                                              <p:attrName>ppt_w</p:attrName>
                                            </p:attrNameLst>
                                          </p:cBhvr>
                                          <p:tavLst>
                                            <p:tav tm="0">
                                              <p:val>
                                                <p:fltVal val="0"/>
                                              </p:val>
                                            </p:tav>
                                            <p:tav tm="100000">
                                              <p:val>
                                                <p:strVal val="#ppt_w"/>
                                              </p:val>
                                            </p:tav>
                                          </p:tavLst>
                                        </p:anim>
                                        <p:anim calcmode="lin" valueType="num">
                                          <p:cBhvr>
                                            <p:cTn id="949" dur="750" fill="hold"/>
                                            <p:tgtEl>
                                              <p:spTgt spid="290"/>
                                            </p:tgtEl>
                                            <p:attrNameLst>
                                              <p:attrName>ppt_h</p:attrName>
                                            </p:attrNameLst>
                                          </p:cBhvr>
                                          <p:tavLst>
                                            <p:tav tm="0">
                                              <p:val>
                                                <p:fltVal val="0"/>
                                              </p:val>
                                            </p:tav>
                                            <p:tav tm="100000">
                                              <p:val>
                                                <p:strVal val="#ppt_h"/>
                                              </p:val>
                                            </p:tav>
                                          </p:tavLst>
                                        </p:anim>
                                        <p:animEffect transition="in" filter="fade">
                                          <p:cBhvr>
                                            <p:cTn id="950" dur="750"/>
                                            <p:tgtEl>
                                              <p:spTgt spid="290"/>
                                            </p:tgtEl>
                                          </p:cBhvr>
                                        </p:animEffect>
                                      </p:childTnLst>
                                    </p:cTn>
                                  </p:par>
                                  <p:par>
                                    <p:cTn id="951" presetID="53" presetClass="entr" presetSubtype="16" fill="hold" grpId="0" nodeType="withEffect">
                                      <p:stCondLst>
                                        <p:cond delay="250"/>
                                      </p:stCondLst>
                                      <p:childTnLst>
                                        <p:set>
                                          <p:cBhvr>
                                            <p:cTn id="952" dur="1" fill="hold">
                                              <p:stCondLst>
                                                <p:cond delay="0"/>
                                              </p:stCondLst>
                                            </p:cTn>
                                            <p:tgtEl>
                                              <p:spTgt spid="291"/>
                                            </p:tgtEl>
                                            <p:attrNameLst>
                                              <p:attrName>style.visibility</p:attrName>
                                            </p:attrNameLst>
                                          </p:cBhvr>
                                          <p:to>
                                            <p:strVal val="visible"/>
                                          </p:to>
                                        </p:set>
                                        <p:anim calcmode="lin" valueType="num">
                                          <p:cBhvr>
                                            <p:cTn id="953" dur="750" fill="hold"/>
                                            <p:tgtEl>
                                              <p:spTgt spid="291"/>
                                            </p:tgtEl>
                                            <p:attrNameLst>
                                              <p:attrName>ppt_w</p:attrName>
                                            </p:attrNameLst>
                                          </p:cBhvr>
                                          <p:tavLst>
                                            <p:tav tm="0">
                                              <p:val>
                                                <p:fltVal val="0"/>
                                              </p:val>
                                            </p:tav>
                                            <p:tav tm="100000">
                                              <p:val>
                                                <p:strVal val="#ppt_w"/>
                                              </p:val>
                                            </p:tav>
                                          </p:tavLst>
                                        </p:anim>
                                        <p:anim calcmode="lin" valueType="num">
                                          <p:cBhvr>
                                            <p:cTn id="954" dur="750" fill="hold"/>
                                            <p:tgtEl>
                                              <p:spTgt spid="291"/>
                                            </p:tgtEl>
                                            <p:attrNameLst>
                                              <p:attrName>ppt_h</p:attrName>
                                            </p:attrNameLst>
                                          </p:cBhvr>
                                          <p:tavLst>
                                            <p:tav tm="0">
                                              <p:val>
                                                <p:fltVal val="0"/>
                                              </p:val>
                                            </p:tav>
                                            <p:tav tm="100000">
                                              <p:val>
                                                <p:strVal val="#ppt_h"/>
                                              </p:val>
                                            </p:tav>
                                          </p:tavLst>
                                        </p:anim>
                                        <p:animEffect transition="in" filter="fade">
                                          <p:cBhvr>
                                            <p:cTn id="955" dur="750"/>
                                            <p:tgtEl>
                                              <p:spTgt spid="291"/>
                                            </p:tgtEl>
                                          </p:cBhvr>
                                        </p:animEffect>
                                      </p:childTnLst>
                                    </p:cTn>
                                  </p:par>
                                  <p:par>
                                    <p:cTn id="956" presetID="53" presetClass="entr" presetSubtype="16" fill="hold" grpId="0" nodeType="withEffect">
                                      <p:stCondLst>
                                        <p:cond delay="250"/>
                                      </p:stCondLst>
                                      <p:childTnLst>
                                        <p:set>
                                          <p:cBhvr>
                                            <p:cTn id="957" dur="1" fill="hold">
                                              <p:stCondLst>
                                                <p:cond delay="0"/>
                                              </p:stCondLst>
                                            </p:cTn>
                                            <p:tgtEl>
                                              <p:spTgt spid="294"/>
                                            </p:tgtEl>
                                            <p:attrNameLst>
                                              <p:attrName>style.visibility</p:attrName>
                                            </p:attrNameLst>
                                          </p:cBhvr>
                                          <p:to>
                                            <p:strVal val="visible"/>
                                          </p:to>
                                        </p:set>
                                        <p:anim calcmode="lin" valueType="num">
                                          <p:cBhvr>
                                            <p:cTn id="958" dur="750" fill="hold"/>
                                            <p:tgtEl>
                                              <p:spTgt spid="294"/>
                                            </p:tgtEl>
                                            <p:attrNameLst>
                                              <p:attrName>ppt_w</p:attrName>
                                            </p:attrNameLst>
                                          </p:cBhvr>
                                          <p:tavLst>
                                            <p:tav tm="0">
                                              <p:val>
                                                <p:fltVal val="0"/>
                                              </p:val>
                                            </p:tav>
                                            <p:tav tm="100000">
                                              <p:val>
                                                <p:strVal val="#ppt_w"/>
                                              </p:val>
                                            </p:tav>
                                          </p:tavLst>
                                        </p:anim>
                                        <p:anim calcmode="lin" valueType="num">
                                          <p:cBhvr>
                                            <p:cTn id="959" dur="750" fill="hold"/>
                                            <p:tgtEl>
                                              <p:spTgt spid="294"/>
                                            </p:tgtEl>
                                            <p:attrNameLst>
                                              <p:attrName>ppt_h</p:attrName>
                                            </p:attrNameLst>
                                          </p:cBhvr>
                                          <p:tavLst>
                                            <p:tav tm="0">
                                              <p:val>
                                                <p:fltVal val="0"/>
                                              </p:val>
                                            </p:tav>
                                            <p:tav tm="100000">
                                              <p:val>
                                                <p:strVal val="#ppt_h"/>
                                              </p:val>
                                            </p:tav>
                                          </p:tavLst>
                                        </p:anim>
                                        <p:animEffect transition="in" filter="fade">
                                          <p:cBhvr>
                                            <p:cTn id="960" dur="750"/>
                                            <p:tgtEl>
                                              <p:spTgt spid="294"/>
                                            </p:tgtEl>
                                          </p:cBhvr>
                                        </p:animEffect>
                                      </p:childTnLst>
                                    </p:cTn>
                                  </p:par>
                                  <p:par>
                                    <p:cTn id="961" presetID="53" presetClass="entr" presetSubtype="16" fill="hold" grpId="0" nodeType="withEffect">
                                      <p:stCondLst>
                                        <p:cond delay="0"/>
                                      </p:stCondLst>
                                      <p:childTnLst>
                                        <p:set>
                                          <p:cBhvr>
                                            <p:cTn id="962" dur="1" fill="hold">
                                              <p:stCondLst>
                                                <p:cond delay="0"/>
                                              </p:stCondLst>
                                            </p:cTn>
                                            <p:tgtEl>
                                              <p:spTgt spid="295"/>
                                            </p:tgtEl>
                                            <p:attrNameLst>
                                              <p:attrName>style.visibility</p:attrName>
                                            </p:attrNameLst>
                                          </p:cBhvr>
                                          <p:to>
                                            <p:strVal val="visible"/>
                                          </p:to>
                                        </p:set>
                                        <p:anim calcmode="lin" valueType="num">
                                          <p:cBhvr>
                                            <p:cTn id="963" dur="750" fill="hold"/>
                                            <p:tgtEl>
                                              <p:spTgt spid="295"/>
                                            </p:tgtEl>
                                            <p:attrNameLst>
                                              <p:attrName>ppt_w</p:attrName>
                                            </p:attrNameLst>
                                          </p:cBhvr>
                                          <p:tavLst>
                                            <p:tav tm="0">
                                              <p:val>
                                                <p:fltVal val="0"/>
                                              </p:val>
                                            </p:tav>
                                            <p:tav tm="100000">
                                              <p:val>
                                                <p:strVal val="#ppt_w"/>
                                              </p:val>
                                            </p:tav>
                                          </p:tavLst>
                                        </p:anim>
                                        <p:anim calcmode="lin" valueType="num">
                                          <p:cBhvr>
                                            <p:cTn id="964" dur="750" fill="hold"/>
                                            <p:tgtEl>
                                              <p:spTgt spid="295"/>
                                            </p:tgtEl>
                                            <p:attrNameLst>
                                              <p:attrName>ppt_h</p:attrName>
                                            </p:attrNameLst>
                                          </p:cBhvr>
                                          <p:tavLst>
                                            <p:tav tm="0">
                                              <p:val>
                                                <p:fltVal val="0"/>
                                              </p:val>
                                            </p:tav>
                                            <p:tav tm="100000">
                                              <p:val>
                                                <p:strVal val="#ppt_h"/>
                                              </p:val>
                                            </p:tav>
                                          </p:tavLst>
                                        </p:anim>
                                        <p:animEffect transition="in" filter="fade">
                                          <p:cBhvr>
                                            <p:cTn id="965" dur="750"/>
                                            <p:tgtEl>
                                              <p:spTgt spid="295"/>
                                            </p:tgtEl>
                                          </p:cBhvr>
                                        </p:animEffect>
                                      </p:childTnLst>
                                    </p:cTn>
                                  </p:par>
                                  <p:par>
                                    <p:cTn id="966" presetID="53" presetClass="entr" presetSubtype="16" fill="hold" grpId="0" nodeType="withEffect">
                                      <p:stCondLst>
                                        <p:cond delay="0"/>
                                      </p:stCondLst>
                                      <p:childTnLst>
                                        <p:set>
                                          <p:cBhvr>
                                            <p:cTn id="967" dur="1" fill="hold">
                                              <p:stCondLst>
                                                <p:cond delay="0"/>
                                              </p:stCondLst>
                                            </p:cTn>
                                            <p:tgtEl>
                                              <p:spTgt spid="296"/>
                                            </p:tgtEl>
                                            <p:attrNameLst>
                                              <p:attrName>style.visibility</p:attrName>
                                            </p:attrNameLst>
                                          </p:cBhvr>
                                          <p:to>
                                            <p:strVal val="visible"/>
                                          </p:to>
                                        </p:set>
                                        <p:anim calcmode="lin" valueType="num">
                                          <p:cBhvr>
                                            <p:cTn id="968" dur="750" fill="hold"/>
                                            <p:tgtEl>
                                              <p:spTgt spid="296"/>
                                            </p:tgtEl>
                                            <p:attrNameLst>
                                              <p:attrName>ppt_w</p:attrName>
                                            </p:attrNameLst>
                                          </p:cBhvr>
                                          <p:tavLst>
                                            <p:tav tm="0">
                                              <p:val>
                                                <p:fltVal val="0"/>
                                              </p:val>
                                            </p:tav>
                                            <p:tav tm="100000">
                                              <p:val>
                                                <p:strVal val="#ppt_w"/>
                                              </p:val>
                                            </p:tav>
                                          </p:tavLst>
                                        </p:anim>
                                        <p:anim calcmode="lin" valueType="num">
                                          <p:cBhvr>
                                            <p:cTn id="969" dur="750" fill="hold"/>
                                            <p:tgtEl>
                                              <p:spTgt spid="296"/>
                                            </p:tgtEl>
                                            <p:attrNameLst>
                                              <p:attrName>ppt_h</p:attrName>
                                            </p:attrNameLst>
                                          </p:cBhvr>
                                          <p:tavLst>
                                            <p:tav tm="0">
                                              <p:val>
                                                <p:fltVal val="0"/>
                                              </p:val>
                                            </p:tav>
                                            <p:tav tm="100000">
                                              <p:val>
                                                <p:strVal val="#ppt_h"/>
                                              </p:val>
                                            </p:tav>
                                          </p:tavLst>
                                        </p:anim>
                                        <p:animEffect transition="in" filter="fade">
                                          <p:cBhvr>
                                            <p:cTn id="970" dur="750"/>
                                            <p:tgtEl>
                                              <p:spTgt spid="296"/>
                                            </p:tgtEl>
                                          </p:cBhvr>
                                        </p:animEffect>
                                      </p:childTnLst>
                                    </p:cTn>
                                  </p:par>
                                  <p:par>
                                    <p:cTn id="971" presetID="53" presetClass="entr" presetSubtype="16" fill="hold" grpId="0" nodeType="withEffect">
                                      <p:stCondLst>
                                        <p:cond delay="0"/>
                                      </p:stCondLst>
                                      <p:childTnLst>
                                        <p:set>
                                          <p:cBhvr>
                                            <p:cTn id="972" dur="1" fill="hold">
                                              <p:stCondLst>
                                                <p:cond delay="0"/>
                                              </p:stCondLst>
                                            </p:cTn>
                                            <p:tgtEl>
                                              <p:spTgt spid="297"/>
                                            </p:tgtEl>
                                            <p:attrNameLst>
                                              <p:attrName>style.visibility</p:attrName>
                                            </p:attrNameLst>
                                          </p:cBhvr>
                                          <p:to>
                                            <p:strVal val="visible"/>
                                          </p:to>
                                        </p:set>
                                        <p:anim calcmode="lin" valueType="num">
                                          <p:cBhvr>
                                            <p:cTn id="973" dur="750" fill="hold"/>
                                            <p:tgtEl>
                                              <p:spTgt spid="297"/>
                                            </p:tgtEl>
                                            <p:attrNameLst>
                                              <p:attrName>ppt_w</p:attrName>
                                            </p:attrNameLst>
                                          </p:cBhvr>
                                          <p:tavLst>
                                            <p:tav tm="0">
                                              <p:val>
                                                <p:fltVal val="0"/>
                                              </p:val>
                                            </p:tav>
                                            <p:tav tm="100000">
                                              <p:val>
                                                <p:strVal val="#ppt_w"/>
                                              </p:val>
                                            </p:tav>
                                          </p:tavLst>
                                        </p:anim>
                                        <p:anim calcmode="lin" valueType="num">
                                          <p:cBhvr>
                                            <p:cTn id="974" dur="750" fill="hold"/>
                                            <p:tgtEl>
                                              <p:spTgt spid="297"/>
                                            </p:tgtEl>
                                            <p:attrNameLst>
                                              <p:attrName>ppt_h</p:attrName>
                                            </p:attrNameLst>
                                          </p:cBhvr>
                                          <p:tavLst>
                                            <p:tav tm="0">
                                              <p:val>
                                                <p:fltVal val="0"/>
                                              </p:val>
                                            </p:tav>
                                            <p:tav tm="100000">
                                              <p:val>
                                                <p:strVal val="#ppt_h"/>
                                              </p:val>
                                            </p:tav>
                                          </p:tavLst>
                                        </p:anim>
                                        <p:animEffect transition="in" filter="fade">
                                          <p:cBhvr>
                                            <p:cTn id="975" dur="750"/>
                                            <p:tgtEl>
                                              <p:spTgt spid="297"/>
                                            </p:tgtEl>
                                          </p:cBhvr>
                                        </p:animEffect>
                                      </p:childTnLst>
                                    </p:cTn>
                                  </p:par>
                                  <p:par>
                                    <p:cTn id="976" presetID="53" presetClass="entr" presetSubtype="16" fill="hold" grpId="0" nodeType="withEffect">
                                      <p:stCondLst>
                                        <p:cond delay="0"/>
                                      </p:stCondLst>
                                      <p:childTnLst>
                                        <p:set>
                                          <p:cBhvr>
                                            <p:cTn id="977" dur="1" fill="hold">
                                              <p:stCondLst>
                                                <p:cond delay="0"/>
                                              </p:stCondLst>
                                            </p:cTn>
                                            <p:tgtEl>
                                              <p:spTgt spid="298"/>
                                            </p:tgtEl>
                                            <p:attrNameLst>
                                              <p:attrName>style.visibility</p:attrName>
                                            </p:attrNameLst>
                                          </p:cBhvr>
                                          <p:to>
                                            <p:strVal val="visible"/>
                                          </p:to>
                                        </p:set>
                                        <p:anim calcmode="lin" valueType="num">
                                          <p:cBhvr>
                                            <p:cTn id="978" dur="750" fill="hold"/>
                                            <p:tgtEl>
                                              <p:spTgt spid="298"/>
                                            </p:tgtEl>
                                            <p:attrNameLst>
                                              <p:attrName>ppt_w</p:attrName>
                                            </p:attrNameLst>
                                          </p:cBhvr>
                                          <p:tavLst>
                                            <p:tav tm="0">
                                              <p:val>
                                                <p:fltVal val="0"/>
                                              </p:val>
                                            </p:tav>
                                            <p:tav tm="100000">
                                              <p:val>
                                                <p:strVal val="#ppt_w"/>
                                              </p:val>
                                            </p:tav>
                                          </p:tavLst>
                                        </p:anim>
                                        <p:anim calcmode="lin" valueType="num">
                                          <p:cBhvr>
                                            <p:cTn id="979" dur="750" fill="hold"/>
                                            <p:tgtEl>
                                              <p:spTgt spid="298"/>
                                            </p:tgtEl>
                                            <p:attrNameLst>
                                              <p:attrName>ppt_h</p:attrName>
                                            </p:attrNameLst>
                                          </p:cBhvr>
                                          <p:tavLst>
                                            <p:tav tm="0">
                                              <p:val>
                                                <p:fltVal val="0"/>
                                              </p:val>
                                            </p:tav>
                                            <p:tav tm="100000">
                                              <p:val>
                                                <p:strVal val="#ppt_h"/>
                                              </p:val>
                                            </p:tav>
                                          </p:tavLst>
                                        </p:anim>
                                        <p:animEffect transition="in" filter="fade">
                                          <p:cBhvr>
                                            <p:cTn id="980" dur="750"/>
                                            <p:tgtEl>
                                              <p:spTgt spid="298"/>
                                            </p:tgtEl>
                                          </p:cBhvr>
                                        </p:animEffect>
                                      </p:childTnLst>
                                    </p:cTn>
                                  </p:par>
                                  <p:par>
                                    <p:cTn id="981" presetID="53" presetClass="entr" presetSubtype="16" fill="hold" grpId="0" nodeType="withEffect">
                                      <p:stCondLst>
                                        <p:cond delay="250"/>
                                      </p:stCondLst>
                                      <p:childTnLst>
                                        <p:set>
                                          <p:cBhvr>
                                            <p:cTn id="982" dur="1" fill="hold">
                                              <p:stCondLst>
                                                <p:cond delay="0"/>
                                              </p:stCondLst>
                                            </p:cTn>
                                            <p:tgtEl>
                                              <p:spTgt spid="299"/>
                                            </p:tgtEl>
                                            <p:attrNameLst>
                                              <p:attrName>style.visibility</p:attrName>
                                            </p:attrNameLst>
                                          </p:cBhvr>
                                          <p:to>
                                            <p:strVal val="visible"/>
                                          </p:to>
                                        </p:set>
                                        <p:anim calcmode="lin" valueType="num">
                                          <p:cBhvr>
                                            <p:cTn id="983" dur="750" fill="hold"/>
                                            <p:tgtEl>
                                              <p:spTgt spid="299"/>
                                            </p:tgtEl>
                                            <p:attrNameLst>
                                              <p:attrName>ppt_w</p:attrName>
                                            </p:attrNameLst>
                                          </p:cBhvr>
                                          <p:tavLst>
                                            <p:tav tm="0">
                                              <p:val>
                                                <p:fltVal val="0"/>
                                              </p:val>
                                            </p:tav>
                                            <p:tav tm="100000">
                                              <p:val>
                                                <p:strVal val="#ppt_w"/>
                                              </p:val>
                                            </p:tav>
                                          </p:tavLst>
                                        </p:anim>
                                        <p:anim calcmode="lin" valueType="num">
                                          <p:cBhvr>
                                            <p:cTn id="984" dur="750" fill="hold"/>
                                            <p:tgtEl>
                                              <p:spTgt spid="299"/>
                                            </p:tgtEl>
                                            <p:attrNameLst>
                                              <p:attrName>ppt_h</p:attrName>
                                            </p:attrNameLst>
                                          </p:cBhvr>
                                          <p:tavLst>
                                            <p:tav tm="0">
                                              <p:val>
                                                <p:fltVal val="0"/>
                                              </p:val>
                                            </p:tav>
                                            <p:tav tm="100000">
                                              <p:val>
                                                <p:strVal val="#ppt_h"/>
                                              </p:val>
                                            </p:tav>
                                          </p:tavLst>
                                        </p:anim>
                                        <p:animEffect transition="in" filter="fade">
                                          <p:cBhvr>
                                            <p:cTn id="985" dur="750"/>
                                            <p:tgtEl>
                                              <p:spTgt spid="299"/>
                                            </p:tgtEl>
                                          </p:cBhvr>
                                        </p:animEffect>
                                      </p:childTnLst>
                                    </p:cTn>
                                  </p:par>
                                  <p:par>
                                    <p:cTn id="986" presetID="53" presetClass="entr" presetSubtype="16" fill="hold" grpId="0" nodeType="withEffect">
                                      <p:stCondLst>
                                        <p:cond delay="250"/>
                                      </p:stCondLst>
                                      <p:childTnLst>
                                        <p:set>
                                          <p:cBhvr>
                                            <p:cTn id="987" dur="1" fill="hold">
                                              <p:stCondLst>
                                                <p:cond delay="0"/>
                                              </p:stCondLst>
                                            </p:cTn>
                                            <p:tgtEl>
                                              <p:spTgt spid="300"/>
                                            </p:tgtEl>
                                            <p:attrNameLst>
                                              <p:attrName>style.visibility</p:attrName>
                                            </p:attrNameLst>
                                          </p:cBhvr>
                                          <p:to>
                                            <p:strVal val="visible"/>
                                          </p:to>
                                        </p:set>
                                        <p:anim calcmode="lin" valueType="num">
                                          <p:cBhvr>
                                            <p:cTn id="988" dur="750" fill="hold"/>
                                            <p:tgtEl>
                                              <p:spTgt spid="300"/>
                                            </p:tgtEl>
                                            <p:attrNameLst>
                                              <p:attrName>ppt_w</p:attrName>
                                            </p:attrNameLst>
                                          </p:cBhvr>
                                          <p:tavLst>
                                            <p:tav tm="0">
                                              <p:val>
                                                <p:fltVal val="0"/>
                                              </p:val>
                                            </p:tav>
                                            <p:tav tm="100000">
                                              <p:val>
                                                <p:strVal val="#ppt_w"/>
                                              </p:val>
                                            </p:tav>
                                          </p:tavLst>
                                        </p:anim>
                                        <p:anim calcmode="lin" valueType="num">
                                          <p:cBhvr>
                                            <p:cTn id="989" dur="750" fill="hold"/>
                                            <p:tgtEl>
                                              <p:spTgt spid="300"/>
                                            </p:tgtEl>
                                            <p:attrNameLst>
                                              <p:attrName>ppt_h</p:attrName>
                                            </p:attrNameLst>
                                          </p:cBhvr>
                                          <p:tavLst>
                                            <p:tav tm="0">
                                              <p:val>
                                                <p:fltVal val="0"/>
                                              </p:val>
                                            </p:tav>
                                            <p:tav tm="100000">
                                              <p:val>
                                                <p:strVal val="#ppt_h"/>
                                              </p:val>
                                            </p:tav>
                                          </p:tavLst>
                                        </p:anim>
                                        <p:animEffect transition="in" filter="fade">
                                          <p:cBhvr>
                                            <p:cTn id="990" dur="750"/>
                                            <p:tgtEl>
                                              <p:spTgt spid="300"/>
                                            </p:tgtEl>
                                          </p:cBhvr>
                                        </p:animEffect>
                                      </p:childTnLst>
                                    </p:cTn>
                                  </p:par>
                                  <p:par>
                                    <p:cTn id="991" presetID="53" presetClass="entr" presetSubtype="16" fill="hold" grpId="0" nodeType="withEffect">
                                      <p:stCondLst>
                                        <p:cond delay="0"/>
                                      </p:stCondLst>
                                      <p:childTnLst>
                                        <p:set>
                                          <p:cBhvr>
                                            <p:cTn id="992" dur="1" fill="hold">
                                              <p:stCondLst>
                                                <p:cond delay="0"/>
                                              </p:stCondLst>
                                            </p:cTn>
                                            <p:tgtEl>
                                              <p:spTgt spid="301"/>
                                            </p:tgtEl>
                                            <p:attrNameLst>
                                              <p:attrName>style.visibility</p:attrName>
                                            </p:attrNameLst>
                                          </p:cBhvr>
                                          <p:to>
                                            <p:strVal val="visible"/>
                                          </p:to>
                                        </p:set>
                                        <p:anim calcmode="lin" valueType="num">
                                          <p:cBhvr>
                                            <p:cTn id="993" dur="750" fill="hold"/>
                                            <p:tgtEl>
                                              <p:spTgt spid="301"/>
                                            </p:tgtEl>
                                            <p:attrNameLst>
                                              <p:attrName>ppt_w</p:attrName>
                                            </p:attrNameLst>
                                          </p:cBhvr>
                                          <p:tavLst>
                                            <p:tav tm="0">
                                              <p:val>
                                                <p:fltVal val="0"/>
                                              </p:val>
                                            </p:tav>
                                            <p:tav tm="100000">
                                              <p:val>
                                                <p:strVal val="#ppt_w"/>
                                              </p:val>
                                            </p:tav>
                                          </p:tavLst>
                                        </p:anim>
                                        <p:anim calcmode="lin" valueType="num">
                                          <p:cBhvr>
                                            <p:cTn id="994" dur="750" fill="hold"/>
                                            <p:tgtEl>
                                              <p:spTgt spid="301"/>
                                            </p:tgtEl>
                                            <p:attrNameLst>
                                              <p:attrName>ppt_h</p:attrName>
                                            </p:attrNameLst>
                                          </p:cBhvr>
                                          <p:tavLst>
                                            <p:tav tm="0">
                                              <p:val>
                                                <p:fltVal val="0"/>
                                              </p:val>
                                            </p:tav>
                                            <p:tav tm="100000">
                                              <p:val>
                                                <p:strVal val="#ppt_h"/>
                                              </p:val>
                                            </p:tav>
                                          </p:tavLst>
                                        </p:anim>
                                        <p:animEffect transition="in" filter="fade">
                                          <p:cBhvr>
                                            <p:cTn id="995" dur="750"/>
                                            <p:tgtEl>
                                              <p:spTgt spid="301"/>
                                            </p:tgtEl>
                                          </p:cBhvr>
                                        </p:animEffect>
                                      </p:childTnLst>
                                    </p:cTn>
                                  </p:par>
                                  <p:par>
                                    <p:cTn id="996" presetID="53" presetClass="entr" presetSubtype="16" fill="hold" grpId="0" nodeType="withEffect">
                                      <p:stCondLst>
                                        <p:cond delay="250"/>
                                      </p:stCondLst>
                                      <p:childTnLst>
                                        <p:set>
                                          <p:cBhvr>
                                            <p:cTn id="997" dur="1" fill="hold">
                                              <p:stCondLst>
                                                <p:cond delay="0"/>
                                              </p:stCondLst>
                                            </p:cTn>
                                            <p:tgtEl>
                                              <p:spTgt spid="302"/>
                                            </p:tgtEl>
                                            <p:attrNameLst>
                                              <p:attrName>style.visibility</p:attrName>
                                            </p:attrNameLst>
                                          </p:cBhvr>
                                          <p:to>
                                            <p:strVal val="visible"/>
                                          </p:to>
                                        </p:set>
                                        <p:anim calcmode="lin" valueType="num">
                                          <p:cBhvr>
                                            <p:cTn id="998" dur="750" fill="hold"/>
                                            <p:tgtEl>
                                              <p:spTgt spid="302"/>
                                            </p:tgtEl>
                                            <p:attrNameLst>
                                              <p:attrName>ppt_w</p:attrName>
                                            </p:attrNameLst>
                                          </p:cBhvr>
                                          <p:tavLst>
                                            <p:tav tm="0">
                                              <p:val>
                                                <p:fltVal val="0"/>
                                              </p:val>
                                            </p:tav>
                                            <p:tav tm="100000">
                                              <p:val>
                                                <p:strVal val="#ppt_w"/>
                                              </p:val>
                                            </p:tav>
                                          </p:tavLst>
                                        </p:anim>
                                        <p:anim calcmode="lin" valueType="num">
                                          <p:cBhvr>
                                            <p:cTn id="999" dur="750" fill="hold"/>
                                            <p:tgtEl>
                                              <p:spTgt spid="302"/>
                                            </p:tgtEl>
                                            <p:attrNameLst>
                                              <p:attrName>ppt_h</p:attrName>
                                            </p:attrNameLst>
                                          </p:cBhvr>
                                          <p:tavLst>
                                            <p:tav tm="0">
                                              <p:val>
                                                <p:fltVal val="0"/>
                                              </p:val>
                                            </p:tav>
                                            <p:tav tm="100000">
                                              <p:val>
                                                <p:strVal val="#ppt_h"/>
                                              </p:val>
                                            </p:tav>
                                          </p:tavLst>
                                        </p:anim>
                                        <p:animEffect transition="in" filter="fade">
                                          <p:cBhvr>
                                            <p:cTn id="1000" dur="750"/>
                                            <p:tgtEl>
                                              <p:spTgt spid="302"/>
                                            </p:tgtEl>
                                          </p:cBhvr>
                                        </p:animEffect>
                                      </p:childTnLst>
                                    </p:cTn>
                                  </p:par>
                                  <p:par>
                                    <p:cTn id="1001" presetID="53" presetClass="entr" presetSubtype="16" fill="hold" grpId="0" nodeType="withEffect">
                                      <p:stCondLst>
                                        <p:cond delay="0"/>
                                      </p:stCondLst>
                                      <p:childTnLst>
                                        <p:set>
                                          <p:cBhvr>
                                            <p:cTn id="1002" dur="1" fill="hold">
                                              <p:stCondLst>
                                                <p:cond delay="0"/>
                                              </p:stCondLst>
                                            </p:cTn>
                                            <p:tgtEl>
                                              <p:spTgt spid="303"/>
                                            </p:tgtEl>
                                            <p:attrNameLst>
                                              <p:attrName>style.visibility</p:attrName>
                                            </p:attrNameLst>
                                          </p:cBhvr>
                                          <p:to>
                                            <p:strVal val="visible"/>
                                          </p:to>
                                        </p:set>
                                        <p:anim calcmode="lin" valueType="num">
                                          <p:cBhvr>
                                            <p:cTn id="1003" dur="750" fill="hold"/>
                                            <p:tgtEl>
                                              <p:spTgt spid="303"/>
                                            </p:tgtEl>
                                            <p:attrNameLst>
                                              <p:attrName>ppt_w</p:attrName>
                                            </p:attrNameLst>
                                          </p:cBhvr>
                                          <p:tavLst>
                                            <p:tav tm="0">
                                              <p:val>
                                                <p:fltVal val="0"/>
                                              </p:val>
                                            </p:tav>
                                            <p:tav tm="100000">
                                              <p:val>
                                                <p:strVal val="#ppt_w"/>
                                              </p:val>
                                            </p:tav>
                                          </p:tavLst>
                                        </p:anim>
                                        <p:anim calcmode="lin" valueType="num">
                                          <p:cBhvr>
                                            <p:cTn id="1004" dur="750" fill="hold"/>
                                            <p:tgtEl>
                                              <p:spTgt spid="303"/>
                                            </p:tgtEl>
                                            <p:attrNameLst>
                                              <p:attrName>ppt_h</p:attrName>
                                            </p:attrNameLst>
                                          </p:cBhvr>
                                          <p:tavLst>
                                            <p:tav tm="0">
                                              <p:val>
                                                <p:fltVal val="0"/>
                                              </p:val>
                                            </p:tav>
                                            <p:tav tm="100000">
                                              <p:val>
                                                <p:strVal val="#ppt_h"/>
                                              </p:val>
                                            </p:tav>
                                          </p:tavLst>
                                        </p:anim>
                                        <p:animEffect transition="in" filter="fade">
                                          <p:cBhvr>
                                            <p:cTn id="1005" dur="750"/>
                                            <p:tgtEl>
                                              <p:spTgt spid="303"/>
                                            </p:tgtEl>
                                          </p:cBhvr>
                                        </p:animEffect>
                                      </p:childTnLst>
                                    </p:cTn>
                                  </p:par>
                                  <p:par>
                                    <p:cTn id="1006" presetID="53" presetClass="entr" presetSubtype="16" fill="hold" grpId="0" nodeType="withEffect">
                                      <p:stCondLst>
                                        <p:cond delay="0"/>
                                      </p:stCondLst>
                                      <p:childTnLst>
                                        <p:set>
                                          <p:cBhvr>
                                            <p:cTn id="1007" dur="1" fill="hold">
                                              <p:stCondLst>
                                                <p:cond delay="0"/>
                                              </p:stCondLst>
                                            </p:cTn>
                                            <p:tgtEl>
                                              <p:spTgt spid="304"/>
                                            </p:tgtEl>
                                            <p:attrNameLst>
                                              <p:attrName>style.visibility</p:attrName>
                                            </p:attrNameLst>
                                          </p:cBhvr>
                                          <p:to>
                                            <p:strVal val="visible"/>
                                          </p:to>
                                        </p:set>
                                        <p:anim calcmode="lin" valueType="num">
                                          <p:cBhvr>
                                            <p:cTn id="1008" dur="750" fill="hold"/>
                                            <p:tgtEl>
                                              <p:spTgt spid="304"/>
                                            </p:tgtEl>
                                            <p:attrNameLst>
                                              <p:attrName>ppt_w</p:attrName>
                                            </p:attrNameLst>
                                          </p:cBhvr>
                                          <p:tavLst>
                                            <p:tav tm="0">
                                              <p:val>
                                                <p:fltVal val="0"/>
                                              </p:val>
                                            </p:tav>
                                            <p:tav tm="100000">
                                              <p:val>
                                                <p:strVal val="#ppt_w"/>
                                              </p:val>
                                            </p:tav>
                                          </p:tavLst>
                                        </p:anim>
                                        <p:anim calcmode="lin" valueType="num">
                                          <p:cBhvr>
                                            <p:cTn id="1009" dur="750" fill="hold"/>
                                            <p:tgtEl>
                                              <p:spTgt spid="304"/>
                                            </p:tgtEl>
                                            <p:attrNameLst>
                                              <p:attrName>ppt_h</p:attrName>
                                            </p:attrNameLst>
                                          </p:cBhvr>
                                          <p:tavLst>
                                            <p:tav tm="0">
                                              <p:val>
                                                <p:fltVal val="0"/>
                                              </p:val>
                                            </p:tav>
                                            <p:tav tm="100000">
                                              <p:val>
                                                <p:strVal val="#ppt_h"/>
                                              </p:val>
                                            </p:tav>
                                          </p:tavLst>
                                        </p:anim>
                                        <p:animEffect transition="in" filter="fade">
                                          <p:cBhvr>
                                            <p:cTn id="1010" dur="750"/>
                                            <p:tgtEl>
                                              <p:spTgt spid="304"/>
                                            </p:tgtEl>
                                          </p:cBhvr>
                                        </p:animEffect>
                                      </p:childTnLst>
                                    </p:cTn>
                                  </p:par>
                                  <p:par>
                                    <p:cTn id="1011" presetID="53" presetClass="entr" presetSubtype="16" fill="hold" grpId="0" nodeType="withEffect">
                                      <p:stCondLst>
                                        <p:cond delay="0"/>
                                      </p:stCondLst>
                                      <p:childTnLst>
                                        <p:set>
                                          <p:cBhvr>
                                            <p:cTn id="1012" dur="1" fill="hold">
                                              <p:stCondLst>
                                                <p:cond delay="0"/>
                                              </p:stCondLst>
                                            </p:cTn>
                                            <p:tgtEl>
                                              <p:spTgt spid="305"/>
                                            </p:tgtEl>
                                            <p:attrNameLst>
                                              <p:attrName>style.visibility</p:attrName>
                                            </p:attrNameLst>
                                          </p:cBhvr>
                                          <p:to>
                                            <p:strVal val="visible"/>
                                          </p:to>
                                        </p:set>
                                        <p:anim calcmode="lin" valueType="num">
                                          <p:cBhvr>
                                            <p:cTn id="1013" dur="750" fill="hold"/>
                                            <p:tgtEl>
                                              <p:spTgt spid="305"/>
                                            </p:tgtEl>
                                            <p:attrNameLst>
                                              <p:attrName>ppt_w</p:attrName>
                                            </p:attrNameLst>
                                          </p:cBhvr>
                                          <p:tavLst>
                                            <p:tav tm="0">
                                              <p:val>
                                                <p:fltVal val="0"/>
                                              </p:val>
                                            </p:tav>
                                            <p:tav tm="100000">
                                              <p:val>
                                                <p:strVal val="#ppt_w"/>
                                              </p:val>
                                            </p:tav>
                                          </p:tavLst>
                                        </p:anim>
                                        <p:anim calcmode="lin" valueType="num">
                                          <p:cBhvr>
                                            <p:cTn id="1014" dur="750" fill="hold"/>
                                            <p:tgtEl>
                                              <p:spTgt spid="305"/>
                                            </p:tgtEl>
                                            <p:attrNameLst>
                                              <p:attrName>ppt_h</p:attrName>
                                            </p:attrNameLst>
                                          </p:cBhvr>
                                          <p:tavLst>
                                            <p:tav tm="0">
                                              <p:val>
                                                <p:fltVal val="0"/>
                                              </p:val>
                                            </p:tav>
                                            <p:tav tm="100000">
                                              <p:val>
                                                <p:strVal val="#ppt_h"/>
                                              </p:val>
                                            </p:tav>
                                          </p:tavLst>
                                        </p:anim>
                                        <p:animEffect transition="in" filter="fade">
                                          <p:cBhvr>
                                            <p:cTn id="1015" dur="750"/>
                                            <p:tgtEl>
                                              <p:spTgt spid="305"/>
                                            </p:tgtEl>
                                          </p:cBhvr>
                                        </p:animEffect>
                                      </p:childTnLst>
                                    </p:cTn>
                                  </p:par>
                                  <p:par>
                                    <p:cTn id="1016" presetID="53" presetClass="entr" presetSubtype="16" fill="hold" grpId="0" nodeType="withEffect">
                                      <p:stCondLst>
                                        <p:cond delay="250"/>
                                      </p:stCondLst>
                                      <p:childTnLst>
                                        <p:set>
                                          <p:cBhvr>
                                            <p:cTn id="1017" dur="1" fill="hold">
                                              <p:stCondLst>
                                                <p:cond delay="0"/>
                                              </p:stCondLst>
                                            </p:cTn>
                                            <p:tgtEl>
                                              <p:spTgt spid="306"/>
                                            </p:tgtEl>
                                            <p:attrNameLst>
                                              <p:attrName>style.visibility</p:attrName>
                                            </p:attrNameLst>
                                          </p:cBhvr>
                                          <p:to>
                                            <p:strVal val="visible"/>
                                          </p:to>
                                        </p:set>
                                        <p:anim calcmode="lin" valueType="num">
                                          <p:cBhvr>
                                            <p:cTn id="1018" dur="750" fill="hold"/>
                                            <p:tgtEl>
                                              <p:spTgt spid="306"/>
                                            </p:tgtEl>
                                            <p:attrNameLst>
                                              <p:attrName>ppt_w</p:attrName>
                                            </p:attrNameLst>
                                          </p:cBhvr>
                                          <p:tavLst>
                                            <p:tav tm="0">
                                              <p:val>
                                                <p:fltVal val="0"/>
                                              </p:val>
                                            </p:tav>
                                            <p:tav tm="100000">
                                              <p:val>
                                                <p:strVal val="#ppt_w"/>
                                              </p:val>
                                            </p:tav>
                                          </p:tavLst>
                                        </p:anim>
                                        <p:anim calcmode="lin" valueType="num">
                                          <p:cBhvr>
                                            <p:cTn id="1019" dur="750" fill="hold"/>
                                            <p:tgtEl>
                                              <p:spTgt spid="306"/>
                                            </p:tgtEl>
                                            <p:attrNameLst>
                                              <p:attrName>ppt_h</p:attrName>
                                            </p:attrNameLst>
                                          </p:cBhvr>
                                          <p:tavLst>
                                            <p:tav tm="0">
                                              <p:val>
                                                <p:fltVal val="0"/>
                                              </p:val>
                                            </p:tav>
                                            <p:tav tm="100000">
                                              <p:val>
                                                <p:strVal val="#ppt_h"/>
                                              </p:val>
                                            </p:tav>
                                          </p:tavLst>
                                        </p:anim>
                                        <p:animEffect transition="in" filter="fade">
                                          <p:cBhvr>
                                            <p:cTn id="1020" dur="750"/>
                                            <p:tgtEl>
                                              <p:spTgt spid="306"/>
                                            </p:tgtEl>
                                          </p:cBhvr>
                                        </p:animEffect>
                                      </p:childTnLst>
                                    </p:cTn>
                                  </p:par>
                                  <p:par>
                                    <p:cTn id="1021" presetID="53" presetClass="entr" presetSubtype="16" fill="hold" grpId="0" nodeType="withEffect">
                                      <p:stCondLst>
                                        <p:cond delay="0"/>
                                      </p:stCondLst>
                                      <p:childTnLst>
                                        <p:set>
                                          <p:cBhvr>
                                            <p:cTn id="1022" dur="1" fill="hold">
                                              <p:stCondLst>
                                                <p:cond delay="0"/>
                                              </p:stCondLst>
                                            </p:cTn>
                                            <p:tgtEl>
                                              <p:spTgt spid="307"/>
                                            </p:tgtEl>
                                            <p:attrNameLst>
                                              <p:attrName>style.visibility</p:attrName>
                                            </p:attrNameLst>
                                          </p:cBhvr>
                                          <p:to>
                                            <p:strVal val="visible"/>
                                          </p:to>
                                        </p:set>
                                        <p:anim calcmode="lin" valueType="num">
                                          <p:cBhvr>
                                            <p:cTn id="1023" dur="750" fill="hold"/>
                                            <p:tgtEl>
                                              <p:spTgt spid="307"/>
                                            </p:tgtEl>
                                            <p:attrNameLst>
                                              <p:attrName>ppt_w</p:attrName>
                                            </p:attrNameLst>
                                          </p:cBhvr>
                                          <p:tavLst>
                                            <p:tav tm="0">
                                              <p:val>
                                                <p:fltVal val="0"/>
                                              </p:val>
                                            </p:tav>
                                            <p:tav tm="100000">
                                              <p:val>
                                                <p:strVal val="#ppt_w"/>
                                              </p:val>
                                            </p:tav>
                                          </p:tavLst>
                                        </p:anim>
                                        <p:anim calcmode="lin" valueType="num">
                                          <p:cBhvr>
                                            <p:cTn id="1024" dur="750" fill="hold"/>
                                            <p:tgtEl>
                                              <p:spTgt spid="307"/>
                                            </p:tgtEl>
                                            <p:attrNameLst>
                                              <p:attrName>ppt_h</p:attrName>
                                            </p:attrNameLst>
                                          </p:cBhvr>
                                          <p:tavLst>
                                            <p:tav tm="0">
                                              <p:val>
                                                <p:fltVal val="0"/>
                                              </p:val>
                                            </p:tav>
                                            <p:tav tm="100000">
                                              <p:val>
                                                <p:strVal val="#ppt_h"/>
                                              </p:val>
                                            </p:tav>
                                          </p:tavLst>
                                        </p:anim>
                                        <p:animEffect transition="in" filter="fade">
                                          <p:cBhvr>
                                            <p:cTn id="1025" dur="750"/>
                                            <p:tgtEl>
                                              <p:spTgt spid="307"/>
                                            </p:tgtEl>
                                          </p:cBhvr>
                                        </p:animEffect>
                                      </p:childTnLst>
                                    </p:cTn>
                                  </p:par>
                                  <p:par>
                                    <p:cTn id="1026" presetID="53" presetClass="entr" presetSubtype="16" fill="hold" grpId="0" nodeType="withEffect">
                                      <p:stCondLst>
                                        <p:cond delay="250"/>
                                      </p:stCondLst>
                                      <p:childTnLst>
                                        <p:set>
                                          <p:cBhvr>
                                            <p:cTn id="1027" dur="1" fill="hold">
                                              <p:stCondLst>
                                                <p:cond delay="0"/>
                                              </p:stCondLst>
                                            </p:cTn>
                                            <p:tgtEl>
                                              <p:spTgt spid="308"/>
                                            </p:tgtEl>
                                            <p:attrNameLst>
                                              <p:attrName>style.visibility</p:attrName>
                                            </p:attrNameLst>
                                          </p:cBhvr>
                                          <p:to>
                                            <p:strVal val="visible"/>
                                          </p:to>
                                        </p:set>
                                        <p:anim calcmode="lin" valueType="num">
                                          <p:cBhvr>
                                            <p:cTn id="1028" dur="750" fill="hold"/>
                                            <p:tgtEl>
                                              <p:spTgt spid="308"/>
                                            </p:tgtEl>
                                            <p:attrNameLst>
                                              <p:attrName>ppt_w</p:attrName>
                                            </p:attrNameLst>
                                          </p:cBhvr>
                                          <p:tavLst>
                                            <p:tav tm="0">
                                              <p:val>
                                                <p:fltVal val="0"/>
                                              </p:val>
                                            </p:tav>
                                            <p:tav tm="100000">
                                              <p:val>
                                                <p:strVal val="#ppt_w"/>
                                              </p:val>
                                            </p:tav>
                                          </p:tavLst>
                                        </p:anim>
                                        <p:anim calcmode="lin" valueType="num">
                                          <p:cBhvr>
                                            <p:cTn id="1029" dur="750" fill="hold"/>
                                            <p:tgtEl>
                                              <p:spTgt spid="308"/>
                                            </p:tgtEl>
                                            <p:attrNameLst>
                                              <p:attrName>ppt_h</p:attrName>
                                            </p:attrNameLst>
                                          </p:cBhvr>
                                          <p:tavLst>
                                            <p:tav tm="0">
                                              <p:val>
                                                <p:fltVal val="0"/>
                                              </p:val>
                                            </p:tav>
                                            <p:tav tm="100000">
                                              <p:val>
                                                <p:strVal val="#ppt_h"/>
                                              </p:val>
                                            </p:tav>
                                          </p:tavLst>
                                        </p:anim>
                                        <p:animEffect transition="in" filter="fade">
                                          <p:cBhvr>
                                            <p:cTn id="1030" dur="750"/>
                                            <p:tgtEl>
                                              <p:spTgt spid="308"/>
                                            </p:tgtEl>
                                          </p:cBhvr>
                                        </p:animEffect>
                                      </p:childTnLst>
                                    </p:cTn>
                                  </p:par>
                                  <p:par>
                                    <p:cTn id="1031" presetID="53" presetClass="entr" presetSubtype="16" fill="hold" grpId="0" nodeType="withEffect">
                                      <p:stCondLst>
                                        <p:cond delay="0"/>
                                      </p:stCondLst>
                                      <p:childTnLst>
                                        <p:set>
                                          <p:cBhvr>
                                            <p:cTn id="1032" dur="1" fill="hold">
                                              <p:stCondLst>
                                                <p:cond delay="0"/>
                                              </p:stCondLst>
                                            </p:cTn>
                                            <p:tgtEl>
                                              <p:spTgt spid="309"/>
                                            </p:tgtEl>
                                            <p:attrNameLst>
                                              <p:attrName>style.visibility</p:attrName>
                                            </p:attrNameLst>
                                          </p:cBhvr>
                                          <p:to>
                                            <p:strVal val="visible"/>
                                          </p:to>
                                        </p:set>
                                        <p:anim calcmode="lin" valueType="num">
                                          <p:cBhvr>
                                            <p:cTn id="1033" dur="750" fill="hold"/>
                                            <p:tgtEl>
                                              <p:spTgt spid="309"/>
                                            </p:tgtEl>
                                            <p:attrNameLst>
                                              <p:attrName>ppt_w</p:attrName>
                                            </p:attrNameLst>
                                          </p:cBhvr>
                                          <p:tavLst>
                                            <p:tav tm="0">
                                              <p:val>
                                                <p:fltVal val="0"/>
                                              </p:val>
                                            </p:tav>
                                            <p:tav tm="100000">
                                              <p:val>
                                                <p:strVal val="#ppt_w"/>
                                              </p:val>
                                            </p:tav>
                                          </p:tavLst>
                                        </p:anim>
                                        <p:anim calcmode="lin" valueType="num">
                                          <p:cBhvr>
                                            <p:cTn id="1034" dur="750" fill="hold"/>
                                            <p:tgtEl>
                                              <p:spTgt spid="309"/>
                                            </p:tgtEl>
                                            <p:attrNameLst>
                                              <p:attrName>ppt_h</p:attrName>
                                            </p:attrNameLst>
                                          </p:cBhvr>
                                          <p:tavLst>
                                            <p:tav tm="0">
                                              <p:val>
                                                <p:fltVal val="0"/>
                                              </p:val>
                                            </p:tav>
                                            <p:tav tm="100000">
                                              <p:val>
                                                <p:strVal val="#ppt_h"/>
                                              </p:val>
                                            </p:tav>
                                          </p:tavLst>
                                        </p:anim>
                                        <p:animEffect transition="in" filter="fade">
                                          <p:cBhvr>
                                            <p:cTn id="1035" dur="750"/>
                                            <p:tgtEl>
                                              <p:spTgt spid="309"/>
                                            </p:tgtEl>
                                          </p:cBhvr>
                                        </p:animEffect>
                                      </p:childTnLst>
                                    </p:cTn>
                                  </p:par>
                                  <p:par>
                                    <p:cTn id="1036" presetID="53" presetClass="entr" presetSubtype="16" fill="hold" grpId="0" nodeType="withEffect">
                                      <p:stCondLst>
                                        <p:cond delay="0"/>
                                      </p:stCondLst>
                                      <p:childTnLst>
                                        <p:set>
                                          <p:cBhvr>
                                            <p:cTn id="1037" dur="1" fill="hold">
                                              <p:stCondLst>
                                                <p:cond delay="0"/>
                                              </p:stCondLst>
                                            </p:cTn>
                                            <p:tgtEl>
                                              <p:spTgt spid="310"/>
                                            </p:tgtEl>
                                            <p:attrNameLst>
                                              <p:attrName>style.visibility</p:attrName>
                                            </p:attrNameLst>
                                          </p:cBhvr>
                                          <p:to>
                                            <p:strVal val="visible"/>
                                          </p:to>
                                        </p:set>
                                        <p:anim calcmode="lin" valueType="num">
                                          <p:cBhvr>
                                            <p:cTn id="1038" dur="750" fill="hold"/>
                                            <p:tgtEl>
                                              <p:spTgt spid="310"/>
                                            </p:tgtEl>
                                            <p:attrNameLst>
                                              <p:attrName>ppt_w</p:attrName>
                                            </p:attrNameLst>
                                          </p:cBhvr>
                                          <p:tavLst>
                                            <p:tav tm="0">
                                              <p:val>
                                                <p:fltVal val="0"/>
                                              </p:val>
                                            </p:tav>
                                            <p:tav tm="100000">
                                              <p:val>
                                                <p:strVal val="#ppt_w"/>
                                              </p:val>
                                            </p:tav>
                                          </p:tavLst>
                                        </p:anim>
                                        <p:anim calcmode="lin" valueType="num">
                                          <p:cBhvr>
                                            <p:cTn id="1039" dur="750" fill="hold"/>
                                            <p:tgtEl>
                                              <p:spTgt spid="310"/>
                                            </p:tgtEl>
                                            <p:attrNameLst>
                                              <p:attrName>ppt_h</p:attrName>
                                            </p:attrNameLst>
                                          </p:cBhvr>
                                          <p:tavLst>
                                            <p:tav tm="0">
                                              <p:val>
                                                <p:fltVal val="0"/>
                                              </p:val>
                                            </p:tav>
                                            <p:tav tm="100000">
                                              <p:val>
                                                <p:strVal val="#ppt_h"/>
                                              </p:val>
                                            </p:tav>
                                          </p:tavLst>
                                        </p:anim>
                                        <p:animEffect transition="in" filter="fade">
                                          <p:cBhvr>
                                            <p:cTn id="1040" dur="750"/>
                                            <p:tgtEl>
                                              <p:spTgt spid="310"/>
                                            </p:tgtEl>
                                          </p:cBhvr>
                                        </p:animEffect>
                                      </p:childTnLst>
                                    </p:cTn>
                                  </p:par>
                                  <p:par>
                                    <p:cTn id="1041" presetID="53" presetClass="entr" presetSubtype="16" fill="hold" grpId="0" nodeType="withEffect">
                                      <p:stCondLst>
                                        <p:cond delay="0"/>
                                      </p:stCondLst>
                                      <p:childTnLst>
                                        <p:set>
                                          <p:cBhvr>
                                            <p:cTn id="1042" dur="1" fill="hold">
                                              <p:stCondLst>
                                                <p:cond delay="0"/>
                                              </p:stCondLst>
                                            </p:cTn>
                                            <p:tgtEl>
                                              <p:spTgt spid="311"/>
                                            </p:tgtEl>
                                            <p:attrNameLst>
                                              <p:attrName>style.visibility</p:attrName>
                                            </p:attrNameLst>
                                          </p:cBhvr>
                                          <p:to>
                                            <p:strVal val="visible"/>
                                          </p:to>
                                        </p:set>
                                        <p:anim calcmode="lin" valueType="num">
                                          <p:cBhvr>
                                            <p:cTn id="1043" dur="750" fill="hold"/>
                                            <p:tgtEl>
                                              <p:spTgt spid="311"/>
                                            </p:tgtEl>
                                            <p:attrNameLst>
                                              <p:attrName>ppt_w</p:attrName>
                                            </p:attrNameLst>
                                          </p:cBhvr>
                                          <p:tavLst>
                                            <p:tav tm="0">
                                              <p:val>
                                                <p:fltVal val="0"/>
                                              </p:val>
                                            </p:tav>
                                            <p:tav tm="100000">
                                              <p:val>
                                                <p:strVal val="#ppt_w"/>
                                              </p:val>
                                            </p:tav>
                                          </p:tavLst>
                                        </p:anim>
                                        <p:anim calcmode="lin" valueType="num">
                                          <p:cBhvr>
                                            <p:cTn id="1044" dur="750" fill="hold"/>
                                            <p:tgtEl>
                                              <p:spTgt spid="311"/>
                                            </p:tgtEl>
                                            <p:attrNameLst>
                                              <p:attrName>ppt_h</p:attrName>
                                            </p:attrNameLst>
                                          </p:cBhvr>
                                          <p:tavLst>
                                            <p:tav tm="0">
                                              <p:val>
                                                <p:fltVal val="0"/>
                                              </p:val>
                                            </p:tav>
                                            <p:tav tm="100000">
                                              <p:val>
                                                <p:strVal val="#ppt_h"/>
                                              </p:val>
                                            </p:tav>
                                          </p:tavLst>
                                        </p:anim>
                                        <p:animEffect transition="in" filter="fade">
                                          <p:cBhvr>
                                            <p:cTn id="1045" dur="750"/>
                                            <p:tgtEl>
                                              <p:spTgt spid="311"/>
                                            </p:tgtEl>
                                          </p:cBhvr>
                                        </p:animEffect>
                                      </p:childTnLst>
                                    </p:cTn>
                                  </p:par>
                                  <p:par>
                                    <p:cTn id="1046" presetID="53" presetClass="entr" presetSubtype="16" fill="hold" grpId="0" nodeType="withEffect">
                                      <p:stCondLst>
                                        <p:cond delay="0"/>
                                      </p:stCondLst>
                                      <p:childTnLst>
                                        <p:set>
                                          <p:cBhvr>
                                            <p:cTn id="1047" dur="1" fill="hold">
                                              <p:stCondLst>
                                                <p:cond delay="0"/>
                                              </p:stCondLst>
                                            </p:cTn>
                                            <p:tgtEl>
                                              <p:spTgt spid="254"/>
                                            </p:tgtEl>
                                            <p:attrNameLst>
                                              <p:attrName>style.visibility</p:attrName>
                                            </p:attrNameLst>
                                          </p:cBhvr>
                                          <p:to>
                                            <p:strVal val="visible"/>
                                          </p:to>
                                        </p:set>
                                        <p:anim calcmode="lin" valueType="num">
                                          <p:cBhvr>
                                            <p:cTn id="1048" dur="750" fill="hold"/>
                                            <p:tgtEl>
                                              <p:spTgt spid="254"/>
                                            </p:tgtEl>
                                            <p:attrNameLst>
                                              <p:attrName>ppt_w</p:attrName>
                                            </p:attrNameLst>
                                          </p:cBhvr>
                                          <p:tavLst>
                                            <p:tav tm="0">
                                              <p:val>
                                                <p:fltVal val="0"/>
                                              </p:val>
                                            </p:tav>
                                            <p:tav tm="100000">
                                              <p:val>
                                                <p:strVal val="#ppt_w"/>
                                              </p:val>
                                            </p:tav>
                                          </p:tavLst>
                                        </p:anim>
                                        <p:anim calcmode="lin" valueType="num">
                                          <p:cBhvr>
                                            <p:cTn id="1049" dur="750" fill="hold"/>
                                            <p:tgtEl>
                                              <p:spTgt spid="254"/>
                                            </p:tgtEl>
                                            <p:attrNameLst>
                                              <p:attrName>ppt_h</p:attrName>
                                            </p:attrNameLst>
                                          </p:cBhvr>
                                          <p:tavLst>
                                            <p:tav tm="0">
                                              <p:val>
                                                <p:fltVal val="0"/>
                                              </p:val>
                                            </p:tav>
                                            <p:tav tm="100000">
                                              <p:val>
                                                <p:strVal val="#ppt_h"/>
                                              </p:val>
                                            </p:tav>
                                          </p:tavLst>
                                        </p:anim>
                                        <p:animEffect transition="in" filter="fade">
                                          <p:cBhvr>
                                            <p:cTn id="1050" dur="750"/>
                                            <p:tgtEl>
                                              <p:spTgt spid="254"/>
                                            </p:tgtEl>
                                          </p:cBhvr>
                                        </p:animEffect>
                                      </p:childTnLst>
                                    </p:cTn>
                                  </p:par>
                                  <p:par>
                                    <p:cTn id="1051" presetID="53" presetClass="entr" presetSubtype="16" fill="hold" grpId="0" nodeType="withEffect">
                                      <p:stCondLst>
                                        <p:cond delay="250"/>
                                      </p:stCondLst>
                                      <p:childTnLst>
                                        <p:set>
                                          <p:cBhvr>
                                            <p:cTn id="1052" dur="1" fill="hold">
                                              <p:stCondLst>
                                                <p:cond delay="0"/>
                                              </p:stCondLst>
                                            </p:cTn>
                                            <p:tgtEl>
                                              <p:spTgt spid="255"/>
                                            </p:tgtEl>
                                            <p:attrNameLst>
                                              <p:attrName>style.visibility</p:attrName>
                                            </p:attrNameLst>
                                          </p:cBhvr>
                                          <p:to>
                                            <p:strVal val="visible"/>
                                          </p:to>
                                        </p:set>
                                        <p:anim calcmode="lin" valueType="num">
                                          <p:cBhvr>
                                            <p:cTn id="1053" dur="750" fill="hold"/>
                                            <p:tgtEl>
                                              <p:spTgt spid="255"/>
                                            </p:tgtEl>
                                            <p:attrNameLst>
                                              <p:attrName>ppt_w</p:attrName>
                                            </p:attrNameLst>
                                          </p:cBhvr>
                                          <p:tavLst>
                                            <p:tav tm="0">
                                              <p:val>
                                                <p:fltVal val="0"/>
                                              </p:val>
                                            </p:tav>
                                            <p:tav tm="100000">
                                              <p:val>
                                                <p:strVal val="#ppt_w"/>
                                              </p:val>
                                            </p:tav>
                                          </p:tavLst>
                                        </p:anim>
                                        <p:anim calcmode="lin" valueType="num">
                                          <p:cBhvr>
                                            <p:cTn id="1054" dur="750" fill="hold"/>
                                            <p:tgtEl>
                                              <p:spTgt spid="255"/>
                                            </p:tgtEl>
                                            <p:attrNameLst>
                                              <p:attrName>ppt_h</p:attrName>
                                            </p:attrNameLst>
                                          </p:cBhvr>
                                          <p:tavLst>
                                            <p:tav tm="0">
                                              <p:val>
                                                <p:fltVal val="0"/>
                                              </p:val>
                                            </p:tav>
                                            <p:tav tm="100000">
                                              <p:val>
                                                <p:strVal val="#ppt_h"/>
                                              </p:val>
                                            </p:tav>
                                          </p:tavLst>
                                        </p:anim>
                                        <p:animEffect transition="in" filter="fade">
                                          <p:cBhvr>
                                            <p:cTn id="1055" dur="750"/>
                                            <p:tgtEl>
                                              <p:spTgt spid="255"/>
                                            </p:tgtEl>
                                          </p:cBhvr>
                                        </p:animEffect>
                                      </p:childTnLst>
                                    </p:cTn>
                                  </p:par>
                                  <p:par>
                                    <p:cTn id="1056" presetID="53" presetClass="entr" presetSubtype="16" fill="hold" grpId="0" nodeType="withEffect">
                                      <p:stCondLst>
                                        <p:cond delay="250"/>
                                      </p:stCondLst>
                                      <p:childTnLst>
                                        <p:set>
                                          <p:cBhvr>
                                            <p:cTn id="1057" dur="1" fill="hold">
                                              <p:stCondLst>
                                                <p:cond delay="0"/>
                                              </p:stCondLst>
                                            </p:cTn>
                                            <p:tgtEl>
                                              <p:spTgt spid="83"/>
                                            </p:tgtEl>
                                            <p:attrNameLst>
                                              <p:attrName>style.visibility</p:attrName>
                                            </p:attrNameLst>
                                          </p:cBhvr>
                                          <p:to>
                                            <p:strVal val="visible"/>
                                          </p:to>
                                        </p:set>
                                        <p:anim calcmode="lin" valueType="num">
                                          <p:cBhvr>
                                            <p:cTn id="1058" dur="750" fill="hold"/>
                                            <p:tgtEl>
                                              <p:spTgt spid="83"/>
                                            </p:tgtEl>
                                            <p:attrNameLst>
                                              <p:attrName>ppt_w</p:attrName>
                                            </p:attrNameLst>
                                          </p:cBhvr>
                                          <p:tavLst>
                                            <p:tav tm="0">
                                              <p:val>
                                                <p:fltVal val="0"/>
                                              </p:val>
                                            </p:tav>
                                            <p:tav tm="100000">
                                              <p:val>
                                                <p:strVal val="#ppt_w"/>
                                              </p:val>
                                            </p:tav>
                                          </p:tavLst>
                                        </p:anim>
                                        <p:anim calcmode="lin" valueType="num">
                                          <p:cBhvr>
                                            <p:cTn id="1059" dur="750" fill="hold"/>
                                            <p:tgtEl>
                                              <p:spTgt spid="83"/>
                                            </p:tgtEl>
                                            <p:attrNameLst>
                                              <p:attrName>ppt_h</p:attrName>
                                            </p:attrNameLst>
                                          </p:cBhvr>
                                          <p:tavLst>
                                            <p:tav tm="0">
                                              <p:val>
                                                <p:fltVal val="0"/>
                                              </p:val>
                                            </p:tav>
                                            <p:tav tm="100000">
                                              <p:val>
                                                <p:strVal val="#ppt_h"/>
                                              </p:val>
                                            </p:tav>
                                          </p:tavLst>
                                        </p:anim>
                                        <p:animEffect transition="in" filter="fade">
                                          <p:cBhvr>
                                            <p:cTn id="1060" dur="750"/>
                                            <p:tgtEl>
                                              <p:spTgt spid="83"/>
                                            </p:tgtEl>
                                          </p:cBhvr>
                                        </p:animEffect>
                                      </p:childTnLst>
                                    </p:cTn>
                                  </p:par>
                                  <p:par>
                                    <p:cTn id="1061" presetID="53" presetClass="entr" presetSubtype="16" fill="hold" grpId="0" nodeType="withEffect">
                                      <p:stCondLst>
                                        <p:cond delay="250"/>
                                      </p:stCondLst>
                                      <p:childTnLst>
                                        <p:set>
                                          <p:cBhvr>
                                            <p:cTn id="1062" dur="1" fill="hold">
                                              <p:stCondLst>
                                                <p:cond delay="0"/>
                                              </p:stCondLst>
                                            </p:cTn>
                                            <p:tgtEl>
                                              <p:spTgt spid="84"/>
                                            </p:tgtEl>
                                            <p:attrNameLst>
                                              <p:attrName>style.visibility</p:attrName>
                                            </p:attrNameLst>
                                          </p:cBhvr>
                                          <p:to>
                                            <p:strVal val="visible"/>
                                          </p:to>
                                        </p:set>
                                        <p:anim calcmode="lin" valueType="num">
                                          <p:cBhvr>
                                            <p:cTn id="1063" dur="750" fill="hold"/>
                                            <p:tgtEl>
                                              <p:spTgt spid="84"/>
                                            </p:tgtEl>
                                            <p:attrNameLst>
                                              <p:attrName>ppt_w</p:attrName>
                                            </p:attrNameLst>
                                          </p:cBhvr>
                                          <p:tavLst>
                                            <p:tav tm="0">
                                              <p:val>
                                                <p:fltVal val="0"/>
                                              </p:val>
                                            </p:tav>
                                            <p:tav tm="100000">
                                              <p:val>
                                                <p:strVal val="#ppt_w"/>
                                              </p:val>
                                            </p:tav>
                                          </p:tavLst>
                                        </p:anim>
                                        <p:anim calcmode="lin" valueType="num">
                                          <p:cBhvr>
                                            <p:cTn id="1064" dur="750" fill="hold"/>
                                            <p:tgtEl>
                                              <p:spTgt spid="84"/>
                                            </p:tgtEl>
                                            <p:attrNameLst>
                                              <p:attrName>ppt_h</p:attrName>
                                            </p:attrNameLst>
                                          </p:cBhvr>
                                          <p:tavLst>
                                            <p:tav tm="0">
                                              <p:val>
                                                <p:fltVal val="0"/>
                                              </p:val>
                                            </p:tav>
                                            <p:tav tm="100000">
                                              <p:val>
                                                <p:strVal val="#ppt_h"/>
                                              </p:val>
                                            </p:tav>
                                          </p:tavLst>
                                        </p:anim>
                                        <p:animEffect transition="in" filter="fade">
                                          <p:cBhvr>
                                            <p:cTn id="1065" dur="750"/>
                                            <p:tgtEl>
                                              <p:spTgt spid="84"/>
                                            </p:tgtEl>
                                          </p:cBhvr>
                                        </p:animEffect>
                                      </p:childTnLst>
                                    </p:cTn>
                                  </p:par>
                                  <p:par>
                                    <p:cTn id="1066" presetID="53" presetClass="entr" presetSubtype="16" fill="hold" grpId="0" nodeType="withEffect">
                                      <p:stCondLst>
                                        <p:cond delay="0"/>
                                      </p:stCondLst>
                                      <p:childTnLst>
                                        <p:set>
                                          <p:cBhvr>
                                            <p:cTn id="1067" dur="1" fill="hold">
                                              <p:stCondLst>
                                                <p:cond delay="0"/>
                                              </p:stCondLst>
                                            </p:cTn>
                                            <p:tgtEl>
                                              <p:spTgt spid="85"/>
                                            </p:tgtEl>
                                            <p:attrNameLst>
                                              <p:attrName>style.visibility</p:attrName>
                                            </p:attrNameLst>
                                          </p:cBhvr>
                                          <p:to>
                                            <p:strVal val="visible"/>
                                          </p:to>
                                        </p:set>
                                        <p:anim calcmode="lin" valueType="num">
                                          <p:cBhvr>
                                            <p:cTn id="1068" dur="750" fill="hold"/>
                                            <p:tgtEl>
                                              <p:spTgt spid="85"/>
                                            </p:tgtEl>
                                            <p:attrNameLst>
                                              <p:attrName>ppt_w</p:attrName>
                                            </p:attrNameLst>
                                          </p:cBhvr>
                                          <p:tavLst>
                                            <p:tav tm="0">
                                              <p:val>
                                                <p:fltVal val="0"/>
                                              </p:val>
                                            </p:tav>
                                            <p:tav tm="100000">
                                              <p:val>
                                                <p:strVal val="#ppt_w"/>
                                              </p:val>
                                            </p:tav>
                                          </p:tavLst>
                                        </p:anim>
                                        <p:anim calcmode="lin" valueType="num">
                                          <p:cBhvr>
                                            <p:cTn id="1069" dur="750" fill="hold"/>
                                            <p:tgtEl>
                                              <p:spTgt spid="85"/>
                                            </p:tgtEl>
                                            <p:attrNameLst>
                                              <p:attrName>ppt_h</p:attrName>
                                            </p:attrNameLst>
                                          </p:cBhvr>
                                          <p:tavLst>
                                            <p:tav tm="0">
                                              <p:val>
                                                <p:fltVal val="0"/>
                                              </p:val>
                                            </p:tav>
                                            <p:tav tm="100000">
                                              <p:val>
                                                <p:strVal val="#ppt_h"/>
                                              </p:val>
                                            </p:tav>
                                          </p:tavLst>
                                        </p:anim>
                                        <p:animEffect transition="in" filter="fade">
                                          <p:cBhvr>
                                            <p:cTn id="1070" dur="750"/>
                                            <p:tgtEl>
                                              <p:spTgt spid="85"/>
                                            </p:tgtEl>
                                          </p:cBhvr>
                                        </p:animEffect>
                                      </p:childTnLst>
                                    </p:cTn>
                                  </p:par>
                                  <p:par>
                                    <p:cTn id="1071" presetID="53" presetClass="entr" presetSubtype="16" fill="hold" grpId="0" nodeType="withEffect">
                                      <p:stCondLst>
                                        <p:cond delay="250"/>
                                      </p:stCondLst>
                                      <p:childTnLst>
                                        <p:set>
                                          <p:cBhvr>
                                            <p:cTn id="1072" dur="1" fill="hold">
                                              <p:stCondLst>
                                                <p:cond delay="0"/>
                                              </p:stCondLst>
                                            </p:cTn>
                                            <p:tgtEl>
                                              <p:spTgt spid="86"/>
                                            </p:tgtEl>
                                            <p:attrNameLst>
                                              <p:attrName>style.visibility</p:attrName>
                                            </p:attrNameLst>
                                          </p:cBhvr>
                                          <p:to>
                                            <p:strVal val="visible"/>
                                          </p:to>
                                        </p:set>
                                        <p:anim calcmode="lin" valueType="num">
                                          <p:cBhvr>
                                            <p:cTn id="1073" dur="750" fill="hold"/>
                                            <p:tgtEl>
                                              <p:spTgt spid="86"/>
                                            </p:tgtEl>
                                            <p:attrNameLst>
                                              <p:attrName>ppt_w</p:attrName>
                                            </p:attrNameLst>
                                          </p:cBhvr>
                                          <p:tavLst>
                                            <p:tav tm="0">
                                              <p:val>
                                                <p:fltVal val="0"/>
                                              </p:val>
                                            </p:tav>
                                            <p:tav tm="100000">
                                              <p:val>
                                                <p:strVal val="#ppt_w"/>
                                              </p:val>
                                            </p:tav>
                                          </p:tavLst>
                                        </p:anim>
                                        <p:anim calcmode="lin" valueType="num">
                                          <p:cBhvr>
                                            <p:cTn id="1074" dur="750" fill="hold"/>
                                            <p:tgtEl>
                                              <p:spTgt spid="86"/>
                                            </p:tgtEl>
                                            <p:attrNameLst>
                                              <p:attrName>ppt_h</p:attrName>
                                            </p:attrNameLst>
                                          </p:cBhvr>
                                          <p:tavLst>
                                            <p:tav tm="0">
                                              <p:val>
                                                <p:fltVal val="0"/>
                                              </p:val>
                                            </p:tav>
                                            <p:tav tm="100000">
                                              <p:val>
                                                <p:strVal val="#ppt_h"/>
                                              </p:val>
                                            </p:tav>
                                          </p:tavLst>
                                        </p:anim>
                                        <p:animEffect transition="in" filter="fade">
                                          <p:cBhvr>
                                            <p:cTn id="1075" dur="750"/>
                                            <p:tgtEl>
                                              <p:spTgt spid="86"/>
                                            </p:tgtEl>
                                          </p:cBhvr>
                                        </p:animEffect>
                                      </p:childTnLst>
                                    </p:cTn>
                                  </p:par>
                                  <p:par>
                                    <p:cTn id="1076" presetID="53" presetClass="entr" presetSubtype="16" fill="hold" grpId="0" nodeType="withEffect">
                                      <p:stCondLst>
                                        <p:cond delay="0"/>
                                      </p:stCondLst>
                                      <p:childTnLst>
                                        <p:set>
                                          <p:cBhvr>
                                            <p:cTn id="1077" dur="1" fill="hold">
                                              <p:stCondLst>
                                                <p:cond delay="0"/>
                                              </p:stCondLst>
                                            </p:cTn>
                                            <p:tgtEl>
                                              <p:spTgt spid="87"/>
                                            </p:tgtEl>
                                            <p:attrNameLst>
                                              <p:attrName>style.visibility</p:attrName>
                                            </p:attrNameLst>
                                          </p:cBhvr>
                                          <p:to>
                                            <p:strVal val="visible"/>
                                          </p:to>
                                        </p:set>
                                        <p:anim calcmode="lin" valueType="num">
                                          <p:cBhvr>
                                            <p:cTn id="1078" dur="750" fill="hold"/>
                                            <p:tgtEl>
                                              <p:spTgt spid="87"/>
                                            </p:tgtEl>
                                            <p:attrNameLst>
                                              <p:attrName>ppt_w</p:attrName>
                                            </p:attrNameLst>
                                          </p:cBhvr>
                                          <p:tavLst>
                                            <p:tav tm="0">
                                              <p:val>
                                                <p:fltVal val="0"/>
                                              </p:val>
                                            </p:tav>
                                            <p:tav tm="100000">
                                              <p:val>
                                                <p:strVal val="#ppt_w"/>
                                              </p:val>
                                            </p:tav>
                                          </p:tavLst>
                                        </p:anim>
                                        <p:anim calcmode="lin" valueType="num">
                                          <p:cBhvr>
                                            <p:cTn id="1079" dur="750" fill="hold"/>
                                            <p:tgtEl>
                                              <p:spTgt spid="87"/>
                                            </p:tgtEl>
                                            <p:attrNameLst>
                                              <p:attrName>ppt_h</p:attrName>
                                            </p:attrNameLst>
                                          </p:cBhvr>
                                          <p:tavLst>
                                            <p:tav tm="0">
                                              <p:val>
                                                <p:fltVal val="0"/>
                                              </p:val>
                                            </p:tav>
                                            <p:tav tm="100000">
                                              <p:val>
                                                <p:strVal val="#ppt_h"/>
                                              </p:val>
                                            </p:tav>
                                          </p:tavLst>
                                        </p:anim>
                                        <p:animEffect transition="in" filter="fade">
                                          <p:cBhvr>
                                            <p:cTn id="1080" dur="750"/>
                                            <p:tgtEl>
                                              <p:spTgt spid="87"/>
                                            </p:tgtEl>
                                          </p:cBhvr>
                                        </p:animEffect>
                                      </p:childTnLst>
                                    </p:cTn>
                                  </p:par>
                                  <p:par>
                                    <p:cTn id="1081" presetID="53" presetClass="entr" presetSubtype="16" fill="hold" grpId="0" nodeType="withEffect">
                                      <p:stCondLst>
                                        <p:cond delay="250"/>
                                      </p:stCondLst>
                                      <p:childTnLst>
                                        <p:set>
                                          <p:cBhvr>
                                            <p:cTn id="1082" dur="1" fill="hold">
                                              <p:stCondLst>
                                                <p:cond delay="0"/>
                                              </p:stCondLst>
                                            </p:cTn>
                                            <p:tgtEl>
                                              <p:spTgt spid="88"/>
                                            </p:tgtEl>
                                            <p:attrNameLst>
                                              <p:attrName>style.visibility</p:attrName>
                                            </p:attrNameLst>
                                          </p:cBhvr>
                                          <p:to>
                                            <p:strVal val="visible"/>
                                          </p:to>
                                        </p:set>
                                        <p:anim calcmode="lin" valueType="num">
                                          <p:cBhvr>
                                            <p:cTn id="1083" dur="750" fill="hold"/>
                                            <p:tgtEl>
                                              <p:spTgt spid="88"/>
                                            </p:tgtEl>
                                            <p:attrNameLst>
                                              <p:attrName>ppt_w</p:attrName>
                                            </p:attrNameLst>
                                          </p:cBhvr>
                                          <p:tavLst>
                                            <p:tav tm="0">
                                              <p:val>
                                                <p:fltVal val="0"/>
                                              </p:val>
                                            </p:tav>
                                            <p:tav tm="100000">
                                              <p:val>
                                                <p:strVal val="#ppt_w"/>
                                              </p:val>
                                            </p:tav>
                                          </p:tavLst>
                                        </p:anim>
                                        <p:anim calcmode="lin" valueType="num">
                                          <p:cBhvr>
                                            <p:cTn id="1084" dur="750" fill="hold"/>
                                            <p:tgtEl>
                                              <p:spTgt spid="88"/>
                                            </p:tgtEl>
                                            <p:attrNameLst>
                                              <p:attrName>ppt_h</p:attrName>
                                            </p:attrNameLst>
                                          </p:cBhvr>
                                          <p:tavLst>
                                            <p:tav tm="0">
                                              <p:val>
                                                <p:fltVal val="0"/>
                                              </p:val>
                                            </p:tav>
                                            <p:tav tm="100000">
                                              <p:val>
                                                <p:strVal val="#ppt_h"/>
                                              </p:val>
                                            </p:tav>
                                          </p:tavLst>
                                        </p:anim>
                                        <p:animEffect transition="in" filter="fade">
                                          <p:cBhvr>
                                            <p:cTn id="1085" dur="750"/>
                                            <p:tgtEl>
                                              <p:spTgt spid="88"/>
                                            </p:tgtEl>
                                          </p:cBhvr>
                                        </p:animEffect>
                                      </p:childTnLst>
                                    </p:cTn>
                                  </p:par>
                                  <p:par>
                                    <p:cTn id="1086" presetID="53" presetClass="entr" presetSubtype="16" fill="hold" grpId="0" nodeType="withEffect">
                                      <p:stCondLst>
                                        <p:cond delay="0"/>
                                      </p:stCondLst>
                                      <p:childTnLst>
                                        <p:set>
                                          <p:cBhvr>
                                            <p:cTn id="1087" dur="1" fill="hold">
                                              <p:stCondLst>
                                                <p:cond delay="0"/>
                                              </p:stCondLst>
                                            </p:cTn>
                                            <p:tgtEl>
                                              <p:spTgt spid="91"/>
                                            </p:tgtEl>
                                            <p:attrNameLst>
                                              <p:attrName>style.visibility</p:attrName>
                                            </p:attrNameLst>
                                          </p:cBhvr>
                                          <p:to>
                                            <p:strVal val="visible"/>
                                          </p:to>
                                        </p:set>
                                        <p:anim calcmode="lin" valueType="num">
                                          <p:cBhvr>
                                            <p:cTn id="1088" dur="750" fill="hold"/>
                                            <p:tgtEl>
                                              <p:spTgt spid="91"/>
                                            </p:tgtEl>
                                            <p:attrNameLst>
                                              <p:attrName>ppt_w</p:attrName>
                                            </p:attrNameLst>
                                          </p:cBhvr>
                                          <p:tavLst>
                                            <p:tav tm="0">
                                              <p:val>
                                                <p:fltVal val="0"/>
                                              </p:val>
                                            </p:tav>
                                            <p:tav tm="100000">
                                              <p:val>
                                                <p:strVal val="#ppt_w"/>
                                              </p:val>
                                            </p:tav>
                                          </p:tavLst>
                                        </p:anim>
                                        <p:anim calcmode="lin" valueType="num">
                                          <p:cBhvr>
                                            <p:cTn id="1089" dur="750" fill="hold"/>
                                            <p:tgtEl>
                                              <p:spTgt spid="91"/>
                                            </p:tgtEl>
                                            <p:attrNameLst>
                                              <p:attrName>ppt_h</p:attrName>
                                            </p:attrNameLst>
                                          </p:cBhvr>
                                          <p:tavLst>
                                            <p:tav tm="0">
                                              <p:val>
                                                <p:fltVal val="0"/>
                                              </p:val>
                                            </p:tav>
                                            <p:tav tm="100000">
                                              <p:val>
                                                <p:strVal val="#ppt_h"/>
                                              </p:val>
                                            </p:tav>
                                          </p:tavLst>
                                        </p:anim>
                                        <p:animEffect transition="in" filter="fade">
                                          <p:cBhvr>
                                            <p:cTn id="1090" dur="750"/>
                                            <p:tgtEl>
                                              <p:spTgt spid="91"/>
                                            </p:tgtEl>
                                          </p:cBhvr>
                                        </p:animEffect>
                                      </p:childTnLst>
                                    </p:cTn>
                                  </p:par>
                                  <p:par>
                                    <p:cTn id="1091" presetID="53" presetClass="entr" presetSubtype="16" fill="hold" grpId="0" nodeType="withEffect">
                                      <p:stCondLst>
                                        <p:cond delay="250"/>
                                      </p:stCondLst>
                                      <p:childTnLst>
                                        <p:set>
                                          <p:cBhvr>
                                            <p:cTn id="1092" dur="1" fill="hold">
                                              <p:stCondLst>
                                                <p:cond delay="0"/>
                                              </p:stCondLst>
                                            </p:cTn>
                                            <p:tgtEl>
                                              <p:spTgt spid="92"/>
                                            </p:tgtEl>
                                            <p:attrNameLst>
                                              <p:attrName>style.visibility</p:attrName>
                                            </p:attrNameLst>
                                          </p:cBhvr>
                                          <p:to>
                                            <p:strVal val="visible"/>
                                          </p:to>
                                        </p:set>
                                        <p:anim calcmode="lin" valueType="num">
                                          <p:cBhvr>
                                            <p:cTn id="1093" dur="750" fill="hold"/>
                                            <p:tgtEl>
                                              <p:spTgt spid="92"/>
                                            </p:tgtEl>
                                            <p:attrNameLst>
                                              <p:attrName>ppt_w</p:attrName>
                                            </p:attrNameLst>
                                          </p:cBhvr>
                                          <p:tavLst>
                                            <p:tav tm="0">
                                              <p:val>
                                                <p:fltVal val="0"/>
                                              </p:val>
                                            </p:tav>
                                            <p:tav tm="100000">
                                              <p:val>
                                                <p:strVal val="#ppt_w"/>
                                              </p:val>
                                            </p:tav>
                                          </p:tavLst>
                                        </p:anim>
                                        <p:anim calcmode="lin" valueType="num">
                                          <p:cBhvr>
                                            <p:cTn id="1094" dur="750" fill="hold"/>
                                            <p:tgtEl>
                                              <p:spTgt spid="92"/>
                                            </p:tgtEl>
                                            <p:attrNameLst>
                                              <p:attrName>ppt_h</p:attrName>
                                            </p:attrNameLst>
                                          </p:cBhvr>
                                          <p:tavLst>
                                            <p:tav tm="0">
                                              <p:val>
                                                <p:fltVal val="0"/>
                                              </p:val>
                                            </p:tav>
                                            <p:tav tm="100000">
                                              <p:val>
                                                <p:strVal val="#ppt_h"/>
                                              </p:val>
                                            </p:tav>
                                          </p:tavLst>
                                        </p:anim>
                                        <p:animEffect transition="in" filter="fade">
                                          <p:cBhvr>
                                            <p:cTn id="1095" dur="750"/>
                                            <p:tgtEl>
                                              <p:spTgt spid="92"/>
                                            </p:tgtEl>
                                          </p:cBhvr>
                                        </p:animEffect>
                                      </p:childTnLst>
                                    </p:cTn>
                                  </p:par>
                                  <p:par>
                                    <p:cTn id="1096" presetID="53" presetClass="entr" presetSubtype="16" fill="hold" grpId="0" nodeType="withEffect">
                                      <p:stCondLst>
                                        <p:cond delay="0"/>
                                      </p:stCondLst>
                                      <p:childTnLst>
                                        <p:set>
                                          <p:cBhvr>
                                            <p:cTn id="1097" dur="1" fill="hold">
                                              <p:stCondLst>
                                                <p:cond delay="0"/>
                                              </p:stCondLst>
                                            </p:cTn>
                                            <p:tgtEl>
                                              <p:spTgt spid="93"/>
                                            </p:tgtEl>
                                            <p:attrNameLst>
                                              <p:attrName>style.visibility</p:attrName>
                                            </p:attrNameLst>
                                          </p:cBhvr>
                                          <p:to>
                                            <p:strVal val="visible"/>
                                          </p:to>
                                        </p:set>
                                        <p:anim calcmode="lin" valueType="num">
                                          <p:cBhvr>
                                            <p:cTn id="1098" dur="750" fill="hold"/>
                                            <p:tgtEl>
                                              <p:spTgt spid="93"/>
                                            </p:tgtEl>
                                            <p:attrNameLst>
                                              <p:attrName>ppt_w</p:attrName>
                                            </p:attrNameLst>
                                          </p:cBhvr>
                                          <p:tavLst>
                                            <p:tav tm="0">
                                              <p:val>
                                                <p:fltVal val="0"/>
                                              </p:val>
                                            </p:tav>
                                            <p:tav tm="100000">
                                              <p:val>
                                                <p:strVal val="#ppt_w"/>
                                              </p:val>
                                            </p:tav>
                                          </p:tavLst>
                                        </p:anim>
                                        <p:anim calcmode="lin" valueType="num">
                                          <p:cBhvr>
                                            <p:cTn id="1099" dur="750" fill="hold"/>
                                            <p:tgtEl>
                                              <p:spTgt spid="93"/>
                                            </p:tgtEl>
                                            <p:attrNameLst>
                                              <p:attrName>ppt_h</p:attrName>
                                            </p:attrNameLst>
                                          </p:cBhvr>
                                          <p:tavLst>
                                            <p:tav tm="0">
                                              <p:val>
                                                <p:fltVal val="0"/>
                                              </p:val>
                                            </p:tav>
                                            <p:tav tm="100000">
                                              <p:val>
                                                <p:strVal val="#ppt_h"/>
                                              </p:val>
                                            </p:tav>
                                          </p:tavLst>
                                        </p:anim>
                                        <p:animEffect transition="in" filter="fade">
                                          <p:cBhvr>
                                            <p:cTn id="1100" dur="750"/>
                                            <p:tgtEl>
                                              <p:spTgt spid="93"/>
                                            </p:tgtEl>
                                          </p:cBhvr>
                                        </p:animEffect>
                                      </p:childTnLst>
                                    </p:cTn>
                                  </p:par>
                                  <p:par>
                                    <p:cTn id="1101" presetID="53" presetClass="entr" presetSubtype="16" fill="hold" grpId="0" nodeType="withEffect">
                                      <p:stCondLst>
                                        <p:cond delay="250"/>
                                      </p:stCondLst>
                                      <p:childTnLst>
                                        <p:set>
                                          <p:cBhvr>
                                            <p:cTn id="1102" dur="1" fill="hold">
                                              <p:stCondLst>
                                                <p:cond delay="0"/>
                                              </p:stCondLst>
                                            </p:cTn>
                                            <p:tgtEl>
                                              <p:spTgt spid="94"/>
                                            </p:tgtEl>
                                            <p:attrNameLst>
                                              <p:attrName>style.visibility</p:attrName>
                                            </p:attrNameLst>
                                          </p:cBhvr>
                                          <p:to>
                                            <p:strVal val="visible"/>
                                          </p:to>
                                        </p:set>
                                        <p:anim calcmode="lin" valueType="num">
                                          <p:cBhvr>
                                            <p:cTn id="1103" dur="750" fill="hold"/>
                                            <p:tgtEl>
                                              <p:spTgt spid="94"/>
                                            </p:tgtEl>
                                            <p:attrNameLst>
                                              <p:attrName>ppt_w</p:attrName>
                                            </p:attrNameLst>
                                          </p:cBhvr>
                                          <p:tavLst>
                                            <p:tav tm="0">
                                              <p:val>
                                                <p:fltVal val="0"/>
                                              </p:val>
                                            </p:tav>
                                            <p:tav tm="100000">
                                              <p:val>
                                                <p:strVal val="#ppt_w"/>
                                              </p:val>
                                            </p:tav>
                                          </p:tavLst>
                                        </p:anim>
                                        <p:anim calcmode="lin" valueType="num">
                                          <p:cBhvr>
                                            <p:cTn id="1104" dur="750" fill="hold"/>
                                            <p:tgtEl>
                                              <p:spTgt spid="94"/>
                                            </p:tgtEl>
                                            <p:attrNameLst>
                                              <p:attrName>ppt_h</p:attrName>
                                            </p:attrNameLst>
                                          </p:cBhvr>
                                          <p:tavLst>
                                            <p:tav tm="0">
                                              <p:val>
                                                <p:fltVal val="0"/>
                                              </p:val>
                                            </p:tav>
                                            <p:tav tm="100000">
                                              <p:val>
                                                <p:strVal val="#ppt_h"/>
                                              </p:val>
                                            </p:tav>
                                          </p:tavLst>
                                        </p:anim>
                                        <p:animEffect transition="in" filter="fade">
                                          <p:cBhvr>
                                            <p:cTn id="1105" dur="750"/>
                                            <p:tgtEl>
                                              <p:spTgt spid="94"/>
                                            </p:tgtEl>
                                          </p:cBhvr>
                                        </p:animEffect>
                                      </p:childTnLst>
                                    </p:cTn>
                                  </p:par>
                                  <p:par>
                                    <p:cTn id="1106" presetID="53" presetClass="entr" presetSubtype="16" fill="hold" grpId="0" nodeType="withEffect">
                                      <p:stCondLst>
                                        <p:cond delay="0"/>
                                      </p:stCondLst>
                                      <p:childTnLst>
                                        <p:set>
                                          <p:cBhvr>
                                            <p:cTn id="1107" dur="1" fill="hold">
                                              <p:stCondLst>
                                                <p:cond delay="0"/>
                                              </p:stCondLst>
                                            </p:cTn>
                                            <p:tgtEl>
                                              <p:spTgt spid="95"/>
                                            </p:tgtEl>
                                            <p:attrNameLst>
                                              <p:attrName>style.visibility</p:attrName>
                                            </p:attrNameLst>
                                          </p:cBhvr>
                                          <p:to>
                                            <p:strVal val="visible"/>
                                          </p:to>
                                        </p:set>
                                        <p:anim calcmode="lin" valueType="num">
                                          <p:cBhvr>
                                            <p:cTn id="1108" dur="750" fill="hold"/>
                                            <p:tgtEl>
                                              <p:spTgt spid="95"/>
                                            </p:tgtEl>
                                            <p:attrNameLst>
                                              <p:attrName>ppt_w</p:attrName>
                                            </p:attrNameLst>
                                          </p:cBhvr>
                                          <p:tavLst>
                                            <p:tav tm="0">
                                              <p:val>
                                                <p:fltVal val="0"/>
                                              </p:val>
                                            </p:tav>
                                            <p:tav tm="100000">
                                              <p:val>
                                                <p:strVal val="#ppt_w"/>
                                              </p:val>
                                            </p:tav>
                                          </p:tavLst>
                                        </p:anim>
                                        <p:anim calcmode="lin" valueType="num">
                                          <p:cBhvr>
                                            <p:cTn id="1109" dur="750" fill="hold"/>
                                            <p:tgtEl>
                                              <p:spTgt spid="95"/>
                                            </p:tgtEl>
                                            <p:attrNameLst>
                                              <p:attrName>ppt_h</p:attrName>
                                            </p:attrNameLst>
                                          </p:cBhvr>
                                          <p:tavLst>
                                            <p:tav tm="0">
                                              <p:val>
                                                <p:fltVal val="0"/>
                                              </p:val>
                                            </p:tav>
                                            <p:tav tm="100000">
                                              <p:val>
                                                <p:strVal val="#ppt_h"/>
                                              </p:val>
                                            </p:tav>
                                          </p:tavLst>
                                        </p:anim>
                                        <p:animEffect transition="in" filter="fade">
                                          <p:cBhvr>
                                            <p:cTn id="1110" dur="750"/>
                                            <p:tgtEl>
                                              <p:spTgt spid="95"/>
                                            </p:tgtEl>
                                          </p:cBhvr>
                                        </p:animEffect>
                                      </p:childTnLst>
                                    </p:cTn>
                                  </p:par>
                                  <p:par>
                                    <p:cTn id="1111" presetID="53" presetClass="entr" presetSubtype="16" fill="hold" grpId="0" nodeType="withEffect">
                                      <p:stCondLst>
                                        <p:cond delay="250"/>
                                      </p:stCondLst>
                                      <p:childTnLst>
                                        <p:set>
                                          <p:cBhvr>
                                            <p:cTn id="1112" dur="1" fill="hold">
                                              <p:stCondLst>
                                                <p:cond delay="0"/>
                                              </p:stCondLst>
                                            </p:cTn>
                                            <p:tgtEl>
                                              <p:spTgt spid="96"/>
                                            </p:tgtEl>
                                            <p:attrNameLst>
                                              <p:attrName>style.visibility</p:attrName>
                                            </p:attrNameLst>
                                          </p:cBhvr>
                                          <p:to>
                                            <p:strVal val="visible"/>
                                          </p:to>
                                        </p:set>
                                        <p:anim calcmode="lin" valueType="num">
                                          <p:cBhvr>
                                            <p:cTn id="1113" dur="750" fill="hold"/>
                                            <p:tgtEl>
                                              <p:spTgt spid="96"/>
                                            </p:tgtEl>
                                            <p:attrNameLst>
                                              <p:attrName>ppt_w</p:attrName>
                                            </p:attrNameLst>
                                          </p:cBhvr>
                                          <p:tavLst>
                                            <p:tav tm="0">
                                              <p:val>
                                                <p:fltVal val="0"/>
                                              </p:val>
                                            </p:tav>
                                            <p:tav tm="100000">
                                              <p:val>
                                                <p:strVal val="#ppt_w"/>
                                              </p:val>
                                            </p:tav>
                                          </p:tavLst>
                                        </p:anim>
                                        <p:anim calcmode="lin" valueType="num">
                                          <p:cBhvr>
                                            <p:cTn id="1114" dur="750" fill="hold"/>
                                            <p:tgtEl>
                                              <p:spTgt spid="96"/>
                                            </p:tgtEl>
                                            <p:attrNameLst>
                                              <p:attrName>ppt_h</p:attrName>
                                            </p:attrNameLst>
                                          </p:cBhvr>
                                          <p:tavLst>
                                            <p:tav tm="0">
                                              <p:val>
                                                <p:fltVal val="0"/>
                                              </p:val>
                                            </p:tav>
                                            <p:tav tm="100000">
                                              <p:val>
                                                <p:strVal val="#ppt_h"/>
                                              </p:val>
                                            </p:tav>
                                          </p:tavLst>
                                        </p:anim>
                                        <p:animEffect transition="in" filter="fade">
                                          <p:cBhvr>
                                            <p:cTn id="1115" dur="750"/>
                                            <p:tgtEl>
                                              <p:spTgt spid="96"/>
                                            </p:tgtEl>
                                          </p:cBhvr>
                                        </p:animEffect>
                                      </p:childTnLst>
                                    </p:cTn>
                                  </p:par>
                                  <p:par>
                                    <p:cTn id="1116" presetID="53" presetClass="entr" presetSubtype="16" fill="hold" grpId="0" nodeType="withEffect">
                                      <p:stCondLst>
                                        <p:cond delay="0"/>
                                      </p:stCondLst>
                                      <p:childTnLst>
                                        <p:set>
                                          <p:cBhvr>
                                            <p:cTn id="1117" dur="1" fill="hold">
                                              <p:stCondLst>
                                                <p:cond delay="0"/>
                                              </p:stCondLst>
                                            </p:cTn>
                                            <p:tgtEl>
                                              <p:spTgt spid="97"/>
                                            </p:tgtEl>
                                            <p:attrNameLst>
                                              <p:attrName>style.visibility</p:attrName>
                                            </p:attrNameLst>
                                          </p:cBhvr>
                                          <p:to>
                                            <p:strVal val="visible"/>
                                          </p:to>
                                        </p:set>
                                        <p:anim calcmode="lin" valueType="num">
                                          <p:cBhvr>
                                            <p:cTn id="1118" dur="750" fill="hold"/>
                                            <p:tgtEl>
                                              <p:spTgt spid="97"/>
                                            </p:tgtEl>
                                            <p:attrNameLst>
                                              <p:attrName>ppt_w</p:attrName>
                                            </p:attrNameLst>
                                          </p:cBhvr>
                                          <p:tavLst>
                                            <p:tav tm="0">
                                              <p:val>
                                                <p:fltVal val="0"/>
                                              </p:val>
                                            </p:tav>
                                            <p:tav tm="100000">
                                              <p:val>
                                                <p:strVal val="#ppt_w"/>
                                              </p:val>
                                            </p:tav>
                                          </p:tavLst>
                                        </p:anim>
                                        <p:anim calcmode="lin" valueType="num">
                                          <p:cBhvr>
                                            <p:cTn id="1119" dur="750" fill="hold"/>
                                            <p:tgtEl>
                                              <p:spTgt spid="97"/>
                                            </p:tgtEl>
                                            <p:attrNameLst>
                                              <p:attrName>ppt_h</p:attrName>
                                            </p:attrNameLst>
                                          </p:cBhvr>
                                          <p:tavLst>
                                            <p:tav tm="0">
                                              <p:val>
                                                <p:fltVal val="0"/>
                                              </p:val>
                                            </p:tav>
                                            <p:tav tm="100000">
                                              <p:val>
                                                <p:strVal val="#ppt_h"/>
                                              </p:val>
                                            </p:tav>
                                          </p:tavLst>
                                        </p:anim>
                                        <p:animEffect transition="in" filter="fade">
                                          <p:cBhvr>
                                            <p:cTn id="1120" dur="750"/>
                                            <p:tgtEl>
                                              <p:spTgt spid="97"/>
                                            </p:tgtEl>
                                          </p:cBhvr>
                                        </p:animEffect>
                                      </p:childTnLst>
                                    </p:cTn>
                                  </p:par>
                                  <p:par>
                                    <p:cTn id="1121" presetID="53" presetClass="entr" presetSubtype="16" fill="hold" grpId="0" nodeType="withEffect">
                                      <p:stCondLst>
                                        <p:cond delay="250"/>
                                      </p:stCondLst>
                                      <p:childTnLst>
                                        <p:set>
                                          <p:cBhvr>
                                            <p:cTn id="1122" dur="1" fill="hold">
                                              <p:stCondLst>
                                                <p:cond delay="0"/>
                                              </p:stCondLst>
                                            </p:cTn>
                                            <p:tgtEl>
                                              <p:spTgt spid="98"/>
                                            </p:tgtEl>
                                            <p:attrNameLst>
                                              <p:attrName>style.visibility</p:attrName>
                                            </p:attrNameLst>
                                          </p:cBhvr>
                                          <p:to>
                                            <p:strVal val="visible"/>
                                          </p:to>
                                        </p:set>
                                        <p:anim calcmode="lin" valueType="num">
                                          <p:cBhvr>
                                            <p:cTn id="1123" dur="750" fill="hold"/>
                                            <p:tgtEl>
                                              <p:spTgt spid="98"/>
                                            </p:tgtEl>
                                            <p:attrNameLst>
                                              <p:attrName>ppt_w</p:attrName>
                                            </p:attrNameLst>
                                          </p:cBhvr>
                                          <p:tavLst>
                                            <p:tav tm="0">
                                              <p:val>
                                                <p:fltVal val="0"/>
                                              </p:val>
                                            </p:tav>
                                            <p:tav tm="100000">
                                              <p:val>
                                                <p:strVal val="#ppt_w"/>
                                              </p:val>
                                            </p:tav>
                                          </p:tavLst>
                                        </p:anim>
                                        <p:anim calcmode="lin" valueType="num">
                                          <p:cBhvr>
                                            <p:cTn id="1124" dur="750" fill="hold"/>
                                            <p:tgtEl>
                                              <p:spTgt spid="98"/>
                                            </p:tgtEl>
                                            <p:attrNameLst>
                                              <p:attrName>ppt_h</p:attrName>
                                            </p:attrNameLst>
                                          </p:cBhvr>
                                          <p:tavLst>
                                            <p:tav tm="0">
                                              <p:val>
                                                <p:fltVal val="0"/>
                                              </p:val>
                                            </p:tav>
                                            <p:tav tm="100000">
                                              <p:val>
                                                <p:strVal val="#ppt_h"/>
                                              </p:val>
                                            </p:tav>
                                          </p:tavLst>
                                        </p:anim>
                                        <p:animEffect transition="in" filter="fade">
                                          <p:cBhvr>
                                            <p:cTn id="1125" dur="750"/>
                                            <p:tgtEl>
                                              <p:spTgt spid="98"/>
                                            </p:tgtEl>
                                          </p:cBhvr>
                                        </p:animEffect>
                                      </p:childTnLst>
                                    </p:cTn>
                                  </p:par>
                                  <p:par>
                                    <p:cTn id="1126" presetID="53" presetClass="entr" presetSubtype="16" fill="hold" grpId="0" nodeType="withEffect">
                                      <p:stCondLst>
                                        <p:cond delay="0"/>
                                      </p:stCondLst>
                                      <p:childTnLst>
                                        <p:set>
                                          <p:cBhvr>
                                            <p:cTn id="1127" dur="1" fill="hold">
                                              <p:stCondLst>
                                                <p:cond delay="0"/>
                                              </p:stCondLst>
                                            </p:cTn>
                                            <p:tgtEl>
                                              <p:spTgt spid="99"/>
                                            </p:tgtEl>
                                            <p:attrNameLst>
                                              <p:attrName>style.visibility</p:attrName>
                                            </p:attrNameLst>
                                          </p:cBhvr>
                                          <p:to>
                                            <p:strVal val="visible"/>
                                          </p:to>
                                        </p:set>
                                        <p:anim calcmode="lin" valueType="num">
                                          <p:cBhvr>
                                            <p:cTn id="1128" dur="750" fill="hold"/>
                                            <p:tgtEl>
                                              <p:spTgt spid="99"/>
                                            </p:tgtEl>
                                            <p:attrNameLst>
                                              <p:attrName>ppt_w</p:attrName>
                                            </p:attrNameLst>
                                          </p:cBhvr>
                                          <p:tavLst>
                                            <p:tav tm="0">
                                              <p:val>
                                                <p:fltVal val="0"/>
                                              </p:val>
                                            </p:tav>
                                            <p:tav tm="100000">
                                              <p:val>
                                                <p:strVal val="#ppt_w"/>
                                              </p:val>
                                            </p:tav>
                                          </p:tavLst>
                                        </p:anim>
                                        <p:anim calcmode="lin" valueType="num">
                                          <p:cBhvr>
                                            <p:cTn id="1129" dur="750" fill="hold"/>
                                            <p:tgtEl>
                                              <p:spTgt spid="99"/>
                                            </p:tgtEl>
                                            <p:attrNameLst>
                                              <p:attrName>ppt_h</p:attrName>
                                            </p:attrNameLst>
                                          </p:cBhvr>
                                          <p:tavLst>
                                            <p:tav tm="0">
                                              <p:val>
                                                <p:fltVal val="0"/>
                                              </p:val>
                                            </p:tav>
                                            <p:tav tm="100000">
                                              <p:val>
                                                <p:strVal val="#ppt_h"/>
                                              </p:val>
                                            </p:tav>
                                          </p:tavLst>
                                        </p:anim>
                                        <p:animEffect transition="in" filter="fade">
                                          <p:cBhvr>
                                            <p:cTn id="1130" dur="750"/>
                                            <p:tgtEl>
                                              <p:spTgt spid="99"/>
                                            </p:tgtEl>
                                          </p:cBhvr>
                                        </p:animEffect>
                                      </p:childTnLst>
                                    </p:cTn>
                                  </p:par>
                                  <p:par>
                                    <p:cTn id="1131" presetID="53" presetClass="entr" presetSubtype="16" fill="hold" grpId="0" nodeType="withEffect">
                                      <p:stCondLst>
                                        <p:cond delay="250"/>
                                      </p:stCondLst>
                                      <p:childTnLst>
                                        <p:set>
                                          <p:cBhvr>
                                            <p:cTn id="1132" dur="1" fill="hold">
                                              <p:stCondLst>
                                                <p:cond delay="0"/>
                                              </p:stCondLst>
                                            </p:cTn>
                                            <p:tgtEl>
                                              <p:spTgt spid="100"/>
                                            </p:tgtEl>
                                            <p:attrNameLst>
                                              <p:attrName>style.visibility</p:attrName>
                                            </p:attrNameLst>
                                          </p:cBhvr>
                                          <p:to>
                                            <p:strVal val="visible"/>
                                          </p:to>
                                        </p:set>
                                        <p:anim calcmode="lin" valueType="num">
                                          <p:cBhvr>
                                            <p:cTn id="1133" dur="750" fill="hold"/>
                                            <p:tgtEl>
                                              <p:spTgt spid="100"/>
                                            </p:tgtEl>
                                            <p:attrNameLst>
                                              <p:attrName>ppt_w</p:attrName>
                                            </p:attrNameLst>
                                          </p:cBhvr>
                                          <p:tavLst>
                                            <p:tav tm="0">
                                              <p:val>
                                                <p:fltVal val="0"/>
                                              </p:val>
                                            </p:tav>
                                            <p:tav tm="100000">
                                              <p:val>
                                                <p:strVal val="#ppt_w"/>
                                              </p:val>
                                            </p:tav>
                                          </p:tavLst>
                                        </p:anim>
                                        <p:anim calcmode="lin" valueType="num">
                                          <p:cBhvr>
                                            <p:cTn id="1134" dur="750" fill="hold"/>
                                            <p:tgtEl>
                                              <p:spTgt spid="100"/>
                                            </p:tgtEl>
                                            <p:attrNameLst>
                                              <p:attrName>ppt_h</p:attrName>
                                            </p:attrNameLst>
                                          </p:cBhvr>
                                          <p:tavLst>
                                            <p:tav tm="0">
                                              <p:val>
                                                <p:fltVal val="0"/>
                                              </p:val>
                                            </p:tav>
                                            <p:tav tm="100000">
                                              <p:val>
                                                <p:strVal val="#ppt_h"/>
                                              </p:val>
                                            </p:tav>
                                          </p:tavLst>
                                        </p:anim>
                                        <p:animEffect transition="in" filter="fade">
                                          <p:cBhvr>
                                            <p:cTn id="1135" dur="750"/>
                                            <p:tgtEl>
                                              <p:spTgt spid="100"/>
                                            </p:tgtEl>
                                          </p:cBhvr>
                                        </p:animEffect>
                                      </p:childTnLst>
                                    </p:cTn>
                                  </p:par>
                                  <p:par>
                                    <p:cTn id="1136" presetID="53" presetClass="entr" presetSubtype="16" fill="hold" grpId="0" nodeType="withEffect">
                                      <p:stCondLst>
                                        <p:cond delay="0"/>
                                      </p:stCondLst>
                                      <p:childTnLst>
                                        <p:set>
                                          <p:cBhvr>
                                            <p:cTn id="1137" dur="1" fill="hold">
                                              <p:stCondLst>
                                                <p:cond delay="0"/>
                                              </p:stCondLst>
                                            </p:cTn>
                                            <p:tgtEl>
                                              <p:spTgt spid="101"/>
                                            </p:tgtEl>
                                            <p:attrNameLst>
                                              <p:attrName>style.visibility</p:attrName>
                                            </p:attrNameLst>
                                          </p:cBhvr>
                                          <p:to>
                                            <p:strVal val="visible"/>
                                          </p:to>
                                        </p:set>
                                        <p:anim calcmode="lin" valueType="num">
                                          <p:cBhvr>
                                            <p:cTn id="1138" dur="750" fill="hold"/>
                                            <p:tgtEl>
                                              <p:spTgt spid="101"/>
                                            </p:tgtEl>
                                            <p:attrNameLst>
                                              <p:attrName>ppt_w</p:attrName>
                                            </p:attrNameLst>
                                          </p:cBhvr>
                                          <p:tavLst>
                                            <p:tav tm="0">
                                              <p:val>
                                                <p:fltVal val="0"/>
                                              </p:val>
                                            </p:tav>
                                            <p:tav tm="100000">
                                              <p:val>
                                                <p:strVal val="#ppt_w"/>
                                              </p:val>
                                            </p:tav>
                                          </p:tavLst>
                                        </p:anim>
                                        <p:anim calcmode="lin" valueType="num">
                                          <p:cBhvr>
                                            <p:cTn id="1139" dur="750" fill="hold"/>
                                            <p:tgtEl>
                                              <p:spTgt spid="101"/>
                                            </p:tgtEl>
                                            <p:attrNameLst>
                                              <p:attrName>ppt_h</p:attrName>
                                            </p:attrNameLst>
                                          </p:cBhvr>
                                          <p:tavLst>
                                            <p:tav tm="0">
                                              <p:val>
                                                <p:fltVal val="0"/>
                                              </p:val>
                                            </p:tav>
                                            <p:tav tm="100000">
                                              <p:val>
                                                <p:strVal val="#ppt_h"/>
                                              </p:val>
                                            </p:tav>
                                          </p:tavLst>
                                        </p:anim>
                                        <p:animEffect transition="in" filter="fade">
                                          <p:cBhvr>
                                            <p:cTn id="1140" dur="750"/>
                                            <p:tgtEl>
                                              <p:spTgt spid="101"/>
                                            </p:tgtEl>
                                          </p:cBhvr>
                                        </p:animEffect>
                                      </p:childTnLst>
                                    </p:cTn>
                                  </p:par>
                                  <p:par>
                                    <p:cTn id="1141" presetID="53" presetClass="entr" presetSubtype="16" fill="hold" grpId="0" nodeType="withEffect">
                                      <p:stCondLst>
                                        <p:cond delay="250"/>
                                      </p:stCondLst>
                                      <p:childTnLst>
                                        <p:set>
                                          <p:cBhvr>
                                            <p:cTn id="1142" dur="1" fill="hold">
                                              <p:stCondLst>
                                                <p:cond delay="0"/>
                                              </p:stCondLst>
                                            </p:cTn>
                                            <p:tgtEl>
                                              <p:spTgt spid="102"/>
                                            </p:tgtEl>
                                            <p:attrNameLst>
                                              <p:attrName>style.visibility</p:attrName>
                                            </p:attrNameLst>
                                          </p:cBhvr>
                                          <p:to>
                                            <p:strVal val="visible"/>
                                          </p:to>
                                        </p:set>
                                        <p:anim calcmode="lin" valueType="num">
                                          <p:cBhvr>
                                            <p:cTn id="1143" dur="750" fill="hold"/>
                                            <p:tgtEl>
                                              <p:spTgt spid="102"/>
                                            </p:tgtEl>
                                            <p:attrNameLst>
                                              <p:attrName>ppt_w</p:attrName>
                                            </p:attrNameLst>
                                          </p:cBhvr>
                                          <p:tavLst>
                                            <p:tav tm="0">
                                              <p:val>
                                                <p:fltVal val="0"/>
                                              </p:val>
                                            </p:tav>
                                            <p:tav tm="100000">
                                              <p:val>
                                                <p:strVal val="#ppt_w"/>
                                              </p:val>
                                            </p:tav>
                                          </p:tavLst>
                                        </p:anim>
                                        <p:anim calcmode="lin" valueType="num">
                                          <p:cBhvr>
                                            <p:cTn id="1144" dur="750" fill="hold"/>
                                            <p:tgtEl>
                                              <p:spTgt spid="102"/>
                                            </p:tgtEl>
                                            <p:attrNameLst>
                                              <p:attrName>ppt_h</p:attrName>
                                            </p:attrNameLst>
                                          </p:cBhvr>
                                          <p:tavLst>
                                            <p:tav tm="0">
                                              <p:val>
                                                <p:fltVal val="0"/>
                                              </p:val>
                                            </p:tav>
                                            <p:tav tm="100000">
                                              <p:val>
                                                <p:strVal val="#ppt_h"/>
                                              </p:val>
                                            </p:tav>
                                          </p:tavLst>
                                        </p:anim>
                                        <p:animEffect transition="in" filter="fade">
                                          <p:cBhvr>
                                            <p:cTn id="1145" dur="750"/>
                                            <p:tgtEl>
                                              <p:spTgt spid="102"/>
                                            </p:tgtEl>
                                          </p:cBhvr>
                                        </p:animEffect>
                                      </p:childTnLst>
                                    </p:cTn>
                                  </p:par>
                                  <p:par>
                                    <p:cTn id="1146" presetID="53" presetClass="entr" presetSubtype="16" fill="hold" grpId="0" nodeType="withEffect">
                                      <p:stCondLst>
                                        <p:cond delay="250"/>
                                      </p:stCondLst>
                                      <p:childTnLst>
                                        <p:set>
                                          <p:cBhvr>
                                            <p:cTn id="1147" dur="1" fill="hold">
                                              <p:stCondLst>
                                                <p:cond delay="0"/>
                                              </p:stCondLst>
                                            </p:cTn>
                                            <p:tgtEl>
                                              <p:spTgt spid="103"/>
                                            </p:tgtEl>
                                            <p:attrNameLst>
                                              <p:attrName>style.visibility</p:attrName>
                                            </p:attrNameLst>
                                          </p:cBhvr>
                                          <p:to>
                                            <p:strVal val="visible"/>
                                          </p:to>
                                        </p:set>
                                        <p:anim calcmode="lin" valueType="num">
                                          <p:cBhvr>
                                            <p:cTn id="1148" dur="750" fill="hold"/>
                                            <p:tgtEl>
                                              <p:spTgt spid="103"/>
                                            </p:tgtEl>
                                            <p:attrNameLst>
                                              <p:attrName>ppt_w</p:attrName>
                                            </p:attrNameLst>
                                          </p:cBhvr>
                                          <p:tavLst>
                                            <p:tav tm="0">
                                              <p:val>
                                                <p:fltVal val="0"/>
                                              </p:val>
                                            </p:tav>
                                            <p:tav tm="100000">
                                              <p:val>
                                                <p:strVal val="#ppt_w"/>
                                              </p:val>
                                            </p:tav>
                                          </p:tavLst>
                                        </p:anim>
                                        <p:anim calcmode="lin" valueType="num">
                                          <p:cBhvr>
                                            <p:cTn id="1149" dur="750" fill="hold"/>
                                            <p:tgtEl>
                                              <p:spTgt spid="103"/>
                                            </p:tgtEl>
                                            <p:attrNameLst>
                                              <p:attrName>ppt_h</p:attrName>
                                            </p:attrNameLst>
                                          </p:cBhvr>
                                          <p:tavLst>
                                            <p:tav tm="0">
                                              <p:val>
                                                <p:fltVal val="0"/>
                                              </p:val>
                                            </p:tav>
                                            <p:tav tm="100000">
                                              <p:val>
                                                <p:strVal val="#ppt_h"/>
                                              </p:val>
                                            </p:tav>
                                          </p:tavLst>
                                        </p:anim>
                                        <p:animEffect transition="in" filter="fade">
                                          <p:cBhvr>
                                            <p:cTn id="1150" dur="750"/>
                                            <p:tgtEl>
                                              <p:spTgt spid="103"/>
                                            </p:tgtEl>
                                          </p:cBhvr>
                                        </p:animEffect>
                                      </p:childTnLst>
                                    </p:cTn>
                                  </p:par>
                                  <p:par>
                                    <p:cTn id="1151" presetID="53" presetClass="entr" presetSubtype="16" fill="hold" grpId="0" nodeType="withEffect">
                                      <p:stCondLst>
                                        <p:cond delay="0"/>
                                      </p:stCondLst>
                                      <p:childTnLst>
                                        <p:set>
                                          <p:cBhvr>
                                            <p:cTn id="1152" dur="1" fill="hold">
                                              <p:stCondLst>
                                                <p:cond delay="0"/>
                                              </p:stCondLst>
                                            </p:cTn>
                                            <p:tgtEl>
                                              <p:spTgt spid="104"/>
                                            </p:tgtEl>
                                            <p:attrNameLst>
                                              <p:attrName>style.visibility</p:attrName>
                                            </p:attrNameLst>
                                          </p:cBhvr>
                                          <p:to>
                                            <p:strVal val="visible"/>
                                          </p:to>
                                        </p:set>
                                        <p:anim calcmode="lin" valueType="num">
                                          <p:cBhvr>
                                            <p:cTn id="1153" dur="750" fill="hold"/>
                                            <p:tgtEl>
                                              <p:spTgt spid="104"/>
                                            </p:tgtEl>
                                            <p:attrNameLst>
                                              <p:attrName>ppt_w</p:attrName>
                                            </p:attrNameLst>
                                          </p:cBhvr>
                                          <p:tavLst>
                                            <p:tav tm="0">
                                              <p:val>
                                                <p:fltVal val="0"/>
                                              </p:val>
                                            </p:tav>
                                            <p:tav tm="100000">
                                              <p:val>
                                                <p:strVal val="#ppt_w"/>
                                              </p:val>
                                            </p:tav>
                                          </p:tavLst>
                                        </p:anim>
                                        <p:anim calcmode="lin" valueType="num">
                                          <p:cBhvr>
                                            <p:cTn id="1154" dur="750" fill="hold"/>
                                            <p:tgtEl>
                                              <p:spTgt spid="104"/>
                                            </p:tgtEl>
                                            <p:attrNameLst>
                                              <p:attrName>ppt_h</p:attrName>
                                            </p:attrNameLst>
                                          </p:cBhvr>
                                          <p:tavLst>
                                            <p:tav tm="0">
                                              <p:val>
                                                <p:fltVal val="0"/>
                                              </p:val>
                                            </p:tav>
                                            <p:tav tm="100000">
                                              <p:val>
                                                <p:strVal val="#ppt_h"/>
                                              </p:val>
                                            </p:tav>
                                          </p:tavLst>
                                        </p:anim>
                                        <p:animEffect transition="in" filter="fade">
                                          <p:cBhvr>
                                            <p:cTn id="1155" dur="750"/>
                                            <p:tgtEl>
                                              <p:spTgt spid="104"/>
                                            </p:tgtEl>
                                          </p:cBhvr>
                                        </p:animEffect>
                                      </p:childTnLst>
                                    </p:cTn>
                                  </p:par>
                                  <p:par>
                                    <p:cTn id="1156" presetID="53" presetClass="entr" presetSubtype="16" fill="hold" grpId="0" nodeType="withEffect">
                                      <p:stCondLst>
                                        <p:cond delay="250"/>
                                      </p:stCondLst>
                                      <p:childTnLst>
                                        <p:set>
                                          <p:cBhvr>
                                            <p:cTn id="1157" dur="1" fill="hold">
                                              <p:stCondLst>
                                                <p:cond delay="0"/>
                                              </p:stCondLst>
                                            </p:cTn>
                                            <p:tgtEl>
                                              <p:spTgt spid="105"/>
                                            </p:tgtEl>
                                            <p:attrNameLst>
                                              <p:attrName>style.visibility</p:attrName>
                                            </p:attrNameLst>
                                          </p:cBhvr>
                                          <p:to>
                                            <p:strVal val="visible"/>
                                          </p:to>
                                        </p:set>
                                        <p:anim calcmode="lin" valueType="num">
                                          <p:cBhvr>
                                            <p:cTn id="1158" dur="750" fill="hold"/>
                                            <p:tgtEl>
                                              <p:spTgt spid="105"/>
                                            </p:tgtEl>
                                            <p:attrNameLst>
                                              <p:attrName>ppt_w</p:attrName>
                                            </p:attrNameLst>
                                          </p:cBhvr>
                                          <p:tavLst>
                                            <p:tav tm="0">
                                              <p:val>
                                                <p:fltVal val="0"/>
                                              </p:val>
                                            </p:tav>
                                            <p:tav tm="100000">
                                              <p:val>
                                                <p:strVal val="#ppt_w"/>
                                              </p:val>
                                            </p:tav>
                                          </p:tavLst>
                                        </p:anim>
                                        <p:anim calcmode="lin" valueType="num">
                                          <p:cBhvr>
                                            <p:cTn id="1159" dur="750" fill="hold"/>
                                            <p:tgtEl>
                                              <p:spTgt spid="105"/>
                                            </p:tgtEl>
                                            <p:attrNameLst>
                                              <p:attrName>ppt_h</p:attrName>
                                            </p:attrNameLst>
                                          </p:cBhvr>
                                          <p:tavLst>
                                            <p:tav tm="0">
                                              <p:val>
                                                <p:fltVal val="0"/>
                                              </p:val>
                                            </p:tav>
                                            <p:tav tm="100000">
                                              <p:val>
                                                <p:strVal val="#ppt_h"/>
                                              </p:val>
                                            </p:tav>
                                          </p:tavLst>
                                        </p:anim>
                                        <p:animEffect transition="in" filter="fade">
                                          <p:cBhvr>
                                            <p:cTn id="1160" dur="750"/>
                                            <p:tgtEl>
                                              <p:spTgt spid="105"/>
                                            </p:tgtEl>
                                          </p:cBhvr>
                                        </p:animEffect>
                                      </p:childTnLst>
                                    </p:cTn>
                                  </p:par>
                                  <p:par>
                                    <p:cTn id="1161" presetID="53" presetClass="entr" presetSubtype="16" fill="hold" grpId="0" nodeType="withEffect">
                                      <p:stCondLst>
                                        <p:cond delay="0"/>
                                      </p:stCondLst>
                                      <p:childTnLst>
                                        <p:set>
                                          <p:cBhvr>
                                            <p:cTn id="1162" dur="1" fill="hold">
                                              <p:stCondLst>
                                                <p:cond delay="0"/>
                                              </p:stCondLst>
                                            </p:cTn>
                                            <p:tgtEl>
                                              <p:spTgt spid="106"/>
                                            </p:tgtEl>
                                            <p:attrNameLst>
                                              <p:attrName>style.visibility</p:attrName>
                                            </p:attrNameLst>
                                          </p:cBhvr>
                                          <p:to>
                                            <p:strVal val="visible"/>
                                          </p:to>
                                        </p:set>
                                        <p:anim calcmode="lin" valueType="num">
                                          <p:cBhvr>
                                            <p:cTn id="1163" dur="750" fill="hold"/>
                                            <p:tgtEl>
                                              <p:spTgt spid="106"/>
                                            </p:tgtEl>
                                            <p:attrNameLst>
                                              <p:attrName>ppt_w</p:attrName>
                                            </p:attrNameLst>
                                          </p:cBhvr>
                                          <p:tavLst>
                                            <p:tav tm="0">
                                              <p:val>
                                                <p:fltVal val="0"/>
                                              </p:val>
                                            </p:tav>
                                            <p:tav tm="100000">
                                              <p:val>
                                                <p:strVal val="#ppt_w"/>
                                              </p:val>
                                            </p:tav>
                                          </p:tavLst>
                                        </p:anim>
                                        <p:anim calcmode="lin" valueType="num">
                                          <p:cBhvr>
                                            <p:cTn id="1164" dur="750" fill="hold"/>
                                            <p:tgtEl>
                                              <p:spTgt spid="106"/>
                                            </p:tgtEl>
                                            <p:attrNameLst>
                                              <p:attrName>ppt_h</p:attrName>
                                            </p:attrNameLst>
                                          </p:cBhvr>
                                          <p:tavLst>
                                            <p:tav tm="0">
                                              <p:val>
                                                <p:fltVal val="0"/>
                                              </p:val>
                                            </p:tav>
                                            <p:tav tm="100000">
                                              <p:val>
                                                <p:strVal val="#ppt_h"/>
                                              </p:val>
                                            </p:tav>
                                          </p:tavLst>
                                        </p:anim>
                                        <p:animEffect transition="in" filter="fade">
                                          <p:cBhvr>
                                            <p:cTn id="1165" dur="750"/>
                                            <p:tgtEl>
                                              <p:spTgt spid="106"/>
                                            </p:tgtEl>
                                          </p:cBhvr>
                                        </p:animEffect>
                                      </p:childTnLst>
                                    </p:cTn>
                                  </p:par>
                                  <p:par>
                                    <p:cTn id="1166" presetID="53" presetClass="entr" presetSubtype="16" fill="hold" grpId="0" nodeType="withEffect">
                                      <p:stCondLst>
                                        <p:cond delay="250"/>
                                      </p:stCondLst>
                                      <p:childTnLst>
                                        <p:set>
                                          <p:cBhvr>
                                            <p:cTn id="1167" dur="1" fill="hold">
                                              <p:stCondLst>
                                                <p:cond delay="0"/>
                                              </p:stCondLst>
                                            </p:cTn>
                                            <p:tgtEl>
                                              <p:spTgt spid="107"/>
                                            </p:tgtEl>
                                            <p:attrNameLst>
                                              <p:attrName>style.visibility</p:attrName>
                                            </p:attrNameLst>
                                          </p:cBhvr>
                                          <p:to>
                                            <p:strVal val="visible"/>
                                          </p:to>
                                        </p:set>
                                        <p:anim calcmode="lin" valueType="num">
                                          <p:cBhvr>
                                            <p:cTn id="1168" dur="750" fill="hold"/>
                                            <p:tgtEl>
                                              <p:spTgt spid="107"/>
                                            </p:tgtEl>
                                            <p:attrNameLst>
                                              <p:attrName>ppt_w</p:attrName>
                                            </p:attrNameLst>
                                          </p:cBhvr>
                                          <p:tavLst>
                                            <p:tav tm="0">
                                              <p:val>
                                                <p:fltVal val="0"/>
                                              </p:val>
                                            </p:tav>
                                            <p:tav tm="100000">
                                              <p:val>
                                                <p:strVal val="#ppt_w"/>
                                              </p:val>
                                            </p:tav>
                                          </p:tavLst>
                                        </p:anim>
                                        <p:anim calcmode="lin" valueType="num">
                                          <p:cBhvr>
                                            <p:cTn id="1169" dur="750" fill="hold"/>
                                            <p:tgtEl>
                                              <p:spTgt spid="107"/>
                                            </p:tgtEl>
                                            <p:attrNameLst>
                                              <p:attrName>ppt_h</p:attrName>
                                            </p:attrNameLst>
                                          </p:cBhvr>
                                          <p:tavLst>
                                            <p:tav tm="0">
                                              <p:val>
                                                <p:fltVal val="0"/>
                                              </p:val>
                                            </p:tav>
                                            <p:tav tm="100000">
                                              <p:val>
                                                <p:strVal val="#ppt_h"/>
                                              </p:val>
                                            </p:tav>
                                          </p:tavLst>
                                        </p:anim>
                                        <p:animEffect transition="in" filter="fade">
                                          <p:cBhvr>
                                            <p:cTn id="1170" dur="750"/>
                                            <p:tgtEl>
                                              <p:spTgt spid="107"/>
                                            </p:tgtEl>
                                          </p:cBhvr>
                                        </p:animEffect>
                                      </p:childTnLst>
                                    </p:cTn>
                                  </p:par>
                                  <p:par>
                                    <p:cTn id="1171" presetID="53" presetClass="entr" presetSubtype="16" fill="hold" grpId="0" nodeType="withEffect">
                                      <p:stCondLst>
                                        <p:cond delay="0"/>
                                      </p:stCondLst>
                                      <p:childTnLst>
                                        <p:set>
                                          <p:cBhvr>
                                            <p:cTn id="1172" dur="1" fill="hold">
                                              <p:stCondLst>
                                                <p:cond delay="0"/>
                                              </p:stCondLst>
                                            </p:cTn>
                                            <p:tgtEl>
                                              <p:spTgt spid="108"/>
                                            </p:tgtEl>
                                            <p:attrNameLst>
                                              <p:attrName>style.visibility</p:attrName>
                                            </p:attrNameLst>
                                          </p:cBhvr>
                                          <p:to>
                                            <p:strVal val="visible"/>
                                          </p:to>
                                        </p:set>
                                        <p:anim calcmode="lin" valueType="num">
                                          <p:cBhvr>
                                            <p:cTn id="1173" dur="750" fill="hold"/>
                                            <p:tgtEl>
                                              <p:spTgt spid="108"/>
                                            </p:tgtEl>
                                            <p:attrNameLst>
                                              <p:attrName>ppt_w</p:attrName>
                                            </p:attrNameLst>
                                          </p:cBhvr>
                                          <p:tavLst>
                                            <p:tav tm="0">
                                              <p:val>
                                                <p:fltVal val="0"/>
                                              </p:val>
                                            </p:tav>
                                            <p:tav tm="100000">
                                              <p:val>
                                                <p:strVal val="#ppt_w"/>
                                              </p:val>
                                            </p:tav>
                                          </p:tavLst>
                                        </p:anim>
                                        <p:anim calcmode="lin" valueType="num">
                                          <p:cBhvr>
                                            <p:cTn id="1174" dur="750" fill="hold"/>
                                            <p:tgtEl>
                                              <p:spTgt spid="108"/>
                                            </p:tgtEl>
                                            <p:attrNameLst>
                                              <p:attrName>ppt_h</p:attrName>
                                            </p:attrNameLst>
                                          </p:cBhvr>
                                          <p:tavLst>
                                            <p:tav tm="0">
                                              <p:val>
                                                <p:fltVal val="0"/>
                                              </p:val>
                                            </p:tav>
                                            <p:tav tm="100000">
                                              <p:val>
                                                <p:strVal val="#ppt_h"/>
                                              </p:val>
                                            </p:tav>
                                          </p:tavLst>
                                        </p:anim>
                                        <p:animEffect transition="in" filter="fade">
                                          <p:cBhvr>
                                            <p:cTn id="1175" dur="750"/>
                                            <p:tgtEl>
                                              <p:spTgt spid="108"/>
                                            </p:tgtEl>
                                          </p:cBhvr>
                                        </p:animEffect>
                                      </p:childTnLst>
                                    </p:cTn>
                                  </p:par>
                                  <p:par>
                                    <p:cTn id="1176" presetID="53" presetClass="entr" presetSubtype="16" fill="hold" grpId="0" nodeType="withEffect">
                                      <p:stCondLst>
                                        <p:cond delay="250"/>
                                      </p:stCondLst>
                                      <p:childTnLst>
                                        <p:set>
                                          <p:cBhvr>
                                            <p:cTn id="1177" dur="1" fill="hold">
                                              <p:stCondLst>
                                                <p:cond delay="0"/>
                                              </p:stCondLst>
                                            </p:cTn>
                                            <p:tgtEl>
                                              <p:spTgt spid="109"/>
                                            </p:tgtEl>
                                            <p:attrNameLst>
                                              <p:attrName>style.visibility</p:attrName>
                                            </p:attrNameLst>
                                          </p:cBhvr>
                                          <p:to>
                                            <p:strVal val="visible"/>
                                          </p:to>
                                        </p:set>
                                        <p:anim calcmode="lin" valueType="num">
                                          <p:cBhvr>
                                            <p:cTn id="1178" dur="750" fill="hold"/>
                                            <p:tgtEl>
                                              <p:spTgt spid="109"/>
                                            </p:tgtEl>
                                            <p:attrNameLst>
                                              <p:attrName>ppt_w</p:attrName>
                                            </p:attrNameLst>
                                          </p:cBhvr>
                                          <p:tavLst>
                                            <p:tav tm="0">
                                              <p:val>
                                                <p:fltVal val="0"/>
                                              </p:val>
                                            </p:tav>
                                            <p:tav tm="100000">
                                              <p:val>
                                                <p:strVal val="#ppt_w"/>
                                              </p:val>
                                            </p:tav>
                                          </p:tavLst>
                                        </p:anim>
                                        <p:anim calcmode="lin" valueType="num">
                                          <p:cBhvr>
                                            <p:cTn id="1179" dur="750" fill="hold"/>
                                            <p:tgtEl>
                                              <p:spTgt spid="109"/>
                                            </p:tgtEl>
                                            <p:attrNameLst>
                                              <p:attrName>ppt_h</p:attrName>
                                            </p:attrNameLst>
                                          </p:cBhvr>
                                          <p:tavLst>
                                            <p:tav tm="0">
                                              <p:val>
                                                <p:fltVal val="0"/>
                                              </p:val>
                                            </p:tav>
                                            <p:tav tm="100000">
                                              <p:val>
                                                <p:strVal val="#ppt_h"/>
                                              </p:val>
                                            </p:tav>
                                          </p:tavLst>
                                        </p:anim>
                                        <p:animEffect transition="in" filter="fade">
                                          <p:cBhvr>
                                            <p:cTn id="1180" dur="750"/>
                                            <p:tgtEl>
                                              <p:spTgt spid="109"/>
                                            </p:tgtEl>
                                          </p:cBhvr>
                                        </p:animEffect>
                                      </p:childTnLst>
                                    </p:cTn>
                                  </p:par>
                                  <p:par>
                                    <p:cTn id="1181" presetID="53" presetClass="entr" presetSubtype="16" fill="hold" grpId="0" nodeType="withEffect">
                                      <p:stCondLst>
                                        <p:cond delay="0"/>
                                      </p:stCondLst>
                                      <p:childTnLst>
                                        <p:set>
                                          <p:cBhvr>
                                            <p:cTn id="1182" dur="1" fill="hold">
                                              <p:stCondLst>
                                                <p:cond delay="0"/>
                                              </p:stCondLst>
                                            </p:cTn>
                                            <p:tgtEl>
                                              <p:spTgt spid="110"/>
                                            </p:tgtEl>
                                            <p:attrNameLst>
                                              <p:attrName>style.visibility</p:attrName>
                                            </p:attrNameLst>
                                          </p:cBhvr>
                                          <p:to>
                                            <p:strVal val="visible"/>
                                          </p:to>
                                        </p:set>
                                        <p:anim calcmode="lin" valueType="num">
                                          <p:cBhvr>
                                            <p:cTn id="1183" dur="750" fill="hold"/>
                                            <p:tgtEl>
                                              <p:spTgt spid="110"/>
                                            </p:tgtEl>
                                            <p:attrNameLst>
                                              <p:attrName>ppt_w</p:attrName>
                                            </p:attrNameLst>
                                          </p:cBhvr>
                                          <p:tavLst>
                                            <p:tav tm="0">
                                              <p:val>
                                                <p:fltVal val="0"/>
                                              </p:val>
                                            </p:tav>
                                            <p:tav tm="100000">
                                              <p:val>
                                                <p:strVal val="#ppt_w"/>
                                              </p:val>
                                            </p:tav>
                                          </p:tavLst>
                                        </p:anim>
                                        <p:anim calcmode="lin" valueType="num">
                                          <p:cBhvr>
                                            <p:cTn id="1184" dur="750" fill="hold"/>
                                            <p:tgtEl>
                                              <p:spTgt spid="110"/>
                                            </p:tgtEl>
                                            <p:attrNameLst>
                                              <p:attrName>ppt_h</p:attrName>
                                            </p:attrNameLst>
                                          </p:cBhvr>
                                          <p:tavLst>
                                            <p:tav tm="0">
                                              <p:val>
                                                <p:fltVal val="0"/>
                                              </p:val>
                                            </p:tav>
                                            <p:tav tm="100000">
                                              <p:val>
                                                <p:strVal val="#ppt_h"/>
                                              </p:val>
                                            </p:tav>
                                          </p:tavLst>
                                        </p:anim>
                                        <p:animEffect transition="in" filter="fade">
                                          <p:cBhvr>
                                            <p:cTn id="1185" dur="750"/>
                                            <p:tgtEl>
                                              <p:spTgt spid="110"/>
                                            </p:tgtEl>
                                          </p:cBhvr>
                                        </p:animEffect>
                                      </p:childTnLst>
                                    </p:cTn>
                                  </p:par>
                                  <p:par>
                                    <p:cTn id="1186" presetID="53" presetClass="entr" presetSubtype="16" fill="hold" grpId="0" nodeType="withEffect">
                                      <p:stCondLst>
                                        <p:cond delay="250"/>
                                      </p:stCondLst>
                                      <p:childTnLst>
                                        <p:set>
                                          <p:cBhvr>
                                            <p:cTn id="1187" dur="1" fill="hold">
                                              <p:stCondLst>
                                                <p:cond delay="0"/>
                                              </p:stCondLst>
                                            </p:cTn>
                                            <p:tgtEl>
                                              <p:spTgt spid="111"/>
                                            </p:tgtEl>
                                            <p:attrNameLst>
                                              <p:attrName>style.visibility</p:attrName>
                                            </p:attrNameLst>
                                          </p:cBhvr>
                                          <p:to>
                                            <p:strVal val="visible"/>
                                          </p:to>
                                        </p:set>
                                        <p:anim calcmode="lin" valueType="num">
                                          <p:cBhvr>
                                            <p:cTn id="1188" dur="750" fill="hold"/>
                                            <p:tgtEl>
                                              <p:spTgt spid="111"/>
                                            </p:tgtEl>
                                            <p:attrNameLst>
                                              <p:attrName>ppt_w</p:attrName>
                                            </p:attrNameLst>
                                          </p:cBhvr>
                                          <p:tavLst>
                                            <p:tav tm="0">
                                              <p:val>
                                                <p:fltVal val="0"/>
                                              </p:val>
                                            </p:tav>
                                            <p:tav tm="100000">
                                              <p:val>
                                                <p:strVal val="#ppt_w"/>
                                              </p:val>
                                            </p:tav>
                                          </p:tavLst>
                                        </p:anim>
                                        <p:anim calcmode="lin" valueType="num">
                                          <p:cBhvr>
                                            <p:cTn id="1189" dur="750" fill="hold"/>
                                            <p:tgtEl>
                                              <p:spTgt spid="111"/>
                                            </p:tgtEl>
                                            <p:attrNameLst>
                                              <p:attrName>ppt_h</p:attrName>
                                            </p:attrNameLst>
                                          </p:cBhvr>
                                          <p:tavLst>
                                            <p:tav tm="0">
                                              <p:val>
                                                <p:fltVal val="0"/>
                                              </p:val>
                                            </p:tav>
                                            <p:tav tm="100000">
                                              <p:val>
                                                <p:strVal val="#ppt_h"/>
                                              </p:val>
                                            </p:tav>
                                          </p:tavLst>
                                        </p:anim>
                                        <p:animEffect transition="in" filter="fade">
                                          <p:cBhvr>
                                            <p:cTn id="1190" dur="750"/>
                                            <p:tgtEl>
                                              <p:spTgt spid="111"/>
                                            </p:tgtEl>
                                          </p:cBhvr>
                                        </p:animEffect>
                                      </p:childTnLst>
                                    </p:cTn>
                                  </p:par>
                                  <p:par>
                                    <p:cTn id="1191" presetID="53" presetClass="entr" presetSubtype="16" fill="hold" grpId="0" nodeType="withEffect">
                                      <p:stCondLst>
                                        <p:cond delay="0"/>
                                      </p:stCondLst>
                                      <p:childTnLst>
                                        <p:set>
                                          <p:cBhvr>
                                            <p:cTn id="1192" dur="1" fill="hold">
                                              <p:stCondLst>
                                                <p:cond delay="0"/>
                                              </p:stCondLst>
                                            </p:cTn>
                                            <p:tgtEl>
                                              <p:spTgt spid="112"/>
                                            </p:tgtEl>
                                            <p:attrNameLst>
                                              <p:attrName>style.visibility</p:attrName>
                                            </p:attrNameLst>
                                          </p:cBhvr>
                                          <p:to>
                                            <p:strVal val="visible"/>
                                          </p:to>
                                        </p:set>
                                        <p:anim calcmode="lin" valueType="num">
                                          <p:cBhvr>
                                            <p:cTn id="1193" dur="750" fill="hold"/>
                                            <p:tgtEl>
                                              <p:spTgt spid="112"/>
                                            </p:tgtEl>
                                            <p:attrNameLst>
                                              <p:attrName>ppt_w</p:attrName>
                                            </p:attrNameLst>
                                          </p:cBhvr>
                                          <p:tavLst>
                                            <p:tav tm="0">
                                              <p:val>
                                                <p:fltVal val="0"/>
                                              </p:val>
                                            </p:tav>
                                            <p:tav tm="100000">
                                              <p:val>
                                                <p:strVal val="#ppt_w"/>
                                              </p:val>
                                            </p:tav>
                                          </p:tavLst>
                                        </p:anim>
                                        <p:anim calcmode="lin" valueType="num">
                                          <p:cBhvr>
                                            <p:cTn id="1194" dur="750" fill="hold"/>
                                            <p:tgtEl>
                                              <p:spTgt spid="112"/>
                                            </p:tgtEl>
                                            <p:attrNameLst>
                                              <p:attrName>ppt_h</p:attrName>
                                            </p:attrNameLst>
                                          </p:cBhvr>
                                          <p:tavLst>
                                            <p:tav tm="0">
                                              <p:val>
                                                <p:fltVal val="0"/>
                                              </p:val>
                                            </p:tav>
                                            <p:tav tm="100000">
                                              <p:val>
                                                <p:strVal val="#ppt_h"/>
                                              </p:val>
                                            </p:tav>
                                          </p:tavLst>
                                        </p:anim>
                                        <p:animEffect transition="in" filter="fade">
                                          <p:cBhvr>
                                            <p:cTn id="1195" dur="750"/>
                                            <p:tgtEl>
                                              <p:spTgt spid="112"/>
                                            </p:tgtEl>
                                          </p:cBhvr>
                                        </p:animEffect>
                                      </p:childTnLst>
                                    </p:cTn>
                                  </p:par>
                                  <p:par>
                                    <p:cTn id="1196" presetID="53" presetClass="entr" presetSubtype="16" fill="hold" grpId="0" nodeType="withEffect">
                                      <p:stCondLst>
                                        <p:cond delay="250"/>
                                      </p:stCondLst>
                                      <p:childTnLst>
                                        <p:set>
                                          <p:cBhvr>
                                            <p:cTn id="1197" dur="1" fill="hold">
                                              <p:stCondLst>
                                                <p:cond delay="0"/>
                                              </p:stCondLst>
                                            </p:cTn>
                                            <p:tgtEl>
                                              <p:spTgt spid="113"/>
                                            </p:tgtEl>
                                            <p:attrNameLst>
                                              <p:attrName>style.visibility</p:attrName>
                                            </p:attrNameLst>
                                          </p:cBhvr>
                                          <p:to>
                                            <p:strVal val="visible"/>
                                          </p:to>
                                        </p:set>
                                        <p:anim calcmode="lin" valueType="num">
                                          <p:cBhvr>
                                            <p:cTn id="1198" dur="750" fill="hold"/>
                                            <p:tgtEl>
                                              <p:spTgt spid="113"/>
                                            </p:tgtEl>
                                            <p:attrNameLst>
                                              <p:attrName>ppt_w</p:attrName>
                                            </p:attrNameLst>
                                          </p:cBhvr>
                                          <p:tavLst>
                                            <p:tav tm="0">
                                              <p:val>
                                                <p:fltVal val="0"/>
                                              </p:val>
                                            </p:tav>
                                            <p:tav tm="100000">
                                              <p:val>
                                                <p:strVal val="#ppt_w"/>
                                              </p:val>
                                            </p:tav>
                                          </p:tavLst>
                                        </p:anim>
                                        <p:anim calcmode="lin" valueType="num">
                                          <p:cBhvr>
                                            <p:cTn id="1199" dur="750" fill="hold"/>
                                            <p:tgtEl>
                                              <p:spTgt spid="113"/>
                                            </p:tgtEl>
                                            <p:attrNameLst>
                                              <p:attrName>ppt_h</p:attrName>
                                            </p:attrNameLst>
                                          </p:cBhvr>
                                          <p:tavLst>
                                            <p:tav tm="0">
                                              <p:val>
                                                <p:fltVal val="0"/>
                                              </p:val>
                                            </p:tav>
                                            <p:tav tm="100000">
                                              <p:val>
                                                <p:strVal val="#ppt_h"/>
                                              </p:val>
                                            </p:tav>
                                          </p:tavLst>
                                        </p:anim>
                                        <p:animEffect transition="in" filter="fade">
                                          <p:cBhvr>
                                            <p:cTn id="1200" dur="750"/>
                                            <p:tgtEl>
                                              <p:spTgt spid="113"/>
                                            </p:tgtEl>
                                          </p:cBhvr>
                                        </p:animEffect>
                                      </p:childTnLst>
                                    </p:cTn>
                                  </p:par>
                                  <p:par>
                                    <p:cTn id="1201" presetID="53" presetClass="entr" presetSubtype="16" fill="hold" grpId="0" nodeType="withEffect">
                                      <p:stCondLst>
                                        <p:cond delay="0"/>
                                      </p:stCondLst>
                                      <p:childTnLst>
                                        <p:set>
                                          <p:cBhvr>
                                            <p:cTn id="1202" dur="1" fill="hold">
                                              <p:stCondLst>
                                                <p:cond delay="0"/>
                                              </p:stCondLst>
                                            </p:cTn>
                                            <p:tgtEl>
                                              <p:spTgt spid="114"/>
                                            </p:tgtEl>
                                            <p:attrNameLst>
                                              <p:attrName>style.visibility</p:attrName>
                                            </p:attrNameLst>
                                          </p:cBhvr>
                                          <p:to>
                                            <p:strVal val="visible"/>
                                          </p:to>
                                        </p:set>
                                        <p:anim calcmode="lin" valueType="num">
                                          <p:cBhvr>
                                            <p:cTn id="1203" dur="750" fill="hold"/>
                                            <p:tgtEl>
                                              <p:spTgt spid="114"/>
                                            </p:tgtEl>
                                            <p:attrNameLst>
                                              <p:attrName>ppt_w</p:attrName>
                                            </p:attrNameLst>
                                          </p:cBhvr>
                                          <p:tavLst>
                                            <p:tav tm="0">
                                              <p:val>
                                                <p:fltVal val="0"/>
                                              </p:val>
                                            </p:tav>
                                            <p:tav tm="100000">
                                              <p:val>
                                                <p:strVal val="#ppt_w"/>
                                              </p:val>
                                            </p:tav>
                                          </p:tavLst>
                                        </p:anim>
                                        <p:anim calcmode="lin" valueType="num">
                                          <p:cBhvr>
                                            <p:cTn id="1204" dur="750" fill="hold"/>
                                            <p:tgtEl>
                                              <p:spTgt spid="114"/>
                                            </p:tgtEl>
                                            <p:attrNameLst>
                                              <p:attrName>ppt_h</p:attrName>
                                            </p:attrNameLst>
                                          </p:cBhvr>
                                          <p:tavLst>
                                            <p:tav tm="0">
                                              <p:val>
                                                <p:fltVal val="0"/>
                                              </p:val>
                                            </p:tav>
                                            <p:tav tm="100000">
                                              <p:val>
                                                <p:strVal val="#ppt_h"/>
                                              </p:val>
                                            </p:tav>
                                          </p:tavLst>
                                        </p:anim>
                                        <p:animEffect transition="in" filter="fade">
                                          <p:cBhvr>
                                            <p:cTn id="1205" dur="750"/>
                                            <p:tgtEl>
                                              <p:spTgt spid="114"/>
                                            </p:tgtEl>
                                          </p:cBhvr>
                                        </p:animEffect>
                                      </p:childTnLst>
                                    </p:cTn>
                                  </p:par>
                                  <p:par>
                                    <p:cTn id="1206" presetID="53" presetClass="entr" presetSubtype="16" fill="hold" grpId="0" nodeType="withEffect">
                                      <p:stCondLst>
                                        <p:cond delay="250"/>
                                      </p:stCondLst>
                                      <p:childTnLst>
                                        <p:set>
                                          <p:cBhvr>
                                            <p:cTn id="1207" dur="1" fill="hold">
                                              <p:stCondLst>
                                                <p:cond delay="0"/>
                                              </p:stCondLst>
                                            </p:cTn>
                                            <p:tgtEl>
                                              <p:spTgt spid="115"/>
                                            </p:tgtEl>
                                            <p:attrNameLst>
                                              <p:attrName>style.visibility</p:attrName>
                                            </p:attrNameLst>
                                          </p:cBhvr>
                                          <p:to>
                                            <p:strVal val="visible"/>
                                          </p:to>
                                        </p:set>
                                        <p:anim calcmode="lin" valueType="num">
                                          <p:cBhvr>
                                            <p:cTn id="1208" dur="750" fill="hold"/>
                                            <p:tgtEl>
                                              <p:spTgt spid="115"/>
                                            </p:tgtEl>
                                            <p:attrNameLst>
                                              <p:attrName>ppt_w</p:attrName>
                                            </p:attrNameLst>
                                          </p:cBhvr>
                                          <p:tavLst>
                                            <p:tav tm="0">
                                              <p:val>
                                                <p:fltVal val="0"/>
                                              </p:val>
                                            </p:tav>
                                            <p:tav tm="100000">
                                              <p:val>
                                                <p:strVal val="#ppt_w"/>
                                              </p:val>
                                            </p:tav>
                                          </p:tavLst>
                                        </p:anim>
                                        <p:anim calcmode="lin" valueType="num">
                                          <p:cBhvr>
                                            <p:cTn id="1209" dur="750" fill="hold"/>
                                            <p:tgtEl>
                                              <p:spTgt spid="115"/>
                                            </p:tgtEl>
                                            <p:attrNameLst>
                                              <p:attrName>ppt_h</p:attrName>
                                            </p:attrNameLst>
                                          </p:cBhvr>
                                          <p:tavLst>
                                            <p:tav tm="0">
                                              <p:val>
                                                <p:fltVal val="0"/>
                                              </p:val>
                                            </p:tav>
                                            <p:tav tm="100000">
                                              <p:val>
                                                <p:strVal val="#ppt_h"/>
                                              </p:val>
                                            </p:tav>
                                          </p:tavLst>
                                        </p:anim>
                                        <p:animEffect transition="in" filter="fade">
                                          <p:cBhvr>
                                            <p:cTn id="1210" dur="750"/>
                                            <p:tgtEl>
                                              <p:spTgt spid="115"/>
                                            </p:tgtEl>
                                          </p:cBhvr>
                                        </p:animEffect>
                                      </p:childTnLst>
                                    </p:cTn>
                                  </p:par>
                                  <p:par>
                                    <p:cTn id="1211" presetID="53" presetClass="entr" presetSubtype="16" fill="hold" grpId="0" nodeType="withEffect">
                                      <p:stCondLst>
                                        <p:cond delay="0"/>
                                      </p:stCondLst>
                                      <p:childTnLst>
                                        <p:set>
                                          <p:cBhvr>
                                            <p:cTn id="1212" dur="1" fill="hold">
                                              <p:stCondLst>
                                                <p:cond delay="0"/>
                                              </p:stCondLst>
                                            </p:cTn>
                                            <p:tgtEl>
                                              <p:spTgt spid="116"/>
                                            </p:tgtEl>
                                            <p:attrNameLst>
                                              <p:attrName>style.visibility</p:attrName>
                                            </p:attrNameLst>
                                          </p:cBhvr>
                                          <p:to>
                                            <p:strVal val="visible"/>
                                          </p:to>
                                        </p:set>
                                        <p:anim calcmode="lin" valueType="num">
                                          <p:cBhvr>
                                            <p:cTn id="1213" dur="750" fill="hold"/>
                                            <p:tgtEl>
                                              <p:spTgt spid="116"/>
                                            </p:tgtEl>
                                            <p:attrNameLst>
                                              <p:attrName>ppt_w</p:attrName>
                                            </p:attrNameLst>
                                          </p:cBhvr>
                                          <p:tavLst>
                                            <p:tav tm="0">
                                              <p:val>
                                                <p:fltVal val="0"/>
                                              </p:val>
                                            </p:tav>
                                            <p:tav tm="100000">
                                              <p:val>
                                                <p:strVal val="#ppt_w"/>
                                              </p:val>
                                            </p:tav>
                                          </p:tavLst>
                                        </p:anim>
                                        <p:anim calcmode="lin" valueType="num">
                                          <p:cBhvr>
                                            <p:cTn id="1214" dur="750" fill="hold"/>
                                            <p:tgtEl>
                                              <p:spTgt spid="116"/>
                                            </p:tgtEl>
                                            <p:attrNameLst>
                                              <p:attrName>ppt_h</p:attrName>
                                            </p:attrNameLst>
                                          </p:cBhvr>
                                          <p:tavLst>
                                            <p:tav tm="0">
                                              <p:val>
                                                <p:fltVal val="0"/>
                                              </p:val>
                                            </p:tav>
                                            <p:tav tm="100000">
                                              <p:val>
                                                <p:strVal val="#ppt_h"/>
                                              </p:val>
                                            </p:tav>
                                          </p:tavLst>
                                        </p:anim>
                                        <p:animEffect transition="in" filter="fade">
                                          <p:cBhvr>
                                            <p:cTn id="1215" dur="750"/>
                                            <p:tgtEl>
                                              <p:spTgt spid="116"/>
                                            </p:tgtEl>
                                          </p:cBhvr>
                                        </p:animEffect>
                                      </p:childTnLst>
                                    </p:cTn>
                                  </p:par>
                                  <p:par>
                                    <p:cTn id="1216" presetID="53" presetClass="entr" presetSubtype="16" fill="hold" grpId="0" nodeType="withEffect">
                                      <p:stCondLst>
                                        <p:cond delay="250"/>
                                      </p:stCondLst>
                                      <p:childTnLst>
                                        <p:set>
                                          <p:cBhvr>
                                            <p:cTn id="1217" dur="1" fill="hold">
                                              <p:stCondLst>
                                                <p:cond delay="0"/>
                                              </p:stCondLst>
                                            </p:cTn>
                                            <p:tgtEl>
                                              <p:spTgt spid="117"/>
                                            </p:tgtEl>
                                            <p:attrNameLst>
                                              <p:attrName>style.visibility</p:attrName>
                                            </p:attrNameLst>
                                          </p:cBhvr>
                                          <p:to>
                                            <p:strVal val="visible"/>
                                          </p:to>
                                        </p:set>
                                        <p:anim calcmode="lin" valueType="num">
                                          <p:cBhvr>
                                            <p:cTn id="1218" dur="750" fill="hold"/>
                                            <p:tgtEl>
                                              <p:spTgt spid="117"/>
                                            </p:tgtEl>
                                            <p:attrNameLst>
                                              <p:attrName>ppt_w</p:attrName>
                                            </p:attrNameLst>
                                          </p:cBhvr>
                                          <p:tavLst>
                                            <p:tav tm="0">
                                              <p:val>
                                                <p:fltVal val="0"/>
                                              </p:val>
                                            </p:tav>
                                            <p:tav tm="100000">
                                              <p:val>
                                                <p:strVal val="#ppt_w"/>
                                              </p:val>
                                            </p:tav>
                                          </p:tavLst>
                                        </p:anim>
                                        <p:anim calcmode="lin" valueType="num">
                                          <p:cBhvr>
                                            <p:cTn id="1219" dur="750" fill="hold"/>
                                            <p:tgtEl>
                                              <p:spTgt spid="117"/>
                                            </p:tgtEl>
                                            <p:attrNameLst>
                                              <p:attrName>ppt_h</p:attrName>
                                            </p:attrNameLst>
                                          </p:cBhvr>
                                          <p:tavLst>
                                            <p:tav tm="0">
                                              <p:val>
                                                <p:fltVal val="0"/>
                                              </p:val>
                                            </p:tav>
                                            <p:tav tm="100000">
                                              <p:val>
                                                <p:strVal val="#ppt_h"/>
                                              </p:val>
                                            </p:tav>
                                          </p:tavLst>
                                        </p:anim>
                                        <p:animEffect transition="in" filter="fade">
                                          <p:cBhvr>
                                            <p:cTn id="1220" dur="750"/>
                                            <p:tgtEl>
                                              <p:spTgt spid="117"/>
                                            </p:tgtEl>
                                          </p:cBhvr>
                                        </p:animEffect>
                                      </p:childTnLst>
                                    </p:cTn>
                                  </p:par>
                                  <p:par>
                                    <p:cTn id="1221" presetID="53" presetClass="entr" presetSubtype="16" fill="hold" grpId="0" nodeType="withEffect">
                                      <p:stCondLst>
                                        <p:cond delay="0"/>
                                      </p:stCondLst>
                                      <p:childTnLst>
                                        <p:set>
                                          <p:cBhvr>
                                            <p:cTn id="1222" dur="1" fill="hold">
                                              <p:stCondLst>
                                                <p:cond delay="0"/>
                                              </p:stCondLst>
                                            </p:cTn>
                                            <p:tgtEl>
                                              <p:spTgt spid="118"/>
                                            </p:tgtEl>
                                            <p:attrNameLst>
                                              <p:attrName>style.visibility</p:attrName>
                                            </p:attrNameLst>
                                          </p:cBhvr>
                                          <p:to>
                                            <p:strVal val="visible"/>
                                          </p:to>
                                        </p:set>
                                        <p:anim calcmode="lin" valueType="num">
                                          <p:cBhvr>
                                            <p:cTn id="1223" dur="750" fill="hold"/>
                                            <p:tgtEl>
                                              <p:spTgt spid="118"/>
                                            </p:tgtEl>
                                            <p:attrNameLst>
                                              <p:attrName>ppt_w</p:attrName>
                                            </p:attrNameLst>
                                          </p:cBhvr>
                                          <p:tavLst>
                                            <p:tav tm="0">
                                              <p:val>
                                                <p:fltVal val="0"/>
                                              </p:val>
                                            </p:tav>
                                            <p:tav tm="100000">
                                              <p:val>
                                                <p:strVal val="#ppt_w"/>
                                              </p:val>
                                            </p:tav>
                                          </p:tavLst>
                                        </p:anim>
                                        <p:anim calcmode="lin" valueType="num">
                                          <p:cBhvr>
                                            <p:cTn id="1224" dur="750" fill="hold"/>
                                            <p:tgtEl>
                                              <p:spTgt spid="118"/>
                                            </p:tgtEl>
                                            <p:attrNameLst>
                                              <p:attrName>ppt_h</p:attrName>
                                            </p:attrNameLst>
                                          </p:cBhvr>
                                          <p:tavLst>
                                            <p:tav tm="0">
                                              <p:val>
                                                <p:fltVal val="0"/>
                                              </p:val>
                                            </p:tav>
                                            <p:tav tm="100000">
                                              <p:val>
                                                <p:strVal val="#ppt_h"/>
                                              </p:val>
                                            </p:tav>
                                          </p:tavLst>
                                        </p:anim>
                                        <p:animEffect transition="in" filter="fade">
                                          <p:cBhvr>
                                            <p:cTn id="1225" dur="750"/>
                                            <p:tgtEl>
                                              <p:spTgt spid="118"/>
                                            </p:tgtEl>
                                          </p:cBhvr>
                                        </p:animEffect>
                                      </p:childTnLst>
                                    </p:cTn>
                                  </p:par>
                                  <p:par>
                                    <p:cTn id="1226" presetID="53" presetClass="entr" presetSubtype="16" fill="hold" grpId="0" nodeType="withEffect">
                                      <p:stCondLst>
                                        <p:cond delay="250"/>
                                      </p:stCondLst>
                                      <p:childTnLst>
                                        <p:set>
                                          <p:cBhvr>
                                            <p:cTn id="1227" dur="1" fill="hold">
                                              <p:stCondLst>
                                                <p:cond delay="0"/>
                                              </p:stCondLst>
                                            </p:cTn>
                                            <p:tgtEl>
                                              <p:spTgt spid="119"/>
                                            </p:tgtEl>
                                            <p:attrNameLst>
                                              <p:attrName>style.visibility</p:attrName>
                                            </p:attrNameLst>
                                          </p:cBhvr>
                                          <p:to>
                                            <p:strVal val="visible"/>
                                          </p:to>
                                        </p:set>
                                        <p:anim calcmode="lin" valueType="num">
                                          <p:cBhvr>
                                            <p:cTn id="1228" dur="750" fill="hold"/>
                                            <p:tgtEl>
                                              <p:spTgt spid="119"/>
                                            </p:tgtEl>
                                            <p:attrNameLst>
                                              <p:attrName>ppt_w</p:attrName>
                                            </p:attrNameLst>
                                          </p:cBhvr>
                                          <p:tavLst>
                                            <p:tav tm="0">
                                              <p:val>
                                                <p:fltVal val="0"/>
                                              </p:val>
                                            </p:tav>
                                            <p:tav tm="100000">
                                              <p:val>
                                                <p:strVal val="#ppt_w"/>
                                              </p:val>
                                            </p:tav>
                                          </p:tavLst>
                                        </p:anim>
                                        <p:anim calcmode="lin" valueType="num">
                                          <p:cBhvr>
                                            <p:cTn id="1229" dur="750" fill="hold"/>
                                            <p:tgtEl>
                                              <p:spTgt spid="119"/>
                                            </p:tgtEl>
                                            <p:attrNameLst>
                                              <p:attrName>ppt_h</p:attrName>
                                            </p:attrNameLst>
                                          </p:cBhvr>
                                          <p:tavLst>
                                            <p:tav tm="0">
                                              <p:val>
                                                <p:fltVal val="0"/>
                                              </p:val>
                                            </p:tav>
                                            <p:tav tm="100000">
                                              <p:val>
                                                <p:strVal val="#ppt_h"/>
                                              </p:val>
                                            </p:tav>
                                          </p:tavLst>
                                        </p:anim>
                                        <p:animEffect transition="in" filter="fade">
                                          <p:cBhvr>
                                            <p:cTn id="1230" dur="750"/>
                                            <p:tgtEl>
                                              <p:spTgt spid="119"/>
                                            </p:tgtEl>
                                          </p:cBhvr>
                                        </p:animEffect>
                                      </p:childTnLst>
                                    </p:cTn>
                                  </p:par>
                                  <p:par>
                                    <p:cTn id="1231" presetID="53" presetClass="entr" presetSubtype="16" fill="hold" grpId="0" nodeType="withEffect">
                                      <p:stCondLst>
                                        <p:cond delay="0"/>
                                      </p:stCondLst>
                                      <p:childTnLst>
                                        <p:set>
                                          <p:cBhvr>
                                            <p:cTn id="1232" dur="1" fill="hold">
                                              <p:stCondLst>
                                                <p:cond delay="0"/>
                                              </p:stCondLst>
                                            </p:cTn>
                                            <p:tgtEl>
                                              <p:spTgt spid="120"/>
                                            </p:tgtEl>
                                            <p:attrNameLst>
                                              <p:attrName>style.visibility</p:attrName>
                                            </p:attrNameLst>
                                          </p:cBhvr>
                                          <p:to>
                                            <p:strVal val="visible"/>
                                          </p:to>
                                        </p:set>
                                        <p:anim calcmode="lin" valueType="num">
                                          <p:cBhvr>
                                            <p:cTn id="1233" dur="750" fill="hold"/>
                                            <p:tgtEl>
                                              <p:spTgt spid="120"/>
                                            </p:tgtEl>
                                            <p:attrNameLst>
                                              <p:attrName>ppt_w</p:attrName>
                                            </p:attrNameLst>
                                          </p:cBhvr>
                                          <p:tavLst>
                                            <p:tav tm="0">
                                              <p:val>
                                                <p:fltVal val="0"/>
                                              </p:val>
                                            </p:tav>
                                            <p:tav tm="100000">
                                              <p:val>
                                                <p:strVal val="#ppt_w"/>
                                              </p:val>
                                            </p:tav>
                                          </p:tavLst>
                                        </p:anim>
                                        <p:anim calcmode="lin" valueType="num">
                                          <p:cBhvr>
                                            <p:cTn id="1234" dur="750" fill="hold"/>
                                            <p:tgtEl>
                                              <p:spTgt spid="120"/>
                                            </p:tgtEl>
                                            <p:attrNameLst>
                                              <p:attrName>ppt_h</p:attrName>
                                            </p:attrNameLst>
                                          </p:cBhvr>
                                          <p:tavLst>
                                            <p:tav tm="0">
                                              <p:val>
                                                <p:fltVal val="0"/>
                                              </p:val>
                                            </p:tav>
                                            <p:tav tm="100000">
                                              <p:val>
                                                <p:strVal val="#ppt_h"/>
                                              </p:val>
                                            </p:tav>
                                          </p:tavLst>
                                        </p:anim>
                                        <p:animEffect transition="in" filter="fade">
                                          <p:cBhvr>
                                            <p:cTn id="1235" dur="750"/>
                                            <p:tgtEl>
                                              <p:spTgt spid="120"/>
                                            </p:tgtEl>
                                          </p:cBhvr>
                                        </p:animEffect>
                                      </p:childTnLst>
                                    </p:cTn>
                                  </p:par>
                                  <p:par>
                                    <p:cTn id="1236" presetID="53" presetClass="entr" presetSubtype="16" fill="hold" grpId="0" nodeType="withEffect">
                                      <p:stCondLst>
                                        <p:cond delay="0"/>
                                      </p:stCondLst>
                                      <p:childTnLst>
                                        <p:set>
                                          <p:cBhvr>
                                            <p:cTn id="1237" dur="1" fill="hold">
                                              <p:stCondLst>
                                                <p:cond delay="0"/>
                                              </p:stCondLst>
                                            </p:cTn>
                                            <p:tgtEl>
                                              <p:spTgt spid="121"/>
                                            </p:tgtEl>
                                            <p:attrNameLst>
                                              <p:attrName>style.visibility</p:attrName>
                                            </p:attrNameLst>
                                          </p:cBhvr>
                                          <p:to>
                                            <p:strVal val="visible"/>
                                          </p:to>
                                        </p:set>
                                        <p:anim calcmode="lin" valueType="num">
                                          <p:cBhvr>
                                            <p:cTn id="1238" dur="750" fill="hold"/>
                                            <p:tgtEl>
                                              <p:spTgt spid="121"/>
                                            </p:tgtEl>
                                            <p:attrNameLst>
                                              <p:attrName>ppt_w</p:attrName>
                                            </p:attrNameLst>
                                          </p:cBhvr>
                                          <p:tavLst>
                                            <p:tav tm="0">
                                              <p:val>
                                                <p:fltVal val="0"/>
                                              </p:val>
                                            </p:tav>
                                            <p:tav tm="100000">
                                              <p:val>
                                                <p:strVal val="#ppt_w"/>
                                              </p:val>
                                            </p:tav>
                                          </p:tavLst>
                                        </p:anim>
                                        <p:anim calcmode="lin" valueType="num">
                                          <p:cBhvr>
                                            <p:cTn id="1239" dur="750" fill="hold"/>
                                            <p:tgtEl>
                                              <p:spTgt spid="121"/>
                                            </p:tgtEl>
                                            <p:attrNameLst>
                                              <p:attrName>ppt_h</p:attrName>
                                            </p:attrNameLst>
                                          </p:cBhvr>
                                          <p:tavLst>
                                            <p:tav tm="0">
                                              <p:val>
                                                <p:fltVal val="0"/>
                                              </p:val>
                                            </p:tav>
                                            <p:tav tm="100000">
                                              <p:val>
                                                <p:strVal val="#ppt_h"/>
                                              </p:val>
                                            </p:tav>
                                          </p:tavLst>
                                        </p:anim>
                                        <p:animEffect transition="in" filter="fade">
                                          <p:cBhvr>
                                            <p:cTn id="1240" dur="750"/>
                                            <p:tgtEl>
                                              <p:spTgt spid="121"/>
                                            </p:tgtEl>
                                          </p:cBhvr>
                                        </p:animEffect>
                                      </p:childTnLst>
                                    </p:cTn>
                                  </p:par>
                                  <p:par>
                                    <p:cTn id="1241" presetID="53" presetClass="entr" presetSubtype="16" fill="hold" grpId="0" nodeType="withEffect">
                                      <p:stCondLst>
                                        <p:cond delay="250"/>
                                      </p:stCondLst>
                                      <p:childTnLst>
                                        <p:set>
                                          <p:cBhvr>
                                            <p:cTn id="1242" dur="1" fill="hold">
                                              <p:stCondLst>
                                                <p:cond delay="0"/>
                                              </p:stCondLst>
                                            </p:cTn>
                                            <p:tgtEl>
                                              <p:spTgt spid="122"/>
                                            </p:tgtEl>
                                            <p:attrNameLst>
                                              <p:attrName>style.visibility</p:attrName>
                                            </p:attrNameLst>
                                          </p:cBhvr>
                                          <p:to>
                                            <p:strVal val="visible"/>
                                          </p:to>
                                        </p:set>
                                        <p:anim calcmode="lin" valueType="num">
                                          <p:cBhvr>
                                            <p:cTn id="1243" dur="750" fill="hold"/>
                                            <p:tgtEl>
                                              <p:spTgt spid="122"/>
                                            </p:tgtEl>
                                            <p:attrNameLst>
                                              <p:attrName>ppt_w</p:attrName>
                                            </p:attrNameLst>
                                          </p:cBhvr>
                                          <p:tavLst>
                                            <p:tav tm="0">
                                              <p:val>
                                                <p:fltVal val="0"/>
                                              </p:val>
                                            </p:tav>
                                            <p:tav tm="100000">
                                              <p:val>
                                                <p:strVal val="#ppt_w"/>
                                              </p:val>
                                            </p:tav>
                                          </p:tavLst>
                                        </p:anim>
                                        <p:anim calcmode="lin" valueType="num">
                                          <p:cBhvr>
                                            <p:cTn id="1244" dur="750" fill="hold"/>
                                            <p:tgtEl>
                                              <p:spTgt spid="122"/>
                                            </p:tgtEl>
                                            <p:attrNameLst>
                                              <p:attrName>ppt_h</p:attrName>
                                            </p:attrNameLst>
                                          </p:cBhvr>
                                          <p:tavLst>
                                            <p:tav tm="0">
                                              <p:val>
                                                <p:fltVal val="0"/>
                                              </p:val>
                                            </p:tav>
                                            <p:tav tm="100000">
                                              <p:val>
                                                <p:strVal val="#ppt_h"/>
                                              </p:val>
                                            </p:tav>
                                          </p:tavLst>
                                        </p:anim>
                                        <p:animEffect transition="in" filter="fade">
                                          <p:cBhvr>
                                            <p:cTn id="1245" dur="750"/>
                                            <p:tgtEl>
                                              <p:spTgt spid="122"/>
                                            </p:tgtEl>
                                          </p:cBhvr>
                                        </p:animEffect>
                                      </p:childTnLst>
                                    </p:cTn>
                                  </p:par>
                                  <p:par>
                                    <p:cTn id="1246" presetID="53" presetClass="entr" presetSubtype="16" fill="hold" grpId="0" nodeType="withEffect">
                                      <p:stCondLst>
                                        <p:cond delay="250"/>
                                      </p:stCondLst>
                                      <p:childTnLst>
                                        <p:set>
                                          <p:cBhvr>
                                            <p:cTn id="1247" dur="1" fill="hold">
                                              <p:stCondLst>
                                                <p:cond delay="0"/>
                                              </p:stCondLst>
                                            </p:cTn>
                                            <p:tgtEl>
                                              <p:spTgt spid="123"/>
                                            </p:tgtEl>
                                            <p:attrNameLst>
                                              <p:attrName>style.visibility</p:attrName>
                                            </p:attrNameLst>
                                          </p:cBhvr>
                                          <p:to>
                                            <p:strVal val="visible"/>
                                          </p:to>
                                        </p:set>
                                        <p:anim calcmode="lin" valueType="num">
                                          <p:cBhvr>
                                            <p:cTn id="1248" dur="750" fill="hold"/>
                                            <p:tgtEl>
                                              <p:spTgt spid="123"/>
                                            </p:tgtEl>
                                            <p:attrNameLst>
                                              <p:attrName>ppt_w</p:attrName>
                                            </p:attrNameLst>
                                          </p:cBhvr>
                                          <p:tavLst>
                                            <p:tav tm="0">
                                              <p:val>
                                                <p:fltVal val="0"/>
                                              </p:val>
                                            </p:tav>
                                            <p:tav tm="100000">
                                              <p:val>
                                                <p:strVal val="#ppt_w"/>
                                              </p:val>
                                            </p:tav>
                                          </p:tavLst>
                                        </p:anim>
                                        <p:anim calcmode="lin" valueType="num">
                                          <p:cBhvr>
                                            <p:cTn id="1249" dur="750" fill="hold"/>
                                            <p:tgtEl>
                                              <p:spTgt spid="123"/>
                                            </p:tgtEl>
                                            <p:attrNameLst>
                                              <p:attrName>ppt_h</p:attrName>
                                            </p:attrNameLst>
                                          </p:cBhvr>
                                          <p:tavLst>
                                            <p:tav tm="0">
                                              <p:val>
                                                <p:fltVal val="0"/>
                                              </p:val>
                                            </p:tav>
                                            <p:tav tm="100000">
                                              <p:val>
                                                <p:strVal val="#ppt_h"/>
                                              </p:val>
                                            </p:tav>
                                          </p:tavLst>
                                        </p:anim>
                                        <p:animEffect transition="in" filter="fade">
                                          <p:cBhvr>
                                            <p:cTn id="1250" dur="750"/>
                                            <p:tgtEl>
                                              <p:spTgt spid="123"/>
                                            </p:tgtEl>
                                          </p:cBhvr>
                                        </p:animEffect>
                                      </p:childTnLst>
                                    </p:cTn>
                                  </p:par>
                                  <p:par>
                                    <p:cTn id="1251" presetID="53" presetClass="entr" presetSubtype="16" fill="hold" grpId="0" nodeType="withEffect">
                                      <p:stCondLst>
                                        <p:cond delay="0"/>
                                      </p:stCondLst>
                                      <p:childTnLst>
                                        <p:set>
                                          <p:cBhvr>
                                            <p:cTn id="1252" dur="1" fill="hold">
                                              <p:stCondLst>
                                                <p:cond delay="0"/>
                                              </p:stCondLst>
                                            </p:cTn>
                                            <p:tgtEl>
                                              <p:spTgt spid="124"/>
                                            </p:tgtEl>
                                            <p:attrNameLst>
                                              <p:attrName>style.visibility</p:attrName>
                                            </p:attrNameLst>
                                          </p:cBhvr>
                                          <p:to>
                                            <p:strVal val="visible"/>
                                          </p:to>
                                        </p:set>
                                        <p:anim calcmode="lin" valueType="num">
                                          <p:cBhvr>
                                            <p:cTn id="1253" dur="750" fill="hold"/>
                                            <p:tgtEl>
                                              <p:spTgt spid="124"/>
                                            </p:tgtEl>
                                            <p:attrNameLst>
                                              <p:attrName>ppt_w</p:attrName>
                                            </p:attrNameLst>
                                          </p:cBhvr>
                                          <p:tavLst>
                                            <p:tav tm="0">
                                              <p:val>
                                                <p:fltVal val="0"/>
                                              </p:val>
                                            </p:tav>
                                            <p:tav tm="100000">
                                              <p:val>
                                                <p:strVal val="#ppt_w"/>
                                              </p:val>
                                            </p:tav>
                                          </p:tavLst>
                                        </p:anim>
                                        <p:anim calcmode="lin" valueType="num">
                                          <p:cBhvr>
                                            <p:cTn id="1254" dur="750" fill="hold"/>
                                            <p:tgtEl>
                                              <p:spTgt spid="124"/>
                                            </p:tgtEl>
                                            <p:attrNameLst>
                                              <p:attrName>ppt_h</p:attrName>
                                            </p:attrNameLst>
                                          </p:cBhvr>
                                          <p:tavLst>
                                            <p:tav tm="0">
                                              <p:val>
                                                <p:fltVal val="0"/>
                                              </p:val>
                                            </p:tav>
                                            <p:tav tm="100000">
                                              <p:val>
                                                <p:strVal val="#ppt_h"/>
                                              </p:val>
                                            </p:tav>
                                          </p:tavLst>
                                        </p:anim>
                                        <p:animEffect transition="in" filter="fade">
                                          <p:cBhvr>
                                            <p:cTn id="1255" dur="750"/>
                                            <p:tgtEl>
                                              <p:spTgt spid="124"/>
                                            </p:tgtEl>
                                          </p:cBhvr>
                                        </p:animEffect>
                                      </p:childTnLst>
                                    </p:cTn>
                                  </p:par>
                                  <p:par>
                                    <p:cTn id="1256" presetID="53" presetClass="entr" presetSubtype="16" fill="hold" grpId="0" nodeType="withEffect">
                                      <p:stCondLst>
                                        <p:cond delay="250"/>
                                      </p:stCondLst>
                                      <p:childTnLst>
                                        <p:set>
                                          <p:cBhvr>
                                            <p:cTn id="1257" dur="1" fill="hold">
                                              <p:stCondLst>
                                                <p:cond delay="0"/>
                                              </p:stCondLst>
                                            </p:cTn>
                                            <p:tgtEl>
                                              <p:spTgt spid="125"/>
                                            </p:tgtEl>
                                            <p:attrNameLst>
                                              <p:attrName>style.visibility</p:attrName>
                                            </p:attrNameLst>
                                          </p:cBhvr>
                                          <p:to>
                                            <p:strVal val="visible"/>
                                          </p:to>
                                        </p:set>
                                        <p:anim calcmode="lin" valueType="num">
                                          <p:cBhvr>
                                            <p:cTn id="1258" dur="750" fill="hold"/>
                                            <p:tgtEl>
                                              <p:spTgt spid="125"/>
                                            </p:tgtEl>
                                            <p:attrNameLst>
                                              <p:attrName>ppt_w</p:attrName>
                                            </p:attrNameLst>
                                          </p:cBhvr>
                                          <p:tavLst>
                                            <p:tav tm="0">
                                              <p:val>
                                                <p:fltVal val="0"/>
                                              </p:val>
                                            </p:tav>
                                            <p:tav tm="100000">
                                              <p:val>
                                                <p:strVal val="#ppt_w"/>
                                              </p:val>
                                            </p:tav>
                                          </p:tavLst>
                                        </p:anim>
                                        <p:anim calcmode="lin" valueType="num">
                                          <p:cBhvr>
                                            <p:cTn id="1259" dur="750" fill="hold"/>
                                            <p:tgtEl>
                                              <p:spTgt spid="125"/>
                                            </p:tgtEl>
                                            <p:attrNameLst>
                                              <p:attrName>ppt_h</p:attrName>
                                            </p:attrNameLst>
                                          </p:cBhvr>
                                          <p:tavLst>
                                            <p:tav tm="0">
                                              <p:val>
                                                <p:fltVal val="0"/>
                                              </p:val>
                                            </p:tav>
                                            <p:tav tm="100000">
                                              <p:val>
                                                <p:strVal val="#ppt_h"/>
                                              </p:val>
                                            </p:tav>
                                          </p:tavLst>
                                        </p:anim>
                                        <p:animEffect transition="in" filter="fade">
                                          <p:cBhvr>
                                            <p:cTn id="1260" dur="750"/>
                                            <p:tgtEl>
                                              <p:spTgt spid="125"/>
                                            </p:tgtEl>
                                          </p:cBhvr>
                                        </p:animEffect>
                                      </p:childTnLst>
                                    </p:cTn>
                                  </p:par>
                                  <p:par>
                                    <p:cTn id="1261" presetID="53" presetClass="entr" presetSubtype="16" fill="hold" grpId="0" nodeType="withEffect">
                                      <p:stCondLst>
                                        <p:cond delay="0"/>
                                      </p:stCondLst>
                                      <p:childTnLst>
                                        <p:set>
                                          <p:cBhvr>
                                            <p:cTn id="1262" dur="1" fill="hold">
                                              <p:stCondLst>
                                                <p:cond delay="0"/>
                                              </p:stCondLst>
                                            </p:cTn>
                                            <p:tgtEl>
                                              <p:spTgt spid="126"/>
                                            </p:tgtEl>
                                            <p:attrNameLst>
                                              <p:attrName>style.visibility</p:attrName>
                                            </p:attrNameLst>
                                          </p:cBhvr>
                                          <p:to>
                                            <p:strVal val="visible"/>
                                          </p:to>
                                        </p:set>
                                        <p:anim calcmode="lin" valueType="num">
                                          <p:cBhvr>
                                            <p:cTn id="1263" dur="750" fill="hold"/>
                                            <p:tgtEl>
                                              <p:spTgt spid="126"/>
                                            </p:tgtEl>
                                            <p:attrNameLst>
                                              <p:attrName>ppt_w</p:attrName>
                                            </p:attrNameLst>
                                          </p:cBhvr>
                                          <p:tavLst>
                                            <p:tav tm="0">
                                              <p:val>
                                                <p:fltVal val="0"/>
                                              </p:val>
                                            </p:tav>
                                            <p:tav tm="100000">
                                              <p:val>
                                                <p:strVal val="#ppt_w"/>
                                              </p:val>
                                            </p:tav>
                                          </p:tavLst>
                                        </p:anim>
                                        <p:anim calcmode="lin" valueType="num">
                                          <p:cBhvr>
                                            <p:cTn id="1264" dur="750" fill="hold"/>
                                            <p:tgtEl>
                                              <p:spTgt spid="126"/>
                                            </p:tgtEl>
                                            <p:attrNameLst>
                                              <p:attrName>ppt_h</p:attrName>
                                            </p:attrNameLst>
                                          </p:cBhvr>
                                          <p:tavLst>
                                            <p:tav tm="0">
                                              <p:val>
                                                <p:fltVal val="0"/>
                                              </p:val>
                                            </p:tav>
                                            <p:tav tm="100000">
                                              <p:val>
                                                <p:strVal val="#ppt_h"/>
                                              </p:val>
                                            </p:tav>
                                          </p:tavLst>
                                        </p:anim>
                                        <p:animEffect transition="in" filter="fade">
                                          <p:cBhvr>
                                            <p:cTn id="1265" dur="750"/>
                                            <p:tgtEl>
                                              <p:spTgt spid="126"/>
                                            </p:tgtEl>
                                          </p:cBhvr>
                                        </p:animEffect>
                                      </p:childTnLst>
                                    </p:cTn>
                                  </p:par>
                                  <p:par>
                                    <p:cTn id="1266" presetID="53" presetClass="entr" presetSubtype="16" fill="hold" grpId="0" nodeType="withEffect">
                                      <p:stCondLst>
                                        <p:cond delay="250"/>
                                      </p:stCondLst>
                                      <p:childTnLst>
                                        <p:set>
                                          <p:cBhvr>
                                            <p:cTn id="1267" dur="1" fill="hold">
                                              <p:stCondLst>
                                                <p:cond delay="0"/>
                                              </p:stCondLst>
                                            </p:cTn>
                                            <p:tgtEl>
                                              <p:spTgt spid="127"/>
                                            </p:tgtEl>
                                            <p:attrNameLst>
                                              <p:attrName>style.visibility</p:attrName>
                                            </p:attrNameLst>
                                          </p:cBhvr>
                                          <p:to>
                                            <p:strVal val="visible"/>
                                          </p:to>
                                        </p:set>
                                        <p:anim calcmode="lin" valueType="num">
                                          <p:cBhvr>
                                            <p:cTn id="1268" dur="750" fill="hold"/>
                                            <p:tgtEl>
                                              <p:spTgt spid="127"/>
                                            </p:tgtEl>
                                            <p:attrNameLst>
                                              <p:attrName>ppt_w</p:attrName>
                                            </p:attrNameLst>
                                          </p:cBhvr>
                                          <p:tavLst>
                                            <p:tav tm="0">
                                              <p:val>
                                                <p:fltVal val="0"/>
                                              </p:val>
                                            </p:tav>
                                            <p:tav tm="100000">
                                              <p:val>
                                                <p:strVal val="#ppt_w"/>
                                              </p:val>
                                            </p:tav>
                                          </p:tavLst>
                                        </p:anim>
                                        <p:anim calcmode="lin" valueType="num">
                                          <p:cBhvr>
                                            <p:cTn id="1269" dur="750" fill="hold"/>
                                            <p:tgtEl>
                                              <p:spTgt spid="127"/>
                                            </p:tgtEl>
                                            <p:attrNameLst>
                                              <p:attrName>ppt_h</p:attrName>
                                            </p:attrNameLst>
                                          </p:cBhvr>
                                          <p:tavLst>
                                            <p:tav tm="0">
                                              <p:val>
                                                <p:fltVal val="0"/>
                                              </p:val>
                                            </p:tav>
                                            <p:tav tm="100000">
                                              <p:val>
                                                <p:strVal val="#ppt_h"/>
                                              </p:val>
                                            </p:tav>
                                          </p:tavLst>
                                        </p:anim>
                                        <p:animEffect transition="in" filter="fade">
                                          <p:cBhvr>
                                            <p:cTn id="1270" dur="750"/>
                                            <p:tgtEl>
                                              <p:spTgt spid="127"/>
                                            </p:tgtEl>
                                          </p:cBhvr>
                                        </p:animEffect>
                                      </p:childTnLst>
                                    </p:cTn>
                                  </p:par>
                                  <p:par>
                                    <p:cTn id="1271" presetID="53" presetClass="entr" presetSubtype="16" fill="hold" grpId="0" nodeType="withEffect">
                                      <p:stCondLst>
                                        <p:cond delay="0"/>
                                      </p:stCondLst>
                                      <p:childTnLst>
                                        <p:set>
                                          <p:cBhvr>
                                            <p:cTn id="1272" dur="1" fill="hold">
                                              <p:stCondLst>
                                                <p:cond delay="0"/>
                                              </p:stCondLst>
                                            </p:cTn>
                                            <p:tgtEl>
                                              <p:spTgt spid="128"/>
                                            </p:tgtEl>
                                            <p:attrNameLst>
                                              <p:attrName>style.visibility</p:attrName>
                                            </p:attrNameLst>
                                          </p:cBhvr>
                                          <p:to>
                                            <p:strVal val="visible"/>
                                          </p:to>
                                        </p:set>
                                        <p:anim calcmode="lin" valueType="num">
                                          <p:cBhvr>
                                            <p:cTn id="1273" dur="750" fill="hold"/>
                                            <p:tgtEl>
                                              <p:spTgt spid="128"/>
                                            </p:tgtEl>
                                            <p:attrNameLst>
                                              <p:attrName>ppt_w</p:attrName>
                                            </p:attrNameLst>
                                          </p:cBhvr>
                                          <p:tavLst>
                                            <p:tav tm="0">
                                              <p:val>
                                                <p:fltVal val="0"/>
                                              </p:val>
                                            </p:tav>
                                            <p:tav tm="100000">
                                              <p:val>
                                                <p:strVal val="#ppt_w"/>
                                              </p:val>
                                            </p:tav>
                                          </p:tavLst>
                                        </p:anim>
                                        <p:anim calcmode="lin" valueType="num">
                                          <p:cBhvr>
                                            <p:cTn id="1274" dur="750" fill="hold"/>
                                            <p:tgtEl>
                                              <p:spTgt spid="128"/>
                                            </p:tgtEl>
                                            <p:attrNameLst>
                                              <p:attrName>ppt_h</p:attrName>
                                            </p:attrNameLst>
                                          </p:cBhvr>
                                          <p:tavLst>
                                            <p:tav tm="0">
                                              <p:val>
                                                <p:fltVal val="0"/>
                                              </p:val>
                                            </p:tav>
                                            <p:tav tm="100000">
                                              <p:val>
                                                <p:strVal val="#ppt_h"/>
                                              </p:val>
                                            </p:tav>
                                          </p:tavLst>
                                        </p:anim>
                                        <p:animEffect transition="in" filter="fade">
                                          <p:cBhvr>
                                            <p:cTn id="1275" dur="750"/>
                                            <p:tgtEl>
                                              <p:spTgt spid="128"/>
                                            </p:tgtEl>
                                          </p:cBhvr>
                                        </p:animEffect>
                                      </p:childTnLst>
                                    </p:cTn>
                                  </p:par>
                                  <p:par>
                                    <p:cTn id="1276" presetID="53" presetClass="entr" presetSubtype="16" fill="hold" grpId="0" nodeType="withEffect">
                                      <p:stCondLst>
                                        <p:cond delay="250"/>
                                      </p:stCondLst>
                                      <p:childTnLst>
                                        <p:set>
                                          <p:cBhvr>
                                            <p:cTn id="1277" dur="1" fill="hold">
                                              <p:stCondLst>
                                                <p:cond delay="0"/>
                                              </p:stCondLst>
                                            </p:cTn>
                                            <p:tgtEl>
                                              <p:spTgt spid="129"/>
                                            </p:tgtEl>
                                            <p:attrNameLst>
                                              <p:attrName>style.visibility</p:attrName>
                                            </p:attrNameLst>
                                          </p:cBhvr>
                                          <p:to>
                                            <p:strVal val="visible"/>
                                          </p:to>
                                        </p:set>
                                        <p:anim calcmode="lin" valueType="num">
                                          <p:cBhvr>
                                            <p:cTn id="1278" dur="750" fill="hold"/>
                                            <p:tgtEl>
                                              <p:spTgt spid="129"/>
                                            </p:tgtEl>
                                            <p:attrNameLst>
                                              <p:attrName>ppt_w</p:attrName>
                                            </p:attrNameLst>
                                          </p:cBhvr>
                                          <p:tavLst>
                                            <p:tav tm="0">
                                              <p:val>
                                                <p:fltVal val="0"/>
                                              </p:val>
                                            </p:tav>
                                            <p:tav tm="100000">
                                              <p:val>
                                                <p:strVal val="#ppt_w"/>
                                              </p:val>
                                            </p:tav>
                                          </p:tavLst>
                                        </p:anim>
                                        <p:anim calcmode="lin" valueType="num">
                                          <p:cBhvr>
                                            <p:cTn id="1279" dur="750" fill="hold"/>
                                            <p:tgtEl>
                                              <p:spTgt spid="129"/>
                                            </p:tgtEl>
                                            <p:attrNameLst>
                                              <p:attrName>ppt_h</p:attrName>
                                            </p:attrNameLst>
                                          </p:cBhvr>
                                          <p:tavLst>
                                            <p:tav tm="0">
                                              <p:val>
                                                <p:fltVal val="0"/>
                                              </p:val>
                                            </p:tav>
                                            <p:tav tm="100000">
                                              <p:val>
                                                <p:strVal val="#ppt_h"/>
                                              </p:val>
                                            </p:tav>
                                          </p:tavLst>
                                        </p:anim>
                                        <p:animEffect transition="in" filter="fade">
                                          <p:cBhvr>
                                            <p:cTn id="1280" dur="750"/>
                                            <p:tgtEl>
                                              <p:spTgt spid="129"/>
                                            </p:tgtEl>
                                          </p:cBhvr>
                                        </p:animEffect>
                                      </p:childTnLst>
                                    </p:cTn>
                                  </p:par>
                                  <p:par>
                                    <p:cTn id="1281" presetID="53" presetClass="entr" presetSubtype="16" fill="hold" grpId="0" nodeType="withEffect">
                                      <p:stCondLst>
                                        <p:cond delay="0"/>
                                      </p:stCondLst>
                                      <p:childTnLst>
                                        <p:set>
                                          <p:cBhvr>
                                            <p:cTn id="1282" dur="1" fill="hold">
                                              <p:stCondLst>
                                                <p:cond delay="0"/>
                                              </p:stCondLst>
                                            </p:cTn>
                                            <p:tgtEl>
                                              <p:spTgt spid="130"/>
                                            </p:tgtEl>
                                            <p:attrNameLst>
                                              <p:attrName>style.visibility</p:attrName>
                                            </p:attrNameLst>
                                          </p:cBhvr>
                                          <p:to>
                                            <p:strVal val="visible"/>
                                          </p:to>
                                        </p:set>
                                        <p:anim calcmode="lin" valueType="num">
                                          <p:cBhvr>
                                            <p:cTn id="1283" dur="750" fill="hold"/>
                                            <p:tgtEl>
                                              <p:spTgt spid="130"/>
                                            </p:tgtEl>
                                            <p:attrNameLst>
                                              <p:attrName>ppt_w</p:attrName>
                                            </p:attrNameLst>
                                          </p:cBhvr>
                                          <p:tavLst>
                                            <p:tav tm="0">
                                              <p:val>
                                                <p:fltVal val="0"/>
                                              </p:val>
                                            </p:tav>
                                            <p:tav tm="100000">
                                              <p:val>
                                                <p:strVal val="#ppt_w"/>
                                              </p:val>
                                            </p:tav>
                                          </p:tavLst>
                                        </p:anim>
                                        <p:anim calcmode="lin" valueType="num">
                                          <p:cBhvr>
                                            <p:cTn id="1284" dur="750" fill="hold"/>
                                            <p:tgtEl>
                                              <p:spTgt spid="130"/>
                                            </p:tgtEl>
                                            <p:attrNameLst>
                                              <p:attrName>ppt_h</p:attrName>
                                            </p:attrNameLst>
                                          </p:cBhvr>
                                          <p:tavLst>
                                            <p:tav tm="0">
                                              <p:val>
                                                <p:fltVal val="0"/>
                                              </p:val>
                                            </p:tav>
                                            <p:tav tm="100000">
                                              <p:val>
                                                <p:strVal val="#ppt_h"/>
                                              </p:val>
                                            </p:tav>
                                          </p:tavLst>
                                        </p:anim>
                                        <p:animEffect transition="in" filter="fade">
                                          <p:cBhvr>
                                            <p:cTn id="1285" dur="750"/>
                                            <p:tgtEl>
                                              <p:spTgt spid="130"/>
                                            </p:tgtEl>
                                          </p:cBhvr>
                                        </p:animEffect>
                                      </p:childTnLst>
                                    </p:cTn>
                                  </p:par>
                                  <p:par>
                                    <p:cTn id="1286" presetID="53" presetClass="entr" presetSubtype="16" fill="hold" grpId="0" nodeType="withEffect">
                                      <p:stCondLst>
                                        <p:cond delay="0"/>
                                      </p:stCondLst>
                                      <p:childTnLst>
                                        <p:set>
                                          <p:cBhvr>
                                            <p:cTn id="1287" dur="1" fill="hold">
                                              <p:stCondLst>
                                                <p:cond delay="0"/>
                                              </p:stCondLst>
                                            </p:cTn>
                                            <p:tgtEl>
                                              <p:spTgt spid="131"/>
                                            </p:tgtEl>
                                            <p:attrNameLst>
                                              <p:attrName>style.visibility</p:attrName>
                                            </p:attrNameLst>
                                          </p:cBhvr>
                                          <p:to>
                                            <p:strVal val="visible"/>
                                          </p:to>
                                        </p:set>
                                        <p:anim calcmode="lin" valueType="num">
                                          <p:cBhvr>
                                            <p:cTn id="1288" dur="750" fill="hold"/>
                                            <p:tgtEl>
                                              <p:spTgt spid="131"/>
                                            </p:tgtEl>
                                            <p:attrNameLst>
                                              <p:attrName>ppt_w</p:attrName>
                                            </p:attrNameLst>
                                          </p:cBhvr>
                                          <p:tavLst>
                                            <p:tav tm="0">
                                              <p:val>
                                                <p:fltVal val="0"/>
                                              </p:val>
                                            </p:tav>
                                            <p:tav tm="100000">
                                              <p:val>
                                                <p:strVal val="#ppt_w"/>
                                              </p:val>
                                            </p:tav>
                                          </p:tavLst>
                                        </p:anim>
                                        <p:anim calcmode="lin" valueType="num">
                                          <p:cBhvr>
                                            <p:cTn id="1289" dur="750" fill="hold"/>
                                            <p:tgtEl>
                                              <p:spTgt spid="131"/>
                                            </p:tgtEl>
                                            <p:attrNameLst>
                                              <p:attrName>ppt_h</p:attrName>
                                            </p:attrNameLst>
                                          </p:cBhvr>
                                          <p:tavLst>
                                            <p:tav tm="0">
                                              <p:val>
                                                <p:fltVal val="0"/>
                                              </p:val>
                                            </p:tav>
                                            <p:tav tm="100000">
                                              <p:val>
                                                <p:strVal val="#ppt_h"/>
                                              </p:val>
                                            </p:tav>
                                          </p:tavLst>
                                        </p:anim>
                                        <p:animEffect transition="in" filter="fade">
                                          <p:cBhvr>
                                            <p:cTn id="1290" dur="750"/>
                                            <p:tgtEl>
                                              <p:spTgt spid="131"/>
                                            </p:tgtEl>
                                          </p:cBhvr>
                                        </p:animEffect>
                                      </p:childTnLst>
                                    </p:cTn>
                                  </p:par>
                                  <p:par>
                                    <p:cTn id="1291" presetID="53" presetClass="entr" presetSubtype="16" fill="hold" grpId="0" nodeType="withEffect">
                                      <p:stCondLst>
                                        <p:cond delay="250"/>
                                      </p:stCondLst>
                                      <p:childTnLst>
                                        <p:set>
                                          <p:cBhvr>
                                            <p:cTn id="1292" dur="1" fill="hold">
                                              <p:stCondLst>
                                                <p:cond delay="0"/>
                                              </p:stCondLst>
                                            </p:cTn>
                                            <p:tgtEl>
                                              <p:spTgt spid="132"/>
                                            </p:tgtEl>
                                            <p:attrNameLst>
                                              <p:attrName>style.visibility</p:attrName>
                                            </p:attrNameLst>
                                          </p:cBhvr>
                                          <p:to>
                                            <p:strVal val="visible"/>
                                          </p:to>
                                        </p:set>
                                        <p:anim calcmode="lin" valueType="num">
                                          <p:cBhvr>
                                            <p:cTn id="1293" dur="750" fill="hold"/>
                                            <p:tgtEl>
                                              <p:spTgt spid="132"/>
                                            </p:tgtEl>
                                            <p:attrNameLst>
                                              <p:attrName>ppt_w</p:attrName>
                                            </p:attrNameLst>
                                          </p:cBhvr>
                                          <p:tavLst>
                                            <p:tav tm="0">
                                              <p:val>
                                                <p:fltVal val="0"/>
                                              </p:val>
                                            </p:tav>
                                            <p:tav tm="100000">
                                              <p:val>
                                                <p:strVal val="#ppt_w"/>
                                              </p:val>
                                            </p:tav>
                                          </p:tavLst>
                                        </p:anim>
                                        <p:anim calcmode="lin" valueType="num">
                                          <p:cBhvr>
                                            <p:cTn id="1294" dur="750" fill="hold"/>
                                            <p:tgtEl>
                                              <p:spTgt spid="132"/>
                                            </p:tgtEl>
                                            <p:attrNameLst>
                                              <p:attrName>ppt_h</p:attrName>
                                            </p:attrNameLst>
                                          </p:cBhvr>
                                          <p:tavLst>
                                            <p:tav tm="0">
                                              <p:val>
                                                <p:fltVal val="0"/>
                                              </p:val>
                                            </p:tav>
                                            <p:tav tm="100000">
                                              <p:val>
                                                <p:strVal val="#ppt_h"/>
                                              </p:val>
                                            </p:tav>
                                          </p:tavLst>
                                        </p:anim>
                                        <p:animEffect transition="in" filter="fade">
                                          <p:cBhvr>
                                            <p:cTn id="1295" dur="750"/>
                                            <p:tgtEl>
                                              <p:spTgt spid="132"/>
                                            </p:tgtEl>
                                          </p:cBhvr>
                                        </p:animEffect>
                                      </p:childTnLst>
                                    </p:cTn>
                                  </p:par>
                                  <p:par>
                                    <p:cTn id="1296" presetID="53" presetClass="entr" presetSubtype="16" fill="hold" grpId="0" nodeType="withEffect">
                                      <p:stCondLst>
                                        <p:cond delay="0"/>
                                      </p:stCondLst>
                                      <p:childTnLst>
                                        <p:set>
                                          <p:cBhvr>
                                            <p:cTn id="1297" dur="1" fill="hold">
                                              <p:stCondLst>
                                                <p:cond delay="0"/>
                                              </p:stCondLst>
                                            </p:cTn>
                                            <p:tgtEl>
                                              <p:spTgt spid="133"/>
                                            </p:tgtEl>
                                            <p:attrNameLst>
                                              <p:attrName>style.visibility</p:attrName>
                                            </p:attrNameLst>
                                          </p:cBhvr>
                                          <p:to>
                                            <p:strVal val="visible"/>
                                          </p:to>
                                        </p:set>
                                        <p:anim calcmode="lin" valueType="num">
                                          <p:cBhvr>
                                            <p:cTn id="1298" dur="750" fill="hold"/>
                                            <p:tgtEl>
                                              <p:spTgt spid="133"/>
                                            </p:tgtEl>
                                            <p:attrNameLst>
                                              <p:attrName>ppt_w</p:attrName>
                                            </p:attrNameLst>
                                          </p:cBhvr>
                                          <p:tavLst>
                                            <p:tav tm="0">
                                              <p:val>
                                                <p:fltVal val="0"/>
                                              </p:val>
                                            </p:tav>
                                            <p:tav tm="100000">
                                              <p:val>
                                                <p:strVal val="#ppt_w"/>
                                              </p:val>
                                            </p:tav>
                                          </p:tavLst>
                                        </p:anim>
                                        <p:anim calcmode="lin" valueType="num">
                                          <p:cBhvr>
                                            <p:cTn id="1299" dur="750" fill="hold"/>
                                            <p:tgtEl>
                                              <p:spTgt spid="133"/>
                                            </p:tgtEl>
                                            <p:attrNameLst>
                                              <p:attrName>ppt_h</p:attrName>
                                            </p:attrNameLst>
                                          </p:cBhvr>
                                          <p:tavLst>
                                            <p:tav tm="0">
                                              <p:val>
                                                <p:fltVal val="0"/>
                                              </p:val>
                                            </p:tav>
                                            <p:tav tm="100000">
                                              <p:val>
                                                <p:strVal val="#ppt_h"/>
                                              </p:val>
                                            </p:tav>
                                          </p:tavLst>
                                        </p:anim>
                                        <p:animEffect transition="in" filter="fade">
                                          <p:cBhvr>
                                            <p:cTn id="1300" dur="750"/>
                                            <p:tgtEl>
                                              <p:spTgt spid="133"/>
                                            </p:tgtEl>
                                          </p:cBhvr>
                                        </p:animEffect>
                                      </p:childTnLst>
                                    </p:cTn>
                                  </p:par>
                                  <p:par>
                                    <p:cTn id="1301" presetID="53" presetClass="entr" presetSubtype="16" fill="hold" grpId="0" nodeType="withEffect">
                                      <p:stCondLst>
                                        <p:cond delay="0"/>
                                      </p:stCondLst>
                                      <p:childTnLst>
                                        <p:set>
                                          <p:cBhvr>
                                            <p:cTn id="1302" dur="1" fill="hold">
                                              <p:stCondLst>
                                                <p:cond delay="0"/>
                                              </p:stCondLst>
                                            </p:cTn>
                                            <p:tgtEl>
                                              <p:spTgt spid="134"/>
                                            </p:tgtEl>
                                            <p:attrNameLst>
                                              <p:attrName>style.visibility</p:attrName>
                                            </p:attrNameLst>
                                          </p:cBhvr>
                                          <p:to>
                                            <p:strVal val="visible"/>
                                          </p:to>
                                        </p:set>
                                        <p:anim calcmode="lin" valueType="num">
                                          <p:cBhvr>
                                            <p:cTn id="1303" dur="750" fill="hold"/>
                                            <p:tgtEl>
                                              <p:spTgt spid="134"/>
                                            </p:tgtEl>
                                            <p:attrNameLst>
                                              <p:attrName>ppt_w</p:attrName>
                                            </p:attrNameLst>
                                          </p:cBhvr>
                                          <p:tavLst>
                                            <p:tav tm="0">
                                              <p:val>
                                                <p:fltVal val="0"/>
                                              </p:val>
                                            </p:tav>
                                            <p:tav tm="100000">
                                              <p:val>
                                                <p:strVal val="#ppt_w"/>
                                              </p:val>
                                            </p:tav>
                                          </p:tavLst>
                                        </p:anim>
                                        <p:anim calcmode="lin" valueType="num">
                                          <p:cBhvr>
                                            <p:cTn id="1304" dur="750" fill="hold"/>
                                            <p:tgtEl>
                                              <p:spTgt spid="134"/>
                                            </p:tgtEl>
                                            <p:attrNameLst>
                                              <p:attrName>ppt_h</p:attrName>
                                            </p:attrNameLst>
                                          </p:cBhvr>
                                          <p:tavLst>
                                            <p:tav tm="0">
                                              <p:val>
                                                <p:fltVal val="0"/>
                                              </p:val>
                                            </p:tav>
                                            <p:tav tm="100000">
                                              <p:val>
                                                <p:strVal val="#ppt_h"/>
                                              </p:val>
                                            </p:tav>
                                          </p:tavLst>
                                        </p:anim>
                                        <p:animEffect transition="in" filter="fade">
                                          <p:cBhvr>
                                            <p:cTn id="1305" dur="750"/>
                                            <p:tgtEl>
                                              <p:spTgt spid="134"/>
                                            </p:tgtEl>
                                          </p:cBhvr>
                                        </p:animEffect>
                                      </p:childTnLst>
                                    </p:cTn>
                                  </p:par>
                                  <p:par>
                                    <p:cTn id="1306" presetID="53" presetClass="entr" presetSubtype="16" fill="hold" grpId="0" nodeType="withEffect">
                                      <p:stCondLst>
                                        <p:cond delay="250"/>
                                      </p:stCondLst>
                                      <p:childTnLst>
                                        <p:set>
                                          <p:cBhvr>
                                            <p:cTn id="1307" dur="1" fill="hold">
                                              <p:stCondLst>
                                                <p:cond delay="0"/>
                                              </p:stCondLst>
                                            </p:cTn>
                                            <p:tgtEl>
                                              <p:spTgt spid="135"/>
                                            </p:tgtEl>
                                            <p:attrNameLst>
                                              <p:attrName>style.visibility</p:attrName>
                                            </p:attrNameLst>
                                          </p:cBhvr>
                                          <p:to>
                                            <p:strVal val="visible"/>
                                          </p:to>
                                        </p:set>
                                        <p:anim calcmode="lin" valueType="num">
                                          <p:cBhvr>
                                            <p:cTn id="1308" dur="750" fill="hold"/>
                                            <p:tgtEl>
                                              <p:spTgt spid="135"/>
                                            </p:tgtEl>
                                            <p:attrNameLst>
                                              <p:attrName>ppt_w</p:attrName>
                                            </p:attrNameLst>
                                          </p:cBhvr>
                                          <p:tavLst>
                                            <p:tav tm="0">
                                              <p:val>
                                                <p:fltVal val="0"/>
                                              </p:val>
                                            </p:tav>
                                            <p:tav tm="100000">
                                              <p:val>
                                                <p:strVal val="#ppt_w"/>
                                              </p:val>
                                            </p:tav>
                                          </p:tavLst>
                                        </p:anim>
                                        <p:anim calcmode="lin" valueType="num">
                                          <p:cBhvr>
                                            <p:cTn id="1309" dur="750" fill="hold"/>
                                            <p:tgtEl>
                                              <p:spTgt spid="135"/>
                                            </p:tgtEl>
                                            <p:attrNameLst>
                                              <p:attrName>ppt_h</p:attrName>
                                            </p:attrNameLst>
                                          </p:cBhvr>
                                          <p:tavLst>
                                            <p:tav tm="0">
                                              <p:val>
                                                <p:fltVal val="0"/>
                                              </p:val>
                                            </p:tav>
                                            <p:tav tm="100000">
                                              <p:val>
                                                <p:strVal val="#ppt_h"/>
                                              </p:val>
                                            </p:tav>
                                          </p:tavLst>
                                        </p:anim>
                                        <p:animEffect transition="in" filter="fade">
                                          <p:cBhvr>
                                            <p:cTn id="1310" dur="750"/>
                                            <p:tgtEl>
                                              <p:spTgt spid="135"/>
                                            </p:tgtEl>
                                          </p:cBhvr>
                                        </p:animEffect>
                                      </p:childTnLst>
                                    </p:cTn>
                                  </p:par>
                                  <p:par>
                                    <p:cTn id="1311" presetID="53" presetClass="entr" presetSubtype="16" fill="hold" grpId="0" nodeType="withEffect">
                                      <p:stCondLst>
                                        <p:cond delay="0"/>
                                      </p:stCondLst>
                                      <p:childTnLst>
                                        <p:set>
                                          <p:cBhvr>
                                            <p:cTn id="1312" dur="1" fill="hold">
                                              <p:stCondLst>
                                                <p:cond delay="0"/>
                                              </p:stCondLst>
                                            </p:cTn>
                                            <p:tgtEl>
                                              <p:spTgt spid="136"/>
                                            </p:tgtEl>
                                            <p:attrNameLst>
                                              <p:attrName>style.visibility</p:attrName>
                                            </p:attrNameLst>
                                          </p:cBhvr>
                                          <p:to>
                                            <p:strVal val="visible"/>
                                          </p:to>
                                        </p:set>
                                        <p:anim calcmode="lin" valueType="num">
                                          <p:cBhvr>
                                            <p:cTn id="1313" dur="750" fill="hold"/>
                                            <p:tgtEl>
                                              <p:spTgt spid="136"/>
                                            </p:tgtEl>
                                            <p:attrNameLst>
                                              <p:attrName>ppt_w</p:attrName>
                                            </p:attrNameLst>
                                          </p:cBhvr>
                                          <p:tavLst>
                                            <p:tav tm="0">
                                              <p:val>
                                                <p:fltVal val="0"/>
                                              </p:val>
                                            </p:tav>
                                            <p:tav tm="100000">
                                              <p:val>
                                                <p:strVal val="#ppt_w"/>
                                              </p:val>
                                            </p:tav>
                                          </p:tavLst>
                                        </p:anim>
                                        <p:anim calcmode="lin" valueType="num">
                                          <p:cBhvr>
                                            <p:cTn id="1314" dur="750" fill="hold"/>
                                            <p:tgtEl>
                                              <p:spTgt spid="136"/>
                                            </p:tgtEl>
                                            <p:attrNameLst>
                                              <p:attrName>ppt_h</p:attrName>
                                            </p:attrNameLst>
                                          </p:cBhvr>
                                          <p:tavLst>
                                            <p:tav tm="0">
                                              <p:val>
                                                <p:fltVal val="0"/>
                                              </p:val>
                                            </p:tav>
                                            <p:tav tm="100000">
                                              <p:val>
                                                <p:strVal val="#ppt_h"/>
                                              </p:val>
                                            </p:tav>
                                          </p:tavLst>
                                        </p:anim>
                                        <p:animEffect transition="in" filter="fade">
                                          <p:cBhvr>
                                            <p:cTn id="1315" dur="750"/>
                                            <p:tgtEl>
                                              <p:spTgt spid="136"/>
                                            </p:tgtEl>
                                          </p:cBhvr>
                                        </p:animEffect>
                                      </p:childTnLst>
                                    </p:cTn>
                                  </p:par>
                                  <p:par>
                                    <p:cTn id="1316" presetID="53" presetClass="entr" presetSubtype="16" fill="hold" grpId="0" nodeType="withEffect">
                                      <p:stCondLst>
                                        <p:cond delay="0"/>
                                      </p:stCondLst>
                                      <p:childTnLst>
                                        <p:set>
                                          <p:cBhvr>
                                            <p:cTn id="1317" dur="1" fill="hold">
                                              <p:stCondLst>
                                                <p:cond delay="0"/>
                                              </p:stCondLst>
                                            </p:cTn>
                                            <p:tgtEl>
                                              <p:spTgt spid="137"/>
                                            </p:tgtEl>
                                            <p:attrNameLst>
                                              <p:attrName>style.visibility</p:attrName>
                                            </p:attrNameLst>
                                          </p:cBhvr>
                                          <p:to>
                                            <p:strVal val="visible"/>
                                          </p:to>
                                        </p:set>
                                        <p:anim calcmode="lin" valueType="num">
                                          <p:cBhvr>
                                            <p:cTn id="1318" dur="750" fill="hold"/>
                                            <p:tgtEl>
                                              <p:spTgt spid="137"/>
                                            </p:tgtEl>
                                            <p:attrNameLst>
                                              <p:attrName>ppt_w</p:attrName>
                                            </p:attrNameLst>
                                          </p:cBhvr>
                                          <p:tavLst>
                                            <p:tav tm="0">
                                              <p:val>
                                                <p:fltVal val="0"/>
                                              </p:val>
                                            </p:tav>
                                            <p:tav tm="100000">
                                              <p:val>
                                                <p:strVal val="#ppt_w"/>
                                              </p:val>
                                            </p:tav>
                                          </p:tavLst>
                                        </p:anim>
                                        <p:anim calcmode="lin" valueType="num">
                                          <p:cBhvr>
                                            <p:cTn id="1319" dur="750" fill="hold"/>
                                            <p:tgtEl>
                                              <p:spTgt spid="137"/>
                                            </p:tgtEl>
                                            <p:attrNameLst>
                                              <p:attrName>ppt_h</p:attrName>
                                            </p:attrNameLst>
                                          </p:cBhvr>
                                          <p:tavLst>
                                            <p:tav tm="0">
                                              <p:val>
                                                <p:fltVal val="0"/>
                                              </p:val>
                                            </p:tav>
                                            <p:tav tm="100000">
                                              <p:val>
                                                <p:strVal val="#ppt_h"/>
                                              </p:val>
                                            </p:tav>
                                          </p:tavLst>
                                        </p:anim>
                                        <p:animEffect transition="in" filter="fade">
                                          <p:cBhvr>
                                            <p:cTn id="1320" dur="750"/>
                                            <p:tgtEl>
                                              <p:spTgt spid="137"/>
                                            </p:tgtEl>
                                          </p:cBhvr>
                                        </p:animEffect>
                                      </p:childTnLst>
                                    </p:cTn>
                                  </p:par>
                                  <p:par>
                                    <p:cTn id="1321" presetID="53" presetClass="entr" presetSubtype="16" fill="hold" grpId="0" nodeType="withEffect">
                                      <p:stCondLst>
                                        <p:cond delay="250"/>
                                      </p:stCondLst>
                                      <p:childTnLst>
                                        <p:set>
                                          <p:cBhvr>
                                            <p:cTn id="1322" dur="1" fill="hold">
                                              <p:stCondLst>
                                                <p:cond delay="0"/>
                                              </p:stCondLst>
                                            </p:cTn>
                                            <p:tgtEl>
                                              <p:spTgt spid="138"/>
                                            </p:tgtEl>
                                            <p:attrNameLst>
                                              <p:attrName>style.visibility</p:attrName>
                                            </p:attrNameLst>
                                          </p:cBhvr>
                                          <p:to>
                                            <p:strVal val="visible"/>
                                          </p:to>
                                        </p:set>
                                        <p:anim calcmode="lin" valueType="num">
                                          <p:cBhvr>
                                            <p:cTn id="1323" dur="750" fill="hold"/>
                                            <p:tgtEl>
                                              <p:spTgt spid="138"/>
                                            </p:tgtEl>
                                            <p:attrNameLst>
                                              <p:attrName>ppt_w</p:attrName>
                                            </p:attrNameLst>
                                          </p:cBhvr>
                                          <p:tavLst>
                                            <p:tav tm="0">
                                              <p:val>
                                                <p:fltVal val="0"/>
                                              </p:val>
                                            </p:tav>
                                            <p:tav tm="100000">
                                              <p:val>
                                                <p:strVal val="#ppt_w"/>
                                              </p:val>
                                            </p:tav>
                                          </p:tavLst>
                                        </p:anim>
                                        <p:anim calcmode="lin" valueType="num">
                                          <p:cBhvr>
                                            <p:cTn id="1324" dur="750" fill="hold"/>
                                            <p:tgtEl>
                                              <p:spTgt spid="138"/>
                                            </p:tgtEl>
                                            <p:attrNameLst>
                                              <p:attrName>ppt_h</p:attrName>
                                            </p:attrNameLst>
                                          </p:cBhvr>
                                          <p:tavLst>
                                            <p:tav tm="0">
                                              <p:val>
                                                <p:fltVal val="0"/>
                                              </p:val>
                                            </p:tav>
                                            <p:tav tm="100000">
                                              <p:val>
                                                <p:strVal val="#ppt_h"/>
                                              </p:val>
                                            </p:tav>
                                          </p:tavLst>
                                        </p:anim>
                                        <p:animEffect transition="in" filter="fade">
                                          <p:cBhvr>
                                            <p:cTn id="1325" dur="750"/>
                                            <p:tgtEl>
                                              <p:spTgt spid="138"/>
                                            </p:tgtEl>
                                          </p:cBhvr>
                                        </p:animEffect>
                                      </p:childTnLst>
                                    </p:cTn>
                                  </p:par>
                                  <p:par>
                                    <p:cTn id="1326" presetID="53" presetClass="entr" presetSubtype="16" fill="hold" grpId="0" nodeType="withEffect">
                                      <p:stCondLst>
                                        <p:cond delay="0"/>
                                      </p:stCondLst>
                                      <p:childTnLst>
                                        <p:set>
                                          <p:cBhvr>
                                            <p:cTn id="1327" dur="1" fill="hold">
                                              <p:stCondLst>
                                                <p:cond delay="0"/>
                                              </p:stCondLst>
                                            </p:cTn>
                                            <p:tgtEl>
                                              <p:spTgt spid="139"/>
                                            </p:tgtEl>
                                            <p:attrNameLst>
                                              <p:attrName>style.visibility</p:attrName>
                                            </p:attrNameLst>
                                          </p:cBhvr>
                                          <p:to>
                                            <p:strVal val="visible"/>
                                          </p:to>
                                        </p:set>
                                        <p:anim calcmode="lin" valueType="num">
                                          <p:cBhvr>
                                            <p:cTn id="1328" dur="750" fill="hold"/>
                                            <p:tgtEl>
                                              <p:spTgt spid="139"/>
                                            </p:tgtEl>
                                            <p:attrNameLst>
                                              <p:attrName>ppt_w</p:attrName>
                                            </p:attrNameLst>
                                          </p:cBhvr>
                                          <p:tavLst>
                                            <p:tav tm="0">
                                              <p:val>
                                                <p:fltVal val="0"/>
                                              </p:val>
                                            </p:tav>
                                            <p:tav tm="100000">
                                              <p:val>
                                                <p:strVal val="#ppt_w"/>
                                              </p:val>
                                            </p:tav>
                                          </p:tavLst>
                                        </p:anim>
                                        <p:anim calcmode="lin" valueType="num">
                                          <p:cBhvr>
                                            <p:cTn id="1329" dur="750" fill="hold"/>
                                            <p:tgtEl>
                                              <p:spTgt spid="139"/>
                                            </p:tgtEl>
                                            <p:attrNameLst>
                                              <p:attrName>ppt_h</p:attrName>
                                            </p:attrNameLst>
                                          </p:cBhvr>
                                          <p:tavLst>
                                            <p:tav tm="0">
                                              <p:val>
                                                <p:fltVal val="0"/>
                                              </p:val>
                                            </p:tav>
                                            <p:tav tm="100000">
                                              <p:val>
                                                <p:strVal val="#ppt_h"/>
                                              </p:val>
                                            </p:tav>
                                          </p:tavLst>
                                        </p:anim>
                                        <p:animEffect transition="in" filter="fade">
                                          <p:cBhvr>
                                            <p:cTn id="1330" dur="750"/>
                                            <p:tgtEl>
                                              <p:spTgt spid="139"/>
                                            </p:tgtEl>
                                          </p:cBhvr>
                                        </p:animEffect>
                                      </p:childTnLst>
                                    </p:cTn>
                                  </p:par>
                                  <p:par>
                                    <p:cTn id="1331" presetID="53" presetClass="entr" presetSubtype="16" fill="hold" grpId="0" nodeType="withEffect">
                                      <p:stCondLst>
                                        <p:cond delay="250"/>
                                      </p:stCondLst>
                                      <p:childTnLst>
                                        <p:set>
                                          <p:cBhvr>
                                            <p:cTn id="1332" dur="1" fill="hold">
                                              <p:stCondLst>
                                                <p:cond delay="0"/>
                                              </p:stCondLst>
                                            </p:cTn>
                                            <p:tgtEl>
                                              <p:spTgt spid="140"/>
                                            </p:tgtEl>
                                            <p:attrNameLst>
                                              <p:attrName>style.visibility</p:attrName>
                                            </p:attrNameLst>
                                          </p:cBhvr>
                                          <p:to>
                                            <p:strVal val="visible"/>
                                          </p:to>
                                        </p:set>
                                        <p:anim calcmode="lin" valueType="num">
                                          <p:cBhvr>
                                            <p:cTn id="1333" dur="750" fill="hold"/>
                                            <p:tgtEl>
                                              <p:spTgt spid="140"/>
                                            </p:tgtEl>
                                            <p:attrNameLst>
                                              <p:attrName>ppt_w</p:attrName>
                                            </p:attrNameLst>
                                          </p:cBhvr>
                                          <p:tavLst>
                                            <p:tav tm="0">
                                              <p:val>
                                                <p:fltVal val="0"/>
                                              </p:val>
                                            </p:tav>
                                            <p:tav tm="100000">
                                              <p:val>
                                                <p:strVal val="#ppt_w"/>
                                              </p:val>
                                            </p:tav>
                                          </p:tavLst>
                                        </p:anim>
                                        <p:anim calcmode="lin" valueType="num">
                                          <p:cBhvr>
                                            <p:cTn id="1334" dur="750" fill="hold"/>
                                            <p:tgtEl>
                                              <p:spTgt spid="140"/>
                                            </p:tgtEl>
                                            <p:attrNameLst>
                                              <p:attrName>ppt_h</p:attrName>
                                            </p:attrNameLst>
                                          </p:cBhvr>
                                          <p:tavLst>
                                            <p:tav tm="0">
                                              <p:val>
                                                <p:fltVal val="0"/>
                                              </p:val>
                                            </p:tav>
                                            <p:tav tm="100000">
                                              <p:val>
                                                <p:strVal val="#ppt_h"/>
                                              </p:val>
                                            </p:tav>
                                          </p:tavLst>
                                        </p:anim>
                                        <p:animEffect transition="in" filter="fade">
                                          <p:cBhvr>
                                            <p:cTn id="1335" dur="750"/>
                                            <p:tgtEl>
                                              <p:spTgt spid="140"/>
                                            </p:tgtEl>
                                          </p:cBhvr>
                                        </p:animEffect>
                                      </p:childTnLst>
                                    </p:cTn>
                                  </p:par>
                                  <p:par>
                                    <p:cTn id="1336" presetID="53" presetClass="entr" presetSubtype="16" fill="hold" grpId="0" nodeType="withEffect">
                                      <p:stCondLst>
                                        <p:cond delay="0"/>
                                      </p:stCondLst>
                                      <p:childTnLst>
                                        <p:set>
                                          <p:cBhvr>
                                            <p:cTn id="1337" dur="1" fill="hold">
                                              <p:stCondLst>
                                                <p:cond delay="0"/>
                                              </p:stCondLst>
                                            </p:cTn>
                                            <p:tgtEl>
                                              <p:spTgt spid="141"/>
                                            </p:tgtEl>
                                            <p:attrNameLst>
                                              <p:attrName>style.visibility</p:attrName>
                                            </p:attrNameLst>
                                          </p:cBhvr>
                                          <p:to>
                                            <p:strVal val="visible"/>
                                          </p:to>
                                        </p:set>
                                        <p:anim calcmode="lin" valueType="num">
                                          <p:cBhvr>
                                            <p:cTn id="1338" dur="750" fill="hold"/>
                                            <p:tgtEl>
                                              <p:spTgt spid="141"/>
                                            </p:tgtEl>
                                            <p:attrNameLst>
                                              <p:attrName>ppt_w</p:attrName>
                                            </p:attrNameLst>
                                          </p:cBhvr>
                                          <p:tavLst>
                                            <p:tav tm="0">
                                              <p:val>
                                                <p:fltVal val="0"/>
                                              </p:val>
                                            </p:tav>
                                            <p:tav tm="100000">
                                              <p:val>
                                                <p:strVal val="#ppt_w"/>
                                              </p:val>
                                            </p:tav>
                                          </p:tavLst>
                                        </p:anim>
                                        <p:anim calcmode="lin" valueType="num">
                                          <p:cBhvr>
                                            <p:cTn id="1339" dur="750" fill="hold"/>
                                            <p:tgtEl>
                                              <p:spTgt spid="141"/>
                                            </p:tgtEl>
                                            <p:attrNameLst>
                                              <p:attrName>ppt_h</p:attrName>
                                            </p:attrNameLst>
                                          </p:cBhvr>
                                          <p:tavLst>
                                            <p:tav tm="0">
                                              <p:val>
                                                <p:fltVal val="0"/>
                                              </p:val>
                                            </p:tav>
                                            <p:tav tm="100000">
                                              <p:val>
                                                <p:strVal val="#ppt_h"/>
                                              </p:val>
                                            </p:tav>
                                          </p:tavLst>
                                        </p:anim>
                                        <p:animEffect transition="in" filter="fade">
                                          <p:cBhvr>
                                            <p:cTn id="1340" dur="750"/>
                                            <p:tgtEl>
                                              <p:spTgt spid="141"/>
                                            </p:tgtEl>
                                          </p:cBhvr>
                                        </p:animEffect>
                                      </p:childTnLst>
                                    </p:cTn>
                                  </p:par>
                                  <p:par>
                                    <p:cTn id="1341" presetID="53" presetClass="entr" presetSubtype="16" fill="hold" grpId="0" nodeType="withEffect">
                                      <p:stCondLst>
                                        <p:cond delay="250"/>
                                      </p:stCondLst>
                                      <p:childTnLst>
                                        <p:set>
                                          <p:cBhvr>
                                            <p:cTn id="1342" dur="1" fill="hold">
                                              <p:stCondLst>
                                                <p:cond delay="0"/>
                                              </p:stCondLst>
                                            </p:cTn>
                                            <p:tgtEl>
                                              <p:spTgt spid="142"/>
                                            </p:tgtEl>
                                            <p:attrNameLst>
                                              <p:attrName>style.visibility</p:attrName>
                                            </p:attrNameLst>
                                          </p:cBhvr>
                                          <p:to>
                                            <p:strVal val="visible"/>
                                          </p:to>
                                        </p:set>
                                        <p:anim calcmode="lin" valueType="num">
                                          <p:cBhvr>
                                            <p:cTn id="1343" dur="750" fill="hold"/>
                                            <p:tgtEl>
                                              <p:spTgt spid="142"/>
                                            </p:tgtEl>
                                            <p:attrNameLst>
                                              <p:attrName>ppt_w</p:attrName>
                                            </p:attrNameLst>
                                          </p:cBhvr>
                                          <p:tavLst>
                                            <p:tav tm="0">
                                              <p:val>
                                                <p:fltVal val="0"/>
                                              </p:val>
                                            </p:tav>
                                            <p:tav tm="100000">
                                              <p:val>
                                                <p:strVal val="#ppt_w"/>
                                              </p:val>
                                            </p:tav>
                                          </p:tavLst>
                                        </p:anim>
                                        <p:anim calcmode="lin" valueType="num">
                                          <p:cBhvr>
                                            <p:cTn id="1344" dur="750" fill="hold"/>
                                            <p:tgtEl>
                                              <p:spTgt spid="142"/>
                                            </p:tgtEl>
                                            <p:attrNameLst>
                                              <p:attrName>ppt_h</p:attrName>
                                            </p:attrNameLst>
                                          </p:cBhvr>
                                          <p:tavLst>
                                            <p:tav tm="0">
                                              <p:val>
                                                <p:fltVal val="0"/>
                                              </p:val>
                                            </p:tav>
                                            <p:tav tm="100000">
                                              <p:val>
                                                <p:strVal val="#ppt_h"/>
                                              </p:val>
                                            </p:tav>
                                          </p:tavLst>
                                        </p:anim>
                                        <p:animEffect transition="in" filter="fade">
                                          <p:cBhvr>
                                            <p:cTn id="1345" dur="750"/>
                                            <p:tgtEl>
                                              <p:spTgt spid="142"/>
                                            </p:tgtEl>
                                          </p:cBhvr>
                                        </p:animEffect>
                                      </p:childTnLst>
                                    </p:cTn>
                                  </p:par>
                                  <p:par>
                                    <p:cTn id="1346" presetID="53" presetClass="entr" presetSubtype="16" fill="hold" grpId="0" nodeType="withEffect">
                                      <p:stCondLst>
                                        <p:cond delay="0"/>
                                      </p:stCondLst>
                                      <p:childTnLst>
                                        <p:set>
                                          <p:cBhvr>
                                            <p:cTn id="1347" dur="1" fill="hold">
                                              <p:stCondLst>
                                                <p:cond delay="0"/>
                                              </p:stCondLst>
                                            </p:cTn>
                                            <p:tgtEl>
                                              <p:spTgt spid="143"/>
                                            </p:tgtEl>
                                            <p:attrNameLst>
                                              <p:attrName>style.visibility</p:attrName>
                                            </p:attrNameLst>
                                          </p:cBhvr>
                                          <p:to>
                                            <p:strVal val="visible"/>
                                          </p:to>
                                        </p:set>
                                        <p:anim calcmode="lin" valueType="num">
                                          <p:cBhvr>
                                            <p:cTn id="1348" dur="750" fill="hold"/>
                                            <p:tgtEl>
                                              <p:spTgt spid="143"/>
                                            </p:tgtEl>
                                            <p:attrNameLst>
                                              <p:attrName>ppt_w</p:attrName>
                                            </p:attrNameLst>
                                          </p:cBhvr>
                                          <p:tavLst>
                                            <p:tav tm="0">
                                              <p:val>
                                                <p:fltVal val="0"/>
                                              </p:val>
                                            </p:tav>
                                            <p:tav tm="100000">
                                              <p:val>
                                                <p:strVal val="#ppt_w"/>
                                              </p:val>
                                            </p:tav>
                                          </p:tavLst>
                                        </p:anim>
                                        <p:anim calcmode="lin" valueType="num">
                                          <p:cBhvr>
                                            <p:cTn id="1349" dur="750" fill="hold"/>
                                            <p:tgtEl>
                                              <p:spTgt spid="143"/>
                                            </p:tgtEl>
                                            <p:attrNameLst>
                                              <p:attrName>ppt_h</p:attrName>
                                            </p:attrNameLst>
                                          </p:cBhvr>
                                          <p:tavLst>
                                            <p:tav tm="0">
                                              <p:val>
                                                <p:fltVal val="0"/>
                                              </p:val>
                                            </p:tav>
                                            <p:tav tm="100000">
                                              <p:val>
                                                <p:strVal val="#ppt_h"/>
                                              </p:val>
                                            </p:tav>
                                          </p:tavLst>
                                        </p:anim>
                                        <p:animEffect transition="in" filter="fade">
                                          <p:cBhvr>
                                            <p:cTn id="1350" dur="750"/>
                                            <p:tgtEl>
                                              <p:spTgt spid="143"/>
                                            </p:tgtEl>
                                          </p:cBhvr>
                                        </p:animEffect>
                                      </p:childTnLst>
                                    </p:cTn>
                                  </p:par>
                                  <p:par>
                                    <p:cTn id="1351" presetID="53" presetClass="entr" presetSubtype="16" fill="hold" grpId="0" nodeType="withEffect">
                                      <p:stCondLst>
                                        <p:cond delay="250"/>
                                      </p:stCondLst>
                                      <p:childTnLst>
                                        <p:set>
                                          <p:cBhvr>
                                            <p:cTn id="1352" dur="1" fill="hold">
                                              <p:stCondLst>
                                                <p:cond delay="0"/>
                                              </p:stCondLst>
                                            </p:cTn>
                                            <p:tgtEl>
                                              <p:spTgt spid="144"/>
                                            </p:tgtEl>
                                            <p:attrNameLst>
                                              <p:attrName>style.visibility</p:attrName>
                                            </p:attrNameLst>
                                          </p:cBhvr>
                                          <p:to>
                                            <p:strVal val="visible"/>
                                          </p:to>
                                        </p:set>
                                        <p:anim calcmode="lin" valueType="num">
                                          <p:cBhvr>
                                            <p:cTn id="1353" dur="750" fill="hold"/>
                                            <p:tgtEl>
                                              <p:spTgt spid="144"/>
                                            </p:tgtEl>
                                            <p:attrNameLst>
                                              <p:attrName>ppt_w</p:attrName>
                                            </p:attrNameLst>
                                          </p:cBhvr>
                                          <p:tavLst>
                                            <p:tav tm="0">
                                              <p:val>
                                                <p:fltVal val="0"/>
                                              </p:val>
                                            </p:tav>
                                            <p:tav tm="100000">
                                              <p:val>
                                                <p:strVal val="#ppt_w"/>
                                              </p:val>
                                            </p:tav>
                                          </p:tavLst>
                                        </p:anim>
                                        <p:anim calcmode="lin" valueType="num">
                                          <p:cBhvr>
                                            <p:cTn id="1354" dur="750" fill="hold"/>
                                            <p:tgtEl>
                                              <p:spTgt spid="144"/>
                                            </p:tgtEl>
                                            <p:attrNameLst>
                                              <p:attrName>ppt_h</p:attrName>
                                            </p:attrNameLst>
                                          </p:cBhvr>
                                          <p:tavLst>
                                            <p:tav tm="0">
                                              <p:val>
                                                <p:fltVal val="0"/>
                                              </p:val>
                                            </p:tav>
                                            <p:tav tm="100000">
                                              <p:val>
                                                <p:strVal val="#ppt_h"/>
                                              </p:val>
                                            </p:tav>
                                          </p:tavLst>
                                        </p:anim>
                                        <p:animEffect transition="in" filter="fade">
                                          <p:cBhvr>
                                            <p:cTn id="1355" dur="750"/>
                                            <p:tgtEl>
                                              <p:spTgt spid="144"/>
                                            </p:tgtEl>
                                          </p:cBhvr>
                                        </p:animEffect>
                                      </p:childTnLst>
                                    </p:cTn>
                                  </p:par>
                                  <p:par>
                                    <p:cTn id="1356" presetID="53" presetClass="entr" presetSubtype="16" fill="hold" grpId="0" nodeType="withEffect">
                                      <p:stCondLst>
                                        <p:cond delay="250"/>
                                      </p:stCondLst>
                                      <p:childTnLst>
                                        <p:set>
                                          <p:cBhvr>
                                            <p:cTn id="1357" dur="1" fill="hold">
                                              <p:stCondLst>
                                                <p:cond delay="0"/>
                                              </p:stCondLst>
                                            </p:cTn>
                                            <p:tgtEl>
                                              <p:spTgt spid="145"/>
                                            </p:tgtEl>
                                            <p:attrNameLst>
                                              <p:attrName>style.visibility</p:attrName>
                                            </p:attrNameLst>
                                          </p:cBhvr>
                                          <p:to>
                                            <p:strVal val="visible"/>
                                          </p:to>
                                        </p:set>
                                        <p:anim calcmode="lin" valueType="num">
                                          <p:cBhvr>
                                            <p:cTn id="1358" dur="750" fill="hold"/>
                                            <p:tgtEl>
                                              <p:spTgt spid="145"/>
                                            </p:tgtEl>
                                            <p:attrNameLst>
                                              <p:attrName>ppt_w</p:attrName>
                                            </p:attrNameLst>
                                          </p:cBhvr>
                                          <p:tavLst>
                                            <p:tav tm="0">
                                              <p:val>
                                                <p:fltVal val="0"/>
                                              </p:val>
                                            </p:tav>
                                            <p:tav tm="100000">
                                              <p:val>
                                                <p:strVal val="#ppt_w"/>
                                              </p:val>
                                            </p:tav>
                                          </p:tavLst>
                                        </p:anim>
                                        <p:anim calcmode="lin" valueType="num">
                                          <p:cBhvr>
                                            <p:cTn id="1359" dur="750" fill="hold"/>
                                            <p:tgtEl>
                                              <p:spTgt spid="145"/>
                                            </p:tgtEl>
                                            <p:attrNameLst>
                                              <p:attrName>ppt_h</p:attrName>
                                            </p:attrNameLst>
                                          </p:cBhvr>
                                          <p:tavLst>
                                            <p:tav tm="0">
                                              <p:val>
                                                <p:fltVal val="0"/>
                                              </p:val>
                                            </p:tav>
                                            <p:tav tm="100000">
                                              <p:val>
                                                <p:strVal val="#ppt_h"/>
                                              </p:val>
                                            </p:tav>
                                          </p:tavLst>
                                        </p:anim>
                                        <p:animEffect transition="in" filter="fade">
                                          <p:cBhvr>
                                            <p:cTn id="1360" dur="750"/>
                                            <p:tgtEl>
                                              <p:spTgt spid="145"/>
                                            </p:tgtEl>
                                          </p:cBhvr>
                                        </p:animEffect>
                                      </p:childTnLst>
                                    </p:cTn>
                                  </p:par>
                                  <p:par>
                                    <p:cTn id="1361" presetID="53" presetClass="entr" presetSubtype="16" fill="hold" grpId="0" nodeType="withEffect">
                                      <p:stCondLst>
                                        <p:cond delay="0"/>
                                      </p:stCondLst>
                                      <p:childTnLst>
                                        <p:set>
                                          <p:cBhvr>
                                            <p:cTn id="1362" dur="1" fill="hold">
                                              <p:stCondLst>
                                                <p:cond delay="0"/>
                                              </p:stCondLst>
                                            </p:cTn>
                                            <p:tgtEl>
                                              <p:spTgt spid="146"/>
                                            </p:tgtEl>
                                            <p:attrNameLst>
                                              <p:attrName>style.visibility</p:attrName>
                                            </p:attrNameLst>
                                          </p:cBhvr>
                                          <p:to>
                                            <p:strVal val="visible"/>
                                          </p:to>
                                        </p:set>
                                        <p:anim calcmode="lin" valueType="num">
                                          <p:cBhvr>
                                            <p:cTn id="1363" dur="750" fill="hold"/>
                                            <p:tgtEl>
                                              <p:spTgt spid="146"/>
                                            </p:tgtEl>
                                            <p:attrNameLst>
                                              <p:attrName>ppt_w</p:attrName>
                                            </p:attrNameLst>
                                          </p:cBhvr>
                                          <p:tavLst>
                                            <p:tav tm="0">
                                              <p:val>
                                                <p:fltVal val="0"/>
                                              </p:val>
                                            </p:tav>
                                            <p:tav tm="100000">
                                              <p:val>
                                                <p:strVal val="#ppt_w"/>
                                              </p:val>
                                            </p:tav>
                                          </p:tavLst>
                                        </p:anim>
                                        <p:anim calcmode="lin" valueType="num">
                                          <p:cBhvr>
                                            <p:cTn id="1364" dur="750" fill="hold"/>
                                            <p:tgtEl>
                                              <p:spTgt spid="146"/>
                                            </p:tgtEl>
                                            <p:attrNameLst>
                                              <p:attrName>ppt_h</p:attrName>
                                            </p:attrNameLst>
                                          </p:cBhvr>
                                          <p:tavLst>
                                            <p:tav tm="0">
                                              <p:val>
                                                <p:fltVal val="0"/>
                                              </p:val>
                                            </p:tav>
                                            <p:tav tm="100000">
                                              <p:val>
                                                <p:strVal val="#ppt_h"/>
                                              </p:val>
                                            </p:tav>
                                          </p:tavLst>
                                        </p:anim>
                                        <p:animEffect transition="in" filter="fade">
                                          <p:cBhvr>
                                            <p:cTn id="1365" dur="750"/>
                                            <p:tgtEl>
                                              <p:spTgt spid="146"/>
                                            </p:tgtEl>
                                          </p:cBhvr>
                                        </p:animEffect>
                                      </p:childTnLst>
                                    </p:cTn>
                                  </p:par>
                                  <p:par>
                                    <p:cTn id="1366" presetID="53" presetClass="entr" presetSubtype="16" fill="hold" grpId="0" nodeType="withEffect">
                                      <p:stCondLst>
                                        <p:cond delay="250"/>
                                      </p:stCondLst>
                                      <p:childTnLst>
                                        <p:set>
                                          <p:cBhvr>
                                            <p:cTn id="1367" dur="1" fill="hold">
                                              <p:stCondLst>
                                                <p:cond delay="0"/>
                                              </p:stCondLst>
                                            </p:cTn>
                                            <p:tgtEl>
                                              <p:spTgt spid="147"/>
                                            </p:tgtEl>
                                            <p:attrNameLst>
                                              <p:attrName>style.visibility</p:attrName>
                                            </p:attrNameLst>
                                          </p:cBhvr>
                                          <p:to>
                                            <p:strVal val="visible"/>
                                          </p:to>
                                        </p:set>
                                        <p:anim calcmode="lin" valueType="num">
                                          <p:cBhvr>
                                            <p:cTn id="1368" dur="750" fill="hold"/>
                                            <p:tgtEl>
                                              <p:spTgt spid="147"/>
                                            </p:tgtEl>
                                            <p:attrNameLst>
                                              <p:attrName>ppt_w</p:attrName>
                                            </p:attrNameLst>
                                          </p:cBhvr>
                                          <p:tavLst>
                                            <p:tav tm="0">
                                              <p:val>
                                                <p:fltVal val="0"/>
                                              </p:val>
                                            </p:tav>
                                            <p:tav tm="100000">
                                              <p:val>
                                                <p:strVal val="#ppt_w"/>
                                              </p:val>
                                            </p:tav>
                                          </p:tavLst>
                                        </p:anim>
                                        <p:anim calcmode="lin" valueType="num">
                                          <p:cBhvr>
                                            <p:cTn id="1369" dur="750" fill="hold"/>
                                            <p:tgtEl>
                                              <p:spTgt spid="147"/>
                                            </p:tgtEl>
                                            <p:attrNameLst>
                                              <p:attrName>ppt_h</p:attrName>
                                            </p:attrNameLst>
                                          </p:cBhvr>
                                          <p:tavLst>
                                            <p:tav tm="0">
                                              <p:val>
                                                <p:fltVal val="0"/>
                                              </p:val>
                                            </p:tav>
                                            <p:tav tm="100000">
                                              <p:val>
                                                <p:strVal val="#ppt_h"/>
                                              </p:val>
                                            </p:tav>
                                          </p:tavLst>
                                        </p:anim>
                                        <p:animEffect transition="in" filter="fade">
                                          <p:cBhvr>
                                            <p:cTn id="1370" dur="750"/>
                                            <p:tgtEl>
                                              <p:spTgt spid="147"/>
                                            </p:tgtEl>
                                          </p:cBhvr>
                                        </p:animEffect>
                                      </p:childTnLst>
                                    </p:cTn>
                                  </p:par>
                                  <p:par>
                                    <p:cTn id="1371" presetID="53" presetClass="entr" presetSubtype="16" fill="hold" grpId="0" nodeType="withEffect">
                                      <p:stCondLst>
                                        <p:cond delay="0"/>
                                      </p:stCondLst>
                                      <p:childTnLst>
                                        <p:set>
                                          <p:cBhvr>
                                            <p:cTn id="1372" dur="1" fill="hold">
                                              <p:stCondLst>
                                                <p:cond delay="0"/>
                                              </p:stCondLst>
                                            </p:cTn>
                                            <p:tgtEl>
                                              <p:spTgt spid="148"/>
                                            </p:tgtEl>
                                            <p:attrNameLst>
                                              <p:attrName>style.visibility</p:attrName>
                                            </p:attrNameLst>
                                          </p:cBhvr>
                                          <p:to>
                                            <p:strVal val="visible"/>
                                          </p:to>
                                        </p:set>
                                        <p:anim calcmode="lin" valueType="num">
                                          <p:cBhvr>
                                            <p:cTn id="1373" dur="750" fill="hold"/>
                                            <p:tgtEl>
                                              <p:spTgt spid="148"/>
                                            </p:tgtEl>
                                            <p:attrNameLst>
                                              <p:attrName>ppt_w</p:attrName>
                                            </p:attrNameLst>
                                          </p:cBhvr>
                                          <p:tavLst>
                                            <p:tav tm="0">
                                              <p:val>
                                                <p:fltVal val="0"/>
                                              </p:val>
                                            </p:tav>
                                            <p:tav tm="100000">
                                              <p:val>
                                                <p:strVal val="#ppt_w"/>
                                              </p:val>
                                            </p:tav>
                                          </p:tavLst>
                                        </p:anim>
                                        <p:anim calcmode="lin" valueType="num">
                                          <p:cBhvr>
                                            <p:cTn id="1374" dur="750" fill="hold"/>
                                            <p:tgtEl>
                                              <p:spTgt spid="148"/>
                                            </p:tgtEl>
                                            <p:attrNameLst>
                                              <p:attrName>ppt_h</p:attrName>
                                            </p:attrNameLst>
                                          </p:cBhvr>
                                          <p:tavLst>
                                            <p:tav tm="0">
                                              <p:val>
                                                <p:fltVal val="0"/>
                                              </p:val>
                                            </p:tav>
                                            <p:tav tm="100000">
                                              <p:val>
                                                <p:strVal val="#ppt_h"/>
                                              </p:val>
                                            </p:tav>
                                          </p:tavLst>
                                        </p:anim>
                                        <p:animEffect transition="in" filter="fade">
                                          <p:cBhvr>
                                            <p:cTn id="1375" dur="750"/>
                                            <p:tgtEl>
                                              <p:spTgt spid="148"/>
                                            </p:tgtEl>
                                          </p:cBhvr>
                                        </p:animEffect>
                                      </p:childTnLst>
                                    </p:cTn>
                                  </p:par>
                                  <p:par>
                                    <p:cTn id="1376" presetID="53" presetClass="entr" presetSubtype="16" fill="hold" grpId="0" nodeType="withEffect">
                                      <p:stCondLst>
                                        <p:cond delay="250"/>
                                      </p:stCondLst>
                                      <p:childTnLst>
                                        <p:set>
                                          <p:cBhvr>
                                            <p:cTn id="1377" dur="1" fill="hold">
                                              <p:stCondLst>
                                                <p:cond delay="0"/>
                                              </p:stCondLst>
                                            </p:cTn>
                                            <p:tgtEl>
                                              <p:spTgt spid="149"/>
                                            </p:tgtEl>
                                            <p:attrNameLst>
                                              <p:attrName>style.visibility</p:attrName>
                                            </p:attrNameLst>
                                          </p:cBhvr>
                                          <p:to>
                                            <p:strVal val="visible"/>
                                          </p:to>
                                        </p:set>
                                        <p:anim calcmode="lin" valueType="num">
                                          <p:cBhvr>
                                            <p:cTn id="1378" dur="750" fill="hold"/>
                                            <p:tgtEl>
                                              <p:spTgt spid="149"/>
                                            </p:tgtEl>
                                            <p:attrNameLst>
                                              <p:attrName>ppt_w</p:attrName>
                                            </p:attrNameLst>
                                          </p:cBhvr>
                                          <p:tavLst>
                                            <p:tav tm="0">
                                              <p:val>
                                                <p:fltVal val="0"/>
                                              </p:val>
                                            </p:tav>
                                            <p:tav tm="100000">
                                              <p:val>
                                                <p:strVal val="#ppt_w"/>
                                              </p:val>
                                            </p:tav>
                                          </p:tavLst>
                                        </p:anim>
                                        <p:anim calcmode="lin" valueType="num">
                                          <p:cBhvr>
                                            <p:cTn id="1379" dur="750" fill="hold"/>
                                            <p:tgtEl>
                                              <p:spTgt spid="149"/>
                                            </p:tgtEl>
                                            <p:attrNameLst>
                                              <p:attrName>ppt_h</p:attrName>
                                            </p:attrNameLst>
                                          </p:cBhvr>
                                          <p:tavLst>
                                            <p:tav tm="0">
                                              <p:val>
                                                <p:fltVal val="0"/>
                                              </p:val>
                                            </p:tav>
                                            <p:tav tm="100000">
                                              <p:val>
                                                <p:strVal val="#ppt_h"/>
                                              </p:val>
                                            </p:tav>
                                          </p:tavLst>
                                        </p:anim>
                                        <p:animEffect transition="in" filter="fade">
                                          <p:cBhvr>
                                            <p:cTn id="1380" dur="750"/>
                                            <p:tgtEl>
                                              <p:spTgt spid="149"/>
                                            </p:tgtEl>
                                          </p:cBhvr>
                                        </p:animEffect>
                                      </p:childTnLst>
                                    </p:cTn>
                                  </p:par>
                                  <p:par>
                                    <p:cTn id="1381" presetID="53" presetClass="entr" presetSubtype="16" fill="hold" grpId="0" nodeType="withEffect">
                                      <p:stCondLst>
                                        <p:cond delay="0"/>
                                      </p:stCondLst>
                                      <p:childTnLst>
                                        <p:set>
                                          <p:cBhvr>
                                            <p:cTn id="1382" dur="1" fill="hold">
                                              <p:stCondLst>
                                                <p:cond delay="0"/>
                                              </p:stCondLst>
                                            </p:cTn>
                                            <p:tgtEl>
                                              <p:spTgt spid="150"/>
                                            </p:tgtEl>
                                            <p:attrNameLst>
                                              <p:attrName>style.visibility</p:attrName>
                                            </p:attrNameLst>
                                          </p:cBhvr>
                                          <p:to>
                                            <p:strVal val="visible"/>
                                          </p:to>
                                        </p:set>
                                        <p:anim calcmode="lin" valueType="num">
                                          <p:cBhvr>
                                            <p:cTn id="1383" dur="750" fill="hold"/>
                                            <p:tgtEl>
                                              <p:spTgt spid="150"/>
                                            </p:tgtEl>
                                            <p:attrNameLst>
                                              <p:attrName>ppt_w</p:attrName>
                                            </p:attrNameLst>
                                          </p:cBhvr>
                                          <p:tavLst>
                                            <p:tav tm="0">
                                              <p:val>
                                                <p:fltVal val="0"/>
                                              </p:val>
                                            </p:tav>
                                            <p:tav tm="100000">
                                              <p:val>
                                                <p:strVal val="#ppt_w"/>
                                              </p:val>
                                            </p:tav>
                                          </p:tavLst>
                                        </p:anim>
                                        <p:anim calcmode="lin" valueType="num">
                                          <p:cBhvr>
                                            <p:cTn id="1384" dur="750" fill="hold"/>
                                            <p:tgtEl>
                                              <p:spTgt spid="150"/>
                                            </p:tgtEl>
                                            <p:attrNameLst>
                                              <p:attrName>ppt_h</p:attrName>
                                            </p:attrNameLst>
                                          </p:cBhvr>
                                          <p:tavLst>
                                            <p:tav tm="0">
                                              <p:val>
                                                <p:fltVal val="0"/>
                                              </p:val>
                                            </p:tav>
                                            <p:tav tm="100000">
                                              <p:val>
                                                <p:strVal val="#ppt_h"/>
                                              </p:val>
                                            </p:tav>
                                          </p:tavLst>
                                        </p:anim>
                                        <p:animEffect transition="in" filter="fade">
                                          <p:cBhvr>
                                            <p:cTn id="1385" dur="750"/>
                                            <p:tgtEl>
                                              <p:spTgt spid="150"/>
                                            </p:tgtEl>
                                          </p:cBhvr>
                                        </p:animEffect>
                                      </p:childTnLst>
                                    </p:cTn>
                                  </p:par>
                                  <p:par>
                                    <p:cTn id="1386" presetID="53" presetClass="entr" presetSubtype="16" fill="hold" grpId="0" nodeType="withEffect">
                                      <p:stCondLst>
                                        <p:cond delay="250"/>
                                      </p:stCondLst>
                                      <p:childTnLst>
                                        <p:set>
                                          <p:cBhvr>
                                            <p:cTn id="1387" dur="1" fill="hold">
                                              <p:stCondLst>
                                                <p:cond delay="0"/>
                                              </p:stCondLst>
                                            </p:cTn>
                                            <p:tgtEl>
                                              <p:spTgt spid="151"/>
                                            </p:tgtEl>
                                            <p:attrNameLst>
                                              <p:attrName>style.visibility</p:attrName>
                                            </p:attrNameLst>
                                          </p:cBhvr>
                                          <p:to>
                                            <p:strVal val="visible"/>
                                          </p:to>
                                        </p:set>
                                        <p:anim calcmode="lin" valueType="num">
                                          <p:cBhvr>
                                            <p:cTn id="1388" dur="750" fill="hold"/>
                                            <p:tgtEl>
                                              <p:spTgt spid="151"/>
                                            </p:tgtEl>
                                            <p:attrNameLst>
                                              <p:attrName>ppt_w</p:attrName>
                                            </p:attrNameLst>
                                          </p:cBhvr>
                                          <p:tavLst>
                                            <p:tav tm="0">
                                              <p:val>
                                                <p:fltVal val="0"/>
                                              </p:val>
                                            </p:tav>
                                            <p:tav tm="100000">
                                              <p:val>
                                                <p:strVal val="#ppt_w"/>
                                              </p:val>
                                            </p:tav>
                                          </p:tavLst>
                                        </p:anim>
                                        <p:anim calcmode="lin" valueType="num">
                                          <p:cBhvr>
                                            <p:cTn id="1389" dur="750" fill="hold"/>
                                            <p:tgtEl>
                                              <p:spTgt spid="151"/>
                                            </p:tgtEl>
                                            <p:attrNameLst>
                                              <p:attrName>ppt_h</p:attrName>
                                            </p:attrNameLst>
                                          </p:cBhvr>
                                          <p:tavLst>
                                            <p:tav tm="0">
                                              <p:val>
                                                <p:fltVal val="0"/>
                                              </p:val>
                                            </p:tav>
                                            <p:tav tm="100000">
                                              <p:val>
                                                <p:strVal val="#ppt_h"/>
                                              </p:val>
                                            </p:tav>
                                          </p:tavLst>
                                        </p:anim>
                                        <p:animEffect transition="in" filter="fade">
                                          <p:cBhvr>
                                            <p:cTn id="1390" dur="750"/>
                                            <p:tgtEl>
                                              <p:spTgt spid="151"/>
                                            </p:tgtEl>
                                          </p:cBhvr>
                                        </p:animEffect>
                                      </p:childTnLst>
                                    </p:cTn>
                                  </p:par>
                                  <p:par>
                                    <p:cTn id="1391" presetID="53" presetClass="entr" presetSubtype="16" fill="hold" grpId="0" nodeType="withEffect">
                                      <p:stCondLst>
                                        <p:cond delay="0"/>
                                      </p:stCondLst>
                                      <p:childTnLst>
                                        <p:set>
                                          <p:cBhvr>
                                            <p:cTn id="1392" dur="1" fill="hold">
                                              <p:stCondLst>
                                                <p:cond delay="0"/>
                                              </p:stCondLst>
                                            </p:cTn>
                                            <p:tgtEl>
                                              <p:spTgt spid="152"/>
                                            </p:tgtEl>
                                            <p:attrNameLst>
                                              <p:attrName>style.visibility</p:attrName>
                                            </p:attrNameLst>
                                          </p:cBhvr>
                                          <p:to>
                                            <p:strVal val="visible"/>
                                          </p:to>
                                        </p:set>
                                        <p:anim calcmode="lin" valueType="num">
                                          <p:cBhvr>
                                            <p:cTn id="1393" dur="750" fill="hold"/>
                                            <p:tgtEl>
                                              <p:spTgt spid="152"/>
                                            </p:tgtEl>
                                            <p:attrNameLst>
                                              <p:attrName>ppt_w</p:attrName>
                                            </p:attrNameLst>
                                          </p:cBhvr>
                                          <p:tavLst>
                                            <p:tav tm="0">
                                              <p:val>
                                                <p:fltVal val="0"/>
                                              </p:val>
                                            </p:tav>
                                            <p:tav tm="100000">
                                              <p:val>
                                                <p:strVal val="#ppt_w"/>
                                              </p:val>
                                            </p:tav>
                                          </p:tavLst>
                                        </p:anim>
                                        <p:anim calcmode="lin" valueType="num">
                                          <p:cBhvr>
                                            <p:cTn id="1394" dur="750" fill="hold"/>
                                            <p:tgtEl>
                                              <p:spTgt spid="152"/>
                                            </p:tgtEl>
                                            <p:attrNameLst>
                                              <p:attrName>ppt_h</p:attrName>
                                            </p:attrNameLst>
                                          </p:cBhvr>
                                          <p:tavLst>
                                            <p:tav tm="0">
                                              <p:val>
                                                <p:fltVal val="0"/>
                                              </p:val>
                                            </p:tav>
                                            <p:tav tm="100000">
                                              <p:val>
                                                <p:strVal val="#ppt_h"/>
                                              </p:val>
                                            </p:tav>
                                          </p:tavLst>
                                        </p:anim>
                                        <p:animEffect transition="in" filter="fade">
                                          <p:cBhvr>
                                            <p:cTn id="1395" dur="750"/>
                                            <p:tgtEl>
                                              <p:spTgt spid="152"/>
                                            </p:tgtEl>
                                          </p:cBhvr>
                                        </p:animEffect>
                                      </p:childTnLst>
                                    </p:cTn>
                                  </p:par>
                                  <p:par>
                                    <p:cTn id="1396" presetID="53" presetClass="entr" presetSubtype="16" fill="hold" grpId="0" nodeType="withEffect">
                                      <p:stCondLst>
                                        <p:cond delay="0"/>
                                      </p:stCondLst>
                                      <p:childTnLst>
                                        <p:set>
                                          <p:cBhvr>
                                            <p:cTn id="1397" dur="1" fill="hold">
                                              <p:stCondLst>
                                                <p:cond delay="0"/>
                                              </p:stCondLst>
                                            </p:cTn>
                                            <p:tgtEl>
                                              <p:spTgt spid="153"/>
                                            </p:tgtEl>
                                            <p:attrNameLst>
                                              <p:attrName>style.visibility</p:attrName>
                                            </p:attrNameLst>
                                          </p:cBhvr>
                                          <p:to>
                                            <p:strVal val="visible"/>
                                          </p:to>
                                        </p:set>
                                        <p:anim calcmode="lin" valueType="num">
                                          <p:cBhvr>
                                            <p:cTn id="1398" dur="750" fill="hold"/>
                                            <p:tgtEl>
                                              <p:spTgt spid="153"/>
                                            </p:tgtEl>
                                            <p:attrNameLst>
                                              <p:attrName>ppt_w</p:attrName>
                                            </p:attrNameLst>
                                          </p:cBhvr>
                                          <p:tavLst>
                                            <p:tav tm="0">
                                              <p:val>
                                                <p:fltVal val="0"/>
                                              </p:val>
                                            </p:tav>
                                            <p:tav tm="100000">
                                              <p:val>
                                                <p:strVal val="#ppt_w"/>
                                              </p:val>
                                            </p:tav>
                                          </p:tavLst>
                                        </p:anim>
                                        <p:anim calcmode="lin" valueType="num">
                                          <p:cBhvr>
                                            <p:cTn id="1399" dur="750" fill="hold"/>
                                            <p:tgtEl>
                                              <p:spTgt spid="153"/>
                                            </p:tgtEl>
                                            <p:attrNameLst>
                                              <p:attrName>ppt_h</p:attrName>
                                            </p:attrNameLst>
                                          </p:cBhvr>
                                          <p:tavLst>
                                            <p:tav tm="0">
                                              <p:val>
                                                <p:fltVal val="0"/>
                                              </p:val>
                                            </p:tav>
                                            <p:tav tm="100000">
                                              <p:val>
                                                <p:strVal val="#ppt_h"/>
                                              </p:val>
                                            </p:tav>
                                          </p:tavLst>
                                        </p:anim>
                                        <p:animEffect transition="in" filter="fade">
                                          <p:cBhvr>
                                            <p:cTn id="1400" dur="750"/>
                                            <p:tgtEl>
                                              <p:spTgt spid="153"/>
                                            </p:tgtEl>
                                          </p:cBhvr>
                                        </p:animEffect>
                                      </p:childTnLst>
                                    </p:cTn>
                                  </p:par>
                                  <p:par>
                                    <p:cTn id="1401" presetID="53" presetClass="entr" presetSubtype="16" fill="hold" grpId="0" nodeType="withEffect">
                                      <p:stCondLst>
                                        <p:cond delay="250"/>
                                      </p:stCondLst>
                                      <p:childTnLst>
                                        <p:set>
                                          <p:cBhvr>
                                            <p:cTn id="1402" dur="1" fill="hold">
                                              <p:stCondLst>
                                                <p:cond delay="0"/>
                                              </p:stCondLst>
                                            </p:cTn>
                                            <p:tgtEl>
                                              <p:spTgt spid="154"/>
                                            </p:tgtEl>
                                            <p:attrNameLst>
                                              <p:attrName>style.visibility</p:attrName>
                                            </p:attrNameLst>
                                          </p:cBhvr>
                                          <p:to>
                                            <p:strVal val="visible"/>
                                          </p:to>
                                        </p:set>
                                        <p:anim calcmode="lin" valueType="num">
                                          <p:cBhvr>
                                            <p:cTn id="1403" dur="750" fill="hold"/>
                                            <p:tgtEl>
                                              <p:spTgt spid="154"/>
                                            </p:tgtEl>
                                            <p:attrNameLst>
                                              <p:attrName>ppt_w</p:attrName>
                                            </p:attrNameLst>
                                          </p:cBhvr>
                                          <p:tavLst>
                                            <p:tav tm="0">
                                              <p:val>
                                                <p:fltVal val="0"/>
                                              </p:val>
                                            </p:tav>
                                            <p:tav tm="100000">
                                              <p:val>
                                                <p:strVal val="#ppt_w"/>
                                              </p:val>
                                            </p:tav>
                                          </p:tavLst>
                                        </p:anim>
                                        <p:anim calcmode="lin" valueType="num">
                                          <p:cBhvr>
                                            <p:cTn id="1404" dur="750" fill="hold"/>
                                            <p:tgtEl>
                                              <p:spTgt spid="154"/>
                                            </p:tgtEl>
                                            <p:attrNameLst>
                                              <p:attrName>ppt_h</p:attrName>
                                            </p:attrNameLst>
                                          </p:cBhvr>
                                          <p:tavLst>
                                            <p:tav tm="0">
                                              <p:val>
                                                <p:fltVal val="0"/>
                                              </p:val>
                                            </p:tav>
                                            <p:tav tm="100000">
                                              <p:val>
                                                <p:strVal val="#ppt_h"/>
                                              </p:val>
                                            </p:tav>
                                          </p:tavLst>
                                        </p:anim>
                                        <p:animEffect transition="in" filter="fade">
                                          <p:cBhvr>
                                            <p:cTn id="1405" dur="750"/>
                                            <p:tgtEl>
                                              <p:spTgt spid="154"/>
                                            </p:tgtEl>
                                          </p:cBhvr>
                                        </p:animEffect>
                                      </p:childTnLst>
                                    </p:cTn>
                                  </p:par>
                                  <p:par>
                                    <p:cTn id="1406" presetID="53" presetClass="entr" presetSubtype="16" fill="hold" grpId="0" nodeType="withEffect">
                                      <p:stCondLst>
                                        <p:cond delay="0"/>
                                      </p:stCondLst>
                                      <p:childTnLst>
                                        <p:set>
                                          <p:cBhvr>
                                            <p:cTn id="1407" dur="1" fill="hold">
                                              <p:stCondLst>
                                                <p:cond delay="0"/>
                                              </p:stCondLst>
                                            </p:cTn>
                                            <p:tgtEl>
                                              <p:spTgt spid="89"/>
                                            </p:tgtEl>
                                            <p:attrNameLst>
                                              <p:attrName>style.visibility</p:attrName>
                                            </p:attrNameLst>
                                          </p:cBhvr>
                                          <p:to>
                                            <p:strVal val="visible"/>
                                          </p:to>
                                        </p:set>
                                        <p:anim calcmode="lin" valueType="num">
                                          <p:cBhvr>
                                            <p:cTn id="1408" dur="750" fill="hold"/>
                                            <p:tgtEl>
                                              <p:spTgt spid="89"/>
                                            </p:tgtEl>
                                            <p:attrNameLst>
                                              <p:attrName>ppt_w</p:attrName>
                                            </p:attrNameLst>
                                          </p:cBhvr>
                                          <p:tavLst>
                                            <p:tav tm="0">
                                              <p:val>
                                                <p:fltVal val="0"/>
                                              </p:val>
                                            </p:tav>
                                            <p:tav tm="100000">
                                              <p:val>
                                                <p:strVal val="#ppt_w"/>
                                              </p:val>
                                            </p:tav>
                                          </p:tavLst>
                                        </p:anim>
                                        <p:anim calcmode="lin" valueType="num">
                                          <p:cBhvr>
                                            <p:cTn id="1409" dur="750" fill="hold"/>
                                            <p:tgtEl>
                                              <p:spTgt spid="89"/>
                                            </p:tgtEl>
                                            <p:attrNameLst>
                                              <p:attrName>ppt_h</p:attrName>
                                            </p:attrNameLst>
                                          </p:cBhvr>
                                          <p:tavLst>
                                            <p:tav tm="0">
                                              <p:val>
                                                <p:fltVal val="0"/>
                                              </p:val>
                                            </p:tav>
                                            <p:tav tm="100000">
                                              <p:val>
                                                <p:strVal val="#ppt_h"/>
                                              </p:val>
                                            </p:tav>
                                          </p:tavLst>
                                        </p:anim>
                                        <p:animEffect transition="in" filter="fade">
                                          <p:cBhvr>
                                            <p:cTn id="1410" dur="750"/>
                                            <p:tgtEl>
                                              <p:spTgt spid="89"/>
                                            </p:tgtEl>
                                          </p:cBhvr>
                                        </p:animEffect>
                                      </p:childTnLst>
                                    </p:cTn>
                                  </p:par>
                                  <p:par>
                                    <p:cTn id="1411" presetID="53" presetClass="entr" presetSubtype="16" fill="hold" grpId="0" nodeType="withEffect">
                                      <p:stCondLst>
                                        <p:cond delay="250"/>
                                      </p:stCondLst>
                                      <p:childTnLst>
                                        <p:set>
                                          <p:cBhvr>
                                            <p:cTn id="1412" dur="1" fill="hold">
                                              <p:stCondLst>
                                                <p:cond delay="0"/>
                                              </p:stCondLst>
                                            </p:cTn>
                                            <p:tgtEl>
                                              <p:spTgt spid="90"/>
                                            </p:tgtEl>
                                            <p:attrNameLst>
                                              <p:attrName>style.visibility</p:attrName>
                                            </p:attrNameLst>
                                          </p:cBhvr>
                                          <p:to>
                                            <p:strVal val="visible"/>
                                          </p:to>
                                        </p:set>
                                        <p:anim calcmode="lin" valueType="num">
                                          <p:cBhvr>
                                            <p:cTn id="1413" dur="750" fill="hold"/>
                                            <p:tgtEl>
                                              <p:spTgt spid="90"/>
                                            </p:tgtEl>
                                            <p:attrNameLst>
                                              <p:attrName>ppt_w</p:attrName>
                                            </p:attrNameLst>
                                          </p:cBhvr>
                                          <p:tavLst>
                                            <p:tav tm="0">
                                              <p:val>
                                                <p:fltVal val="0"/>
                                              </p:val>
                                            </p:tav>
                                            <p:tav tm="100000">
                                              <p:val>
                                                <p:strVal val="#ppt_w"/>
                                              </p:val>
                                            </p:tav>
                                          </p:tavLst>
                                        </p:anim>
                                        <p:anim calcmode="lin" valueType="num">
                                          <p:cBhvr>
                                            <p:cTn id="1414" dur="750" fill="hold"/>
                                            <p:tgtEl>
                                              <p:spTgt spid="90"/>
                                            </p:tgtEl>
                                            <p:attrNameLst>
                                              <p:attrName>ppt_h</p:attrName>
                                            </p:attrNameLst>
                                          </p:cBhvr>
                                          <p:tavLst>
                                            <p:tav tm="0">
                                              <p:val>
                                                <p:fltVal val="0"/>
                                              </p:val>
                                            </p:tav>
                                            <p:tav tm="100000">
                                              <p:val>
                                                <p:strVal val="#ppt_h"/>
                                              </p:val>
                                            </p:tav>
                                          </p:tavLst>
                                        </p:anim>
                                        <p:animEffect transition="in" filter="fade">
                                          <p:cBhvr>
                                            <p:cTn id="1415" dur="750"/>
                                            <p:tgtEl>
                                              <p:spTgt spid="90"/>
                                            </p:tgtEl>
                                          </p:cBhvr>
                                        </p:animEffect>
                                      </p:childTnLst>
                                    </p:cTn>
                                  </p:par>
                                </p:childTnLst>
                              </p:cTn>
                            </p:par>
                            <p:par>
                              <p:cTn id="1416" fill="hold">
                                <p:stCondLst>
                                  <p:cond delay="2000"/>
                                </p:stCondLst>
                                <p:childTnLst>
                                  <p:par>
                                    <p:cTn id="1417" presetID="53" presetClass="entr" presetSubtype="528" fill="hold" grpId="0" nodeType="afterEffect">
                                      <p:stCondLst>
                                        <p:cond delay="0"/>
                                      </p:stCondLst>
                                      <p:childTnLst>
                                        <p:set>
                                          <p:cBhvr>
                                            <p:cTn id="1418" dur="1" fill="hold">
                                              <p:stCondLst>
                                                <p:cond delay="0"/>
                                              </p:stCondLst>
                                            </p:cTn>
                                            <p:tgtEl>
                                              <p:spTgt spid="158"/>
                                            </p:tgtEl>
                                            <p:attrNameLst>
                                              <p:attrName>style.visibility</p:attrName>
                                            </p:attrNameLst>
                                          </p:cBhvr>
                                          <p:to>
                                            <p:strVal val="visible"/>
                                          </p:to>
                                        </p:set>
                                        <p:anim calcmode="lin" valueType="num">
                                          <p:cBhvr>
                                            <p:cTn id="1419" dur="750" fill="hold"/>
                                            <p:tgtEl>
                                              <p:spTgt spid="158"/>
                                            </p:tgtEl>
                                            <p:attrNameLst>
                                              <p:attrName>ppt_w</p:attrName>
                                            </p:attrNameLst>
                                          </p:cBhvr>
                                          <p:tavLst>
                                            <p:tav tm="0">
                                              <p:val>
                                                <p:fltVal val="0"/>
                                              </p:val>
                                            </p:tav>
                                            <p:tav tm="100000">
                                              <p:val>
                                                <p:strVal val="#ppt_w"/>
                                              </p:val>
                                            </p:tav>
                                          </p:tavLst>
                                        </p:anim>
                                        <p:anim calcmode="lin" valueType="num">
                                          <p:cBhvr>
                                            <p:cTn id="1420" dur="750" fill="hold"/>
                                            <p:tgtEl>
                                              <p:spTgt spid="158"/>
                                            </p:tgtEl>
                                            <p:attrNameLst>
                                              <p:attrName>ppt_h</p:attrName>
                                            </p:attrNameLst>
                                          </p:cBhvr>
                                          <p:tavLst>
                                            <p:tav tm="0">
                                              <p:val>
                                                <p:fltVal val="0"/>
                                              </p:val>
                                            </p:tav>
                                            <p:tav tm="100000">
                                              <p:val>
                                                <p:strVal val="#ppt_h"/>
                                              </p:val>
                                            </p:tav>
                                          </p:tavLst>
                                        </p:anim>
                                        <p:animEffect transition="in" filter="fade">
                                          <p:cBhvr>
                                            <p:cTn id="1421" dur="750"/>
                                            <p:tgtEl>
                                              <p:spTgt spid="158"/>
                                            </p:tgtEl>
                                          </p:cBhvr>
                                        </p:animEffect>
                                        <p:anim calcmode="lin" valueType="num">
                                          <p:cBhvr>
                                            <p:cTn id="1422" dur="750" fill="hold"/>
                                            <p:tgtEl>
                                              <p:spTgt spid="158"/>
                                            </p:tgtEl>
                                            <p:attrNameLst>
                                              <p:attrName>ppt_x</p:attrName>
                                            </p:attrNameLst>
                                          </p:cBhvr>
                                          <p:tavLst>
                                            <p:tav tm="0">
                                              <p:val>
                                                <p:fltVal val="0.5"/>
                                              </p:val>
                                            </p:tav>
                                            <p:tav tm="100000">
                                              <p:val>
                                                <p:strVal val="#ppt_x"/>
                                              </p:val>
                                            </p:tav>
                                          </p:tavLst>
                                        </p:anim>
                                        <p:anim calcmode="lin" valueType="num">
                                          <p:cBhvr>
                                            <p:cTn id="1423" dur="750" fill="hold"/>
                                            <p:tgtEl>
                                              <p:spTgt spid="158"/>
                                            </p:tgtEl>
                                            <p:attrNameLst>
                                              <p:attrName>ppt_y</p:attrName>
                                            </p:attrNameLst>
                                          </p:cBhvr>
                                          <p:tavLst>
                                            <p:tav tm="0">
                                              <p:val>
                                                <p:fltVal val="0.5"/>
                                              </p:val>
                                            </p:tav>
                                            <p:tav tm="100000">
                                              <p:val>
                                                <p:strVal val="#ppt_y"/>
                                              </p:val>
                                            </p:tav>
                                          </p:tavLst>
                                        </p:anim>
                                      </p:childTnLst>
                                    </p:cTn>
                                  </p:par>
                                </p:childTnLst>
                              </p:cTn>
                            </p:par>
                            <p:par>
                              <p:cTn id="1424" fill="hold">
                                <p:stCondLst>
                                  <p:cond delay="3000"/>
                                </p:stCondLst>
                                <p:childTnLst>
                                  <p:par>
                                    <p:cTn id="1425" presetID="14" presetClass="entr" presetSubtype="10" fill="hold" grpId="0" nodeType="afterEffect">
                                      <p:stCondLst>
                                        <p:cond delay="0"/>
                                      </p:stCondLst>
                                      <p:iterate type="lt">
                                        <p:tmPct val="10000"/>
                                      </p:iterate>
                                      <p:childTnLst>
                                        <p:set>
                                          <p:cBhvr>
                                            <p:cTn id="1426" dur="1" fill="hold">
                                              <p:stCondLst>
                                                <p:cond delay="0"/>
                                              </p:stCondLst>
                                            </p:cTn>
                                            <p:tgtEl>
                                              <p:spTgt spid="159"/>
                                            </p:tgtEl>
                                            <p:attrNameLst>
                                              <p:attrName>style.visibility</p:attrName>
                                            </p:attrNameLst>
                                          </p:cBhvr>
                                          <p:to>
                                            <p:strVal val="visible"/>
                                          </p:to>
                                        </p:set>
                                        <p:animEffect transition="in" filter="randombar(horizontal)">
                                          <p:cBhvr>
                                            <p:cTn id="1427" dur="500"/>
                                            <p:tgtEl>
                                              <p:spTgt spid="159"/>
                                            </p:tgtEl>
                                          </p:cBhvr>
                                        </p:animEffect>
                                      </p:childTnLst>
                                    </p:cTn>
                                  </p:par>
                                </p:childTnLst>
                              </p:cTn>
                            </p:par>
                            <p:par>
                              <p:cTn id="1428" fill="hold">
                                <p:stCondLst>
                                  <p:cond delay="2549"/>
                                </p:stCondLst>
                                <p:childTnLst>
                                  <p:par>
                                    <p:cTn id="1429" presetID="50" presetClass="entr" presetSubtype="0" decel="100000" fill="hold" grpId="0" nodeType="afterEffect">
                                      <p:stCondLst>
                                        <p:cond delay="0"/>
                                      </p:stCondLst>
                                      <p:childTnLst>
                                        <p:set>
                                          <p:cBhvr>
                                            <p:cTn id="1430" dur="1" fill="hold">
                                              <p:stCondLst>
                                                <p:cond delay="0"/>
                                              </p:stCondLst>
                                            </p:cTn>
                                            <p:tgtEl>
                                              <p:spTgt spid="160"/>
                                            </p:tgtEl>
                                            <p:attrNameLst>
                                              <p:attrName>style.visibility</p:attrName>
                                            </p:attrNameLst>
                                          </p:cBhvr>
                                          <p:to>
                                            <p:strVal val="visible"/>
                                          </p:to>
                                        </p:set>
                                        <p:anim calcmode="lin" valueType="num">
                                          <p:cBhvr>
                                            <p:cTn id="1431" dur="1000" fill="hold"/>
                                            <p:tgtEl>
                                              <p:spTgt spid="160"/>
                                            </p:tgtEl>
                                            <p:attrNameLst>
                                              <p:attrName>ppt_w</p:attrName>
                                            </p:attrNameLst>
                                          </p:cBhvr>
                                          <p:tavLst>
                                            <p:tav tm="0">
                                              <p:val>
                                                <p:strVal val="#ppt_w+.3"/>
                                              </p:val>
                                            </p:tav>
                                            <p:tav tm="100000">
                                              <p:val>
                                                <p:strVal val="#ppt_w"/>
                                              </p:val>
                                            </p:tav>
                                          </p:tavLst>
                                        </p:anim>
                                        <p:anim calcmode="lin" valueType="num">
                                          <p:cBhvr>
                                            <p:cTn id="1432" dur="1000" fill="hold"/>
                                            <p:tgtEl>
                                              <p:spTgt spid="160"/>
                                            </p:tgtEl>
                                            <p:attrNameLst>
                                              <p:attrName>ppt_h</p:attrName>
                                            </p:attrNameLst>
                                          </p:cBhvr>
                                          <p:tavLst>
                                            <p:tav tm="0">
                                              <p:val>
                                                <p:strVal val="#ppt_h"/>
                                              </p:val>
                                            </p:tav>
                                            <p:tav tm="100000">
                                              <p:val>
                                                <p:strVal val="#ppt_h"/>
                                              </p:val>
                                            </p:tav>
                                          </p:tavLst>
                                        </p:anim>
                                        <p:animEffect transition="in" filter="fade">
                                          <p:cBhvr>
                                            <p:cTn id="1433" dur="1000"/>
                                            <p:tgtEl>
                                              <p:spTgt spid="160"/>
                                            </p:tgtEl>
                                          </p:cBhvr>
                                        </p:animEffect>
                                      </p:childTnLst>
                                    </p:cTn>
                                  </p:par>
                                  <p:par>
                                    <p:cTn id="1434" presetID="47" presetClass="entr" presetSubtype="0" fill="hold" grpId="0" nodeType="withEffect">
                                      <p:stCondLst>
                                        <p:cond delay="0"/>
                                      </p:stCondLst>
                                      <p:childTnLst>
                                        <p:set>
                                          <p:cBhvr>
                                            <p:cTn id="1435" dur="1" fill="hold">
                                              <p:stCondLst>
                                                <p:cond delay="0"/>
                                              </p:stCondLst>
                                            </p:cTn>
                                            <p:tgtEl>
                                              <p:spTgt spid="165"/>
                                            </p:tgtEl>
                                            <p:attrNameLst>
                                              <p:attrName>style.visibility</p:attrName>
                                            </p:attrNameLst>
                                          </p:cBhvr>
                                          <p:to>
                                            <p:strVal val="visible"/>
                                          </p:to>
                                        </p:set>
                                        <p:animEffect transition="in" filter="fade">
                                          <p:cBhvr>
                                            <p:cTn id="1436" dur="1000"/>
                                            <p:tgtEl>
                                              <p:spTgt spid="165"/>
                                            </p:tgtEl>
                                          </p:cBhvr>
                                        </p:animEffect>
                                        <p:anim calcmode="lin" valueType="num">
                                          <p:cBhvr>
                                            <p:cTn id="1437" dur="1000" fill="hold"/>
                                            <p:tgtEl>
                                              <p:spTgt spid="165"/>
                                            </p:tgtEl>
                                            <p:attrNameLst>
                                              <p:attrName>ppt_x</p:attrName>
                                            </p:attrNameLst>
                                          </p:cBhvr>
                                          <p:tavLst>
                                            <p:tav tm="0">
                                              <p:val>
                                                <p:strVal val="#ppt_x"/>
                                              </p:val>
                                            </p:tav>
                                            <p:tav tm="100000">
                                              <p:val>
                                                <p:strVal val="#ppt_x"/>
                                              </p:val>
                                            </p:tav>
                                          </p:tavLst>
                                        </p:anim>
                                        <p:anim calcmode="lin" valueType="num">
                                          <p:cBhvr>
                                            <p:cTn id="1438" dur="1000" fill="hold"/>
                                            <p:tgtEl>
                                              <p:spTgt spid="165"/>
                                            </p:tgtEl>
                                            <p:attrNameLst>
                                              <p:attrName>ppt_y</p:attrName>
                                            </p:attrNameLst>
                                          </p:cBhvr>
                                          <p:tavLst>
                                            <p:tav tm="0">
                                              <p:val>
                                                <p:strVal val="#ppt_y-.1"/>
                                              </p:val>
                                            </p:tav>
                                            <p:tav tm="100000">
                                              <p:val>
                                                <p:strVal val="#ppt_y"/>
                                              </p:val>
                                            </p:tav>
                                          </p:tavLst>
                                        </p:anim>
                                      </p:childTnLst>
                                    </p:cTn>
                                  </p:par>
                                </p:childTnLst>
                              </p:cTn>
                            </p:par>
                            <p:par>
                              <p:cTn id="1439" fill="hold">
                                <p:stCondLst>
                                  <p:cond delay="3549"/>
                                </p:stCondLst>
                                <p:childTnLst>
                                  <p:par>
                                    <p:cTn id="1440" presetID="2" presetClass="entr" presetSubtype="4" fill="hold" nodeType="afterEffect" p14:presetBounceEnd="26000">
                                      <p:stCondLst>
                                        <p:cond delay="0"/>
                                      </p:stCondLst>
                                      <p:childTnLst>
                                        <p:set>
                                          <p:cBhvr>
                                            <p:cTn id="1441" dur="1" fill="hold">
                                              <p:stCondLst>
                                                <p:cond delay="0"/>
                                              </p:stCondLst>
                                            </p:cTn>
                                            <p:tgtEl>
                                              <p:spTgt spid="164"/>
                                            </p:tgtEl>
                                            <p:attrNameLst>
                                              <p:attrName>style.visibility</p:attrName>
                                            </p:attrNameLst>
                                          </p:cBhvr>
                                          <p:to>
                                            <p:strVal val="visible"/>
                                          </p:to>
                                        </p:set>
                                        <p:anim calcmode="lin" valueType="num" p14:bounceEnd="26000">
                                          <p:cBhvr additive="base">
                                            <p:cTn id="1442" dur="1000" fill="hold"/>
                                            <p:tgtEl>
                                              <p:spTgt spid="164"/>
                                            </p:tgtEl>
                                            <p:attrNameLst>
                                              <p:attrName>ppt_x</p:attrName>
                                            </p:attrNameLst>
                                          </p:cBhvr>
                                          <p:tavLst>
                                            <p:tav tm="0">
                                              <p:val>
                                                <p:strVal val="#ppt_x"/>
                                              </p:val>
                                            </p:tav>
                                            <p:tav tm="100000">
                                              <p:val>
                                                <p:strVal val="#ppt_x"/>
                                              </p:val>
                                            </p:tav>
                                          </p:tavLst>
                                        </p:anim>
                                        <p:anim calcmode="lin" valueType="num" p14:bounceEnd="26000">
                                          <p:cBhvr additive="base">
                                            <p:cTn id="1443" dur="1000" fill="hold"/>
                                            <p:tgtEl>
                                              <p:spTgt spid="1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4" grpId="1" animBg="1"/>
          <p:bldP spid="222" grpId="0" animBg="1"/>
          <p:bldP spid="222" grpId="1" animBg="1"/>
          <p:bldP spid="238" grpId="0" animBg="1"/>
          <p:bldP spid="238" grpId="1" animBg="1"/>
          <p:bldP spid="190" grpId="0" animBg="1"/>
          <p:bldP spid="190" grpId="1" animBg="1"/>
          <p:bldP spid="202" grpId="0" animBg="1"/>
          <p:bldP spid="202" grpId="1" animBg="1"/>
          <p:bldP spid="227" grpId="0" animBg="1"/>
          <p:bldP spid="227" grpId="1" animBg="1"/>
          <p:bldP spid="232" grpId="0" animBg="1"/>
          <p:bldP spid="232" grpId="1" animBg="1"/>
          <p:bldP spid="204" grpId="0" animBg="1"/>
          <p:bldP spid="204" grpId="1" animBg="1"/>
          <p:bldP spid="205" grpId="0" animBg="1"/>
          <p:bldP spid="205" grpId="1" animBg="1"/>
          <p:bldP spid="206" grpId="0" animBg="1"/>
          <p:bldP spid="206" grpId="1" animBg="1"/>
          <p:bldP spid="207" grpId="0" animBg="1"/>
          <p:bldP spid="207" grpId="1" animBg="1"/>
          <p:bldP spid="209" grpId="0" animBg="1"/>
          <p:bldP spid="209" grpId="1" animBg="1"/>
          <p:bldP spid="210" grpId="0" animBg="1"/>
          <p:bldP spid="210" grpId="1" animBg="1"/>
          <p:bldP spid="211" grpId="0" animBg="1"/>
          <p:bldP spid="211" grpId="1" animBg="1"/>
          <p:bldP spid="212" grpId="0" animBg="1"/>
          <p:bldP spid="212" grpId="1" animBg="1"/>
          <p:bldP spid="213" grpId="0" animBg="1"/>
          <p:bldP spid="213" grpId="1" animBg="1"/>
          <p:bldP spid="214" grpId="0" animBg="1"/>
          <p:bldP spid="214" grpId="1" animBg="1"/>
          <p:bldP spid="216" grpId="0" animBg="1"/>
          <p:bldP spid="216" grpId="1" animBg="1"/>
          <p:bldP spid="217" grpId="0" animBg="1"/>
          <p:bldP spid="217" grpId="1" animBg="1"/>
          <p:bldP spid="219" grpId="0" animBg="1"/>
          <p:bldP spid="219" grpId="1" animBg="1"/>
          <p:bldP spid="220" grpId="0" animBg="1"/>
          <p:bldP spid="220" grpId="1" animBg="1"/>
          <p:bldP spid="223" grpId="0" animBg="1"/>
          <p:bldP spid="223" grpId="1" animBg="1"/>
          <p:bldP spid="224" grpId="0" animBg="1"/>
          <p:bldP spid="224" grpId="1" animBg="1"/>
          <p:bldP spid="225" grpId="0" animBg="1"/>
          <p:bldP spid="225" grpId="1" animBg="1"/>
          <p:bldP spid="233" grpId="0" animBg="1"/>
          <p:bldP spid="233" grpId="1" animBg="1"/>
          <p:bldP spid="235" grpId="0" animBg="1"/>
          <p:bldP spid="235" grpId="1" animBg="1"/>
          <p:bldP spid="239" grpId="0" animBg="1"/>
          <p:bldP spid="239" grpId="1" animBg="1"/>
          <p:bldP spid="240" grpId="0" animBg="1"/>
          <p:bldP spid="240" grpId="1" animBg="1"/>
          <p:bldP spid="252" grpId="0" animBg="1"/>
          <p:bldP spid="253" grpId="0" animBg="1"/>
          <p:bldP spid="254" grpId="0" animBg="1"/>
          <p:bldP spid="255" grpId="0" animBg="1"/>
          <p:bldP spid="260" grpId="0" animBg="1"/>
          <p:bldP spid="261" grpId="0" animBg="1"/>
          <p:bldP spid="266" grpId="0" animBg="1"/>
          <p:bldP spid="267"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8" grpId="0" animBg="1"/>
          <p:bldP spid="289" grpId="0" animBg="1"/>
          <p:bldP spid="290" grpId="0" animBg="1"/>
          <p:bldP spid="291"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2" grpId="0" animBg="1"/>
          <p:bldP spid="12" grpId="1" animBg="1"/>
          <p:bldP spid="13" grpId="0" animBg="1"/>
          <p:bldP spid="13" grpId="1" animBg="1"/>
          <p:bldP spid="14" grpId="0" animBg="1"/>
          <p:bldP spid="14" grpId="1" animBg="1"/>
          <p:bldP spid="15" grpId="0" animBg="1"/>
          <p:bldP spid="15"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30" grpId="0" animBg="1"/>
          <p:bldP spid="30" grpId="1" animBg="1"/>
          <p:bldP spid="33" grpId="0" animBg="1"/>
          <p:bldP spid="33" grpId="1" animBg="1"/>
          <p:bldP spid="36" grpId="0" animBg="1"/>
          <p:bldP spid="36" grpId="1" animBg="1"/>
          <p:bldP spid="38" grpId="0" animBg="1"/>
          <p:bldP spid="38" grpId="1" animBg="1"/>
          <p:bldP spid="39" grpId="0" animBg="1"/>
          <p:bldP spid="39" grpId="1" animBg="1"/>
          <p:bldP spid="40" grpId="0" animBg="1"/>
          <p:bldP spid="40" grpId="1" animBg="1"/>
          <p:bldP spid="42" grpId="0" animBg="1"/>
          <p:bldP spid="42" grpId="1" animBg="1"/>
          <p:bldP spid="43" grpId="0" animBg="1"/>
          <p:bldP spid="43" grpId="1" animBg="1"/>
          <p:bldP spid="45" grpId="0" animBg="1"/>
          <p:bldP spid="45" grpId="1" animBg="1"/>
          <p:bldP spid="46" grpId="0" animBg="1"/>
          <p:bldP spid="46" grpId="1" animBg="1"/>
          <p:bldP spid="47" grpId="0" animBg="1"/>
          <p:bldP spid="47" grpId="1" animBg="1"/>
          <p:bldP spid="48" grpId="0" animBg="1"/>
          <p:bldP spid="48" grpId="1" animBg="1"/>
          <p:bldP spid="50" grpId="0" animBg="1"/>
          <p:bldP spid="50" grpId="1" animBg="1"/>
          <p:bldP spid="53" grpId="0" animBg="1"/>
          <p:bldP spid="53" grpId="1" animBg="1"/>
          <p:bldP spid="55" grpId="0" animBg="1"/>
          <p:bldP spid="55" grpId="1" animBg="1"/>
          <p:bldP spid="56" grpId="0" animBg="1"/>
          <p:bldP spid="56"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animBg="1"/>
          <p:bldP spid="64" grpId="1" animBg="1"/>
          <p:bldP spid="65" grpId="0" animBg="1"/>
          <p:bldP spid="65" grpId="1" animBg="1"/>
          <p:bldP spid="68" grpId="0" animBg="1"/>
          <p:bldP spid="68" grpId="1" animBg="1"/>
          <p:bldP spid="69" grpId="0" animBg="1"/>
          <p:bldP spid="69" grpId="1" animBg="1"/>
          <p:bldP spid="70" grpId="0" animBg="1"/>
          <p:bldP spid="70" grpId="1" animBg="1"/>
          <p:bldP spid="72" grpId="0" animBg="1"/>
          <p:bldP spid="72" grpId="1" animBg="1"/>
          <p:bldP spid="73" grpId="0" animBg="1"/>
          <p:bldP spid="73" grpId="1" animBg="1"/>
          <p:bldP spid="74" grpId="0" animBg="1"/>
          <p:bldP spid="74" grpId="1" animBg="1"/>
          <p:bldP spid="76" grpId="0" animBg="1"/>
          <p:bldP spid="76" grpId="1" animBg="1"/>
          <p:bldP spid="78" grpId="0" animBg="1"/>
          <p:bldP spid="78" grpId="1" animBg="1"/>
          <p:bldP spid="81" grpId="0" animBg="1"/>
          <p:bldP spid="81" grpId="1" animBg="1"/>
          <p:bldP spid="82" grpId="0" animBg="1"/>
          <p:bldP spid="82" grpId="1"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8" grpId="0"/>
          <p:bldP spid="159" grpId="0"/>
          <p:bldP spid="160" grpId="0"/>
          <p:bldP spid="16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232"/>
                                            </p:tgtEl>
                                            <p:attrNameLst>
                                              <p:attrName>style.visibility</p:attrName>
                                            </p:attrNameLst>
                                          </p:cBhvr>
                                          <p:to>
                                            <p:strVal val="visible"/>
                                          </p:to>
                                        </p:set>
                                        <p:anim calcmode="lin" valueType="num">
                                          <p:cBhvr additive="base">
                                            <p:cTn id="7" dur="1000" fill="hold"/>
                                            <p:tgtEl>
                                              <p:spTgt spid="232"/>
                                            </p:tgtEl>
                                            <p:attrNameLst>
                                              <p:attrName>ppt_x</p:attrName>
                                            </p:attrNameLst>
                                          </p:cBhvr>
                                          <p:tavLst>
                                            <p:tav tm="0">
                                              <p:val>
                                                <p:strVal val="0-#ppt_w/2"/>
                                              </p:val>
                                            </p:tav>
                                            <p:tav tm="100000">
                                              <p:val>
                                                <p:strVal val="#ppt_x"/>
                                              </p:val>
                                            </p:tav>
                                          </p:tavLst>
                                        </p:anim>
                                        <p:anim calcmode="lin" valueType="num">
                                          <p:cBhvr additive="base">
                                            <p:cTn id="8" dur="1000" fill="hold"/>
                                            <p:tgtEl>
                                              <p:spTgt spid="232"/>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1000" fill="hold"/>
                                            <p:tgtEl>
                                              <p:spTgt spid="219"/>
                                            </p:tgtEl>
                                            <p:attrNameLst>
                                              <p:attrName>ppt_x</p:attrName>
                                            </p:attrNameLst>
                                          </p:cBhvr>
                                          <p:tavLst>
                                            <p:tav tm="0">
                                              <p:val>
                                                <p:strVal val="0-#ppt_w/2"/>
                                              </p:val>
                                            </p:tav>
                                            <p:tav tm="100000">
                                              <p:val>
                                                <p:strVal val="#ppt_x"/>
                                              </p:val>
                                            </p:tav>
                                          </p:tavLst>
                                        </p:anim>
                                        <p:anim calcmode="lin" valueType="num">
                                          <p:cBhvr additive="base">
                                            <p:cTn id="12" dur="1000" fill="hold"/>
                                            <p:tgtEl>
                                              <p:spTgt spid="219"/>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220"/>
                                            </p:tgtEl>
                                            <p:attrNameLst>
                                              <p:attrName>style.visibility</p:attrName>
                                            </p:attrNameLst>
                                          </p:cBhvr>
                                          <p:to>
                                            <p:strVal val="visible"/>
                                          </p:to>
                                        </p:set>
                                        <p:anim calcmode="lin" valueType="num">
                                          <p:cBhvr additive="base">
                                            <p:cTn id="15" dur="1000" fill="hold"/>
                                            <p:tgtEl>
                                              <p:spTgt spid="220"/>
                                            </p:tgtEl>
                                            <p:attrNameLst>
                                              <p:attrName>ppt_x</p:attrName>
                                            </p:attrNameLst>
                                          </p:cBhvr>
                                          <p:tavLst>
                                            <p:tav tm="0">
                                              <p:val>
                                                <p:strVal val="0-#ppt_w/2"/>
                                              </p:val>
                                            </p:tav>
                                            <p:tav tm="100000">
                                              <p:val>
                                                <p:strVal val="#ppt_x"/>
                                              </p:val>
                                            </p:tav>
                                          </p:tavLst>
                                        </p:anim>
                                        <p:anim calcmode="lin" valueType="num">
                                          <p:cBhvr additive="base">
                                            <p:cTn id="16" dur="1000" fill="hold"/>
                                            <p:tgtEl>
                                              <p:spTgt spid="220"/>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233"/>
                                            </p:tgtEl>
                                            <p:attrNameLst>
                                              <p:attrName>style.visibility</p:attrName>
                                            </p:attrNameLst>
                                          </p:cBhvr>
                                          <p:to>
                                            <p:strVal val="visible"/>
                                          </p:to>
                                        </p:set>
                                        <p:anim calcmode="lin" valueType="num">
                                          <p:cBhvr additive="base">
                                            <p:cTn id="19" dur="1000" fill="hold"/>
                                            <p:tgtEl>
                                              <p:spTgt spid="233"/>
                                            </p:tgtEl>
                                            <p:attrNameLst>
                                              <p:attrName>ppt_x</p:attrName>
                                            </p:attrNameLst>
                                          </p:cBhvr>
                                          <p:tavLst>
                                            <p:tav tm="0">
                                              <p:val>
                                                <p:strVal val="0-#ppt_w/2"/>
                                              </p:val>
                                            </p:tav>
                                            <p:tav tm="100000">
                                              <p:val>
                                                <p:strVal val="#ppt_x"/>
                                              </p:val>
                                            </p:tav>
                                          </p:tavLst>
                                        </p:anim>
                                        <p:anim calcmode="lin" valueType="num">
                                          <p:cBhvr additive="base">
                                            <p:cTn id="20" dur="1000" fill="hold"/>
                                            <p:tgtEl>
                                              <p:spTgt spid="233"/>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235"/>
                                            </p:tgtEl>
                                            <p:attrNameLst>
                                              <p:attrName>style.visibility</p:attrName>
                                            </p:attrNameLst>
                                          </p:cBhvr>
                                          <p:to>
                                            <p:strVal val="visible"/>
                                          </p:to>
                                        </p:set>
                                        <p:anim calcmode="lin" valueType="num">
                                          <p:cBhvr additive="base">
                                            <p:cTn id="23" dur="1000" fill="hold"/>
                                            <p:tgtEl>
                                              <p:spTgt spid="235"/>
                                            </p:tgtEl>
                                            <p:attrNameLst>
                                              <p:attrName>ppt_x</p:attrName>
                                            </p:attrNameLst>
                                          </p:cBhvr>
                                          <p:tavLst>
                                            <p:tav tm="0">
                                              <p:val>
                                                <p:strVal val="0-#ppt_w/2"/>
                                              </p:val>
                                            </p:tav>
                                            <p:tav tm="100000">
                                              <p:val>
                                                <p:strVal val="#ppt_x"/>
                                              </p:val>
                                            </p:tav>
                                          </p:tavLst>
                                        </p:anim>
                                        <p:anim calcmode="lin" valueType="num">
                                          <p:cBhvr additive="base">
                                            <p:cTn id="24" dur="1000" fill="hold"/>
                                            <p:tgtEl>
                                              <p:spTgt spid="235"/>
                                            </p:tgtEl>
                                            <p:attrNameLst>
                                              <p:attrName>ppt_y</p:attrName>
                                            </p:attrNameLst>
                                          </p:cBhvr>
                                          <p:tavLst>
                                            <p:tav tm="0">
                                              <p:val>
                                                <p:strVal val="0-#ppt_h/2"/>
                                              </p:val>
                                            </p:tav>
                                            <p:tav tm="100000">
                                              <p:val>
                                                <p:strVal val="#ppt_y"/>
                                              </p:val>
                                            </p:tav>
                                          </p:tavLst>
                                        </p:anim>
                                      </p:childTnLst>
                                    </p:cTn>
                                  </p:par>
                                  <p:par>
                                    <p:cTn id="25" presetID="2" presetClass="entr" presetSubtype="9"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additive="base">
                                            <p:cTn id="27" dur="1000" fill="hold"/>
                                            <p:tgtEl>
                                              <p:spTgt spid="227"/>
                                            </p:tgtEl>
                                            <p:attrNameLst>
                                              <p:attrName>ppt_x</p:attrName>
                                            </p:attrNameLst>
                                          </p:cBhvr>
                                          <p:tavLst>
                                            <p:tav tm="0">
                                              <p:val>
                                                <p:strVal val="0-#ppt_w/2"/>
                                              </p:val>
                                            </p:tav>
                                            <p:tav tm="100000">
                                              <p:val>
                                                <p:strVal val="#ppt_x"/>
                                              </p:val>
                                            </p:tav>
                                          </p:tavLst>
                                        </p:anim>
                                        <p:anim calcmode="lin" valueType="num">
                                          <p:cBhvr additive="base">
                                            <p:cTn id="28" dur="1000" fill="hold"/>
                                            <p:tgtEl>
                                              <p:spTgt spid="227"/>
                                            </p:tgtEl>
                                            <p:attrNameLst>
                                              <p:attrName>ppt_y</p:attrName>
                                            </p:attrNameLst>
                                          </p:cBhvr>
                                          <p:tavLst>
                                            <p:tav tm="0">
                                              <p:val>
                                                <p:strVal val="0-#ppt_h/2"/>
                                              </p:val>
                                            </p:tav>
                                            <p:tav tm="100000">
                                              <p:val>
                                                <p:strVal val="#ppt_y"/>
                                              </p:val>
                                            </p:tav>
                                          </p:tavLst>
                                        </p:anim>
                                      </p:childTnLst>
                                    </p:cTn>
                                  </p:par>
                                  <p:par>
                                    <p:cTn id="29" presetID="2" presetClass="entr" presetSubtype="9" fill="hold" grpId="0" nodeType="withEffect">
                                      <p:stCondLst>
                                        <p:cond delay="0"/>
                                      </p:stCondLst>
                                      <p:childTnLst>
                                        <p:set>
                                          <p:cBhvr>
                                            <p:cTn id="30" dur="1" fill="hold">
                                              <p:stCondLst>
                                                <p:cond delay="0"/>
                                              </p:stCondLst>
                                            </p:cTn>
                                            <p:tgtEl>
                                              <p:spTgt spid="211"/>
                                            </p:tgtEl>
                                            <p:attrNameLst>
                                              <p:attrName>style.visibility</p:attrName>
                                            </p:attrNameLst>
                                          </p:cBhvr>
                                          <p:to>
                                            <p:strVal val="visible"/>
                                          </p:to>
                                        </p:set>
                                        <p:anim calcmode="lin" valueType="num">
                                          <p:cBhvr additive="base">
                                            <p:cTn id="31" dur="1000" fill="hold"/>
                                            <p:tgtEl>
                                              <p:spTgt spid="211"/>
                                            </p:tgtEl>
                                            <p:attrNameLst>
                                              <p:attrName>ppt_x</p:attrName>
                                            </p:attrNameLst>
                                          </p:cBhvr>
                                          <p:tavLst>
                                            <p:tav tm="0">
                                              <p:val>
                                                <p:strVal val="0-#ppt_w/2"/>
                                              </p:val>
                                            </p:tav>
                                            <p:tav tm="100000">
                                              <p:val>
                                                <p:strVal val="#ppt_x"/>
                                              </p:val>
                                            </p:tav>
                                          </p:tavLst>
                                        </p:anim>
                                        <p:anim calcmode="lin" valueType="num">
                                          <p:cBhvr additive="base">
                                            <p:cTn id="32" dur="1000" fill="hold"/>
                                            <p:tgtEl>
                                              <p:spTgt spid="211"/>
                                            </p:tgtEl>
                                            <p:attrNameLst>
                                              <p:attrName>ppt_y</p:attrName>
                                            </p:attrNameLst>
                                          </p:cBhvr>
                                          <p:tavLst>
                                            <p:tav tm="0">
                                              <p:val>
                                                <p:strVal val="0-#ppt_h/2"/>
                                              </p:val>
                                            </p:tav>
                                            <p:tav tm="100000">
                                              <p:val>
                                                <p:strVal val="#ppt_y"/>
                                              </p:val>
                                            </p:tav>
                                          </p:tavLst>
                                        </p:anim>
                                      </p:childTnLst>
                                    </p:cTn>
                                  </p:par>
                                  <p:par>
                                    <p:cTn id="33" presetID="2" presetClass="entr" presetSubtype="9" fill="hold" grpId="0" nodeType="withEffect">
                                      <p:stCondLst>
                                        <p:cond delay="0"/>
                                      </p:stCondLst>
                                      <p:childTnLst>
                                        <p:set>
                                          <p:cBhvr>
                                            <p:cTn id="34" dur="1" fill="hold">
                                              <p:stCondLst>
                                                <p:cond delay="0"/>
                                              </p:stCondLst>
                                            </p:cTn>
                                            <p:tgtEl>
                                              <p:spTgt spid="202"/>
                                            </p:tgtEl>
                                            <p:attrNameLst>
                                              <p:attrName>style.visibility</p:attrName>
                                            </p:attrNameLst>
                                          </p:cBhvr>
                                          <p:to>
                                            <p:strVal val="visible"/>
                                          </p:to>
                                        </p:set>
                                        <p:anim calcmode="lin" valueType="num">
                                          <p:cBhvr additive="base">
                                            <p:cTn id="35" dur="1000" fill="hold"/>
                                            <p:tgtEl>
                                              <p:spTgt spid="202"/>
                                            </p:tgtEl>
                                            <p:attrNameLst>
                                              <p:attrName>ppt_x</p:attrName>
                                            </p:attrNameLst>
                                          </p:cBhvr>
                                          <p:tavLst>
                                            <p:tav tm="0">
                                              <p:val>
                                                <p:strVal val="0-#ppt_w/2"/>
                                              </p:val>
                                            </p:tav>
                                            <p:tav tm="100000">
                                              <p:val>
                                                <p:strVal val="#ppt_x"/>
                                              </p:val>
                                            </p:tav>
                                          </p:tavLst>
                                        </p:anim>
                                        <p:anim calcmode="lin" valueType="num">
                                          <p:cBhvr additive="base">
                                            <p:cTn id="36" dur="1000" fill="hold"/>
                                            <p:tgtEl>
                                              <p:spTgt spid="202"/>
                                            </p:tgtEl>
                                            <p:attrNameLst>
                                              <p:attrName>ppt_y</p:attrName>
                                            </p:attrNameLst>
                                          </p:cBhvr>
                                          <p:tavLst>
                                            <p:tav tm="0">
                                              <p:val>
                                                <p:strVal val="0-#ppt_h/2"/>
                                              </p:val>
                                            </p:tav>
                                            <p:tav tm="100000">
                                              <p:val>
                                                <p:strVal val="#ppt_y"/>
                                              </p:val>
                                            </p:tav>
                                          </p:tavLst>
                                        </p:anim>
                                      </p:childTnLst>
                                    </p:cTn>
                                  </p:par>
                                  <p:par>
                                    <p:cTn id="37" presetID="2" presetClass="entr" presetSubtype="9" fill="hold" grpId="0" nodeType="withEffect">
                                      <p:stCondLst>
                                        <p:cond delay="0"/>
                                      </p:stCondLst>
                                      <p:childTnLst>
                                        <p:set>
                                          <p:cBhvr>
                                            <p:cTn id="38" dur="1" fill="hold">
                                              <p:stCondLst>
                                                <p:cond delay="0"/>
                                              </p:stCondLst>
                                            </p:cTn>
                                            <p:tgtEl>
                                              <p:spTgt spid="238"/>
                                            </p:tgtEl>
                                            <p:attrNameLst>
                                              <p:attrName>style.visibility</p:attrName>
                                            </p:attrNameLst>
                                          </p:cBhvr>
                                          <p:to>
                                            <p:strVal val="visible"/>
                                          </p:to>
                                        </p:set>
                                        <p:anim calcmode="lin" valueType="num">
                                          <p:cBhvr additive="base">
                                            <p:cTn id="39" dur="1000" fill="hold"/>
                                            <p:tgtEl>
                                              <p:spTgt spid="238"/>
                                            </p:tgtEl>
                                            <p:attrNameLst>
                                              <p:attrName>ppt_x</p:attrName>
                                            </p:attrNameLst>
                                          </p:cBhvr>
                                          <p:tavLst>
                                            <p:tav tm="0">
                                              <p:val>
                                                <p:strVal val="0-#ppt_w/2"/>
                                              </p:val>
                                            </p:tav>
                                            <p:tav tm="100000">
                                              <p:val>
                                                <p:strVal val="#ppt_x"/>
                                              </p:val>
                                            </p:tav>
                                          </p:tavLst>
                                        </p:anim>
                                        <p:anim calcmode="lin" valueType="num">
                                          <p:cBhvr additive="base">
                                            <p:cTn id="40" dur="1000" fill="hold"/>
                                            <p:tgtEl>
                                              <p:spTgt spid="238"/>
                                            </p:tgtEl>
                                            <p:attrNameLst>
                                              <p:attrName>ppt_y</p:attrName>
                                            </p:attrNameLst>
                                          </p:cBhvr>
                                          <p:tavLst>
                                            <p:tav tm="0">
                                              <p:val>
                                                <p:strVal val="0-#ppt_h/2"/>
                                              </p:val>
                                            </p:tav>
                                            <p:tav tm="100000">
                                              <p:val>
                                                <p:strVal val="#ppt_y"/>
                                              </p:val>
                                            </p:tav>
                                          </p:tavLst>
                                        </p:anim>
                                      </p:childTnLst>
                                    </p:cTn>
                                  </p:par>
                                  <p:par>
                                    <p:cTn id="41" presetID="2" presetClass="entr" presetSubtype="9" fill="hold" grpId="0" nodeType="withEffect">
                                      <p:stCondLst>
                                        <p:cond delay="0"/>
                                      </p:stCondLst>
                                      <p:childTnLst>
                                        <p:set>
                                          <p:cBhvr>
                                            <p:cTn id="42" dur="1" fill="hold">
                                              <p:stCondLst>
                                                <p:cond delay="0"/>
                                              </p:stCondLst>
                                            </p:cTn>
                                            <p:tgtEl>
                                              <p:spTgt spid="213"/>
                                            </p:tgtEl>
                                            <p:attrNameLst>
                                              <p:attrName>style.visibility</p:attrName>
                                            </p:attrNameLst>
                                          </p:cBhvr>
                                          <p:to>
                                            <p:strVal val="visible"/>
                                          </p:to>
                                        </p:set>
                                        <p:anim calcmode="lin" valueType="num">
                                          <p:cBhvr additive="base">
                                            <p:cTn id="43" dur="1000" fill="hold"/>
                                            <p:tgtEl>
                                              <p:spTgt spid="213"/>
                                            </p:tgtEl>
                                            <p:attrNameLst>
                                              <p:attrName>ppt_x</p:attrName>
                                            </p:attrNameLst>
                                          </p:cBhvr>
                                          <p:tavLst>
                                            <p:tav tm="0">
                                              <p:val>
                                                <p:strVal val="0-#ppt_w/2"/>
                                              </p:val>
                                            </p:tav>
                                            <p:tav tm="100000">
                                              <p:val>
                                                <p:strVal val="#ppt_x"/>
                                              </p:val>
                                            </p:tav>
                                          </p:tavLst>
                                        </p:anim>
                                        <p:anim calcmode="lin" valueType="num">
                                          <p:cBhvr additive="base">
                                            <p:cTn id="44" dur="1000" fill="hold"/>
                                            <p:tgtEl>
                                              <p:spTgt spid="213"/>
                                            </p:tgtEl>
                                            <p:attrNameLst>
                                              <p:attrName>ppt_y</p:attrName>
                                            </p:attrNameLst>
                                          </p:cBhvr>
                                          <p:tavLst>
                                            <p:tav tm="0">
                                              <p:val>
                                                <p:strVal val="0-#ppt_h/2"/>
                                              </p:val>
                                            </p:tav>
                                            <p:tav tm="100000">
                                              <p:val>
                                                <p:strVal val="#ppt_y"/>
                                              </p:val>
                                            </p:tav>
                                          </p:tavLst>
                                        </p:anim>
                                      </p:childTnLst>
                                    </p:cTn>
                                  </p:par>
                                  <p:par>
                                    <p:cTn id="45" presetID="2" presetClass="entr" presetSubtype="9" fill="hold" grpId="0" nodeType="withEffect">
                                      <p:stCondLst>
                                        <p:cond delay="0"/>
                                      </p:stCondLst>
                                      <p:childTnLst>
                                        <p:set>
                                          <p:cBhvr>
                                            <p:cTn id="46" dur="1" fill="hold">
                                              <p:stCondLst>
                                                <p:cond delay="0"/>
                                              </p:stCondLst>
                                            </p:cTn>
                                            <p:tgtEl>
                                              <p:spTgt spid="212"/>
                                            </p:tgtEl>
                                            <p:attrNameLst>
                                              <p:attrName>style.visibility</p:attrName>
                                            </p:attrNameLst>
                                          </p:cBhvr>
                                          <p:to>
                                            <p:strVal val="visible"/>
                                          </p:to>
                                        </p:set>
                                        <p:anim calcmode="lin" valueType="num">
                                          <p:cBhvr additive="base">
                                            <p:cTn id="47" dur="1000" fill="hold"/>
                                            <p:tgtEl>
                                              <p:spTgt spid="212"/>
                                            </p:tgtEl>
                                            <p:attrNameLst>
                                              <p:attrName>ppt_x</p:attrName>
                                            </p:attrNameLst>
                                          </p:cBhvr>
                                          <p:tavLst>
                                            <p:tav tm="0">
                                              <p:val>
                                                <p:strVal val="0-#ppt_w/2"/>
                                              </p:val>
                                            </p:tav>
                                            <p:tav tm="100000">
                                              <p:val>
                                                <p:strVal val="#ppt_x"/>
                                              </p:val>
                                            </p:tav>
                                          </p:tavLst>
                                        </p:anim>
                                        <p:anim calcmode="lin" valueType="num">
                                          <p:cBhvr additive="base">
                                            <p:cTn id="48" dur="1000" fill="hold"/>
                                            <p:tgtEl>
                                              <p:spTgt spid="212"/>
                                            </p:tgtEl>
                                            <p:attrNameLst>
                                              <p:attrName>ppt_y</p:attrName>
                                            </p:attrNameLst>
                                          </p:cBhvr>
                                          <p:tavLst>
                                            <p:tav tm="0">
                                              <p:val>
                                                <p:strVal val="0-#ppt_h/2"/>
                                              </p:val>
                                            </p:tav>
                                            <p:tav tm="100000">
                                              <p:val>
                                                <p:strVal val="#ppt_y"/>
                                              </p:val>
                                            </p:tav>
                                          </p:tavLst>
                                        </p:anim>
                                      </p:childTnLst>
                                    </p:cTn>
                                  </p:par>
                                  <p:par>
                                    <p:cTn id="49" presetID="49" presetClass="entr" presetSubtype="0" decel="100000" fill="hold" grpId="1" nodeType="withEffect">
                                      <p:stCondLst>
                                        <p:cond delay="0"/>
                                      </p:stCondLst>
                                      <p:childTnLst>
                                        <p:set>
                                          <p:cBhvr>
                                            <p:cTn id="50" dur="1" fill="hold">
                                              <p:stCondLst>
                                                <p:cond delay="0"/>
                                              </p:stCondLst>
                                            </p:cTn>
                                            <p:tgtEl>
                                              <p:spTgt spid="232"/>
                                            </p:tgtEl>
                                            <p:attrNameLst>
                                              <p:attrName>style.visibility</p:attrName>
                                            </p:attrNameLst>
                                          </p:cBhvr>
                                          <p:to>
                                            <p:strVal val="visible"/>
                                          </p:to>
                                        </p:set>
                                        <p:anim calcmode="lin" valueType="num">
                                          <p:cBhvr>
                                            <p:cTn id="51" dur="1000" fill="hold"/>
                                            <p:tgtEl>
                                              <p:spTgt spid="232"/>
                                            </p:tgtEl>
                                            <p:attrNameLst>
                                              <p:attrName>ppt_w</p:attrName>
                                            </p:attrNameLst>
                                          </p:cBhvr>
                                          <p:tavLst>
                                            <p:tav tm="0">
                                              <p:val>
                                                <p:fltVal val="0"/>
                                              </p:val>
                                            </p:tav>
                                            <p:tav tm="100000">
                                              <p:val>
                                                <p:strVal val="#ppt_w"/>
                                              </p:val>
                                            </p:tav>
                                          </p:tavLst>
                                        </p:anim>
                                        <p:anim calcmode="lin" valueType="num">
                                          <p:cBhvr>
                                            <p:cTn id="52" dur="1000" fill="hold"/>
                                            <p:tgtEl>
                                              <p:spTgt spid="232"/>
                                            </p:tgtEl>
                                            <p:attrNameLst>
                                              <p:attrName>ppt_h</p:attrName>
                                            </p:attrNameLst>
                                          </p:cBhvr>
                                          <p:tavLst>
                                            <p:tav tm="0">
                                              <p:val>
                                                <p:fltVal val="0"/>
                                              </p:val>
                                            </p:tav>
                                            <p:tav tm="100000">
                                              <p:val>
                                                <p:strVal val="#ppt_h"/>
                                              </p:val>
                                            </p:tav>
                                          </p:tavLst>
                                        </p:anim>
                                        <p:anim calcmode="lin" valueType="num">
                                          <p:cBhvr>
                                            <p:cTn id="53" dur="1000" fill="hold"/>
                                            <p:tgtEl>
                                              <p:spTgt spid="232"/>
                                            </p:tgtEl>
                                            <p:attrNameLst>
                                              <p:attrName>style.rotation</p:attrName>
                                            </p:attrNameLst>
                                          </p:cBhvr>
                                          <p:tavLst>
                                            <p:tav tm="0">
                                              <p:val>
                                                <p:fltVal val="360"/>
                                              </p:val>
                                            </p:tav>
                                            <p:tav tm="100000">
                                              <p:val>
                                                <p:fltVal val="0"/>
                                              </p:val>
                                            </p:tav>
                                          </p:tavLst>
                                        </p:anim>
                                        <p:animEffect transition="in" filter="fade">
                                          <p:cBhvr>
                                            <p:cTn id="54" dur="1000"/>
                                            <p:tgtEl>
                                              <p:spTgt spid="232"/>
                                            </p:tgtEl>
                                          </p:cBhvr>
                                        </p:animEffect>
                                      </p:childTnLst>
                                    </p:cTn>
                                  </p:par>
                                  <p:par>
                                    <p:cTn id="55" presetID="49" presetClass="entr" presetSubtype="0" decel="100000" fill="hold" grpId="1" nodeType="withEffect">
                                      <p:stCondLst>
                                        <p:cond delay="0"/>
                                      </p:stCondLst>
                                      <p:childTnLst>
                                        <p:set>
                                          <p:cBhvr>
                                            <p:cTn id="56" dur="1" fill="hold">
                                              <p:stCondLst>
                                                <p:cond delay="0"/>
                                              </p:stCondLst>
                                            </p:cTn>
                                            <p:tgtEl>
                                              <p:spTgt spid="219"/>
                                            </p:tgtEl>
                                            <p:attrNameLst>
                                              <p:attrName>style.visibility</p:attrName>
                                            </p:attrNameLst>
                                          </p:cBhvr>
                                          <p:to>
                                            <p:strVal val="visible"/>
                                          </p:to>
                                        </p:set>
                                        <p:anim calcmode="lin" valueType="num">
                                          <p:cBhvr>
                                            <p:cTn id="57" dur="1000" fill="hold"/>
                                            <p:tgtEl>
                                              <p:spTgt spid="219"/>
                                            </p:tgtEl>
                                            <p:attrNameLst>
                                              <p:attrName>ppt_w</p:attrName>
                                            </p:attrNameLst>
                                          </p:cBhvr>
                                          <p:tavLst>
                                            <p:tav tm="0">
                                              <p:val>
                                                <p:fltVal val="0"/>
                                              </p:val>
                                            </p:tav>
                                            <p:tav tm="100000">
                                              <p:val>
                                                <p:strVal val="#ppt_w"/>
                                              </p:val>
                                            </p:tav>
                                          </p:tavLst>
                                        </p:anim>
                                        <p:anim calcmode="lin" valueType="num">
                                          <p:cBhvr>
                                            <p:cTn id="58" dur="1000" fill="hold"/>
                                            <p:tgtEl>
                                              <p:spTgt spid="219"/>
                                            </p:tgtEl>
                                            <p:attrNameLst>
                                              <p:attrName>ppt_h</p:attrName>
                                            </p:attrNameLst>
                                          </p:cBhvr>
                                          <p:tavLst>
                                            <p:tav tm="0">
                                              <p:val>
                                                <p:fltVal val="0"/>
                                              </p:val>
                                            </p:tav>
                                            <p:tav tm="100000">
                                              <p:val>
                                                <p:strVal val="#ppt_h"/>
                                              </p:val>
                                            </p:tav>
                                          </p:tavLst>
                                        </p:anim>
                                        <p:anim calcmode="lin" valueType="num">
                                          <p:cBhvr>
                                            <p:cTn id="59" dur="1000" fill="hold"/>
                                            <p:tgtEl>
                                              <p:spTgt spid="219"/>
                                            </p:tgtEl>
                                            <p:attrNameLst>
                                              <p:attrName>style.rotation</p:attrName>
                                            </p:attrNameLst>
                                          </p:cBhvr>
                                          <p:tavLst>
                                            <p:tav tm="0">
                                              <p:val>
                                                <p:fltVal val="360"/>
                                              </p:val>
                                            </p:tav>
                                            <p:tav tm="100000">
                                              <p:val>
                                                <p:fltVal val="0"/>
                                              </p:val>
                                            </p:tav>
                                          </p:tavLst>
                                        </p:anim>
                                        <p:animEffect transition="in" filter="fade">
                                          <p:cBhvr>
                                            <p:cTn id="60" dur="1000"/>
                                            <p:tgtEl>
                                              <p:spTgt spid="219"/>
                                            </p:tgtEl>
                                          </p:cBhvr>
                                        </p:animEffect>
                                      </p:childTnLst>
                                    </p:cTn>
                                  </p:par>
                                  <p:par>
                                    <p:cTn id="61" presetID="49" presetClass="entr" presetSubtype="0" decel="100000" fill="hold" grpId="1"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p:cTn id="63" dur="1000" fill="hold"/>
                                            <p:tgtEl>
                                              <p:spTgt spid="220"/>
                                            </p:tgtEl>
                                            <p:attrNameLst>
                                              <p:attrName>ppt_w</p:attrName>
                                            </p:attrNameLst>
                                          </p:cBhvr>
                                          <p:tavLst>
                                            <p:tav tm="0">
                                              <p:val>
                                                <p:fltVal val="0"/>
                                              </p:val>
                                            </p:tav>
                                            <p:tav tm="100000">
                                              <p:val>
                                                <p:strVal val="#ppt_w"/>
                                              </p:val>
                                            </p:tav>
                                          </p:tavLst>
                                        </p:anim>
                                        <p:anim calcmode="lin" valueType="num">
                                          <p:cBhvr>
                                            <p:cTn id="64" dur="1000" fill="hold"/>
                                            <p:tgtEl>
                                              <p:spTgt spid="220"/>
                                            </p:tgtEl>
                                            <p:attrNameLst>
                                              <p:attrName>ppt_h</p:attrName>
                                            </p:attrNameLst>
                                          </p:cBhvr>
                                          <p:tavLst>
                                            <p:tav tm="0">
                                              <p:val>
                                                <p:fltVal val="0"/>
                                              </p:val>
                                            </p:tav>
                                            <p:tav tm="100000">
                                              <p:val>
                                                <p:strVal val="#ppt_h"/>
                                              </p:val>
                                            </p:tav>
                                          </p:tavLst>
                                        </p:anim>
                                        <p:anim calcmode="lin" valueType="num">
                                          <p:cBhvr>
                                            <p:cTn id="65" dur="1000" fill="hold"/>
                                            <p:tgtEl>
                                              <p:spTgt spid="220"/>
                                            </p:tgtEl>
                                            <p:attrNameLst>
                                              <p:attrName>style.rotation</p:attrName>
                                            </p:attrNameLst>
                                          </p:cBhvr>
                                          <p:tavLst>
                                            <p:tav tm="0">
                                              <p:val>
                                                <p:fltVal val="360"/>
                                              </p:val>
                                            </p:tav>
                                            <p:tav tm="100000">
                                              <p:val>
                                                <p:fltVal val="0"/>
                                              </p:val>
                                            </p:tav>
                                          </p:tavLst>
                                        </p:anim>
                                        <p:animEffect transition="in" filter="fade">
                                          <p:cBhvr>
                                            <p:cTn id="66" dur="1000"/>
                                            <p:tgtEl>
                                              <p:spTgt spid="220"/>
                                            </p:tgtEl>
                                          </p:cBhvr>
                                        </p:animEffect>
                                      </p:childTnLst>
                                    </p:cTn>
                                  </p:par>
                                  <p:par>
                                    <p:cTn id="67" presetID="49" presetClass="entr" presetSubtype="0" decel="100000" fill="hold" grpId="1" nodeType="withEffect">
                                      <p:stCondLst>
                                        <p:cond delay="0"/>
                                      </p:stCondLst>
                                      <p:childTnLst>
                                        <p:set>
                                          <p:cBhvr>
                                            <p:cTn id="68" dur="1" fill="hold">
                                              <p:stCondLst>
                                                <p:cond delay="0"/>
                                              </p:stCondLst>
                                            </p:cTn>
                                            <p:tgtEl>
                                              <p:spTgt spid="233"/>
                                            </p:tgtEl>
                                            <p:attrNameLst>
                                              <p:attrName>style.visibility</p:attrName>
                                            </p:attrNameLst>
                                          </p:cBhvr>
                                          <p:to>
                                            <p:strVal val="visible"/>
                                          </p:to>
                                        </p:set>
                                        <p:anim calcmode="lin" valueType="num">
                                          <p:cBhvr>
                                            <p:cTn id="69" dur="1000" fill="hold"/>
                                            <p:tgtEl>
                                              <p:spTgt spid="233"/>
                                            </p:tgtEl>
                                            <p:attrNameLst>
                                              <p:attrName>ppt_w</p:attrName>
                                            </p:attrNameLst>
                                          </p:cBhvr>
                                          <p:tavLst>
                                            <p:tav tm="0">
                                              <p:val>
                                                <p:fltVal val="0"/>
                                              </p:val>
                                            </p:tav>
                                            <p:tav tm="100000">
                                              <p:val>
                                                <p:strVal val="#ppt_w"/>
                                              </p:val>
                                            </p:tav>
                                          </p:tavLst>
                                        </p:anim>
                                        <p:anim calcmode="lin" valueType="num">
                                          <p:cBhvr>
                                            <p:cTn id="70" dur="1000" fill="hold"/>
                                            <p:tgtEl>
                                              <p:spTgt spid="233"/>
                                            </p:tgtEl>
                                            <p:attrNameLst>
                                              <p:attrName>ppt_h</p:attrName>
                                            </p:attrNameLst>
                                          </p:cBhvr>
                                          <p:tavLst>
                                            <p:tav tm="0">
                                              <p:val>
                                                <p:fltVal val="0"/>
                                              </p:val>
                                            </p:tav>
                                            <p:tav tm="100000">
                                              <p:val>
                                                <p:strVal val="#ppt_h"/>
                                              </p:val>
                                            </p:tav>
                                          </p:tavLst>
                                        </p:anim>
                                        <p:anim calcmode="lin" valueType="num">
                                          <p:cBhvr>
                                            <p:cTn id="71" dur="1000" fill="hold"/>
                                            <p:tgtEl>
                                              <p:spTgt spid="233"/>
                                            </p:tgtEl>
                                            <p:attrNameLst>
                                              <p:attrName>style.rotation</p:attrName>
                                            </p:attrNameLst>
                                          </p:cBhvr>
                                          <p:tavLst>
                                            <p:tav tm="0">
                                              <p:val>
                                                <p:fltVal val="360"/>
                                              </p:val>
                                            </p:tav>
                                            <p:tav tm="100000">
                                              <p:val>
                                                <p:fltVal val="0"/>
                                              </p:val>
                                            </p:tav>
                                          </p:tavLst>
                                        </p:anim>
                                        <p:animEffect transition="in" filter="fade">
                                          <p:cBhvr>
                                            <p:cTn id="72" dur="1000"/>
                                            <p:tgtEl>
                                              <p:spTgt spid="233"/>
                                            </p:tgtEl>
                                          </p:cBhvr>
                                        </p:animEffect>
                                      </p:childTnLst>
                                    </p:cTn>
                                  </p:par>
                                  <p:par>
                                    <p:cTn id="73" presetID="49" presetClass="entr" presetSubtype="0" decel="100000" fill="hold" grpId="1" nodeType="withEffect">
                                      <p:stCondLst>
                                        <p:cond delay="0"/>
                                      </p:stCondLst>
                                      <p:childTnLst>
                                        <p:set>
                                          <p:cBhvr>
                                            <p:cTn id="74" dur="1" fill="hold">
                                              <p:stCondLst>
                                                <p:cond delay="0"/>
                                              </p:stCondLst>
                                            </p:cTn>
                                            <p:tgtEl>
                                              <p:spTgt spid="235"/>
                                            </p:tgtEl>
                                            <p:attrNameLst>
                                              <p:attrName>style.visibility</p:attrName>
                                            </p:attrNameLst>
                                          </p:cBhvr>
                                          <p:to>
                                            <p:strVal val="visible"/>
                                          </p:to>
                                        </p:set>
                                        <p:anim calcmode="lin" valueType="num">
                                          <p:cBhvr>
                                            <p:cTn id="75" dur="1000" fill="hold"/>
                                            <p:tgtEl>
                                              <p:spTgt spid="235"/>
                                            </p:tgtEl>
                                            <p:attrNameLst>
                                              <p:attrName>ppt_w</p:attrName>
                                            </p:attrNameLst>
                                          </p:cBhvr>
                                          <p:tavLst>
                                            <p:tav tm="0">
                                              <p:val>
                                                <p:fltVal val="0"/>
                                              </p:val>
                                            </p:tav>
                                            <p:tav tm="100000">
                                              <p:val>
                                                <p:strVal val="#ppt_w"/>
                                              </p:val>
                                            </p:tav>
                                          </p:tavLst>
                                        </p:anim>
                                        <p:anim calcmode="lin" valueType="num">
                                          <p:cBhvr>
                                            <p:cTn id="76" dur="1000" fill="hold"/>
                                            <p:tgtEl>
                                              <p:spTgt spid="235"/>
                                            </p:tgtEl>
                                            <p:attrNameLst>
                                              <p:attrName>ppt_h</p:attrName>
                                            </p:attrNameLst>
                                          </p:cBhvr>
                                          <p:tavLst>
                                            <p:tav tm="0">
                                              <p:val>
                                                <p:fltVal val="0"/>
                                              </p:val>
                                            </p:tav>
                                            <p:tav tm="100000">
                                              <p:val>
                                                <p:strVal val="#ppt_h"/>
                                              </p:val>
                                            </p:tav>
                                          </p:tavLst>
                                        </p:anim>
                                        <p:anim calcmode="lin" valueType="num">
                                          <p:cBhvr>
                                            <p:cTn id="77" dur="1000" fill="hold"/>
                                            <p:tgtEl>
                                              <p:spTgt spid="235"/>
                                            </p:tgtEl>
                                            <p:attrNameLst>
                                              <p:attrName>style.rotation</p:attrName>
                                            </p:attrNameLst>
                                          </p:cBhvr>
                                          <p:tavLst>
                                            <p:tav tm="0">
                                              <p:val>
                                                <p:fltVal val="360"/>
                                              </p:val>
                                            </p:tav>
                                            <p:tav tm="100000">
                                              <p:val>
                                                <p:fltVal val="0"/>
                                              </p:val>
                                            </p:tav>
                                          </p:tavLst>
                                        </p:anim>
                                        <p:animEffect transition="in" filter="fade">
                                          <p:cBhvr>
                                            <p:cTn id="78" dur="1000"/>
                                            <p:tgtEl>
                                              <p:spTgt spid="235"/>
                                            </p:tgtEl>
                                          </p:cBhvr>
                                        </p:animEffect>
                                      </p:childTnLst>
                                    </p:cTn>
                                  </p:par>
                                  <p:par>
                                    <p:cTn id="79" presetID="49" presetClass="entr" presetSubtype="0" decel="100000" fill="hold" grpId="1" nodeType="withEffect">
                                      <p:stCondLst>
                                        <p:cond delay="0"/>
                                      </p:stCondLst>
                                      <p:childTnLst>
                                        <p:set>
                                          <p:cBhvr>
                                            <p:cTn id="80" dur="1" fill="hold">
                                              <p:stCondLst>
                                                <p:cond delay="0"/>
                                              </p:stCondLst>
                                            </p:cTn>
                                            <p:tgtEl>
                                              <p:spTgt spid="227"/>
                                            </p:tgtEl>
                                            <p:attrNameLst>
                                              <p:attrName>style.visibility</p:attrName>
                                            </p:attrNameLst>
                                          </p:cBhvr>
                                          <p:to>
                                            <p:strVal val="visible"/>
                                          </p:to>
                                        </p:set>
                                        <p:anim calcmode="lin" valueType="num">
                                          <p:cBhvr>
                                            <p:cTn id="81" dur="1000" fill="hold"/>
                                            <p:tgtEl>
                                              <p:spTgt spid="227"/>
                                            </p:tgtEl>
                                            <p:attrNameLst>
                                              <p:attrName>ppt_w</p:attrName>
                                            </p:attrNameLst>
                                          </p:cBhvr>
                                          <p:tavLst>
                                            <p:tav tm="0">
                                              <p:val>
                                                <p:fltVal val="0"/>
                                              </p:val>
                                            </p:tav>
                                            <p:tav tm="100000">
                                              <p:val>
                                                <p:strVal val="#ppt_w"/>
                                              </p:val>
                                            </p:tav>
                                          </p:tavLst>
                                        </p:anim>
                                        <p:anim calcmode="lin" valueType="num">
                                          <p:cBhvr>
                                            <p:cTn id="82" dur="1000" fill="hold"/>
                                            <p:tgtEl>
                                              <p:spTgt spid="227"/>
                                            </p:tgtEl>
                                            <p:attrNameLst>
                                              <p:attrName>ppt_h</p:attrName>
                                            </p:attrNameLst>
                                          </p:cBhvr>
                                          <p:tavLst>
                                            <p:tav tm="0">
                                              <p:val>
                                                <p:fltVal val="0"/>
                                              </p:val>
                                            </p:tav>
                                            <p:tav tm="100000">
                                              <p:val>
                                                <p:strVal val="#ppt_h"/>
                                              </p:val>
                                            </p:tav>
                                          </p:tavLst>
                                        </p:anim>
                                        <p:anim calcmode="lin" valueType="num">
                                          <p:cBhvr>
                                            <p:cTn id="83" dur="1000" fill="hold"/>
                                            <p:tgtEl>
                                              <p:spTgt spid="227"/>
                                            </p:tgtEl>
                                            <p:attrNameLst>
                                              <p:attrName>style.rotation</p:attrName>
                                            </p:attrNameLst>
                                          </p:cBhvr>
                                          <p:tavLst>
                                            <p:tav tm="0">
                                              <p:val>
                                                <p:fltVal val="360"/>
                                              </p:val>
                                            </p:tav>
                                            <p:tav tm="100000">
                                              <p:val>
                                                <p:fltVal val="0"/>
                                              </p:val>
                                            </p:tav>
                                          </p:tavLst>
                                        </p:anim>
                                        <p:animEffect transition="in" filter="fade">
                                          <p:cBhvr>
                                            <p:cTn id="84" dur="1000"/>
                                            <p:tgtEl>
                                              <p:spTgt spid="227"/>
                                            </p:tgtEl>
                                          </p:cBhvr>
                                        </p:animEffect>
                                      </p:childTnLst>
                                    </p:cTn>
                                  </p:par>
                                  <p:par>
                                    <p:cTn id="85" presetID="49" presetClass="entr" presetSubtype="0" decel="100000" fill="hold" grpId="1" nodeType="withEffect">
                                      <p:stCondLst>
                                        <p:cond delay="0"/>
                                      </p:stCondLst>
                                      <p:childTnLst>
                                        <p:set>
                                          <p:cBhvr>
                                            <p:cTn id="86" dur="1" fill="hold">
                                              <p:stCondLst>
                                                <p:cond delay="0"/>
                                              </p:stCondLst>
                                            </p:cTn>
                                            <p:tgtEl>
                                              <p:spTgt spid="211"/>
                                            </p:tgtEl>
                                            <p:attrNameLst>
                                              <p:attrName>style.visibility</p:attrName>
                                            </p:attrNameLst>
                                          </p:cBhvr>
                                          <p:to>
                                            <p:strVal val="visible"/>
                                          </p:to>
                                        </p:set>
                                        <p:anim calcmode="lin" valueType="num">
                                          <p:cBhvr>
                                            <p:cTn id="87" dur="1000" fill="hold"/>
                                            <p:tgtEl>
                                              <p:spTgt spid="211"/>
                                            </p:tgtEl>
                                            <p:attrNameLst>
                                              <p:attrName>ppt_w</p:attrName>
                                            </p:attrNameLst>
                                          </p:cBhvr>
                                          <p:tavLst>
                                            <p:tav tm="0">
                                              <p:val>
                                                <p:fltVal val="0"/>
                                              </p:val>
                                            </p:tav>
                                            <p:tav tm="100000">
                                              <p:val>
                                                <p:strVal val="#ppt_w"/>
                                              </p:val>
                                            </p:tav>
                                          </p:tavLst>
                                        </p:anim>
                                        <p:anim calcmode="lin" valueType="num">
                                          <p:cBhvr>
                                            <p:cTn id="88" dur="1000" fill="hold"/>
                                            <p:tgtEl>
                                              <p:spTgt spid="211"/>
                                            </p:tgtEl>
                                            <p:attrNameLst>
                                              <p:attrName>ppt_h</p:attrName>
                                            </p:attrNameLst>
                                          </p:cBhvr>
                                          <p:tavLst>
                                            <p:tav tm="0">
                                              <p:val>
                                                <p:fltVal val="0"/>
                                              </p:val>
                                            </p:tav>
                                            <p:tav tm="100000">
                                              <p:val>
                                                <p:strVal val="#ppt_h"/>
                                              </p:val>
                                            </p:tav>
                                          </p:tavLst>
                                        </p:anim>
                                        <p:anim calcmode="lin" valueType="num">
                                          <p:cBhvr>
                                            <p:cTn id="89" dur="1000" fill="hold"/>
                                            <p:tgtEl>
                                              <p:spTgt spid="211"/>
                                            </p:tgtEl>
                                            <p:attrNameLst>
                                              <p:attrName>style.rotation</p:attrName>
                                            </p:attrNameLst>
                                          </p:cBhvr>
                                          <p:tavLst>
                                            <p:tav tm="0">
                                              <p:val>
                                                <p:fltVal val="360"/>
                                              </p:val>
                                            </p:tav>
                                            <p:tav tm="100000">
                                              <p:val>
                                                <p:fltVal val="0"/>
                                              </p:val>
                                            </p:tav>
                                          </p:tavLst>
                                        </p:anim>
                                        <p:animEffect transition="in" filter="fade">
                                          <p:cBhvr>
                                            <p:cTn id="90" dur="1000"/>
                                            <p:tgtEl>
                                              <p:spTgt spid="211"/>
                                            </p:tgtEl>
                                          </p:cBhvr>
                                        </p:animEffect>
                                      </p:childTnLst>
                                    </p:cTn>
                                  </p:par>
                                  <p:par>
                                    <p:cTn id="91" presetID="49" presetClass="entr" presetSubtype="0" decel="100000" fill="hold" grpId="1" nodeType="withEffect">
                                      <p:stCondLst>
                                        <p:cond delay="0"/>
                                      </p:stCondLst>
                                      <p:childTnLst>
                                        <p:set>
                                          <p:cBhvr>
                                            <p:cTn id="92" dur="1" fill="hold">
                                              <p:stCondLst>
                                                <p:cond delay="0"/>
                                              </p:stCondLst>
                                            </p:cTn>
                                            <p:tgtEl>
                                              <p:spTgt spid="202"/>
                                            </p:tgtEl>
                                            <p:attrNameLst>
                                              <p:attrName>style.visibility</p:attrName>
                                            </p:attrNameLst>
                                          </p:cBhvr>
                                          <p:to>
                                            <p:strVal val="visible"/>
                                          </p:to>
                                        </p:set>
                                        <p:anim calcmode="lin" valueType="num">
                                          <p:cBhvr>
                                            <p:cTn id="93" dur="1000" fill="hold"/>
                                            <p:tgtEl>
                                              <p:spTgt spid="202"/>
                                            </p:tgtEl>
                                            <p:attrNameLst>
                                              <p:attrName>ppt_w</p:attrName>
                                            </p:attrNameLst>
                                          </p:cBhvr>
                                          <p:tavLst>
                                            <p:tav tm="0">
                                              <p:val>
                                                <p:fltVal val="0"/>
                                              </p:val>
                                            </p:tav>
                                            <p:tav tm="100000">
                                              <p:val>
                                                <p:strVal val="#ppt_w"/>
                                              </p:val>
                                            </p:tav>
                                          </p:tavLst>
                                        </p:anim>
                                        <p:anim calcmode="lin" valueType="num">
                                          <p:cBhvr>
                                            <p:cTn id="94" dur="1000" fill="hold"/>
                                            <p:tgtEl>
                                              <p:spTgt spid="202"/>
                                            </p:tgtEl>
                                            <p:attrNameLst>
                                              <p:attrName>ppt_h</p:attrName>
                                            </p:attrNameLst>
                                          </p:cBhvr>
                                          <p:tavLst>
                                            <p:tav tm="0">
                                              <p:val>
                                                <p:fltVal val="0"/>
                                              </p:val>
                                            </p:tav>
                                            <p:tav tm="100000">
                                              <p:val>
                                                <p:strVal val="#ppt_h"/>
                                              </p:val>
                                            </p:tav>
                                          </p:tavLst>
                                        </p:anim>
                                        <p:anim calcmode="lin" valueType="num">
                                          <p:cBhvr>
                                            <p:cTn id="95" dur="1000" fill="hold"/>
                                            <p:tgtEl>
                                              <p:spTgt spid="202"/>
                                            </p:tgtEl>
                                            <p:attrNameLst>
                                              <p:attrName>style.rotation</p:attrName>
                                            </p:attrNameLst>
                                          </p:cBhvr>
                                          <p:tavLst>
                                            <p:tav tm="0">
                                              <p:val>
                                                <p:fltVal val="360"/>
                                              </p:val>
                                            </p:tav>
                                            <p:tav tm="100000">
                                              <p:val>
                                                <p:fltVal val="0"/>
                                              </p:val>
                                            </p:tav>
                                          </p:tavLst>
                                        </p:anim>
                                        <p:animEffect transition="in" filter="fade">
                                          <p:cBhvr>
                                            <p:cTn id="96" dur="1000"/>
                                            <p:tgtEl>
                                              <p:spTgt spid="202"/>
                                            </p:tgtEl>
                                          </p:cBhvr>
                                        </p:animEffect>
                                      </p:childTnLst>
                                    </p:cTn>
                                  </p:par>
                                  <p:par>
                                    <p:cTn id="97" presetID="49" presetClass="entr" presetSubtype="0" decel="100000" fill="hold" grpId="1" nodeType="withEffect">
                                      <p:stCondLst>
                                        <p:cond delay="0"/>
                                      </p:stCondLst>
                                      <p:childTnLst>
                                        <p:set>
                                          <p:cBhvr>
                                            <p:cTn id="98" dur="1" fill="hold">
                                              <p:stCondLst>
                                                <p:cond delay="0"/>
                                              </p:stCondLst>
                                            </p:cTn>
                                            <p:tgtEl>
                                              <p:spTgt spid="238"/>
                                            </p:tgtEl>
                                            <p:attrNameLst>
                                              <p:attrName>style.visibility</p:attrName>
                                            </p:attrNameLst>
                                          </p:cBhvr>
                                          <p:to>
                                            <p:strVal val="visible"/>
                                          </p:to>
                                        </p:set>
                                        <p:anim calcmode="lin" valueType="num">
                                          <p:cBhvr>
                                            <p:cTn id="99" dur="1000" fill="hold"/>
                                            <p:tgtEl>
                                              <p:spTgt spid="238"/>
                                            </p:tgtEl>
                                            <p:attrNameLst>
                                              <p:attrName>ppt_w</p:attrName>
                                            </p:attrNameLst>
                                          </p:cBhvr>
                                          <p:tavLst>
                                            <p:tav tm="0">
                                              <p:val>
                                                <p:fltVal val="0"/>
                                              </p:val>
                                            </p:tav>
                                            <p:tav tm="100000">
                                              <p:val>
                                                <p:strVal val="#ppt_w"/>
                                              </p:val>
                                            </p:tav>
                                          </p:tavLst>
                                        </p:anim>
                                        <p:anim calcmode="lin" valueType="num">
                                          <p:cBhvr>
                                            <p:cTn id="100" dur="1000" fill="hold"/>
                                            <p:tgtEl>
                                              <p:spTgt spid="238"/>
                                            </p:tgtEl>
                                            <p:attrNameLst>
                                              <p:attrName>ppt_h</p:attrName>
                                            </p:attrNameLst>
                                          </p:cBhvr>
                                          <p:tavLst>
                                            <p:tav tm="0">
                                              <p:val>
                                                <p:fltVal val="0"/>
                                              </p:val>
                                            </p:tav>
                                            <p:tav tm="100000">
                                              <p:val>
                                                <p:strVal val="#ppt_h"/>
                                              </p:val>
                                            </p:tav>
                                          </p:tavLst>
                                        </p:anim>
                                        <p:anim calcmode="lin" valueType="num">
                                          <p:cBhvr>
                                            <p:cTn id="101" dur="1000" fill="hold"/>
                                            <p:tgtEl>
                                              <p:spTgt spid="238"/>
                                            </p:tgtEl>
                                            <p:attrNameLst>
                                              <p:attrName>style.rotation</p:attrName>
                                            </p:attrNameLst>
                                          </p:cBhvr>
                                          <p:tavLst>
                                            <p:tav tm="0">
                                              <p:val>
                                                <p:fltVal val="360"/>
                                              </p:val>
                                            </p:tav>
                                            <p:tav tm="100000">
                                              <p:val>
                                                <p:fltVal val="0"/>
                                              </p:val>
                                            </p:tav>
                                          </p:tavLst>
                                        </p:anim>
                                        <p:animEffect transition="in" filter="fade">
                                          <p:cBhvr>
                                            <p:cTn id="102" dur="1000"/>
                                            <p:tgtEl>
                                              <p:spTgt spid="238"/>
                                            </p:tgtEl>
                                          </p:cBhvr>
                                        </p:animEffect>
                                      </p:childTnLst>
                                    </p:cTn>
                                  </p:par>
                                  <p:par>
                                    <p:cTn id="103" presetID="49" presetClass="entr" presetSubtype="0" decel="100000" fill="hold" grpId="1" nodeType="withEffect">
                                      <p:stCondLst>
                                        <p:cond delay="0"/>
                                      </p:stCondLst>
                                      <p:childTnLst>
                                        <p:set>
                                          <p:cBhvr>
                                            <p:cTn id="104" dur="1" fill="hold">
                                              <p:stCondLst>
                                                <p:cond delay="0"/>
                                              </p:stCondLst>
                                            </p:cTn>
                                            <p:tgtEl>
                                              <p:spTgt spid="213"/>
                                            </p:tgtEl>
                                            <p:attrNameLst>
                                              <p:attrName>style.visibility</p:attrName>
                                            </p:attrNameLst>
                                          </p:cBhvr>
                                          <p:to>
                                            <p:strVal val="visible"/>
                                          </p:to>
                                        </p:set>
                                        <p:anim calcmode="lin" valueType="num">
                                          <p:cBhvr>
                                            <p:cTn id="105" dur="1000" fill="hold"/>
                                            <p:tgtEl>
                                              <p:spTgt spid="213"/>
                                            </p:tgtEl>
                                            <p:attrNameLst>
                                              <p:attrName>ppt_w</p:attrName>
                                            </p:attrNameLst>
                                          </p:cBhvr>
                                          <p:tavLst>
                                            <p:tav tm="0">
                                              <p:val>
                                                <p:fltVal val="0"/>
                                              </p:val>
                                            </p:tav>
                                            <p:tav tm="100000">
                                              <p:val>
                                                <p:strVal val="#ppt_w"/>
                                              </p:val>
                                            </p:tav>
                                          </p:tavLst>
                                        </p:anim>
                                        <p:anim calcmode="lin" valueType="num">
                                          <p:cBhvr>
                                            <p:cTn id="106" dur="1000" fill="hold"/>
                                            <p:tgtEl>
                                              <p:spTgt spid="213"/>
                                            </p:tgtEl>
                                            <p:attrNameLst>
                                              <p:attrName>ppt_h</p:attrName>
                                            </p:attrNameLst>
                                          </p:cBhvr>
                                          <p:tavLst>
                                            <p:tav tm="0">
                                              <p:val>
                                                <p:fltVal val="0"/>
                                              </p:val>
                                            </p:tav>
                                            <p:tav tm="100000">
                                              <p:val>
                                                <p:strVal val="#ppt_h"/>
                                              </p:val>
                                            </p:tav>
                                          </p:tavLst>
                                        </p:anim>
                                        <p:anim calcmode="lin" valueType="num">
                                          <p:cBhvr>
                                            <p:cTn id="107" dur="1000" fill="hold"/>
                                            <p:tgtEl>
                                              <p:spTgt spid="213"/>
                                            </p:tgtEl>
                                            <p:attrNameLst>
                                              <p:attrName>style.rotation</p:attrName>
                                            </p:attrNameLst>
                                          </p:cBhvr>
                                          <p:tavLst>
                                            <p:tav tm="0">
                                              <p:val>
                                                <p:fltVal val="360"/>
                                              </p:val>
                                            </p:tav>
                                            <p:tav tm="100000">
                                              <p:val>
                                                <p:fltVal val="0"/>
                                              </p:val>
                                            </p:tav>
                                          </p:tavLst>
                                        </p:anim>
                                        <p:animEffect transition="in" filter="fade">
                                          <p:cBhvr>
                                            <p:cTn id="108" dur="1000"/>
                                            <p:tgtEl>
                                              <p:spTgt spid="213"/>
                                            </p:tgtEl>
                                          </p:cBhvr>
                                        </p:animEffect>
                                      </p:childTnLst>
                                    </p:cTn>
                                  </p:par>
                                  <p:par>
                                    <p:cTn id="109" presetID="49" presetClass="entr" presetSubtype="0" decel="100000" fill="hold" grpId="1"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p:cTn id="111" dur="1000" fill="hold"/>
                                            <p:tgtEl>
                                              <p:spTgt spid="212"/>
                                            </p:tgtEl>
                                            <p:attrNameLst>
                                              <p:attrName>ppt_w</p:attrName>
                                            </p:attrNameLst>
                                          </p:cBhvr>
                                          <p:tavLst>
                                            <p:tav tm="0">
                                              <p:val>
                                                <p:fltVal val="0"/>
                                              </p:val>
                                            </p:tav>
                                            <p:tav tm="100000">
                                              <p:val>
                                                <p:strVal val="#ppt_w"/>
                                              </p:val>
                                            </p:tav>
                                          </p:tavLst>
                                        </p:anim>
                                        <p:anim calcmode="lin" valueType="num">
                                          <p:cBhvr>
                                            <p:cTn id="112" dur="1000" fill="hold"/>
                                            <p:tgtEl>
                                              <p:spTgt spid="212"/>
                                            </p:tgtEl>
                                            <p:attrNameLst>
                                              <p:attrName>ppt_h</p:attrName>
                                            </p:attrNameLst>
                                          </p:cBhvr>
                                          <p:tavLst>
                                            <p:tav tm="0">
                                              <p:val>
                                                <p:fltVal val="0"/>
                                              </p:val>
                                            </p:tav>
                                            <p:tav tm="100000">
                                              <p:val>
                                                <p:strVal val="#ppt_h"/>
                                              </p:val>
                                            </p:tav>
                                          </p:tavLst>
                                        </p:anim>
                                        <p:anim calcmode="lin" valueType="num">
                                          <p:cBhvr>
                                            <p:cTn id="113" dur="1000" fill="hold"/>
                                            <p:tgtEl>
                                              <p:spTgt spid="212"/>
                                            </p:tgtEl>
                                            <p:attrNameLst>
                                              <p:attrName>style.rotation</p:attrName>
                                            </p:attrNameLst>
                                          </p:cBhvr>
                                          <p:tavLst>
                                            <p:tav tm="0">
                                              <p:val>
                                                <p:fltVal val="360"/>
                                              </p:val>
                                            </p:tav>
                                            <p:tav tm="100000">
                                              <p:val>
                                                <p:fltVal val="0"/>
                                              </p:val>
                                            </p:tav>
                                          </p:tavLst>
                                        </p:anim>
                                        <p:animEffect transition="in" filter="fade">
                                          <p:cBhvr>
                                            <p:cTn id="114" dur="1000"/>
                                            <p:tgtEl>
                                              <p:spTgt spid="212"/>
                                            </p:tgtEl>
                                          </p:cBhvr>
                                        </p:animEffect>
                                      </p:childTnLst>
                                    </p:cTn>
                                  </p:par>
                                  <p:par>
                                    <p:cTn id="115" presetID="2" presetClass="entr" presetSubtype="9" fill="hold" grpId="0" nodeType="withEffect">
                                      <p:stCondLst>
                                        <p:cond delay="0"/>
                                      </p:stCondLst>
                                      <p:childTnLst>
                                        <p:set>
                                          <p:cBhvr>
                                            <p:cTn id="116" dur="1" fill="hold">
                                              <p:stCondLst>
                                                <p:cond delay="0"/>
                                              </p:stCondLst>
                                            </p:cTn>
                                            <p:tgtEl>
                                              <p:spTgt spid="225"/>
                                            </p:tgtEl>
                                            <p:attrNameLst>
                                              <p:attrName>style.visibility</p:attrName>
                                            </p:attrNameLst>
                                          </p:cBhvr>
                                          <p:to>
                                            <p:strVal val="visible"/>
                                          </p:to>
                                        </p:set>
                                        <p:anim calcmode="lin" valueType="num">
                                          <p:cBhvr additive="base">
                                            <p:cTn id="117" dur="1000" fill="hold"/>
                                            <p:tgtEl>
                                              <p:spTgt spid="225"/>
                                            </p:tgtEl>
                                            <p:attrNameLst>
                                              <p:attrName>ppt_x</p:attrName>
                                            </p:attrNameLst>
                                          </p:cBhvr>
                                          <p:tavLst>
                                            <p:tav tm="0">
                                              <p:val>
                                                <p:strVal val="0-#ppt_w/2"/>
                                              </p:val>
                                            </p:tav>
                                            <p:tav tm="100000">
                                              <p:val>
                                                <p:strVal val="#ppt_x"/>
                                              </p:val>
                                            </p:tav>
                                          </p:tavLst>
                                        </p:anim>
                                        <p:anim calcmode="lin" valueType="num">
                                          <p:cBhvr additive="base">
                                            <p:cTn id="118" dur="1000" fill="hold"/>
                                            <p:tgtEl>
                                              <p:spTgt spid="225"/>
                                            </p:tgtEl>
                                            <p:attrNameLst>
                                              <p:attrName>ppt_y</p:attrName>
                                            </p:attrNameLst>
                                          </p:cBhvr>
                                          <p:tavLst>
                                            <p:tav tm="0">
                                              <p:val>
                                                <p:strVal val="0-#ppt_h/2"/>
                                              </p:val>
                                            </p:tav>
                                            <p:tav tm="100000">
                                              <p:val>
                                                <p:strVal val="#ppt_y"/>
                                              </p:val>
                                            </p:tav>
                                          </p:tavLst>
                                        </p:anim>
                                      </p:childTnLst>
                                    </p:cTn>
                                  </p:par>
                                  <p:par>
                                    <p:cTn id="119" presetID="49" presetClass="entr" presetSubtype="0" decel="100000" fill="hold" grpId="1" nodeType="withEffect">
                                      <p:stCondLst>
                                        <p:cond delay="0"/>
                                      </p:stCondLst>
                                      <p:childTnLst>
                                        <p:set>
                                          <p:cBhvr>
                                            <p:cTn id="120" dur="1" fill="hold">
                                              <p:stCondLst>
                                                <p:cond delay="0"/>
                                              </p:stCondLst>
                                            </p:cTn>
                                            <p:tgtEl>
                                              <p:spTgt spid="225"/>
                                            </p:tgtEl>
                                            <p:attrNameLst>
                                              <p:attrName>style.visibility</p:attrName>
                                            </p:attrNameLst>
                                          </p:cBhvr>
                                          <p:to>
                                            <p:strVal val="visible"/>
                                          </p:to>
                                        </p:set>
                                        <p:anim calcmode="lin" valueType="num">
                                          <p:cBhvr>
                                            <p:cTn id="121" dur="1000" fill="hold"/>
                                            <p:tgtEl>
                                              <p:spTgt spid="225"/>
                                            </p:tgtEl>
                                            <p:attrNameLst>
                                              <p:attrName>ppt_w</p:attrName>
                                            </p:attrNameLst>
                                          </p:cBhvr>
                                          <p:tavLst>
                                            <p:tav tm="0">
                                              <p:val>
                                                <p:fltVal val="0"/>
                                              </p:val>
                                            </p:tav>
                                            <p:tav tm="100000">
                                              <p:val>
                                                <p:strVal val="#ppt_w"/>
                                              </p:val>
                                            </p:tav>
                                          </p:tavLst>
                                        </p:anim>
                                        <p:anim calcmode="lin" valueType="num">
                                          <p:cBhvr>
                                            <p:cTn id="122" dur="1000" fill="hold"/>
                                            <p:tgtEl>
                                              <p:spTgt spid="225"/>
                                            </p:tgtEl>
                                            <p:attrNameLst>
                                              <p:attrName>ppt_h</p:attrName>
                                            </p:attrNameLst>
                                          </p:cBhvr>
                                          <p:tavLst>
                                            <p:tav tm="0">
                                              <p:val>
                                                <p:fltVal val="0"/>
                                              </p:val>
                                            </p:tav>
                                            <p:tav tm="100000">
                                              <p:val>
                                                <p:strVal val="#ppt_h"/>
                                              </p:val>
                                            </p:tav>
                                          </p:tavLst>
                                        </p:anim>
                                        <p:anim calcmode="lin" valueType="num">
                                          <p:cBhvr>
                                            <p:cTn id="123" dur="1000" fill="hold"/>
                                            <p:tgtEl>
                                              <p:spTgt spid="225"/>
                                            </p:tgtEl>
                                            <p:attrNameLst>
                                              <p:attrName>style.rotation</p:attrName>
                                            </p:attrNameLst>
                                          </p:cBhvr>
                                          <p:tavLst>
                                            <p:tav tm="0">
                                              <p:val>
                                                <p:fltVal val="360"/>
                                              </p:val>
                                            </p:tav>
                                            <p:tav tm="100000">
                                              <p:val>
                                                <p:fltVal val="0"/>
                                              </p:val>
                                            </p:tav>
                                          </p:tavLst>
                                        </p:anim>
                                        <p:animEffect transition="in" filter="fade">
                                          <p:cBhvr>
                                            <p:cTn id="124" dur="1000"/>
                                            <p:tgtEl>
                                              <p:spTgt spid="225"/>
                                            </p:tgtEl>
                                          </p:cBhvr>
                                        </p:animEffect>
                                      </p:childTnLst>
                                    </p:cTn>
                                  </p:par>
                                  <p:par>
                                    <p:cTn id="125" presetID="2" presetClass="entr" presetSubtype="9"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000" fill="hold"/>
                                            <p:tgtEl>
                                              <p:spTgt spid="216"/>
                                            </p:tgtEl>
                                            <p:attrNameLst>
                                              <p:attrName>ppt_x</p:attrName>
                                            </p:attrNameLst>
                                          </p:cBhvr>
                                          <p:tavLst>
                                            <p:tav tm="0">
                                              <p:val>
                                                <p:strVal val="0-#ppt_w/2"/>
                                              </p:val>
                                            </p:tav>
                                            <p:tav tm="100000">
                                              <p:val>
                                                <p:strVal val="#ppt_x"/>
                                              </p:val>
                                            </p:tav>
                                          </p:tavLst>
                                        </p:anim>
                                        <p:anim calcmode="lin" valueType="num">
                                          <p:cBhvr additive="base">
                                            <p:cTn id="128" dur="1000" fill="hold"/>
                                            <p:tgtEl>
                                              <p:spTgt spid="216"/>
                                            </p:tgtEl>
                                            <p:attrNameLst>
                                              <p:attrName>ppt_y</p:attrName>
                                            </p:attrNameLst>
                                          </p:cBhvr>
                                          <p:tavLst>
                                            <p:tav tm="0">
                                              <p:val>
                                                <p:strVal val="0-#ppt_h/2"/>
                                              </p:val>
                                            </p:tav>
                                            <p:tav tm="100000">
                                              <p:val>
                                                <p:strVal val="#ppt_y"/>
                                              </p:val>
                                            </p:tav>
                                          </p:tavLst>
                                        </p:anim>
                                      </p:childTnLst>
                                    </p:cTn>
                                  </p:par>
                                  <p:par>
                                    <p:cTn id="129" presetID="49" presetClass="entr" presetSubtype="0" decel="100000" fill="hold" grpId="1" nodeType="withEffect">
                                      <p:stCondLst>
                                        <p:cond delay="0"/>
                                      </p:stCondLst>
                                      <p:childTnLst>
                                        <p:set>
                                          <p:cBhvr>
                                            <p:cTn id="130" dur="1" fill="hold">
                                              <p:stCondLst>
                                                <p:cond delay="0"/>
                                              </p:stCondLst>
                                            </p:cTn>
                                            <p:tgtEl>
                                              <p:spTgt spid="216"/>
                                            </p:tgtEl>
                                            <p:attrNameLst>
                                              <p:attrName>style.visibility</p:attrName>
                                            </p:attrNameLst>
                                          </p:cBhvr>
                                          <p:to>
                                            <p:strVal val="visible"/>
                                          </p:to>
                                        </p:set>
                                        <p:anim calcmode="lin" valueType="num">
                                          <p:cBhvr>
                                            <p:cTn id="131" dur="1000" fill="hold"/>
                                            <p:tgtEl>
                                              <p:spTgt spid="216"/>
                                            </p:tgtEl>
                                            <p:attrNameLst>
                                              <p:attrName>ppt_w</p:attrName>
                                            </p:attrNameLst>
                                          </p:cBhvr>
                                          <p:tavLst>
                                            <p:tav tm="0">
                                              <p:val>
                                                <p:fltVal val="0"/>
                                              </p:val>
                                            </p:tav>
                                            <p:tav tm="100000">
                                              <p:val>
                                                <p:strVal val="#ppt_w"/>
                                              </p:val>
                                            </p:tav>
                                          </p:tavLst>
                                        </p:anim>
                                        <p:anim calcmode="lin" valueType="num">
                                          <p:cBhvr>
                                            <p:cTn id="132" dur="1000" fill="hold"/>
                                            <p:tgtEl>
                                              <p:spTgt spid="216"/>
                                            </p:tgtEl>
                                            <p:attrNameLst>
                                              <p:attrName>ppt_h</p:attrName>
                                            </p:attrNameLst>
                                          </p:cBhvr>
                                          <p:tavLst>
                                            <p:tav tm="0">
                                              <p:val>
                                                <p:fltVal val="0"/>
                                              </p:val>
                                            </p:tav>
                                            <p:tav tm="100000">
                                              <p:val>
                                                <p:strVal val="#ppt_h"/>
                                              </p:val>
                                            </p:tav>
                                          </p:tavLst>
                                        </p:anim>
                                        <p:anim calcmode="lin" valueType="num">
                                          <p:cBhvr>
                                            <p:cTn id="133" dur="1000" fill="hold"/>
                                            <p:tgtEl>
                                              <p:spTgt spid="216"/>
                                            </p:tgtEl>
                                            <p:attrNameLst>
                                              <p:attrName>style.rotation</p:attrName>
                                            </p:attrNameLst>
                                          </p:cBhvr>
                                          <p:tavLst>
                                            <p:tav tm="0">
                                              <p:val>
                                                <p:fltVal val="360"/>
                                              </p:val>
                                            </p:tav>
                                            <p:tav tm="100000">
                                              <p:val>
                                                <p:fltVal val="0"/>
                                              </p:val>
                                            </p:tav>
                                          </p:tavLst>
                                        </p:anim>
                                        <p:animEffect transition="in" filter="fade">
                                          <p:cBhvr>
                                            <p:cTn id="134" dur="1000"/>
                                            <p:tgtEl>
                                              <p:spTgt spid="216"/>
                                            </p:tgtEl>
                                          </p:cBhvr>
                                        </p:animEffect>
                                      </p:childTnLst>
                                    </p:cTn>
                                  </p:par>
                                  <p:par>
                                    <p:cTn id="135" presetID="2" presetClass="entr" presetSubtype="9" fill="hold" grpId="0" nodeType="withEffect">
                                      <p:stCondLst>
                                        <p:cond delay="0"/>
                                      </p:stCondLst>
                                      <p:childTnLst>
                                        <p:set>
                                          <p:cBhvr>
                                            <p:cTn id="136" dur="1" fill="hold">
                                              <p:stCondLst>
                                                <p:cond delay="0"/>
                                              </p:stCondLst>
                                            </p:cTn>
                                            <p:tgtEl>
                                              <p:spTgt spid="214"/>
                                            </p:tgtEl>
                                            <p:attrNameLst>
                                              <p:attrName>style.visibility</p:attrName>
                                            </p:attrNameLst>
                                          </p:cBhvr>
                                          <p:to>
                                            <p:strVal val="visible"/>
                                          </p:to>
                                        </p:set>
                                        <p:anim calcmode="lin" valueType="num">
                                          <p:cBhvr additive="base">
                                            <p:cTn id="137" dur="1000" fill="hold"/>
                                            <p:tgtEl>
                                              <p:spTgt spid="214"/>
                                            </p:tgtEl>
                                            <p:attrNameLst>
                                              <p:attrName>ppt_x</p:attrName>
                                            </p:attrNameLst>
                                          </p:cBhvr>
                                          <p:tavLst>
                                            <p:tav tm="0">
                                              <p:val>
                                                <p:strVal val="0-#ppt_w/2"/>
                                              </p:val>
                                            </p:tav>
                                            <p:tav tm="100000">
                                              <p:val>
                                                <p:strVal val="#ppt_x"/>
                                              </p:val>
                                            </p:tav>
                                          </p:tavLst>
                                        </p:anim>
                                        <p:anim calcmode="lin" valueType="num">
                                          <p:cBhvr additive="base">
                                            <p:cTn id="138" dur="1000" fill="hold"/>
                                            <p:tgtEl>
                                              <p:spTgt spid="214"/>
                                            </p:tgtEl>
                                            <p:attrNameLst>
                                              <p:attrName>ppt_y</p:attrName>
                                            </p:attrNameLst>
                                          </p:cBhvr>
                                          <p:tavLst>
                                            <p:tav tm="0">
                                              <p:val>
                                                <p:strVal val="0-#ppt_h/2"/>
                                              </p:val>
                                            </p:tav>
                                            <p:tav tm="100000">
                                              <p:val>
                                                <p:strVal val="#ppt_y"/>
                                              </p:val>
                                            </p:tav>
                                          </p:tavLst>
                                        </p:anim>
                                      </p:childTnLst>
                                    </p:cTn>
                                  </p:par>
                                  <p:par>
                                    <p:cTn id="139" presetID="49" presetClass="entr" presetSubtype="0" decel="100000" fill="hold" grpId="1" nodeType="withEffect">
                                      <p:stCondLst>
                                        <p:cond delay="0"/>
                                      </p:stCondLst>
                                      <p:childTnLst>
                                        <p:set>
                                          <p:cBhvr>
                                            <p:cTn id="140" dur="1" fill="hold">
                                              <p:stCondLst>
                                                <p:cond delay="0"/>
                                              </p:stCondLst>
                                            </p:cTn>
                                            <p:tgtEl>
                                              <p:spTgt spid="214"/>
                                            </p:tgtEl>
                                            <p:attrNameLst>
                                              <p:attrName>style.visibility</p:attrName>
                                            </p:attrNameLst>
                                          </p:cBhvr>
                                          <p:to>
                                            <p:strVal val="visible"/>
                                          </p:to>
                                        </p:set>
                                        <p:anim calcmode="lin" valueType="num">
                                          <p:cBhvr>
                                            <p:cTn id="141" dur="1000" fill="hold"/>
                                            <p:tgtEl>
                                              <p:spTgt spid="214"/>
                                            </p:tgtEl>
                                            <p:attrNameLst>
                                              <p:attrName>ppt_w</p:attrName>
                                            </p:attrNameLst>
                                          </p:cBhvr>
                                          <p:tavLst>
                                            <p:tav tm="0">
                                              <p:val>
                                                <p:fltVal val="0"/>
                                              </p:val>
                                            </p:tav>
                                            <p:tav tm="100000">
                                              <p:val>
                                                <p:strVal val="#ppt_w"/>
                                              </p:val>
                                            </p:tav>
                                          </p:tavLst>
                                        </p:anim>
                                        <p:anim calcmode="lin" valueType="num">
                                          <p:cBhvr>
                                            <p:cTn id="142" dur="1000" fill="hold"/>
                                            <p:tgtEl>
                                              <p:spTgt spid="214"/>
                                            </p:tgtEl>
                                            <p:attrNameLst>
                                              <p:attrName>ppt_h</p:attrName>
                                            </p:attrNameLst>
                                          </p:cBhvr>
                                          <p:tavLst>
                                            <p:tav tm="0">
                                              <p:val>
                                                <p:fltVal val="0"/>
                                              </p:val>
                                            </p:tav>
                                            <p:tav tm="100000">
                                              <p:val>
                                                <p:strVal val="#ppt_h"/>
                                              </p:val>
                                            </p:tav>
                                          </p:tavLst>
                                        </p:anim>
                                        <p:anim calcmode="lin" valueType="num">
                                          <p:cBhvr>
                                            <p:cTn id="143" dur="1000" fill="hold"/>
                                            <p:tgtEl>
                                              <p:spTgt spid="214"/>
                                            </p:tgtEl>
                                            <p:attrNameLst>
                                              <p:attrName>style.rotation</p:attrName>
                                            </p:attrNameLst>
                                          </p:cBhvr>
                                          <p:tavLst>
                                            <p:tav tm="0">
                                              <p:val>
                                                <p:fltVal val="360"/>
                                              </p:val>
                                            </p:tav>
                                            <p:tav tm="100000">
                                              <p:val>
                                                <p:fltVal val="0"/>
                                              </p:val>
                                            </p:tav>
                                          </p:tavLst>
                                        </p:anim>
                                        <p:animEffect transition="in" filter="fade">
                                          <p:cBhvr>
                                            <p:cTn id="144" dur="1000"/>
                                            <p:tgtEl>
                                              <p:spTgt spid="214"/>
                                            </p:tgtEl>
                                          </p:cBhvr>
                                        </p:animEffect>
                                      </p:childTnLst>
                                    </p:cTn>
                                  </p:par>
                                  <p:par>
                                    <p:cTn id="145" presetID="2" presetClass="entr" presetSubtype="9" fill="hold" grpId="0" nodeType="withEffect">
                                      <p:stCondLst>
                                        <p:cond delay="0"/>
                                      </p:stCondLst>
                                      <p:childTnLst>
                                        <p:set>
                                          <p:cBhvr>
                                            <p:cTn id="146" dur="1" fill="hold">
                                              <p:stCondLst>
                                                <p:cond delay="0"/>
                                              </p:stCondLst>
                                            </p:cTn>
                                            <p:tgtEl>
                                              <p:spTgt spid="217"/>
                                            </p:tgtEl>
                                            <p:attrNameLst>
                                              <p:attrName>style.visibility</p:attrName>
                                            </p:attrNameLst>
                                          </p:cBhvr>
                                          <p:to>
                                            <p:strVal val="visible"/>
                                          </p:to>
                                        </p:set>
                                        <p:anim calcmode="lin" valueType="num">
                                          <p:cBhvr additive="base">
                                            <p:cTn id="147" dur="1000" fill="hold"/>
                                            <p:tgtEl>
                                              <p:spTgt spid="217"/>
                                            </p:tgtEl>
                                            <p:attrNameLst>
                                              <p:attrName>ppt_x</p:attrName>
                                            </p:attrNameLst>
                                          </p:cBhvr>
                                          <p:tavLst>
                                            <p:tav tm="0">
                                              <p:val>
                                                <p:strVal val="0-#ppt_w/2"/>
                                              </p:val>
                                            </p:tav>
                                            <p:tav tm="100000">
                                              <p:val>
                                                <p:strVal val="#ppt_x"/>
                                              </p:val>
                                            </p:tav>
                                          </p:tavLst>
                                        </p:anim>
                                        <p:anim calcmode="lin" valueType="num">
                                          <p:cBhvr additive="base">
                                            <p:cTn id="148" dur="1000" fill="hold"/>
                                            <p:tgtEl>
                                              <p:spTgt spid="217"/>
                                            </p:tgtEl>
                                            <p:attrNameLst>
                                              <p:attrName>ppt_y</p:attrName>
                                            </p:attrNameLst>
                                          </p:cBhvr>
                                          <p:tavLst>
                                            <p:tav tm="0">
                                              <p:val>
                                                <p:strVal val="0-#ppt_h/2"/>
                                              </p:val>
                                            </p:tav>
                                            <p:tav tm="100000">
                                              <p:val>
                                                <p:strVal val="#ppt_y"/>
                                              </p:val>
                                            </p:tav>
                                          </p:tavLst>
                                        </p:anim>
                                      </p:childTnLst>
                                    </p:cTn>
                                  </p:par>
                                  <p:par>
                                    <p:cTn id="149" presetID="49" presetClass="entr" presetSubtype="0" decel="100000" fill="hold" grpId="1" nodeType="withEffect">
                                      <p:stCondLst>
                                        <p:cond delay="0"/>
                                      </p:stCondLst>
                                      <p:childTnLst>
                                        <p:set>
                                          <p:cBhvr>
                                            <p:cTn id="150" dur="1" fill="hold">
                                              <p:stCondLst>
                                                <p:cond delay="0"/>
                                              </p:stCondLst>
                                            </p:cTn>
                                            <p:tgtEl>
                                              <p:spTgt spid="217"/>
                                            </p:tgtEl>
                                            <p:attrNameLst>
                                              <p:attrName>style.visibility</p:attrName>
                                            </p:attrNameLst>
                                          </p:cBhvr>
                                          <p:to>
                                            <p:strVal val="visible"/>
                                          </p:to>
                                        </p:set>
                                        <p:anim calcmode="lin" valueType="num">
                                          <p:cBhvr>
                                            <p:cTn id="151" dur="1000" fill="hold"/>
                                            <p:tgtEl>
                                              <p:spTgt spid="217"/>
                                            </p:tgtEl>
                                            <p:attrNameLst>
                                              <p:attrName>ppt_w</p:attrName>
                                            </p:attrNameLst>
                                          </p:cBhvr>
                                          <p:tavLst>
                                            <p:tav tm="0">
                                              <p:val>
                                                <p:fltVal val="0"/>
                                              </p:val>
                                            </p:tav>
                                            <p:tav tm="100000">
                                              <p:val>
                                                <p:strVal val="#ppt_w"/>
                                              </p:val>
                                            </p:tav>
                                          </p:tavLst>
                                        </p:anim>
                                        <p:anim calcmode="lin" valueType="num">
                                          <p:cBhvr>
                                            <p:cTn id="152" dur="1000" fill="hold"/>
                                            <p:tgtEl>
                                              <p:spTgt spid="217"/>
                                            </p:tgtEl>
                                            <p:attrNameLst>
                                              <p:attrName>ppt_h</p:attrName>
                                            </p:attrNameLst>
                                          </p:cBhvr>
                                          <p:tavLst>
                                            <p:tav tm="0">
                                              <p:val>
                                                <p:fltVal val="0"/>
                                              </p:val>
                                            </p:tav>
                                            <p:tav tm="100000">
                                              <p:val>
                                                <p:strVal val="#ppt_h"/>
                                              </p:val>
                                            </p:tav>
                                          </p:tavLst>
                                        </p:anim>
                                        <p:anim calcmode="lin" valueType="num">
                                          <p:cBhvr>
                                            <p:cTn id="153" dur="1000" fill="hold"/>
                                            <p:tgtEl>
                                              <p:spTgt spid="217"/>
                                            </p:tgtEl>
                                            <p:attrNameLst>
                                              <p:attrName>style.rotation</p:attrName>
                                            </p:attrNameLst>
                                          </p:cBhvr>
                                          <p:tavLst>
                                            <p:tav tm="0">
                                              <p:val>
                                                <p:fltVal val="360"/>
                                              </p:val>
                                            </p:tav>
                                            <p:tav tm="100000">
                                              <p:val>
                                                <p:fltVal val="0"/>
                                              </p:val>
                                            </p:tav>
                                          </p:tavLst>
                                        </p:anim>
                                        <p:animEffect transition="in" filter="fade">
                                          <p:cBhvr>
                                            <p:cTn id="154" dur="1000"/>
                                            <p:tgtEl>
                                              <p:spTgt spid="217"/>
                                            </p:tgtEl>
                                          </p:cBhvr>
                                        </p:animEffect>
                                      </p:childTnLst>
                                    </p:cTn>
                                  </p:par>
                                  <p:par>
                                    <p:cTn id="155" presetID="2" presetClass="entr" presetSubtype="9" fill="hold" grpId="0" nodeType="withEffect">
                                      <p:stCondLst>
                                        <p:cond delay="0"/>
                                      </p:stCondLst>
                                      <p:childTnLst>
                                        <p:set>
                                          <p:cBhvr>
                                            <p:cTn id="156" dur="1" fill="hold">
                                              <p:stCondLst>
                                                <p:cond delay="0"/>
                                              </p:stCondLst>
                                            </p:cTn>
                                            <p:tgtEl>
                                              <p:spTgt spid="209"/>
                                            </p:tgtEl>
                                            <p:attrNameLst>
                                              <p:attrName>style.visibility</p:attrName>
                                            </p:attrNameLst>
                                          </p:cBhvr>
                                          <p:to>
                                            <p:strVal val="visible"/>
                                          </p:to>
                                        </p:set>
                                        <p:anim calcmode="lin" valueType="num">
                                          <p:cBhvr additive="base">
                                            <p:cTn id="157" dur="1000" fill="hold"/>
                                            <p:tgtEl>
                                              <p:spTgt spid="209"/>
                                            </p:tgtEl>
                                            <p:attrNameLst>
                                              <p:attrName>ppt_x</p:attrName>
                                            </p:attrNameLst>
                                          </p:cBhvr>
                                          <p:tavLst>
                                            <p:tav tm="0">
                                              <p:val>
                                                <p:strVal val="0-#ppt_w/2"/>
                                              </p:val>
                                            </p:tav>
                                            <p:tav tm="100000">
                                              <p:val>
                                                <p:strVal val="#ppt_x"/>
                                              </p:val>
                                            </p:tav>
                                          </p:tavLst>
                                        </p:anim>
                                        <p:anim calcmode="lin" valueType="num">
                                          <p:cBhvr additive="base">
                                            <p:cTn id="158" dur="1000" fill="hold"/>
                                            <p:tgtEl>
                                              <p:spTgt spid="209"/>
                                            </p:tgtEl>
                                            <p:attrNameLst>
                                              <p:attrName>ppt_y</p:attrName>
                                            </p:attrNameLst>
                                          </p:cBhvr>
                                          <p:tavLst>
                                            <p:tav tm="0">
                                              <p:val>
                                                <p:strVal val="0-#ppt_h/2"/>
                                              </p:val>
                                            </p:tav>
                                            <p:tav tm="100000">
                                              <p:val>
                                                <p:strVal val="#ppt_y"/>
                                              </p:val>
                                            </p:tav>
                                          </p:tavLst>
                                        </p:anim>
                                      </p:childTnLst>
                                    </p:cTn>
                                  </p:par>
                                  <p:par>
                                    <p:cTn id="159" presetID="49" presetClass="entr" presetSubtype="0" decel="100000" fill="hold" grpId="1" nodeType="withEffect">
                                      <p:stCondLst>
                                        <p:cond delay="0"/>
                                      </p:stCondLst>
                                      <p:childTnLst>
                                        <p:set>
                                          <p:cBhvr>
                                            <p:cTn id="160" dur="1" fill="hold">
                                              <p:stCondLst>
                                                <p:cond delay="0"/>
                                              </p:stCondLst>
                                            </p:cTn>
                                            <p:tgtEl>
                                              <p:spTgt spid="209"/>
                                            </p:tgtEl>
                                            <p:attrNameLst>
                                              <p:attrName>style.visibility</p:attrName>
                                            </p:attrNameLst>
                                          </p:cBhvr>
                                          <p:to>
                                            <p:strVal val="visible"/>
                                          </p:to>
                                        </p:set>
                                        <p:anim calcmode="lin" valueType="num">
                                          <p:cBhvr>
                                            <p:cTn id="161" dur="1000" fill="hold"/>
                                            <p:tgtEl>
                                              <p:spTgt spid="209"/>
                                            </p:tgtEl>
                                            <p:attrNameLst>
                                              <p:attrName>ppt_w</p:attrName>
                                            </p:attrNameLst>
                                          </p:cBhvr>
                                          <p:tavLst>
                                            <p:tav tm="0">
                                              <p:val>
                                                <p:fltVal val="0"/>
                                              </p:val>
                                            </p:tav>
                                            <p:tav tm="100000">
                                              <p:val>
                                                <p:strVal val="#ppt_w"/>
                                              </p:val>
                                            </p:tav>
                                          </p:tavLst>
                                        </p:anim>
                                        <p:anim calcmode="lin" valueType="num">
                                          <p:cBhvr>
                                            <p:cTn id="162" dur="1000" fill="hold"/>
                                            <p:tgtEl>
                                              <p:spTgt spid="209"/>
                                            </p:tgtEl>
                                            <p:attrNameLst>
                                              <p:attrName>ppt_h</p:attrName>
                                            </p:attrNameLst>
                                          </p:cBhvr>
                                          <p:tavLst>
                                            <p:tav tm="0">
                                              <p:val>
                                                <p:fltVal val="0"/>
                                              </p:val>
                                            </p:tav>
                                            <p:tav tm="100000">
                                              <p:val>
                                                <p:strVal val="#ppt_h"/>
                                              </p:val>
                                            </p:tav>
                                          </p:tavLst>
                                        </p:anim>
                                        <p:anim calcmode="lin" valueType="num">
                                          <p:cBhvr>
                                            <p:cTn id="163" dur="1000" fill="hold"/>
                                            <p:tgtEl>
                                              <p:spTgt spid="209"/>
                                            </p:tgtEl>
                                            <p:attrNameLst>
                                              <p:attrName>style.rotation</p:attrName>
                                            </p:attrNameLst>
                                          </p:cBhvr>
                                          <p:tavLst>
                                            <p:tav tm="0">
                                              <p:val>
                                                <p:fltVal val="360"/>
                                              </p:val>
                                            </p:tav>
                                            <p:tav tm="100000">
                                              <p:val>
                                                <p:fltVal val="0"/>
                                              </p:val>
                                            </p:tav>
                                          </p:tavLst>
                                        </p:anim>
                                        <p:animEffect transition="in" filter="fade">
                                          <p:cBhvr>
                                            <p:cTn id="164" dur="1000"/>
                                            <p:tgtEl>
                                              <p:spTgt spid="209"/>
                                            </p:tgtEl>
                                          </p:cBhvr>
                                        </p:animEffect>
                                      </p:childTnLst>
                                    </p:cTn>
                                  </p:par>
                                  <p:par>
                                    <p:cTn id="165" presetID="2" presetClass="entr" presetSubtype="9" fill="hold" grpId="0" nodeType="withEffect">
                                      <p:stCondLst>
                                        <p:cond delay="0"/>
                                      </p:stCondLst>
                                      <p:childTnLst>
                                        <p:set>
                                          <p:cBhvr>
                                            <p:cTn id="166" dur="1" fill="hold">
                                              <p:stCondLst>
                                                <p:cond delay="0"/>
                                              </p:stCondLst>
                                            </p:cTn>
                                            <p:tgtEl>
                                              <p:spTgt spid="240"/>
                                            </p:tgtEl>
                                            <p:attrNameLst>
                                              <p:attrName>style.visibility</p:attrName>
                                            </p:attrNameLst>
                                          </p:cBhvr>
                                          <p:to>
                                            <p:strVal val="visible"/>
                                          </p:to>
                                        </p:set>
                                        <p:anim calcmode="lin" valueType="num">
                                          <p:cBhvr additive="base">
                                            <p:cTn id="167" dur="1000" fill="hold"/>
                                            <p:tgtEl>
                                              <p:spTgt spid="240"/>
                                            </p:tgtEl>
                                            <p:attrNameLst>
                                              <p:attrName>ppt_x</p:attrName>
                                            </p:attrNameLst>
                                          </p:cBhvr>
                                          <p:tavLst>
                                            <p:tav tm="0">
                                              <p:val>
                                                <p:strVal val="0-#ppt_w/2"/>
                                              </p:val>
                                            </p:tav>
                                            <p:tav tm="100000">
                                              <p:val>
                                                <p:strVal val="#ppt_x"/>
                                              </p:val>
                                            </p:tav>
                                          </p:tavLst>
                                        </p:anim>
                                        <p:anim calcmode="lin" valueType="num">
                                          <p:cBhvr additive="base">
                                            <p:cTn id="168" dur="1000" fill="hold"/>
                                            <p:tgtEl>
                                              <p:spTgt spid="240"/>
                                            </p:tgtEl>
                                            <p:attrNameLst>
                                              <p:attrName>ppt_y</p:attrName>
                                            </p:attrNameLst>
                                          </p:cBhvr>
                                          <p:tavLst>
                                            <p:tav tm="0">
                                              <p:val>
                                                <p:strVal val="0-#ppt_h/2"/>
                                              </p:val>
                                            </p:tav>
                                            <p:tav tm="100000">
                                              <p:val>
                                                <p:strVal val="#ppt_y"/>
                                              </p:val>
                                            </p:tav>
                                          </p:tavLst>
                                        </p:anim>
                                      </p:childTnLst>
                                    </p:cTn>
                                  </p:par>
                                  <p:par>
                                    <p:cTn id="169" presetID="49" presetClass="entr" presetSubtype="0" decel="100000" fill="hold" grpId="1" nodeType="withEffect">
                                      <p:stCondLst>
                                        <p:cond delay="0"/>
                                      </p:stCondLst>
                                      <p:childTnLst>
                                        <p:set>
                                          <p:cBhvr>
                                            <p:cTn id="170" dur="1" fill="hold">
                                              <p:stCondLst>
                                                <p:cond delay="0"/>
                                              </p:stCondLst>
                                            </p:cTn>
                                            <p:tgtEl>
                                              <p:spTgt spid="240"/>
                                            </p:tgtEl>
                                            <p:attrNameLst>
                                              <p:attrName>style.visibility</p:attrName>
                                            </p:attrNameLst>
                                          </p:cBhvr>
                                          <p:to>
                                            <p:strVal val="visible"/>
                                          </p:to>
                                        </p:set>
                                        <p:anim calcmode="lin" valueType="num">
                                          <p:cBhvr>
                                            <p:cTn id="171" dur="1000" fill="hold"/>
                                            <p:tgtEl>
                                              <p:spTgt spid="240"/>
                                            </p:tgtEl>
                                            <p:attrNameLst>
                                              <p:attrName>ppt_w</p:attrName>
                                            </p:attrNameLst>
                                          </p:cBhvr>
                                          <p:tavLst>
                                            <p:tav tm="0">
                                              <p:val>
                                                <p:fltVal val="0"/>
                                              </p:val>
                                            </p:tav>
                                            <p:tav tm="100000">
                                              <p:val>
                                                <p:strVal val="#ppt_w"/>
                                              </p:val>
                                            </p:tav>
                                          </p:tavLst>
                                        </p:anim>
                                        <p:anim calcmode="lin" valueType="num">
                                          <p:cBhvr>
                                            <p:cTn id="172" dur="1000" fill="hold"/>
                                            <p:tgtEl>
                                              <p:spTgt spid="240"/>
                                            </p:tgtEl>
                                            <p:attrNameLst>
                                              <p:attrName>ppt_h</p:attrName>
                                            </p:attrNameLst>
                                          </p:cBhvr>
                                          <p:tavLst>
                                            <p:tav tm="0">
                                              <p:val>
                                                <p:fltVal val="0"/>
                                              </p:val>
                                            </p:tav>
                                            <p:tav tm="100000">
                                              <p:val>
                                                <p:strVal val="#ppt_h"/>
                                              </p:val>
                                            </p:tav>
                                          </p:tavLst>
                                        </p:anim>
                                        <p:anim calcmode="lin" valueType="num">
                                          <p:cBhvr>
                                            <p:cTn id="173" dur="1000" fill="hold"/>
                                            <p:tgtEl>
                                              <p:spTgt spid="240"/>
                                            </p:tgtEl>
                                            <p:attrNameLst>
                                              <p:attrName>style.rotation</p:attrName>
                                            </p:attrNameLst>
                                          </p:cBhvr>
                                          <p:tavLst>
                                            <p:tav tm="0">
                                              <p:val>
                                                <p:fltVal val="360"/>
                                              </p:val>
                                            </p:tav>
                                            <p:tav tm="100000">
                                              <p:val>
                                                <p:fltVal val="0"/>
                                              </p:val>
                                            </p:tav>
                                          </p:tavLst>
                                        </p:anim>
                                        <p:animEffect transition="in" filter="fade">
                                          <p:cBhvr>
                                            <p:cTn id="174" dur="1000"/>
                                            <p:tgtEl>
                                              <p:spTgt spid="240"/>
                                            </p:tgtEl>
                                          </p:cBhvr>
                                        </p:animEffect>
                                      </p:childTnLst>
                                    </p:cTn>
                                  </p:par>
                                  <p:par>
                                    <p:cTn id="175" presetID="2" presetClass="entr" presetSubtype="9" fill="hold" grpId="0" nodeType="withEffect">
                                      <p:stCondLst>
                                        <p:cond delay="0"/>
                                      </p:stCondLst>
                                      <p:childTnLst>
                                        <p:set>
                                          <p:cBhvr>
                                            <p:cTn id="176" dur="1" fill="hold">
                                              <p:stCondLst>
                                                <p:cond delay="0"/>
                                              </p:stCondLst>
                                            </p:cTn>
                                            <p:tgtEl>
                                              <p:spTgt spid="239"/>
                                            </p:tgtEl>
                                            <p:attrNameLst>
                                              <p:attrName>style.visibility</p:attrName>
                                            </p:attrNameLst>
                                          </p:cBhvr>
                                          <p:to>
                                            <p:strVal val="visible"/>
                                          </p:to>
                                        </p:set>
                                        <p:anim calcmode="lin" valueType="num">
                                          <p:cBhvr additive="base">
                                            <p:cTn id="177" dur="1000" fill="hold"/>
                                            <p:tgtEl>
                                              <p:spTgt spid="239"/>
                                            </p:tgtEl>
                                            <p:attrNameLst>
                                              <p:attrName>ppt_x</p:attrName>
                                            </p:attrNameLst>
                                          </p:cBhvr>
                                          <p:tavLst>
                                            <p:tav tm="0">
                                              <p:val>
                                                <p:strVal val="0-#ppt_w/2"/>
                                              </p:val>
                                            </p:tav>
                                            <p:tav tm="100000">
                                              <p:val>
                                                <p:strVal val="#ppt_x"/>
                                              </p:val>
                                            </p:tav>
                                          </p:tavLst>
                                        </p:anim>
                                        <p:anim calcmode="lin" valueType="num">
                                          <p:cBhvr additive="base">
                                            <p:cTn id="178" dur="1000" fill="hold"/>
                                            <p:tgtEl>
                                              <p:spTgt spid="239"/>
                                            </p:tgtEl>
                                            <p:attrNameLst>
                                              <p:attrName>ppt_y</p:attrName>
                                            </p:attrNameLst>
                                          </p:cBhvr>
                                          <p:tavLst>
                                            <p:tav tm="0">
                                              <p:val>
                                                <p:strVal val="0-#ppt_h/2"/>
                                              </p:val>
                                            </p:tav>
                                            <p:tav tm="100000">
                                              <p:val>
                                                <p:strVal val="#ppt_y"/>
                                              </p:val>
                                            </p:tav>
                                          </p:tavLst>
                                        </p:anim>
                                      </p:childTnLst>
                                    </p:cTn>
                                  </p:par>
                                  <p:par>
                                    <p:cTn id="179" presetID="49" presetClass="entr" presetSubtype="0" decel="100000" fill="hold" grpId="1" nodeType="withEffect">
                                      <p:stCondLst>
                                        <p:cond delay="0"/>
                                      </p:stCondLst>
                                      <p:childTnLst>
                                        <p:set>
                                          <p:cBhvr>
                                            <p:cTn id="180" dur="1" fill="hold">
                                              <p:stCondLst>
                                                <p:cond delay="0"/>
                                              </p:stCondLst>
                                            </p:cTn>
                                            <p:tgtEl>
                                              <p:spTgt spid="239"/>
                                            </p:tgtEl>
                                            <p:attrNameLst>
                                              <p:attrName>style.visibility</p:attrName>
                                            </p:attrNameLst>
                                          </p:cBhvr>
                                          <p:to>
                                            <p:strVal val="visible"/>
                                          </p:to>
                                        </p:set>
                                        <p:anim calcmode="lin" valueType="num">
                                          <p:cBhvr>
                                            <p:cTn id="181" dur="1000" fill="hold"/>
                                            <p:tgtEl>
                                              <p:spTgt spid="239"/>
                                            </p:tgtEl>
                                            <p:attrNameLst>
                                              <p:attrName>ppt_w</p:attrName>
                                            </p:attrNameLst>
                                          </p:cBhvr>
                                          <p:tavLst>
                                            <p:tav tm="0">
                                              <p:val>
                                                <p:fltVal val="0"/>
                                              </p:val>
                                            </p:tav>
                                            <p:tav tm="100000">
                                              <p:val>
                                                <p:strVal val="#ppt_w"/>
                                              </p:val>
                                            </p:tav>
                                          </p:tavLst>
                                        </p:anim>
                                        <p:anim calcmode="lin" valueType="num">
                                          <p:cBhvr>
                                            <p:cTn id="182" dur="1000" fill="hold"/>
                                            <p:tgtEl>
                                              <p:spTgt spid="239"/>
                                            </p:tgtEl>
                                            <p:attrNameLst>
                                              <p:attrName>ppt_h</p:attrName>
                                            </p:attrNameLst>
                                          </p:cBhvr>
                                          <p:tavLst>
                                            <p:tav tm="0">
                                              <p:val>
                                                <p:fltVal val="0"/>
                                              </p:val>
                                            </p:tav>
                                            <p:tav tm="100000">
                                              <p:val>
                                                <p:strVal val="#ppt_h"/>
                                              </p:val>
                                            </p:tav>
                                          </p:tavLst>
                                        </p:anim>
                                        <p:anim calcmode="lin" valueType="num">
                                          <p:cBhvr>
                                            <p:cTn id="183" dur="1000" fill="hold"/>
                                            <p:tgtEl>
                                              <p:spTgt spid="239"/>
                                            </p:tgtEl>
                                            <p:attrNameLst>
                                              <p:attrName>style.rotation</p:attrName>
                                            </p:attrNameLst>
                                          </p:cBhvr>
                                          <p:tavLst>
                                            <p:tav tm="0">
                                              <p:val>
                                                <p:fltVal val="360"/>
                                              </p:val>
                                            </p:tav>
                                            <p:tav tm="100000">
                                              <p:val>
                                                <p:fltVal val="0"/>
                                              </p:val>
                                            </p:tav>
                                          </p:tavLst>
                                        </p:anim>
                                        <p:animEffect transition="in" filter="fade">
                                          <p:cBhvr>
                                            <p:cTn id="184" dur="1000"/>
                                            <p:tgtEl>
                                              <p:spTgt spid="239"/>
                                            </p:tgtEl>
                                          </p:cBhvr>
                                        </p:animEffect>
                                      </p:childTnLst>
                                    </p:cTn>
                                  </p:par>
                                  <p:par>
                                    <p:cTn id="185" presetID="2" presetClass="entr" presetSubtype="9" fill="hold" grpId="0" nodeType="withEffect">
                                      <p:stCondLst>
                                        <p:cond delay="0"/>
                                      </p:stCondLst>
                                      <p:childTnLst>
                                        <p:set>
                                          <p:cBhvr>
                                            <p:cTn id="186" dur="1" fill="hold">
                                              <p:stCondLst>
                                                <p:cond delay="0"/>
                                              </p:stCondLst>
                                            </p:cTn>
                                            <p:tgtEl>
                                              <p:spTgt spid="206"/>
                                            </p:tgtEl>
                                            <p:attrNameLst>
                                              <p:attrName>style.visibility</p:attrName>
                                            </p:attrNameLst>
                                          </p:cBhvr>
                                          <p:to>
                                            <p:strVal val="visible"/>
                                          </p:to>
                                        </p:set>
                                        <p:anim calcmode="lin" valueType="num">
                                          <p:cBhvr additive="base">
                                            <p:cTn id="187" dur="1000" fill="hold"/>
                                            <p:tgtEl>
                                              <p:spTgt spid="206"/>
                                            </p:tgtEl>
                                            <p:attrNameLst>
                                              <p:attrName>ppt_x</p:attrName>
                                            </p:attrNameLst>
                                          </p:cBhvr>
                                          <p:tavLst>
                                            <p:tav tm="0">
                                              <p:val>
                                                <p:strVal val="0-#ppt_w/2"/>
                                              </p:val>
                                            </p:tav>
                                            <p:tav tm="100000">
                                              <p:val>
                                                <p:strVal val="#ppt_x"/>
                                              </p:val>
                                            </p:tav>
                                          </p:tavLst>
                                        </p:anim>
                                        <p:anim calcmode="lin" valueType="num">
                                          <p:cBhvr additive="base">
                                            <p:cTn id="188" dur="1000" fill="hold"/>
                                            <p:tgtEl>
                                              <p:spTgt spid="206"/>
                                            </p:tgtEl>
                                            <p:attrNameLst>
                                              <p:attrName>ppt_y</p:attrName>
                                            </p:attrNameLst>
                                          </p:cBhvr>
                                          <p:tavLst>
                                            <p:tav tm="0">
                                              <p:val>
                                                <p:strVal val="0-#ppt_h/2"/>
                                              </p:val>
                                            </p:tav>
                                            <p:tav tm="100000">
                                              <p:val>
                                                <p:strVal val="#ppt_y"/>
                                              </p:val>
                                            </p:tav>
                                          </p:tavLst>
                                        </p:anim>
                                      </p:childTnLst>
                                    </p:cTn>
                                  </p:par>
                                  <p:par>
                                    <p:cTn id="189" presetID="49" presetClass="entr" presetSubtype="0" decel="100000" fill="hold" grpId="1"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p:cTn id="191" dur="1000" fill="hold"/>
                                            <p:tgtEl>
                                              <p:spTgt spid="206"/>
                                            </p:tgtEl>
                                            <p:attrNameLst>
                                              <p:attrName>ppt_w</p:attrName>
                                            </p:attrNameLst>
                                          </p:cBhvr>
                                          <p:tavLst>
                                            <p:tav tm="0">
                                              <p:val>
                                                <p:fltVal val="0"/>
                                              </p:val>
                                            </p:tav>
                                            <p:tav tm="100000">
                                              <p:val>
                                                <p:strVal val="#ppt_w"/>
                                              </p:val>
                                            </p:tav>
                                          </p:tavLst>
                                        </p:anim>
                                        <p:anim calcmode="lin" valueType="num">
                                          <p:cBhvr>
                                            <p:cTn id="192" dur="1000" fill="hold"/>
                                            <p:tgtEl>
                                              <p:spTgt spid="206"/>
                                            </p:tgtEl>
                                            <p:attrNameLst>
                                              <p:attrName>ppt_h</p:attrName>
                                            </p:attrNameLst>
                                          </p:cBhvr>
                                          <p:tavLst>
                                            <p:tav tm="0">
                                              <p:val>
                                                <p:fltVal val="0"/>
                                              </p:val>
                                            </p:tav>
                                            <p:tav tm="100000">
                                              <p:val>
                                                <p:strVal val="#ppt_h"/>
                                              </p:val>
                                            </p:tav>
                                          </p:tavLst>
                                        </p:anim>
                                        <p:anim calcmode="lin" valueType="num">
                                          <p:cBhvr>
                                            <p:cTn id="193" dur="1000" fill="hold"/>
                                            <p:tgtEl>
                                              <p:spTgt spid="206"/>
                                            </p:tgtEl>
                                            <p:attrNameLst>
                                              <p:attrName>style.rotation</p:attrName>
                                            </p:attrNameLst>
                                          </p:cBhvr>
                                          <p:tavLst>
                                            <p:tav tm="0">
                                              <p:val>
                                                <p:fltVal val="360"/>
                                              </p:val>
                                            </p:tav>
                                            <p:tav tm="100000">
                                              <p:val>
                                                <p:fltVal val="0"/>
                                              </p:val>
                                            </p:tav>
                                          </p:tavLst>
                                        </p:anim>
                                        <p:animEffect transition="in" filter="fade">
                                          <p:cBhvr>
                                            <p:cTn id="194" dur="1000"/>
                                            <p:tgtEl>
                                              <p:spTgt spid="206"/>
                                            </p:tgtEl>
                                          </p:cBhvr>
                                        </p:animEffect>
                                      </p:childTnLst>
                                    </p:cTn>
                                  </p:par>
                                  <p:par>
                                    <p:cTn id="195" presetID="2" presetClass="entr" presetSubtype="9" fill="hold" grpId="0" nodeType="withEffect">
                                      <p:stCondLst>
                                        <p:cond delay="0"/>
                                      </p:stCondLst>
                                      <p:childTnLst>
                                        <p:set>
                                          <p:cBhvr>
                                            <p:cTn id="196" dur="1" fill="hold">
                                              <p:stCondLst>
                                                <p:cond delay="0"/>
                                              </p:stCondLst>
                                            </p:cTn>
                                            <p:tgtEl>
                                              <p:spTgt spid="205"/>
                                            </p:tgtEl>
                                            <p:attrNameLst>
                                              <p:attrName>style.visibility</p:attrName>
                                            </p:attrNameLst>
                                          </p:cBhvr>
                                          <p:to>
                                            <p:strVal val="visible"/>
                                          </p:to>
                                        </p:set>
                                        <p:anim calcmode="lin" valueType="num">
                                          <p:cBhvr additive="base">
                                            <p:cTn id="197" dur="1000" fill="hold"/>
                                            <p:tgtEl>
                                              <p:spTgt spid="205"/>
                                            </p:tgtEl>
                                            <p:attrNameLst>
                                              <p:attrName>ppt_x</p:attrName>
                                            </p:attrNameLst>
                                          </p:cBhvr>
                                          <p:tavLst>
                                            <p:tav tm="0">
                                              <p:val>
                                                <p:strVal val="0-#ppt_w/2"/>
                                              </p:val>
                                            </p:tav>
                                            <p:tav tm="100000">
                                              <p:val>
                                                <p:strVal val="#ppt_x"/>
                                              </p:val>
                                            </p:tav>
                                          </p:tavLst>
                                        </p:anim>
                                        <p:anim calcmode="lin" valueType="num">
                                          <p:cBhvr additive="base">
                                            <p:cTn id="198" dur="1000" fill="hold"/>
                                            <p:tgtEl>
                                              <p:spTgt spid="205"/>
                                            </p:tgtEl>
                                            <p:attrNameLst>
                                              <p:attrName>ppt_y</p:attrName>
                                            </p:attrNameLst>
                                          </p:cBhvr>
                                          <p:tavLst>
                                            <p:tav tm="0">
                                              <p:val>
                                                <p:strVal val="0-#ppt_h/2"/>
                                              </p:val>
                                            </p:tav>
                                            <p:tav tm="100000">
                                              <p:val>
                                                <p:strVal val="#ppt_y"/>
                                              </p:val>
                                            </p:tav>
                                          </p:tavLst>
                                        </p:anim>
                                      </p:childTnLst>
                                    </p:cTn>
                                  </p:par>
                                  <p:par>
                                    <p:cTn id="199" presetID="49" presetClass="entr" presetSubtype="0" decel="100000" fill="hold" grpId="1" nodeType="withEffect">
                                      <p:stCondLst>
                                        <p:cond delay="0"/>
                                      </p:stCondLst>
                                      <p:childTnLst>
                                        <p:set>
                                          <p:cBhvr>
                                            <p:cTn id="200" dur="1" fill="hold">
                                              <p:stCondLst>
                                                <p:cond delay="0"/>
                                              </p:stCondLst>
                                            </p:cTn>
                                            <p:tgtEl>
                                              <p:spTgt spid="205"/>
                                            </p:tgtEl>
                                            <p:attrNameLst>
                                              <p:attrName>style.visibility</p:attrName>
                                            </p:attrNameLst>
                                          </p:cBhvr>
                                          <p:to>
                                            <p:strVal val="visible"/>
                                          </p:to>
                                        </p:set>
                                        <p:anim calcmode="lin" valueType="num">
                                          <p:cBhvr>
                                            <p:cTn id="201" dur="1000" fill="hold"/>
                                            <p:tgtEl>
                                              <p:spTgt spid="205"/>
                                            </p:tgtEl>
                                            <p:attrNameLst>
                                              <p:attrName>ppt_w</p:attrName>
                                            </p:attrNameLst>
                                          </p:cBhvr>
                                          <p:tavLst>
                                            <p:tav tm="0">
                                              <p:val>
                                                <p:fltVal val="0"/>
                                              </p:val>
                                            </p:tav>
                                            <p:tav tm="100000">
                                              <p:val>
                                                <p:strVal val="#ppt_w"/>
                                              </p:val>
                                            </p:tav>
                                          </p:tavLst>
                                        </p:anim>
                                        <p:anim calcmode="lin" valueType="num">
                                          <p:cBhvr>
                                            <p:cTn id="202" dur="1000" fill="hold"/>
                                            <p:tgtEl>
                                              <p:spTgt spid="205"/>
                                            </p:tgtEl>
                                            <p:attrNameLst>
                                              <p:attrName>ppt_h</p:attrName>
                                            </p:attrNameLst>
                                          </p:cBhvr>
                                          <p:tavLst>
                                            <p:tav tm="0">
                                              <p:val>
                                                <p:fltVal val="0"/>
                                              </p:val>
                                            </p:tav>
                                            <p:tav tm="100000">
                                              <p:val>
                                                <p:strVal val="#ppt_h"/>
                                              </p:val>
                                            </p:tav>
                                          </p:tavLst>
                                        </p:anim>
                                        <p:anim calcmode="lin" valueType="num">
                                          <p:cBhvr>
                                            <p:cTn id="203" dur="1000" fill="hold"/>
                                            <p:tgtEl>
                                              <p:spTgt spid="205"/>
                                            </p:tgtEl>
                                            <p:attrNameLst>
                                              <p:attrName>style.rotation</p:attrName>
                                            </p:attrNameLst>
                                          </p:cBhvr>
                                          <p:tavLst>
                                            <p:tav tm="0">
                                              <p:val>
                                                <p:fltVal val="360"/>
                                              </p:val>
                                            </p:tav>
                                            <p:tav tm="100000">
                                              <p:val>
                                                <p:fltVal val="0"/>
                                              </p:val>
                                            </p:tav>
                                          </p:tavLst>
                                        </p:anim>
                                        <p:animEffect transition="in" filter="fade">
                                          <p:cBhvr>
                                            <p:cTn id="204" dur="1000"/>
                                            <p:tgtEl>
                                              <p:spTgt spid="205"/>
                                            </p:tgtEl>
                                          </p:cBhvr>
                                        </p:animEffect>
                                      </p:childTnLst>
                                    </p:cTn>
                                  </p:par>
                                  <p:par>
                                    <p:cTn id="205" presetID="2" presetClass="entr" presetSubtype="9" fill="hold" grpId="0" nodeType="withEffect">
                                      <p:stCondLst>
                                        <p:cond delay="0"/>
                                      </p:stCondLst>
                                      <p:childTnLst>
                                        <p:set>
                                          <p:cBhvr>
                                            <p:cTn id="206" dur="1" fill="hold">
                                              <p:stCondLst>
                                                <p:cond delay="0"/>
                                              </p:stCondLst>
                                            </p:cTn>
                                            <p:tgtEl>
                                              <p:spTgt spid="190"/>
                                            </p:tgtEl>
                                            <p:attrNameLst>
                                              <p:attrName>style.visibility</p:attrName>
                                            </p:attrNameLst>
                                          </p:cBhvr>
                                          <p:to>
                                            <p:strVal val="visible"/>
                                          </p:to>
                                        </p:set>
                                        <p:anim calcmode="lin" valueType="num">
                                          <p:cBhvr additive="base">
                                            <p:cTn id="207" dur="1000" fill="hold"/>
                                            <p:tgtEl>
                                              <p:spTgt spid="190"/>
                                            </p:tgtEl>
                                            <p:attrNameLst>
                                              <p:attrName>ppt_x</p:attrName>
                                            </p:attrNameLst>
                                          </p:cBhvr>
                                          <p:tavLst>
                                            <p:tav tm="0">
                                              <p:val>
                                                <p:strVal val="0-#ppt_w/2"/>
                                              </p:val>
                                            </p:tav>
                                            <p:tav tm="100000">
                                              <p:val>
                                                <p:strVal val="#ppt_x"/>
                                              </p:val>
                                            </p:tav>
                                          </p:tavLst>
                                        </p:anim>
                                        <p:anim calcmode="lin" valueType="num">
                                          <p:cBhvr additive="base">
                                            <p:cTn id="208" dur="1000" fill="hold"/>
                                            <p:tgtEl>
                                              <p:spTgt spid="190"/>
                                            </p:tgtEl>
                                            <p:attrNameLst>
                                              <p:attrName>ppt_y</p:attrName>
                                            </p:attrNameLst>
                                          </p:cBhvr>
                                          <p:tavLst>
                                            <p:tav tm="0">
                                              <p:val>
                                                <p:strVal val="0-#ppt_h/2"/>
                                              </p:val>
                                            </p:tav>
                                            <p:tav tm="100000">
                                              <p:val>
                                                <p:strVal val="#ppt_y"/>
                                              </p:val>
                                            </p:tav>
                                          </p:tavLst>
                                        </p:anim>
                                      </p:childTnLst>
                                    </p:cTn>
                                  </p:par>
                                  <p:par>
                                    <p:cTn id="209" presetID="49" presetClass="entr" presetSubtype="0" decel="100000" fill="hold" grpId="1" nodeType="withEffect">
                                      <p:stCondLst>
                                        <p:cond delay="0"/>
                                      </p:stCondLst>
                                      <p:childTnLst>
                                        <p:set>
                                          <p:cBhvr>
                                            <p:cTn id="210" dur="1" fill="hold">
                                              <p:stCondLst>
                                                <p:cond delay="0"/>
                                              </p:stCondLst>
                                            </p:cTn>
                                            <p:tgtEl>
                                              <p:spTgt spid="190"/>
                                            </p:tgtEl>
                                            <p:attrNameLst>
                                              <p:attrName>style.visibility</p:attrName>
                                            </p:attrNameLst>
                                          </p:cBhvr>
                                          <p:to>
                                            <p:strVal val="visible"/>
                                          </p:to>
                                        </p:set>
                                        <p:anim calcmode="lin" valueType="num">
                                          <p:cBhvr>
                                            <p:cTn id="211" dur="1000" fill="hold"/>
                                            <p:tgtEl>
                                              <p:spTgt spid="190"/>
                                            </p:tgtEl>
                                            <p:attrNameLst>
                                              <p:attrName>ppt_w</p:attrName>
                                            </p:attrNameLst>
                                          </p:cBhvr>
                                          <p:tavLst>
                                            <p:tav tm="0">
                                              <p:val>
                                                <p:fltVal val="0"/>
                                              </p:val>
                                            </p:tav>
                                            <p:tav tm="100000">
                                              <p:val>
                                                <p:strVal val="#ppt_w"/>
                                              </p:val>
                                            </p:tav>
                                          </p:tavLst>
                                        </p:anim>
                                        <p:anim calcmode="lin" valueType="num">
                                          <p:cBhvr>
                                            <p:cTn id="212" dur="1000" fill="hold"/>
                                            <p:tgtEl>
                                              <p:spTgt spid="190"/>
                                            </p:tgtEl>
                                            <p:attrNameLst>
                                              <p:attrName>ppt_h</p:attrName>
                                            </p:attrNameLst>
                                          </p:cBhvr>
                                          <p:tavLst>
                                            <p:tav tm="0">
                                              <p:val>
                                                <p:fltVal val="0"/>
                                              </p:val>
                                            </p:tav>
                                            <p:tav tm="100000">
                                              <p:val>
                                                <p:strVal val="#ppt_h"/>
                                              </p:val>
                                            </p:tav>
                                          </p:tavLst>
                                        </p:anim>
                                        <p:anim calcmode="lin" valueType="num">
                                          <p:cBhvr>
                                            <p:cTn id="213" dur="1000" fill="hold"/>
                                            <p:tgtEl>
                                              <p:spTgt spid="190"/>
                                            </p:tgtEl>
                                            <p:attrNameLst>
                                              <p:attrName>style.rotation</p:attrName>
                                            </p:attrNameLst>
                                          </p:cBhvr>
                                          <p:tavLst>
                                            <p:tav tm="0">
                                              <p:val>
                                                <p:fltVal val="360"/>
                                              </p:val>
                                            </p:tav>
                                            <p:tav tm="100000">
                                              <p:val>
                                                <p:fltVal val="0"/>
                                              </p:val>
                                            </p:tav>
                                          </p:tavLst>
                                        </p:anim>
                                        <p:animEffect transition="in" filter="fade">
                                          <p:cBhvr>
                                            <p:cTn id="214" dur="1000"/>
                                            <p:tgtEl>
                                              <p:spTgt spid="190"/>
                                            </p:tgtEl>
                                          </p:cBhvr>
                                        </p:animEffect>
                                      </p:childTnLst>
                                    </p:cTn>
                                  </p:par>
                                  <p:par>
                                    <p:cTn id="215" presetID="2" presetClass="entr" presetSubtype="9" fill="hold" grpId="0" nodeType="withEffect">
                                      <p:stCondLst>
                                        <p:cond delay="0"/>
                                      </p:stCondLst>
                                      <p:childTnLst>
                                        <p:set>
                                          <p:cBhvr>
                                            <p:cTn id="216" dur="1" fill="hold">
                                              <p:stCondLst>
                                                <p:cond delay="0"/>
                                              </p:stCondLst>
                                            </p:cTn>
                                            <p:tgtEl>
                                              <p:spTgt spid="204"/>
                                            </p:tgtEl>
                                            <p:attrNameLst>
                                              <p:attrName>style.visibility</p:attrName>
                                            </p:attrNameLst>
                                          </p:cBhvr>
                                          <p:to>
                                            <p:strVal val="visible"/>
                                          </p:to>
                                        </p:set>
                                        <p:anim calcmode="lin" valueType="num">
                                          <p:cBhvr additive="base">
                                            <p:cTn id="217" dur="1000" fill="hold"/>
                                            <p:tgtEl>
                                              <p:spTgt spid="204"/>
                                            </p:tgtEl>
                                            <p:attrNameLst>
                                              <p:attrName>ppt_x</p:attrName>
                                            </p:attrNameLst>
                                          </p:cBhvr>
                                          <p:tavLst>
                                            <p:tav tm="0">
                                              <p:val>
                                                <p:strVal val="0-#ppt_w/2"/>
                                              </p:val>
                                            </p:tav>
                                            <p:tav tm="100000">
                                              <p:val>
                                                <p:strVal val="#ppt_x"/>
                                              </p:val>
                                            </p:tav>
                                          </p:tavLst>
                                        </p:anim>
                                        <p:anim calcmode="lin" valueType="num">
                                          <p:cBhvr additive="base">
                                            <p:cTn id="218" dur="1000" fill="hold"/>
                                            <p:tgtEl>
                                              <p:spTgt spid="204"/>
                                            </p:tgtEl>
                                            <p:attrNameLst>
                                              <p:attrName>ppt_y</p:attrName>
                                            </p:attrNameLst>
                                          </p:cBhvr>
                                          <p:tavLst>
                                            <p:tav tm="0">
                                              <p:val>
                                                <p:strVal val="0-#ppt_h/2"/>
                                              </p:val>
                                            </p:tav>
                                            <p:tav tm="100000">
                                              <p:val>
                                                <p:strVal val="#ppt_y"/>
                                              </p:val>
                                            </p:tav>
                                          </p:tavLst>
                                        </p:anim>
                                      </p:childTnLst>
                                    </p:cTn>
                                  </p:par>
                                  <p:par>
                                    <p:cTn id="219" presetID="49" presetClass="entr" presetSubtype="0" decel="100000" fill="hold" grpId="1" nodeType="withEffect">
                                      <p:stCondLst>
                                        <p:cond delay="0"/>
                                      </p:stCondLst>
                                      <p:childTnLst>
                                        <p:set>
                                          <p:cBhvr>
                                            <p:cTn id="220" dur="1" fill="hold">
                                              <p:stCondLst>
                                                <p:cond delay="0"/>
                                              </p:stCondLst>
                                            </p:cTn>
                                            <p:tgtEl>
                                              <p:spTgt spid="204"/>
                                            </p:tgtEl>
                                            <p:attrNameLst>
                                              <p:attrName>style.visibility</p:attrName>
                                            </p:attrNameLst>
                                          </p:cBhvr>
                                          <p:to>
                                            <p:strVal val="visible"/>
                                          </p:to>
                                        </p:set>
                                        <p:anim calcmode="lin" valueType="num">
                                          <p:cBhvr>
                                            <p:cTn id="221" dur="1000" fill="hold"/>
                                            <p:tgtEl>
                                              <p:spTgt spid="204"/>
                                            </p:tgtEl>
                                            <p:attrNameLst>
                                              <p:attrName>ppt_w</p:attrName>
                                            </p:attrNameLst>
                                          </p:cBhvr>
                                          <p:tavLst>
                                            <p:tav tm="0">
                                              <p:val>
                                                <p:fltVal val="0"/>
                                              </p:val>
                                            </p:tav>
                                            <p:tav tm="100000">
                                              <p:val>
                                                <p:strVal val="#ppt_w"/>
                                              </p:val>
                                            </p:tav>
                                          </p:tavLst>
                                        </p:anim>
                                        <p:anim calcmode="lin" valueType="num">
                                          <p:cBhvr>
                                            <p:cTn id="222" dur="1000" fill="hold"/>
                                            <p:tgtEl>
                                              <p:spTgt spid="204"/>
                                            </p:tgtEl>
                                            <p:attrNameLst>
                                              <p:attrName>ppt_h</p:attrName>
                                            </p:attrNameLst>
                                          </p:cBhvr>
                                          <p:tavLst>
                                            <p:tav tm="0">
                                              <p:val>
                                                <p:fltVal val="0"/>
                                              </p:val>
                                            </p:tav>
                                            <p:tav tm="100000">
                                              <p:val>
                                                <p:strVal val="#ppt_h"/>
                                              </p:val>
                                            </p:tav>
                                          </p:tavLst>
                                        </p:anim>
                                        <p:anim calcmode="lin" valueType="num">
                                          <p:cBhvr>
                                            <p:cTn id="223" dur="1000" fill="hold"/>
                                            <p:tgtEl>
                                              <p:spTgt spid="204"/>
                                            </p:tgtEl>
                                            <p:attrNameLst>
                                              <p:attrName>style.rotation</p:attrName>
                                            </p:attrNameLst>
                                          </p:cBhvr>
                                          <p:tavLst>
                                            <p:tav tm="0">
                                              <p:val>
                                                <p:fltVal val="360"/>
                                              </p:val>
                                            </p:tav>
                                            <p:tav tm="100000">
                                              <p:val>
                                                <p:fltVal val="0"/>
                                              </p:val>
                                            </p:tav>
                                          </p:tavLst>
                                        </p:anim>
                                        <p:animEffect transition="in" filter="fade">
                                          <p:cBhvr>
                                            <p:cTn id="224" dur="1000"/>
                                            <p:tgtEl>
                                              <p:spTgt spid="204"/>
                                            </p:tgtEl>
                                          </p:cBhvr>
                                        </p:animEffect>
                                      </p:childTnLst>
                                    </p:cTn>
                                  </p:par>
                                  <p:par>
                                    <p:cTn id="225" presetID="2" presetClass="entr" presetSubtype="9" fill="hold" grpId="0" nodeType="withEffect">
                                      <p:stCondLst>
                                        <p:cond delay="0"/>
                                      </p:stCondLst>
                                      <p:childTnLst>
                                        <p:set>
                                          <p:cBhvr>
                                            <p:cTn id="226" dur="1" fill="hold">
                                              <p:stCondLst>
                                                <p:cond delay="0"/>
                                              </p:stCondLst>
                                            </p:cTn>
                                            <p:tgtEl>
                                              <p:spTgt spid="223"/>
                                            </p:tgtEl>
                                            <p:attrNameLst>
                                              <p:attrName>style.visibility</p:attrName>
                                            </p:attrNameLst>
                                          </p:cBhvr>
                                          <p:to>
                                            <p:strVal val="visible"/>
                                          </p:to>
                                        </p:set>
                                        <p:anim calcmode="lin" valueType="num">
                                          <p:cBhvr additive="base">
                                            <p:cTn id="227" dur="1000" fill="hold"/>
                                            <p:tgtEl>
                                              <p:spTgt spid="223"/>
                                            </p:tgtEl>
                                            <p:attrNameLst>
                                              <p:attrName>ppt_x</p:attrName>
                                            </p:attrNameLst>
                                          </p:cBhvr>
                                          <p:tavLst>
                                            <p:tav tm="0">
                                              <p:val>
                                                <p:strVal val="0-#ppt_w/2"/>
                                              </p:val>
                                            </p:tav>
                                            <p:tav tm="100000">
                                              <p:val>
                                                <p:strVal val="#ppt_x"/>
                                              </p:val>
                                            </p:tav>
                                          </p:tavLst>
                                        </p:anim>
                                        <p:anim calcmode="lin" valueType="num">
                                          <p:cBhvr additive="base">
                                            <p:cTn id="228" dur="1000" fill="hold"/>
                                            <p:tgtEl>
                                              <p:spTgt spid="223"/>
                                            </p:tgtEl>
                                            <p:attrNameLst>
                                              <p:attrName>ppt_y</p:attrName>
                                            </p:attrNameLst>
                                          </p:cBhvr>
                                          <p:tavLst>
                                            <p:tav tm="0">
                                              <p:val>
                                                <p:strVal val="0-#ppt_h/2"/>
                                              </p:val>
                                            </p:tav>
                                            <p:tav tm="100000">
                                              <p:val>
                                                <p:strVal val="#ppt_y"/>
                                              </p:val>
                                            </p:tav>
                                          </p:tavLst>
                                        </p:anim>
                                      </p:childTnLst>
                                    </p:cTn>
                                  </p:par>
                                  <p:par>
                                    <p:cTn id="229" presetID="49" presetClass="entr" presetSubtype="0" decel="100000" fill="hold" grpId="1" nodeType="withEffect">
                                      <p:stCondLst>
                                        <p:cond delay="0"/>
                                      </p:stCondLst>
                                      <p:childTnLst>
                                        <p:set>
                                          <p:cBhvr>
                                            <p:cTn id="230" dur="1" fill="hold">
                                              <p:stCondLst>
                                                <p:cond delay="0"/>
                                              </p:stCondLst>
                                            </p:cTn>
                                            <p:tgtEl>
                                              <p:spTgt spid="223"/>
                                            </p:tgtEl>
                                            <p:attrNameLst>
                                              <p:attrName>style.visibility</p:attrName>
                                            </p:attrNameLst>
                                          </p:cBhvr>
                                          <p:to>
                                            <p:strVal val="visible"/>
                                          </p:to>
                                        </p:set>
                                        <p:anim calcmode="lin" valueType="num">
                                          <p:cBhvr>
                                            <p:cTn id="231" dur="1000" fill="hold"/>
                                            <p:tgtEl>
                                              <p:spTgt spid="223"/>
                                            </p:tgtEl>
                                            <p:attrNameLst>
                                              <p:attrName>ppt_w</p:attrName>
                                            </p:attrNameLst>
                                          </p:cBhvr>
                                          <p:tavLst>
                                            <p:tav tm="0">
                                              <p:val>
                                                <p:fltVal val="0"/>
                                              </p:val>
                                            </p:tav>
                                            <p:tav tm="100000">
                                              <p:val>
                                                <p:strVal val="#ppt_w"/>
                                              </p:val>
                                            </p:tav>
                                          </p:tavLst>
                                        </p:anim>
                                        <p:anim calcmode="lin" valueType="num">
                                          <p:cBhvr>
                                            <p:cTn id="232" dur="1000" fill="hold"/>
                                            <p:tgtEl>
                                              <p:spTgt spid="223"/>
                                            </p:tgtEl>
                                            <p:attrNameLst>
                                              <p:attrName>ppt_h</p:attrName>
                                            </p:attrNameLst>
                                          </p:cBhvr>
                                          <p:tavLst>
                                            <p:tav tm="0">
                                              <p:val>
                                                <p:fltVal val="0"/>
                                              </p:val>
                                            </p:tav>
                                            <p:tav tm="100000">
                                              <p:val>
                                                <p:strVal val="#ppt_h"/>
                                              </p:val>
                                            </p:tav>
                                          </p:tavLst>
                                        </p:anim>
                                        <p:anim calcmode="lin" valueType="num">
                                          <p:cBhvr>
                                            <p:cTn id="233" dur="1000" fill="hold"/>
                                            <p:tgtEl>
                                              <p:spTgt spid="223"/>
                                            </p:tgtEl>
                                            <p:attrNameLst>
                                              <p:attrName>style.rotation</p:attrName>
                                            </p:attrNameLst>
                                          </p:cBhvr>
                                          <p:tavLst>
                                            <p:tav tm="0">
                                              <p:val>
                                                <p:fltVal val="360"/>
                                              </p:val>
                                            </p:tav>
                                            <p:tav tm="100000">
                                              <p:val>
                                                <p:fltVal val="0"/>
                                              </p:val>
                                            </p:tav>
                                          </p:tavLst>
                                        </p:anim>
                                        <p:animEffect transition="in" filter="fade">
                                          <p:cBhvr>
                                            <p:cTn id="234" dur="1000"/>
                                            <p:tgtEl>
                                              <p:spTgt spid="223"/>
                                            </p:tgtEl>
                                          </p:cBhvr>
                                        </p:animEffect>
                                      </p:childTnLst>
                                    </p:cTn>
                                  </p:par>
                                  <p:par>
                                    <p:cTn id="235" presetID="2" presetClass="entr" presetSubtype="9" fill="hold" grpId="0" nodeType="withEffect">
                                      <p:stCondLst>
                                        <p:cond delay="0"/>
                                      </p:stCondLst>
                                      <p:childTnLst>
                                        <p:set>
                                          <p:cBhvr>
                                            <p:cTn id="236" dur="1" fill="hold">
                                              <p:stCondLst>
                                                <p:cond delay="0"/>
                                              </p:stCondLst>
                                            </p:cTn>
                                            <p:tgtEl>
                                              <p:spTgt spid="224"/>
                                            </p:tgtEl>
                                            <p:attrNameLst>
                                              <p:attrName>style.visibility</p:attrName>
                                            </p:attrNameLst>
                                          </p:cBhvr>
                                          <p:to>
                                            <p:strVal val="visible"/>
                                          </p:to>
                                        </p:set>
                                        <p:anim calcmode="lin" valueType="num">
                                          <p:cBhvr additive="base">
                                            <p:cTn id="237" dur="1000" fill="hold"/>
                                            <p:tgtEl>
                                              <p:spTgt spid="224"/>
                                            </p:tgtEl>
                                            <p:attrNameLst>
                                              <p:attrName>ppt_x</p:attrName>
                                            </p:attrNameLst>
                                          </p:cBhvr>
                                          <p:tavLst>
                                            <p:tav tm="0">
                                              <p:val>
                                                <p:strVal val="0-#ppt_w/2"/>
                                              </p:val>
                                            </p:tav>
                                            <p:tav tm="100000">
                                              <p:val>
                                                <p:strVal val="#ppt_x"/>
                                              </p:val>
                                            </p:tav>
                                          </p:tavLst>
                                        </p:anim>
                                        <p:anim calcmode="lin" valueType="num">
                                          <p:cBhvr additive="base">
                                            <p:cTn id="238" dur="1000" fill="hold"/>
                                            <p:tgtEl>
                                              <p:spTgt spid="224"/>
                                            </p:tgtEl>
                                            <p:attrNameLst>
                                              <p:attrName>ppt_y</p:attrName>
                                            </p:attrNameLst>
                                          </p:cBhvr>
                                          <p:tavLst>
                                            <p:tav tm="0">
                                              <p:val>
                                                <p:strVal val="0-#ppt_h/2"/>
                                              </p:val>
                                            </p:tav>
                                            <p:tav tm="100000">
                                              <p:val>
                                                <p:strVal val="#ppt_y"/>
                                              </p:val>
                                            </p:tav>
                                          </p:tavLst>
                                        </p:anim>
                                      </p:childTnLst>
                                    </p:cTn>
                                  </p:par>
                                  <p:par>
                                    <p:cTn id="239" presetID="49" presetClass="entr" presetSubtype="0" decel="100000" fill="hold" grpId="1" nodeType="withEffect">
                                      <p:stCondLst>
                                        <p:cond delay="0"/>
                                      </p:stCondLst>
                                      <p:childTnLst>
                                        <p:set>
                                          <p:cBhvr>
                                            <p:cTn id="240" dur="1" fill="hold">
                                              <p:stCondLst>
                                                <p:cond delay="0"/>
                                              </p:stCondLst>
                                            </p:cTn>
                                            <p:tgtEl>
                                              <p:spTgt spid="224"/>
                                            </p:tgtEl>
                                            <p:attrNameLst>
                                              <p:attrName>style.visibility</p:attrName>
                                            </p:attrNameLst>
                                          </p:cBhvr>
                                          <p:to>
                                            <p:strVal val="visible"/>
                                          </p:to>
                                        </p:set>
                                        <p:anim calcmode="lin" valueType="num">
                                          <p:cBhvr>
                                            <p:cTn id="241" dur="1000" fill="hold"/>
                                            <p:tgtEl>
                                              <p:spTgt spid="224"/>
                                            </p:tgtEl>
                                            <p:attrNameLst>
                                              <p:attrName>ppt_w</p:attrName>
                                            </p:attrNameLst>
                                          </p:cBhvr>
                                          <p:tavLst>
                                            <p:tav tm="0">
                                              <p:val>
                                                <p:fltVal val="0"/>
                                              </p:val>
                                            </p:tav>
                                            <p:tav tm="100000">
                                              <p:val>
                                                <p:strVal val="#ppt_w"/>
                                              </p:val>
                                            </p:tav>
                                          </p:tavLst>
                                        </p:anim>
                                        <p:anim calcmode="lin" valueType="num">
                                          <p:cBhvr>
                                            <p:cTn id="242" dur="1000" fill="hold"/>
                                            <p:tgtEl>
                                              <p:spTgt spid="224"/>
                                            </p:tgtEl>
                                            <p:attrNameLst>
                                              <p:attrName>ppt_h</p:attrName>
                                            </p:attrNameLst>
                                          </p:cBhvr>
                                          <p:tavLst>
                                            <p:tav tm="0">
                                              <p:val>
                                                <p:fltVal val="0"/>
                                              </p:val>
                                            </p:tav>
                                            <p:tav tm="100000">
                                              <p:val>
                                                <p:strVal val="#ppt_h"/>
                                              </p:val>
                                            </p:tav>
                                          </p:tavLst>
                                        </p:anim>
                                        <p:anim calcmode="lin" valueType="num">
                                          <p:cBhvr>
                                            <p:cTn id="243" dur="1000" fill="hold"/>
                                            <p:tgtEl>
                                              <p:spTgt spid="224"/>
                                            </p:tgtEl>
                                            <p:attrNameLst>
                                              <p:attrName>style.rotation</p:attrName>
                                            </p:attrNameLst>
                                          </p:cBhvr>
                                          <p:tavLst>
                                            <p:tav tm="0">
                                              <p:val>
                                                <p:fltVal val="360"/>
                                              </p:val>
                                            </p:tav>
                                            <p:tav tm="100000">
                                              <p:val>
                                                <p:fltVal val="0"/>
                                              </p:val>
                                            </p:tav>
                                          </p:tavLst>
                                        </p:anim>
                                        <p:animEffect transition="in" filter="fade">
                                          <p:cBhvr>
                                            <p:cTn id="244" dur="1000"/>
                                            <p:tgtEl>
                                              <p:spTgt spid="224"/>
                                            </p:tgtEl>
                                          </p:cBhvr>
                                        </p:animEffect>
                                      </p:childTnLst>
                                    </p:cTn>
                                  </p:par>
                                  <p:par>
                                    <p:cTn id="245" presetID="2" presetClass="entr" presetSubtype="9" fill="hold" grpId="0" nodeType="withEffect">
                                      <p:stCondLst>
                                        <p:cond delay="0"/>
                                      </p:stCondLst>
                                      <p:childTnLst>
                                        <p:set>
                                          <p:cBhvr>
                                            <p:cTn id="246" dur="1" fill="hold">
                                              <p:stCondLst>
                                                <p:cond delay="0"/>
                                              </p:stCondLst>
                                            </p:cTn>
                                            <p:tgtEl>
                                              <p:spTgt spid="210"/>
                                            </p:tgtEl>
                                            <p:attrNameLst>
                                              <p:attrName>style.visibility</p:attrName>
                                            </p:attrNameLst>
                                          </p:cBhvr>
                                          <p:to>
                                            <p:strVal val="visible"/>
                                          </p:to>
                                        </p:set>
                                        <p:anim calcmode="lin" valueType="num">
                                          <p:cBhvr additive="base">
                                            <p:cTn id="247" dur="1000" fill="hold"/>
                                            <p:tgtEl>
                                              <p:spTgt spid="210"/>
                                            </p:tgtEl>
                                            <p:attrNameLst>
                                              <p:attrName>ppt_x</p:attrName>
                                            </p:attrNameLst>
                                          </p:cBhvr>
                                          <p:tavLst>
                                            <p:tav tm="0">
                                              <p:val>
                                                <p:strVal val="0-#ppt_w/2"/>
                                              </p:val>
                                            </p:tav>
                                            <p:tav tm="100000">
                                              <p:val>
                                                <p:strVal val="#ppt_x"/>
                                              </p:val>
                                            </p:tav>
                                          </p:tavLst>
                                        </p:anim>
                                        <p:anim calcmode="lin" valueType="num">
                                          <p:cBhvr additive="base">
                                            <p:cTn id="248" dur="1000" fill="hold"/>
                                            <p:tgtEl>
                                              <p:spTgt spid="210"/>
                                            </p:tgtEl>
                                            <p:attrNameLst>
                                              <p:attrName>ppt_y</p:attrName>
                                            </p:attrNameLst>
                                          </p:cBhvr>
                                          <p:tavLst>
                                            <p:tav tm="0">
                                              <p:val>
                                                <p:strVal val="0-#ppt_h/2"/>
                                              </p:val>
                                            </p:tav>
                                            <p:tav tm="100000">
                                              <p:val>
                                                <p:strVal val="#ppt_y"/>
                                              </p:val>
                                            </p:tav>
                                          </p:tavLst>
                                        </p:anim>
                                      </p:childTnLst>
                                    </p:cTn>
                                  </p:par>
                                  <p:par>
                                    <p:cTn id="249" presetID="49" presetClass="entr" presetSubtype="0" decel="100000" fill="hold" grpId="1" nodeType="withEffect">
                                      <p:stCondLst>
                                        <p:cond delay="0"/>
                                      </p:stCondLst>
                                      <p:childTnLst>
                                        <p:set>
                                          <p:cBhvr>
                                            <p:cTn id="250" dur="1" fill="hold">
                                              <p:stCondLst>
                                                <p:cond delay="0"/>
                                              </p:stCondLst>
                                            </p:cTn>
                                            <p:tgtEl>
                                              <p:spTgt spid="210"/>
                                            </p:tgtEl>
                                            <p:attrNameLst>
                                              <p:attrName>style.visibility</p:attrName>
                                            </p:attrNameLst>
                                          </p:cBhvr>
                                          <p:to>
                                            <p:strVal val="visible"/>
                                          </p:to>
                                        </p:set>
                                        <p:anim calcmode="lin" valueType="num">
                                          <p:cBhvr>
                                            <p:cTn id="251" dur="1000" fill="hold"/>
                                            <p:tgtEl>
                                              <p:spTgt spid="210"/>
                                            </p:tgtEl>
                                            <p:attrNameLst>
                                              <p:attrName>ppt_w</p:attrName>
                                            </p:attrNameLst>
                                          </p:cBhvr>
                                          <p:tavLst>
                                            <p:tav tm="0">
                                              <p:val>
                                                <p:fltVal val="0"/>
                                              </p:val>
                                            </p:tav>
                                            <p:tav tm="100000">
                                              <p:val>
                                                <p:strVal val="#ppt_w"/>
                                              </p:val>
                                            </p:tav>
                                          </p:tavLst>
                                        </p:anim>
                                        <p:anim calcmode="lin" valueType="num">
                                          <p:cBhvr>
                                            <p:cTn id="252" dur="1000" fill="hold"/>
                                            <p:tgtEl>
                                              <p:spTgt spid="210"/>
                                            </p:tgtEl>
                                            <p:attrNameLst>
                                              <p:attrName>ppt_h</p:attrName>
                                            </p:attrNameLst>
                                          </p:cBhvr>
                                          <p:tavLst>
                                            <p:tav tm="0">
                                              <p:val>
                                                <p:fltVal val="0"/>
                                              </p:val>
                                            </p:tav>
                                            <p:tav tm="100000">
                                              <p:val>
                                                <p:strVal val="#ppt_h"/>
                                              </p:val>
                                            </p:tav>
                                          </p:tavLst>
                                        </p:anim>
                                        <p:anim calcmode="lin" valueType="num">
                                          <p:cBhvr>
                                            <p:cTn id="253" dur="1000" fill="hold"/>
                                            <p:tgtEl>
                                              <p:spTgt spid="210"/>
                                            </p:tgtEl>
                                            <p:attrNameLst>
                                              <p:attrName>style.rotation</p:attrName>
                                            </p:attrNameLst>
                                          </p:cBhvr>
                                          <p:tavLst>
                                            <p:tav tm="0">
                                              <p:val>
                                                <p:fltVal val="360"/>
                                              </p:val>
                                            </p:tav>
                                            <p:tav tm="100000">
                                              <p:val>
                                                <p:fltVal val="0"/>
                                              </p:val>
                                            </p:tav>
                                          </p:tavLst>
                                        </p:anim>
                                        <p:animEffect transition="in" filter="fade">
                                          <p:cBhvr>
                                            <p:cTn id="254" dur="1000"/>
                                            <p:tgtEl>
                                              <p:spTgt spid="210"/>
                                            </p:tgtEl>
                                          </p:cBhvr>
                                        </p:animEffect>
                                      </p:childTnLst>
                                    </p:cTn>
                                  </p:par>
                                  <p:par>
                                    <p:cTn id="255" presetID="2" presetClass="entr" presetSubtype="9" fill="hold" grpId="0" nodeType="withEffect">
                                      <p:stCondLst>
                                        <p:cond delay="0"/>
                                      </p:stCondLst>
                                      <p:childTnLst>
                                        <p:set>
                                          <p:cBhvr>
                                            <p:cTn id="256" dur="1" fill="hold">
                                              <p:stCondLst>
                                                <p:cond delay="0"/>
                                              </p:stCondLst>
                                            </p:cTn>
                                            <p:tgtEl>
                                              <p:spTgt spid="207"/>
                                            </p:tgtEl>
                                            <p:attrNameLst>
                                              <p:attrName>style.visibility</p:attrName>
                                            </p:attrNameLst>
                                          </p:cBhvr>
                                          <p:to>
                                            <p:strVal val="visible"/>
                                          </p:to>
                                        </p:set>
                                        <p:anim calcmode="lin" valueType="num">
                                          <p:cBhvr additive="base">
                                            <p:cTn id="257" dur="1000" fill="hold"/>
                                            <p:tgtEl>
                                              <p:spTgt spid="207"/>
                                            </p:tgtEl>
                                            <p:attrNameLst>
                                              <p:attrName>ppt_x</p:attrName>
                                            </p:attrNameLst>
                                          </p:cBhvr>
                                          <p:tavLst>
                                            <p:tav tm="0">
                                              <p:val>
                                                <p:strVal val="0-#ppt_w/2"/>
                                              </p:val>
                                            </p:tav>
                                            <p:tav tm="100000">
                                              <p:val>
                                                <p:strVal val="#ppt_x"/>
                                              </p:val>
                                            </p:tav>
                                          </p:tavLst>
                                        </p:anim>
                                        <p:anim calcmode="lin" valueType="num">
                                          <p:cBhvr additive="base">
                                            <p:cTn id="258" dur="1000" fill="hold"/>
                                            <p:tgtEl>
                                              <p:spTgt spid="207"/>
                                            </p:tgtEl>
                                            <p:attrNameLst>
                                              <p:attrName>ppt_y</p:attrName>
                                            </p:attrNameLst>
                                          </p:cBhvr>
                                          <p:tavLst>
                                            <p:tav tm="0">
                                              <p:val>
                                                <p:strVal val="0-#ppt_h/2"/>
                                              </p:val>
                                            </p:tav>
                                            <p:tav tm="100000">
                                              <p:val>
                                                <p:strVal val="#ppt_y"/>
                                              </p:val>
                                            </p:tav>
                                          </p:tavLst>
                                        </p:anim>
                                      </p:childTnLst>
                                    </p:cTn>
                                  </p:par>
                                  <p:par>
                                    <p:cTn id="259" presetID="49" presetClass="entr" presetSubtype="0" decel="100000" fill="hold" grpId="1" nodeType="withEffect">
                                      <p:stCondLst>
                                        <p:cond delay="0"/>
                                      </p:stCondLst>
                                      <p:childTnLst>
                                        <p:set>
                                          <p:cBhvr>
                                            <p:cTn id="260" dur="1" fill="hold">
                                              <p:stCondLst>
                                                <p:cond delay="0"/>
                                              </p:stCondLst>
                                            </p:cTn>
                                            <p:tgtEl>
                                              <p:spTgt spid="207"/>
                                            </p:tgtEl>
                                            <p:attrNameLst>
                                              <p:attrName>style.visibility</p:attrName>
                                            </p:attrNameLst>
                                          </p:cBhvr>
                                          <p:to>
                                            <p:strVal val="visible"/>
                                          </p:to>
                                        </p:set>
                                        <p:anim calcmode="lin" valueType="num">
                                          <p:cBhvr>
                                            <p:cTn id="261" dur="1000" fill="hold"/>
                                            <p:tgtEl>
                                              <p:spTgt spid="207"/>
                                            </p:tgtEl>
                                            <p:attrNameLst>
                                              <p:attrName>ppt_w</p:attrName>
                                            </p:attrNameLst>
                                          </p:cBhvr>
                                          <p:tavLst>
                                            <p:tav tm="0">
                                              <p:val>
                                                <p:fltVal val="0"/>
                                              </p:val>
                                            </p:tav>
                                            <p:tav tm="100000">
                                              <p:val>
                                                <p:strVal val="#ppt_w"/>
                                              </p:val>
                                            </p:tav>
                                          </p:tavLst>
                                        </p:anim>
                                        <p:anim calcmode="lin" valueType="num">
                                          <p:cBhvr>
                                            <p:cTn id="262" dur="1000" fill="hold"/>
                                            <p:tgtEl>
                                              <p:spTgt spid="207"/>
                                            </p:tgtEl>
                                            <p:attrNameLst>
                                              <p:attrName>ppt_h</p:attrName>
                                            </p:attrNameLst>
                                          </p:cBhvr>
                                          <p:tavLst>
                                            <p:tav tm="0">
                                              <p:val>
                                                <p:fltVal val="0"/>
                                              </p:val>
                                            </p:tav>
                                            <p:tav tm="100000">
                                              <p:val>
                                                <p:strVal val="#ppt_h"/>
                                              </p:val>
                                            </p:tav>
                                          </p:tavLst>
                                        </p:anim>
                                        <p:anim calcmode="lin" valueType="num">
                                          <p:cBhvr>
                                            <p:cTn id="263" dur="1000" fill="hold"/>
                                            <p:tgtEl>
                                              <p:spTgt spid="207"/>
                                            </p:tgtEl>
                                            <p:attrNameLst>
                                              <p:attrName>style.rotation</p:attrName>
                                            </p:attrNameLst>
                                          </p:cBhvr>
                                          <p:tavLst>
                                            <p:tav tm="0">
                                              <p:val>
                                                <p:fltVal val="360"/>
                                              </p:val>
                                            </p:tav>
                                            <p:tav tm="100000">
                                              <p:val>
                                                <p:fltVal val="0"/>
                                              </p:val>
                                            </p:tav>
                                          </p:tavLst>
                                        </p:anim>
                                        <p:animEffect transition="in" filter="fade">
                                          <p:cBhvr>
                                            <p:cTn id="264" dur="1000"/>
                                            <p:tgtEl>
                                              <p:spTgt spid="207"/>
                                            </p:tgtEl>
                                          </p:cBhvr>
                                        </p:animEffect>
                                      </p:childTnLst>
                                    </p:cTn>
                                  </p:par>
                                  <p:par>
                                    <p:cTn id="265" presetID="2" presetClass="entr" presetSubtype="9" fill="hold" grpId="0" nodeType="withEffect">
                                      <p:stCondLst>
                                        <p:cond delay="0"/>
                                      </p:stCondLst>
                                      <p:childTnLst>
                                        <p:set>
                                          <p:cBhvr>
                                            <p:cTn id="266" dur="1" fill="hold">
                                              <p:stCondLst>
                                                <p:cond delay="0"/>
                                              </p:stCondLst>
                                            </p:cTn>
                                            <p:tgtEl>
                                              <p:spTgt spid="222"/>
                                            </p:tgtEl>
                                            <p:attrNameLst>
                                              <p:attrName>style.visibility</p:attrName>
                                            </p:attrNameLst>
                                          </p:cBhvr>
                                          <p:to>
                                            <p:strVal val="visible"/>
                                          </p:to>
                                        </p:set>
                                        <p:anim calcmode="lin" valueType="num">
                                          <p:cBhvr additive="base">
                                            <p:cTn id="267" dur="1000" fill="hold"/>
                                            <p:tgtEl>
                                              <p:spTgt spid="222"/>
                                            </p:tgtEl>
                                            <p:attrNameLst>
                                              <p:attrName>ppt_x</p:attrName>
                                            </p:attrNameLst>
                                          </p:cBhvr>
                                          <p:tavLst>
                                            <p:tav tm="0">
                                              <p:val>
                                                <p:strVal val="0-#ppt_w/2"/>
                                              </p:val>
                                            </p:tav>
                                            <p:tav tm="100000">
                                              <p:val>
                                                <p:strVal val="#ppt_x"/>
                                              </p:val>
                                            </p:tav>
                                          </p:tavLst>
                                        </p:anim>
                                        <p:anim calcmode="lin" valueType="num">
                                          <p:cBhvr additive="base">
                                            <p:cTn id="268" dur="1000" fill="hold"/>
                                            <p:tgtEl>
                                              <p:spTgt spid="222"/>
                                            </p:tgtEl>
                                            <p:attrNameLst>
                                              <p:attrName>ppt_y</p:attrName>
                                            </p:attrNameLst>
                                          </p:cBhvr>
                                          <p:tavLst>
                                            <p:tav tm="0">
                                              <p:val>
                                                <p:strVal val="0-#ppt_h/2"/>
                                              </p:val>
                                            </p:tav>
                                            <p:tav tm="100000">
                                              <p:val>
                                                <p:strVal val="#ppt_y"/>
                                              </p:val>
                                            </p:tav>
                                          </p:tavLst>
                                        </p:anim>
                                      </p:childTnLst>
                                    </p:cTn>
                                  </p:par>
                                  <p:par>
                                    <p:cTn id="269" presetID="49" presetClass="entr" presetSubtype="0" decel="100000" fill="hold" grpId="1" nodeType="withEffect">
                                      <p:stCondLst>
                                        <p:cond delay="0"/>
                                      </p:stCondLst>
                                      <p:childTnLst>
                                        <p:set>
                                          <p:cBhvr>
                                            <p:cTn id="270" dur="1" fill="hold">
                                              <p:stCondLst>
                                                <p:cond delay="0"/>
                                              </p:stCondLst>
                                            </p:cTn>
                                            <p:tgtEl>
                                              <p:spTgt spid="222"/>
                                            </p:tgtEl>
                                            <p:attrNameLst>
                                              <p:attrName>style.visibility</p:attrName>
                                            </p:attrNameLst>
                                          </p:cBhvr>
                                          <p:to>
                                            <p:strVal val="visible"/>
                                          </p:to>
                                        </p:set>
                                        <p:anim calcmode="lin" valueType="num">
                                          <p:cBhvr>
                                            <p:cTn id="271" dur="1000" fill="hold"/>
                                            <p:tgtEl>
                                              <p:spTgt spid="222"/>
                                            </p:tgtEl>
                                            <p:attrNameLst>
                                              <p:attrName>ppt_w</p:attrName>
                                            </p:attrNameLst>
                                          </p:cBhvr>
                                          <p:tavLst>
                                            <p:tav tm="0">
                                              <p:val>
                                                <p:fltVal val="0"/>
                                              </p:val>
                                            </p:tav>
                                            <p:tav tm="100000">
                                              <p:val>
                                                <p:strVal val="#ppt_w"/>
                                              </p:val>
                                            </p:tav>
                                          </p:tavLst>
                                        </p:anim>
                                        <p:anim calcmode="lin" valueType="num">
                                          <p:cBhvr>
                                            <p:cTn id="272" dur="1000" fill="hold"/>
                                            <p:tgtEl>
                                              <p:spTgt spid="222"/>
                                            </p:tgtEl>
                                            <p:attrNameLst>
                                              <p:attrName>ppt_h</p:attrName>
                                            </p:attrNameLst>
                                          </p:cBhvr>
                                          <p:tavLst>
                                            <p:tav tm="0">
                                              <p:val>
                                                <p:fltVal val="0"/>
                                              </p:val>
                                            </p:tav>
                                            <p:tav tm="100000">
                                              <p:val>
                                                <p:strVal val="#ppt_h"/>
                                              </p:val>
                                            </p:tav>
                                          </p:tavLst>
                                        </p:anim>
                                        <p:anim calcmode="lin" valueType="num">
                                          <p:cBhvr>
                                            <p:cTn id="273" dur="1000" fill="hold"/>
                                            <p:tgtEl>
                                              <p:spTgt spid="222"/>
                                            </p:tgtEl>
                                            <p:attrNameLst>
                                              <p:attrName>style.rotation</p:attrName>
                                            </p:attrNameLst>
                                          </p:cBhvr>
                                          <p:tavLst>
                                            <p:tav tm="0">
                                              <p:val>
                                                <p:fltVal val="360"/>
                                              </p:val>
                                            </p:tav>
                                            <p:tav tm="100000">
                                              <p:val>
                                                <p:fltVal val="0"/>
                                              </p:val>
                                            </p:tav>
                                          </p:tavLst>
                                        </p:anim>
                                        <p:animEffect transition="in" filter="fade">
                                          <p:cBhvr>
                                            <p:cTn id="274" dur="1000"/>
                                            <p:tgtEl>
                                              <p:spTgt spid="222"/>
                                            </p:tgtEl>
                                          </p:cBhvr>
                                        </p:animEffect>
                                      </p:childTnLst>
                                    </p:cTn>
                                  </p:par>
                                  <p:par>
                                    <p:cTn id="275" presetID="2" presetClass="entr" presetSubtype="6" fill="hold" grpId="0" nodeType="withEffect">
                                      <p:stCondLst>
                                        <p:cond delay="0"/>
                                      </p:stCondLst>
                                      <p:childTnLst>
                                        <p:set>
                                          <p:cBhvr>
                                            <p:cTn id="276" dur="1" fill="hold">
                                              <p:stCondLst>
                                                <p:cond delay="0"/>
                                              </p:stCondLst>
                                            </p:cTn>
                                            <p:tgtEl>
                                              <p:spTgt spid="34"/>
                                            </p:tgtEl>
                                            <p:attrNameLst>
                                              <p:attrName>style.visibility</p:attrName>
                                            </p:attrNameLst>
                                          </p:cBhvr>
                                          <p:to>
                                            <p:strVal val="visible"/>
                                          </p:to>
                                        </p:set>
                                        <p:anim calcmode="lin" valueType="num">
                                          <p:cBhvr additive="base">
                                            <p:cTn id="277" dur="1000" fill="hold"/>
                                            <p:tgtEl>
                                              <p:spTgt spid="34"/>
                                            </p:tgtEl>
                                            <p:attrNameLst>
                                              <p:attrName>ppt_x</p:attrName>
                                            </p:attrNameLst>
                                          </p:cBhvr>
                                          <p:tavLst>
                                            <p:tav tm="0">
                                              <p:val>
                                                <p:strVal val="1+#ppt_w/2"/>
                                              </p:val>
                                            </p:tav>
                                            <p:tav tm="100000">
                                              <p:val>
                                                <p:strVal val="#ppt_x"/>
                                              </p:val>
                                            </p:tav>
                                          </p:tavLst>
                                        </p:anim>
                                        <p:anim calcmode="lin" valueType="num">
                                          <p:cBhvr additive="base">
                                            <p:cTn id="278" dur="1000" fill="hold"/>
                                            <p:tgtEl>
                                              <p:spTgt spid="34"/>
                                            </p:tgtEl>
                                            <p:attrNameLst>
                                              <p:attrName>ppt_y</p:attrName>
                                            </p:attrNameLst>
                                          </p:cBhvr>
                                          <p:tavLst>
                                            <p:tav tm="0">
                                              <p:val>
                                                <p:strVal val="1+#ppt_h/2"/>
                                              </p:val>
                                            </p:tav>
                                            <p:tav tm="100000">
                                              <p:val>
                                                <p:strVal val="#ppt_y"/>
                                              </p:val>
                                            </p:tav>
                                          </p:tavLst>
                                        </p:anim>
                                      </p:childTnLst>
                                    </p:cTn>
                                  </p:par>
                                  <p:par>
                                    <p:cTn id="279" presetID="2" presetClass="entr" presetSubtype="6" fill="hold" grpId="0" nodeType="withEffect">
                                      <p:stCondLst>
                                        <p:cond delay="0"/>
                                      </p:stCondLst>
                                      <p:childTnLst>
                                        <p:set>
                                          <p:cBhvr>
                                            <p:cTn id="280" dur="1" fill="hold">
                                              <p:stCondLst>
                                                <p:cond delay="0"/>
                                              </p:stCondLst>
                                            </p:cTn>
                                            <p:tgtEl>
                                              <p:spTgt spid="6"/>
                                            </p:tgtEl>
                                            <p:attrNameLst>
                                              <p:attrName>style.visibility</p:attrName>
                                            </p:attrNameLst>
                                          </p:cBhvr>
                                          <p:to>
                                            <p:strVal val="visible"/>
                                          </p:to>
                                        </p:set>
                                        <p:anim calcmode="lin" valueType="num">
                                          <p:cBhvr additive="base">
                                            <p:cTn id="281" dur="1000" fill="hold"/>
                                            <p:tgtEl>
                                              <p:spTgt spid="6"/>
                                            </p:tgtEl>
                                            <p:attrNameLst>
                                              <p:attrName>ppt_x</p:attrName>
                                            </p:attrNameLst>
                                          </p:cBhvr>
                                          <p:tavLst>
                                            <p:tav tm="0">
                                              <p:val>
                                                <p:strVal val="1+#ppt_w/2"/>
                                              </p:val>
                                            </p:tav>
                                            <p:tav tm="100000">
                                              <p:val>
                                                <p:strVal val="#ppt_x"/>
                                              </p:val>
                                            </p:tav>
                                          </p:tavLst>
                                        </p:anim>
                                        <p:anim calcmode="lin" valueType="num">
                                          <p:cBhvr additive="base">
                                            <p:cTn id="282" dur="1000" fill="hold"/>
                                            <p:tgtEl>
                                              <p:spTgt spid="6"/>
                                            </p:tgtEl>
                                            <p:attrNameLst>
                                              <p:attrName>ppt_y</p:attrName>
                                            </p:attrNameLst>
                                          </p:cBhvr>
                                          <p:tavLst>
                                            <p:tav tm="0">
                                              <p:val>
                                                <p:strVal val="1+#ppt_h/2"/>
                                              </p:val>
                                            </p:tav>
                                            <p:tav tm="100000">
                                              <p:val>
                                                <p:strVal val="#ppt_y"/>
                                              </p:val>
                                            </p:tav>
                                          </p:tavLst>
                                        </p:anim>
                                      </p:childTnLst>
                                    </p:cTn>
                                  </p:par>
                                  <p:par>
                                    <p:cTn id="283" presetID="2" presetClass="entr" presetSubtype="6" fill="hold" grpId="0" nodeType="withEffect">
                                      <p:stCondLst>
                                        <p:cond delay="0"/>
                                      </p:stCondLst>
                                      <p:childTnLst>
                                        <p:set>
                                          <p:cBhvr>
                                            <p:cTn id="284" dur="1" fill="hold">
                                              <p:stCondLst>
                                                <p:cond delay="0"/>
                                              </p:stCondLst>
                                            </p:cTn>
                                            <p:tgtEl>
                                              <p:spTgt spid="7"/>
                                            </p:tgtEl>
                                            <p:attrNameLst>
                                              <p:attrName>style.visibility</p:attrName>
                                            </p:attrNameLst>
                                          </p:cBhvr>
                                          <p:to>
                                            <p:strVal val="visible"/>
                                          </p:to>
                                        </p:set>
                                        <p:anim calcmode="lin" valueType="num">
                                          <p:cBhvr additive="base">
                                            <p:cTn id="285" dur="1000" fill="hold"/>
                                            <p:tgtEl>
                                              <p:spTgt spid="7"/>
                                            </p:tgtEl>
                                            <p:attrNameLst>
                                              <p:attrName>ppt_x</p:attrName>
                                            </p:attrNameLst>
                                          </p:cBhvr>
                                          <p:tavLst>
                                            <p:tav tm="0">
                                              <p:val>
                                                <p:strVal val="1+#ppt_w/2"/>
                                              </p:val>
                                            </p:tav>
                                            <p:tav tm="100000">
                                              <p:val>
                                                <p:strVal val="#ppt_x"/>
                                              </p:val>
                                            </p:tav>
                                          </p:tavLst>
                                        </p:anim>
                                        <p:anim calcmode="lin" valueType="num">
                                          <p:cBhvr additive="base">
                                            <p:cTn id="286" dur="1000" fill="hold"/>
                                            <p:tgtEl>
                                              <p:spTgt spid="7"/>
                                            </p:tgtEl>
                                            <p:attrNameLst>
                                              <p:attrName>ppt_y</p:attrName>
                                            </p:attrNameLst>
                                          </p:cBhvr>
                                          <p:tavLst>
                                            <p:tav tm="0">
                                              <p:val>
                                                <p:strVal val="1+#ppt_h/2"/>
                                              </p:val>
                                            </p:tav>
                                            <p:tav tm="100000">
                                              <p:val>
                                                <p:strVal val="#ppt_y"/>
                                              </p:val>
                                            </p:tav>
                                          </p:tavLst>
                                        </p:anim>
                                      </p:childTnLst>
                                    </p:cTn>
                                  </p:par>
                                  <p:par>
                                    <p:cTn id="287" presetID="2" presetClass="entr" presetSubtype="6" fill="hold" grpId="0" nodeType="withEffect">
                                      <p:stCondLst>
                                        <p:cond delay="0"/>
                                      </p:stCondLst>
                                      <p:childTnLst>
                                        <p:set>
                                          <p:cBhvr>
                                            <p:cTn id="288" dur="1" fill="hold">
                                              <p:stCondLst>
                                                <p:cond delay="0"/>
                                              </p:stCondLst>
                                            </p:cTn>
                                            <p:tgtEl>
                                              <p:spTgt spid="8"/>
                                            </p:tgtEl>
                                            <p:attrNameLst>
                                              <p:attrName>style.visibility</p:attrName>
                                            </p:attrNameLst>
                                          </p:cBhvr>
                                          <p:to>
                                            <p:strVal val="visible"/>
                                          </p:to>
                                        </p:set>
                                        <p:anim calcmode="lin" valueType="num">
                                          <p:cBhvr additive="base">
                                            <p:cTn id="289" dur="1000" fill="hold"/>
                                            <p:tgtEl>
                                              <p:spTgt spid="8"/>
                                            </p:tgtEl>
                                            <p:attrNameLst>
                                              <p:attrName>ppt_x</p:attrName>
                                            </p:attrNameLst>
                                          </p:cBhvr>
                                          <p:tavLst>
                                            <p:tav tm="0">
                                              <p:val>
                                                <p:strVal val="1+#ppt_w/2"/>
                                              </p:val>
                                            </p:tav>
                                            <p:tav tm="100000">
                                              <p:val>
                                                <p:strVal val="#ppt_x"/>
                                              </p:val>
                                            </p:tav>
                                          </p:tavLst>
                                        </p:anim>
                                        <p:anim calcmode="lin" valueType="num">
                                          <p:cBhvr additive="base">
                                            <p:cTn id="290" dur="1000" fill="hold"/>
                                            <p:tgtEl>
                                              <p:spTgt spid="8"/>
                                            </p:tgtEl>
                                            <p:attrNameLst>
                                              <p:attrName>ppt_y</p:attrName>
                                            </p:attrNameLst>
                                          </p:cBhvr>
                                          <p:tavLst>
                                            <p:tav tm="0">
                                              <p:val>
                                                <p:strVal val="1+#ppt_h/2"/>
                                              </p:val>
                                            </p:tav>
                                            <p:tav tm="100000">
                                              <p:val>
                                                <p:strVal val="#ppt_y"/>
                                              </p:val>
                                            </p:tav>
                                          </p:tavLst>
                                        </p:anim>
                                      </p:childTnLst>
                                    </p:cTn>
                                  </p:par>
                                  <p:par>
                                    <p:cTn id="291" presetID="2" presetClass="entr" presetSubtype="6" fill="hold" grpId="0" nodeType="withEffect">
                                      <p:stCondLst>
                                        <p:cond delay="0"/>
                                      </p:stCondLst>
                                      <p:childTnLst>
                                        <p:set>
                                          <p:cBhvr>
                                            <p:cTn id="292" dur="1" fill="hold">
                                              <p:stCondLst>
                                                <p:cond delay="0"/>
                                              </p:stCondLst>
                                            </p:cTn>
                                            <p:tgtEl>
                                              <p:spTgt spid="9"/>
                                            </p:tgtEl>
                                            <p:attrNameLst>
                                              <p:attrName>style.visibility</p:attrName>
                                            </p:attrNameLst>
                                          </p:cBhvr>
                                          <p:to>
                                            <p:strVal val="visible"/>
                                          </p:to>
                                        </p:set>
                                        <p:anim calcmode="lin" valueType="num">
                                          <p:cBhvr additive="base">
                                            <p:cTn id="293" dur="1000" fill="hold"/>
                                            <p:tgtEl>
                                              <p:spTgt spid="9"/>
                                            </p:tgtEl>
                                            <p:attrNameLst>
                                              <p:attrName>ppt_x</p:attrName>
                                            </p:attrNameLst>
                                          </p:cBhvr>
                                          <p:tavLst>
                                            <p:tav tm="0">
                                              <p:val>
                                                <p:strVal val="1+#ppt_w/2"/>
                                              </p:val>
                                            </p:tav>
                                            <p:tav tm="100000">
                                              <p:val>
                                                <p:strVal val="#ppt_x"/>
                                              </p:val>
                                            </p:tav>
                                          </p:tavLst>
                                        </p:anim>
                                        <p:anim calcmode="lin" valueType="num">
                                          <p:cBhvr additive="base">
                                            <p:cTn id="294" dur="1000" fill="hold"/>
                                            <p:tgtEl>
                                              <p:spTgt spid="9"/>
                                            </p:tgtEl>
                                            <p:attrNameLst>
                                              <p:attrName>ppt_y</p:attrName>
                                            </p:attrNameLst>
                                          </p:cBhvr>
                                          <p:tavLst>
                                            <p:tav tm="0">
                                              <p:val>
                                                <p:strVal val="1+#ppt_h/2"/>
                                              </p:val>
                                            </p:tav>
                                            <p:tav tm="100000">
                                              <p:val>
                                                <p:strVal val="#ppt_y"/>
                                              </p:val>
                                            </p:tav>
                                          </p:tavLst>
                                        </p:anim>
                                      </p:childTnLst>
                                    </p:cTn>
                                  </p:par>
                                  <p:par>
                                    <p:cTn id="295" presetID="2" presetClass="entr" presetSubtype="6" fill="hold" grpId="0" nodeType="withEffect">
                                      <p:stCondLst>
                                        <p:cond delay="0"/>
                                      </p:stCondLst>
                                      <p:childTnLst>
                                        <p:set>
                                          <p:cBhvr>
                                            <p:cTn id="296" dur="1" fill="hold">
                                              <p:stCondLst>
                                                <p:cond delay="0"/>
                                              </p:stCondLst>
                                            </p:cTn>
                                            <p:tgtEl>
                                              <p:spTgt spid="10"/>
                                            </p:tgtEl>
                                            <p:attrNameLst>
                                              <p:attrName>style.visibility</p:attrName>
                                            </p:attrNameLst>
                                          </p:cBhvr>
                                          <p:to>
                                            <p:strVal val="visible"/>
                                          </p:to>
                                        </p:set>
                                        <p:anim calcmode="lin" valueType="num">
                                          <p:cBhvr additive="base">
                                            <p:cTn id="297" dur="1000" fill="hold"/>
                                            <p:tgtEl>
                                              <p:spTgt spid="10"/>
                                            </p:tgtEl>
                                            <p:attrNameLst>
                                              <p:attrName>ppt_x</p:attrName>
                                            </p:attrNameLst>
                                          </p:cBhvr>
                                          <p:tavLst>
                                            <p:tav tm="0">
                                              <p:val>
                                                <p:strVal val="1+#ppt_w/2"/>
                                              </p:val>
                                            </p:tav>
                                            <p:tav tm="100000">
                                              <p:val>
                                                <p:strVal val="#ppt_x"/>
                                              </p:val>
                                            </p:tav>
                                          </p:tavLst>
                                        </p:anim>
                                        <p:anim calcmode="lin" valueType="num">
                                          <p:cBhvr additive="base">
                                            <p:cTn id="298" dur="1000" fill="hold"/>
                                            <p:tgtEl>
                                              <p:spTgt spid="10"/>
                                            </p:tgtEl>
                                            <p:attrNameLst>
                                              <p:attrName>ppt_y</p:attrName>
                                            </p:attrNameLst>
                                          </p:cBhvr>
                                          <p:tavLst>
                                            <p:tav tm="0">
                                              <p:val>
                                                <p:strVal val="1+#ppt_h/2"/>
                                              </p:val>
                                            </p:tav>
                                            <p:tav tm="100000">
                                              <p:val>
                                                <p:strVal val="#ppt_y"/>
                                              </p:val>
                                            </p:tav>
                                          </p:tavLst>
                                        </p:anim>
                                      </p:childTnLst>
                                    </p:cTn>
                                  </p:par>
                                  <p:par>
                                    <p:cTn id="299" presetID="2" presetClass="entr" presetSubtype="6" fill="hold" grpId="0" nodeType="withEffect">
                                      <p:stCondLst>
                                        <p:cond delay="0"/>
                                      </p:stCondLst>
                                      <p:childTnLst>
                                        <p:set>
                                          <p:cBhvr>
                                            <p:cTn id="300" dur="1" fill="hold">
                                              <p:stCondLst>
                                                <p:cond delay="0"/>
                                              </p:stCondLst>
                                            </p:cTn>
                                            <p:tgtEl>
                                              <p:spTgt spid="12"/>
                                            </p:tgtEl>
                                            <p:attrNameLst>
                                              <p:attrName>style.visibility</p:attrName>
                                            </p:attrNameLst>
                                          </p:cBhvr>
                                          <p:to>
                                            <p:strVal val="visible"/>
                                          </p:to>
                                        </p:set>
                                        <p:anim calcmode="lin" valueType="num">
                                          <p:cBhvr additive="base">
                                            <p:cTn id="301" dur="1000" fill="hold"/>
                                            <p:tgtEl>
                                              <p:spTgt spid="12"/>
                                            </p:tgtEl>
                                            <p:attrNameLst>
                                              <p:attrName>ppt_x</p:attrName>
                                            </p:attrNameLst>
                                          </p:cBhvr>
                                          <p:tavLst>
                                            <p:tav tm="0">
                                              <p:val>
                                                <p:strVal val="1+#ppt_w/2"/>
                                              </p:val>
                                            </p:tav>
                                            <p:tav tm="100000">
                                              <p:val>
                                                <p:strVal val="#ppt_x"/>
                                              </p:val>
                                            </p:tav>
                                          </p:tavLst>
                                        </p:anim>
                                        <p:anim calcmode="lin" valueType="num">
                                          <p:cBhvr additive="base">
                                            <p:cTn id="302" dur="1000" fill="hold"/>
                                            <p:tgtEl>
                                              <p:spTgt spid="12"/>
                                            </p:tgtEl>
                                            <p:attrNameLst>
                                              <p:attrName>ppt_y</p:attrName>
                                            </p:attrNameLst>
                                          </p:cBhvr>
                                          <p:tavLst>
                                            <p:tav tm="0">
                                              <p:val>
                                                <p:strVal val="1+#ppt_h/2"/>
                                              </p:val>
                                            </p:tav>
                                            <p:tav tm="100000">
                                              <p:val>
                                                <p:strVal val="#ppt_y"/>
                                              </p:val>
                                            </p:tav>
                                          </p:tavLst>
                                        </p:anim>
                                      </p:childTnLst>
                                    </p:cTn>
                                  </p:par>
                                  <p:par>
                                    <p:cTn id="303" presetID="2" presetClass="entr" presetSubtype="6" fill="hold" grpId="0" nodeType="withEffect">
                                      <p:stCondLst>
                                        <p:cond delay="0"/>
                                      </p:stCondLst>
                                      <p:childTnLst>
                                        <p:set>
                                          <p:cBhvr>
                                            <p:cTn id="304" dur="1" fill="hold">
                                              <p:stCondLst>
                                                <p:cond delay="0"/>
                                              </p:stCondLst>
                                            </p:cTn>
                                            <p:tgtEl>
                                              <p:spTgt spid="13"/>
                                            </p:tgtEl>
                                            <p:attrNameLst>
                                              <p:attrName>style.visibility</p:attrName>
                                            </p:attrNameLst>
                                          </p:cBhvr>
                                          <p:to>
                                            <p:strVal val="visible"/>
                                          </p:to>
                                        </p:set>
                                        <p:anim calcmode="lin" valueType="num">
                                          <p:cBhvr additive="base">
                                            <p:cTn id="305" dur="1000" fill="hold"/>
                                            <p:tgtEl>
                                              <p:spTgt spid="13"/>
                                            </p:tgtEl>
                                            <p:attrNameLst>
                                              <p:attrName>ppt_x</p:attrName>
                                            </p:attrNameLst>
                                          </p:cBhvr>
                                          <p:tavLst>
                                            <p:tav tm="0">
                                              <p:val>
                                                <p:strVal val="1+#ppt_w/2"/>
                                              </p:val>
                                            </p:tav>
                                            <p:tav tm="100000">
                                              <p:val>
                                                <p:strVal val="#ppt_x"/>
                                              </p:val>
                                            </p:tav>
                                          </p:tavLst>
                                        </p:anim>
                                        <p:anim calcmode="lin" valueType="num">
                                          <p:cBhvr additive="base">
                                            <p:cTn id="306" dur="1000" fill="hold"/>
                                            <p:tgtEl>
                                              <p:spTgt spid="13"/>
                                            </p:tgtEl>
                                            <p:attrNameLst>
                                              <p:attrName>ppt_y</p:attrName>
                                            </p:attrNameLst>
                                          </p:cBhvr>
                                          <p:tavLst>
                                            <p:tav tm="0">
                                              <p:val>
                                                <p:strVal val="1+#ppt_h/2"/>
                                              </p:val>
                                            </p:tav>
                                            <p:tav tm="100000">
                                              <p:val>
                                                <p:strVal val="#ppt_y"/>
                                              </p:val>
                                            </p:tav>
                                          </p:tavLst>
                                        </p:anim>
                                      </p:childTnLst>
                                    </p:cTn>
                                  </p:par>
                                  <p:par>
                                    <p:cTn id="307" presetID="2" presetClass="entr" presetSubtype="6" fill="hold" grpId="0" nodeType="withEffect">
                                      <p:stCondLst>
                                        <p:cond delay="0"/>
                                      </p:stCondLst>
                                      <p:childTnLst>
                                        <p:set>
                                          <p:cBhvr>
                                            <p:cTn id="308" dur="1" fill="hold">
                                              <p:stCondLst>
                                                <p:cond delay="0"/>
                                              </p:stCondLst>
                                            </p:cTn>
                                            <p:tgtEl>
                                              <p:spTgt spid="14"/>
                                            </p:tgtEl>
                                            <p:attrNameLst>
                                              <p:attrName>style.visibility</p:attrName>
                                            </p:attrNameLst>
                                          </p:cBhvr>
                                          <p:to>
                                            <p:strVal val="visible"/>
                                          </p:to>
                                        </p:set>
                                        <p:anim calcmode="lin" valueType="num">
                                          <p:cBhvr additive="base">
                                            <p:cTn id="309" dur="1000" fill="hold"/>
                                            <p:tgtEl>
                                              <p:spTgt spid="14"/>
                                            </p:tgtEl>
                                            <p:attrNameLst>
                                              <p:attrName>ppt_x</p:attrName>
                                            </p:attrNameLst>
                                          </p:cBhvr>
                                          <p:tavLst>
                                            <p:tav tm="0">
                                              <p:val>
                                                <p:strVal val="1+#ppt_w/2"/>
                                              </p:val>
                                            </p:tav>
                                            <p:tav tm="100000">
                                              <p:val>
                                                <p:strVal val="#ppt_x"/>
                                              </p:val>
                                            </p:tav>
                                          </p:tavLst>
                                        </p:anim>
                                        <p:anim calcmode="lin" valueType="num">
                                          <p:cBhvr additive="base">
                                            <p:cTn id="310" dur="1000" fill="hold"/>
                                            <p:tgtEl>
                                              <p:spTgt spid="14"/>
                                            </p:tgtEl>
                                            <p:attrNameLst>
                                              <p:attrName>ppt_y</p:attrName>
                                            </p:attrNameLst>
                                          </p:cBhvr>
                                          <p:tavLst>
                                            <p:tav tm="0">
                                              <p:val>
                                                <p:strVal val="1+#ppt_h/2"/>
                                              </p:val>
                                            </p:tav>
                                            <p:tav tm="100000">
                                              <p:val>
                                                <p:strVal val="#ppt_y"/>
                                              </p:val>
                                            </p:tav>
                                          </p:tavLst>
                                        </p:anim>
                                      </p:childTnLst>
                                    </p:cTn>
                                  </p:par>
                                  <p:par>
                                    <p:cTn id="311" presetID="2" presetClass="entr" presetSubtype="6" fill="hold" grpId="0" nodeType="withEffect">
                                      <p:stCondLst>
                                        <p:cond delay="0"/>
                                      </p:stCondLst>
                                      <p:childTnLst>
                                        <p:set>
                                          <p:cBhvr>
                                            <p:cTn id="312" dur="1" fill="hold">
                                              <p:stCondLst>
                                                <p:cond delay="0"/>
                                              </p:stCondLst>
                                            </p:cTn>
                                            <p:tgtEl>
                                              <p:spTgt spid="15"/>
                                            </p:tgtEl>
                                            <p:attrNameLst>
                                              <p:attrName>style.visibility</p:attrName>
                                            </p:attrNameLst>
                                          </p:cBhvr>
                                          <p:to>
                                            <p:strVal val="visible"/>
                                          </p:to>
                                        </p:set>
                                        <p:anim calcmode="lin" valueType="num">
                                          <p:cBhvr additive="base">
                                            <p:cTn id="313" dur="1000" fill="hold"/>
                                            <p:tgtEl>
                                              <p:spTgt spid="15"/>
                                            </p:tgtEl>
                                            <p:attrNameLst>
                                              <p:attrName>ppt_x</p:attrName>
                                            </p:attrNameLst>
                                          </p:cBhvr>
                                          <p:tavLst>
                                            <p:tav tm="0">
                                              <p:val>
                                                <p:strVal val="1+#ppt_w/2"/>
                                              </p:val>
                                            </p:tav>
                                            <p:tav tm="100000">
                                              <p:val>
                                                <p:strVal val="#ppt_x"/>
                                              </p:val>
                                            </p:tav>
                                          </p:tavLst>
                                        </p:anim>
                                        <p:anim calcmode="lin" valueType="num">
                                          <p:cBhvr additive="base">
                                            <p:cTn id="314" dur="1000" fill="hold"/>
                                            <p:tgtEl>
                                              <p:spTgt spid="15"/>
                                            </p:tgtEl>
                                            <p:attrNameLst>
                                              <p:attrName>ppt_y</p:attrName>
                                            </p:attrNameLst>
                                          </p:cBhvr>
                                          <p:tavLst>
                                            <p:tav tm="0">
                                              <p:val>
                                                <p:strVal val="1+#ppt_h/2"/>
                                              </p:val>
                                            </p:tav>
                                            <p:tav tm="100000">
                                              <p:val>
                                                <p:strVal val="#ppt_y"/>
                                              </p:val>
                                            </p:tav>
                                          </p:tavLst>
                                        </p:anim>
                                      </p:childTnLst>
                                    </p:cTn>
                                  </p:par>
                                  <p:par>
                                    <p:cTn id="315" presetID="2" presetClass="entr" presetSubtype="6" fill="hold" grpId="0" nodeType="withEffect">
                                      <p:stCondLst>
                                        <p:cond delay="0"/>
                                      </p:stCondLst>
                                      <p:childTnLst>
                                        <p:set>
                                          <p:cBhvr>
                                            <p:cTn id="316" dur="1" fill="hold">
                                              <p:stCondLst>
                                                <p:cond delay="0"/>
                                              </p:stCondLst>
                                            </p:cTn>
                                            <p:tgtEl>
                                              <p:spTgt spid="17"/>
                                            </p:tgtEl>
                                            <p:attrNameLst>
                                              <p:attrName>style.visibility</p:attrName>
                                            </p:attrNameLst>
                                          </p:cBhvr>
                                          <p:to>
                                            <p:strVal val="visible"/>
                                          </p:to>
                                        </p:set>
                                        <p:anim calcmode="lin" valueType="num">
                                          <p:cBhvr additive="base">
                                            <p:cTn id="317" dur="1000" fill="hold"/>
                                            <p:tgtEl>
                                              <p:spTgt spid="17"/>
                                            </p:tgtEl>
                                            <p:attrNameLst>
                                              <p:attrName>ppt_x</p:attrName>
                                            </p:attrNameLst>
                                          </p:cBhvr>
                                          <p:tavLst>
                                            <p:tav tm="0">
                                              <p:val>
                                                <p:strVal val="1+#ppt_w/2"/>
                                              </p:val>
                                            </p:tav>
                                            <p:tav tm="100000">
                                              <p:val>
                                                <p:strVal val="#ppt_x"/>
                                              </p:val>
                                            </p:tav>
                                          </p:tavLst>
                                        </p:anim>
                                        <p:anim calcmode="lin" valueType="num">
                                          <p:cBhvr additive="base">
                                            <p:cTn id="318" dur="1000" fill="hold"/>
                                            <p:tgtEl>
                                              <p:spTgt spid="17"/>
                                            </p:tgtEl>
                                            <p:attrNameLst>
                                              <p:attrName>ppt_y</p:attrName>
                                            </p:attrNameLst>
                                          </p:cBhvr>
                                          <p:tavLst>
                                            <p:tav tm="0">
                                              <p:val>
                                                <p:strVal val="1+#ppt_h/2"/>
                                              </p:val>
                                            </p:tav>
                                            <p:tav tm="100000">
                                              <p:val>
                                                <p:strVal val="#ppt_y"/>
                                              </p:val>
                                            </p:tav>
                                          </p:tavLst>
                                        </p:anim>
                                      </p:childTnLst>
                                    </p:cTn>
                                  </p:par>
                                  <p:par>
                                    <p:cTn id="319" presetID="2" presetClass="entr" presetSubtype="6" fill="hold" grpId="0" nodeType="withEffect">
                                      <p:stCondLst>
                                        <p:cond delay="0"/>
                                      </p:stCondLst>
                                      <p:childTnLst>
                                        <p:set>
                                          <p:cBhvr>
                                            <p:cTn id="320" dur="1" fill="hold">
                                              <p:stCondLst>
                                                <p:cond delay="0"/>
                                              </p:stCondLst>
                                            </p:cTn>
                                            <p:tgtEl>
                                              <p:spTgt spid="18"/>
                                            </p:tgtEl>
                                            <p:attrNameLst>
                                              <p:attrName>style.visibility</p:attrName>
                                            </p:attrNameLst>
                                          </p:cBhvr>
                                          <p:to>
                                            <p:strVal val="visible"/>
                                          </p:to>
                                        </p:set>
                                        <p:anim calcmode="lin" valueType="num">
                                          <p:cBhvr additive="base">
                                            <p:cTn id="321" dur="1000" fill="hold"/>
                                            <p:tgtEl>
                                              <p:spTgt spid="18"/>
                                            </p:tgtEl>
                                            <p:attrNameLst>
                                              <p:attrName>ppt_x</p:attrName>
                                            </p:attrNameLst>
                                          </p:cBhvr>
                                          <p:tavLst>
                                            <p:tav tm="0">
                                              <p:val>
                                                <p:strVal val="1+#ppt_w/2"/>
                                              </p:val>
                                            </p:tav>
                                            <p:tav tm="100000">
                                              <p:val>
                                                <p:strVal val="#ppt_x"/>
                                              </p:val>
                                            </p:tav>
                                          </p:tavLst>
                                        </p:anim>
                                        <p:anim calcmode="lin" valueType="num">
                                          <p:cBhvr additive="base">
                                            <p:cTn id="322" dur="1000" fill="hold"/>
                                            <p:tgtEl>
                                              <p:spTgt spid="18"/>
                                            </p:tgtEl>
                                            <p:attrNameLst>
                                              <p:attrName>ppt_y</p:attrName>
                                            </p:attrNameLst>
                                          </p:cBhvr>
                                          <p:tavLst>
                                            <p:tav tm="0">
                                              <p:val>
                                                <p:strVal val="1+#ppt_h/2"/>
                                              </p:val>
                                            </p:tav>
                                            <p:tav tm="100000">
                                              <p:val>
                                                <p:strVal val="#ppt_y"/>
                                              </p:val>
                                            </p:tav>
                                          </p:tavLst>
                                        </p:anim>
                                      </p:childTnLst>
                                    </p:cTn>
                                  </p:par>
                                  <p:par>
                                    <p:cTn id="323" presetID="2" presetClass="entr" presetSubtype="6" fill="hold" grpId="0" nodeType="withEffect">
                                      <p:stCondLst>
                                        <p:cond delay="0"/>
                                      </p:stCondLst>
                                      <p:childTnLst>
                                        <p:set>
                                          <p:cBhvr>
                                            <p:cTn id="324" dur="1" fill="hold">
                                              <p:stCondLst>
                                                <p:cond delay="0"/>
                                              </p:stCondLst>
                                            </p:cTn>
                                            <p:tgtEl>
                                              <p:spTgt spid="19"/>
                                            </p:tgtEl>
                                            <p:attrNameLst>
                                              <p:attrName>style.visibility</p:attrName>
                                            </p:attrNameLst>
                                          </p:cBhvr>
                                          <p:to>
                                            <p:strVal val="visible"/>
                                          </p:to>
                                        </p:set>
                                        <p:anim calcmode="lin" valueType="num">
                                          <p:cBhvr additive="base">
                                            <p:cTn id="325" dur="1000" fill="hold"/>
                                            <p:tgtEl>
                                              <p:spTgt spid="19"/>
                                            </p:tgtEl>
                                            <p:attrNameLst>
                                              <p:attrName>ppt_x</p:attrName>
                                            </p:attrNameLst>
                                          </p:cBhvr>
                                          <p:tavLst>
                                            <p:tav tm="0">
                                              <p:val>
                                                <p:strVal val="1+#ppt_w/2"/>
                                              </p:val>
                                            </p:tav>
                                            <p:tav tm="100000">
                                              <p:val>
                                                <p:strVal val="#ppt_x"/>
                                              </p:val>
                                            </p:tav>
                                          </p:tavLst>
                                        </p:anim>
                                        <p:anim calcmode="lin" valueType="num">
                                          <p:cBhvr additive="base">
                                            <p:cTn id="326" dur="1000" fill="hold"/>
                                            <p:tgtEl>
                                              <p:spTgt spid="19"/>
                                            </p:tgtEl>
                                            <p:attrNameLst>
                                              <p:attrName>ppt_y</p:attrName>
                                            </p:attrNameLst>
                                          </p:cBhvr>
                                          <p:tavLst>
                                            <p:tav tm="0">
                                              <p:val>
                                                <p:strVal val="1+#ppt_h/2"/>
                                              </p:val>
                                            </p:tav>
                                            <p:tav tm="100000">
                                              <p:val>
                                                <p:strVal val="#ppt_y"/>
                                              </p:val>
                                            </p:tav>
                                          </p:tavLst>
                                        </p:anim>
                                      </p:childTnLst>
                                    </p:cTn>
                                  </p:par>
                                  <p:par>
                                    <p:cTn id="327" presetID="2" presetClass="entr" presetSubtype="6" fill="hold" grpId="0" nodeType="withEffect">
                                      <p:stCondLst>
                                        <p:cond delay="0"/>
                                      </p:stCondLst>
                                      <p:childTnLst>
                                        <p:set>
                                          <p:cBhvr>
                                            <p:cTn id="328" dur="1" fill="hold">
                                              <p:stCondLst>
                                                <p:cond delay="0"/>
                                              </p:stCondLst>
                                            </p:cTn>
                                            <p:tgtEl>
                                              <p:spTgt spid="20"/>
                                            </p:tgtEl>
                                            <p:attrNameLst>
                                              <p:attrName>style.visibility</p:attrName>
                                            </p:attrNameLst>
                                          </p:cBhvr>
                                          <p:to>
                                            <p:strVal val="visible"/>
                                          </p:to>
                                        </p:set>
                                        <p:anim calcmode="lin" valueType="num">
                                          <p:cBhvr additive="base">
                                            <p:cTn id="329" dur="1000" fill="hold"/>
                                            <p:tgtEl>
                                              <p:spTgt spid="20"/>
                                            </p:tgtEl>
                                            <p:attrNameLst>
                                              <p:attrName>ppt_x</p:attrName>
                                            </p:attrNameLst>
                                          </p:cBhvr>
                                          <p:tavLst>
                                            <p:tav tm="0">
                                              <p:val>
                                                <p:strVal val="1+#ppt_w/2"/>
                                              </p:val>
                                            </p:tav>
                                            <p:tav tm="100000">
                                              <p:val>
                                                <p:strVal val="#ppt_x"/>
                                              </p:val>
                                            </p:tav>
                                          </p:tavLst>
                                        </p:anim>
                                        <p:anim calcmode="lin" valueType="num">
                                          <p:cBhvr additive="base">
                                            <p:cTn id="330" dur="1000" fill="hold"/>
                                            <p:tgtEl>
                                              <p:spTgt spid="20"/>
                                            </p:tgtEl>
                                            <p:attrNameLst>
                                              <p:attrName>ppt_y</p:attrName>
                                            </p:attrNameLst>
                                          </p:cBhvr>
                                          <p:tavLst>
                                            <p:tav tm="0">
                                              <p:val>
                                                <p:strVal val="1+#ppt_h/2"/>
                                              </p:val>
                                            </p:tav>
                                            <p:tav tm="100000">
                                              <p:val>
                                                <p:strVal val="#ppt_y"/>
                                              </p:val>
                                            </p:tav>
                                          </p:tavLst>
                                        </p:anim>
                                      </p:childTnLst>
                                    </p:cTn>
                                  </p:par>
                                  <p:par>
                                    <p:cTn id="331" presetID="2" presetClass="entr" presetSubtype="6" fill="hold" grpId="0" nodeType="withEffect">
                                      <p:stCondLst>
                                        <p:cond delay="0"/>
                                      </p:stCondLst>
                                      <p:childTnLst>
                                        <p:set>
                                          <p:cBhvr>
                                            <p:cTn id="332" dur="1" fill="hold">
                                              <p:stCondLst>
                                                <p:cond delay="0"/>
                                              </p:stCondLst>
                                            </p:cTn>
                                            <p:tgtEl>
                                              <p:spTgt spid="21"/>
                                            </p:tgtEl>
                                            <p:attrNameLst>
                                              <p:attrName>style.visibility</p:attrName>
                                            </p:attrNameLst>
                                          </p:cBhvr>
                                          <p:to>
                                            <p:strVal val="visible"/>
                                          </p:to>
                                        </p:set>
                                        <p:anim calcmode="lin" valueType="num">
                                          <p:cBhvr additive="base">
                                            <p:cTn id="333" dur="1000" fill="hold"/>
                                            <p:tgtEl>
                                              <p:spTgt spid="21"/>
                                            </p:tgtEl>
                                            <p:attrNameLst>
                                              <p:attrName>ppt_x</p:attrName>
                                            </p:attrNameLst>
                                          </p:cBhvr>
                                          <p:tavLst>
                                            <p:tav tm="0">
                                              <p:val>
                                                <p:strVal val="1+#ppt_w/2"/>
                                              </p:val>
                                            </p:tav>
                                            <p:tav tm="100000">
                                              <p:val>
                                                <p:strVal val="#ppt_x"/>
                                              </p:val>
                                            </p:tav>
                                          </p:tavLst>
                                        </p:anim>
                                        <p:anim calcmode="lin" valueType="num">
                                          <p:cBhvr additive="base">
                                            <p:cTn id="334" dur="1000" fill="hold"/>
                                            <p:tgtEl>
                                              <p:spTgt spid="21"/>
                                            </p:tgtEl>
                                            <p:attrNameLst>
                                              <p:attrName>ppt_y</p:attrName>
                                            </p:attrNameLst>
                                          </p:cBhvr>
                                          <p:tavLst>
                                            <p:tav tm="0">
                                              <p:val>
                                                <p:strVal val="1+#ppt_h/2"/>
                                              </p:val>
                                            </p:tav>
                                            <p:tav tm="100000">
                                              <p:val>
                                                <p:strVal val="#ppt_y"/>
                                              </p:val>
                                            </p:tav>
                                          </p:tavLst>
                                        </p:anim>
                                      </p:childTnLst>
                                    </p:cTn>
                                  </p:par>
                                  <p:par>
                                    <p:cTn id="335" presetID="2" presetClass="entr" presetSubtype="6" fill="hold" grpId="0" nodeType="withEffect">
                                      <p:stCondLst>
                                        <p:cond delay="0"/>
                                      </p:stCondLst>
                                      <p:childTnLst>
                                        <p:set>
                                          <p:cBhvr>
                                            <p:cTn id="336" dur="1" fill="hold">
                                              <p:stCondLst>
                                                <p:cond delay="0"/>
                                              </p:stCondLst>
                                            </p:cTn>
                                            <p:tgtEl>
                                              <p:spTgt spid="22"/>
                                            </p:tgtEl>
                                            <p:attrNameLst>
                                              <p:attrName>style.visibility</p:attrName>
                                            </p:attrNameLst>
                                          </p:cBhvr>
                                          <p:to>
                                            <p:strVal val="visible"/>
                                          </p:to>
                                        </p:set>
                                        <p:anim calcmode="lin" valueType="num">
                                          <p:cBhvr additive="base">
                                            <p:cTn id="337" dur="1000" fill="hold"/>
                                            <p:tgtEl>
                                              <p:spTgt spid="22"/>
                                            </p:tgtEl>
                                            <p:attrNameLst>
                                              <p:attrName>ppt_x</p:attrName>
                                            </p:attrNameLst>
                                          </p:cBhvr>
                                          <p:tavLst>
                                            <p:tav tm="0">
                                              <p:val>
                                                <p:strVal val="1+#ppt_w/2"/>
                                              </p:val>
                                            </p:tav>
                                            <p:tav tm="100000">
                                              <p:val>
                                                <p:strVal val="#ppt_x"/>
                                              </p:val>
                                            </p:tav>
                                          </p:tavLst>
                                        </p:anim>
                                        <p:anim calcmode="lin" valueType="num">
                                          <p:cBhvr additive="base">
                                            <p:cTn id="338" dur="1000" fill="hold"/>
                                            <p:tgtEl>
                                              <p:spTgt spid="22"/>
                                            </p:tgtEl>
                                            <p:attrNameLst>
                                              <p:attrName>ppt_y</p:attrName>
                                            </p:attrNameLst>
                                          </p:cBhvr>
                                          <p:tavLst>
                                            <p:tav tm="0">
                                              <p:val>
                                                <p:strVal val="1+#ppt_h/2"/>
                                              </p:val>
                                            </p:tav>
                                            <p:tav tm="100000">
                                              <p:val>
                                                <p:strVal val="#ppt_y"/>
                                              </p:val>
                                            </p:tav>
                                          </p:tavLst>
                                        </p:anim>
                                      </p:childTnLst>
                                    </p:cTn>
                                  </p:par>
                                  <p:par>
                                    <p:cTn id="339" presetID="2" presetClass="entr" presetSubtype="6" fill="hold" grpId="0" nodeType="withEffect">
                                      <p:stCondLst>
                                        <p:cond delay="0"/>
                                      </p:stCondLst>
                                      <p:childTnLst>
                                        <p:set>
                                          <p:cBhvr>
                                            <p:cTn id="340" dur="1" fill="hold">
                                              <p:stCondLst>
                                                <p:cond delay="0"/>
                                              </p:stCondLst>
                                            </p:cTn>
                                            <p:tgtEl>
                                              <p:spTgt spid="23"/>
                                            </p:tgtEl>
                                            <p:attrNameLst>
                                              <p:attrName>style.visibility</p:attrName>
                                            </p:attrNameLst>
                                          </p:cBhvr>
                                          <p:to>
                                            <p:strVal val="visible"/>
                                          </p:to>
                                        </p:set>
                                        <p:anim calcmode="lin" valueType="num">
                                          <p:cBhvr additive="base">
                                            <p:cTn id="341" dur="1000" fill="hold"/>
                                            <p:tgtEl>
                                              <p:spTgt spid="23"/>
                                            </p:tgtEl>
                                            <p:attrNameLst>
                                              <p:attrName>ppt_x</p:attrName>
                                            </p:attrNameLst>
                                          </p:cBhvr>
                                          <p:tavLst>
                                            <p:tav tm="0">
                                              <p:val>
                                                <p:strVal val="1+#ppt_w/2"/>
                                              </p:val>
                                            </p:tav>
                                            <p:tav tm="100000">
                                              <p:val>
                                                <p:strVal val="#ppt_x"/>
                                              </p:val>
                                            </p:tav>
                                          </p:tavLst>
                                        </p:anim>
                                        <p:anim calcmode="lin" valueType="num">
                                          <p:cBhvr additive="base">
                                            <p:cTn id="342" dur="1000" fill="hold"/>
                                            <p:tgtEl>
                                              <p:spTgt spid="23"/>
                                            </p:tgtEl>
                                            <p:attrNameLst>
                                              <p:attrName>ppt_y</p:attrName>
                                            </p:attrNameLst>
                                          </p:cBhvr>
                                          <p:tavLst>
                                            <p:tav tm="0">
                                              <p:val>
                                                <p:strVal val="1+#ppt_h/2"/>
                                              </p:val>
                                            </p:tav>
                                            <p:tav tm="100000">
                                              <p:val>
                                                <p:strVal val="#ppt_y"/>
                                              </p:val>
                                            </p:tav>
                                          </p:tavLst>
                                        </p:anim>
                                      </p:childTnLst>
                                    </p:cTn>
                                  </p:par>
                                  <p:par>
                                    <p:cTn id="343" presetID="2" presetClass="entr" presetSubtype="6" fill="hold" grpId="0" nodeType="withEffect">
                                      <p:stCondLst>
                                        <p:cond delay="0"/>
                                      </p:stCondLst>
                                      <p:childTnLst>
                                        <p:set>
                                          <p:cBhvr>
                                            <p:cTn id="344" dur="1" fill="hold">
                                              <p:stCondLst>
                                                <p:cond delay="0"/>
                                              </p:stCondLst>
                                            </p:cTn>
                                            <p:tgtEl>
                                              <p:spTgt spid="24"/>
                                            </p:tgtEl>
                                            <p:attrNameLst>
                                              <p:attrName>style.visibility</p:attrName>
                                            </p:attrNameLst>
                                          </p:cBhvr>
                                          <p:to>
                                            <p:strVal val="visible"/>
                                          </p:to>
                                        </p:set>
                                        <p:anim calcmode="lin" valueType="num">
                                          <p:cBhvr additive="base">
                                            <p:cTn id="345" dur="1000" fill="hold"/>
                                            <p:tgtEl>
                                              <p:spTgt spid="24"/>
                                            </p:tgtEl>
                                            <p:attrNameLst>
                                              <p:attrName>ppt_x</p:attrName>
                                            </p:attrNameLst>
                                          </p:cBhvr>
                                          <p:tavLst>
                                            <p:tav tm="0">
                                              <p:val>
                                                <p:strVal val="1+#ppt_w/2"/>
                                              </p:val>
                                            </p:tav>
                                            <p:tav tm="100000">
                                              <p:val>
                                                <p:strVal val="#ppt_x"/>
                                              </p:val>
                                            </p:tav>
                                          </p:tavLst>
                                        </p:anim>
                                        <p:anim calcmode="lin" valueType="num">
                                          <p:cBhvr additive="base">
                                            <p:cTn id="346" dur="1000" fill="hold"/>
                                            <p:tgtEl>
                                              <p:spTgt spid="24"/>
                                            </p:tgtEl>
                                            <p:attrNameLst>
                                              <p:attrName>ppt_y</p:attrName>
                                            </p:attrNameLst>
                                          </p:cBhvr>
                                          <p:tavLst>
                                            <p:tav tm="0">
                                              <p:val>
                                                <p:strVal val="1+#ppt_h/2"/>
                                              </p:val>
                                            </p:tav>
                                            <p:tav tm="100000">
                                              <p:val>
                                                <p:strVal val="#ppt_y"/>
                                              </p:val>
                                            </p:tav>
                                          </p:tavLst>
                                        </p:anim>
                                      </p:childTnLst>
                                    </p:cTn>
                                  </p:par>
                                  <p:par>
                                    <p:cTn id="347" presetID="2" presetClass="entr" presetSubtype="6" fill="hold" grpId="0" nodeType="withEffect">
                                      <p:stCondLst>
                                        <p:cond delay="0"/>
                                      </p:stCondLst>
                                      <p:childTnLst>
                                        <p:set>
                                          <p:cBhvr>
                                            <p:cTn id="348" dur="1" fill="hold">
                                              <p:stCondLst>
                                                <p:cond delay="0"/>
                                              </p:stCondLst>
                                            </p:cTn>
                                            <p:tgtEl>
                                              <p:spTgt spid="25"/>
                                            </p:tgtEl>
                                            <p:attrNameLst>
                                              <p:attrName>style.visibility</p:attrName>
                                            </p:attrNameLst>
                                          </p:cBhvr>
                                          <p:to>
                                            <p:strVal val="visible"/>
                                          </p:to>
                                        </p:set>
                                        <p:anim calcmode="lin" valueType="num">
                                          <p:cBhvr additive="base">
                                            <p:cTn id="349" dur="1000" fill="hold"/>
                                            <p:tgtEl>
                                              <p:spTgt spid="25"/>
                                            </p:tgtEl>
                                            <p:attrNameLst>
                                              <p:attrName>ppt_x</p:attrName>
                                            </p:attrNameLst>
                                          </p:cBhvr>
                                          <p:tavLst>
                                            <p:tav tm="0">
                                              <p:val>
                                                <p:strVal val="1+#ppt_w/2"/>
                                              </p:val>
                                            </p:tav>
                                            <p:tav tm="100000">
                                              <p:val>
                                                <p:strVal val="#ppt_x"/>
                                              </p:val>
                                            </p:tav>
                                          </p:tavLst>
                                        </p:anim>
                                        <p:anim calcmode="lin" valueType="num">
                                          <p:cBhvr additive="base">
                                            <p:cTn id="350" dur="1000" fill="hold"/>
                                            <p:tgtEl>
                                              <p:spTgt spid="25"/>
                                            </p:tgtEl>
                                            <p:attrNameLst>
                                              <p:attrName>ppt_y</p:attrName>
                                            </p:attrNameLst>
                                          </p:cBhvr>
                                          <p:tavLst>
                                            <p:tav tm="0">
                                              <p:val>
                                                <p:strVal val="1+#ppt_h/2"/>
                                              </p:val>
                                            </p:tav>
                                            <p:tav tm="100000">
                                              <p:val>
                                                <p:strVal val="#ppt_y"/>
                                              </p:val>
                                            </p:tav>
                                          </p:tavLst>
                                        </p:anim>
                                      </p:childTnLst>
                                    </p:cTn>
                                  </p:par>
                                  <p:par>
                                    <p:cTn id="351" presetID="2" presetClass="entr" presetSubtype="6" fill="hold" grpId="0" nodeType="withEffect">
                                      <p:stCondLst>
                                        <p:cond delay="0"/>
                                      </p:stCondLst>
                                      <p:childTnLst>
                                        <p:set>
                                          <p:cBhvr>
                                            <p:cTn id="352" dur="1" fill="hold">
                                              <p:stCondLst>
                                                <p:cond delay="0"/>
                                              </p:stCondLst>
                                            </p:cTn>
                                            <p:tgtEl>
                                              <p:spTgt spid="26"/>
                                            </p:tgtEl>
                                            <p:attrNameLst>
                                              <p:attrName>style.visibility</p:attrName>
                                            </p:attrNameLst>
                                          </p:cBhvr>
                                          <p:to>
                                            <p:strVal val="visible"/>
                                          </p:to>
                                        </p:set>
                                        <p:anim calcmode="lin" valueType="num">
                                          <p:cBhvr additive="base">
                                            <p:cTn id="353" dur="1000" fill="hold"/>
                                            <p:tgtEl>
                                              <p:spTgt spid="26"/>
                                            </p:tgtEl>
                                            <p:attrNameLst>
                                              <p:attrName>ppt_x</p:attrName>
                                            </p:attrNameLst>
                                          </p:cBhvr>
                                          <p:tavLst>
                                            <p:tav tm="0">
                                              <p:val>
                                                <p:strVal val="1+#ppt_w/2"/>
                                              </p:val>
                                            </p:tav>
                                            <p:tav tm="100000">
                                              <p:val>
                                                <p:strVal val="#ppt_x"/>
                                              </p:val>
                                            </p:tav>
                                          </p:tavLst>
                                        </p:anim>
                                        <p:anim calcmode="lin" valueType="num">
                                          <p:cBhvr additive="base">
                                            <p:cTn id="354" dur="1000" fill="hold"/>
                                            <p:tgtEl>
                                              <p:spTgt spid="26"/>
                                            </p:tgtEl>
                                            <p:attrNameLst>
                                              <p:attrName>ppt_y</p:attrName>
                                            </p:attrNameLst>
                                          </p:cBhvr>
                                          <p:tavLst>
                                            <p:tav tm="0">
                                              <p:val>
                                                <p:strVal val="1+#ppt_h/2"/>
                                              </p:val>
                                            </p:tav>
                                            <p:tav tm="100000">
                                              <p:val>
                                                <p:strVal val="#ppt_y"/>
                                              </p:val>
                                            </p:tav>
                                          </p:tavLst>
                                        </p:anim>
                                      </p:childTnLst>
                                    </p:cTn>
                                  </p:par>
                                  <p:par>
                                    <p:cTn id="355" presetID="2" presetClass="entr" presetSubtype="6" fill="hold" grpId="0" nodeType="withEffect">
                                      <p:stCondLst>
                                        <p:cond delay="0"/>
                                      </p:stCondLst>
                                      <p:childTnLst>
                                        <p:set>
                                          <p:cBhvr>
                                            <p:cTn id="356" dur="1" fill="hold">
                                              <p:stCondLst>
                                                <p:cond delay="0"/>
                                              </p:stCondLst>
                                            </p:cTn>
                                            <p:tgtEl>
                                              <p:spTgt spid="27"/>
                                            </p:tgtEl>
                                            <p:attrNameLst>
                                              <p:attrName>style.visibility</p:attrName>
                                            </p:attrNameLst>
                                          </p:cBhvr>
                                          <p:to>
                                            <p:strVal val="visible"/>
                                          </p:to>
                                        </p:set>
                                        <p:anim calcmode="lin" valueType="num">
                                          <p:cBhvr additive="base">
                                            <p:cTn id="357" dur="1000" fill="hold"/>
                                            <p:tgtEl>
                                              <p:spTgt spid="27"/>
                                            </p:tgtEl>
                                            <p:attrNameLst>
                                              <p:attrName>ppt_x</p:attrName>
                                            </p:attrNameLst>
                                          </p:cBhvr>
                                          <p:tavLst>
                                            <p:tav tm="0">
                                              <p:val>
                                                <p:strVal val="1+#ppt_w/2"/>
                                              </p:val>
                                            </p:tav>
                                            <p:tav tm="100000">
                                              <p:val>
                                                <p:strVal val="#ppt_x"/>
                                              </p:val>
                                            </p:tav>
                                          </p:tavLst>
                                        </p:anim>
                                        <p:anim calcmode="lin" valueType="num">
                                          <p:cBhvr additive="base">
                                            <p:cTn id="358" dur="1000" fill="hold"/>
                                            <p:tgtEl>
                                              <p:spTgt spid="27"/>
                                            </p:tgtEl>
                                            <p:attrNameLst>
                                              <p:attrName>ppt_y</p:attrName>
                                            </p:attrNameLst>
                                          </p:cBhvr>
                                          <p:tavLst>
                                            <p:tav tm="0">
                                              <p:val>
                                                <p:strVal val="1+#ppt_h/2"/>
                                              </p:val>
                                            </p:tav>
                                            <p:tav tm="100000">
                                              <p:val>
                                                <p:strVal val="#ppt_y"/>
                                              </p:val>
                                            </p:tav>
                                          </p:tavLst>
                                        </p:anim>
                                      </p:childTnLst>
                                    </p:cTn>
                                  </p:par>
                                  <p:par>
                                    <p:cTn id="359" presetID="2" presetClass="entr" presetSubtype="6" fill="hold" grpId="0" nodeType="withEffect">
                                      <p:stCondLst>
                                        <p:cond delay="0"/>
                                      </p:stCondLst>
                                      <p:childTnLst>
                                        <p:set>
                                          <p:cBhvr>
                                            <p:cTn id="360" dur="1" fill="hold">
                                              <p:stCondLst>
                                                <p:cond delay="0"/>
                                              </p:stCondLst>
                                            </p:cTn>
                                            <p:tgtEl>
                                              <p:spTgt spid="28"/>
                                            </p:tgtEl>
                                            <p:attrNameLst>
                                              <p:attrName>style.visibility</p:attrName>
                                            </p:attrNameLst>
                                          </p:cBhvr>
                                          <p:to>
                                            <p:strVal val="visible"/>
                                          </p:to>
                                        </p:set>
                                        <p:anim calcmode="lin" valueType="num">
                                          <p:cBhvr additive="base">
                                            <p:cTn id="361" dur="1000" fill="hold"/>
                                            <p:tgtEl>
                                              <p:spTgt spid="28"/>
                                            </p:tgtEl>
                                            <p:attrNameLst>
                                              <p:attrName>ppt_x</p:attrName>
                                            </p:attrNameLst>
                                          </p:cBhvr>
                                          <p:tavLst>
                                            <p:tav tm="0">
                                              <p:val>
                                                <p:strVal val="1+#ppt_w/2"/>
                                              </p:val>
                                            </p:tav>
                                            <p:tav tm="100000">
                                              <p:val>
                                                <p:strVal val="#ppt_x"/>
                                              </p:val>
                                            </p:tav>
                                          </p:tavLst>
                                        </p:anim>
                                        <p:anim calcmode="lin" valueType="num">
                                          <p:cBhvr additive="base">
                                            <p:cTn id="362" dur="1000" fill="hold"/>
                                            <p:tgtEl>
                                              <p:spTgt spid="28"/>
                                            </p:tgtEl>
                                            <p:attrNameLst>
                                              <p:attrName>ppt_y</p:attrName>
                                            </p:attrNameLst>
                                          </p:cBhvr>
                                          <p:tavLst>
                                            <p:tav tm="0">
                                              <p:val>
                                                <p:strVal val="1+#ppt_h/2"/>
                                              </p:val>
                                            </p:tav>
                                            <p:tav tm="100000">
                                              <p:val>
                                                <p:strVal val="#ppt_y"/>
                                              </p:val>
                                            </p:tav>
                                          </p:tavLst>
                                        </p:anim>
                                      </p:childTnLst>
                                    </p:cTn>
                                  </p:par>
                                  <p:par>
                                    <p:cTn id="363" presetID="2" presetClass="entr" presetSubtype="6" fill="hold" grpId="0" nodeType="withEffect">
                                      <p:stCondLst>
                                        <p:cond delay="0"/>
                                      </p:stCondLst>
                                      <p:childTnLst>
                                        <p:set>
                                          <p:cBhvr>
                                            <p:cTn id="364" dur="1" fill="hold">
                                              <p:stCondLst>
                                                <p:cond delay="0"/>
                                              </p:stCondLst>
                                            </p:cTn>
                                            <p:tgtEl>
                                              <p:spTgt spid="30"/>
                                            </p:tgtEl>
                                            <p:attrNameLst>
                                              <p:attrName>style.visibility</p:attrName>
                                            </p:attrNameLst>
                                          </p:cBhvr>
                                          <p:to>
                                            <p:strVal val="visible"/>
                                          </p:to>
                                        </p:set>
                                        <p:anim calcmode="lin" valueType="num">
                                          <p:cBhvr additive="base">
                                            <p:cTn id="365" dur="1000" fill="hold"/>
                                            <p:tgtEl>
                                              <p:spTgt spid="30"/>
                                            </p:tgtEl>
                                            <p:attrNameLst>
                                              <p:attrName>ppt_x</p:attrName>
                                            </p:attrNameLst>
                                          </p:cBhvr>
                                          <p:tavLst>
                                            <p:tav tm="0">
                                              <p:val>
                                                <p:strVal val="1+#ppt_w/2"/>
                                              </p:val>
                                            </p:tav>
                                            <p:tav tm="100000">
                                              <p:val>
                                                <p:strVal val="#ppt_x"/>
                                              </p:val>
                                            </p:tav>
                                          </p:tavLst>
                                        </p:anim>
                                        <p:anim calcmode="lin" valueType="num">
                                          <p:cBhvr additive="base">
                                            <p:cTn id="366" dur="1000" fill="hold"/>
                                            <p:tgtEl>
                                              <p:spTgt spid="30"/>
                                            </p:tgtEl>
                                            <p:attrNameLst>
                                              <p:attrName>ppt_y</p:attrName>
                                            </p:attrNameLst>
                                          </p:cBhvr>
                                          <p:tavLst>
                                            <p:tav tm="0">
                                              <p:val>
                                                <p:strVal val="1+#ppt_h/2"/>
                                              </p:val>
                                            </p:tav>
                                            <p:tav tm="100000">
                                              <p:val>
                                                <p:strVal val="#ppt_y"/>
                                              </p:val>
                                            </p:tav>
                                          </p:tavLst>
                                        </p:anim>
                                      </p:childTnLst>
                                    </p:cTn>
                                  </p:par>
                                  <p:par>
                                    <p:cTn id="367" presetID="2" presetClass="entr" presetSubtype="6" fill="hold" grpId="0" nodeType="withEffect">
                                      <p:stCondLst>
                                        <p:cond delay="0"/>
                                      </p:stCondLst>
                                      <p:childTnLst>
                                        <p:set>
                                          <p:cBhvr>
                                            <p:cTn id="368" dur="1" fill="hold">
                                              <p:stCondLst>
                                                <p:cond delay="0"/>
                                              </p:stCondLst>
                                            </p:cTn>
                                            <p:tgtEl>
                                              <p:spTgt spid="33"/>
                                            </p:tgtEl>
                                            <p:attrNameLst>
                                              <p:attrName>style.visibility</p:attrName>
                                            </p:attrNameLst>
                                          </p:cBhvr>
                                          <p:to>
                                            <p:strVal val="visible"/>
                                          </p:to>
                                        </p:set>
                                        <p:anim calcmode="lin" valueType="num">
                                          <p:cBhvr additive="base">
                                            <p:cTn id="369" dur="1000" fill="hold"/>
                                            <p:tgtEl>
                                              <p:spTgt spid="33"/>
                                            </p:tgtEl>
                                            <p:attrNameLst>
                                              <p:attrName>ppt_x</p:attrName>
                                            </p:attrNameLst>
                                          </p:cBhvr>
                                          <p:tavLst>
                                            <p:tav tm="0">
                                              <p:val>
                                                <p:strVal val="1+#ppt_w/2"/>
                                              </p:val>
                                            </p:tav>
                                            <p:tav tm="100000">
                                              <p:val>
                                                <p:strVal val="#ppt_x"/>
                                              </p:val>
                                            </p:tav>
                                          </p:tavLst>
                                        </p:anim>
                                        <p:anim calcmode="lin" valueType="num">
                                          <p:cBhvr additive="base">
                                            <p:cTn id="370" dur="1000" fill="hold"/>
                                            <p:tgtEl>
                                              <p:spTgt spid="33"/>
                                            </p:tgtEl>
                                            <p:attrNameLst>
                                              <p:attrName>ppt_y</p:attrName>
                                            </p:attrNameLst>
                                          </p:cBhvr>
                                          <p:tavLst>
                                            <p:tav tm="0">
                                              <p:val>
                                                <p:strVal val="1+#ppt_h/2"/>
                                              </p:val>
                                            </p:tav>
                                            <p:tav tm="100000">
                                              <p:val>
                                                <p:strVal val="#ppt_y"/>
                                              </p:val>
                                            </p:tav>
                                          </p:tavLst>
                                        </p:anim>
                                      </p:childTnLst>
                                    </p:cTn>
                                  </p:par>
                                  <p:par>
                                    <p:cTn id="371" presetID="2" presetClass="entr" presetSubtype="6" fill="hold" grpId="0" nodeType="withEffect">
                                      <p:stCondLst>
                                        <p:cond delay="0"/>
                                      </p:stCondLst>
                                      <p:childTnLst>
                                        <p:set>
                                          <p:cBhvr>
                                            <p:cTn id="372" dur="1" fill="hold">
                                              <p:stCondLst>
                                                <p:cond delay="0"/>
                                              </p:stCondLst>
                                            </p:cTn>
                                            <p:tgtEl>
                                              <p:spTgt spid="36"/>
                                            </p:tgtEl>
                                            <p:attrNameLst>
                                              <p:attrName>style.visibility</p:attrName>
                                            </p:attrNameLst>
                                          </p:cBhvr>
                                          <p:to>
                                            <p:strVal val="visible"/>
                                          </p:to>
                                        </p:set>
                                        <p:anim calcmode="lin" valueType="num">
                                          <p:cBhvr additive="base">
                                            <p:cTn id="373" dur="1000" fill="hold"/>
                                            <p:tgtEl>
                                              <p:spTgt spid="36"/>
                                            </p:tgtEl>
                                            <p:attrNameLst>
                                              <p:attrName>ppt_x</p:attrName>
                                            </p:attrNameLst>
                                          </p:cBhvr>
                                          <p:tavLst>
                                            <p:tav tm="0">
                                              <p:val>
                                                <p:strVal val="1+#ppt_w/2"/>
                                              </p:val>
                                            </p:tav>
                                            <p:tav tm="100000">
                                              <p:val>
                                                <p:strVal val="#ppt_x"/>
                                              </p:val>
                                            </p:tav>
                                          </p:tavLst>
                                        </p:anim>
                                        <p:anim calcmode="lin" valueType="num">
                                          <p:cBhvr additive="base">
                                            <p:cTn id="374" dur="1000" fill="hold"/>
                                            <p:tgtEl>
                                              <p:spTgt spid="36"/>
                                            </p:tgtEl>
                                            <p:attrNameLst>
                                              <p:attrName>ppt_y</p:attrName>
                                            </p:attrNameLst>
                                          </p:cBhvr>
                                          <p:tavLst>
                                            <p:tav tm="0">
                                              <p:val>
                                                <p:strVal val="1+#ppt_h/2"/>
                                              </p:val>
                                            </p:tav>
                                            <p:tav tm="100000">
                                              <p:val>
                                                <p:strVal val="#ppt_y"/>
                                              </p:val>
                                            </p:tav>
                                          </p:tavLst>
                                        </p:anim>
                                      </p:childTnLst>
                                    </p:cTn>
                                  </p:par>
                                  <p:par>
                                    <p:cTn id="375" presetID="2" presetClass="entr" presetSubtype="6" fill="hold" grpId="0" nodeType="withEffect">
                                      <p:stCondLst>
                                        <p:cond delay="0"/>
                                      </p:stCondLst>
                                      <p:childTnLst>
                                        <p:set>
                                          <p:cBhvr>
                                            <p:cTn id="376" dur="1" fill="hold">
                                              <p:stCondLst>
                                                <p:cond delay="0"/>
                                              </p:stCondLst>
                                            </p:cTn>
                                            <p:tgtEl>
                                              <p:spTgt spid="38"/>
                                            </p:tgtEl>
                                            <p:attrNameLst>
                                              <p:attrName>style.visibility</p:attrName>
                                            </p:attrNameLst>
                                          </p:cBhvr>
                                          <p:to>
                                            <p:strVal val="visible"/>
                                          </p:to>
                                        </p:set>
                                        <p:anim calcmode="lin" valueType="num">
                                          <p:cBhvr additive="base">
                                            <p:cTn id="377" dur="1000" fill="hold"/>
                                            <p:tgtEl>
                                              <p:spTgt spid="38"/>
                                            </p:tgtEl>
                                            <p:attrNameLst>
                                              <p:attrName>ppt_x</p:attrName>
                                            </p:attrNameLst>
                                          </p:cBhvr>
                                          <p:tavLst>
                                            <p:tav tm="0">
                                              <p:val>
                                                <p:strVal val="1+#ppt_w/2"/>
                                              </p:val>
                                            </p:tav>
                                            <p:tav tm="100000">
                                              <p:val>
                                                <p:strVal val="#ppt_x"/>
                                              </p:val>
                                            </p:tav>
                                          </p:tavLst>
                                        </p:anim>
                                        <p:anim calcmode="lin" valueType="num">
                                          <p:cBhvr additive="base">
                                            <p:cTn id="378" dur="1000" fill="hold"/>
                                            <p:tgtEl>
                                              <p:spTgt spid="38"/>
                                            </p:tgtEl>
                                            <p:attrNameLst>
                                              <p:attrName>ppt_y</p:attrName>
                                            </p:attrNameLst>
                                          </p:cBhvr>
                                          <p:tavLst>
                                            <p:tav tm="0">
                                              <p:val>
                                                <p:strVal val="1+#ppt_h/2"/>
                                              </p:val>
                                            </p:tav>
                                            <p:tav tm="100000">
                                              <p:val>
                                                <p:strVal val="#ppt_y"/>
                                              </p:val>
                                            </p:tav>
                                          </p:tavLst>
                                        </p:anim>
                                      </p:childTnLst>
                                    </p:cTn>
                                  </p:par>
                                  <p:par>
                                    <p:cTn id="379" presetID="2" presetClass="entr" presetSubtype="6" fill="hold" grpId="0" nodeType="withEffect">
                                      <p:stCondLst>
                                        <p:cond delay="0"/>
                                      </p:stCondLst>
                                      <p:childTnLst>
                                        <p:set>
                                          <p:cBhvr>
                                            <p:cTn id="380" dur="1" fill="hold">
                                              <p:stCondLst>
                                                <p:cond delay="0"/>
                                              </p:stCondLst>
                                            </p:cTn>
                                            <p:tgtEl>
                                              <p:spTgt spid="39"/>
                                            </p:tgtEl>
                                            <p:attrNameLst>
                                              <p:attrName>style.visibility</p:attrName>
                                            </p:attrNameLst>
                                          </p:cBhvr>
                                          <p:to>
                                            <p:strVal val="visible"/>
                                          </p:to>
                                        </p:set>
                                        <p:anim calcmode="lin" valueType="num">
                                          <p:cBhvr additive="base">
                                            <p:cTn id="381" dur="1000" fill="hold"/>
                                            <p:tgtEl>
                                              <p:spTgt spid="39"/>
                                            </p:tgtEl>
                                            <p:attrNameLst>
                                              <p:attrName>ppt_x</p:attrName>
                                            </p:attrNameLst>
                                          </p:cBhvr>
                                          <p:tavLst>
                                            <p:tav tm="0">
                                              <p:val>
                                                <p:strVal val="1+#ppt_w/2"/>
                                              </p:val>
                                            </p:tav>
                                            <p:tav tm="100000">
                                              <p:val>
                                                <p:strVal val="#ppt_x"/>
                                              </p:val>
                                            </p:tav>
                                          </p:tavLst>
                                        </p:anim>
                                        <p:anim calcmode="lin" valueType="num">
                                          <p:cBhvr additive="base">
                                            <p:cTn id="382" dur="1000" fill="hold"/>
                                            <p:tgtEl>
                                              <p:spTgt spid="39"/>
                                            </p:tgtEl>
                                            <p:attrNameLst>
                                              <p:attrName>ppt_y</p:attrName>
                                            </p:attrNameLst>
                                          </p:cBhvr>
                                          <p:tavLst>
                                            <p:tav tm="0">
                                              <p:val>
                                                <p:strVal val="1+#ppt_h/2"/>
                                              </p:val>
                                            </p:tav>
                                            <p:tav tm="100000">
                                              <p:val>
                                                <p:strVal val="#ppt_y"/>
                                              </p:val>
                                            </p:tav>
                                          </p:tavLst>
                                        </p:anim>
                                      </p:childTnLst>
                                    </p:cTn>
                                  </p:par>
                                  <p:par>
                                    <p:cTn id="383" presetID="2" presetClass="entr" presetSubtype="6" fill="hold" grpId="0" nodeType="withEffect">
                                      <p:stCondLst>
                                        <p:cond delay="0"/>
                                      </p:stCondLst>
                                      <p:childTnLst>
                                        <p:set>
                                          <p:cBhvr>
                                            <p:cTn id="384" dur="1" fill="hold">
                                              <p:stCondLst>
                                                <p:cond delay="0"/>
                                              </p:stCondLst>
                                            </p:cTn>
                                            <p:tgtEl>
                                              <p:spTgt spid="40"/>
                                            </p:tgtEl>
                                            <p:attrNameLst>
                                              <p:attrName>style.visibility</p:attrName>
                                            </p:attrNameLst>
                                          </p:cBhvr>
                                          <p:to>
                                            <p:strVal val="visible"/>
                                          </p:to>
                                        </p:set>
                                        <p:anim calcmode="lin" valueType="num">
                                          <p:cBhvr additive="base">
                                            <p:cTn id="385" dur="1000" fill="hold"/>
                                            <p:tgtEl>
                                              <p:spTgt spid="40"/>
                                            </p:tgtEl>
                                            <p:attrNameLst>
                                              <p:attrName>ppt_x</p:attrName>
                                            </p:attrNameLst>
                                          </p:cBhvr>
                                          <p:tavLst>
                                            <p:tav tm="0">
                                              <p:val>
                                                <p:strVal val="1+#ppt_w/2"/>
                                              </p:val>
                                            </p:tav>
                                            <p:tav tm="100000">
                                              <p:val>
                                                <p:strVal val="#ppt_x"/>
                                              </p:val>
                                            </p:tav>
                                          </p:tavLst>
                                        </p:anim>
                                        <p:anim calcmode="lin" valueType="num">
                                          <p:cBhvr additive="base">
                                            <p:cTn id="386" dur="1000" fill="hold"/>
                                            <p:tgtEl>
                                              <p:spTgt spid="40"/>
                                            </p:tgtEl>
                                            <p:attrNameLst>
                                              <p:attrName>ppt_y</p:attrName>
                                            </p:attrNameLst>
                                          </p:cBhvr>
                                          <p:tavLst>
                                            <p:tav tm="0">
                                              <p:val>
                                                <p:strVal val="1+#ppt_h/2"/>
                                              </p:val>
                                            </p:tav>
                                            <p:tav tm="100000">
                                              <p:val>
                                                <p:strVal val="#ppt_y"/>
                                              </p:val>
                                            </p:tav>
                                          </p:tavLst>
                                        </p:anim>
                                      </p:childTnLst>
                                    </p:cTn>
                                  </p:par>
                                  <p:par>
                                    <p:cTn id="387" presetID="2" presetClass="entr" presetSubtype="6" fill="hold" grpId="0" nodeType="withEffect">
                                      <p:stCondLst>
                                        <p:cond delay="0"/>
                                      </p:stCondLst>
                                      <p:childTnLst>
                                        <p:set>
                                          <p:cBhvr>
                                            <p:cTn id="388" dur="1" fill="hold">
                                              <p:stCondLst>
                                                <p:cond delay="0"/>
                                              </p:stCondLst>
                                            </p:cTn>
                                            <p:tgtEl>
                                              <p:spTgt spid="42"/>
                                            </p:tgtEl>
                                            <p:attrNameLst>
                                              <p:attrName>style.visibility</p:attrName>
                                            </p:attrNameLst>
                                          </p:cBhvr>
                                          <p:to>
                                            <p:strVal val="visible"/>
                                          </p:to>
                                        </p:set>
                                        <p:anim calcmode="lin" valueType="num">
                                          <p:cBhvr additive="base">
                                            <p:cTn id="389" dur="1000" fill="hold"/>
                                            <p:tgtEl>
                                              <p:spTgt spid="42"/>
                                            </p:tgtEl>
                                            <p:attrNameLst>
                                              <p:attrName>ppt_x</p:attrName>
                                            </p:attrNameLst>
                                          </p:cBhvr>
                                          <p:tavLst>
                                            <p:tav tm="0">
                                              <p:val>
                                                <p:strVal val="1+#ppt_w/2"/>
                                              </p:val>
                                            </p:tav>
                                            <p:tav tm="100000">
                                              <p:val>
                                                <p:strVal val="#ppt_x"/>
                                              </p:val>
                                            </p:tav>
                                          </p:tavLst>
                                        </p:anim>
                                        <p:anim calcmode="lin" valueType="num">
                                          <p:cBhvr additive="base">
                                            <p:cTn id="390" dur="1000" fill="hold"/>
                                            <p:tgtEl>
                                              <p:spTgt spid="42"/>
                                            </p:tgtEl>
                                            <p:attrNameLst>
                                              <p:attrName>ppt_y</p:attrName>
                                            </p:attrNameLst>
                                          </p:cBhvr>
                                          <p:tavLst>
                                            <p:tav tm="0">
                                              <p:val>
                                                <p:strVal val="1+#ppt_h/2"/>
                                              </p:val>
                                            </p:tav>
                                            <p:tav tm="100000">
                                              <p:val>
                                                <p:strVal val="#ppt_y"/>
                                              </p:val>
                                            </p:tav>
                                          </p:tavLst>
                                        </p:anim>
                                      </p:childTnLst>
                                    </p:cTn>
                                  </p:par>
                                  <p:par>
                                    <p:cTn id="391" presetID="2" presetClass="entr" presetSubtype="6" fill="hold" grpId="0" nodeType="withEffect">
                                      <p:stCondLst>
                                        <p:cond delay="0"/>
                                      </p:stCondLst>
                                      <p:childTnLst>
                                        <p:set>
                                          <p:cBhvr>
                                            <p:cTn id="392" dur="1" fill="hold">
                                              <p:stCondLst>
                                                <p:cond delay="0"/>
                                              </p:stCondLst>
                                            </p:cTn>
                                            <p:tgtEl>
                                              <p:spTgt spid="43"/>
                                            </p:tgtEl>
                                            <p:attrNameLst>
                                              <p:attrName>style.visibility</p:attrName>
                                            </p:attrNameLst>
                                          </p:cBhvr>
                                          <p:to>
                                            <p:strVal val="visible"/>
                                          </p:to>
                                        </p:set>
                                        <p:anim calcmode="lin" valueType="num">
                                          <p:cBhvr additive="base">
                                            <p:cTn id="393" dur="1000" fill="hold"/>
                                            <p:tgtEl>
                                              <p:spTgt spid="43"/>
                                            </p:tgtEl>
                                            <p:attrNameLst>
                                              <p:attrName>ppt_x</p:attrName>
                                            </p:attrNameLst>
                                          </p:cBhvr>
                                          <p:tavLst>
                                            <p:tav tm="0">
                                              <p:val>
                                                <p:strVal val="1+#ppt_w/2"/>
                                              </p:val>
                                            </p:tav>
                                            <p:tav tm="100000">
                                              <p:val>
                                                <p:strVal val="#ppt_x"/>
                                              </p:val>
                                            </p:tav>
                                          </p:tavLst>
                                        </p:anim>
                                        <p:anim calcmode="lin" valueType="num">
                                          <p:cBhvr additive="base">
                                            <p:cTn id="394" dur="1000" fill="hold"/>
                                            <p:tgtEl>
                                              <p:spTgt spid="43"/>
                                            </p:tgtEl>
                                            <p:attrNameLst>
                                              <p:attrName>ppt_y</p:attrName>
                                            </p:attrNameLst>
                                          </p:cBhvr>
                                          <p:tavLst>
                                            <p:tav tm="0">
                                              <p:val>
                                                <p:strVal val="1+#ppt_h/2"/>
                                              </p:val>
                                            </p:tav>
                                            <p:tav tm="100000">
                                              <p:val>
                                                <p:strVal val="#ppt_y"/>
                                              </p:val>
                                            </p:tav>
                                          </p:tavLst>
                                        </p:anim>
                                      </p:childTnLst>
                                    </p:cTn>
                                  </p:par>
                                  <p:par>
                                    <p:cTn id="395" presetID="2" presetClass="entr" presetSubtype="6" fill="hold" grpId="0" nodeType="withEffect">
                                      <p:stCondLst>
                                        <p:cond delay="0"/>
                                      </p:stCondLst>
                                      <p:childTnLst>
                                        <p:set>
                                          <p:cBhvr>
                                            <p:cTn id="396" dur="1" fill="hold">
                                              <p:stCondLst>
                                                <p:cond delay="0"/>
                                              </p:stCondLst>
                                            </p:cTn>
                                            <p:tgtEl>
                                              <p:spTgt spid="45"/>
                                            </p:tgtEl>
                                            <p:attrNameLst>
                                              <p:attrName>style.visibility</p:attrName>
                                            </p:attrNameLst>
                                          </p:cBhvr>
                                          <p:to>
                                            <p:strVal val="visible"/>
                                          </p:to>
                                        </p:set>
                                        <p:anim calcmode="lin" valueType="num">
                                          <p:cBhvr additive="base">
                                            <p:cTn id="397" dur="1000" fill="hold"/>
                                            <p:tgtEl>
                                              <p:spTgt spid="45"/>
                                            </p:tgtEl>
                                            <p:attrNameLst>
                                              <p:attrName>ppt_x</p:attrName>
                                            </p:attrNameLst>
                                          </p:cBhvr>
                                          <p:tavLst>
                                            <p:tav tm="0">
                                              <p:val>
                                                <p:strVal val="1+#ppt_w/2"/>
                                              </p:val>
                                            </p:tav>
                                            <p:tav tm="100000">
                                              <p:val>
                                                <p:strVal val="#ppt_x"/>
                                              </p:val>
                                            </p:tav>
                                          </p:tavLst>
                                        </p:anim>
                                        <p:anim calcmode="lin" valueType="num">
                                          <p:cBhvr additive="base">
                                            <p:cTn id="398" dur="1000" fill="hold"/>
                                            <p:tgtEl>
                                              <p:spTgt spid="45"/>
                                            </p:tgtEl>
                                            <p:attrNameLst>
                                              <p:attrName>ppt_y</p:attrName>
                                            </p:attrNameLst>
                                          </p:cBhvr>
                                          <p:tavLst>
                                            <p:tav tm="0">
                                              <p:val>
                                                <p:strVal val="1+#ppt_h/2"/>
                                              </p:val>
                                            </p:tav>
                                            <p:tav tm="100000">
                                              <p:val>
                                                <p:strVal val="#ppt_y"/>
                                              </p:val>
                                            </p:tav>
                                          </p:tavLst>
                                        </p:anim>
                                      </p:childTnLst>
                                    </p:cTn>
                                  </p:par>
                                  <p:par>
                                    <p:cTn id="399" presetID="2" presetClass="entr" presetSubtype="6" fill="hold" grpId="0" nodeType="withEffect">
                                      <p:stCondLst>
                                        <p:cond delay="0"/>
                                      </p:stCondLst>
                                      <p:childTnLst>
                                        <p:set>
                                          <p:cBhvr>
                                            <p:cTn id="400" dur="1" fill="hold">
                                              <p:stCondLst>
                                                <p:cond delay="0"/>
                                              </p:stCondLst>
                                            </p:cTn>
                                            <p:tgtEl>
                                              <p:spTgt spid="46"/>
                                            </p:tgtEl>
                                            <p:attrNameLst>
                                              <p:attrName>style.visibility</p:attrName>
                                            </p:attrNameLst>
                                          </p:cBhvr>
                                          <p:to>
                                            <p:strVal val="visible"/>
                                          </p:to>
                                        </p:set>
                                        <p:anim calcmode="lin" valueType="num">
                                          <p:cBhvr additive="base">
                                            <p:cTn id="401" dur="1000" fill="hold"/>
                                            <p:tgtEl>
                                              <p:spTgt spid="46"/>
                                            </p:tgtEl>
                                            <p:attrNameLst>
                                              <p:attrName>ppt_x</p:attrName>
                                            </p:attrNameLst>
                                          </p:cBhvr>
                                          <p:tavLst>
                                            <p:tav tm="0">
                                              <p:val>
                                                <p:strVal val="1+#ppt_w/2"/>
                                              </p:val>
                                            </p:tav>
                                            <p:tav tm="100000">
                                              <p:val>
                                                <p:strVal val="#ppt_x"/>
                                              </p:val>
                                            </p:tav>
                                          </p:tavLst>
                                        </p:anim>
                                        <p:anim calcmode="lin" valueType="num">
                                          <p:cBhvr additive="base">
                                            <p:cTn id="402" dur="1000" fill="hold"/>
                                            <p:tgtEl>
                                              <p:spTgt spid="46"/>
                                            </p:tgtEl>
                                            <p:attrNameLst>
                                              <p:attrName>ppt_y</p:attrName>
                                            </p:attrNameLst>
                                          </p:cBhvr>
                                          <p:tavLst>
                                            <p:tav tm="0">
                                              <p:val>
                                                <p:strVal val="1+#ppt_h/2"/>
                                              </p:val>
                                            </p:tav>
                                            <p:tav tm="100000">
                                              <p:val>
                                                <p:strVal val="#ppt_y"/>
                                              </p:val>
                                            </p:tav>
                                          </p:tavLst>
                                        </p:anim>
                                      </p:childTnLst>
                                    </p:cTn>
                                  </p:par>
                                  <p:par>
                                    <p:cTn id="403" presetID="2" presetClass="entr" presetSubtype="6" fill="hold" grpId="0" nodeType="withEffect">
                                      <p:stCondLst>
                                        <p:cond delay="0"/>
                                      </p:stCondLst>
                                      <p:childTnLst>
                                        <p:set>
                                          <p:cBhvr>
                                            <p:cTn id="404" dur="1" fill="hold">
                                              <p:stCondLst>
                                                <p:cond delay="0"/>
                                              </p:stCondLst>
                                            </p:cTn>
                                            <p:tgtEl>
                                              <p:spTgt spid="47"/>
                                            </p:tgtEl>
                                            <p:attrNameLst>
                                              <p:attrName>style.visibility</p:attrName>
                                            </p:attrNameLst>
                                          </p:cBhvr>
                                          <p:to>
                                            <p:strVal val="visible"/>
                                          </p:to>
                                        </p:set>
                                        <p:anim calcmode="lin" valueType="num">
                                          <p:cBhvr additive="base">
                                            <p:cTn id="405" dur="1000" fill="hold"/>
                                            <p:tgtEl>
                                              <p:spTgt spid="47"/>
                                            </p:tgtEl>
                                            <p:attrNameLst>
                                              <p:attrName>ppt_x</p:attrName>
                                            </p:attrNameLst>
                                          </p:cBhvr>
                                          <p:tavLst>
                                            <p:tav tm="0">
                                              <p:val>
                                                <p:strVal val="1+#ppt_w/2"/>
                                              </p:val>
                                            </p:tav>
                                            <p:tav tm="100000">
                                              <p:val>
                                                <p:strVal val="#ppt_x"/>
                                              </p:val>
                                            </p:tav>
                                          </p:tavLst>
                                        </p:anim>
                                        <p:anim calcmode="lin" valueType="num">
                                          <p:cBhvr additive="base">
                                            <p:cTn id="406" dur="1000" fill="hold"/>
                                            <p:tgtEl>
                                              <p:spTgt spid="47"/>
                                            </p:tgtEl>
                                            <p:attrNameLst>
                                              <p:attrName>ppt_y</p:attrName>
                                            </p:attrNameLst>
                                          </p:cBhvr>
                                          <p:tavLst>
                                            <p:tav tm="0">
                                              <p:val>
                                                <p:strVal val="1+#ppt_h/2"/>
                                              </p:val>
                                            </p:tav>
                                            <p:tav tm="100000">
                                              <p:val>
                                                <p:strVal val="#ppt_y"/>
                                              </p:val>
                                            </p:tav>
                                          </p:tavLst>
                                        </p:anim>
                                      </p:childTnLst>
                                    </p:cTn>
                                  </p:par>
                                  <p:par>
                                    <p:cTn id="407" presetID="2" presetClass="entr" presetSubtype="6" fill="hold" grpId="0" nodeType="withEffect">
                                      <p:stCondLst>
                                        <p:cond delay="0"/>
                                      </p:stCondLst>
                                      <p:childTnLst>
                                        <p:set>
                                          <p:cBhvr>
                                            <p:cTn id="408" dur="1" fill="hold">
                                              <p:stCondLst>
                                                <p:cond delay="0"/>
                                              </p:stCondLst>
                                            </p:cTn>
                                            <p:tgtEl>
                                              <p:spTgt spid="48"/>
                                            </p:tgtEl>
                                            <p:attrNameLst>
                                              <p:attrName>style.visibility</p:attrName>
                                            </p:attrNameLst>
                                          </p:cBhvr>
                                          <p:to>
                                            <p:strVal val="visible"/>
                                          </p:to>
                                        </p:set>
                                        <p:anim calcmode="lin" valueType="num">
                                          <p:cBhvr additive="base">
                                            <p:cTn id="409" dur="1000" fill="hold"/>
                                            <p:tgtEl>
                                              <p:spTgt spid="48"/>
                                            </p:tgtEl>
                                            <p:attrNameLst>
                                              <p:attrName>ppt_x</p:attrName>
                                            </p:attrNameLst>
                                          </p:cBhvr>
                                          <p:tavLst>
                                            <p:tav tm="0">
                                              <p:val>
                                                <p:strVal val="1+#ppt_w/2"/>
                                              </p:val>
                                            </p:tav>
                                            <p:tav tm="100000">
                                              <p:val>
                                                <p:strVal val="#ppt_x"/>
                                              </p:val>
                                            </p:tav>
                                          </p:tavLst>
                                        </p:anim>
                                        <p:anim calcmode="lin" valueType="num">
                                          <p:cBhvr additive="base">
                                            <p:cTn id="410" dur="1000" fill="hold"/>
                                            <p:tgtEl>
                                              <p:spTgt spid="48"/>
                                            </p:tgtEl>
                                            <p:attrNameLst>
                                              <p:attrName>ppt_y</p:attrName>
                                            </p:attrNameLst>
                                          </p:cBhvr>
                                          <p:tavLst>
                                            <p:tav tm="0">
                                              <p:val>
                                                <p:strVal val="1+#ppt_h/2"/>
                                              </p:val>
                                            </p:tav>
                                            <p:tav tm="100000">
                                              <p:val>
                                                <p:strVal val="#ppt_y"/>
                                              </p:val>
                                            </p:tav>
                                          </p:tavLst>
                                        </p:anim>
                                      </p:childTnLst>
                                    </p:cTn>
                                  </p:par>
                                  <p:par>
                                    <p:cTn id="411" presetID="2" presetClass="entr" presetSubtype="6" fill="hold" grpId="0" nodeType="withEffect">
                                      <p:stCondLst>
                                        <p:cond delay="0"/>
                                      </p:stCondLst>
                                      <p:childTnLst>
                                        <p:set>
                                          <p:cBhvr>
                                            <p:cTn id="412" dur="1" fill="hold">
                                              <p:stCondLst>
                                                <p:cond delay="0"/>
                                              </p:stCondLst>
                                            </p:cTn>
                                            <p:tgtEl>
                                              <p:spTgt spid="53"/>
                                            </p:tgtEl>
                                            <p:attrNameLst>
                                              <p:attrName>style.visibility</p:attrName>
                                            </p:attrNameLst>
                                          </p:cBhvr>
                                          <p:to>
                                            <p:strVal val="visible"/>
                                          </p:to>
                                        </p:set>
                                        <p:anim calcmode="lin" valueType="num">
                                          <p:cBhvr additive="base">
                                            <p:cTn id="413" dur="1000" fill="hold"/>
                                            <p:tgtEl>
                                              <p:spTgt spid="53"/>
                                            </p:tgtEl>
                                            <p:attrNameLst>
                                              <p:attrName>ppt_x</p:attrName>
                                            </p:attrNameLst>
                                          </p:cBhvr>
                                          <p:tavLst>
                                            <p:tav tm="0">
                                              <p:val>
                                                <p:strVal val="1+#ppt_w/2"/>
                                              </p:val>
                                            </p:tav>
                                            <p:tav tm="100000">
                                              <p:val>
                                                <p:strVal val="#ppt_x"/>
                                              </p:val>
                                            </p:tav>
                                          </p:tavLst>
                                        </p:anim>
                                        <p:anim calcmode="lin" valueType="num">
                                          <p:cBhvr additive="base">
                                            <p:cTn id="414" dur="1000" fill="hold"/>
                                            <p:tgtEl>
                                              <p:spTgt spid="53"/>
                                            </p:tgtEl>
                                            <p:attrNameLst>
                                              <p:attrName>ppt_y</p:attrName>
                                            </p:attrNameLst>
                                          </p:cBhvr>
                                          <p:tavLst>
                                            <p:tav tm="0">
                                              <p:val>
                                                <p:strVal val="1+#ppt_h/2"/>
                                              </p:val>
                                            </p:tav>
                                            <p:tav tm="100000">
                                              <p:val>
                                                <p:strVal val="#ppt_y"/>
                                              </p:val>
                                            </p:tav>
                                          </p:tavLst>
                                        </p:anim>
                                      </p:childTnLst>
                                    </p:cTn>
                                  </p:par>
                                  <p:par>
                                    <p:cTn id="415" presetID="2" presetClass="entr" presetSubtype="6" fill="hold" grpId="0" nodeType="withEffect">
                                      <p:stCondLst>
                                        <p:cond delay="0"/>
                                      </p:stCondLst>
                                      <p:childTnLst>
                                        <p:set>
                                          <p:cBhvr>
                                            <p:cTn id="416" dur="1" fill="hold">
                                              <p:stCondLst>
                                                <p:cond delay="0"/>
                                              </p:stCondLst>
                                            </p:cTn>
                                            <p:tgtEl>
                                              <p:spTgt spid="55"/>
                                            </p:tgtEl>
                                            <p:attrNameLst>
                                              <p:attrName>style.visibility</p:attrName>
                                            </p:attrNameLst>
                                          </p:cBhvr>
                                          <p:to>
                                            <p:strVal val="visible"/>
                                          </p:to>
                                        </p:set>
                                        <p:anim calcmode="lin" valueType="num">
                                          <p:cBhvr additive="base">
                                            <p:cTn id="417" dur="1000" fill="hold"/>
                                            <p:tgtEl>
                                              <p:spTgt spid="55"/>
                                            </p:tgtEl>
                                            <p:attrNameLst>
                                              <p:attrName>ppt_x</p:attrName>
                                            </p:attrNameLst>
                                          </p:cBhvr>
                                          <p:tavLst>
                                            <p:tav tm="0">
                                              <p:val>
                                                <p:strVal val="1+#ppt_w/2"/>
                                              </p:val>
                                            </p:tav>
                                            <p:tav tm="100000">
                                              <p:val>
                                                <p:strVal val="#ppt_x"/>
                                              </p:val>
                                            </p:tav>
                                          </p:tavLst>
                                        </p:anim>
                                        <p:anim calcmode="lin" valueType="num">
                                          <p:cBhvr additive="base">
                                            <p:cTn id="418" dur="1000" fill="hold"/>
                                            <p:tgtEl>
                                              <p:spTgt spid="55"/>
                                            </p:tgtEl>
                                            <p:attrNameLst>
                                              <p:attrName>ppt_y</p:attrName>
                                            </p:attrNameLst>
                                          </p:cBhvr>
                                          <p:tavLst>
                                            <p:tav tm="0">
                                              <p:val>
                                                <p:strVal val="1+#ppt_h/2"/>
                                              </p:val>
                                            </p:tav>
                                            <p:tav tm="100000">
                                              <p:val>
                                                <p:strVal val="#ppt_y"/>
                                              </p:val>
                                            </p:tav>
                                          </p:tavLst>
                                        </p:anim>
                                      </p:childTnLst>
                                    </p:cTn>
                                  </p:par>
                                  <p:par>
                                    <p:cTn id="419" presetID="2" presetClass="entr" presetSubtype="6" fill="hold" grpId="0" nodeType="withEffect">
                                      <p:stCondLst>
                                        <p:cond delay="0"/>
                                      </p:stCondLst>
                                      <p:childTnLst>
                                        <p:set>
                                          <p:cBhvr>
                                            <p:cTn id="420" dur="1" fill="hold">
                                              <p:stCondLst>
                                                <p:cond delay="0"/>
                                              </p:stCondLst>
                                            </p:cTn>
                                            <p:tgtEl>
                                              <p:spTgt spid="56"/>
                                            </p:tgtEl>
                                            <p:attrNameLst>
                                              <p:attrName>style.visibility</p:attrName>
                                            </p:attrNameLst>
                                          </p:cBhvr>
                                          <p:to>
                                            <p:strVal val="visible"/>
                                          </p:to>
                                        </p:set>
                                        <p:anim calcmode="lin" valueType="num">
                                          <p:cBhvr additive="base">
                                            <p:cTn id="421" dur="1000" fill="hold"/>
                                            <p:tgtEl>
                                              <p:spTgt spid="56"/>
                                            </p:tgtEl>
                                            <p:attrNameLst>
                                              <p:attrName>ppt_x</p:attrName>
                                            </p:attrNameLst>
                                          </p:cBhvr>
                                          <p:tavLst>
                                            <p:tav tm="0">
                                              <p:val>
                                                <p:strVal val="1+#ppt_w/2"/>
                                              </p:val>
                                            </p:tav>
                                            <p:tav tm="100000">
                                              <p:val>
                                                <p:strVal val="#ppt_x"/>
                                              </p:val>
                                            </p:tav>
                                          </p:tavLst>
                                        </p:anim>
                                        <p:anim calcmode="lin" valueType="num">
                                          <p:cBhvr additive="base">
                                            <p:cTn id="422" dur="1000" fill="hold"/>
                                            <p:tgtEl>
                                              <p:spTgt spid="56"/>
                                            </p:tgtEl>
                                            <p:attrNameLst>
                                              <p:attrName>ppt_y</p:attrName>
                                            </p:attrNameLst>
                                          </p:cBhvr>
                                          <p:tavLst>
                                            <p:tav tm="0">
                                              <p:val>
                                                <p:strVal val="1+#ppt_h/2"/>
                                              </p:val>
                                            </p:tav>
                                            <p:tav tm="100000">
                                              <p:val>
                                                <p:strVal val="#ppt_y"/>
                                              </p:val>
                                            </p:tav>
                                          </p:tavLst>
                                        </p:anim>
                                      </p:childTnLst>
                                    </p:cTn>
                                  </p:par>
                                  <p:par>
                                    <p:cTn id="423" presetID="2" presetClass="entr" presetSubtype="6" fill="hold" grpId="0" nodeType="withEffect">
                                      <p:stCondLst>
                                        <p:cond delay="0"/>
                                      </p:stCondLst>
                                      <p:childTnLst>
                                        <p:set>
                                          <p:cBhvr>
                                            <p:cTn id="424" dur="1" fill="hold">
                                              <p:stCondLst>
                                                <p:cond delay="0"/>
                                              </p:stCondLst>
                                            </p:cTn>
                                            <p:tgtEl>
                                              <p:spTgt spid="58"/>
                                            </p:tgtEl>
                                            <p:attrNameLst>
                                              <p:attrName>style.visibility</p:attrName>
                                            </p:attrNameLst>
                                          </p:cBhvr>
                                          <p:to>
                                            <p:strVal val="visible"/>
                                          </p:to>
                                        </p:set>
                                        <p:anim calcmode="lin" valueType="num">
                                          <p:cBhvr additive="base">
                                            <p:cTn id="425" dur="1000" fill="hold"/>
                                            <p:tgtEl>
                                              <p:spTgt spid="58"/>
                                            </p:tgtEl>
                                            <p:attrNameLst>
                                              <p:attrName>ppt_x</p:attrName>
                                            </p:attrNameLst>
                                          </p:cBhvr>
                                          <p:tavLst>
                                            <p:tav tm="0">
                                              <p:val>
                                                <p:strVal val="1+#ppt_w/2"/>
                                              </p:val>
                                            </p:tav>
                                            <p:tav tm="100000">
                                              <p:val>
                                                <p:strVal val="#ppt_x"/>
                                              </p:val>
                                            </p:tav>
                                          </p:tavLst>
                                        </p:anim>
                                        <p:anim calcmode="lin" valueType="num">
                                          <p:cBhvr additive="base">
                                            <p:cTn id="426" dur="1000" fill="hold"/>
                                            <p:tgtEl>
                                              <p:spTgt spid="58"/>
                                            </p:tgtEl>
                                            <p:attrNameLst>
                                              <p:attrName>ppt_y</p:attrName>
                                            </p:attrNameLst>
                                          </p:cBhvr>
                                          <p:tavLst>
                                            <p:tav tm="0">
                                              <p:val>
                                                <p:strVal val="1+#ppt_h/2"/>
                                              </p:val>
                                            </p:tav>
                                            <p:tav tm="100000">
                                              <p:val>
                                                <p:strVal val="#ppt_y"/>
                                              </p:val>
                                            </p:tav>
                                          </p:tavLst>
                                        </p:anim>
                                      </p:childTnLst>
                                    </p:cTn>
                                  </p:par>
                                  <p:par>
                                    <p:cTn id="427" presetID="2" presetClass="entr" presetSubtype="6" fill="hold" grpId="0" nodeType="withEffect">
                                      <p:stCondLst>
                                        <p:cond delay="0"/>
                                      </p:stCondLst>
                                      <p:childTnLst>
                                        <p:set>
                                          <p:cBhvr>
                                            <p:cTn id="428" dur="1" fill="hold">
                                              <p:stCondLst>
                                                <p:cond delay="0"/>
                                              </p:stCondLst>
                                            </p:cTn>
                                            <p:tgtEl>
                                              <p:spTgt spid="59"/>
                                            </p:tgtEl>
                                            <p:attrNameLst>
                                              <p:attrName>style.visibility</p:attrName>
                                            </p:attrNameLst>
                                          </p:cBhvr>
                                          <p:to>
                                            <p:strVal val="visible"/>
                                          </p:to>
                                        </p:set>
                                        <p:anim calcmode="lin" valueType="num">
                                          <p:cBhvr additive="base">
                                            <p:cTn id="429" dur="1000" fill="hold"/>
                                            <p:tgtEl>
                                              <p:spTgt spid="59"/>
                                            </p:tgtEl>
                                            <p:attrNameLst>
                                              <p:attrName>ppt_x</p:attrName>
                                            </p:attrNameLst>
                                          </p:cBhvr>
                                          <p:tavLst>
                                            <p:tav tm="0">
                                              <p:val>
                                                <p:strVal val="1+#ppt_w/2"/>
                                              </p:val>
                                            </p:tav>
                                            <p:tav tm="100000">
                                              <p:val>
                                                <p:strVal val="#ppt_x"/>
                                              </p:val>
                                            </p:tav>
                                          </p:tavLst>
                                        </p:anim>
                                        <p:anim calcmode="lin" valueType="num">
                                          <p:cBhvr additive="base">
                                            <p:cTn id="430" dur="1000" fill="hold"/>
                                            <p:tgtEl>
                                              <p:spTgt spid="59"/>
                                            </p:tgtEl>
                                            <p:attrNameLst>
                                              <p:attrName>ppt_y</p:attrName>
                                            </p:attrNameLst>
                                          </p:cBhvr>
                                          <p:tavLst>
                                            <p:tav tm="0">
                                              <p:val>
                                                <p:strVal val="1+#ppt_h/2"/>
                                              </p:val>
                                            </p:tav>
                                            <p:tav tm="100000">
                                              <p:val>
                                                <p:strVal val="#ppt_y"/>
                                              </p:val>
                                            </p:tav>
                                          </p:tavLst>
                                        </p:anim>
                                      </p:childTnLst>
                                    </p:cTn>
                                  </p:par>
                                  <p:par>
                                    <p:cTn id="431" presetID="2" presetClass="entr" presetSubtype="6" fill="hold" grpId="0" nodeType="withEffect">
                                      <p:stCondLst>
                                        <p:cond delay="0"/>
                                      </p:stCondLst>
                                      <p:childTnLst>
                                        <p:set>
                                          <p:cBhvr>
                                            <p:cTn id="432" dur="1" fill="hold">
                                              <p:stCondLst>
                                                <p:cond delay="0"/>
                                              </p:stCondLst>
                                            </p:cTn>
                                            <p:tgtEl>
                                              <p:spTgt spid="60"/>
                                            </p:tgtEl>
                                            <p:attrNameLst>
                                              <p:attrName>style.visibility</p:attrName>
                                            </p:attrNameLst>
                                          </p:cBhvr>
                                          <p:to>
                                            <p:strVal val="visible"/>
                                          </p:to>
                                        </p:set>
                                        <p:anim calcmode="lin" valueType="num">
                                          <p:cBhvr additive="base">
                                            <p:cTn id="433" dur="1000" fill="hold"/>
                                            <p:tgtEl>
                                              <p:spTgt spid="60"/>
                                            </p:tgtEl>
                                            <p:attrNameLst>
                                              <p:attrName>ppt_x</p:attrName>
                                            </p:attrNameLst>
                                          </p:cBhvr>
                                          <p:tavLst>
                                            <p:tav tm="0">
                                              <p:val>
                                                <p:strVal val="1+#ppt_w/2"/>
                                              </p:val>
                                            </p:tav>
                                            <p:tav tm="100000">
                                              <p:val>
                                                <p:strVal val="#ppt_x"/>
                                              </p:val>
                                            </p:tav>
                                          </p:tavLst>
                                        </p:anim>
                                        <p:anim calcmode="lin" valueType="num">
                                          <p:cBhvr additive="base">
                                            <p:cTn id="434" dur="1000" fill="hold"/>
                                            <p:tgtEl>
                                              <p:spTgt spid="60"/>
                                            </p:tgtEl>
                                            <p:attrNameLst>
                                              <p:attrName>ppt_y</p:attrName>
                                            </p:attrNameLst>
                                          </p:cBhvr>
                                          <p:tavLst>
                                            <p:tav tm="0">
                                              <p:val>
                                                <p:strVal val="1+#ppt_h/2"/>
                                              </p:val>
                                            </p:tav>
                                            <p:tav tm="100000">
                                              <p:val>
                                                <p:strVal val="#ppt_y"/>
                                              </p:val>
                                            </p:tav>
                                          </p:tavLst>
                                        </p:anim>
                                      </p:childTnLst>
                                    </p:cTn>
                                  </p:par>
                                  <p:par>
                                    <p:cTn id="435" presetID="2" presetClass="entr" presetSubtype="6" fill="hold" grpId="0" nodeType="withEffect">
                                      <p:stCondLst>
                                        <p:cond delay="0"/>
                                      </p:stCondLst>
                                      <p:childTnLst>
                                        <p:set>
                                          <p:cBhvr>
                                            <p:cTn id="436" dur="1" fill="hold">
                                              <p:stCondLst>
                                                <p:cond delay="0"/>
                                              </p:stCondLst>
                                            </p:cTn>
                                            <p:tgtEl>
                                              <p:spTgt spid="61"/>
                                            </p:tgtEl>
                                            <p:attrNameLst>
                                              <p:attrName>style.visibility</p:attrName>
                                            </p:attrNameLst>
                                          </p:cBhvr>
                                          <p:to>
                                            <p:strVal val="visible"/>
                                          </p:to>
                                        </p:set>
                                        <p:anim calcmode="lin" valueType="num">
                                          <p:cBhvr additive="base">
                                            <p:cTn id="437" dur="1000" fill="hold"/>
                                            <p:tgtEl>
                                              <p:spTgt spid="61"/>
                                            </p:tgtEl>
                                            <p:attrNameLst>
                                              <p:attrName>ppt_x</p:attrName>
                                            </p:attrNameLst>
                                          </p:cBhvr>
                                          <p:tavLst>
                                            <p:tav tm="0">
                                              <p:val>
                                                <p:strVal val="1+#ppt_w/2"/>
                                              </p:val>
                                            </p:tav>
                                            <p:tav tm="100000">
                                              <p:val>
                                                <p:strVal val="#ppt_x"/>
                                              </p:val>
                                            </p:tav>
                                          </p:tavLst>
                                        </p:anim>
                                        <p:anim calcmode="lin" valueType="num">
                                          <p:cBhvr additive="base">
                                            <p:cTn id="438" dur="1000" fill="hold"/>
                                            <p:tgtEl>
                                              <p:spTgt spid="61"/>
                                            </p:tgtEl>
                                            <p:attrNameLst>
                                              <p:attrName>ppt_y</p:attrName>
                                            </p:attrNameLst>
                                          </p:cBhvr>
                                          <p:tavLst>
                                            <p:tav tm="0">
                                              <p:val>
                                                <p:strVal val="1+#ppt_h/2"/>
                                              </p:val>
                                            </p:tav>
                                            <p:tav tm="100000">
                                              <p:val>
                                                <p:strVal val="#ppt_y"/>
                                              </p:val>
                                            </p:tav>
                                          </p:tavLst>
                                        </p:anim>
                                      </p:childTnLst>
                                    </p:cTn>
                                  </p:par>
                                  <p:par>
                                    <p:cTn id="439" presetID="2" presetClass="entr" presetSubtype="6" fill="hold" grpId="0" nodeType="withEffect">
                                      <p:stCondLst>
                                        <p:cond delay="0"/>
                                      </p:stCondLst>
                                      <p:childTnLst>
                                        <p:set>
                                          <p:cBhvr>
                                            <p:cTn id="440" dur="1" fill="hold">
                                              <p:stCondLst>
                                                <p:cond delay="0"/>
                                              </p:stCondLst>
                                            </p:cTn>
                                            <p:tgtEl>
                                              <p:spTgt spid="62"/>
                                            </p:tgtEl>
                                            <p:attrNameLst>
                                              <p:attrName>style.visibility</p:attrName>
                                            </p:attrNameLst>
                                          </p:cBhvr>
                                          <p:to>
                                            <p:strVal val="visible"/>
                                          </p:to>
                                        </p:set>
                                        <p:anim calcmode="lin" valueType="num">
                                          <p:cBhvr additive="base">
                                            <p:cTn id="441" dur="1000" fill="hold"/>
                                            <p:tgtEl>
                                              <p:spTgt spid="62"/>
                                            </p:tgtEl>
                                            <p:attrNameLst>
                                              <p:attrName>ppt_x</p:attrName>
                                            </p:attrNameLst>
                                          </p:cBhvr>
                                          <p:tavLst>
                                            <p:tav tm="0">
                                              <p:val>
                                                <p:strVal val="1+#ppt_w/2"/>
                                              </p:val>
                                            </p:tav>
                                            <p:tav tm="100000">
                                              <p:val>
                                                <p:strVal val="#ppt_x"/>
                                              </p:val>
                                            </p:tav>
                                          </p:tavLst>
                                        </p:anim>
                                        <p:anim calcmode="lin" valueType="num">
                                          <p:cBhvr additive="base">
                                            <p:cTn id="442" dur="1000" fill="hold"/>
                                            <p:tgtEl>
                                              <p:spTgt spid="62"/>
                                            </p:tgtEl>
                                            <p:attrNameLst>
                                              <p:attrName>ppt_y</p:attrName>
                                            </p:attrNameLst>
                                          </p:cBhvr>
                                          <p:tavLst>
                                            <p:tav tm="0">
                                              <p:val>
                                                <p:strVal val="1+#ppt_h/2"/>
                                              </p:val>
                                            </p:tav>
                                            <p:tav tm="100000">
                                              <p:val>
                                                <p:strVal val="#ppt_y"/>
                                              </p:val>
                                            </p:tav>
                                          </p:tavLst>
                                        </p:anim>
                                      </p:childTnLst>
                                    </p:cTn>
                                  </p:par>
                                  <p:par>
                                    <p:cTn id="443" presetID="2" presetClass="entr" presetSubtype="6" fill="hold" grpId="0" nodeType="withEffect">
                                      <p:stCondLst>
                                        <p:cond delay="0"/>
                                      </p:stCondLst>
                                      <p:childTnLst>
                                        <p:set>
                                          <p:cBhvr>
                                            <p:cTn id="444" dur="1" fill="hold">
                                              <p:stCondLst>
                                                <p:cond delay="0"/>
                                              </p:stCondLst>
                                            </p:cTn>
                                            <p:tgtEl>
                                              <p:spTgt spid="63"/>
                                            </p:tgtEl>
                                            <p:attrNameLst>
                                              <p:attrName>style.visibility</p:attrName>
                                            </p:attrNameLst>
                                          </p:cBhvr>
                                          <p:to>
                                            <p:strVal val="visible"/>
                                          </p:to>
                                        </p:set>
                                        <p:anim calcmode="lin" valueType="num">
                                          <p:cBhvr additive="base">
                                            <p:cTn id="445" dur="1000" fill="hold"/>
                                            <p:tgtEl>
                                              <p:spTgt spid="63"/>
                                            </p:tgtEl>
                                            <p:attrNameLst>
                                              <p:attrName>ppt_x</p:attrName>
                                            </p:attrNameLst>
                                          </p:cBhvr>
                                          <p:tavLst>
                                            <p:tav tm="0">
                                              <p:val>
                                                <p:strVal val="1+#ppt_w/2"/>
                                              </p:val>
                                            </p:tav>
                                            <p:tav tm="100000">
                                              <p:val>
                                                <p:strVal val="#ppt_x"/>
                                              </p:val>
                                            </p:tav>
                                          </p:tavLst>
                                        </p:anim>
                                        <p:anim calcmode="lin" valueType="num">
                                          <p:cBhvr additive="base">
                                            <p:cTn id="446" dur="1000" fill="hold"/>
                                            <p:tgtEl>
                                              <p:spTgt spid="63"/>
                                            </p:tgtEl>
                                            <p:attrNameLst>
                                              <p:attrName>ppt_y</p:attrName>
                                            </p:attrNameLst>
                                          </p:cBhvr>
                                          <p:tavLst>
                                            <p:tav tm="0">
                                              <p:val>
                                                <p:strVal val="1+#ppt_h/2"/>
                                              </p:val>
                                            </p:tav>
                                            <p:tav tm="100000">
                                              <p:val>
                                                <p:strVal val="#ppt_y"/>
                                              </p:val>
                                            </p:tav>
                                          </p:tavLst>
                                        </p:anim>
                                      </p:childTnLst>
                                    </p:cTn>
                                  </p:par>
                                  <p:par>
                                    <p:cTn id="447" presetID="2" presetClass="entr" presetSubtype="6" fill="hold" grpId="0" nodeType="withEffect">
                                      <p:stCondLst>
                                        <p:cond delay="0"/>
                                      </p:stCondLst>
                                      <p:childTnLst>
                                        <p:set>
                                          <p:cBhvr>
                                            <p:cTn id="448" dur="1" fill="hold">
                                              <p:stCondLst>
                                                <p:cond delay="0"/>
                                              </p:stCondLst>
                                            </p:cTn>
                                            <p:tgtEl>
                                              <p:spTgt spid="64"/>
                                            </p:tgtEl>
                                            <p:attrNameLst>
                                              <p:attrName>style.visibility</p:attrName>
                                            </p:attrNameLst>
                                          </p:cBhvr>
                                          <p:to>
                                            <p:strVal val="visible"/>
                                          </p:to>
                                        </p:set>
                                        <p:anim calcmode="lin" valueType="num">
                                          <p:cBhvr additive="base">
                                            <p:cTn id="449" dur="1000" fill="hold"/>
                                            <p:tgtEl>
                                              <p:spTgt spid="64"/>
                                            </p:tgtEl>
                                            <p:attrNameLst>
                                              <p:attrName>ppt_x</p:attrName>
                                            </p:attrNameLst>
                                          </p:cBhvr>
                                          <p:tavLst>
                                            <p:tav tm="0">
                                              <p:val>
                                                <p:strVal val="1+#ppt_w/2"/>
                                              </p:val>
                                            </p:tav>
                                            <p:tav tm="100000">
                                              <p:val>
                                                <p:strVal val="#ppt_x"/>
                                              </p:val>
                                            </p:tav>
                                          </p:tavLst>
                                        </p:anim>
                                        <p:anim calcmode="lin" valueType="num">
                                          <p:cBhvr additive="base">
                                            <p:cTn id="450" dur="1000" fill="hold"/>
                                            <p:tgtEl>
                                              <p:spTgt spid="64"/>
                                            </p:tgtEl>
                                            <p:attrNameLst>
                                              <p:attrName>ppt_y</p:attrName>
                                            </p:attrNameLst>
                                          </p:cBhvr>
                                          <p:tavLst>
                                            <p:tav tm="0">
                                              <p:val>
                                                <p:strVal val="1+#ppt_h/2"/>
                                              </p:val>
                                            </p:tav>
                                            <p:tav tm="100000">
                                              <p:val>
                                                <p:strVal val="#ppt_y"/>
                                              </p:val>
                                            </p:tav>
                                          </p:tavLst>
                                        </p:anim>
                                      </p:childTnLst>
                                    </p:cTn>
                                  </p:par>
                                  <p:par>
                                    <p:cTn id="451" presetID="2" presetClass="entr" presetSubtype="6" fill="hold" grpId="0" nodeType="withEffect">
                                      <p:stCondLst>
                                        <p:cond delay="0"/>
                                      </p:stCondLst>
                                      <p:childTnLst>
                                        <p:set>
                                          <p:cBhvr>
                                            <p:cTn id="452" dur="1" fill="hold">
                                              <p:stCondLst>
                                                <p:cond delay="0"/>
                                              </p:stCondLst>
                                            </p:cTn>
                                            <p:tgtEl>
                                              <p:spTgt spid="65"/>
                                            </p:tgtEl>
                                            <p:attrNameLst>
                                              <p:attrName>style.visibility</p:attrName>
                                            </p:attrNameLst>
                                          </p:cBhvr>
                                          <p:to>
                                            <p:strVal val="visible"/>
                                          </p:to>
                                        </p:set>
                                        <p:anim calcmode="lin" valueType="num">
                                          <p:cBhvr additive="base">
                                            <p:cTn id="453" dur="1000" fill="hold"/>
                                            <p:tgtEl>
                                              <p:spTgt spid="65"/>
                                            </p:tgtEl>
                                            <p:attrNameLst>
                                              <p:attrName>ppt_x</p:attrName>
                                            </p:attrNameLst>
                                          </p:cBhvr>
                                          <p:tavLst>
                                            <p:tav tm="0">
                                              <p:val>
                                                <p:strVal val="1+#ppt_w/2"/>
                                              </p:val>
                                            </p:tav>
                                            <p:tav tm="100000">
                                              <p:val>
                                                <p:strVal val="#ppt_x"/>
                                              </p:val>
                                            </p:tav>
                                          </p:tavLst>
                                        </p:anim>
                                        <p:anim calcmode="lin" valueType="num">
                                          <p:cBhvr additive="base">
                                            <p:cTn id="454" dur="1000" fill="hold"/>
                                            <p:tgtEl>
                                              <p:spTgt spid="65"/>
                                            </p:tgtEl>
                                            <p:attrNameLst>
                                              <p:attrName>ppt_y</p:attrName>
                                            </p:attrNameLst>
                                          </p:cBhvr>
                                          <p:tavLst>
                                            <p:tav tm="0">
                                              <p:val>
                                                <p:strVal val="1+#ppt_h/2"/>
                                              </p:val>
                                            </p:tav>
                                            <p:tav tm="100000">
                                              <p:val>
                                                <p:strVal val="#ppt_y"/>
                                              </p:val>
                                            </p:tav>
                                          </p:tavLst>
                                        </p:anim>
                                      </p:childTnLst>
                                    </p:cTn>
                                  </p:par>
                                  <p:par>
                                    <p:cTn id="455" presetID="2" presetClass="entr" presetSubtype="6" fill="hold" grpId="0" nodeType="withEffect">
                                      <p:stCondLst>
                                        <p:cond delay="0"/>
                                      </p:stCondLst>
                                      <p:childTnLst>
                                        <p:set>
                                          <p:cBhvr>
                                            <p:cTn id="456" dur="1" fill="hold">
                                              <p:stCondLst>
                                                <p:cond delay="0"/>
                                              </p:stCondLst>
                                            </p:cTn>
                                            <p:tgtEl>
                                              <p:spTgt spid="68"/>
                                            </p:tgtEl>
                                            <p:attrNameLst>
                                              <p:attrName>style.visibility</p:attrName>
                                            </p:attrNameLst>
                                          </p:cBhvr>
                                          <p:to>
                                            <p:strVal val="visible"/>
                                          </p:to>
                                        </p:set>
                                        <p:anim calcmode="lin" valueType="num">
                                          <p:cBhvr additive="base">
                                            <p:cTn id="457" dur="1000" fill="hold"/>
                                            <p:tgtEl>
                                              <p:spTgt spid="68"/>
                                            </p:tgtEl>
                                            <p:attrNameLst>
                                              <p:attrName>ppt_x</p:attrName>
                                            </p:attrNameLst>
                                          </p:cBhvr>
                                          <p:tavLst>
                                            <p:tav tm="0">
                                              <p:val>
                                                <p:strVal val="1+#ppt_w/2"/>
                                              </p:val>
                                            </p:tav>
                                            <p:tav tm="100000">
                                              <p:val>
                                                <p:strVal val="#ppt_x"/>
                                              </p:val>
                                            </p:tav>
                                          </p:tavLst>
                                        </p:anim>
                                        <p:anim calcmode="lin" valueType="num">
                                          <p:cBhvr additive="base">
                                            <p:cTn id="458" dur="1000" fill="hold"/>
                                            <p:tgtEl>
                                              <p:spTgt spid="68"/>
                                            </p:tgtEl>
                                            <p:attrNameLst>
                                              <p:attrName>ppt_y</p:attrName>
                                            </p:attrNameLst>
                                          </p:cBhvr>
                                          <p:tavLst>
                                            <p:tav tm="0">
                                              <p:val>
                                                <p:strVal val="1+#ppt_h/2"/>
                                              </p:val>
                                            </p:tav>
                                            <p:tav tm="100000">
                                              <p:val>
                                                <p:strVal val="#ppt_y"/>
                                              </p:val>
                                            </p:tav>
                                          </p:tavLst>
                                        </p:anim>
                                      </p:childTnLst>
                                    </p:cTn>
                                  </p:par>
                                  <p:par>
                                    <p:cTn id="459" presetID="2" presetClass="entr" presetSubtype="6" fill="hold" grpId="0" nodeType="withEffect">
                                      <p:stCondLst>
                                        <p:cond delay="0"/>
                                      </p:stCondLst>
                                      <p:childTnLst>
                                        <p:set>
                                          <p:cBhvr>
                                            <p:cTn id="460" dur="1" fill="hold">
                                              <p:stCondLst>
                                                <p:cond delay="0"/>
                                              </p:stCondLst>
                                            </p:cTn>
                                            <p:tgtEl>
                                              <p:spTgt spid="69"/>
                                            </p:tgtEl>
                                            <p:attrNameLst>
                                              <p:attrName>style.visibility</p:attrName>
                                            </p:attrNameLst>
                                          </p:cBhvr>
                                          <p:to>
                                            <p:strVal val="visible"/>
                                          </p:to>
                                        </p:set>
                                        <p:anim calcmode="lin" valueType="num">
                                          <p:cBhvr additive="base">
                                            <p:cTn id="461" dur="1000" fill="hold"/>
                                            <p:tgtEl>
                                              <p:spTgt spid="69"/>
                                            </p:tgtEl>
                                            <p:attrNameLst>
                                              <p:attrName>ppt_x</p:attrName>
                                            </p:attrNameLst>
                                          </p:cBhvr>
                                          <p:tavLst>
                                            <p:tav tm="0">
                                              <p:val>
                                                <p:strVal val="1+#ppt_w/2"/>
                                              </p:val>
                                            </p:tav>
                                            <p:tav tm="100000">
                                              <p:val>
                                                <p:strVal val="#ppt_x"/>
                                              </p:val>
                                            </p:tav>
                                          </p:tavLst>
                                        </p:anim>
                                        <p:anim calcmode="lin" valueType="num">
                                          <p:cBhvr additive="base">
                                            <p:cTn id="462" dur="1000" fill="hold"/>
                                            <p:tgtEl>
                                              <p:spTgt spid="69"/>
                                            </p:tgtEl>
                                            <p:attrNameLst>
                                              <p:attrName>ppt_y</p:attrName>
                                            </p:attrNameLst>
                                          </p:cBhvr>
                                          <p:tavLst>
                                            <p:tav tm="0">
                                              <p:val>
                                                <p:strVal val="1+#ppt_h/2"/>
                                              </p:val>
                                            </p:tav>
                                            <p:tav tm="100000">
                                              <p:val>
                                                <p:strVal val="#ppt_y"/>
                                              </p:val>
                                            </p:tav>
                                          </p:tavLst>
                                        </p:anim>
                                      </p:childTnLst>
                                    </p:cTn>
                                  </p:par>
                                  <p:par>
                                    <p:cTn id="463" presetID="2" presetClass="entr" presetSubtype="6" fill="hold" grpId="0" nodeType="withEffect">
                                      <p:stCondLst>
                                        <p:cond delay="0"/>
                                      </p:stCondLst>
                                      <p:childTnLst>
                                        <p:set>
                                          <p:cBhvr>
                                            <p:cTn id="464" dur="1" fill="hold">
                                              <p:stCondLst>
                                                <p:cond delay="0"/>
                                              </p:stCondLst>
                                            </p:cTn>
                                            <p:tgtEl>
                                              <p:spTgt spid="70"/>
                                            </p:tgtEl>
                                            <p:attrNameLst>
                                              <p:attrName>style.visibility</p:attrName>
                                            </p:attrNameLst>
                                          </p:cBhvr>
                                          <p:to>
                                            <p:strVal val="visible"/>
                                          </p:to>
                                        </p:set>
                                        <p:anim calcmode="lin" valueType="num">
                                          <p:cBhvr additive="base">
                                            <p:cTn id="465" dur="1000" fill="hold"/>
                                            <p:tgtEl>
                                              <p:spTgt spid="70"/>
                                            </p:tgtEl>
                                            <p:attrNameLst>
                                              <p:attrName>ppt_x</p:attrName>
                                            </p:attrNameLst>
                                          </p:cBhvr>
                                          <p:tavLst>
                                            <p:tav tm="0">
                                              <p:val>
                                                <p:strVal val="1+#ppt_w/2"/>
                                              </p:val>
                                            </p:tav>
                                            <p:tav tm="100000">
                                              <p:val>
                                                <p:strVal val="#ppt_x"/>
                                              </p:val>
                                            </p:tav>
                                          </p:tavLst>
                                        </p:anim>
                                        <p:anim calcmode="lin" valueType="num">
                                          <p:cBhvr additive="base">
                                            <p:cTn id="466" dur="1000" fill="hold"/>
                                            <p:tgtEl>
                                              <p:spTgt spid="70"/>
                                            </p:tgtEl>
                                            <p:attrNameLst>
                                              <p:attrName>ppt_y</p:attrName>
                                            </p:attrNameLst>
                                          </p:cBhvr>
                                          <p:tavLst>
                                            <p:tav tm="0">
                                              <p:val>
                                                <p:strVal val="1+#ppt_h/2"/>
                                              </p:val>
                                            </p:tav>
                                            <p:tav tm="100000">
                                              <p:val>
                                                <p:strVal val="#ppt_y"/>
                                              </p:val>
                                            </p:tav>
                                          </p:tavLst>
                                        </p:anim>
                                      </p:childTnLst>
                                    </p:cTn>
                                  </p:par>
                                  <p:par>
                                    <p:cTn id="467" presetID="2" presetClass="entr" presetSubtype="6" fill="hold" grpId="0" nodeType="withEffect">
                                      <p:stCondLst>
                                        <p:cond delay="0"/>
                                      </p:stCondLst>
                                      <p:childTnLst>
                                        <p:set>
                                          <p:cBhvr>
                                            <p:cTn id="468" dur="1" fill="hold">
                                              <p:stCondLst>
                                                <p:cond delay="0"/>
                                              </p:stCondLst>
                                            </p:cTn>
                                            <p:tgtEl>
                                              <p:spTgt spid="72"/>
                                            </p:tgtEl>
                                            <p:attrNameLst>
                                              <p:attrName>style.visibility</p:attrName>
                                            </p:attrNameLst>
                                          </p:cBhvr>
                                          <p:to>
                                            <p:strVal val="visible"/>
                                          </p:to>
                                        </p:set>
                                        <p:anim calcmode="lin" valueType="num">
                                          <p:cBhvr additive="base">
                                            <p:cTn id="469" dur="1000" fill="hold"/>
                                            <p:tgtEl>
                                              <p:spTgt spid="72"/>
                                            </p:tgtEl>
                                            <p:attrNameLst>
                                              <p:attrName>ppt_x</p:attrName>
                                            </p:attrNameLst>
                                          </p:cBhvr>
                                          <p:tavLst>
                                            <p:tav tm="0">
                                              <p:val>
                                                <p:strVal val="1+#ppt_w/2"/>
                                              </p:val>
                                            </p:tav>
                                            <p:tav tm="100000">
                                              <p:val>
                                                <p:strVal val="#ppt_x"/>
                                              </p:val>
                                            </p:tav>
                                          </p:tavLst>
                                        </p:anim>
                                        <p:anim calcmode="lin" valueType="num">
                                          <p:cBhvr additive="base">
                                            <p:cTn id="470" dur="1000" fill="hold"/>
                                            <p:tgtEl>
                                              <p:spTgt spid="72"/>
                                            </p:tgtEl>
                                            <p:attrNameLst>
                                              <p:attrName>ppt_y</p:attrName>
                                            </p:attrNameLst>
                                          </p:cBhvr>
                                          <p:tavLst>
                                            <p:tav tm="0">
                                              <p:val>
                                                <p:strVal val="1+#ppt_h/2"/>
                                              </p:val>
                                            </p:tav>
                                            <p:tav tm="100000">
                                              <p:val>
                                                <p:strVal val="#ppt_y"/>
                                              </p:val>
                                            </p:tav>
                                          </p:tavLst>
                                        </p:anim>
                                      </p:childTnLst>
                                    </p:cTn>
                                  </p:par>
                                  <p:par>
                                    <p:cTn id="471" presetID="2" presetClass="entr" presetSubtype="6" fill="hold" grpId="0" nodeType="withEffect">
                                      <p:stCondLst>
                                        <p:cond delay="0"/>
                                      </p:stCondLst>
                                      <p:childTnLst>
                                        <p:set>
                                          <p:cBhvr>
                                            <p:cTn id="472" dur="1" fill="hold">
                                              <p:stCondLst>
                                                <p:cond delay="0"/>
                                              </p:stCondLst>
                                            </p:cTn>
                                            <p:tgtEl>
                                              <p:spTgt spid="73"/>
                                            </p:tgtEl>
                                            <p:attrNameLst>
                                              <p:attrName>style.visibility</p:attrName>
                                            </p:attrNameLst>
                                          </p:cBhvr>
                                          <p:to>
                                            <p:strVal val="visible"/>
                                          </p:to>
                                        </p:set>
                                        <p:anim calcmode="lin" valueType="num">
                                          <p:cBhvr additive="base">
                                            <p:cTn id="473" dur="1000" fill="hold"/>
                                            <p:tgtEl>
                                              <p:spTgt spid="73"/>
                                            </p:tgtEl>
                                            <p:attrNameLst>
                                              <p:attrName>ppt_x</p:attrName>
                                            </p:attrNameLst>
                                          </p:cBhvr>
                                          <p:tavLst>
                                            <p:tav tm="0">
                                              <p:val>
                                                <p:strVal val="1+#ppt_w/2"/>
                                              </p:val>
                                            </p:tav>
                                            <p:tav tm="100000">
                                              <p:val>
                                                <p:strVal val="#ppt_x"/>
                                              </p:val>
                                            </p:tav>
                                          </p:tavLst>
                                        </p:anim>
                                        <p:anim calcmode="lin" valueType="num">
                                          <p:cBhvr additive="base">
                                            <p:cTn id="474" dur="1000" fill="hold"/>
                                            <p:tgtEl>
                                              <p:spTgt spid="73"/>
                                            </p:tgtEl>
                                            <p:attrNameLst>
                                              <p:attrName>ppt_y</p:attrName>
                                            </p:attrNameLst>
                                          </p:cBhvr>
                                          <p:tavLst>
                                            <p:tav tm="0">
                                              <p:val>
                                                <p:strVal val="1+#ppt_h/2"/>
                                              </p:val>
                                            </p:tav>
                                            <p:tav tm="100000">
                                              <p:val>
                                                <p:strVal val="#ppt_y"/>
                                              </p:val>
                                            </p:tav>
                                          </p:tavLst>
                                        </p:anim>
                                      </p:childTnLst>
                                    </p:cTn>
                                  </p:par>
                                  <p:par>
                                    <p:cTn id="475" presetID="2" presetClass="entr" presetSubtype="6" fill="hold" grpId="0" nodeType="withEffect">
                                      <p:stCondLst>
                                        <p:cond delay="0"/>
                                      </p:stCondLst>
                                      <p:childTnLst>
                                        <p:set>
                                          <p:cBhvr>
                                            <p:cTn id="476" dur="1" fill="hold">
                                              <p:stCondLst>
                                                <p:cond delay="0"/>
                                              </p:stCondLst>
                                            </p:cTn>
                                            <p:tgtEl>
                                              <p:spTgt spid="74"/>
                                            </p:tgtEl>
                                            <p:attrNameLst>
                                              <p:attrName>style.visibility</p:attrName>
                                            </p:attrNameLst>
                                          </p:cBhvr>
                                          <p:to>
                                            <p:strVal val="visible"/>
                                          </p:to>
                                        </p:set>
                                        <p:anim calcmode="lin" valueType="num">
                                          <p:cBhvr additive="base">
                                            <p:cTn id="477" dur="1000" fill="hold"/>
                                            <p:tgtEl>
                                              <p:spTgt spid="74"/>
                                            </p:tgtEl>
                                            <p:attrNameLst>
                                              <p:attrName>ppt_x</p:attrName>
                                            </p:attrNameLst>
                                          </p:cBhvr>
                                          <p:tavLst>
                                            <p:tav tm="0">
                                              <p:val>
                                                <p:strVal val="1+#ppt_w/2"/>
                                              </p:val>
                                            </p:tav>
                                            <p:tav tm="100000">
                                              <p:val>
                                                <p:strVal val="#ppt_x"/>
                                              </p:val>
                                            </p:tav>
                                          </p:tavLst>
                                        </p:anim>
                                        <p:anim calcmode="lin" valueType="num">
                                          <p:cBhvr additive="base">
                                            <p:cTn id="478" dur="1000" fill="hold"/>
                                            <p:tgtEl>
                                              <p:spTgt spid="74"/>
                                            </p:tgtEl>
                                            <p:attrNameLst>
                                              <p:attrName>ppt_y</p:attrName>
                                            </p:attrNameLst>
                                          </p:cBhvr>
                                          <p:tavLst>
                                            <p:tav tm="0">
                                              <p:val>
                                                <p:strVal val="1+#ppt_h/2"/>
                                              </p:val>
                                            </p:tav>
                                            <p:tav tm="100000">
                                              <p:val>
                                                <p:strVal val="#ppt_y"/>
                                              </p:val>
                                            </p:tav>
                                          </p:tavLst>
                                        </p:anim>
                                      </p:childTnLst>
                                    </p:cTn>
                                  </p:par>
                                  <p:par>
                                    <p:cTn id="479" presetID="2" presetClass="entr" presetSubtype="6" fill="hold" grpId="0" nodeType="withEffect">
                                      <p:stCondLst>
                                        <p:cond delay="0"/>
                                      </p:stCondLst>
                                      <p:childTnLst>
                                        <p:set>
                                          <p:cBhvr>
                                            <p:cTn id="480" dur="1" fill="hold">
                                              <p:stCondLst>
                                                <p:cond delay="0"/>
                                              </p:stCondLst>
                                            </p:cTn>
                                            <p:tgtEl>
                                              <p:spTgt spid="76"/>
                                            </p:tgtEl>
                                            <p:attrNameLst>
                                              <p:attrName>style.visibility</p:attrName>
                                            </p:attrNameLst>
                                          </p:cBhvr>
                                          <p:to>
                                            <p:strVal val="visible"/>
                                          </p:to>
                                        </p:set>
                                        <p:anim calcmode="lin" valueType="num">
                                          <p:cBhvr additive="base">
                                            <p:cTn id="481" dur="1000" fill="hold"/>
                                            <p:tgtEl>
                                              <p:spTgt spid="76"/>
                                            </p:tgtEl>
                                            <p:attrNameLst>
                                              <p:attrName>ppt_x</p:attrName>
                                            </p:attrNameLst>
                                          </p:cBhvr>
                                          <p:tavLst>
                                            <p:tav tm="0">
                                              <p:val>
                                                <p:strVal val="1+#ppt_w/2"/>
                                              </p:val>
                                            </p:tav>
                                            <p:tav tm="100000">
                                              <p:val>
                                                <p:strVal val="#ppt_x"/>
                                              </p:val>
                                            </p:tav>
                                          </p:tavLst>
                                        </p:anim>
                                        <p:anim calcmode="lin" valueType="num">
                                          <p:cBhvr additive="base">
                                            <p:cTn id="482" dur="1000" fill="hold"/>
                                            <p:tgtEl>
                                              <p:spTgt spid="76"/>
                                            </p:tgtEl>
                                            <p:attrNameLst>
                                              <p:attrName>ppt_y</p:attrName>
                                            </p:attrNameLst>
                                          </p:cBhvr>
                                          <p:tavLst>
                                            <p:tav tm="0">
                                              <p:val>
                                                <p:strVal val="1+#ppt_h/2"/>
                                              </p:val>
                                            </p:tav>
                                            <p:tav tm="100000">
                                              <p:val>
                                                <p:strVal val="#ppt_y"/>
                                              </p:val>
                                            </p:tav>
                                          </p:tavLst>
                                        </p:anim>
                                      </p:childTnLst>
                                    </p:cTn>
                                  </p:par>
                                  <p:par>
                                    <p:cTn id="483" presetID="2" presetClass="entr" presetSubtype="6" fill="hold" grpId="0" nodeType="withEffect">
                                      <p:stCondLst>
                                        <p:cond delay="0"/>
                                      </p:stCondLst>
                                      <p:childTnLst>
                                        <p:set>
                                          <p:cBhvr>
                                            <p:cTn id="484" dur="1" fill="hold">
                                              <p:stCondLst>
                                                <p:cond delay="0"/>
                                              </p:stCondLst>
                                            </p:cTn>
                                            <p:tgtEl>
                                              <p:spTgt spid="78"/>
                                            </p:tgtEl>
                                            <p:attrNameLst>
                                              <p:attrName>style.visibility</p:attrName>
                                            </p:attrNameLst>
                                          </p:cBhvr>
                                          <p:to>
                                            <p:strVal val="visible"/>
                                          </p:to>
                                        </p:set>
                                        <p:anim calcmode="lin" valueType="num">
                                          <p:cBhvr additive="base">
                                            <p:cTn id="485" dur="1000" fill="hold"/>
                                            <p:tgtEl>
                                              <p:spTgt spid="78"/>
                                            </p:tgtEl>
                                            <p:attrNameLst>
                                              <p:attrName>ppt_x</p:attrName>
                                            </p:attrNameLst>
                                          </p:cBhvr>
                                          <p:tavLst>
                                            <p:tav tm="0">
                                              <p:val>
                                                <p:strVal val="1+#ppt_w/2"/>
                                              </p:val>
                                            </p:tav>
                                            <p:tav tm="100000">
                                              <p:val>
                                                <p:strVal val="#ppt_x"/>
                                              </p:val>
                                            </p:tav>
                                          </p:tavLst>
                                        </p:anim>
                                        <p:anim calcmode="lin" valueType="num">
                                          <p:cBhvr additive="base">
                                            <p:cTn id="486" dur="1000" fill="hold"/>
                                            <p:tgtEl>
                                              <p:spTgt spid="78"/>
                                            </p:tgtEl>
                                            <p:attrNameLst>
                                              <p:attrName>ppt_y</p:attrName>
                                            </p:attrNameLst>
                                          </p:cBhvr>
                                          <p:tavLst>
                                            <p:tav tm="0">
                                              <p:val>
                                                <p:strVal val="1+#ppt_h/2"/>
                                              </p:val>
                                            </p:tav>
                                            <p:tav tm="100000">
                                              <p:val>
                                                <p:strVal val="#ppt_y"/>
                                              </p:val>
                                            </p:tav>
                                          </p:tavLst>
                                        </p:anim>
                                      </p:childTnLst>
                                    </p:cTn>
                                  </p:par>
                                  <p:par>
                                    <p:cTn id="487" presetID="2" presetClass="entr" presetSubtype="6" fill="hold" grpId="0" nodeType="withEffect">
                                      <p:stCondLst>
                                        <p:cond delay="0"/>
                                      </p:stCondLst>
                                      <p:childTnLst>
                                        <p:set>
                                          <p:cBhvr>
                                            <p:cTn id="488" dur="1" fill="hold">
                                              <p:stCondLst>
                                                <p:cond delay="0"/>
                                              </p:stCondLst>
                                            </p:cTn>
                                            <p:tgtEl>
                                              <p:spTgt spid="81"/>
                                            </p:tgtEl>
                                            <p:attrNameLst>
                                              <p:attrName>style.visibility</p:attrName>
                                            </p:attrNameLst>
                                          </p:cBhvr>
                                          <p:to>
                                            <p:strVal val="visible"/>
                                          </p:to>
                                        </p:set>
                                        <p:anim calcmode="lin" valueType="num">
                                          <p:cBhvr additive="base">
                                            <p:cTn id="489" dur="1000" fill="hold"/>
                                            <p:tgtEl>
                                              <p:spTgt spid="81"/>
                                            </p:tgtEl>
                                            <p:attrNameLst>
                                              <p:attrName>ppt_x</p:attrName>
                                            </p:attrNameLst>
                                          </p:cBhvr>
                                          <p:tavLst>
                                            <p:tav tm="0">
                                              <p:val>
                                                <p:strVal val="1+#ppt_w/2"/>
                                              </p:val>
                                            </p:tav>
                                            <p:tav tm="100000">
                                              <p:val>
                                                <p:strVal val="#ppt_x"/>
                                              </p:val>
                                            </p:tav>
                                          </p:tavLst>
                                        </p:anim>
                                        <p:anim calcmode="lin" valueType="num">
                                          <p:cBhvr additive="base">
                                            <p:cTn id="490" dur="1000" fill="hold"/>
                                            <p:tgtEl>
                                              <p:spTgt spid="81"/>
                                            </p:tgtEl>
                                            <p:attrNameLst>
                                              <p:attrName>ppt_y</p:attrName>
                                            </p:attrNameLst>
                                          </p:cBhvr>
                                          <p:tavLst>
                                            <p:tav tm="0">
                                              <p:val>
                                                <p:strVal val="1+#ppt_h/2"/>
                                              </p:val>
                                            </p:tav>
                                            <p:tav tm="100000">
                                              <p:val>
                                                <p:strVal val="#ppt_y"/>
                                              </p:val>
                                            </p:tav>
                                          </p:tavLst>
                                        </p:anim>
                                      </p:childTnLst>
                                    </p:cTn>
                                  </p:par>
                                  <p:par>
                                    <p:cTn id="491" presetID="2" presetClass="entr" presetSubtype="6" fill="hold" grpId="0" nodeType="withEffect">
                                      <p:stCondLst>
                                        <p:cond delay="0"/>
                                      </p:stCondLst>
                                      <p:childTnLst>
                                        <p:set>
                                          <p:cBhvr>
                                            <p:cTn id="492" dur="1" fill="hold">
                                              <p:stCondLst>
                                                <p:cond delay="0"/>
                                              </p:stCondLst>
                                            </p:cTn>
                                            <p:tgtEl>
                                              <p:spTgt spid="82"/>
                                            </p:tgtEl>
                                            <p:attrNameLst>
                                              <p:attrName>style.visibility</p:attrName>
                                            </p:attrNameLst>
                                          </p:cBhvr>
                                          <p:to>
                                            <p:strVal val="visible"/>
                                          </p:to>
                                        </p:set>
                                        <p:anim calcmode="lin" valueType="num">
                                          <p:cBhvr additive="base">
                                            <p:cTn id="493" dur="1000" fill="hold"/>
                                            <p:tgtEl>
                                              <p:spTgt spid="82"/>
                                            </p:tgtEl>
                                            <p:attrNameLst>
                                              <p:attrName>ppt_x</p:attrName>
                                            </p:attrNameLst>
                                          </p:cBhvr>
                                          <p:tavLst>
                                            <p:tav tm="0">
                                              <p:val>
                                                <p:strVal val="1+#ppt_w/2"/>
                                              </p:val>
                                            </p:tav>
                                            <p:tav tm="100000">
                                              <p:val>
                                                <p:strVal val="#ppt_x"/>
                                              </p:val>
                                            </p:tav>
                                          </p:tavLst>
                                        </p:anim>
                                        <p:anim calcmode="lin" valueType="num">
                                          <p:cBhvr additive="base">
                                            <p:cTn id="494" dur="1000" fill="hold"/>
                                            <p:tgtEl>
                                              <p:spTgt spid="82"/>
                                            </p:tgtEl>
                                            <p:attrNameLst>
                                              <p:attrName>ppt_y</p:attrName>
                                            </p:attrNameLst>
                                          </p:cBhvr>
                                          <p:tavLst>
                                            <p:tav tm="0">
                                              <p:val>
                                                <p:strVal val="1+#ppt_h/2"/>
                                              </p:val>
                                            </p:tav>
                                            <p:tav tm="100000">
                                              <p:val>
                                                <p:strVal val="#ppt_y"/>
                                              </p:val>
                                            </p:tav>
                                          </p:tavLst>
                                        </p:anim>
                                      </p:childTnLst>
                                    </p:cTn>
                                  </p:par>
                                  <p:par>
                                    <p:cTn id="495" presetID="49" presetClass="entr" presetSubtype="0" decel="100000" fill="hold" grpId="1" nodeType="withEffect">
                                      <p:stCondLst>
                                        <p:cond delay="0"/>
                                      </p:stCondLst>
                                      <p:childTnLst>
                                        <p:set>
                                          <p:cBhvr>
                                            <p:cTn id="496" dur="1" fill="hold">
                                              <p:stCondLst>
                                                <p:cond delay="0"/>
                                              </p:stCondLst>
                                            </p:cTn>
                                            <p:tgtEl>
                                              <p:spTgt spid="34"/>
                                            </p:tgtEl>
                                            <p:attrNameLst>
                                              <p:attrName>style.visibility</p:attrName>
                                            </p:attrNameLst>
                                          </p:cBhvr>
                                          <p:to>
                                            <p:strVal val="visible"/>
                                          </p:to>
                                        </p:set>
                                        <p:anim calcmode="lin" valueType="num">
                                          <p:cBhvr>
                                            <p:cTn id="497" dur="1000" fill="hold"/>
                                            <p:tgtEl>
                                              <p:spTgt spid="34"/>
                                            </p:tgtEl>
                                            <p:attrNameLst>
                                              <p:attrName>ppt_w</p:attrName>
                                            </p:attrNameLst>
                                          </p:cBhvr>
                                          <p:tavLst>
                                            <p:tav tm="0">
                                              <p:val>
                                                <p:fltVal val="0"/>
                                              </p:val>
                                            </p:tav>
                                            <p:tav tm="100000">
                                              <p:val>
                                                <p:strVal val="#ppt_w"/>
                                              </p:val>
                                            </p:tav>
                                          </p:tavLst>
                                        </p:anim>
                                        <p:anim calcmode="lin" valueType="num">
                                          <p:cBhvr>
                                            <p:cTn id="498" dur="1000" fill="hold"/>
                                            <p:tgtEl>
                                              <p:spTgt spid="34"/>
                                            </p:tgtEl>
                                            <p:attrNameLst>
                                              <p:attrName>ppt_h</p:attrName>
                                            </p:attrNameLst>
                                          </p:cBhvr>
                                          <p:tavLst>
                                            <p:tav tm="0">
                                              <p:val>
                                                <p:fltVal val="0"/>
                                              </p:val>
                                            </p:tav>
                                            <p:tav tm="100000">
                                              <p:val>
                                                <p:strVal val="#ppt_h"/>
                                              </p:val>
                                            </p:tav>
                                          </p:tavLst>
                                        </p:anim>
                                        <p:anim calcmode="lin" valueType="num">
                                          <p:cBhvr>
                                            <p:cTn id="499" dur="1000" fill="hold"/>
                                            <p:tgtEl>
                                              <p:spTgt spid="34"/>
                                            </p:tgtEl>
                                            <p:attrNameLst>
                                              <p:attrName>style.rotation</p:attrName>
                                            </p:attrNameLst>
                                          </p:cBhvr>
                                          <p:tavLst>
                                            <p:tav tm="0">
                                              <p:val>
                                                <p:fltVal val="360"/>
                                              </p:val>
                                            </p:tav>
                                            <p:tav tm="100000">
                                              <p:val>
                                                <p:fltVal val="0"/>
                                              </p:val>
                                            </p:tav>
                                          </p:tavLst>
                                        </p:anim>
                                        <p:animEffect transition="in" filter="fade">
                                          <p:cBhvr>
                                            <p:cTn id="500" dur="1000"/>
                                            <p:tgtEl>
                                              <p:spTgt spid="34"/>
                                            </p:tgtEl>
                                          </p:cBhvr>
                                        </p:animEffect>
                                      </p:childTnLst>
                                    </p:cTn>
                                  </p:par>
                                  <p:par>
                                    <p:cTn id="501" presetID="49" presetClass="entr" presetSubtype="0" decel="100000" fill="hold" grpId="1" nodeType="withEffect">
                                      <p:stCondLst>
                                        <p:cond delay="0"/>
                                      </p:stCondLst>
                                      <p:childTnLst>
                                        <p:set>
                                          <p:cBhvr>
                                            <p:cTn id="502" dur="1" fill="hold">
                                              <p:stCondLst>
                                                <p:cond delay="0"/>
                                              </p:stCondLst>
                                            </p:cTn>
                                            <p:tgtEl>
                                              <p:spTgt spid="6"/>
                                            </p:tgtEl>
                                            <p:attrNameLst>
                                              <p:attrName>style.visibility</p:attrName>
                                            </p:attrNameLst>
                                          </p:cBhvr>
                                          <p:to>
                                            <p:strVal val="visible"/>
                                          </p:to>
                                        </p:set>
                                        <p:anim calcmode="lin" valueType="num">
                                          <p:cBhvr>
                                            <p:cTn id="503" dur="1000" fill="hold"/>
                                            <p:tgtEl>
                                              <p:spTgt spid="6"/>
                                            </p:tgtEl>
                                            <p:attrNameLst>
                                              <p:attrName>ppt_w</p:attrName>
                                            </p:attrNameLst>
                                          </p:cBhvr>
                                          <p:tavLst>
                                            <p:tav tm="0">
                                              <p:val>
                                                <p:fltVal val="0"/>
                                              </p:val>
                                            </p:tav>
                                            <p:tav tm="100000">
                                              <p:val>
                                                <p:strVal val="#ppt_w"/>
                                              </p:val>
                                            </p:tav>
                                          </p:tavLst>
                                        </p:anim>
                                        <p:anim calcmode="lin" valueType="num">
                                          <p:cBhvr>
                                            <p:cTn id="504" dur="1000" fill="hold"/>
                                            <p:tgtEl>
                                              <p:spTgt spid="6"/>
                                            </p:tgtEl>
                                            <p:attrNameLst>
                                              <p:attrName>ppt_h</p:attrName>
                                            </p:attrNameLst>
                                          </p:cBhvr>
                                          <p:tavLst>
                                            <p:tav tm="0">
                                              <p:val>
                                                <p:fltVal val="0"/>
                                              </p:val>
                                            </p:tav>
                                            <p:tav tm="100000">
                                              <p:val>
                                                <p:strVal val="#ppt_h"/>
                                              </p:val>
                                            </p:tav>
                                          </p:tavLst>
                                        </p:anim>
                                        <p:anim calcmode="lin" valueType="num">
                                          <p:cBhvr>
                                            <p:cTn id="505" dur="1000" fill="hold"/>
                                            <p:tgtEl>
                                              <p:spTgt spid="6"/>
                                            </p:tgtEl>
                                            <p:attrNameLst>
                                              <p:attrName>style.rotation</p:attrName>
                                            </p:attrNameLst>
                                          </p:cBhvr>
                                          <p:tavLst>
                                            <p:tav tm="0">
                                              <p:val>
                                                <p:fltVal val="360"/>
                                              </p:val>
                                            </p:tav>
                                            <p:tav tm="100000">
                                              <p:val>
                                                <p:fltVal val="0"/>
                                              </p:val>
                                            </p:tav>
                                          </p:tavLst>
                                        </p:anim>
                                        <p:animEffect transition="in" filter="fade">
                                          <p:cBhvr>
                                            <p:cTn id="506" dur="1000"/>
                                            <p:tgtEl>
                                              <p:spTgt spid="6"/>
                                            </p:tgtEl>
                                          </p:cBhvr>
                                        </p:animEffect>
                                      </p:childTnLst>
                                    </p:cTn>
                                  </p:par>
                                  <p:par>
                                    <p:cTn id="507" presetID="49" presetClass="entr" presetSubtype="0" decel="100000" fill="hold" grpId="1" nodeType="withEffect">
                                      <p:stCondLst>
                                        <p:cond delay="0"/>
                                      </p:stCondLst>
                                      <p:childTnLst>
                                        <p:set>
                                          <p:cBhvr>
                                            <p:cTn id="508" dur="1" fill="hold">
                                              <p:stCondLst>
                                                <p:cond delay="0"/>
                                              </p:stCondLst>
                                            </p:cTn>
                                            <p:tgtEl>
                                              <p:spTgt spid="7"/>
                                            </p:tgtEl>
                                            <p:attrNameLst>
                                              <p:attrName>style.visibility</p:attrName>
                                            </p:attrNameLst>
                                          </p:cBhvr>
                                          <p:to>
                                            <p:strVal val="visible"/>
                                          </p:to>
                                        </p:set>
                                        <p:anim calcmode="lin" valueType="num">
                                          <p:cBhvr>
                                            <p:cTn id="509" dur="1000" fill="hold"/>
                                            <p:tgtEl>
                                              <p:spTgt spid="7"/>
                                            </p:tgtEl>
                                            <p:attrNameLst>
                                              <p:attrName>ppt_w</p:attrName>
                                            </p:attrNameLst>
                                          </p:cBhvr>
                                          <p:tavLst>
                                            <p:tav tm="0">
                                              <p:val>
                                                <p:fltVal val="0"/>
                                              </p:val>
                                            </p:tav>
                                            <p:tav tm="100000">
                                              <p:val>
                                                <p:strVal val="#ppt_w"/>
                                              </p:val>
                                            </p:tav>
                                          </p:tavLst>
                                        </p:anim>
                                        <p:anim calcmode="lin" valueType="num">
                                          <p:cBhvr>
                                            <p:cTn id="510" dur="1000" fill="hold"/>
                                            <p:tgtEl>
                                              <p:spTgt spid="7"/>
                                            </p:tgtEl>
                                            <p:attrNameLst>
                                              <p:attrName>ppt_h</p:attrName>
                                            </p:attrNameLst>
                                          </p:cBhvr>
                                          <p:tavLst>
                                            <p:tav tm="0">
                                              <p:val>
                                                <p:fltVal val="0"/>
                                              </p:val>
                                            </p:tav>
                                            <p:tav tm="100000">
                                              <p:val>
                                                <p:strVal val="#ppt_h"/>
                                              </p:val>
                                            </p:tav>
                                          </p:tavLst>
                                        </p:anim>
                                        <p:anim calcmode="lin" valueType="num">
                                          <p:cBhvr>
                                            <p:cTn id="511" dur="1000" fill="hold"/>
                                            <p:tgtEl>
                                              <p:spTgt spid="7"/>
                                            </p:tgtEl>
                                            <p:attrNameLst>
                                              <p:attrName>style.rotation</p:attrName>
                                            </p:attrNameLst>
                                          </p:cBhvr>
                                          <p:tavLst>
                                            <p:tav tm="0">
                                              <p:val>
                                                <p:fltVal val="360"/>
                                              </p:val>
                                            </p:tav>
                                            <p:tav tm="100000">
                                              <p:val>
                                                <p:fltVal val="0"/>
                                              </p:val>
                                            </p:tav>
                                          </p:tavLst>
                                        </p:anim>
                                        <p:animEffect transition="in" filter="fade">
                                          <p:cBhvr>
                                            <p:cTn id="512" dur="1000"/>
                                            <p:tgtEl>
                                              <p:spTgt spid="7"/>
                                            </p:tgtEl>
                                          </p:cBhvr>
                                        </p:animEffect>
                                      </p:childTnLst>
                                    </p:cTn>
                                  </p:par>
                                  <p:par>
                                    <p:cTn id="513" presetID="49" presetClass="entr" presetSubtype="0" decel="100000" fill="hold" grpId="1" nodeType="withEffect">
                                      <p:stCondLst>
                                        <p:cond delay="0"/>
                                      </p:stCondLst>
                                      <p:childTnLst>
                                        <p:set>
                                          <p:cBhvr>
                                            <p:cTn id="514" dur="1" fill="hold">
                                              <p:stCondLst>
                                                <p:cond delay="0"/>
                                              </p:stCondLst>
                                            </p:cTn>
                                            <p:tgtEl>
                                              <p:spTgt spid="8"/>
                                            </p:tgtEl>
                                            <p:attrNameLst>
                                              <p:attrName>style.visibility</p:attrName>
                                            </p:attrNameLst>
                                          </p:cBhvr>
                                          <p:to>
                                            <p:strVal val="visible"/>
                                          </p:to>
                                        </p:set>
                                        <p:anim calcmode="lin" valueType="num">
                                          <p:cBhvr>
                                            <p:cTn id="515" dur="1000" fill="hold"/>
                                            <p:tgtEl>
                                              <p:spTgt spid="8"/>
                                            </p:tgtEl>
                                            <p:attrNameLst>
                                              <p:attrName>ppt_w</p:attrName>
                                            </p:attrNameLst>
                                          </p:cBhvr>
                                          <p:tavLst>
                                            <p:tav tm="0">
                                              <p:val>
                                                <p:fltVal val="0"/>
                                              </p:val>
                                            </p:tav>
                                            <p:tav tm="100000">
                                              <p:val>
                                                <p:strVal val="#ppt_w"/>
                                              </p:val>
                                            </p:tav>
                                          </p:tavLst>
                                        </p:anim>
                                        <p:anim calcmode="lin" valueType="num">
                                          <p:cBhvr>
                                            <p:cTn id="516" dur="1000" fill="hold"/>
                                            <p:tgtEl>
                                              <p:spTgt spid="8"/>
                                            </p:tgtEl>
                                            <p:attrNameLst>
                                              <p:attrName>ppt_h</p:attrName>
                                            </p:attrNameLst>
                                          </p:cBhvr>
                                          <p:tavLst>
                                            <p:tav tm="0">
                                              <p:val>
                                                <p:fltVal val="0"/>
                                              </p:val>
                                            </p:tav>
                                            <p:tav tm="100000">
                                              <p:val>
                                                <p:strVal val="#ppt_h"/>
                                              </p:val>
                                            </p:tav>
                                          </p:tavLst>
                                        </p:anim>
                                        <p:anim calcmode="lin" valueType="num">
                                          <p:cBhvr>
                                            <p:cTn id="517" dur="1000" fill="hold"/>
                                            <p:tgtEl>
                                              <p:spTgt spid="8"/>
                                            </p:tgtEl>
                                            <p:attrNameLst>
                                              <p:attrName>style.rotation</p:attrName>
                                            </p:attrNameLst>
                                          </p:cBhvr>
                                          <p:tavLst>
                                            <p:tav tm="0">
                                              <p:val>
                                                <p:fltVal val="360"/>
                                              </p:val>
                                            </p:tav>
                                            <p:tav tm="100000">
                                              <p:val>
                                                <p:fltVal val="0"/>
                                              </p:val>
                                            </p:tav>
                                          </p:tavLst>
                                        </p:anim>
                                        <p:animEffect transition="in" filter="fade">
                                          <p:cBhvr>
                                            <p:cTn id="518" dur="1000"/>
                                            <p:tgtEl>
                                              <p:spTgt spid="8"/>
                                            </p:tgtEl>
                                          </p:cBhvr>
                                        </p:animEffect>
                                      </p:childTnLst>
                                    </p:cTn>
                                  </p:par>
                                  <p:par>
                                    <p:cTn id="519" presetID="49" presetClass="entr" presetSubtype="0" decel="100000" fill="hold" grpId="1" nodeType="withEffect">
                                      <p:stCondLst>
                                        <p:cond delay="0"/>
                                      </p:stCondLst>
                                      <p:childTnLst>
                                        <p:set>
                                          <p:cBhvr>
                                            <p:cTn id="520" dur="1" fill="hold">
                                              <p:stCondLst>
                                                <p:cond delay="0"/>
                                              </p:stCondLst>
                                            </p:cTn>
                                            <p:tgtEl>
                                              <p:spTgt spid="9"/>
                                            </p:tgtEl>
                                            <p:attrNameLst>
                                              <p:attrName>style.visibility</p:attrName>
                                            </p:attrNameLst>
                                          </p:cBhvr>
                                          <p:to>
                                            <p:strVal val="visible"/>
                                          </p:to>
                                        </p:set>
                                        <p:anim calcmode="lin" valueType="num">
                                          <p:cBhvr>
                                            <p:cTn id="521" dur="1000" fill="hold"/>
                                            <p:tgtEl>
                                              <p:spTgt spid="9"/>
                                            </p:tgtEl>
                                            <p:attrNameLst>
                                              <p:attrName>ppt_w</p:attrName>
                                            </p:attrNameLst>
                                          </p:cBhvr>
                                          <p:tavLst>
                                            <p:tav tm="0">
                                              <p:val>
                                                <p:fltVal val="0"/>
                                              </p:val>
                                            </p:tav>
                                            <p:tav tm="100000">
                                              <p:val>
                                                <p:strVal val="#ppt_w"/>
                                              </p:val>
                                            </p:tav>
                                          </p:tavLst>
                                        </p:anim>
                                        <p:anim calcmode="lin" valueType="num">
                                          <p:cBhvr>
                                            <p:cTn id="522" dur="1000" fill="hold"/>
                                            <p:tgtEl>
                                              <p:spTgt spid="9"/>
                                            </p:tgtEl>
                                            <p:attrNameLst>
                                              <p:attrName>ppt_h</p:attrName>
                                            </p:attrNameLst>
                                          </p:cBhvr>
                                          <p:tavLst>
                                            <p:tav tm="0">
                                              <p:val>
                                                <p:fltVal val="0"/>
                                              </p:val>
                                            </p:tav>
                                            <p:tav tm="100000">
                                              <p:val>
                                                <p:strVal val="#ppt_h"/>
                                              </p:val>
                                            </p:tav>
                                          </p:tavLst>
                                        </p:anim>
                                        <p:anim calcmode="lin" valueType="num">
                                          <p:cBhvr>
                                            <p:cTn id="523" dur="1000" fill="hold"/>
                                            <p:tgtEl>
                                              <p:spTgt spid="9"/>
                                            </p:tgtEl>
                                            <p:attrNameLst>
                                              <p:attrName>style.rotation</p:attrName>
                                            </p:attrNameLst>
                                          </p:cBhvr>
                                          <p:tavLst>
                                            <p:tav tm="0">
                                              <p:val>
                                                <p:fltVal val="360"/>
                                              </p:val>
                                            </p:tav>
                                            <p:tav tm="100000">
                                              <p:val>
                                                <p:fltVal val="0"/>
                                              </p:val>
                                            </p:tav>
                                          </p:tavLst>
                                        </p:anim>
                                        <p:animEffect transition="in" filter="fade">
                                          <p:cBhvr>
                                            <p:cTn id="524" dur="1000"/>
                                            <p:tgtEl>
                                              <p:spTgt spid="9"/>
                                            </p:tgtEl>
                                          </p:cBhvr>
                                        </p:animEffect>
                                      </p:childTnLst>
                                    </p:cTn>
                                  </p:par>
                                  <p:par>
                                    <p:cTn id="525" presetID="49" presetClass="entr" presetSubtype="0" decel="100000" fill="hold" grpId="1" nodeType="withEffect">
                                      <p:stCondLst>
                                        <p:cond delay="0"/>
                                      </p:stCondLst>
                                      <p:childTnLst>
                                        <p:set>
                                          <p:cBhvr>
                                            <p:cTn id="526" dur="1" fill="hold">
                                              <p:stCondLst>
                                                <p:cond delay="0"/>
                                              </p:stCondLst>
                                            </p:cTn>
                                            <p:tgtEl>
                                              <p:spTgt spid="10"/>
                                            </p:tgtEl>
                                            <p:attrNameLst>
                                              <p:attrName>style.visibility</p:attrName>
                                            </p:attrNameLst>
                                          </p:cBhvr>
                                          <p:to>
                                            <p:strVal val="visible"/>
                                          </p:to>
                                        </p:set>
                                        <p:anim calcmode="lin" valueType="num">
                                          <p:cBhvr>
                                            <p:cTn id="527" dur="1000" fill="hold"/>
                                            <p:tgtEl>
                                              <p:spTgt spid="10"/>
                                            </p:tgtEl>
                                            <p:attrNameLst>
                                              <p:attrName>ppt_w</p:attrName>
                                            </p:attrNameLst>
                                          </p:cBhvr>
                                          <p:tavLst>
                                            <p:tav tm="0">
                                              <p:val>
                                                <p:fltVal val="0"/>
                                              </p:val>
                                            </p:tav>
                                            <p:tav tm="100000">
                                              <p:val>
                                                <p:strVal val="#ppt_w"/>
                                              </p:val>
                                            </p:tav>
                                          </p:tavLst>
                                        </p:anim>
                                        <p:anim calcmode="lin" valueType="num">
                                          <p:cBhvr>
                                            <p:cTn id="528" dur="1000" fill="hold"/>
                                            <p:tgtEl>
                                              <p:spTgt spid="10"/>
                                            </p:tgtEl>
                                            <p:attrNameLst>
                                              <p:attrName>ppt_h</p:attrName>
                                            </p:attrNameLst>
                                          </p:cBhvr>
                                          <p:tavLst>
                                            <p:tav tm="0">
                                              <p:val>
                                                <p:fltVal val="0"/>
                                              </p:val>
                                            </p:tav>
                                            <p:tav tm="100000">
                                              <p:val>
                                                <p:strVal val="#ppt_h"/>
                                              </p:val>
                                            </p:tav>
                                          </p:tavLst>
                                        </p:anim>
                                        <p:anim calcmode="lin" valueType="num">
                                          <p:cBhvr>
                                            <p:cTn id="529" dur="1000" fill="hold"/>
                                            <p:tgtEl>
                                              <p:spTgt spid="10"/>
                                            </p:tgtEl>
                                            <p:attrNameLst>
                                              <p:attrName>style.rotation</p:attrName>
                                            </p:attrNameLst>
                                          </p:cBhvr>
                                          <p:tavLst>
                                            <p:tav tm="0">
                                              <p:val>
                                                <p:fltVal val="360"/>
                                              </p:val>
                                            </p:tav>
                                            <p:tav tm="100000">
                                              <p:val>
                                                <p:fltVal val="0"/>
                                              </p:val>
                                            </p:tav>
                                          </p:tavLst>
                                        </p:anim>
                                        <p:animEffect transition="in" filter="fade">
                                          <p:cBhvr>
                                            <p:cTn id="530" dur="1000"/>
                                            <p:tgtEl>
                                              <p:spTgt spid="10"/>
                                            </p:tgtEl>
                                          </p:cBhvr>
                                        </p:animEffect>
                                      </p:childTnLst>
                                    </p:cTn>
                                  </p:par>
                                  <p:par>
                                    <p:cTn id="531" presetID="49" presetClass="entr" presetSubtype="0" decel="100000" fill="hold" grpId="1" nodeType="withEffect">
                                      <p:stCondLst>
                                        <p:cond delay="0"/>
                                      </p:stCondLst>
                                      <p:childTnLst>
                                        <p:set>
                                          <p:cBhvr>
                                            <p:cTn id="532" dur="1" fill="hold">
                                              <p:stCondLst>
                                                <p:cond delay="0"/>
                                              </p:stCondLst>
                                            </p:cTn>
                                            <p:tgtEl>
                                              <p:spTgt spid="12"/>
                                            </p:tgtEl>
                                            <p:attrNameLst>
                                              <p:attrName>style.visibility</p:attrName>
                                            </p:attrNameLst>
                                          </p:cBhvr>
                                          <p:to>
                                            <p:strVal val="visible"/>
                                          </p:to>
                                        </p:set>
                                        <p:anim calcmode="lin" valueType="num">
                                          <p:cBhvr>
                                            <p:cTn id="533" dur="1000" fill="hold"/>
                                            <p:tgtEl>
                                              <p:spTgt spid="12"/>
                                            </p:tgtEl>
                                            <p:attrNameLst>
                                              <p:attrName>ppt_w</p:attrName>
                                            </p:attrNameLst>
                                          </p:cBhvr>
                                          <p:tavLst>
                                            <p:tav tm="0">
                                              <p:val>
                                                <p:fltVal val="0"/>
                                              </p:val>
                                            </p:tav>
                                            <p:tav tm="100000">
                                              <p:val>
                                                <p:strVal val="#ppt_w"/>
                                              </p:val>
                                            </p:tav>
                                          </p:tavLst>
                                        </p:anim>
                                        <p:anim calcmode="lin" valueType="num">
                                          <p:cBhvr>
                                            <p:cTn id="534" dur="1000" fill="hold"/>
                                            <p:tgtEl>
                                              <p:spTgt spid="12"/>
                                            </p:tgtEl>
                                            <p:attrNameLst>
                                              <p:attrName>ppt_h</p:attrName>
                                            </p:attrNameLst>
                                          </p:cBhvr>
                                          <p:tavLst>
                                            <p:tav tm="0">
                                              <p:val>
                                                <p:fltVal val="0"/>
                                              </p:val>
                                            </p:tav>
                                            <p:tav tm="100000">
                                              <p:val>
                                                <p:strVal val="#ppt_h"/>
                                              </p:val>
                                            </p:tav>
                                          </p:tavLst>
                                        </p:anim>
                                        <p:anim calcmode="lin" valueType="num">
                                          <p:cBhvr>
                                            <p:cTn id="535" dur="1000" fill="hold"/>
                                            <p:tgtEl>
                                              <p:spTgt spid="12"/>
                                            </p:tgtEl>
                                            <p:attrNameLst>
                                              <p:attrName>style.rotation</p:attrName>
                                            </p:attrNameLst>
                                          </p:cBhvr>
                                          <p:tavLst>
                                            <p:tav tm="0">
                                              <p:val>
                                                <p:fltVal val="360"/>
                                              </p:val>
                                            </p:tav>
                                            <p:tav tm="100000">
                                              <p:val>
                                                <p:fltVal val="0"/>
                                              </p:val>
                                            </p:tav>
                                          </p:tavLst>
                                        </p:anim>
                                        <p:animEffect transition="in" filter="fade">
                                          <p:cBhvr>
                                            <p:cTn id="536" dur="1000"/>
                                            <p:tgtEl>
                                              <p:spTgt spid="12"/>
                                            </p:tgtEl>
                                          </p:cBhvr>
                                        </p:animEffect>
                                      </p:childTnLst>
                                    </p:cTn>
                                  </p:par>
                                  <p:par>
                                    <p:cTn id="537" presetID="49" presetClass="entr" presetSubtype="0" decel="100000" fill="hold" grpId="1" nodeType="withEffect">
                                      <p:stCondLst>
                                        <p:cond delay="0"/>
                                      </p:stCondLst>
                                      <p:childTnLst>
                                        <p:set>
                                          <p:cBhvr>
                                            <p:cTn id="538" dur="1" fill="hold">
                                              <p:stCondLst>
                                                <p:cond delay="0"/>
                                              </p:stCondLst>
                                            </p:cTn>
                                            <p:tgtEl>
                                              <p:spTgt spid="13"/>
                                            </p:tgtEl>
                                            <p:attrNameLst>
                                              <p:attrName>style.visibility</p:attrName>
                                            </p:attrNameLst>
                                          </p:cBhvr>
                                          <p:to>
                                            <p:strVal val="visible"/>
                                          </p:to>
                                        </p:set>
                                        <p:anim calcmode="lin" valueType="num">
                                          <p:cBhvr>
                                            <p:cTn id="539" dur="1000" fill="hold"/>
                                            <p:tgtEl>
                                              <p:spTgt spid="13"/>
                                            </p:tgtEl>
                                            <p:attrNameLst>
                                              <p:attrName>ppt_w</p:attrName>
                                            </p:attrNameLst>
                                          </p:cBhvr>
                                          <p:tavLst>
                                            <p:tav tm="0">
                                              <p:val>
                                                <p:fltVal val="0"/>
                                              </p:val>
                                            </p:tav>
                                            <p:tav tm="100000">
                                              <p:val>
                                                <p:strVal val="#ppt_w"/>
                                              </p:val>
                                            </p:tav>
                                          </p:tavLst>
                                        </p:anim>
                                        <p:anim calcmode="lin" valueType="num">
                                          <p:cBhvr>
                                            <p:cTn id="540" dur="1000" fill="hold"/>
                                            <p:tgtEl>
                                              <p:spTgt spid="13"/>
                                            </p:tgtEl>
                                            <p:attrNameLst>
                                              <p:attrName>ppt_h</p:attrName>
                                            </p:attrNameLst>
                                          </p:cBhvr>
                                          <p:tavLst>
                                            <p:tav tm="0">
                                              <p:val>
                                                <p:fltVal val="0"/>
                                              </p:val>
                                            </p:tav>
                                            <p:tav tm="100000">
                                              <p:val>
                                                <p:strVal val="#ppt_h"/>
                                              </p:val>
                                            </p:tav>
                                          </p:tavLst>
                                        </p:anim>
                                        <p:anim calcmode="lin" valueType="num">
                                          <p:cBhvr>
                                            <p:cTn id="541" dur="1000" fill="hold"/>
                                            <p:tgtEl>
                                              <p:spTgt spid="13"/>
                                            </p:tgtEl>
                                            <p:attrNameLst>
                                              <p:attrName>style.rotation</p:attrName>
                                            </p:attrNameLst>
                                          </p:cBhvr>
                                          <p:tavLst>
                                            <p:tav tm="0">
                                              <p:val>
                                                <p:fltVal val="360"/>
                                              </p:val>
                                            </p:tav>
                                            <p:tav tm="100000">
                                              <p:val>
                                                <p:fltVal val="0"/>
                                              </p:val>
                                            </p:tav>
                                          </p:tavLst>
                                        </p:anim>
                                        <p:animEffect transition="in" filter="fade">
                                          <p:cBhvr>
                                            <p:cTn id="542" dur="1000"/>
                                            <p:tgtEl>
                                              <p:spTgt spid="13"/>
                                            </p:tgtEl>
                                          </p:cBhvr>
                                        </p:animEffect>
                                      </p:childTnLst>
                                    </p:cTn>
                                  </p:par>
                                  <p:par>
                                    <p:cTn id="543" presetID="49" presetClass="entr" presetSubtype="0" decel="100000" fill="hold" grpId="1" nodeType="withEffect">
                                      <p:stCondLst>
                                        <p:cond delay="0"/>
                                      </p:stCondLst>
                                      <p:childTnLst>
                                        <p:set>
                                          <p:cBhvr>
                                            <p:cTn id="544" dur="1" fill="hold">
                                              <p:stCondLst>
                                                <p:cond delay="0"/>
                                              </p:stCondLst>
                                            </p:cTn>
                                            <p:tgtEl>
                                              <p:spTgt spid="14"/>
                                            </p:tgtEl>
                                            <p:attrNameLst>
                                              <p:attrName>style.visibility</p:attrName>
                                            </p:attrNameLst>
                                          </p:cBhvr>
                                          <p:to>
                                            <p:strVal val="visible"/>
                                          </p:to>
                                        </p:set>
                                        <p:anim calcmode="lin" valueType="num">
                                          <p:cBhvr>
                                            <p:cTn id="545" dur="1000" fill="hold"/>
                                            <p:tgtEl>
                                              <p:spTgt spid="14"/>
                                            </p:tgtEl>
                                            <p:attrNameLst>
                                              <p:attrName>ppt_w</p:attrName>
                                            </p:attrNameLst>
                                          </p:cBhvr>
                                          <p:tavLst>
                                            <p:tav tm="0">
                                              <p:val>
                                                <p:fltVal val="0"/>
                                              </p:val>
                                            </p:tav>
                                            <p:tav tm="100000">
                                              <p:val>
                                                <p:strVal val="#ppt_w"/>
                                              </p:val>
                                            </p:tav>
                                          </p:tavLst>
                                        </p:anim>
                                        <p:anim calcmode="lin" valueType="num">
                                          <p:cBhvr>
                                            <p:cTn id="546" dur="1000" fill="hold"/>
                                            <p:tgtEl>
                                              <p:spTgt spid="14"/>
                                            </p:tgtEl>
                                            <p:attrNameLst>
                                              <p:attrName>ppt_h</p:attrName>
                                            </p:attrNameLst>
                                          </p:cBhvr>
                                          <p:tavLst>
                                            <p:tav tm="0">
                                              <p:val>
                                                <p:fltVal val="0"/>
                                              </p:val>
                                            </p:tav>
                                            <p:tav tm="100000">
                                              <p:val>
                                                <p:strVal val="#ppt_h"/>
                                              </p:val>
                                            </p:tav>
                                          </p:tavLst>
                                        </p:anim>
                                        <p:anim calcmode="lin" valueType="num">
                                          <p:cBhvr>
                                            <p:cTn id="547" dur="1000" fill="hold"/>
                                            <p:tgtEl>
                                              <p:spTgt spid="14"/>
                                            </p:tgtEl>
                                            <p:attrNameLst>
                                              <p:attrName>style.rotation</p:attrName>
                                            </p:attrNameLst>
                                          </p:cBhvr>
                                          <p:tavLst>
                                            <p:tav tm="0">
                                              <p:val>
                                                <p:fltVal val="360"/>
                                              </p:val>
                                            </p:tav>
                                            <p:tav tm="100000">
                                              <p:val>
                                                <p:fltVal val="0"/>
                                              </p:val>
                                            </p:tav>
                                          </p:tavLst>
                                        </p:anim>
                                        <p:animEffect transition="in" filter="fade">
                                          <p:cBhvr>
                                            <p:cTn id="548" dur="1000"/>
                                            <p:tgtEl>
                                              <p:spTgt spid="14"/>
                                            </p:tgtEl>
                                          </p:cBhvr>
                                        </p:animEffect>
                                      </p:childTnLst>
                                    </p:cTn>
                                  </p:par>
                                  <p:par>
                                    <p:cTn id="549" presetID="49" presetClass="entr" presetSubtype="0" decel="100000" fill="hold" grpId="1" nodeType="withEffect">
                                      <p:stCondLst>
                                        <p:cond delay="0"/>
                                      </p:stCondLst>
                                      <p:childTnLst>
                                        <p:set>
                                          <p:cBhvr>
                                            <p:cTn id="550" dur="1" fill="hold">
                                              <p:stCondLst>
                                                <p:cond delay="0"/>
                                              </p:stCondLst>
                                            </p:cTn>
                                            <p:tgtEl>
                                              <p:spTgt spid="15"/>
                                            </p:tgtEl>
                                            <p:attrNameLst>
                                              <p:attrName>style.visibility</p:attrName>
                                            </p:attrNameLst>
                                          </p:cBhvr>
                                          <p:to>
                                            <p:strVal val="visible"/>
                                          </p:to>
                                        </p:set>
                                        <p:anim calcmode="lin" valueType="num">
                                          <p:cBhvr>
                                            <p:cTn id="551" dur="1000" fill="hold"/>
                                            <p:tgtEl>
                                              <p:spTgt spid="15"/>
                                            </p:tgtEl>
                                            <p:attrNameLst>
                                              <p:attrName>ppt_w</p:attrName>
                                            </p:attrNameLst>
                                          </p:cBhvr>
                                          <p:tavLst>
                                            <p:tav tm="0">
                                              <p:val>
                                                <p:fltVal val="0"/>
                                              </p:val>
                                            </p:tav>
                                            <p:tav tm="100000">
                                              <p:val>
                                                <p:strVal val="#ppt_w"/>
                                              </p:val>
                                            </p:tav>
                                          </p:tavLst>
                                        </p:anim>
                                        <p:anim calcmode="lin" valueType="num">
                                          <p:cBhvr>
                                            <p:cTn id="552" dur="1000" fill="hold"/>
                                            <p:tgtEl>
                                              <p:spTgt spid="15"/>
                                            </p:tgtEl>
                                            <p:attrNameLst>
                                              <p:attrName>ppt_h</p:attrName>
                                            </p:attrNameLst>
                                          </p:cBhvr>
                                          <p:tavLst>
                                            <p:tav tm="0">
                                              <p:val>
                                                <p:fltVal val="0"/>
                                              </p:val>
                                            </p:tav>
                                            <p:tav tm="100000">
                                              <p:val>
                                                <p:strVal val="#ppt_h"/>
                                              </p:val>
                                            </p:tav>
                                          </p:tavLst>
                                        </p:anim>
                                        <p:anim calcmode="lin" valueType="num">
                                          <p:cBhvr>
                                            <p:cTn id="553" dur="1000" fill="hold"/>
                                            <p:tgtEl>
                                              <p:spTgt spid="15"/>
                                            </p:tgtEl>
                                            <p:attrNameLst>
                                              <p:attrName>style.rotation</p:attrName>
                                            </p:attrNameLst>
                                          </p:cBhvr>
                                          <p:tavLst>
                                            <p:tav tm="0">
                                              <p:val>
                                                <p:fltVal val="360"/>
                                              </p:val>
                                            </p:tav>
                                            <p:tav tm="100000">
                                              <p:val>
                                                <p:fltVal val="0"/>
                                              </p:val>
                                            </p:tav>
                                          </p:tavLst>
                                        </p:anim>
                                        <p:animEffect transition="in" filter="fade">
                                          <p:cBhvr>
                                            <p:cTn id="554" dur="1000"/>
                                            <p:tgtEl>
                                              <p:spTgt spid="15"/>
                                            </p:tgtEl>
                                          </p:cBhvr>
                                        </p:animEffect>
                                      </p:childTnLst>
                                    </p:cTn>
                                  </p:par>
                                  <p:par>
                                    <p:cTn id="555" presetID="49" presetClass="entr" presetSubtype="0" decel="100000" fill="hold" grpId="1" nodeType="withEffect">
                                      <p:stCondLst>
                                        <p:cond delay="0"/>
                                      </p:stCondLst>
                                      <p:childTnLst>
                                        <p:set>
                                          <p:cBhvr>
                                            <p:cTn id="556" dur="1" fill="hold">
                                              <p:stCondLst>
                                                <p:cond delay="0"/>
                                              </p:stCondLst>
                                            </p:cTn>
                                            <p:tgtEl>
                                              <p:spTgt spid="17"/>
                                            </p:tgtEl>
                                            <p:attrNameLst>
                                              <p:attrName>style.visibility</p:attrName>
                                            </p:attrNameLst>
                                          </p:cBhvr>
                                          <p:to>
                                            <p:strVal val="visible"/>
                                          </p:to>
                                        </p:set>
                                        <p:anim calcmode="lin" valueType="num">
                                          <p:cBhvr>
                                            <p:cTn id="557" dur="1000" fill="hold"/>
                                            <p:tgtEl>
                                              <p:spTgt spid="17"/>
                                            </p:tgtEl>
                                            <p:attrNameLst>
                                              <p:attrName>ppt_w</p:attrName>
                                            </p:attrNameLst>
                                          </p:cBhvr>
                                          <p:tavLst>
                                            <p:tav tm="0">
                                              <p:val>
                                                <p:fltVal val="0"/>
                                              </p:val>
                                            </p:tav>
                                            <p:tav tm="100000">
                                              <p:val>
                                                <p:strVal val="#ppt_w"/>
                                              </p:val>
                                            </p:tav>
                                          </p:tavLst>
                                        </p:anim>
                                        <p:anim calcmode="lin" valueType="num">
                                          <p:cBhvr>
                                            <p:cTn id="558" dur="1000" fill="hold"/>
                                            <p:tgtEl>
                                              <p:spTgt spid="17"/>
                                            </p:tgtEl>
                                            <p:attrNameLst>
                                              <p:attrName>ppt_h</p:attrName>
                                            </p:attrNameLst>
                                          </p:cBhvr>
                                          <p:tavLst>
                                            <p:tav tm="0">
                                              <p:val>
                                                <p:fltVal val="0"/>
                                              </p:val>
                                            </p:tav>
                                            <p:tav tm="100000">
                                              <p:val>
                                                <p:strVal val="#ppt_h"/>
                                              </p:val>
                                            </p:tav>
                                          </p:tavLst>
                                        </p:anim>
                                        <p:anim calcmode="lin" valueType="num">
                                          <p:cBhvr>
                                            <p:cTn id="559" dur="1000" fill="hold"/>
                                            <p:tgtEl>
                                              <p:spTgt spid="17"/>
                                            </p:tgtEl>
                                            <p:attrNameLst>
                                              <p:attrName>style.rotation</p:attrName>
                                            </p:attrNameLst>
                                          </p:cBhvr>
                                          <p:tavLst>
                                            <p:tav tm="0">
                                              <p:val>
                                                <p:fltVal val="360"/>
                                              </p:val>
                                            </p:tav>
                                            <p:tav tm="100000">
                                              <p:val>
                                                <p:fltVal val="0"/>
                                              </p:val>
                                            </p:tav>
                                          </p:tavLst>
                                        </p:anim>
                                        <p:animEffect transition="in" filter="fade">
                                          <p:cBhvr>
                                            <p:cTn id="560" dur="1000"/>
                                            <p:tgtEl>
                                              <p:spTgt spid="17"/>
                                            </p:tgtEl>
                                          </p:cBhvr>
                                        </p:animEffect>
                                      </p:childTnLst>
                                    </p:cTn>
                                  </p:par>
                                  <p:par>
                                    <p:cTn id="561" presetID="49" presetClass="entr" presetSubtype="0" decel="100000" fill="hold" grpId="1" nodeType="withEffect">
                                      <p:stCondLst>
                                        <p:cond delay="0"/>
                                      </p:stCondLst>
                                      <p:childTnLst>
                                        <p:set>
                                          <p:cBhvr>
                                            <p:cTn id="562" dur="1" fill="hold">
                                              <p:stCondLst>
                                                <p:cond delay="0"/>
                                              </p:stCondLst>
                                            </p:cTn>
                                            <p:tgtEl>
                                              <p:spTgt spid="18"/>
                                            </p:tgtEl>
                                            <p:attrNameLst>
                                              <p:attrName>style.visibility</p:attrName>
                                            </p:attrNameLst>
                                          </p:cBhvr>
                                          <p:to>
                                            <p:strVal val="visible"/>
                                          </p:to>
                                        </p:set>
                                        <p:anim calcmode="lin" valueType="num">
                                          <p:cBhvr>
                                            <p:cTn id="563" dur="1000" fill="hold"/>
                                            <p:tgtEl>
                                              <p:spTgt spid="18"/>
                                            </p:tgtEl>
                                            <p:attrNameLst>
                                              <p:attrName>ppt_w</p:attrName>
                                            </p:attrNameLst>
                                          </p:cBhvr>
                                          <p:tavLst>
                                            <p:tav tm="0">
                                              <p:val>
                                                <p:fltVal val="0"/>
                                              </p:val>
                                            </p:tav>
                                            <p:tav tm="100000">
                                              <p:val>
                                                <p:strVal val="#ppt_w"/>
                                              </p:val>
                                            </p:tav>
                                          </p:tavLst>
                                        </p:anim>
                                        <p:anim calcmode="lin" valueType="num">
                                          <p:cBhvr>
                                            <p:cTn id="564" dur="1000" fill="hold"/>
                                            <p:tgtEl>
                                              <p:spTgt spid="18"/>
                                            </p:tgtEl>
                                            <p:attrNameLst>
                                              <p:attrName>ppt_h</p:attrName>
                                            </p:attrNameLst>
                                          </p:cBhvr>
                                          <p:tavLst>
                                            <p:tav tm="0">
                                              <p:val>
                                                <p:fltVal val="0"/>
                                              </p:val>
                                            </p:tav>
                                            <p:tav tm="100000">
                                              <p:val>
                                                <p:strVal val="#ppt_h"/>
                                              </p:val>
                                            </p:tav>
                                          </p:tavLst>
                                        </p:anim>
                                        <p:anim calcmode="lin" valueType="num">
                                          <p:cBhvr>
                                            <p:cTn id="565" dur="1000" fill="hold"/>
                                            <p:tgtEl>
                                              <p:spTgt spid="18"/>
                                            </p:tgtEl>
                                            <p:attrNameLst>
                                              <p:attrName>style.rotation</p:attrName>
                                            </p:attrNameLst>
                                          </p:cBhvr>
                                          <p:tavLst>
                                            <p:tav tm="0">
                                              <p:val>
                                                <p:fltVal val="360"/>
                                              </p:val>
                                            </p:tav>
                                            <p:tav tm="100000">
                                              <p:val>
                                                <p:fltVal val="0"/>
                                              </p:val>
                                            </p:tav>
                                          </p:tavLst>
                                        </p:anim>
                                        <p:animEffect transition="in" filter="fade">
                                          <p:cBhvr>
                                            <p:cTn id="566" dur="1000"/>
                                            <p:tgtEl>
                                              <p:spTgt spid="18"/>
                                            </p:tgtEl>
                                          </p:cBhvr>
                                        </p:animEffect>
                                      </p:childTnLst>
                                    </p:cTn>
                                  </p:par>
                                  <p:par>
                                    <p:cTn id="567" presetID="49" presetClass="entr" presetSubtype="0" decel="100000" fill="hold" grpId="1" nodeType="withEffect">
                                      <p:stCondLst>
                                        <p:cond delay="0"/>
                                      </p:stCondLst>
                                      <p:childTnLst>
                                        <p:set>
                                          <p:cBhvr>
                                            <p:cTn id="568" dur="1" fill="hold">
                                              <p:stCondLst>
                                                <p:cond delay="0"/>
                                              </p:stCondLst>
                                            </p:cTn>
                                            <p:tgtEl>
                                              <p:spTgt spid="19"/>
                                            </p:tgtEl>
                                            <p:attrNameLst>
                                              <p:attrName>style.visibility</p:attrName>
                                            </p:attrNameLst>
                                          </p:cBhvr>
                                          <p:to>
                                            <p:strVal val="visible"/>
                                          </p:to>
                                        </p:set>
                                        <p:anim calcmode="lin" valueType="num">
                                          <p:cBhvr>
                                            <p:cTn id="569" dur="1000" fill="hold"/>
                                            <p:tgtEl>
                                              <p:spTgt spid="19"/>
                                            </p:tgtEl>
                                            <p:attrNameLst>
                                              <p:attrName>ppt_w</p:attrName>
                                            </p:attrNameLst>
                                          </p:cBhvr>
                                          <p:tavLst>
                                            <p:tav tm="0">
                                              <p:val>
                                                <p:fltVal val="0"/>
                                              </p:val>
                                            </p:tav>
                                            <p:tav tm="100000">
                                              <p:val>
                                                <p:strVal val="#ppt_w"/>
                                              </p:val>
                                            </p:tav>
                                          </p:tavLst>
                                        </p:anim>
                                        <p:anim calcmode="lin" valueType="num">
                                          <p:cBhvr>
                                            <p:cTn id="570" dur="1000" fill="hold"/>
                                            <p:tgtEl>
                                              <p:spTgt spid="19"/>
                                            </p:tgtEl>
                                            <p:attrNameLst>
                                              <p:attrName>ppt_h</p:attrName>
                                            </p:attrNameLst>
                                          </p:cBhvr>
                                          <p:tavLst>
                                            <p:tav tm="0">
                                              <p:val>
                                                <p:fltVal val="0"/>
                                              </p:val>
                                            </p:tav>
                                            <p:tav tm="100000">
                                              <p:val>
                                                <p:strVal val="#ppt_h"/>
                                              </p:val>
                                            </p:tav>
                                          </p:tavLst>
                                        </p:anim>
                                        <p:anim calcmode="lin" valueType="num">
                                          <p:cBhvr>
                                            <p:cTn id="571" dur="1000" fill="hold"/>
                                            <p:tgtEl>
                                              <p:spTgt spid="19"/>
                                            </p:tgtEl>
                                            <p:attrNameLst>
                                              <p:attrName>style.rotation</p:attrName>
                                            </p:attrNameLst>
                                          </p:cBhvr>
                                          <p:tavLst>
                                            <p:tav tm="0">
                                              <p:val>
                                                <p:fltVal val="360"/>
                                              </p:val>
                                            </p:tav>
                                            <p:tav tm="100000">
                                              <p:val>
                                                <p:fltVal val="0"/>
                                              </p:val>
                                            </p:tav>
                                          </p:tavLst>
                                        </p:anim>
                                        <p:animEffect transition="in" filter="fade">
                                          <p:cBhvr>
                                            <p:cTn id="572" dur="1000"/>
                                            <p:tgtEl>
                                              <p:spTgt spid="19"/>
                                            </p:tgtEl>
                                          </p:cBhvr>
                                        </p:animEffect>
                                      </p:childTnLst>
                                    </p:cTn>
                                  </p:par>
                                  <p:par>
                                    <p:cTn id="573" presetID="49" presetClass="entr" presetSubtype="0" decel="100000" fill="hold" grpId="1" nodeType="withEffect">
                                      <p:stCondLst>
                                        <p:cond delay="0"/>
                                      </p:stCondLst>
                                      <p:childTnLst>
                                        <p:set>
                                          <p:cBhvr>
                                            <p:cTn id="574" dur="1" fill="hold">
                                              <p:stCondLst>
                                                <p:cond delay="0"/>
                                              </p:stCondLst>
                                            </p:cTn>
                                            <p:tgtEl>
                                              <p:spTgt spid="20"/>
                                            </p:tgtEl>
                                            <p:attrNameLst>
                                              <p:attrName>style.visibility</p:attrName>
                                            </p:attrNameLst>
                                          </p:cBhvr>
                                          <p:to>
                                            <p:strVal val="visible"/>
                                          </p:to>
                                        </p:set>
                                        <p:anim calcmode="lin" valueType="num">
                                          <p:cBhvr>
                                            <p:cTn id="575" dur="1000" fill="hold"/>
                                            <p:tgtEl>
                                              <p:spTgt spid="20"/>
                                            </p:tgtEl>
                                            <p:attrNameLst>
                                              <p:attrName>ppt_w</p:attrName>
                                            </p:attrNameLst>
                                          </p:cBhvr>
                                          <p:tavLst>
                                            <p:tav tm="0">
                                              <p:val>
                                                <p:fltVal val="0"/>
                                              </p:val>
                                            </p:tav>
                                            <p:tav tm="100000">
                                              <p:val>
                                                <p:strVal val="#ppt_w"/>
                                              </p:val>
                                            </p:tav>
                                          </p:tavLst>
                                        </p:anim>
                                        <p:anim calcmode="lin" valueType="num">
                                          <p:cBhvr>
                                            <p:cTn id="576" dur="1000" fill="hold"/>
                                            <p:tgtEl>
                                              <p:spTgt spid="20"/>
                                            </p:tgtEl>
                                            <p:attrNameLst>
                                              <p:attrName>ppt_h</p:attrName>
                                            </p:attrNameLst>
                                          </p:cBhvr>
                                          <p:tavLst>
                                            <p:tav tm="0">
                                              <p:val>
                                                <p:fltVal val="0"/>
                                              </p:val>
                                            </p:tav>
                                            <p:tav tm="100000">
                                              <p:val>
                                                <p:strVal val="#ppt_h"/>
                                              </p:val>
                                            </p:tav>
                                          </p:tavLst>
                                        </p:anim>
                                        <p:anim calcmode="lin" valueType="num">
                                          <p:cBhvr>
                                            <p:cTn id="577" dur="1000" fill="hold"/>
                                            <p:tgtEl>
                                              <p:spTgt spid="20"/>
                                            </p:tgtEl>
                                            <p:attrNameLst>
                                              <p:attrName>style.rotation</p:attrName>
                                            </p:attrNameLst>
                                          </p:cBhvr>
                                          <p:tavLst>
                                            <p:tav tm="0">
                                              <p:val>
                                                <p:fltVal val="360"/>
                                              </p:val>
                                            </p:tav>
                                            <p:tav tm="100000">
                                              <p:val>
                                                <p:fltVal val="0"/>
                                              </p:val>
                                            </p:tav>
                                          </p:tavLst>
                                        </p:anim>
                                        <p:animEffect transition="in" filter="fade">
                                          <p:cBhvr>
                                            <p:cTn id="578" dur="1000"/>
                                            <p:tgtEl>
                                              <p:spTgt spid="20"/>
                                            </p:tgtEl>
                                          </p:cBhvr>
                                        </p:animEffect>
                                      </p:childTnLst>
                                    </p:cTn>
                                  </p:par>
                                  <p:par>
                                    <p:cTn id="579" presetID="49" presetClass="entr" presetSubtype="0" decel="100000" fill="hold" grpId="1" nodeType="withEffect">
                                      <p:stCondLst>
                                        <p:cond delay="0"/>
                                      </p:stCondLst>
                                      <p:childTnLst>
                                        <p:set>
                                          <p:cBhvr>
                                            <p:cTn id="580" dur="1" fill="hold">
                                              <p:stCondLst>
                                                <p:cond delay="0"/>
                                              </p:stCondLst>
                                            </p:cTn>
                                            <p:tgtEl>
                                              <p:spTgt spid="21"/>
                                            </p:tgtEl>
                                            <p:attrNameLst>
                                              <p:attrName>style.visibility</p:attrName>
                                            </p:attrNameLst>
                                          </p:cBhvr>
                                          <p:to>
                                            <p:strVal val="visible"/>
                                          </p:to>
                                        </p:set>
                                        <p:anim calcmode="lin" valueType="num">
                                          <p:cBhvr>
                                            <p:cTn id="581" dur="1000" fill="hold"/>
                                            <p:tgtEl>
                                              <p:spTgt spid="21"/>
                                            </p:tgtEl>
                                            <p:attrNameLst>
                                              <p:attrName>ppt_w</p:attrName>
                                            </p:attrNameLst>
                                          </p:cBhvr>
                                          <p:tavLst>
                                            <p:tav tm="0">
                                              <p:val>
                                                <p:fltVal val="0"/>
                                              </p:val>
                                            </p:tav>
                                            <p:tav tm="100000">
                                              <p:val>
                                                <p:strVal val="#ppt_w"/>
                                              </p:val>
                                            </p:tav>
                                          </p:tavLst>
                                        </p:anim>
                                        <p:anim calcmode="lin" valueType="num">
                                          <p:cBhvr>
                                            <p:cTn id="582" dur="1000" fill="hold"/>
                                            <p:tgtEl>
                                              <p:spTgt spid="21"/>
                                            </p:tgtEl>
                                            <p:attrNameLst>
                                              <p:attrName>ppt_h</p:attrName>
                                            </p:attrNameLst>
                                          </p:cBhvr>
                                          <p:tavLst>
                                            <p:tav tm="0">
                                              <p:val>
                                                <p:fltVal val="0"/>
                                              </p:val>
                                            </p:tav>
                                            <p:tav tm="100000">
                                              <p:val>
                                                <p:strVal val="#ppt_h"/>
                                              </p:val>
                                            </p:tav>
                                          </p:tavLst>
                                        </p:anim>
                                        <p:anim calcmode="lin" valueType="num">
                                          <p:cBhvr>
                                            <p:cTn id="583" dur="1000" fill="hold"/>
                                            <p:tgtEl>
                                              <p:spTgt spid="21"/>
                                            </p:tgtEl>
                                            <p:attrNameLst>
                                              <p:attrName>style.rotation</p:attrName>
                                            </p:attrNameLst>
                                          </p:cBhvr>
                                          <p:tavLst>
                                            <p:tav tm="0">
                                              <p:val>
                                                <p:fltVal val="360"/>
                                              </p:val>
                                            </p:tav>
                                            <p:tav tm="100000">
                                              <p:val>
                                                <p:fltVal val="0"/>
                                              </p:val>
                                            </p:tav>
                                          </p:tavLst>
                                        </p:anim>
                                        <p:animEffect transition="in" filter="fade">
                                          <p:cBhvr>
                                            <p:cTn id="584" dur="1000"/>
                                            <p:tgtEl>
                                              <p:spTgt spid="21"/>
                                            </p:tgtEl>
                                          </p:cBhvr>
                                        </p:animEffect>
                                      </p:childTnLst>
                                    </p:cTn>
                                  </p:par>
                                  <p:par>
                                    <p:cTn id="585" presetID="49" presetClass="entr" presetSubtype="0" decel="100000" fill="hold" grpId="1" nodeType="withEffect">
                                      <p:stCondLst>
                                        <p:cond delay="0"/>
                                      </p:stCondLst>
                                      <p:childTnLst>
                                        <p:set>
                                          <p:cBhvr>
                                            <p:cTn id="586" dur="1" fill="hold">
                                              <p:stCondLst>
                                                <p:cond delay="0"/>
                                              </p:stCondLst>
                                            </p:cTn>
                                            <p:tgtEl>
                                              <p:spTgt spid="22"/>
                                            </p:tgtEl>
                                            <p:attrNameLst>
                                              <p:attrName>style.visibility</p:attrName>
                                            </p:attrNameLst>
                                          </p:cBhvr>
                                          <p:to>
                                            <p:strVal val="visible"/>
                                          </p:to>
                                        </p:set>
                                        <p:anim calcmode="lin" valueType="num">
                                          <p:cBhvr>
                                            <p:cTn id="587" dur="1000" fill="hold"/>
                                            <p:tgtEl>
                                              <p:spTgt spid="22"/>
                                            </p:tgtEl>
                                            <p:attrNameLst>
                                              <p:attrName>ppt_w</p:attrName>
                                            </p:attrNameLst>
                                          </p:cBhvr>
                                          <p:tavLst>
                                            <p:tav tm="0">
                                              <p:val>
                                                <p:fltVal val="0"/>
                                              </p:val>
                                            </p:tav>
                                            <p:tav tm="100000">
                                              <p:val>
                                                <p:strVal val="#ppt_w"/>
                                              </p:val>
                                            </p:tav>
                                          </p:tavLst>
                                        </p:anim>
                                        <p:anim calcmode="lin" valueType="num">
                                          <p:cBhvr>
                                            <p:cTn id="588" dur="1000" fill="hold"/>
                                            <p:tgtEl>
                                              <p:spTgt spid="22"/>
                                            </p:tgtEl>
                                            <p:attrNameLst>
                                              <p:attrName>ppt_h</p:attrName>
                                            </p:attrNameLst>
                                          </p:cBhvr>
                                          <p:tavLst>
                                            <p:tav tm="0">
                                              <p:val>
                                                <p:fltVal val="0"/>
                                              </p:val>
                                            </p:tav>
                                            <p:tav tm="100000">
                                              <p:val>
                                                <p:strVal val="#ppt_h"/>
                                              </p:val>
                                            </p:tav>
                                          </p:tavLst>
                                        </p:anim>
                                        <p:anim calcmode="lin" valueType="num">
                                          <p:cBhvr>
                                            <p:cTn id="589" dur="1000" fill="hold"/>
                                            <p:tgtEl>
                                              <p:spTgt spid="22"/>
                                            </p:tgtEl>
                                            <p:attrNameLst>
                                              <p:attrName>style.rotation</p:attrName>
                                            </p:attrNameLst>
                                          </p:cBhvr>
                                          <p:tavLst>
                                            <p:tav tm="0">
                                              <p:val>
                                                <p:fltVal val="360"/>
                                              </p:val>
                                            </p:tav>
                                            <p:tav tm="100000">
                                              <p:val>
                                                <p:fltVal val="0"/>
                                              </p:val>
                                            </p:tav>
                                          </p:tavLst>
                                        </p:anim>
                                        <p:animEffect transition="in" filter="fade">
                                          <p:cBhvr>
                                            <p:cTn id="590" dur="1000"/>
                                            <p:tgtEl>
                                              <p:spTgt spid="22"/>
                                            </p:tgtEl>
                                          </p:cBhvr>
                                        </p:animEffect>
                                      </p:childTnLst>
                                    </p:cTn>
                                  </p:par>
                                  <p:par>
                                    <p:cTn id="591" presetID="49" presetClass="entr" presetSubtype="0" decel="100000" fill="hold" grpId="1" nodeType="withEffect">
                                      <p:stCondLst>
                                        <p:cond delay="0"/>
                                      </p:stCondLst>
                                      <p:childTnLst>
                                        <p:set>
                                          <p:cBhvr>
                                            <p:cTn id="592" dur="1" fill="hold">
                                              <p:stCondLst>
                                                <p:cond delay="0"/>
                                              </p:stCondLst>
                                            </p:cTn>
                                            <p:tgtEl>
                                              <p:spTgt spid="23"/>
                                            </p:tgtEl>
                                            <p:attrNameLst>
                                              <p:attrName>style.visibility</p:attrName>
                                            </p:attrNameLst>
                                          </p:cBhvr>
                                          <p:to>
                                            <p:strVal val="visible"/>
                                          </p:to>
                                        </p:set>
                                        <p:anim calcmode="lin" valueType="num">
                                          <p:cBhvr>
                                            <p:cTn id="593" dur="1000" fill="hold"/>
                                            <p:tgtEl>
                                              <p:spTgt spid="23"/>
                                            </p:tgtEl>
                                            <p:attrNameLst>
                                              <p:attrName>ppt_w</p:attrName>
                                            </p:attrNameLst>
                                          </p:cBhvr>
                                          <p:tavLst>
                                            <p:tav tm="0">
                                              <p:val>
                                                <p:fltVal val="0"/>
                                              </p:val>
                                            </p:tav>
                                            <p:tav tm="100000">
                                              <p:val>
                                                <p:strVal val="#ppt_w"/>
                                              </p:val>
                                            </p:tav>
                                          </p:tavLst>
                                        </p:anim>
                                        <p:anim calcmode="lin" valueType="num">
                                          <p:cBhvr>
                                            <p:cTn id="594" dur="1000" fill="hold"/>
                                            <p:tgtEl>
                                              <p:spTgt spid="23"/>
                                            </p:tgtEl>
                                            <p:attrNameLst>
                                              <p:attrName>ppt_h</p:attrName>
                                            </p:attrNameLst>
                                          </p:cBhvr>
                                          <p:tavLst>
                                            <p:tav tm="0">
                                              <p:val>
                                                <p:fltVal val="0"/>
                                              </p:val>
                                            </p:tav>
                                            <p:tav tm="100000">
                                              <p:val>
                                                <p:strVal val="#ppt_h"/>
                                              </p:val>
                                            </p:tav>
                                          </p:tavLst>
                                        </p:anim>
                                        <p:anim calcmode="lin" valueType="num">
                                          <p:cBhvr>
                                            <p:cTn id="595" dur="1000" fill="hold"/>
                                            <p:tgtEl>
                                              <p:spTgt spid="23"/>
                                            </p:tgtEl>
                                            <p:attrNameLst>
                                              <p:attrName>style.rotation</p:attrName>
                                            </p:attrNameLst>
                                          </p:cBhvr>
                                          <p:tavLst>
                                            <p:tav tm="0">
                                              <p:val>
                                                <p:fltVal val="360"/>
                                              </p:val>
                                            </p:tav>
                                            <p:tav tm="100000">
                                              <p:val>
                                                <p:fltVal val="0"/>
                                              </p:val>
                                            </p:tav>
                                          </p:tavLst>
                                        </p:anim>
                                        <p:animEffect transition="in" filter="fade">
                                          <p:cBhvr>
                                            <p:cTn id="596" dur="1000"/>
                                            <p:tgtEl>
                                              <p:spTgt spid="23"/>
                                            </p:tgtEl>
                                          </p:cBhvr>
                                        </p:animEffect>
                                      </p:childTnLst>
                                    </p:cTn>
                                  </p:par>
                                  <p:par>
                                    <p:cTn id="597" presetID="49" presetClass="entr" presetSubtype="0" decel="100000" fill="hold" grpId="1" nodeType="withEffect">
                                      <p:stCondLst>
                                        <p:cond delay="0"/>
                                      </p:stCondLst>
                                      <p:childTnLst>
                                        <p:set>
                                          <p:cBhvr>
                                            <p:cTn id="598" dur="1" fill="hold">
                                              <p:stCondLst>
                                                <p:cond delay="0"/>
                                              </p:stCondLst>
                                            </p:cTn>
                                            <p:tgtEl>
                                              <p:spTgt spid="24"/>
                                            </p:tgtEl>
                                            <p:attrNameLst>
                                              <p:attrName>style.visibility</p:attrName>
                                            </p:attrNameLst>
                                          </p:cBhvr>
                                          <p:to>
                                            <p:strVal val="visible"/>
                                          </p:to>
                                        </p:set>
                                        <p:anim calcmode="lin" valueType="num">
                                          <p:cBhvr>
                                            <p:cTn id="599" dur="1000" fill="hold"/>
                                            <p:tgtEl>
                                              <p:spTgt spid="24"/>
                                            </p:tgtEl>
                                            <p:attrNameLst>
                                              <p:attrName>ppt_w</p:attrName>
                                            </p:attrNameLst>
                                          </p:cBhvr>
                                          <p:tavLst>
                                            <p:tav tm="0">
                                              <p:val>
                                                <p:fltVal val="0"/>
                                              </p:val>
                                            </p:tav>
                                            <p:tav tm="100000">
                                              <p:val>
                                                <p:strVal val="#ppt_w"/>
                                              </p:val>
                                            </p:tav>
                                          </p:tavLst>
                                        </p:anim>
                                        <p:anim calcmode="lin" valueType="num">
                                          <p:cBhvr>
                                            <p:cTn id="600" dur="1000" fill="hold"/>
                                            <p:tgtEl>
                                              <p:spTgt spid="24"/>
                                            </p:tgtEl>
                                            <p:attrNameLst>
                                              <p:attrName>ppt_h</p:attrName>
                                            </p:attrNameLst>
                                          </p:cBhvr>
                                          <p:tavLst>
                                            <p:tav tm="0">
                                              <p:val>
                                                <p:fltVal val="0"/>
                                              </p:val>
                                            </p:tav>
                                            <p:tav tm="100000">
                                              <p:val>
                                                <p:strVal val="#ppt_h"/>
                                              </p:val>
                                            </p:tav>
                                          </p:tavLst>
                                        </p:anim>
                                        <p:anim calcmode="lin" valueType="num">
                                          <p:cBhvr>
                                            <p:cTn id="601" dur="1000" fill="hold"/>
                                            <p:tgtEl>
                                              <p:spTgt spid="24"/>
                                            </p:tgtEl>
                                            <p:attrNameLst>
                                              <p:attrName>style.rotation</p:attrName>
                                            </p:attrNameLst>
                                          </p:cBhvr>
                                          <p:tavLst>
                                            <p:tav tm="0">
                                              <p:val>
                                                <p:fltVal val="360"/>
                                              </p:val>
                                            </p:tav>
                                            <p:tav tm="100000">
                                              <p:val>
                                                <p:fltVal val="0"/>
                                              </p:val>
                                            </p:tav>
                                          </p:tavLst>
                                        </p:anim>
                                        <p:animEffect transition="in" filter="fade">
                                          <p:cBhvr>
                                            <p:cTn id="602" dur="1000"/>
                                            <p:tgtEl>
                                              <p:spTgt spid="24"/>
                                            </p:tgtEl>
                                          </p:cBhvr>
                                        </p:animEffect>
                                      </p:childTnLst>
                                    </p:cTn>
                                  </p:par>
                                  <p:par>
                                    <p:cTn id="603" presetID="49" presetClass="entr" presetSubtype="0" decel="100000" fill="hold" grpId="1" nodeType="withEffect">
                                      <p:stCondLst>
                                        <p:cond delay="0"/>
                                      </p:stCondLst>
                                      <p:childTnLst>
                                        <p:set>
                                          <p:cBhvr>
                                            <p:cTn id="604" dur="1" fill="hold">
                                              <p:stCondLst>
                                                <p:cond delay="0"/>
                                              </p:stCondLst>
                                            </p:cTn>
                                            <p:tgtEl>
                                              <p:spTgt spid="25"/>
                                            </p:tgtEl>
                                            <p:attrNameLst>
                                              <p:attrName>style.visibility</p:attrName>
                                            </p:attrNameLst>
                                          </p:cBhvr>
                                          <p:to>
                                            <p:strVal val="visible"/>
                                          </p:to>
                                        </p:set>
                                        <p:anim calcmode="lin" valueType="num">
                                          <p:cBhvr>
                                            <p:cTn id="605" dur="1000" fill="hold"/>
                                            <p:tgtEl>
                                              <p:spTgt spid="25"/>
                                            </p:tgtEl>
                                            <p:attrNameLst>
                                              <p:attrName>ppt_w</p:attrName>
                                            </p:attrNameLst>
                                          </p:cBhvr>
                                          <p:tavLst>
                                            <p:tav tm="0">
                                              <p:val>
                                                <p:fltVal val="0"/>
                                              </p:val>
                                            </p:tav>
                                            <p:tav tm="100000">
                                              <p:val>
                                                <p:strVal val="#ppt_w"/>
                                              </p:val>
                                            </p:tav>
                                          </p:tavLst>
                                        </p:anim>
                                        <p:anim calcmode="lin" valueType="num">
                                          <p:cBhvr>
                                            <p:cTn id="606" dur="1000" fill="hold"/>
                                            <p:tgtEl>
                                              <p:spTgt spid="25"/>
                                            </p:tgtEl>
                                            <p:attrNameLst>
                                              <p:attrName>ppt_h</p:attrName>
                                            </p:attrNameLst>
                                          </p:cBhvr>
                                          <p:tavLst>
                                            <p:tav tm="0">
                                              <p:val>
                                                <p:fltVal val="0"/>
                                              </p:val>
                                            </p:tav>
                                            <p:tav tm="100000">
                                              <p:val>
                                                <p:strVal val="#ppt_h"/>
                                              </p:val>
                                            </p:tav>
                                          </p:tavLst>
                                        </p:anim>
                                        <p:anim calcmode="lin" valueType="num">
                                          <p:cBhvr>
                                            <p:cTn id="607" dur="1000" fill="hold"/>
                                            <p:tgtEl>
                                              <p:spTgt spid="25"/>
                                            </p:tgtEl>
                                            <p:attrNameLst>
                                              <p:attrName>style.rotation</p:attrName>
                                            </p:attrNameLst>
                                          </p:cBhvr>
                                          <p:tavLst>
                                            <p:tav tm="0">
                                              <p:val>
                                                <p:fltVal val="360"/>
                                              </p:val>
                                            </p:tav>
                                            <p:tav tm="100000">
                                              <p:val>
                                                <p:fltVal val="0"/>
                                              </p:val>
                                            </p:tav>
                                          </p:tavLst>
                                        </p:anim>
                                        <p:animEffect transition="in" filter="fade">
                                          <p:cBhvr>
                                            <p:cTn id="608" dur="1000"/>
                                            <p:tgtEl>
                                              <p:spTgt spid="25"/>
                                            </p:tgtEl>
                                          </p:cBhvr>
                                        </p:animEffect>
                                      </p:childTnLst>
                                    </p:cTn>
                                  </p:par>
                                  <p:par>
                                    <p:cTn id="609" presetID="49" presetClass="entr" presetSubtype="0" decel="100000" fill="hold" grpId="1" nodeType="withEffect">
                                      <p:stCondLst>
                                        <p:cond delay="0"/>
                                      </p:stCondLst>
                                      <p:childTnLst>
                                        <p:set>
                                          <p:cBhvr>
                                            <p:cTn id="610" dur="1" fill="hold">
                                              <p:stCondLst>
                                                <p:cond delay="0"/>
                                              </p:stCondLst>
                                            </p:cTn>
                                            <p:tgtEl>
                                              <p:spTgt spid="26"/>
                                            </p:tgtEl>
                                            <p:attrNameLst>
                                              <p:attrName>style.visibility</p:attrName>
                                            </p:attrNameLst>
                                          </p:cBhvr>
                                          <p:to>
                                            <p:strVal val="visible"/>
                                          </p:to>
                                        </p:set>
                                        <p:anim calcmode="lin" valueType="num">
                                          <p:cBhvr>
                                            <p:cTn id="611" dur="1000" fill="hold"/>
                                            <p:tgtEl>
                                              <p:spTgt spid="26"/>
                                            </p:tgtEl>
                                            <p:attrNameLst>
                                              <p:attrName>ppt_w</p:attrName>
                                            </p:attrNameLst>
                                          </p:cBhvr>
                                          <p:tavLst>
                                            <p:tav tm="0">
                                              <p:val>
                                                <p:fltVal val="0"/>
                                              </p:val>
                                            </p:tav>
                                            <p:tav tm="100000">
                                              <p:val>
                                                <p:strVal val="#ppt_w"/>
                                              </p:val>
                                            </p:tav>
                                          </p:tavLst>
                                        </p:anim>
                                        <p:anim calcmode="lin" valueType="num">
                                          <p:cBhvr>
                                            <p:cTn id="612" dur="1000" fill="hold"/>
                                            <p:tgtEl>
                                              <p:spTgt spid="26"/>
                                            </p:tgtEl>
                                            <p:attrNameLst>
                                              <p:attrName>ppt_h</p:attrName>
                                            </p:attrNameLst>
                                          </p:cBhvr>
                                          <p:tavLst>
                                            <p:tav tm="0">
                                              <p:val>
                                                <p:fltVal val="0"/>
                                              </p:val>
                                            </p:tav>
                                            <p:tav tm="100000">
                                              <p:val>
                                                <p:strVal val="#ppt_h"/>
                                              </p:val>
                                            </p:tav>
                                          </p:tavLst>
                                        </p:anim>
                                        <p:anim calcmode="lin" valueType="num">
                                          <p:cBhvr>
                                            <p:cTn id="613" dur="1000" fill="hold"/>
                                            <p:tgtEl>
                                              <p:spTgt spid="26"/>
                                            </p:tgtEl>
                                            <p:attrNameLst>
                                              <p:attrName>style.rotation</p:attrName>
                                            </p:attrNameLst>
                                          </p:cBhvr>
                                          <p:tavLst>
                                            <p:tav tm="0">
                                              <p:val>
                                                <p:fltVal val="360"/>
                                              </p:val>
                                            </p:tav>
                                            <p:tav tm="100000">
                                              <p:val>
                                                <p:fltVal val="0"/>
                                              </p:val>
                                            </p:tav>
                                          </p:tavLst>
                                        </p:anim>
                                        <p:animEffect transition="in" filter="fade">
                                          <p:cBhvr>
                                            <p:cTn id="614" dur="1000"/>
                                            <p:tgtEl>
                                              <p:spTgt spid="26"/>
                                            </p:tgtEl>
                                          </p:cBhvr>
                                        </p:animEffect>
                                      </p:childTnLst>
                                    </p:cTn>
                                  </p:par>
                                  <p:par>
                                    <p:cTn id="615" presetID="49" presetClass="entr" presetSubtype="0" decel="100000" fill="hold" grpId="1" nodeType="withEffect">
                                      <p:stCondLst>
                                        <p:cond delay="0"/>
                                      </p:stCondLst>
                                      <p:childTnLst>
                                        <p:set>
                                          <p:cBhvr>
                                            <p:cTn id="616" dur="1" fill="hold">
                                              <p:stCondLst>
                                                <p:cond delay="0"/>
                                              </p:stCondLst>
                                            </p:cTn>
                                            <p:tgtEl>
                                              <p:spTgt spid="27"/>
                                            </p:tgtEl>
                                            <p:attrNameLst>
                                              <p:attrName>style.visibility</p:attrName>
                                            </p:attrNameLst>
                                          </p:cBhvr>
                                          <p:to>
                                            <p:strVal val="visible"/>
                                          </p:to>
                                        </p:set>
                                        <p:anim calcmode="lin" valueType="num">
                                          <p:cBhvr>
                                            <p:cTn id="617" dur="1000" fill="hold"/>
                                            <p:tgtEl>
                                              <p:spTgt spid="27"/>
                                            </p:tgtEl>
                                            <p:attrNameLst>
                                              <p:attrName>ppt_w</p:attrName>
                                            </p:attrNameLst>
                                          </p:cBhvr>
                                          <p:tavLst>
                                            <p:tav tm="0">
                                              <p:val>
                                                <p:fltVal val="0"/>
                                              </p:val>
                                            </p:tav>
                                            <p:tav tm="100000">
                                              <p:val>
                                                <p:strVal val="#ppt_w"/>
                                              </p:val>
                                            </p:tav>
                                          </p:tavLst>
                                        </p:anim>
                                        <p:anim calcmode="lin" valueType="num">
                                          <p:cBhvr>
                                            <p:cTn id="618" dur="1000" fill="hold"/>
                                            <p:tgtEl>
                                              <p:spTgt spid="27"/>
                                            </p:tgtEl>
                                            <p:attrNameLst>
                                              <p:attrName>ppt_h</p:attrName>
                                            </p:attrNameLst>
                                          </p:cBhvr>
                                          <p:tavLst>
                                            <p:tav tm="0">
                                              <p:val>
                                                <p:fltVal val="0"/>
                                              </p:val>
                                            </p:tav>
                                            <p:tav tm="100000">
                                              <p:val>
                                                <p:strVal val="#ppt_h"/>
                                              </p:val>
                                            </p:tav>
                                          </p:tavLst>
                                        </p:anim>
                                        <p:anim calcmode="lin" valueType="num">
                                          <p:cBhvr>
                                            <p:cTn id="619" dur="1000" fill="hold"/>
                                            <p:tgtEl>
                                              <p:spTgt spid="27"/>
                                            </p:tgtEl>
                                            <p:attrNameLst>
                                              <p:attrName>style.rotation</p:attrName>
                                            </p:attrNameLst>
                                          </p:cBhvr>
                                          <p:tavLst>
                                            <p:tav tm="0">
                                              <p:val>
                                                <p:fltVal val="360"/>
                                              </p:val>
                                            </p:tav>
                                            <p:tav tm="100000">
                                              <p:val>
                                                <p:fltVal val="0"/>
                                              </p:val>
                                            </p:tav>
                                          </p:tavLst>
                                        </p:anim>
                                        <p:animEffect transition="in" filter="fade">
                                          <p:cBhvr>
                                            <p:cTn id="620" dur="1000"/>
                                            <p:tgtEl>
                                              <p:spTgt spid="27"/>
                                            </p:tgtEl>
                                          </p:cBhvr>
                                        </p:animEffect>
                                      </p:childTnLst>
                                    </p:cTn>
                                  </p:par>
                                  <p:par>
                                    <p:cTn id="621" presetID="49" presetClass="entr" presetSubtype="0" decel="100000" fill="hold" grpId="1" nodeType="withEffect">
                                      <p:stCondLst>
                                        <p:cond delay="0"/>
                                      </p:stCondLst>
                                      <p:childTnLst>
                                        <p:set>
                                          <p:cBhvr>
                                            <p:cTn id="622" dur="1" fill="hold">
                                              <p:stCondLst>
                                                <p:cond delay="0"/>
                                              </p:stCondLst>
                                            </p:cTn>
                                            <p:tgtEl>
                                              <p:spTgt spid="28"/>
                                            </p:tgtEl>
                                            <p:attrNameLst>
                                              <p:attrName>style.visibility</p:attrName>
                                            </p:attrNameLst>
                                          </p:cBhvr>
                                          <p:to>
                                            <p:strVal val="visible"/>
                                          </p:to>
                                        </p:set>
                                        <p:anim calcmode="lin" valueType="num">
                                          <p:cBhvr>
                                            <p:cTn id="623" dur="1000" fill="hold"/>
                                            <p:tgtEl>
                                              <p:spTgt spid="28"/>
                                            </p:tgtEl>
                                            <p:attrNameLst>
                                              <p:attrName>ppt_w</p:attrName>
                                            </p:attrNameLst>
                                          </p:cBhvr>
                                          <p:tavLst>
                                            <p:tav tm="0">
                                              <p:val>
                                                <p:fltVal val="0"/>
                                              </p:val>
                                            </p:tav>
                                            <p:tav tm="100000">
                                              <p:val>
                                                <p:strVal val="#ppt_w"/>
                                              </p:val>
                                            </p:tav>
                                          </p:tavLst>
                                        </p:anim>
                                        <p:anim calcmode="lin" valueType="num">
                                          <p:cBhvr>
                                            <p:cTn id="624" dur="1000" fill="hold"/>
                                            <p:tgtEl>
                                              <p:spTgt spid="28"/>
                                            </p:tgtEl>
                                            <p:attrNameLst>
                                              <p:attrName>ppt_h</p:attrName>
                                            </p:attrNameLst>
                                          </p:cBhvr>
                                          <p:tavLst>
                                            <p:tav tm="0">
                                              <p:val>
                                                <p:fltVal val="0"/>
                                              </p:val>
                                            </p:tav>
                                            <p:tav tm="100000">
                                              <p:val>
                                                <p:strVal val="#ppt_h"/>
                                              </p:val>
                                            </p:tav>
                                          </p:tavLst>
                                        </p:anim>
                                        <p:anim calcmode="lin" valueType="num">
                                          <p:cBhvr>
                                            <p:cTn id="625" dur="1000" fill="hold"/>
                                            <p:tgtEl>
                                              <p:spTgt spid="28"/>
                                            </p:tgtEl>
                                            <p:attrNameLst>
                                              <p:attrName>style.rotation</p:attrName>
                                            </p:attrNameLst>
                                          </p:cBhvr>
                                          <p:tavLst>
                                            <p:tav tm="0">
                                              <p:val>
                                                <p:fltVal val="360"/>
                                              </p:val>
                                            </p:tav>
                                            <p:tav tm="100000">
                                              <p:val>
                                                <p:fltVal val="0"/>
                                              </p:val>
                                            </p:tav>
                                          </p:tavLst>
                                        </p:anim>
                                        <p:animEffect transition="in" filter="fade">
                                          <p:cBhvr>
                                            <p:cTn id="626" dur="1000"/>
                                            <p:tgtEl>
                                              <p:spTgt spid="28"/>
                                            </p:tgtEl>
                                          </p:cBhvr>
                                        </p:animEffect>
                                      </p:childTnLst>
                                    </p:cTn>
                                  </p:par>
                                  <p:par>
                                    <p:cTn id="627" presetID="49" presetClass="entr" presetSubtype="0" decel="100000" fill="hold" grpId="1" nodeType="withEffect">
                                      <p:stCondLst>
                                        <p:cond delay="0"/>
                                      </p:stCondLst>
                                      <p:childTnLst>
                                        <p:set>
                                          <p:cBhvr>
                                            <p:cTn id="628" dur="1" fill="hold">
                                              <p:stCondLst>
                                                <p:cond delay="0"/>
                                              </p:stCondLst>
                                            </p:cTn>
                                            <p:tgtEl>
                                              <p:spTgt spid="30"/>
                                            </p:tgtEl>
                                            <p:attrNameLst>
                                              <p:attrName>style.visibility</p:attrName>
                                            </p:attrNameLst>
                                          </p:cBhvr>
                                          <p:to>
                                            <p:strVal val="visible"/>
                                          </p:to>
                                        </p:set>
                                        <p:anim calcmode="lin" valueType="num">
                                          <p:cBhvr>
                                            <p:cTn id="629" dur="1000" fill="hold"/>
                                            <p:tgtEl>
                                              <p:spTgt spid="30"/>
                                            </p:tgtEl>
                                            <p:attrNameLst>
                                              <p:attrName>ppt_w</p:attrName>
                                            </p:attrNameLst>
                                          </p:cBhvr>
                                          <p:tavLst>
                                            <p:tav tm="0">
                                              <p:val>
                                                <p:fltVal val="0"/>
                                              </p:val>
                                            </p:tav>
                                            <p:tav tm="100000">
                                              <p:val>
                                                <p:strVal val="#ppt_w"/>
                                              </p:val>
                                            </p:tav>
                                          </p:tavLst>
                                        </p:anim>
                                        <p:anim calcmode="lin" valueType="num">
                                          <p:cBhvr>
                                            <p:cTn id="630" dur="1000" fill="hold"/>
                                            <p:tgtEl>
                                              <p:spTgt spid="30"/>
                                            </p:tgtEl>
                                            <p:attrNameLst>
                                              <p:attrName>ppt_h</p:attrName>
                                            </p:attrNameLst>
                                          </p:cBhvr>
                                          <p:tavLst>
                                            <p:tav tm="0">
                                              <p:val>
                                                <p:fltVal val="0"/>
                                              </p:val>
                                            </p:tav>
                                            <p:tav tm="100000">
                                              <p:val>
                                                <p:strVal val="#ppt_h"/>
                                              </p:val>
                                            </p:tav>
                                          </p:tavLst>
                                        </p:anim>
                                        <p:anim calcmode="lin" valueType="num">
                                          <p:cBhvr>
                                            <p:cTn id="631" dur="1000" fill="hold"/>
                                            <p:tgtEl>
                                              <p:spTgt spid="30"/>
                                            </p:tgtEl>
                                            <p:attrNameLst>
                                              <p:attrName>style.rotation</p:attrName>
                                            </p:attrNameLst>
                                          </p:cBhvr>
                                          <p:tavLst>
                                            <p:tav tm="0">
                                              <p:val>
                                                <p:fltVal val="360"/>
                                              </p:val>
                                            </p:tav>
                                            <p:tav tm="100000">
                                              <p:val>
                                                <p:fltVal val="0"/>
                                              </p:val>
                                            </p:tav>
                                          </p:tavLst>
                                        </p:anim>
                                        <p:animEffect transition="in" filter="fade">
                                          <p:cBhvr>
                                            <p:cTn id="632" dur="1000"/>
                                            <p:tgtEl>
                                              <p:spTgt spid="30"/>
                                            </p:tgtEl>
                                          </p:cBhvr>
                                        </p:animEffect>
                                      </p:childTnLst>
                                    </p:cTn>
                                  </p:par>
                                  <p:par>
                                    <p:cTn id="633" presetID="49" presetClass="entr" presetSubtype="0" decel="100000" fill="hold" grpId="1" nodeType="withEffect">
                                      <p:stCondLst>
                                        <p:cond delay="0"/>
                                      </p:stCondLst>
                                      <p:childTnLst>
                                        <p:set>
                                          <p:cBhvr>
                                            <p:cTn id="634" dur="1" fill="hold">
                                              <p:stCondLst>
                                                <p:cond delay="0"/>
                                              </p:stCondLst>
                                            </p:cTn>
                                            <p:tgtEl>
                                              <p:spTgt spid="33"/>
                                            </p:tgtEl>
                                            <p:attrNameLst>
                                              <p:attrName>style.visibility</p:attrName>
                                            </p:attrNameLst>
                                          </p:cBhvr>
                                          <p:to>
                                            <p:strVal val="visible"/>
                                          </p:to>
                                        </p:set>
                                        <p:anim calcmode="lin" valueType="num">
                                          <p:cBhvr>
                                            <p:cTn id="635" dur="1000" fill="hold"/>
                                            <p:tgtEl>
                                              <p:spTgt spid="33"/>
                                            </p:tgtEl>
                                            <p:attrNameLst>
                                              <p:attrName>ppt_w</p:attrName>
                                            </p:attrNameLst>
                                          </p:cBhvr>
                                          <p:tavLst>
                                            <p:tav tm="0">
                                              <p:val>
                                                <p:fltVal val="0"/>
                                              </p:val>
                                            </p:tav>
                                            <p:tav tm="100000">
                                              <p:val>
                                                <p:strVal val="#ppt_w"/>
                                              </p:val>
                                            </p:tav>
                                          </p:tavLst>
                                        </p:anim>
                                        <p:anim calcmode="lin" valueType="num">
                                          <p:cBhvr>
                                            <p:cTn id="636" dur="1000" fill="hold"/>
                                            <p:tgtEl>
                                              <p:spTgt spid="33"/>
                                            </p:tgtEl>
                                            <p:attrNameLst>
                                              <p:attrName>ppt_h</p:attrName>
                                            </p:attrNameLst>
                                          </p:cBhvr>
                                          <p:tavLst>
                                            <p:tav tm="0">
                                              <p:val>
                                                <p:fltVal val="0"/>
                                              </p:val>
                                            </p:tav>
                                            <p:tav tm="100000">
                                              <p:val>
                                                <p:strVal val="#ppt_h"/>
                                              </p:val>
                                            </p:tav>
                                          </p:tavLst>
                                        </p:anim>
                                        <p:anim calcmode="lin" valueType="num">
                                          <p:cBhvr>
                                            <p:cTn id="637" dur="1000" fill="hold"/>
                                            <p:tgtEl>
                                              <p:spTgt spid="33"/>
                                            </p:tgtEl>
                                            <p:attrNameLst>
                                              <p:attrName>style.rotation</p:attrName>
                                            </p:attrNameLst>
                                          </p:cBhvr>
                                          <p:tavLst>
                                            <p:tav tm="0">
                                              <p:val>
                                                <p:fltVal val="360"/>
                                              </p:val>
                                            </p:tav>
                                            <p:tav tm="100000">
                                              <p:val>
                                                <p:fltVal val="0"/>
                                              </p:val>
                                            </p:tav>
                                          </p:tavLst>
                                        </p:anim>
                                        <p:animEffect transition="in" filter="fade">
                                          <p:cBhvr>
                                            <p:cTn id="638" dur="1000"/>
                                            <p:tgtEl>
                                              <p:spTgt spid="33"/>
                                            </p:tgtEl>
                                          </p:cBhvr>
                                        </p:animEffect>
                                      </p:childTnLst>
                                    </p:cTn>
                                  </p:par>
                                  <p:par>
                                    <p:cTn id="639" presetID="49" presetClass="entr" presetSubtype="0" decel="100000" fill="hold" grpId="1" nodeType="withEffect">
                                      <p:stCondLst>
                                        <p:cond delay="0"/>
                                      </p:stCondLst>
                                      <p:childTnLst>
                                        <p:set>
                                          <p:cBhvr>
                                            <p:cTn id="640" dur="1" fill="hold">
                                              <p:stCondLst>
                                                <p:cond delay="0"/>
                                              </p:stCondLst>
                                            </p:cTn>
                                            <p:tgtEl>
                                              <p:spTgt spid="36"/>
                                            </p:tgtEl>
                                            <p:attrNameLst>
                                              <p:attrName>style.visibility</p:attrName>
                                            </p:attrNameLst>
                                          </p:cBhvr>
                                          <p:to>
                                            <p:strVal val="visible"/>
                                          </p:to>
                                        </p:set>
                                        <p:anim calcmode="lin" valueType="num">
                                          <p:cBhvr>
                                            <p:cTn id="641" dur="1000" fill="hold"/>
                                            <p:tgtEl>
                                              <p:spTgt spid="36"/>
                                            </p:tgtEl>
                                            <p:attrNameLst>
                                              <p:attrName>ppt_w</p:attrName>
                                            </p:attrNameLst>
                                          </p:cBhvr>
                                          <p:tavLst>
                                            <p:tav tm="0">
                                              <p:val>
                                                <p:fltVal val="0"/>
                                              </p:val>
                                            </p:tav>
                                            <p:tav tm="100000">
                                              <p:val>
                                                <p:strVal val="#ppt_w"/>
                                              </p:val>
                                            </p:tav>
                                          </p:tavLst>
                                        </p:anim>
                                        <p:anim calcmode="lin" valueType="num">
                                          <p:cBhvr>
                                            <p:cTn id="642" dur="1000" fill="hold"/>
                                            <p:tgtEl>
                                              <p:spTgt spid="36"/>
                                            </p:tgtEl>
                                            <p:attrNameLst>
                                              <p:attrName>ppt_h</p:attrName>
                                            </p:attrNameLst>
                                          </p:cBhvr>
                                          <p:tavLst>
                                            <p:tav tm="0">
                                              <p:val>
                                                <p:fltVal val="0"/>
                                              </p:val>
                                            </p:tav>
                                            <p:tav tm="100000">
                                              <p:val>
                                                <p:strVal val="#ppt_h"/>
                                              </p:val>
                                            </p:tav>
                                          </p:tavLst>
                                        </p:anim>
                                        <p:anim calcmode="lin" valueType="num">
                                          <p:cBhvr>
                                            <p:cTn id="643" dur="1000" fill="hold"/>
                                            <p:tgtEl>
                                              <p:spTgt spid="36"/>
                                            </p:tgtEl>
                                            <p:attrNameLst>
                                              <p:attrName>style.rotation</p:attrName>
                                            </p:attrNameLst>
                                          </p:cBhvr>
                                          <p:tavLst>
                                            <p:tav tm="0">
                                              <p:val>
                                                <p:fltVal val="360"/>
                                              </p:val>
                                            </p:tav>
                                            <p:tav tm="100000">
                                              <p:val>
                                                <p:fltVal val="0"/>
                                              </p:val>
                                            </p:tav>
                                          </p:tavLst>
                                        </p:anim>
                                        <p:animEffect transition="in" filter="fade">
                                          <p:cBhvr>
                                            <p:cTn id="644" dur="1000"/>
                                            <p:tgtEl>
                                              <p:spTgt spid="36"/>
                                            </p:tgtEl>
                                          </p:cBhvr>
                                        </p:animEffect>
                                      </p:childTnLst>
                                    </p:cTn>
                                  </p:par>
                                  <p:par>
                                    <p:cTn id="645" presetID="49" presetClass="entr" presetSubtype="0" decel="100000" fill="hold" grpId="1" nodeType="withEffect">
                                      <p:stCondLst>
                                        <p:cond delay="0"/>
                                      </p:stCondLst>
                                      <p:childTnLst>
                                        <p:set>
                                          <p:cBhvr>
                                            <p:cTn id="646" dur="1" fill="hold">
                                              <p:stCondLst>
                                                <p:cond delay="0"/>
                                              </p:stCondLst>
                                            </p:cTn>
                                            <p:tgtEl>
                                              <p:spTgt spid="38"/>
                                            </p:tgtEl>
                                            <p:attrNameLst>
                                              <p:attrName>style.visibility</p:attrName>
                                            </p:attrNameLst>
                                          </p:cBhvr>
                                          <p:to>
                                            <p:strVal val="visible"/>
                                          </p:to>
                                        </p:set>
                                        <p:anim calcmode="lin" valueType="num">
                                          <p:cBhvr>
                                            <p:cTn id="647" dur="1000" fill="hold"/>
                                            <p:tgtEl>
                                              <p:spTgt spid="38"/>
                                            </p:tgtEl>
                                            <p:attrNameLst>
                                              <p:attrName>ppt_w</p:attrName>
                                            </p:attrNameLst>
                                          </p:cBhvr>
                                          <p:tavLst>
                                            <p:tav tm="0">
                                              <p:val>
                                                <p:fltVal val="0"/>
                                              </p:val>
                                            </p:tav>
                                            <p:tav tm="100000">
                                              <p:val>
                                                <p:strVal val="#ppt_w"/>
                                              </p:val>
                                            </p:tav>
                                          </p:tavLst>
                                        </p:anim>
                                        <p:anim calcmode="lin" valueType="num">
                                          <p:cBhvr>
                                            <p:cTn id="648" dur="1000" fill="hold"/>
                                            <p:tgtEl>
                                              <p:spTgt spid="38"/>
                                            </p:tgtEl>
                                            <p:attrNameLst>
                                              <p:attrName>ppt_h</p:attrName>
                                            </p:attrNameLst>
                                          </p:cBhvr>
                                          <p:tavLst>
                                            <p:tav tm="0">
                                              <p:val>
                                                <p:fltVal val="0"/>
                                              </p:val>
                                            </p:tav>
                                            <p:tav tm="100000">
                                              <p:val>
                                                <p:strVal val="#ppt_h"/>
                                              </p:val>
                                            </p:tav>
                                          </p:tavLst>
                                        </p:anim>
                                        <p:anim calcmode="lin" valueType="num">
                                          <p:cBhvr>
                                            <p:cTn id="649" dur="1000" fill="hold"/>
                                            <p:tgtEl>
                                              <p:spTgt spid="38"/>
                                            </p:tgtEl>
                                            <p:attrNameLst>
                                              <p:attrName>style.rotation</p:attrName>
                                            </p:attrNameLst>
                                          </p:cBhvr>
                                          <p:tavLst>
                                            <p:tav tm="0">
                                              <p:val>
                                                <p:fltVal val="360"/>
                                              </p:val>
                                            </p:tav>
                                            <p:tav tm="100000">
                                              <p:val>
                                                <p:fltVal val="0"/>
                                              </p:val>
                                            </p:tav>
                                          </p:tavLst>
                                        </p:anim>
                                        <p:animEffect transition="in" filter="fade">
                                          <p:cBhvr>
                                            <p:cTn id="650" dur="1000"/>
                                            <p:tgtEl>
                                              <p:spTgt spid="38"/>
                                            </p:tgtEl>
                                          </p:cBhvr>
                                        </p:animEffect>
                                      </p:childTnLst>
                                    </p:cTn>
                                  </p:par>
                                  <p:par>
                                    <p:cTn id="651" presetID="49" presetClass="entr" presetSubtype="0" decel="100000" fill="hold" grpId="1" nodeType="withEffect">
                                      <p:stCondLst>
                                        <p:cond delay="0"/>
                                      </p:stCondLst>
                                      <p:childTnLst>
                                        <p:set>
                                          <p:cBhvr>
                                            <p:cTn id="652" dur="1" fill="hold">
                                              <p:stCondLst>
                                                <p:cond delay="0"/>
                                              </p:stCondLst>
                                            </p:cTn>
                                            <p:tgtEl>
                                              <p:spTgt spid="39"/>
                                            </p:tgtEl>
                                            <p:attrNameLst>
                                              <p:attrName>style.visibility</p:attrName>
                                            </p:attrNameLst>
                                          </p:cBhvr>
                                          <p:to>
                                            <p:strVal val="visible"/>
                                          </p:to>
                                        </p:set>
                                        <p:anim calcmode="lin" valueType="num">
                                          <p:cBhvr>
                                            <p:cTn id="653" dur="1000" fill="hold"/>
                                            <p:tgtEl>
                                              <p:spTgt spid="39"/>
                                            </p:tgtEl>
                                            <p:attrNameLst>
                                              <p:attrName>ppt_w</p:attrName>
                                            </p:attrNameLst>
                                          </p:cBhvr>
                                          <p:tavLst>
                                            <p:tav tm="0">
                                              <p:val>
                                                <p:fltVal val="0"/>
                                              </p:val>
                                            </p:tav>
                                            <p:tav tm="100000">
                                              <p:val>
                                                <p:strVal val="#ppt_w"/>
                                              </p:val>
                                            </p:tav>
                                          </p:tavLst>
                                        </p:anim>
                                        <p:anim calcmode="lin" valueType="num">
                                          <p:cBhvr>
                                            <p:cTn id="654" dur="1000" fill="hold"/>
                                            <p:tgtEl>
                                              <p:spTgt spid="39"/>
                                            </p:tgtEl>
                                            <p:attrNameLst>
                                              <p:attrName>ppt_h</p:attrName>
                                            </p:attrNameLst>
                                          </p:cBhvr>
                                          <p:tavLst>
                                            <p:tav tm="0">
                                              <p:val>
                                                <p:fltVal val="0"/>
                                              </p:val>
                                            </p:tav>
                                            <p:tav tm="100000">
                                              <p:val>
                                                <p:strVal val="#ppt_h"/>
                                              </p:val>
                                            </p:tav>
                                          </p:tavLst>
                                        </p:anim>
                                        <p:anim calcmode="lin" valueType="num">
                                          <p:cBhvr>
                                            <p:cTn id="655" dur="1000" fill="hold"/>
                                            <p:tgtEl>
                                              <p:spTgt spid="39"/>
                                            </p:tgtEl>
                                            <p:attrNameLst>
                                              <p:attrName>style.rotation</p:attrName>
                                            </p:attrNameLst>
                                          </p:cBhvr>
                                          <p:tavLst>
                                            <p:tav tm="0">
                                              <p:val>
                                                <p:fltVal val="360"/>
                                              </p:val>
                                            </p:tav>
                                            <p:tav tm="100000">
                                              <p:val>
                                                <p:fltVal val="0"/>
                                              </p:val>
                                            </p:tav>
                                          </p:tavLst>
                                        </p:anim>
                                        <p:animEffect transition="in" filter="fade">
                                          <p:cBhvr>
                                            <p:cTn id="656" dur="1000"/>
                                            <p:tgtEl>
                                              <p:spTgt spid="39"/>
                                            </p:tgtEl>
                                          </p:cBhvr>
                                        </p:animEffect>
                                      </p:childTnLst>
                                    </p:cTn>
                                  </p:par>
                                  <p:par>
                                    <p:cTn id="657" presetID="49" presetClass="entr" presetSubtype="0" decel="100000" fill="hold" grpId="1" nodeType="withEffect">
                                      <p:stCondLst>
                                        <p:cond delay="0"/>
                                      </p:stCondLst>
                                      <p:childTnLst>
                                        <p:set>
                                          <p:cBhvr>
                                            <p:cTn id="658" dur="1" fill="hold">
                                              <p:stCondLst>
                                                <p:cond delay="0"/>
                                              </p:stCondLst>
                                            </p:cTn>
                                            <p:tgtEl>
                                              <p:spTgt spid="40"/>
                                            </p:tgtEl>
                                            <p:attrNameLst>
                                              <p:attrName>style.visibility</p:attrName>
                                            </p:attrNameLst>
                                          </p:cBhvr>
                                          <p:to>
                                            <p:strVal val="visible"/>
                                          </p:to>
                                        </p:set>
                                        <p:anim calcmode="lin" valueType="num">
                                          <p:cBhvr>
                                            <p:cTn id="659" dur="1000" fill="hold"/>
                                            <p:tgtEl>
                                              <p:spTgt spid="40"/>
                                            </p:tgtEl>
                                            <p:attrNameLst>
                                              <p:attrName>ppt_w</p:attrName>
                                            </p:attrNameLst>
                                          </p:cBhvr>
                                          <p:tavLst>
                                            <p:tav tm="0">
                                              <p:val>
                                                <p:fltVal val="0"/>
                                              </p:val>
                                            </p:tav>
                                            <p:tav tm="100000">
                                              <p:val>
                                                <p:strVal val="#ppt_w"/>
                                              </p:val>
                                            </p:tav>
                                          </p:tavLst>
                                        </p:anim>
                                        <p:anim calcmode="lin" valueType="num">
                                          <p:cBhvr>
                                            <p:cTn id="660" dur="1000" fill="hold"/>
                                            <p:tgtEl>
                                              <p:spTgt spid="40"/>
                                            </p:tgtEl>
                                            <p:attrNameLst>
                                              <p:attrName>ppt_h</p:attrName>
                                            </p:attrNameLst>
                                          </p:cBhvr>
                                          <p:tavLst>
                                            <p:tav tm="0">
                                              <p:val>
                                                <p:fltVal val="0"/>
                                              </p:val>
                                            </p:tav>
                                            <p:tav tm="100000">
                                              <p:val>
                                                <p:strVal val="#ppt_h"/>
                                              </p:val>
                                            </p:tav>
                                          </p:tavLst>
                                        </p:anim>
                                        <p:anim calcmode="lin" valueType="num">
                                          <p:cBhvr>
                                            <p:cTn id="661" dur="1000" fill="hold"/>
                                            <p:tgtEl>
                                              <p:spTgt spid="40"/>
                                            </p:tgtEl>
                                            <p:attrNameLst>
                                              <p:attrName>style.rotation</p:attrName>
                                            </p:attrNameLst>
                                          </p:cBhvr>
                                          <p:tavLst>
                                            <p:tav tm="0">
                                              <p:val>
                                                <p:fltVal val="360"/>
                                              </p:val>
                                            </p:tav>
                                            <p:tav tm="100000">
                                              <p:val>
                                                <p:fltVal val="0"/>
                                              </p:val>
                                            </p:tav>
                                          </p:tavLst>
                                        </p:anim>
                                        <p:animEffect transition="in" filter="fade">
                                          <p:cBhvr>
                                            <p:cTn id="662" dur="1000"/>
                                            <p:tgtEl>
                                              <p:spTgt spid="40"/>
                                            </p:tgtEl>
                                          </p:cBhvr>
                                        </p:animEffect>
                                      </p:childTnLst>
                                    </p:cTn>
                                  </p:par>
                                  <p:par>
                                    <p:cTn id="663" presetID="49" presetClass="entr" presetSubtype="0" decel="100000" fill="hold" grpId="1" nodeType="withEffect">
                                      <p:stCondLst>
                                        <p:cond delay="0"/>
                                      </p:stCondLst>
                                      <p:childTnLst>
                                        <p:set>
                                          <p:cBhvr>
                                            <p:cTn id="664" dur="1" fill="hold">
                                              <p:stCondLst>
                                                <p:cond delay="0"/>
                                              </p:stCondLst>
                                            </p:cTn>
                                            <p:tgtEl>
                                              <p:spTgt spid="42"/>
                                            </p:tgtEl>
                                            <p:attrNameLst>
                                              <p:attrName>style.visibility</p:attrName>
                                            </p:attrNameLst>
                                          </p:cBhvr>
                                          <p:to>
                                            <p:strVal val="visible"/>
                                          </p:to>
                                        </p:set>
                                        <p:anim calcmode="lin" valueType="num">
                                          <p:cBhvr>
                                            <p:cTn id="665" dur="1000" fill="hold"/>
                                            <p:tgtEl>
                                              <p:spTgt spid="42"/>
                                            </p:tgtEl>
                                            <p:attrNameLst>
                                              <p:attrName>ppt_w</p:attrName>
                                            </p:attrNameLst>
                                          </p:cBhvr>
                                          <p:tavLst>
                                            <p:tav tm="0">
                                              <p:val>
                                                <p:fltVal val="0"/>
                                              </p:val>
                                            </p:tav>
                                            <p:tav tm="100000">
                                              <p:val>
                                                <p:strVal val="#ppt_w"/>
                                              </p:val>
                                            </p:tav>
                                          </p:tavLst>
                                        </p:anim>
                                        <p:anim calcmode="lin" valueType="num">
                                          <p:cBhvr>
                                            <p:cTn id="666" dur="1000" fill="hold"/>
                                            <p:tgtEl>
                                              <p:spTgt spid="42"/>
                                            </p:tgtEl>
                                            <p:attrNameLst>
                                              <p:attrName>ppt_h</p:attrName>
                                            </p:attrNameLst>
                                          </p:cBhvr>
                                          <p:tavLst>
                                            <p:tav tm="0">
                                              <p:val>
                                                <p:fltVal val="0"/>
                                              </p:val>
                                            </p:tav>
                                            <p:tav tm="100000">
                                              <p:val>
                                                <p:strVal val="#ppt_h"/>
                                              </p:val>
                                            </p:tav>
                                          </p:tavLst>
                                        </p:anim>
                                        <p:anim calcmode="lin" valueType="num">
                                          <p:cBhvr>
                                            <p:cTn id="667" dur="1000" fill="hold"/>
                                            <p:tgtEl>
                                              <p:spTgt spid="42"/>
                                            </p:tgtEl>
                                            <p:attrNameLst>
                                              <p:attrName>style.rotation</p:attrName>
                                            </p:attrNameLst>
                                          </p:cBhvr>
                                          <p:tavLst>
                                            <p:tav tm="0">
                                              <p:val>
                                                <p:fltVal val="360"/>
                                              </p:val>
                                            </p:tav>
                                            <p:tav tm="100000">
                                              <p:val>
                                                <p:fltVal val="0"/>
                                              </p:val>
                                            </p:tav>
                                          </p:tavLst>
                                        </p:anim>
                                        <p:animEffect transition="in" filter="fade">
                                          <p:cBhvr>
                                            <p:cTn id="668" dur="1000"/>
                                            <p:tgtEl>
                                              <p:spTgt spid="42"/>
                                            </p:tgtEl>
                                          </p:cBhvr>
                                        </p:animEffect>
                                      </p:childTnLst>
                                    </p:cTn>
                                  </p:par>
                                  <p:par>
                                    <p:cTn id="669" presetID="49" presetClass="entr" presetSubtype="0" decel="100000" fill="hold" grpId="1" nodeType="withEffect">
                                      <p:stCondLst>
                                        <p:cond delay="0"/>
                                      </p:stCondLst>
                                      <p:childTnLst>
                                        <p:set>
                                          <p:cBhvr>
                                            <p:cTn id="670" dur="1" fill="hold">
                                              <p:stCondLst>
                                                <p:cond delay="0"/>
                                              </p:stCondLst>
                                            </p:cTn>
                                            <p:tgtEl>
                                              <p:spTgt spid="43"/>
                                            </p:tgtEl>
                                            <p:attrNameLst>
                                              <p:attrName>style.visibility</p:attrName>
                                            </p:attrNameLst>
                                          </p:cBhvr>
                                          <p:to>
                                            <p:strVal val="visible"/>
                                          </p:to>
                                        </p:set>
                                        <p:anim calcmode="lin" valueType="num">
                                          <p:cBhvr>
                                            <p:cTn id="671" dur="1000" fill="hold"/>
                                            <p:tgtEl>
                                              <p:spTgt spid="43"/>
                                            </p:tgtEl>
                                            <p:attrNameLst>
                                              <p:attrName>ppt_w</p:attrName>
                                            </p:attrNameLst>
                                          </p:cBhvr>
                                          <p:tavLst>
                                            <p:tav tm="0">
                                              <p:val>
                                                <p:fltVal val="0"/>
                                              </p:val>
                                            </p:tav>
                                            <p:tav tm="100000">
                                              <p:val>
                                                <p:strVal val="#ppt_w"/>
                                              </p:val>
                                            </p:tav>
                                          </p:tavLst>
                                        </p:anim>
                                        <p:anim calcmode="lin" valueType="num">
                                          <p:cBhvr>
                                            <p:cTn id="672" dur="1000" fill="hold"/>
                                            <p:tgtEl>
                                              <p:spTgt spid="43"/>
                                            </p:tgtEl>
                                            <p:attrNameLst>
                                              <p:attrName>ppt_h</p:attrName>
                                            </p:attrNameLst>
                                          </p:cBhvr>
                                          <p:tavLst>
                                            <p:tav tm="0">
                                              <p:val>
                                                <p:fltVal val="0"/>
                                              </p:val>
                                            </p:tav>
                                            <p:tav tm="100000">
                                              <p:val>
                                                <p:strVal val="#ppt_h"/>
                                              </p:val>
                                            </p:tav>
                                          </p:tavLst>
                                        </p:anim>
                                        <p:anim calcmode="lin" valueType="num">
                                          <p:cBhvr>
                                            <p:cTn id="673" dur="1000" fill="hold"/>
                                            <p:tgtEl>
                                              <p:spTgt spid="43"/>
                                            </p:tgtEl>
                                            <p:attrNameLst>
                                              <p:attrName>style.rotation</p:attrName>
                                            </p:attrNameLst>
                                          </p:cBhvr>
                                          <p:tavLst>
                                            <p:tav tm="0">
                                              <p:val>
                                                <p:fltVal val="360"/>
                                              </p:val>
                                            </p:tav>
                                            <p:tav tm="100000">
                                              <p:val>
                                                <p:fltVal val="0"/>
                                              </p:val>
                                            </p:tav>
                                          </p:tavLst>
                                        </p:anim>
                                        <p:animEffect transition="in" filter="fade">
                                          <p:cBhvr>
                                            <p:cTn id="674" dur="1000"/>
                                            <p:tgtEl>
                                              <p:spTgt spid="43"/>
                                            </p:tgtEl>
                                          </p:cBhvr>
                                        </p:animEffect>
                                      </p:childTnLst>
                                    </p:cTn>
                                  </p:par>
                                  <p:par>
                                    <p:cTn id="675" presetID="49" presetClass="entr" presetSubtype="0" decel="100000" fill="hold" grpId="1" nodeType="withEffect">
                                      <p:stCondLst>
                                        <p:cond delay="0"/>
                                      </p:stCondLst>
                                      <p:childTnLst>
                                        <p:set>
                                          <p:cBhvr>
                                            <p:cTn id="676" dur="1" fill="hold">
                                              <p:stCondLst>
                                                <p:cond delay="0"/>
                                              </p:stCondLst>
                                            </p:cTn>
                                            <p:tgtEl>
                                              <p:spTgt spid="45"/>
                                            </p:tgtEl>
                                            <p:attrNameLst>
                                              <p:attrName>style.visibility</p:attrName>
                                            </p:attrNameLst>
                                          </p:cBhvr>
                                          <p:to>
                                            <p:strVal val="visible"/>
                                          </p:to>
                                        </p:set>
                                        <p:anim calcmode="lin" valueType="num">
                                          <p:cBhvr>
                                            <p:cTn id="677" dur="1000" fill="hold"/>
                                            <p:tgtEl>
                                              <p:spTgt spid="45"/>
                                            </p:tgtEl>
                                            <p:attrNameLst>
                                              <p:attrName>ppt_w</p:attrName>
                                            </p:attrNameLst>
                                          </p:cBhvr>
                                          <p:tavLst>
                                            <p:tav tm="0">
                                              <p:val>
                                                <p:fltVal val="0"/>
                                              </p:val>
                                            </p:tav>
                                            <p:tav tm="100000">
                                              <p:val>
                                                <p:strVal val="#ppt_w"/>
                                              </p:val>
                                            </p:tav>
                                          </p:tavLst>
                                        </p:anim>
                                        <p:anim calcmode="lin" valueType="num">
                                          <p:cBhvr>
                                            <p:cTn id="678" dur="1000" fill="hold"/>
                                            <p:tgtEl>
                                              <p:spTgt spid="45"/>
                                            </p:tgtEl>
                                            <p:attrNameLst>
                                              <p:attrName>ppt_h</p:attrName>
                                            </p:attrNameLst>
                                          </p:cBhvr>
                                          <p:tavLst>
                                            <p:tav tm="0">
                                              <p:val>
                                                <p:fltVal val="0"/>
                                              </p:val>
                                            </p:tav>
                                            <p:tav tm="100000">
                                              <p:val>
                                                <p:strVal val="#ppt_h"/>
                                              </p:val>
                                            </p:tav>
                                          </p:tavLst>
                                        </p:anim>
                                        <p:anim calcmode="lin" valueType="num">
                                          <p:cBhvr>
                                            <p:cTn id="679" dur="1000" fill="hold"/>
                                            <p:tgtEl>
                                              <p:spTgt spid="45"/>
                                            </p:tgtEl>
                                            <p:attrNameLst>
                                              <p:attrName>style.rotation</p:attrName>
                                            </p:attrNameLst>
                                          </p:cBhvr>
                                          <p:tavLst>
                                            <p:tav tm="0">
                                              <p:val>
                                                <p:fltVal val="360"/>
                                              </p:val>
                                            </p:tav>
                                            <p:tav tm="100000">
                                              <p:val>
                                                <p:fltVal val="0"/>
                                              </p:val>
                                            </p:tav>
                                          </p:tavLst>
                                        </p:anim>
                                        <p:animEffect transition="in" filter="fade">
                                          <p:cBhvr>
                                            <p:cTn id="680" dur="1000"/>
                                            <p:tgtEl>
                                              <p:spTgt spid="45"/>
                                            </p:tgtEl>
                                          </p:cBhvr>
                                        </p:animEffect>
                                      </p:childTnLst>
                                    </p:cTn>
                                  </p:par>
                                  <p:par>
                                    <p:cTn id="681" presetID="49" presetClass="entr" presetSubtype="0" decel="100000" fill="hold" grpId="1" nodeType="withEffect">
                                      <p:stCondLst>
                                        <p:cond delay="0"/>
                                      </p:stCondLst>
                                      <p:childTnLst>
                                        <p:set>
                                          <p:cBhvr>
                                            <p:cTn id="682" dur="1" fill="hold">
                                              <p:stCondLst>
                                                <p:cond delay="0"/>
                                              </p:stCondLst>
                                            </p:cTn>
                                            <p:tgtEl>
                                              <p:spTgt spid="46"/>
                                            </p:tgtEl>
                                            <p:attrNameLst>
                                              <p:attrName>style.visibility</p:attrName>
                                            </p:attrNameLst>
                                          </p:cBhvr>
                                          <p:to>
                                            <p:strVal val="visible"/>
                                          </p:to>
                                        </p:set>
                                        <p:anim calcmode="lin" valueType="num">
                                          <p:cBhvr>
                                            <p:cTn id="683" dur="1000" fill="hold"/>
                                            <p:tgtEl>
                                              <p:spTgt spid="46"/>
                                            </p:tgtEl>
                                            <p:attrNameLst>
                                              <p:attrName>ppt_w</p:attrName>
                                            </p:attrNameLst>
                                          </p:cBhvr>
                                          <p:tavLst>
                                            <p:tav tm="0">
                                              <p:val>
                                                <p:fltVal val="0"/>
                                              </p:val>
                                            </p:tav>
                                            <p:tav tm="100000">
                                              <p:val>
                                                <p:strVal val="#ppt_w"/>
                                              </p:val>
                                            </p:tav>
                                          </p:tavLst>
                                        </p:anim>
                                        <p:anim calcmode="lin" valueType="num">
                                          <p:cBhvr>
                                            <p:cTn id="684" dur="1000" fill="hold"/>
                                            <p:tgtEl>
                                              <p:spTgt spid="46"/>
                                            </p:tgtEl>
                                            <p:attrNameLst>
                                              <p:attrName>ppt_h</p:attrName>
                                            </p:attrNameLst>
                                          </p:cBhvr>
                                          <p:tavLst>
                                            <p:tav tm="0">
                                              <p:val>
                                                <p:fltVal val="0"/>
                                              </p:val>
                                            </p:tav>
                                            <p:tav tm="100000">
                                              <p:val>
                                                <p:strVal val="#ppt_h"/>
                                              </p:val>
                                            </p:tav>
                                          </p:tavLst>
                                        </p:anim>
                                        <p:anim calcmode="lin" valueType="num">
                                          <p:cBhvr>
                                            <p:cTn id="685" dur="1000" fill="hold"/>
                                            <p:tgtEl>
                                              <p:spTgt spid="46"/>
                                            </p:tgtEl>
                                            <p:attrNameLst>
                                              <p:attrName>style.rotation</p:attrName>
                                            </p:attrNameLst>
                                          </p:cBhvr>
                                          <p:tavLst>
                                            <p:tav tm="0">
                                              <p:val>
                                                <p:fltVal val="360"/>
                                              </p:val>
                                            </p:tav>
                                            <p:tav tm="100000">
                                              <p:val>
                                                <p:fltVal val="0"/>
                                              </p:val>
                                            </p:tav>
                                          </p:tavLst>
                                        </p:anim>
                                        <p:animEffect transition="in" filter="fade">
                                          <p:cBhvr>
                                            <p:cTn id="686" dur="1000"/>
                                            <p:tgtEl>
                                              <p:spTgt spid="46"/>
                                            </p:tgtEl>
                                          </p:cBhvr>
                                        </p:animEffect>
                                      </p:childTnLst>
                                    </p:cTn>
                                  </p:par>
                                  <p:par>
                                    <p:cTn id="687" presetID="49" presetClass="entr" presetSubtype="0" decel="100000" fill="hold" grpId="1" nodeType="withEffect">
                                      <p:stCondLst>
                                        <p:cond delay="0"/>
                                      </p:stCondLst>
                                      <p:childTnLst>
                                        <p:set>
                                          <p:cBhvr>
                                            <p:cTn id="688" dur="1" fill="hold">
                                              <p:stCondLst>
                                                <p:cond delay="0"/>
                                              </p:stCondLst>
                                            </p:cTn>
                                            <p:tgtEl>
                                              <p:spTgt spid="47"/>
                                            </p:tgtEl>
                                            <p:attrNameLst>
                                              <p:attrName>style.visibility</p:attrName>
                                            </p:attrNameLst>
                                          </p:cBhvr>
                                          <p:to>
                                            <p:strVal val="visible"/>
                                          </p:to>
                                        </p:set>
                                        <p:anim calcmode="lin" valueType="num">
                                          <p:cBhvr>
                                            <p:cTn id="689" dur="1000" fill="hold"/>
                                            <p:tgtEl>
                                              <p:spTgt spid="47"/>
                                            </p:tgtEl>
                                            <p:attrNameLst>
                                              <p:attrName>ppt_w</p:attrName>
                                            </p:attrNameLst>
                                          </p:cBhvr>
                                          <p:tavLst>
                                            <p:tav tm="0">
                                              <p:val>
                                                <p:fltVal val="0"/>
                                              </p:val>
                                            </p:tav>
                                            <p:tav tm="100000">
                                              <p:val>
                                                <p:strVal val="#ppt_w"/>
                                              </p:val>
                                            </p:tav>
                                          </p:tavLst>
                                        </p:anim>
                                        <p:anim calcmode="lin" valueType="num">
                                          <p:cBhvr>
                                            <p:cTn id="690" dur="1000" fill="hold"/>
                                            <p:tgtEl>
                                              <p:spTgt spid="47"/>
                                            </p:tgtEl>
                                            <p:attrNameLst>
                                              <p:attrName>ppt_h</p:attrName>
                                            </p:attrNameLst>
                                          </p:cBhvr>
                                          <p:tavLst>
                                            <p:tav tm="0">
                                              <p:val>
                                                <p:fltVal val="0"/>
                                              </p:val>
                                            </p:tav>
                                            <p:tav tm="100000">
                                              <p:val>
                                                <p:strVal val="#ppt_h"/>
                                              </p:val>
                                            </p:tav>
                                          </p:tavLst>
                                        </p:anim>
                                        <p:anim calcmode="lin" valueType="num">
                                          <p:cBhvr>
                                            <p:cTn id="691" dur="1000" fill="hold"/>
                                            <p:tgtEl>
                                              <p:spTgt spid="47"/>
                                            </p:tgtEl>
                                            <p:attrNameLst>
                                              <p:attrName>style.rotation</p:attrName>
                                            </p:attrNameLst>
                                          </p:cBhvr>
                                          <p:tavLst>
                                            <p:tav tm="0">
                                              <p:val>
                                                <p:fltVal val="360"/>
                                              </p:val>
                                            </p:tav>
                                            <p:tav tm="100000">
                                              <p:val>
                                                <p:fltVal val="0"/>
                                              </p:val>
                                            </p:tav>
                                          </p:tavLst>
                                        </p:anim>
                                        <p:animEffect transition="in" filter="fade">
                                          <p:cBhvr>
                                            <p:cTn id="692" dur="1000"/>
                                            <p:tgtEl>
                                              <p:spTgt spid="47"/>
                                            </p:tgtEl>
                                          </p:cBhvr>
                                        </p:animEffect>
                                      </p:childTnLst>
                                    </p:cTn>
                                  </p:par>
                                  <p:par>
                                    <p:cTn id="693" presetID="49" presetClass="entr" presetSubtype="0" decel="100000" fill="hold" grpId="1" nodeType="withEffect">
                                      <p:stCondLst>
                                        <p:cond delay="0"/>
                                      </p:stCondLst>
                                      <p:childTnLst>
                                        <p:set>
                                          <p:cBhvr>
                                            <p:cTn id="694" dur="1" fill="hold">
                                              <p:stCondLst>
                                                <p:cond delay="0"/>
                                              </p:stCondLst>
                                            </p:cTn>
                                            <p:tgtEl>
                                              <p:spTgt spid="48"/>
                                            </p:tgtEl>
                                            <p:attrNameLst>
                                              <p:attrName>style.visibility</p:attrName>
                                            </p:attrNameLst>
                                          </p:cBhvr>
                                          <p:to>
                                            <p:strVal val="visible"/>
                                          </p:to>
                                        </p:set>
                                        <p:anim calcmode="lin" valueType="num">
                                          <p:cBhvr>
                                            <p:cTn id="695" dur="1000" fill="hold"/>
                                            <p:tgtEl>
                                              <p:spTgt spid="48"/>
                                            </p:tgtEl>
                                            <p:attrNameLst>
                                              <p:attrName>ppt_w</p:attrName>
                                            </p:attrNameLst>
                                          </p:cBhvr>
                                          <p:tavLst>
                                            <p:tav tm="0">
                                              <p:val>
                                                <p:fltVal val="0"/>
                                              </p:val>
                                            </p:tav>
                                            <p:tav tm="100000">
                                              <p:val>
                                                <p:strVal val="#ppt_w"/>
                                              </p:val>
                                            </p:tav>
                                          </p:tavLst>
                                        </p:anim>
                                        <p:anim calcmode="lin" valueType="num">
                                          <p:cBhvr>
                                            <p:cTn id="696" dur="1000" fill="hold"/>
                                            <p:tgtEl>
                                              <p:spTgt spid="48"/>
                                            </p:tgtEl>
                                            <p:attrNameLst>
                                              <p:attrName>ppt_h</p:attrName>
                                            </p:attrNameLst>
                                          </p:cBhvr>
                                          <p:tavLst>
                                            <p:tav tm="0">
                                              <p:val>
                                                <p:fltVal val="0"/>
                                              </p:val>
                                            </p:tav>
                                            <p:tav tm="100000">
                                              <p:val>
                                                <p:strVal val="#ppt_h"/>
                                              </p:val>
                                            </p:tav>
                                          </p:tavLst>
                                        </p:anim>
                                        <p:anim calcmode="lin" valueType="num">
                                          <p:cBhvr>
                                            <p:cTn id="697" dur="1000" fill="hold"/>
                                            <p:tgtEl>
                                              <p:spTgt spid="48"/>
                                            </p:tgtEl>
                                            <p:attrNameLst>
                                              <p:attrName>style.rotation</p:attrName>
                                            </p:attrNameLst>
                                          </p:cBhvr>
                                          <p:tavLst>
                                            <p:tav tm="0">
                                              <p:val>
                                                <p:fltVal val="360"/>
                                              </p:val>
                                            </p:tav>
                                            <p:tav tm="100000">
                                              <p:val>
                                                <p:fltVal val="0"/>
                                              </p:val>
                                            </p:tav>
                                          </p:tavLst>
                                        </p:anim>
                                        <p:animEffect transition="in" filter="fade">
                                          <p:cBhvr>
                                            <p:cTn id="698" dur="1000"/>
                                            <p:tgtEl>
                                              <p:spTgt spid="48"/>
                                            </p:tgtEl>
                                          </p:cBhvr>
                                        </p:animEffect>
                                      </p:childTnLst>
                                    </p:cTn>
                                  </p:par>
                                  <p:par>
                                    <p:cTn id="699" presetID="49" presetClass="entr" presetSubtype="0" decel="100000" fill="hold" grpId="1" nodeType="withEffect">
                                      <p:stCondLst>
                                        <p:cond delay="0"/>
                                      </p:stCondLst>
                                      <p:childTnLst>
                                        <p:set>
                                          <p:cBhvr>
                                            <p:cTn id="700" dur="1" fill="hold">
                                              <p:stCondLst>
                                                <p:cond delay="0"/>
                                              </p:stCondLst>
                                            </p:cTn>
                                            <p:tgtEl>
                                              <p:spTgt spid="53"/>
                                            </p:tgtEl>
                                            <p:attrNameLst>
                                              <p:attrName>style.visibility</p:attrName>
                                            </p:attrNameLst>
                                          </p:cBhvr>
                                          <p:to>
                                            <p:strVal val="visible"/>
                                          </p:to>
                                        </p:set>
                                        <p:anim calcmode="lin" valueType="num">
                                          <p:cBhvr>
                                            <p:cTn id="701" dur="1000" fill="hold"/>
                                            <p:tgtEl>
                                              <p:spTgt spid="53"/>
                                            </p:tgtEl>
                                            <p:attrNameLst>
                                              <p:attrName>ppt_w</p:attrName>
                                            </p:attrNameLst>
                                          </p:cBhvr>
                                          <p:tavLst>
                                            <p:tav tm="0">
                                              <p:val>
                                                <p:fltVal val="0"/>
                                              </p:val>
                                            </p:tav>
                                            <p:tav tm="100000">
                                              <p:val>
                                                <p:strVal val="#ppt_w"/>
                                              </p:val>
                                            </p:tav>
                                          </p:tavLst>
                                        </p:anim>
                                        <p:anim calcmode="lin" valueType="num">
                                          <p:cBhvr>
                                            <p:cTn id="702" dur="1000" fill="hold"/>
                                            <p:tgtEl>
                                              <p:spTgt spid="53"/>
                                            </p:tgtEl>
                                            <p:attrNameLst>
                                              <p:attrName>ppt_h</p:attrName>
                                            </p:attrNameLst>
                                          </p:cBhvr>
                                          <p:tavLst>
                                            <p:tav tm="0">
                                              <p:val>
                                                <p:fltVal val="0"/>
                                              </p:val>
                                            </p:tav>
                                            <p:tav tm="100000">
                                              <p:val>
                                                <p:strVal val="#ppt_h"/>
                                              </p:val>
                                            </p:tav>
                                          </p:tavLst>
                                        </p:anim>
                                        <p:anim calcmode="lin" valueType="num">
                                          <p:cBhvr>
                                            <p:cTn id="703" dur="1000" fill="hold"/>
                                            <p:tgtEl>
                                              <p:spTgt spid="53"/>
                                            </p:tgtEl>
                                            <p:attrNameLst>
                                              <p:attrName>style.rotation</p:attrName>
                                            </p:attrNameLst>
                                          </p:cBhvr>
                                          <p:tavLst>
                                            <p:tav tm="0">
                                              <p:val>
                                                <p:fltVal val="360"/>
                                              </p:val>
                                            </p:tav>
                                            <p:tav tm="100000">
                                              <p:val>
                                                <p:fltVal val="0"/>
                                              </p:val>
                                            </p:tav>
                                          </p:tavLst>
                                        </p:anim>
                                        <p:animEffect transition="in" filter="fade">
                                          <p:cBhvr>
                                            <p:cTn id="704" dur="1000"/>
                                            <p:tgtEl>
                                              <p:spTgt spid="53"/>
                                            </p:tgtEl>
                                          </p:cBhvr>
                                        </p:animEffect>
                                      </p:childTnLst>
                                    </p:cTn>
                                  </p:par>
                                  <p:par>
                                    <p:cTn id="705" presetID="49" presetClass="entr" presetSubtype="0" decel="100000" fill="hold" grpId="1" nodeType="withEffect">
                                      <p:stCondLst>
                                        <p:cond delay="0"/>
                                      </p:stCondLst>
                                      <p:childTnLst>
                                        <p:set>
                                          <p:cBhvr>
                                            <p:cTn id="706" dur="1" fill="hold">
                                              <p:stCondLst>
                                                <p:cond delay="0"/>
                                              </p:stCondLst>
                                            </p:cTn>
                                            <p:tgtEl>
                                              <p:spTgt spid="55"/>
                                            </p:tgtEl>
                                            <p:attrNameLst>
                                              <p:attrName>style.visibility</p:attrName>
                                            </p:attrNameLst>
                                          </p:cBhvr>
                                          <p:to>
                                            <p:strVal val="visible"/>
                                          </p:to>
                                        </p:set>
                                        <p:anim calcmode="lin" valueType="num">
                                          <p:cBhvr>
                                            <p:cTn id="707" dur="1000" fill="hold"/>
                                            <p:tgtEl>
                                              <p:spTgt spid="55"/>
                                            </p:tgtEl>
                                            <p:attrNameLst>
                                              <p:attrName>ppt_w</p:attrName>
                                            </p:attrNameLst>
                                          </p:cBhvr>
                                          <p:tavLst>
                                            <p:tav tm="0">
                                              <p:val>
                                                <p:fltVal val="0"/>
                                              </p:val>
                                            </p:tav>
                                            <p:tav tm="100000">
                                              <p:val>
                                                <p:strVal val="#ppt_w"/>
                                              </p:val>
                                            </p:tav>
                                          </p:tavLst>
                                        </p:anim>
                                        <p:anim calcmode="lin" valueType="num">
                                          <p:cBhvr>
                                            <p:cTn id="708" dur="1000" fill="hold"/>
                                            <p:tgtEl>
                                              <p:spTgt spid="55"/>
                                            </p:tgtEl>
                                            <p:attrNameLst>
                                              <p:attrName>ppt_h</p:attrName>
                                            </p:attrNameLst>
                                          </p:cBhvr>
                                          <p:tavLst>
                                            <p:tav tm="0">
                                              <p:val>
                                                <p:fltVal val="0"/>
                                              </p:val>
                                            </p:tav>
                                            <p:tav tm="100000">
                                              <p:val>
                                                <p:strVal val="#ppt_h"/>
                                              </p:val>
                                            </p:tav>
                                          </p:tavLst>
                                        </p:anim>
                                        <p:anim calcmode="lin" valueType="num">
                                          <p:cBhvr>
                                            <p:cTn id="709" dur="1000" fill="hold"/>
                                            <p:tgtEl>
                                              <p:spTgt spid="55"/>
                                            </p:tgtEl>
                                            <p:attrNameLst>
                                              <p:attrName>style.rotation</p:attrName>
                                            </p:attrNameLst>
                                          </p:cBhvr>
                                          <p:tavLst>
                                            <p:tav tm="0">
                                              <p:val>
                                                <p:fltVal val="360"/>
                                              </p:val>
                                            </p:tav>
                                            <p:tav tm="100000">
                                              <p:val>
                                                <p:fltVal val="0"/>
                                              </p:val>
                                            </p:tav>
                                          </p:tavLst>
                                        </p:anim>
                                        <p:animEffect transition="in" filter="fade">
                                          <p:cBhvr>
                                            <p:cTn id="710" dur="1000"/>
                                            <p:tgtEl>
                                              <p:spTgt spid="55"/>
                                            </p:tgtEl>
                                          </p:cBhvr>
                                        </p:animEffect>
                                      </p:childTnLst>
                                    </p:cTn>
                                  </p:par>
                                  <p:par>
                                    <p:cTn id="711" presetID="49" presetClass="entr" presetSubtype="0" decel="100000" fill="hold" grpId="1" nodeType="withEffect">
                                      <p:stCondLst>
                                        <p:cond delay="0"/>
                                      </p:stCondLst>
                                      <p:childTnLst>
                                        <p:set>
                                          <p:cBhvr>
                                            <p:cTn id="712" dur="1" fill="hold">
                                              <p:stCondLst>
                                                <p:cond delay="0"/>
                                              </p:stCondLst>
                                            </p:cTn>
                                            <p:tgtEl>
                                              <p:spTgt spid="56"/>
                                            </p:tgtEl>
                                            <p:attrNameLst>
                                              <p:attrName>style.visibility</p:attrName>
                                            </p:attrNameLst>
                                          </p:cBhvr>
                                          <p:to>
                                            <p:strVal val="visible"/>
                                          </p:to>
                                        </p:set>
                                        <p:anim calcmode="lin" valueType="num">
                                          <p:cBhvr>
                                            <p:cTn id="713" dur="1000" fill="hold"/>
                                            <p:tgtEl>
                                              <p:spTgt spid="56"/>
                                            </p:tgtEl>
                                            <p:attrNameLst>
                                              <p:attrName>ppt_w</p:attrName>
                                            </p:attrNameLst>
                                          </p:cBhvr>
                                          <p:tavLst>
                                            <p:tav tm="0">
                                              <p:val>
                                                <p:fltVal val="0"/>
                                              </p:val>
                                            </p:tav>
                                            <p:tav tm="100000">
                                              <p:val>
                                                <p:strVal val="#ppt_w"/>
                                              </p:val>
                                            </p:tav>
                                          </p:tavLst>
                                        </p:anim>
                                        <p:anim calcmode="lin" valueType="num">
                                          <p:cBhvr>
                                            <p:cTn id="714" dur="1000" fill="hold"/>
                                            <p:tgtEl>
                                              <p:spTgt spid="56"/>
                                            </p:tgtEl>
                                            <p:attrNameLst>
                                              <p:attrName>ppt_h</p:attrName>
                                            </p:attrNameLst>
                                          </p:cBhvr>
                                          <p:tavLst>
                                            <p:tav tm="0">
                                              <p:val>
                                                <p:fltVal val="0"/>
                                              </p:val>
                                            </p:tav>
                                            <p:tav tm="100000">
                                              <p:val>
                                                <p:strVal val="#ppt_h"/>
                                              </p:val>
                                            </p:tav>
                                          </p:tavLst>
                                        </p:anim>
                                        <p:anim calcmode="lin" valueType="num">
                                          <p:cBhvr>
                                            <p:cTn id="715" dur="1000" fill="hold"/>
                                            <p:tgtEl>
                                              <p:spTgt spid="56"/>
                                            </p:tgtEl>
                                            <p:attrNameLst>
                                              <p:attrName>style.rotation</p:attrName>
                                            </p:attrNameLst>
                                          </p:cBhvr>
                                          <p:tavLst>
                                            <p:tav tm="0">
                                              <p:val>
                                                <p:fltVal val="360"/>
                                              </p:val>
                                            </p:tav>
                                            <p:tav tm="100000">
                                              <p:val>
                                                <p:fltVal val="0"/>
                                              </p:val>
                                            </p:tav>
                                          </p:tavLst>
                                        </p:anim>
                                        <p:animEffect transition="in" filter="fade">
                                          <p:cBhvr>
                                            <p:cTn id="716" dur="1000"/>
                                            <p:tgtEl>
                                              <p:spTgt spid="56"/>
                                            </p:tgtEl>
                                          </p:cBhvr>
                                        </p:animEffect>
                                      </p:childTnLst>
                                    </p:cTn>
                                  </p:par>
                                  <p:par>
                                    <p:cTn id="717" presetID="49" presetClass="entr" presetSubtype="0" decel="100000" fill="hold" grpId="1" nodeType="withEffect">
                                      <p:stCondLst>
                                        <p:cond delay="0"/>
                                      </p:stCondLst>
                                      <p:childTnLst>
                                        <p:set>
                                          <p:cBhvr>
                                            <p:cTn id="718" dur="1" fill="hold">
                                              <p:stCondLst>
                                                <p:cond delay="0"/>
                                              </p:stCondLst>
                                            </p:cTn>
                                            <p:tgtEl>
                                              <p:spTgt spid="58"/>
                                            </p:tgtEl>
                                            <p:attrNameLst>
                                              <p:attrName>style.visibility</p:attrName>
                                            </p:attrNameLst>
                                          </p:cBhvr>
                                          <p:to>
                                            <p:strVal val="visible"/>
                                          </p:to>
                                        </p:set>
                                        <p:anim calcmode="lin" valueType="num">
                                          <p:cBhvr>
                                            <p:cTn id="719" dur="1000" fill="hold"/>
                                            <p:tgtEl>
                                              <p:spTgt spid="58"/>
                                            </p:tgtEl>
                                            <p:attrNameLst>
                                              <p:attrName>ppt_w</p:attrName>
                                            </p:attrNameLst>
                                          </p:cBhvr>
                                          <p:tavLst>
                                            <p:tav tm="0">
                                              <p:val>
                                                <p:fltVal val="0"/>
                                              </p:val>
                                            </p:tav>
                                            <p:tav tm="100000">
                                              <p:val>
                                                <p:strVal val="#ppt_w"/>
                                              </p:val>
                                            </p:tav>
                                          </p:tavLst>
                                        </p:anim>
                                        <p:anim calcmode="lin" valueType="num">
                                          <p:cBhvr>
                                            <p:cTn id="720" dur="1000" fill="hold"/>
                                            <p:tgtEl>
                                              <p:spTgt spid="58"/>
                                            </p:tgtEl>
                                            <p:attrNameLst>
                                              <p:attrName>ppt_h</p:attrName>
                                            </p:attrNameLst>
                                          </p:cBhvr>
                                          <p:tavLst>
                                            <p:tav tm="0">
                                              <p:val>
                                                <p:fltVal val="0"/>
                                              </p:val>
                                            </p:tav>
                                            <p:tav tm="100000">
                                              <p:val>
                                                <p:strVal val="#ppt_h"/>
                                              </p:val>
                                            </p:tav>
                                          </p:tavLst>
                                        </p:anim>
                                        <p:anim calcmode="lin" valueType="num">
                                          <p:cBhvr>
                                            <p:cTn id="721" dur="1000" fill="hold"/>
                                            <p:tgtEl>
                                              <p:spTgt spid="58"/>
                                            </p:tgtEl>
                                            <p:attrNameLst>
                                              <p:attrName>style.rotation</p:attrName>
                                            </p:attrNameLst>
                                          </p:cBhvr>
                                          <p:tavLst>
                                            <p:tav tm="0">
                                              <p:val>
                                                <p:fltVal val="360"/>
                                              </p:val>
                                            </p:tav>
                                            <p:tav tm="100000">
                                              <p:val>
                                                <p:fltVal val="0"/>
                                              </p:val>
                                            </p:tav>
                                          </p:tavLst>
                                        </p:anim>
                                        <p:animEffect transition="in" filter="fade">
                                          <p:cBhvr>
                                            <p:cTn id="722" dur="1000"/>
                                            <p:tgtEl>
                                              <p:spTgt spid="58"/>
                                            </p:tgtEl>
                                          </p:cBhvr>
                                        </p:animEffect>
                                      </p:childTnLst>
                                    </p:cTn>
                                  </p:par>
                                  <p:par>
                                    <p:cTn id="723" presetID="49" presetClass="entr" presetSubtype="0" decel="100000" fill="hold" grpId="1" nodeType="withEffect">
                                      <p:stCondLst>
                                        <p:cond delay="0"/>
                                      </p:stCondLst>
                                      <p:childTnLst>
                                        <p:set>
                                          <p:cBhvr>
                                            <p:cTn id="724" dur="1" fill="hold">
                                              <p:stCondLst>
                                                <p:cond delay="0"/>
                                              </p:stCondLst>
                                            </p:cTn>
                                            <p:tgtEl>
                                              <p:spTgt spid="59"/>
                                            </p:tgtEl>
                                            <p:attrNameLst>
                                              <p:attrName>style.visibility</p:attrName>
                                            </p:attrNameLst>
                                          </p:cBhvr>
                                          <p:to>
                                            <p:strVal val="visible"/>
                                          </p:to>
                                        </p:set>
                                        <p:anim calcmode="lin" valueType="num">
                                          <p:cBhvr>
                                            <p:cTn id="725" dur="1000" fill="hold"/>
                                            <p:tgtEl>
                                              <p:spTgt spid="59"/>
                                            </p:tgtEl>
                                            <p:attrNameLst>
                                              <p:attrName>ppt_w</p:attrName>
                                            </p:attrNameLst>
                                          </p:cBhvr>
                                          <p:tavLst>
                                            <p:tav tm="0">
                                              <p:val>
                                                <p:fltVal val="0"/>
                                              </p:val>
                                            </p:tav>
                                            <p:tav tm="100000">
                                              <p:val>
                                                <p:strVal val="#ppt_w"/>
                                              </p:val>
                                            </p:tav>
                                          </p:tavLst>
                                        </p:anim>
                                        <p:anim calcmode="lin" valueType="num">
                                          <p:cBhvr>
                                            <p:cTn id="726" dur="1000" fill="hold"/>
                                            <p:tgtEl>
                                              <p:spTgt spid="59"/>
                                            </p:tgtEl>
                                            <p:attrNameLst>
                                              <p:attrName>ppt_h</p:attrName>
                                            </p:attrNameLst>
                                          </p:cBhvr>
                                          <p:tavLst>
                                            <p:tav tm="0">
                                              <p:val>
                                                <p:fltVal val="0"/>
                                              </p:val>
                                            </p:tav>
                                            <p:tav tm="100000">
                                              <p:val>
                                                <p:strVal val="#ppt_h"/>
                                              </p:val>
                                            </p:tav>
                                          </p:tavLst>
                                        </p:anim>
                                        <p:anim calcmode="lin" valueType="num">
                                          <p:cBhvr>
                                            <p:cTn id="727" dur="1000" fill="hold"/>
                                            <p:tgtEl>
                                              <p:spTgt spid="59"/>
                                            </p:tgtEl>
                                            <p:attrNameLst>
                                              <p:attrName>style.rotation</p:attrName>
                                            </p:attrNameLst>
                                          </p:cBhvr>
                                          <p:tavLst>
                                            <p:tav tm="0">
                                              <p:val>
                                                <p:fltVal val="360"/>
                                              </p:val>
                                            </p:tav>
                                            <p:tav tm="100000">
                                              <p:val>
                                                <p:fltVal val="0"/>
                                              </p:val>
                                            </p:tav>
                                          </p:tavLst>
                                        </p:anim>
                                        <p:animEffect transition="in" filter="fade">
                                          <p:cBhvr>
                                            <p:cTn id="728" dur="1000"/>
                                            <p:tgtEl>
                                              <p:spTgt spid="59"/>
                                            </p:tgtEl>
                                          </p:cBhvr>
                                        </p:animEffect>
                                      </p:childTnLst>
                                    </p:cTn>
                                  </p:par>
                                  <p:par>
                                    <p:cTn id="729" presetID="49" presetClass="entr" presetSubtype="0" decel="100000" fill="hold" grpId="1" nodeType="withEffect">
                                      <p:stCondLst>
                                        <p:cond delay="0"/>
                                      </p:stCondLst>
                                      <p:childTnLst>
                                        <p:set>
                                          <p:cBhvr>
                                            <p:cTn id="730" dur="1" fill="hold">
                                              <p:stCondLst>
                                                <p:cond delay="0"/>
                                              </p:stCondLst>
                                            </p:cTn>
                                            <p:tgtEl>
                                              <p:spTgt spid="60"/>
                                            </p:tgtEl>
                                            <p:attrNameLst>
                                              <p:attrName>style.visibility</p:attrName>
                                            </p:attrNameLst>
                                          </p:cBhvr>
                                          <p:to>
                                            <p:strVal val="visible"/>
                                          </p:to>
                                        </p:set>
                                        <p:anim calcmode="lin" valueType="num">
                                          <p:cBhvr>
                                            <p:cTn id="731" dur="1000" fill="hold"/>
                                            <p:tgtEl>
                                              <p:spTgt spid="60"/>
                                            </p:tgtEl>
                                            <p:attrNameLst>
                                              <p:attrName>ppt_w</p:attrName>
                                            </p:attrNameLst>
                                          </p:cBhvr>
                                          <p:tavLst>
                                            <p:tav tm="0">
                                              <p:val>
                                                <p:fltVal val="0"/>
                                              </p:val>
                                            </p:tav>
                                            <p:tav tm="100000">
                                              <p:val>
                                                <p:strVal val="#ppt_w"/>
                                              </p:val>
                                            </p:tav>
                                          </p:tavLst>
                                        </p:anim>
                                        <p:anim calcmode="lin" valueType="num">
                                          <p:cBhvr>
                                            <p:cTn id="732" dur="1000" fill="hold"/>
                                            <p:tgtEl>
                                              <p:spTgt spid="60"/>
                                            </p:tgtEl>
                                            <p:attrNameLst>
                                              <p:attrName>ppt_h</p:attrName>
                                            </p:attrNameLst>
                                          </p:cBhvr>
                                          <p:tavLst>
                                            <p:tav tm="0">
                                              <p:val>
                                                <p:fltVal val="0"/>
                                              </p:val>
                                            </p:tav>
                                            <p:tav tm="100000">
                                              <p:val>
                                                <p:strVal val="#ppt_h"/>
                                              </p:val>
                                            </p:tav>
                                          </p:tavLst>
                                        </p:anim>
                                        <p:anim calcmode="lin" valueType="num">
                                          <p:cBhvr>
                                            <p:cTn id="733" dur="1000" fill="hold"/>
                                            <p:tgtEl>
                                              <p:spTgt spid="60"/>
                                            </p:tgtEl>
                                            <p:attrNameLst>
                                              <p:attrName>style.rotation</p:attrName>
                                            </p:attrNameLst>
                                          </p:cBhvr>
                                          <p:tavLst>
                                            <p:tav tm="0">
                                              <p:val>
                                                <p:fltVal val="360"/>
                                              </p:val>
                                            </p:tav>
                                            <p:tav tm="100000">
                                              <p:val>
                                                <p:fltVal val="0"/>
                                              </p:val>
                                            </p:tav>
                                          </p:tavLst>
                                        </p:anim>
                                        <p:animEffect transition="in" filter="fade">
                                          <p:cBhvr>
                                            <p:cTn id="734" dur="1000"/>
                                            <p:tgtEl>
                                              <p:spTgt spid="60"/>
                                            </p:tgtEl>
                                          </p:cBhvr>
                                        </p:animEffect>
                                      </p:childTnLst>
                                    </p:cTn>
                                  </p:par>
                                  <p:par>
                                    <p:cTn id="735" presetID="49" presetClass="entr" presetSubtype="0" decel="100000" fill="hold" grpId="1" nodeType="withEffect">
                                      <p:stCondLst>
                                        <p:cond delay="0"/>
                                      </p:stCondLst>
                                      <p:childTnLst>
                                        <p:set>
                                          <p:cBhvr>
                                            <p:cTn id="736" dur="1" fill="hold">
                                              <p:stCondLst>
                                                <p:cond delay="0"/>
                                              </p:stCondLst>
                                            </p:cTn>
                                            <p:tgtEl>
                                              <p:spTgt spid="61"/>
                                            </p:tgtEl>
                                            <p:attrNameLst>
                                              <p:attrName>style.visibility</p:attrName>
                                            </p:attrNameLst>
                                          </p:cBhvr>
                                          <p:to>
                                            <p:strVal val="visible"/>
                                          </p:to>
                                        </p:set>
                                        <p:anim calcmode="lin" valueType="num">
                                          <p:cBhvr>
                                            <p:cTn id="737" dur="1000" fill="hold"/>
                                            <p:tgtEl>
                                              <p:spTgt spid="61"/>
                                            </p:tgtEl>
                                            <p:attrNameLst>
                                              <p:attrName>ppt_w</p:attrName>
                                            </p:attrNameLst>
                                          </p:cBhvr>
                                          <p:tavLst>
                                            <p:tav tm="0">
                                              <p:val>
                                                <p:fltVal val="0"/>
                                              </p:val>
                                            </p:tav>
                                            <p:tav tm="100000">
                                              <p:val>
                                                <p:strVal val="#ppt_w"/>
                                              </p:val>
                                            </p:tav>
                                          </p:tavLst>
                                        </p:anim>
                                        <p:anim calcmode="lin" valueType="num">
                                          <p:cBhvr>
                                            <p:cTn id="738" dur="1000" fill="hold"/>
                                            <p:tgtEl>
                                              <p:spTgt spid="61"/>
                                            </p:tgtEl>
                                            <p:attrNameLst>
                                              <p:attrName>ppt_h</p:attrName>
                                            </p:attrNameLst>
                                          </p:cBhvr>
                                          <p:tavLst>
                                            <p:tav tm="0">
                                              <p:val>
                                                <p:fltVal val="0"/>
                                              </p:val>
                                            </p:tav>
                                            <p:tav tm="100000">
                                              <p:val>
                                                <p:strVal val="#ppt_h"/>
                                              </p:val>
                                            </p:tav>
                                          </p:tavLst>
                                        </p:anim>
                                        <p:anim calcmode="lin" valueType="num">
                                          <p:cBhvr>
                                            <p:cTn id="739" dur="1000" fill="hold"/>
                                            <p:tgtEl>
                                              <p:spTgt spid="61"/>
                                            </p:tgtEl>
                                            <p:attrNameLst>
                                              <p:attrName>style.rotation</p:attrName>
                                            </p:attrNameLst>
                                          </p:cBhvr>
                                          <p:tavLst>
                                            <p:tav tm="0">
                                              <p:val>
                                                <p:fltVal val="360"/>
                                              </p:val>
                                            </p:tav>
                                            <p:tav tm="100000">
                                              <p:val>
                                                <p:fltVal val="0"/>
                                              </p:val>
                                            </p:tav>
                                          </p:tavLst>
                                        </p:anim>
                                        <p:animEffect transition="in" filter="fade">
                                          <p:cBhvr>
                                            <p:cTn id="740" dur="1000"/>
                                            <p:tgtEl>
                                              <p:spTgt spid="61"/>
                                            </p:tgtEl>
                                          </p:cBhvr>
                                        </p:animEffect>
                                      </p:childTnLst>
                                    </p:cTn>
                                  </p:par>
                                  <p:par>
                                    <p:cTn id="741" presetID="49" presetClass="entr" presetSubtype="0" decel="100000" fill="hold" grpId="1" nodeType="withEffect">
                                      <p:stCondLst>
                                        <p:cond delay="0"/>
                                      </p:stCondLst>
                                      <p:childTnLst>
                                        <p:set>
                                          <p:cBhvr>
                                            <p:cTn id="742" dur="1" fill="hold">
                                              <p:stCondLst>
                                                <p:cond delay="0"/>
                                              </p:stCondLst>
                                            </p:cTn>
                                            <p:tgtEl>
                                              <p:spTgt spid="62"/>
                                            </p:tgtEl>
                                            <p:attrNameLst>
                                              <p:attrName>style.visibility</p:attrName>
                                            </p:attrNameLst>
                                          </p:cBhvr>
                                          <p:to>
                                            <p:strVal val="visible"/>
                                          </p:to>
                                        </p:set>
                                        <p:anim calcmode="lin" valueType="num">
                                          <p:cBhvr>
                                            <p:cTn id="743" dur="1000" fill="hold"/>
                                            <p:tgtEl>
                                              <p:spTgt spid="62"/>
                                            </p:tgtEl>
                                            <p:attrNameLst>
                                              <p:attrName>ppt_w</p:attrName>
                                            </p:attrNameLst>
                                          </p:cBhvr>
                                          <p:tavLst>
                                            <p:tav tm="0">
                                              <p:val>
                                                <p:fltVal val="0"/>
                                              </p:val>
                                            </p:tav>
                                            <p:tav tm="100000">
                                              <p:val>
                                                <p:strVal val="#ppt_w"/>
                                              </p:val>
                                            </p:tav>
                                          </p:tavLst>
                                        </p:anim>
                                        <p:anim calcmode="lin" valueType="num">
                                          <p:cBhvr>
                                            <p:cTn id="744" dur="1000" fill="hold"/>
                                            <p:tgtEl>
                                              <p:spTgt spid="62"/>
                                            </p:tgtEl>
                                            <p:attrNameLst>
                                              <p:attrName>ppt_h</p:attrName>
                                            </p:attrNameLst>
                                          </p:cBhvr>
                                          <p:tavLst>
                                            <p:tav tm="0">
                                              <p:val>
                                                <p:fltVal val="0"/>
                                              </p:val>
                                            </p:tav>
                                            <p:tav tm="100000">
                                              <p:val>
                                                <p:strVal val="#ppt_h"/>
                                              </p:val>
                                            </p:tav>
                                          </p:tavLst>
                                        </p:anim>
                                        <p:anim calcmode="lin" valueType="num">
                                          <p:cBhvr>
                                            <p:cTn id="745" dur="1000" fill="hold"/>
                                            <p:tgtEl>
                                              <p:spTgt spid="62"/>
                                            </p:tgtEl>
                                            <p:attrNameLst>
                                              <p:attrName>style.rotation</p:attrName>
                                            </p:attrNameLst>
                                          </p:cBhvr>
                                          <p:tavLst>
                                            <p:tav tm="0">
                                              <p:val>
                                                <p:fltVal val="360"/>
                                              </p:val>
                                            </p:tav>
                                            <p:tav tm="100000">
                                              <p:val>
                                                <p:fltVal val="0"/>
                                              </p:val>
                                            </p:tav>
                                          </p:tavLst>
                                        </p:anim>
                                        <p:animEffect transition="in" filter="fade">
                                          <p:cBhvr>
                                            <p:cTn id="746" dur="1000"/>
                                            <p:tgtEl>
                                              <p:spTgt spid="62"/>
                                            </p:tgtEl>
                                          </p:cBhvr>
                                        </p:animEffect>
                                      </p:childTnLst>
                                    </p:cTn>
                                  </p:par>
                                  <p:par>
                                    <p:cTn id="747" presetID="49" presetClass="entr" presetSubtype="0" decel="100000" fill="hold" grpId="1" nodeType="withEffect">
                                      <p:stCondLst>
                                        <p:cond delay="0"/>
                                      </p:stCondLst>
                                      <p:childTnLst>
                                        <p:set>
                                          <p:cBhvr>
                                            <p:cTn id="748" dur="1" fill="hold">
                                              <p:stCondLst>
                                                <p:cond delay="0"/>
                                              </p:stCondLst>
                                            </p:cTn>
                                            <p:tgtEl>
                                              <p:spTgt spid="63"/>
                                            </p:tgtEl>
                                            <p:attrNameLst>
                                              <p:attrName>style.visibility</p:attrName>
                                            </p:attrNameLst>
                                          </p:cBhvr>
                                          <p:to>
                                            <p:strVal val="visible"/>
                                          </p:to>
                                        </p:set>
                                        <p:anim calcmode="lin" valueType="num">
                                          <p:cBhvr>
                                            <p:cTn id="749" dur="1000" fill="hold"/>
                                            <p:tgtEl>
                                              <p:spTgt spid="63"/>
                                            </p:tgtEl>
                                            <p:attrNameLst>
                                              <p:attrName>ppt_w</p:attrName>
                                            </p:attrNameLst>
                                          </p:cBhvr>
                                          <p:tavLst>
                                            <p:tav tm="0">
                                              <p:val>
                                                <p:fltVal val="0"/>
                                              </p:val>
                                            </p:tav>
                                            <p:tav tm="100000">
                                              <p:val>
                                                <p:strVal val="#ppt_w"/>
                                              </p:val>
                                            </p:tav>
                                          </p:tavLst>
                                        </p:anim>
                                        <p:anim calcmode="lin" valueType="num">
                                          <p:cBhvr>
                                            <p:cTn id="750" dur="1000" fill="hold"/>
                                            <p:tgtEl>
                                              <p:spTgt spid="63"/>
                                            </p:tgtEl>
                                            <p:attrNameLst>
                                              <p:attrName>ppt_h</p:attrName>
                                            </p:attrNameLst>
                                          </p:cBhvr>
                                          <p:tavLst>
                                            <p:tav tm="0">
                                              <p:val>
                                                <p:fltVal val="0"/>
                                              </p:val>
                                            </p:tav>
                                            <p:tav tm="100000">
                                              <p:val>
                                                <p:strVal val="#ppt_h"/>
                                              </p:val>
                                            </p:tav>
                                          </p:tavLst>
                                        </p:anim>
                                        <p:anim calcmode="lin" valueType="num">
                                          <p:cBhvr>
                                            <p:cTn id="751" dur="1000" fill="hold"/>
                                            <p:tgtEl>
                                              <p:spTgt spid="63"/>
                                            </p:tgtEl>
                                            <p:attrNameLst>
                                              <p:attrName>style.rotation</p:attrName>
                                            </p:attrNameLst>
                                          </p:cBhvr>
                                          <p:tavLst>
                                            <p:tav tm="0">
                                              <p:val>
                                                <p:fltVal val="360"/>
                                              </p:val>
                                            </p:tav>
                                            <p:tav tm="100000">
                                              <p:val>
                                                <p:fltVal val="0"/>
                                              </p:val>
                                            </p:tav>
                                          </p:tavLst>
                                        </p:anim>
                                        <p:animEffect transition="in" filter="fade">
                                          <p:cBhvr>
                                            <p:cTn id="752" dur="1000"/>
                                            <p:tgtEl>
                                              <p:spTgt spid="63"/>
                                            </p:tgtEl>
                                          </p:cBhvr>
                                        </p:animEffect>
                                      </p:childTnLst>
                                    </p:cTn>
                                  </p:par>
                                  <p:par>
                                    <p:cTn id="753" presetID="49" presetClass="entr" presetSubtype="0" decel="100000" fill="hold" grpId="1" nodeType="withEffect">
                                      <p:stCondLst>
                                        <p:cond delay="0"/>
                                      </p:stCondLst>
                                      <p:childTnLst>
                                        <p:set>
                                          <p:cBhvr>
                                            <p:cTn id="754" dur="1" fill="hold">
                                              <p:stCondLst>
                                                <p:cond delay="0"/>
                                              </p:stCondLst>
                                            </p:cTn>
                                            <p:tgtEl>
                                              <p:spTgt spid="64"/>
                                            </p:tgtEl>
                                            <p:attrNameLst>
                                              <p:attrName>style.visibility</p:attrName>
                                            </p:attrNameLst>
                                          </p:cBhvr>
                                          <p:to>
                                            <p:strVal val="visible"/>
                                          </p:to>
                                        </p:set>
                                        <p:anim calcmode="lin" valueType="num">
                                          <p:cBhvr>
                                            <p:cTn id="755" dur="1000" fill="hold"/>
                                            <p:tgtEl>
                                              <p:spTgt spid="64"/>
                                            </p:tgtEl>
                                            <p:attrNameLst>
                                              <p:attrName>ppt_w</p:attrName>
                                            </p:attrNameLst>
                                          </p:cBhvr>
                                          <p:tavLst>
                                            <p:tav tm="0">
                                              <p:val>
                                                <p:fltVal val="0"/>
                                              </p:val>
                                            </p:tav>
                                            <p:tav tm="100000">
                                              <p:val>
                                                <p:strVal val="#ppt_w"/>
                                              </p:val>
                                            </p:tav>
                                          </p:tavLst>
                                        </p:anim>
                                        <p:anim calcmode="lin" valueType="num">
                                          <p:cBhvr>
                                            <p:cTn id="756" dur="1000" fill="hold"/>
                                            <p:tgtEl>
                                              <p:spTgt spid="64"/>
                                            </p:tgtEl>
                                            <p:attrNameLst>
                                              <p:attrName>ppt_h</p:attrName>
                                            </p:attrNameLst>
                                          </p:cBhvr>
                                          <p:tavLst>
                                            <p:tav tm="0">
                                              <p:val>
                                                <p:fltVal val="0"/>
                                              </p:val>
                                            </p:tav>
                                            <p:tav tm="100000">
                                              <p:val>
                                                <p:strVal val="#ppt_h"/>
                                              </p:val>
                                            </p:tav>
                                          </p:tavLst>
                                        </p:anim>
                                        <p:anim calcmode="lin" valueType="num">
                                          <p:cBhvr>
                                            <p:cTn id="757" dur="1000" fill="hold"/>
                                            <p:tgtEl>
                                              <p:spTgt spid="64"/>
                                            </p:tgtEl>
                                            <p:attrNameLst>
                                              <p:attrName>style.rotation</p:attrName>
                                            </p:attrNameLst>
                                          </p:cBhvr>
                                          <p:tavLst>
                                            <p:tav tm="0">
                                              <p:val>
                                                <p:fltVal val="360"/>
                                              </p:val>
                                            </p:tav>
                                            <p:tav tm="100000">
                                              <p:val>
                                                <p:fltVal val="0"/>
                                              </p:val>
                                            </p:tav>
                                          </p:tavLst>
                                        </p:anim>
                                        <p:animEffect transition="in" filter="fade">
                                          <p:cBhvr>
                                            <p:cTn id="758" dur="1000"/>
                                            <p:tgtEl>
                                              <p:spTgt spid="64"/>
                                            </p:tgtEl>
                                          </p:cBhvr>
                                        </p:animEffect>
                                      </p:childTnLst>
                                    </p:cTn>
                                  </p:par>
                                  <p:par>
                                    <p:cTn id="759" presetID="49" presetClass="entr" presetSubtype="0" decel="100000" fill="hold" grpId="1" nodeType="withEffect">
                                      <p:stCondLst>
                                        <p:cond delay="0"/>
                                      </p:stCondLst>
                                      <p:childTnLst>
                                        <p:set>
                                          <p:cBhvr>
                                            <p:cTn id="760" dur="1" fill="hold">
                                              <p:stCondLst>
                                                <p:cond delay="0"/>
                                              </p:stCondLst>
                                            </p:cTn>
                                            <p:tgtEl>
                                              <p:spTgt spid="65"/>
                                            </p:tgtEl>
                                            <p:attrNameLst>
                                              <p:attrName>style.visibility</p:attrName>
                                            </p:attrNameLst>
                                          </p:cBhvr>
                                          <p:to>
                                            <p:strVal val="visible"/>
                                          </p:to>
                                        </p:set>
                                        <p:anim calcmode="lin" valueType="num">
                                          <p:cBhvr>
                                            <p:cTn id="761" dur="1000" fill="hold"/>
                                            <p:tgtEl>
                                              <p:spTgt spid="65"/>
                                            </p:tgtEl>
                                            <p:attrNameLst>
                                              <p:attrName>ppt_w</p:attrName>
                                            </p:attrNameLst>
                                          </p:cBhvr>
                                          <p:tavLst>
                                            <p:tav tm="0">
                                              <p:val>
                                                <p:fltVal val="0"/>
                                              </p:val>
                                            </p:tav>
                                            <p:tav tm="100000">
                                              <p:val>
                                                <p:strVal val="#ppt_w"/>
                                              </p:val>
                                            </p:tav>
                                          </p:tavLst>
                                        </p:anim>
                                        <p:anim calcmode="lin" valueType="num">
                                          <p:cBhvr>
                                            <p:cTn id="762" dur="1000" fill="hold"/>
                                            <p:tgtEl>
                                              <p:spTgt spid="65"/>
                                            </p:tgtEl>
                                            <p:attrNameLst>
                                              <p:attrName>ppt_h</p:attrName>
                                            </p:attrNameLst>
                                          </p:cBhvr>
                                          <p:tavLst>
                                            <p:tav tm="0">
                                              <p:val>
                                                <p:fltVal val="0"/>
                                              </p:val>
                                            </p:tav>
                                            <p:tav tm="100000">
                                              <p:val>
                                                <p:strVal val="#ppt_h"/>
                                              </p:val>
                                            </p:tav>
                                          </p:tavLst>
                                        </p:anim>
                                        <p:anim calcmode="lin" valueType="num">
                                          <p:cBhvr>
                                            <p:cTn id="763" dur="1000" fill="hold"/>
                                            <p:tgtEl>
                                              <p:spTgt spid="65"/>
                                            </p:tgtEl>
                                            <p:attrNameLst>
                                              <p:attrName>style.rotation</p:attrName>
                                            </p:attrNameLst>
                                          </p:cBhvr>
                                          <p:tavLst>
                                            <p:tav tm="0">
                                              <p:val>
                                                <p:fltVal val="360"/>
                                              </p:val>
                                            </p:tav>
                                            <p:tav tm="100000">
                                              <p:val>
                                                <p:fltVal val="0"/>
                                              </p:val>
                                            </p:tav>
                                          </p:tavLst>
                                        </p:anim>
                                        <p:animEffect transition="in" filter="fade">
                                          <p:cBhvr>
                                            <p:cTn id="764" dur="1000"/>
                                            <p:tgtEl>
                                              <p:spTgt spid="65"/>
                                            </p:tgtEl>
                                          </p:cBhvr>
                                        </p:animEffect>
                                      </p:childTnLst>
                                    </p:cTn>
                                  </p:par>
                                  <p:par>
                                    <p:cTn id="765" presetID="49" presetClass="entr" presetSubtype="0" decel="100000" fill="hold" grpId="1" nodeType="withEffect">
                                      <p:stCondLst>
                                        <p:cond delay="0"/>
                                      </p:stCondLst>
                                      <p:childTnLst>
                                        <p:set>
                                          <p:cBhvr>
                                            <p:cTn id="766" dur="1" fill="hold">
                                              <p:stCondLst>
                                                <p:cond delay="0"/>
                                              </p:stCondLst>
                                            </p:cTn>
                                            <p:tgtEl>
                                              <p:spTgt spid="68"/>
                                            </p:tgtEl>
                                            <p:attrNameLst>
                                              <p:attrName>style.visibility</p:attrName>
                                            </p:attrNameLst>
                                          </p:cBhvr>
                                          <p:to>
                                            <p:strVal val="visible"/>
                                          </p:to>
                                        </p:set>
                                        <p:anim calcmode="lin" valueType="num">
                                          <p:cBhvr>
                                            <p:cTn id="767" dur="1000" fill="hold"/>
                                            <p:tgtEl>
                                              <p:spTgt spid="68"/>
                                            </p:tgtEl>
                                            <p:attrNameLst>
                                              <p:attrName>ppt_w</p:attrName>
                                            </p:attrNameLst>
                                          </p:cBhvr>
                                          <p:tavLst>
                                            <p:tav tm="0">
                                              <p:val>
                                                <p:fltVal val="0"/>
                                              </p:val>
                                            </p:tav>
                                            <p:tav tm="100000">
                                              <p:val>
                                                <p:strVal val="#ppt_w"/>
                                              </p:val>
                                            </p:tav>
                                          </p:tavLst>
                                        </p:anim>
                                        <p:anim calcmode="lin" valueType="num">
                                          <p:cBhvr>
                                            <p:cTn id="768" dur="1000" fill="hold"/>
                                            <p:tgtEl>
                                              <p:spTgt spid="68"/>
                                            </p:tgtEl>
                                            <p:attrNameLst>
                                              <p:attrName>ppt_h</p:attrName>
                                            </p:attrNameLst>
                                          </p:cBhvr>
                                          <p:tavLst>
                                            <p:tav tm="0">
                                              <p:val>
                                                <p:fltVal val="0"/>
                                              </p:val>
                                            </p:tav>
                                            <p:tav tm="100000">
                                              <p:val>
                                                <p:strVal val="#ppt_h"/>
                                              </p:val>
                                            </p:tav>
                                          </p:tavLst>
                                        </p:anim>
                                        <p:anim calcmode="lin" valueType="num">
                                          <p:cBhvr>
                                            <p:cTn id="769" dur="1000" fill="hold"/>
                                            <p:tgtEl>
                                              <p:spTgt spid="68"/>
                                            </p:tgtEl>
                                            <p:attrNameLst>
                                              <p:attrName>style.rotation</p:attrName>
                                            </p:attrNameLst>
                                          </p:cBhvr>
                                          <p:tavLst>
                                            <p:tav tm="0">
                                              <p:val>
                                                <p:fltVal val="360"/>
                                              </p:val>
                                            </p:tav>
                                            <p:tav tm="100000">
                                              <p:val>
                                                <p:fltVal val="0"/>
                                              </p:val>
                                            </p:tav>
                                          </p:tavLst>
                                        </p:anim>
                                        <p:animEffect transition="in" filter="fade">
                                          <p:cBhvr>
                                            <p:cTn id="770" dur="1000"/>
                                            <p:tgtEl>
                                              <p:spTgt spid="68"/>
                                            </p:tgtEl>
                                          </p:cBhvr>
                                        </p:animEffect>
                                      </p:childTnLst>
                                    </p:cTn>
                                  </p:par>
                                  <p:par>
                                    <p:cTn id="771" presetID="49" presetClass="entr" presetSubtype="0" decel="100000" fill="hold" grpId="1" nodeType="withEffect">
                                      <p:stCondLst>
                                        <p:cond delay="0"/>
                                      </p:stCondLst>
                                      <p:childTnLst>
                                        <p:set>
                                          <p:cBhvr>
                                            <p:cTn id="772" dur="1" fill="hold">
                                              <p:stCondLst>
                                                <p:cond delay="0"/>
                                              </p:stCondLst>
                                            </p:cTn>
                                            <p:tgtEl>
                                              <p:spTgt spid="69"/>
                                            </p:tgtEl>
                                            <p:attrNameLst>
                                              <p:attrName>style.visibility</p:attrName>
                                            </p:attrNameLst>
                                          </p:cBhvr>
                                          <p:to>
                                            <p:strVal val="visible"/>
                                          </p:to>
                                        </p:set>
                                        <p:anim calcmode="lin" valueType="num">
                                          <p:cBhvr>
                                            <p:cTn id="773" dur="1000" fill="hold"/>
                                            <p:tgtEl>
                                              <p:spTgt spid="69"/>
                                            </p:tgtEl>
                                            <p:attrNameLst>
                                              <p:attrName>ppt_w</p:attrName>
                                            </p:attrNameLst>
                                          </p:cBhvr>
                                          <p:tavLst>
                                            <p:tav tm="0">
                                              <p:val>
                                                <p:fltVal val="0"/>
                                              </p:val>
                                            </p:tav>
                                            <p:tav tm="100000">
                                              <p:val>
                                                <p:strVal val="#ppt_w"/>
                                              </p:val>
                                            </p:tav>
                                          </p:tavLst>
                                        </p:anim>
                                        <p:anim calcmode="lin" valueType="num">
                                          <p:cBhvr>
                                            <p:cTn id="774" dur="1000" fill="hold"/>
                                            <p:tgtEl>
                                              <p:spTgt spid="69"/>
                                            </p:tgtEl>
                                            <p:attrNameLst>
                                              <p:attrName>ppt_h</p:attrName>
                                            </p:attrNameLst>
                                          </p:cBhvr>
                                          <p:tavLst>
                                            <p:tav tm="0">
                                              <p:val>
                                                <p:fltVal val="0"/>
                                              </p:val>
                                            </p:tav>
                                            <p:tav tm="100000">
                                              <p:val>
                                                <p:strVal val="#ppt_h"/>
                                              </p:val>
                                            </p:tav>
                                          </p:tavLst>
                                        </p:anim>
                                        <p:anim calcmode="lin" valueType="num">
                                          <p:cBhvr>
                                            <p:cTn id="775" dur="1000" fill="hold"/>
                                            <p:tgtEl>
                                              <p:spTgt spid="69"/>
                                            </p:tgtEl>
                                            <p:attrNameLst>
                                              <p:attrName>style.rotation</p:attrName>
                                            </p:attrNameLst>
                                          </p:cBhvr>
                                          <p:tavLst>
                                            <p:tav tm="0">
                                              <p:val>
                                                <p:fltVal val="360"/>
                                              </p:val>
                                            </p:tav>
                                            <p:tav tm="100000">
                                              <p:val>
                                                <p:fltVal val="0"/>
                                              </p:val>
                                            </p:tav>
                                          </p:tavLst>
                                        </p:anim>
                                        <p:animEffect transition="in" filter="fade">
                                          <p:cBhvr>
                                            <p:cTn id="776" dur="1000"/>
                                            <p:tgtEl>
                                              <p:spTgt spid="69"/>
                                            </p:tgtEl>
                                          </p:cBhvr>
                                        </p:animEffect>
                                      </p:childTnLst>
                                    </p:cTn>
                                  </p:par>
                                  <p:par>
                                    <p:cTn id="777" presetID="49" presetClass="entr" presetSubtype="0" decel="100000" fill="hold" grpId="1" nodeType="withEffect">
                                      <p:stCondLst>
                                        <p:cond delay="0"/>
                                      </p:stCondLst>
                                      <p:childTnLst>
                                        <p:set>
                                          <p:cBhvr>
                                            <p:cTn id="778" dur="1" fill="hold">
                                              <p:stCondLst>
                                                <p:cond delay="0"/>
                                              </p:stCondLst>
                                            </p:cTn>
                                            <p:tgtEl>
                                              <p:spTgt spid="70"/>
                                            </p:tgtEl>
                                            <p:attrNameLst>
                                              <p:attrName>style.visibility</p:attrName>
                                            </p:attrNameLst>
                                          </p:cBhvr>
                                          <p:to>
                                            <p:strVal val="visible"/>
                                          </p:to>
                                        </p:set>
                                        <p:anim calcmode="lin" valueType="num">
                                          <p:cBhvr>
                                            <p:cTn id="779" dur="1000" fill="hold"/>
                                            <p:tgtEl>
                                              <p:spTgt spid="70"/>
                                            </p:tgtEl>
                                            <p:attrNameLst>
                                              <p:attrName>ppt_w</p:attrName>
                                            </p:attrNameLst>
                                          </p:cBhvr>
                                          <p:tavLst>
                                            <p:tav tm="0">
                                              <p:val>
                                                <p:fltVal val="0"/>
                                              </p:val>
                                            </p:tav>
                                            <p:tav tm="100000">
                                              <p:val>
                                                <p:strVal val="#ppt_w"/>
                                              </p:val>
                                            </p:tav>
                                          </p:tavLst>
                                        </p:anim>
                                        <p:anim calcmode="lin" valueType="num">
                                          <p:cBhvr>
                                            <p:cTn id="780" dur="1000" fill="hold"/>
                                            <p:tgtEl>
                                              <p:spTgt spid="70"/>
                                            </p:tgtEl>
                                            <p:attrNameLst>
                                              <p:attrName>ppt_h</p:attrName>
                                            </p:attrNameLst>
                                          </p:cBhvr>
                                          <p:tavLst>
                                            <p:tav tm="0">
                                              <p:val>
                                                <p:fltVal val="0"/>
                                              </p:val>
                                            </p:tav>
                                            <p:tav tm="100000">
                                              <p:val>
                                                <p:strVal val="#ppt_h"/>
                                              </p:val>
                                            </p:tav>
                                          </p:tavLst>
                                        </p:anim>
                                        <p:anim calcmode="lin" valueType="num">
                                          <p:cBhvr>
                                            <p:cTn id="781" dur="1000" fill="hold"/>
                                            <p:tgtEl>
                                              <p:spTgt spid="70"/>
                                            </p:tgtEl>
                                            <p:attrNameLst>
                                              <p:attrName>style.rotation</p:attrName>
                                            </p:attrNameLst>
                                          </p:cBhvr>
                                          <p:tavLst>
                                            <p:tav tm="0">
                                              <p:val>
                                                <p:fltVal val="360"/>
                                              </p:val>
                                            </p:tav>
                                            <p:tav tm="100000">
                                              <p:val>
                                                <p:fltVal val="0"/>
                                              </p:val>
                                            </p:tav>
                                          </p:tavLst>
                                        </p:anim>
                                        <p:animEffect transition="in" filter="fade">
                                          <p:cBhvr>
                                            <p:cTn id="782" dur="1000"/>
                                            <p:tgtEl>
                                              <p:spTgt spid="70"/>
                                            </p:tgtEl>
                                          </p:cBhvr>
                                        </p:animEffect>
                                      </p:childTnLst>
                                    </p:cTn>
                                  </p:par>
                                  <p:par>
                                    <p:cTn id="783" presetID="2" presetClass="entr" presetSubtype="6" fill="hold" grpId="0" nodeType="withEffect">
                                      <p:stCondLst>
                                        <p:cond delay="0"/>
                                      </p:stCondLst>
                                      <p:childTnLst>
                                        <p:set>
                                          <p:cBhvr>
                                            <p:cTn id="784" dur="1" fill="hold">
                                              <p:stCondLst>
                                                <p:cond delay="0"/>
                                              </p:stCondLst>
                                            </p:cTn>
                                            <p:tgtEl>
                                              <p:spTgt spid="50"/>
                                            </p:tgtEl>
                                            <p:attrNameLst>
                                              <p:attrName>style.visibility</p:attrName>
                                            </p:attrNameLst>
                                          </p:cBhvr>
                                          <p:to>
                                            <p:strVal val="visible"/>
                                          </p:to>
                                        </p:set>
                                        <p:anim calcmode="lin" valueType="num">
                                          <p:cBhvr additive="base">
                                            <p:cTn id="785" dur="1000" fill="hold"/>
                                            <p:tgtEl>
                                              <p:spTgt spid="50"/>
                                            </p:tgtEl>
                                            <p:attrNameLst>
                                              <p:attrName>ppt_x</p:attrName>
                                            </p:attrNameLst>
                                          </p:cBhvr>
                                          <p:tavLst>
                                            <p:tav tm="0">
                                              <p:val>
                                                <p:strVal val="1+#ppt_w/2"/>
                                              </p:val>
                                            </p:tav>
                                            <p:tav tm="100000">
                                              <p:val>
                                                <p:strVal val="#ppt_x"/>
                                              </p:val>
                                            </p:tav>
                                          </p:tavLst>
                                        </p:anim>
                                        <p:anim calcmode="lin" valueType="num">
                                          <p:cBhvr additive="base">
                                            <p:cTn id="786" dur="1000" fill="hold"/>
                                            <p:tgtEl>
                                              <p:spTgt spid="50"/>
                                            </p:tgtEl>
                                            <p:attrNameLst>
                                              <p:attrName>ppt_y</p:attrName>
                                            </p:attrNameLst>
                                          </p:cBhvr>
                                          <p:tavLst>
                                            <p:tav tm="0">
                                              <p:val>
                                                <p:strVal val="1+#ppt_h/2"/>
                                              </p:val>
                                            </p:tav>
                                            <p:tav tm="100000">
                                              <p:val>
                                                <p:strVal val="#ppt_y"/>
                                              </p:val>
                                            </p:tav>
                                          </p:tavLst>
                                        </p:anim>
                                      </p:childTnLst>
                                    </p:cTn>
                                  </p:par>
                                  <p:par>
                                    <p:cTn id="787" presetID="49" presetClass="entr" presetSubtype="0" decel="100000" fill="hold" grpId="1" nodeType="withEffect">
                                      <p:stCondLst>
                                        <p:cond delay="0"/>
                                      </p:stCondLst>
                                      <p:childTnLst>
                                        <p:set>
                                          <p:cBhvr>
                                            <p:cTn id="788" dur="1" fill="hold">
                                              <p:stCondLst>
                                                <p:cond delay="0"/>
                                              </p:stCondLst>
                                            </p:cTn>
                                            <p:tgtEl>
                                              <p:spTgt spid="50"/>
                                            </p:tgtEl>
                                            <p:attrNameLst>
                                              <p:attrName>style.visibility</p:attrName>
                                            </p:attrNameLst>
                                          </p:cBhvr>
                                          <p:to>
                                            <p:strVal val="visible"/>
                                          </p:to>
                                        </p:set>
                                        <p:anim calcmode="lin" valueType="num">
                                          <p:cBhvr>
                                            <p:cTn id="789" dur="1000" fill="hold"/>
                                            <p:tgtEl>
                                              <p:spTgt spid="50"/>
                                            </p:tgtEl>
                                            <p:attrNameLst>
                                              <p:attrName>ppt_w</p:attrName>
                                            </p:attrNameLst>
                                          </p:cBhvr>
                                          <p:tavLst>
                                            <p:tav tm="0">
                                              <p:val>
                                                <p:fltVal val="0"/>
                                              </p:val>
                                            </p:tav>
                                            <p:tav tm="100000">
                                              <p:val>
                                                <p:strVal val="#ppt_w"/>
                                              </p:val>
                                            </p:tav>
                                          </p:tavLst>
                                        </p:anim>
                                        <p:anim calcmode="lin" valueType="num">
                                          <p:cBhvr>
                                            <p:cTn id="790" dur="1000" fill="hold"/>
                                            <p:tgtEl>
                                              <p:spTgt spid="50"/>
                                            </p:tgtEl>
                                            <p:attrNameLst>
                                              <p:attrName>ppt_h</p:attrName>
                                            </p:attrNameLst>
                                          </p:cBhvr>
                                          <p:tavLst>
                                            <p:tav tm="0">
                                              <p:val>
                                                <p:fltVal val="0"/>
                                              </p:val>
                                            </p:tav>
                                            <p:tav tm="100000">
                                              <p:val>
                                                <p:strVal val="#ppt_h"/>
                                              </p:val>
                                            </p:tav>
                                          </p:tavLst>
                                        </p:anim>
                                        <p:anim calcmode="lin" valueType="num">
                                          <p:cBhvr>
                                            <p:cTn id="791" dur="1000" fill="hold"/>
                                            <p:tgtEl>
                                              <p:spTgt spid="50"/>
                                            </p:tgtEl>
                                            <p:attrNameLst>
                                              <p:attrName>style.rotation</p:attrName>
                                            </p:attrNameLst>
                                          </p:cBhvr>
                                          <p:tavLst>
                                            <p:tav tm="0">
                                              <p:val>
                                                <p:fltVal val="360"/>
                                              </p:val>
                                            </p:tav>
                                            <p:tav tm="100000">
                                              <p:val>
                                                <p:fltVal val="0"/>
                                              </p:val>
                                            </p:tav>
                                          </p:tavLst>
                                        </p:anim>
                                        <p:animEffect transition="in" filter="fade">
                                          <p:cBhvr>
                                            <p:cTn id="792" dur="1000"/>
                                            <p:tgtEl>
                                              <p:spTgt spid="50"/>
                                            </p:tgtEl>
                                          </p:cBhvr>
                                        </p:animEffect>
                                      </p:childTnLst>
                                    </p:cTn>
                                  </p:par>
                                  <p:par>
                                    <p:cTn id="793" presetID="49" presetClass="entr" presetSubtype="0" decel="100000" fill="hold" grpId="1" nodeType="withEffect">
                                      <p:stCondLst>
                                        <p:cond delay="0"/>
                                      </p:stCondLst>
                                      <p:childTnLst>
                                        <p:set>
                                          <p:cBhvr>
                                            <p:cTn id="794" dur="1" fill="hold">
                                              <p:stCondLst>
                                                <p:cond delay="0"/>
                                              </p:stCondLst>
                                            </p:cTn>
                                            <p:tgtEl>
                                              <p:spTgt spid="72"/>
                                            </p:tgtEl>
                                            <p:attrNameLst>
                                              <p:attrName>style.visibility</p:attrName>
                                            </p:attrNameLst>
                                          </p:cBhvr>
                                          <p:to>
                                            <p:strVal val="visible"/>
                                          </p:to>
                                        </p:set>
                                        <p:anim calcmode="lin" valueType="num">
                                          <p:cBhvr>
                                            <p:cTn id="795" dur="1000" fill="hold"/>
                                            <p:tgtEl>
                                              <p:spTgt spid="72"/>
                                            </p:tgtEl>
                                            <p:attrNameLst>
                                              <p:attrName>ppt_w</p:attrName>
                                            </p:attrNameLst>
                                          </p:cBhvr>
                                          <p:tavLst>
                                            <p:tav tm="0">
                                              <p:val>
                                                <p:fltVal val="0"/>
                                              </p:val>
                                            </p:tav>
                                            <p:tav tm="100000">
                                              <p:val>
                                                <p:strVal val="#ppt_w"/>
                                              </p:val>
                                            </p:tav>
                                          </p:tavLst>
                                        </p:anim>
                                        <p:anim calcmode="lin" valueType="num">
                                          <p:cBhvr>
                                            <p:cTn id="796" dur="1000" fill="hold"/>
                                            <p:tgtEl>
                                              <p:spTgt spid="72"/>
                                            </p:tgtEl>
                                            <p:attrNameLst>
                                              <p:attrName>ppt_h</p:attrName>
                                            </p:attrNameLst>
                                          </p:cBhvr>
                                          <p:tavLst>
                                            <p:tav tm="0">
                                              <p:val>
                                                <p:fltVal val="0"/>
                                              </p:val>
                                            </p:tav>
                                            <p:tav tm="100000">
                                              <p:val>
                                                <p:strVal val="#ppt_h"/>
                                              </p:val>
                                            </p:tav>
                                          </p:tavLst>
                                        </p:anim>
                                        <p:anim calcmode="lin" valueType="num">
                                          <p:cBhvr>
                                            <p:cTn id="797" dur="1000" fill="hold"/>
                                            <p:tgtEl>
                                              <p:spTgt spid="72"/>
                                            </p:tgtEl>
                                            <p:attrNameLst>
                                              <p:attrName>style.rotation</p:attrName>
                                            </p:attrNameLst>
                                          </p:cBhvr>
                                          <p:tavLst>
                                            <p:tav tm="0">
                                              <p:val>
                                                <p:fltVal val="360"/>
                                              </p:val>
                                            </p:tav>
                                            <p:tav tm="100000">
                                              <p:val>
                                                <p:fltVal val="0"/>
                                              </p:val>
                                            </p:tav>
                                          </p:tavLst>
                                        </p:anim>
                                        <p:animEffect transition="in" filter="fade">
                                          <p:cBhvr>
                                            <p:cTn id="798" dur="1000"/>
                                            <p:tgtEl>
                                              <p:spTgt spid="72"/>
                                            </p:tgtEl>
                                          </p:cBhvr>
                                        </p:animEffect>
                                      </p:childTnLst>
                                    </p:cTn>
                                  </p:par>
                                  <p:par>
                                    <p:cTn id="799" presetID="49" presetClass="entr" presetSubtype="0" decel="100000" fill="hold" grpId="1" nodeType="withEffect">
                                      <p:stCondLst>
                                        <p:cond delay="0"/>
                                      </p:stCondLst>
                                      <p:childTnLst>
                                        <p:set>
                                          <p:cBhvr>
                                            <p:cTn id="800" dur="1" fill="hold">
                                              <p:stCondLst>
                                                <p:cond delay="0"/>
                                              </p:stCondLst>
                                            </p:cTn>
                                            <p:tgtEl>
                                              <p:spTgt spid="73"/>
                                            </p:tgtEl>
                                            <p:attrNameLst>
                                              <p:attrName>style.visibility</p:attrName>
                                            </p:attrNameLst>
                                          </p:cBhvr>
                                          <p:to>
                                            <p:strVal val="visible"/>
                                          </p:to>
                                        </p:set>
                                        <p:anim calcmode="lin" valueType="num">
                                          <p:cBhvr>
                                            <p:cTn id="801" dur="1000" fill="hold"/>
                                            <p:tgtEl>
                                              <p:spTgt spid="73"/>
                                            </p:tgtEl>
                                            <p:attrNameLst>
                                              <p:attrName>ppt_w</p:attrName>
                                            </p:attrNameLst>
                                          </p:cBhvr>
                                          <p:tavLst>
                                            <p:tav tm="0">
                                              <p:val>
                                                <p:fltVal val="0"/>
                                              </p:val>
                                            </p:tav>
                                            <p:tav tm="100000">
                                              <p:val>
                                                <p:strVal val="#ppt_w"/>
                                              </p:val>
                                            </p:tav>
                                          </p:tavLst>
                                        </p:anim>
                                        <p:anim calcmode="lin" valueType="num">
                                          <p:cBhvr>
                                            <p:cTn id="802" dur="1000" fill="hold"/>
                                            <p:tgtEl>
                                              <p:spTgt spid="73"/>
                                            </p:tgtEl>
                                            <p:attrNameLst>
                                              <p:attrName>ppt_h</p:attrName>
                                            </p:attrNameLst>
                                          </p:cBhvr>
                                          <p:tavLst>
                                            <p:tav tm="0">
                                              <p:val>
                                                <p:fltVal val="0"/>
                                              </p:val>
                                            </p:tav>
                                            <p:tav tm="100000">
                                              <p:val>
                                                <p:strVal val="#ppt_h"/>
                                              </p:val>
                                            </p:tav>
                                          </p:tavLst>
                                        </p:anim>
                                        <p:anim calcmode="lin" valueType="num">
                                          <p:cBhvr>
                                            <p:cTn id="803" dur="1000" fill="hold"/>
                                            <p:tgtEl>
                                              <p:spTgt spid="73"/>
                                            </p:tgtEl>
                                            <p:attrNameLst>
                                              <p:attrName>style.rotation</p:attrName>
                                            </p:attrNameLst>
                                          </p:cBhvr>
                                          <p:tavLst>
                                            <p:tav tm="0">
                                              <p:val>
                                                <p:fltVal val="360"/>
                                              </p:val>
                                            </p:tav>
                                            <p:tav tm="100000">
                                              <p:val>
                                                <p:fltVal val="0"/>
                                              </p:val>
                                            </p:tav>
                                          </p:tavLst>
                                        </p:anim>
                                        <p:animEffect transition="in" filter="fade">
                                          <p:cBhvr>
                                            <p:cTn id="804" dur="1000"/>
                                            <p:tgtEl>
                                              <p:spTgt spid="73"/>
                                            </p:tgtEl>
                                          </p:cBhvr>
                                        </p:animEffect>
                                      </p:childTnLst>
                                    </p:cTn>
                                  </p:par>
                                  <p:par>
                                    <p:cTn id="805" presetID="49" presetClass="entr" presetSubtype="0" decel="100000" fill="hold" grpId="1" nodeType="withEffect">
                                      <p:stCondLst>
                                        <p:cond delay="0"/>
                                      </p:stCondLst>
                                      <p:childTnLst>
                                        <p:set>
                                          <p:cBhvr>
                                            <p:cTn id="806" dur="1" fill="hold">
                                              <p:stCondLst>
                                                <p:cond delay="0"/>
                                              </p:stCondLst>
                                            </p:cTn>
                                            <p:tgtEl>
                                              <p:spTgt spid="74"/>
                                            </p:tgtEl>
                                            <p:attrNameLst>
                                              <p:attrName>style.visibility</p:attrName>
                                            </p:attrNameLst>
                                          </p:cBhvr>
                                          <p:to>
                                            <p:strVal val="visible"/>
                                          </p:to>
                                        </p:set>
                                        <p:anim calcmode="lin" valueType="num">
                                          <p:cBhvr>
                                            <p:cTn id="807" dur="1000" fill="hold"/>
                                            <p:tgtEl>
                                              <p:spTgt spid="74"/>
                                            </p:tgtEl>
                                            <p:attrNameLst>
                                              <p:attrName>ppt_w</p:attrName>
                                            </p:attrNameLst>
                                          </p:cBhvr>
                                          <p:tavLst>
                                            <p:tav tm="0">
                                              <p:val>
                                                <p:fltVal val="0"/>
                                              </p:val>
                                            </p:tav>
                                            <p:tav tm="100000">
                                              <p:val>
                                                <p:strVal val="#ppt_w"/>
                                              </p:val>
                                            </p:tav>
                                          </p:tavLst>
                                        </p:anim>
                                        <p:anim calcmode="lin" valueType="num">
                                          <p:cBhvr>
                                            <p:cTn id="808" dur="1000" fill="hold"/>
                                            <p:tgtEl>
                                              <p:spTgt spid="74"/>
                                            </p:tgtEl>
                                            <p:attrNameLst>
                                              <p:attrName>ppt_h</p:attrName>
                                            </p:attrNameLst>
                                          </p:cBhvr>
                                          <p:tavLst>
                                            <p:tav tm="0">
                                              <p:val>
                                                <p:fltVal val="0"/>
                                              </p:val>
                                            </p:tav>
                                            <p:tav tm="100000">
                                              <p:val>
                                                <p:strVal val="#ppt_h"/>
                                              </p:val>
                                            </p:tav>
                                          </p:tavLst>
                                        </p:anim>
                                        <p:anim calcmode="lin" valueType="num">
                                          <p:cBhvr>
                                            <p:cTn id="809" dur="1000" fill="hold"/>
                                            <p:tgtEl>
                                              <p:spTgt spid="74"/>
                                            </p:tgtEl>
                                            <p:attrNameLst>
                                              <p:attrName>style.rotation</p:attrName>
                                            </p:attrNameLst>
                                          </p:cBhvr>
                                          <p:tavLst>
                                            <p:tav tm="0">
                                              <p:val>
                                                <p:fltVal val="360"/>
                                              </p:val>
                                            </p:tav>
                                            <p:tav tm="100000">
                                              <p:val>
                                                <p:fltVal val="0"/>
                                              </p:val>
                                            </p:tav>
                                          </p:tavLst>
                                        </p:anim>
                                        <p:animEffect transition="in" filter="fade">
                                          <p:cBhvr>
                                            <p:cTn id="810" dur="1000"/>
                                            <p:tgtEl>
                                              <p:spTgt spid="74"/>
                                            </p:tgtEl>
                                          </p:cBhvr>
                                        </p:animEffect>
                                      </p:childTnLst>
                                    </p:cTn>
                                  </p:par>
                                  <p:par>
                                    <p:cTn id="811" presetID="49" presetClass="entr" presetSubtype="0" decel="100000" fill="hold" grpId="1" nodeType="withEffect">
                                      <p:stCondLst>
                                        <p:cond delay="0"/>
                                      </p:stCondLst>
                                      <p:childTnLst>
                                        <p:set>
                                          <p:cBhvr>
                                            <p:cTn id="812" dur="1" fill="hold">
                                              <p:stCondLst>
                                                <p:cond delay="0"/>
                                              </p:stCondLst>
                                            </p:cTn>
                                            <p:tgtEl>
                                              <p:spTgt spid="76"/>
                                            </p:tgtEl>
                                            <p:attrNameLst>
                                              <p:attrName>style.visibility</p:attrName>
                                            </p:attrNameLst>
                                          </p:cBhvr>
                                          <p:to>
                                            <p:strVal val="visible"/>
                                          </p:to>
                                        </p:set>
                                        <p:anim calcmode="lin" valueType="num">
                                          <p:cBhvr>
                                            <p:cTn id="813" dur="1000" fill="hold"/>
                                            <p:tgtEl>
                                              <p:spTgt spid="76"/>
                                            </p:tgtEl>
                                            <p:attrNameLst>
                                              <p:attrName>ppt_w</p:attrName>
                                            </p:attrNameLst>
                                          </p:cBhvr>
                                          <p:tavLst>
                                            <p:tav tm="0">
                                              <p:val>
                                                <p:fltVal val="0"/>
                                              </p:val>
                                            </p:tav>
                                            <p:tav tm="100000">
                                              <p:val>
                                                <p:strVal val="#ppt_w"/>
                                              </p:val>
                                            </p:tav>
                                          </p:tavLst>
                                        </p:anim>
                                        <p:anim calcmode="lin" valueType="num">
                                          <p:cBhvr>
                                            <p:cTn id="814" dur="1000" fill="hold"/>
                                            <p:tgtEl>
                                              <p:spTgt spid="76"/>
                                            </p:tgtEl>
                                            <p:attrNameLst>
                                              <p:attrName>ppt_h</p:attrName>
                                            </p:attrNameLst>
                                          </p:cBhvr>
                                          <p:tavLst>
                                            <p:tav tm="0">
                                              <p:val>
                                                <p:fltVal val="0"/>
                                              </p:val>
                                            </p:tav>
                                            <p:tav tm="100000">
                                              <p:val>
                                                <p:strVal val="#ppt_h"/>
                                              </p:val>
                                            </p:tav>
                                          </p:tavLst>
                                        </p:anim>
                                        <p:anim calcmode="lin" valueType="num">
                                          <p:cBhvr>
                                            <p:cTn id="815" dur="1000" fill="hold"/>
                                            <p:tgtEl>
                                              <p:spTgt spid="76"/>
                                            </p:tgtEl>
                                            <p:attrNameLst>
                                              <p:attrName>style.rotation</p:attrName>
                                            </p:attrNameLst>
                                          </p:cBhvr>
                                          <p:tavLst>
                                            <p:tav tm="0">
                                              <p:val>
                                                <p:fltVal val="360"/>
                                              </p:val>
                                            </p:tav>
                                            <p:tav tm="100000">
                                              <p:val>
                                                <p:fltVal val="0"/>
                                              </p:val>
                                            </p:tav>
                                          </p:tavLst>
                                        </p:anim>
                                        <p:animEffect transition="in" filter="fade">
                                          <p:cBhvr>
                                            <p:cTn id="816" dur="1000"/>
                                            <p:tgtEl>
                                              <p:spTgt spid="76"/>
                                            </p:tgtEl>
                                          </p:cBhvr>
                                        </p:animEffect>
                                      </p:childTnLst>
                                    </p:cTn>
                                  </p:par>
                                  <p:par>
                                    <p:cTn id="817" presetID="49" presetClass="entr" presetSubtype="0" decel="100000" fill="hold" grpId="1" nodeType="withEffect">
                                      <p:stCondLst>
                                        <p:cond delay="0"/>
                                      </p:stCondLst>
                                      <p:childTnLst>
                                        <p:set>
                                          <p:cBhvr>
                                            <p:cTn id="818" dur="1" fill="hold">
                                              <p:stCondLst>
                                                <p:cond delay="0"/>
                                              </p:stCondLst>
                                            </p:cTn>
                                            <p:tgtEl>
                                              <p:spTgt spid="78"/>
                                            </p:tgtEl>
                                            <p:attrNameLst>
                                              <p:attrName>style.visibility</p:attrName>
                                            </p:attrNameLst>
                                          </p:cBhvr>
                                          <p:to>
                                            <p:strVal val="visible"/>
                                          </p:to>
                                        </p:set>
                                        <p:anim calcmode="lin" valueType="num">
                                          <p:cBhvr>
                                            <p:cTn id="819" dur="1000" fill="hold"/>
                                            <p:tgtEl>
                                              <p:spTgt spid="78"/>
                                            </p:tgtEl>
                                            <p:attrNameLst>
                                              <p:attrName>ppt_w</p:attrName>
                                            </p:attrNameLst>
                                          </p:cBhvr>
                                          <p:tavLst>
                                            <p:tav tm="0">
                                              <p:val>
                                                <p:fltVal val="0"/>
                                              </p:val>
                                            </p:tav>
                                            <p:tav tm="100000">
                                              <p:val>
                                                <p:strVal val="#ppt_w"/>
                                              </p:val>
                                            </p:tav>
                                          </p:tavLst>
                                        </p:anim>
                                        <p:anim calcmode="lin" valueType="num">
                                          <p:cBhvr>
                                            <p:cTn id="820" dur="1000" fill="hold"/>
                                            <p:tgtEl>
                                              <p:spTgt spid="78"/>
                                            </p:tgtEl>
                                            <p:attrNameLst>
                                              <p:attrName>ppt_h</p:attrName>
                                            </p:attrNameLst>
                                          </p:cBhvr>
                                          <p:tavLst>
                                            <p:tav tm="0">
                                              <p:val>
                                                <p:fltVal val="0"/>
                                              </p:val>
                                            </p:tav>
                                            <p:tav tm="100000">
                                              <p:val>
                                                <p:strVal val="#ppt_h"/>
                                              </p:val>
                                            </p:tav>
                                          </p:tavLst>
                                        </p:anim>
                                        <p:anim calcmode="lin" valueType="num">
                                          <p:cBhvr>
                                            <p:cTn id="821" dur="1000" fill="hold"/>
                                            <p:tgtEl>
                                              <p:spTgt spid="78"/>
                                            </p:tgtEl>
                                            <p:attrNameLst>
                                              <p:attrName>style.rotation</p:attrName>
                                            </p:attrNameLst>
                                          </p:cBhvr>
                                          <p:tavLst>
                                            <p:tav tm="0">
                                              <p:val>
                                                <p:fltVal val="360"/>
                                              </p:val>
                                            </p:tav>
                                            <p:tav tm="100000">
                                              <p:val>
                                                <p:fltVal val="0"/>
                                              </p:val>
                                            </p:tav>
                                          </p:tavLst>
                                        </p:anim>
                                        <p:animEffect transition="in" filter="fade">
                                          <p:cBhvr>
                                            <p:cTn id="822" dur="1000"/>
                                            <p:tgtEl>
                                              <p:spTgt spid="78"/>
                                            </p:tgtEl>
                                          </p:cBhvr>
                                        </p:animEffect>
                                      </p:childTnLst>
                                    </p:cTn>
                                  </p:par>
                                  <p:par>
                                    <p:cTn id="823" presetID="49" presetClass="entr" presetSubtype="0" decel="100000" fill="hold" grpId="1" nodeType="withEffect">
                                      <p:stCondLst>
                                        <p:cond delay="0"/>
                                      </p:stCondLst>
                                      <p:childTnLst>
                                        <p:set>
                                          <p:cBhvr>
                                            <p:cTn id="824" dur="1" fill="hold">
                                              <p:stCondLst>
                                                <p:cond delay="0"/>
                                              </p:stCondLst>
                                            </p:cTn>
                                            <p:tgtEl>
                                              <p:spTgt spid="81"/>
                                            </p:tgtEl>
                                            <p:attrNameLst>
                                              <p:attrName>style.visibility</p:attrName>
                                            </p:attrNameLst>
                                          </p:cBhvr>
                                          <p:to>
                                            <p:strVal val="visible"/>
                                          </p:to>
                                        </p:set>
                                        <p:anim calcmode="lin" valueType="num">
                                          <p:cBhvr>
                                            <p:cTn id="825" dur="1000" fill="hold"/>
                                            <p:tgtEl>
                                              <p:spTgt spid="81"/>
                                            </p:tgtEl>
                                            <p:attrNameLst>
                                              <p:attrName>ppt_w</p:attrName>
                                            </p:attrNameLst>
                                          </p:cBhvr>
                                          <p:tavLst>
                                            <p:tav tm="0">
                                              <p:val>
                                                <p:fltVal val="0"/>
                                              </p:val>
                                            </p:tav>
                                            <p:tav tm="100000">
                                              <p:val>
                                                <p:strVal val="#ppt_w"/>
                                              </p:val>
                                            </p:tav>
                                          </p:tavLst>
                                        </p:anim>
                                        <p:anim calcmode="lin" valueType="num">
                                          <p:cBhvr>
                                            <p:cTn id="826" dur="1000" fill="hold"/>
                                            <p:tgtEl>
                                              <p:spTgt spid="81"/>
                                            </p:tgtEl>
                                            <p:attrNameLst>
                                              <p:attrName>ppt_h</p:attrName>
                                            </p:attrNameLst>
                                          </p:cBhvr>
                                          <p:tavLst>
                                            <p:tav tm="0">
                                              <p:val>
                                                <p:fltVal val="0"/>
                                              </p:val>
                                            </p:tav>
                                            <p:tav tm="100000">
                                              <p:val>
                                                <p:strVal val="#ppt_h"/>
                                              </p:val>
                                            </p:tav>
                                          </p:tavLst>
                                        </p:anim>
                                        <p:anim calcmode="lin" valueType="num">
                                          <p:cBhvr>
                                            <p:cTn id="827" dur="1000" fill="hold"/>
                                            <p:tgtEl>
                                              <p:spTgt spid="81"/>
                                            </p:tgtEl>
                                            <p:attrNameLst>
                                              <p:attrName>style.rotation</p:attrName>
                                            </p:attrNameLst>
                                          </p:cBhvr>
                                          <p:tavLst>
                                            <p:tav tm="0">
                                              <p:val>
                                                <p:fltVal val="360"/>
                                              </p:val>
                                            </p:tav>
                                            <p:tav tm="100000">
                                              <p:val>
                                                <p:fltVal val="0"/>
                                              </p:val>
                                            </p:tav>
                                          </p:tavLst>
                                        </p:anim>
                                        <p:animEffect transition="in" filter="fade">
                                          <p:cBhvr>
                                            <p:cTn id="828" dur="1000"/>
                                            <p:tgtEl>
                                              <p:spTgt spid="81"/>
                                            </p:tgtEl>
                                          </p:cBhvr>
                                        </p:animEffect>
                                      </p:childTnLst>
                                    </p:cTn>
                                  </p:par>
                                  <p:par>
                                    <p:cTn id="829" presetID="49" presetClass="entr" presetSubtype="0" decel="100000" fill="hold" grpId="1" nodeType="withEffect">
                                      <p:stCondLst>
                                        <p:cond delay="0"/>
                                      </p:stCondLst>
                                      <p:childTnLst>
                                        <p:set>
                                          <p:cBhvr>
                                            <p:cTn id="830" dur="1" fill="hold">
                                              <p:stCondLst>
                                                <p:cond delay="0"/>
                                              </p:stCondLst>
                                            </p:cTn>
                                            <p:tgtEl>
                                              <p:spTgt spid="82"/>
                                            </p:tgtEl>
                                            <p:attrNameLst>
                                              <p:attrName>style.visibility</p:attrName>
                                            </p:attrNameLst>
                                          </p:cBhvr>
                                          <p:to>
                                            <p:strVal val="visible"/>
                                          </p:to>
                                        </p:set>
                                        <p:anim calcmode="lin" valueType="num">
                                          <p:cBhvr>
                                            <p:cTn id="831" dur="1000" fill="hold"/>
                                            <p:tgtEl>
                                              <p:spTgt spid="82"/>
                                            </p:tgtEl>
                                            <p:attrNameLst>
                                              <p:attrName>ppt_w</p:attrName>
                                            </p:attrNameLst>
                                          </p:cBhvr>
                                          <p:tavLst>
                                            <p:tav tm="0">
                                              <p:val>
                                                <p:fltVal val="0"/>
                                              </p:val>
                                            </p:tav>
                                            <p:tav tm="100000">
                                              <p:val>
                                                <p:strVal val="#ppt_w"/>
                                              </p:val>
                                            </p:tav>
                                          </p:tavLst>
                                        </p:anim>
                                        <p:anim calcmode="lin" valueType="num">
                                          <p:cBhvr>
                                            <p:cTn id="832" dur="1000" fill="hold"/>
                                            <p:tgtEl>
                                              <p:spTgt spid="82"/>
                                            </p:tgtEl>
                                            <p:attrNameLst>
                                              <p:attrName>ppt_h</p:attrName>
                                            </p:attrNameLst>
                                          </p:cBhvr>
                                          <p:tavLst>
                                            <p:tav tm="0">
                                              <p:val>
                                                <p:fltVal val="0"/>
                                              </p:val>
                                            </p:tav>
                                            <p:tav tm="100000">
                                              <p:val>
                                                <p:strVal val="#ppt_h"/>
                                              </p:val>
                                            </p:tav>
                                          </p:tavLst>
                                        </p:anim>
                                        <p:anim calcmode="lin" valueType="num">
                                          <p:cBhvr>
                                            <p:cTn id="833" dur="1000" fill="hold"/>
                                            <p:tgtEl>
                                              <p:spTgt spid="82"/>
                                            </p:tgtEl>
                                            <p:attrNameLst>
                                              <p:attrName>style.rotation</p:attrName>
                                            </p:attrNameLst>
                                          </p:cBhvr>
                                          <p:tavLst>
                                            <p:tav tm="0">
                                              <p:val>
                                                <p:fltVal val="360"/>
                                              </p:val>
                                            </p:tav>
                                            <p:tav tm="100000">
                                              <p:val>
                                                <p:fltVal val="0"/>
                                              </p:val>
                                            </p:tav>
                                          </p:tavLst>
                                        </p:anim>
                                        <p:animEffect transition="in" filter="fade">
                                          <p:cBhvr>
                                            <p:cTn id="834" dur="1000"/>
                                            <p:tgtEl>
                                              <p:spTgt spid="82"/>
                                            </p:tgtEl>
                                          </p:cBhvr>
                                        </p:animEffect>
                                      </p:childTnLst>
                                    </p:cTn>
                                  </p:par>
                                </p:childTnLst>
                              </p:cTn>
                            </p:par>
                            <p:par>
                              <p:cTn id="835" fill="hold">
                                <p:stCondLst>
                                  <p:cond delay="1000"/>
                                </p:stCondLst>
                                <p:childTnLst>
                                  <p:par>
                                    <p:cTn id="836" presetID="53" presetClass="entr" presetSubtype="16" fill="hold" grpId="0" nodeType="afterEffect">
                                      <p:stCondLst>
                                        <p:cond delay="0"/>
                                      </p:stCondLst>
                                      <p:childTnLst>
                                        <p:set>
                                          <p:cBhvr>
                                            <p:cTn id="837" dur="1" fill="hold">
                                              <p:stCondLst>
                                                <p:cond delay="0"/>
                                              </p:stCondLst>
                                            </p:cTn>
                                            <p:tgtEl>
                                              <p:spTgt spid="252"/>
                                            </p:tgtEl>
                                            <p:attrNameLst>
                                              <p:attrName>style.visibility</p:attrName>
                                            </p:attrNameLst>
                                          </p:cBhvr>
                                          <p:to>
                                            <p:strVal val="visible"/>
                                          </p:to>
                                        </p:set>
                                        <p:anim calcmode="lin" valueType="num">
                                          <p:cBhvr>
                                            <p:cTn id="838" dur="750" fill="hold"/>
                                            <p:tgtEl>
                                              <p:spTgt spid="252"/>
                                            </p:tgtEl>
                                            <p:attrNameLst>
                                              <p:attrName>ppt_w</p:attrName>
                                            </p:attrNameLst>
                                          </p:cBhvr>
                                          <p:tavLst>
                                            <p:tav tm="0">
                                              <p:val>
                                                <p:fltVal val="0"/>
                                              </p:val>
                                            </p:tav>
                                            <p:tav tm="100000">
                                              <p:val>
                                                <p:strVal val="#ppt_w"/>
                                              </p:val>
                                            </p:tav>
                                          </p:tavLst>
                                        </p:anim>
                                        <p:anim calcmode="lin" valueType="num">
                                          <p:cBhvr>
                                            <p:cTn id="839" dur="750" fill="hold"/>
                                            <p:tgtEl>
                                              <p:spTgt spid="252"/>
                                            </p:tgtEl>
                                            <p:attrNameLst>
                                              <p:attrName>ppt_h</p:attrName>
                                            </p:attrNameLst>
                                          </p:cBhvr>
                                          <p:tavLst>
                                            <p:tav tm="0">
                                              <p:val>
                                                <p:fltVal val="0"/>
                                              </p:val>
                                            </p:tav>
                                            <p:tav tm="100000">
                                              <p:val>
                                                <p:strVal val="#ppt_h"/>
                                              </p:val>
                                            </p:tav>
                                          </p:tavLst>
                                        </p:anim>
                                        <p:animEffect transition="in" filter="fade">
                                          <p:cBhvr>
                                            <p:cTn id="840" dur="750"/>
                                            <p:tgtEl>
                                              <p:spTgt spid="252"/>
                                            </p:tgtEl>
                                          </p:cBhvr>
                                        </p:animEffect>
                                      </p:childTnLst>
                                    </p:cTn>
                                  </p:par>
                                  <p:par>
                                    <p:cTn id="841" presetID="53" presetClass="entr" presetSubtype="16" fill="hold" grpId="0" nodeType="withEffect">
                                      <p:stCondLst>
                                        <p:cond delay="250"/>
                                      </p:stCondLst>
                                      <p:childTnLst>
                                        <p:set>
                                          <p:cBhvr>
                                            <p:cTn id="842" dur="1" fill="hold">
                                              <p:stCondLst>
                                                <p:cond delay="0"/>
                                              </p:stCondLst>
                                            </p:cTn>
                                            <p:tgtEl>
                                              <p:spTgt spid="253"/>
                                            </p:tgtEl>
                                            <p:attrNameLst>
                                              <p:attrName>style.visibility</p:attrName>
                                            </p:attrNameLst>
                                          </p:cBhvr>
                                          <p:to>
                                            <p:strVal val="visible"/>
                                          </p:to>
                                        </p:set>
                                        <p:anim calcmode="lin" valueType="num">
                                          <p:cBhvr>
                                            <p:cTn id="843" dur="750" fill="hold"/>
                                            <p:tgtEl>
                                              <p:spTgt spid="253"/>
                                            </p:tgtEl>
                                            <p:attrNameLst>
                                              <p:attrName>ppt_w</p:attrName>
                                            </p:attrNameLst>
                                          </p:cBhvr>
                                          <p:tavLst>
                                            <p:tav tm="0">
                                              <p:val>
                                                <p:fltVal val="0"/>
                                              </p:val>
                                            </p:tav>
                                            <p:tav tm="100000">
                                              <p:val>
                                                <p:strVal val="#ppt_w"/>
                                              </p:val>
                                            </p:tav>
                                          </p:tavLst>
                                        </p:anim>
                                        <p:anim calcmode="lin" valueType="num">
                                          <p:cBhvr>
                                            <p:cTn id="844" dur="750" fill="hold"/>
                                            <p:tgtEl>
                                              <p:spTgt spid="253"/>
                                            </p:tgtEl>
                                            <p:attrNameLst>
                                              <p:attrName>ppt_h</p:attrName>
                                            </p:attrNameLst>
                                          </p:cBhvr>
                                          <p:tavLst>
                                            <p:tav tm="0">
                                              <p:val>
                                                <p:fltVal val="0"/>
                                              </p:val>
                                            </p:tav>
                                            <p:tav tm="100000">
                                              <p:val>
                                                <p:strVal val="#ppt_h"/>
                                              </p:val>
                                            </p:tav>
                                          </p:tavLst>
                                        </p:anim>
                                        <p:animEffect transition="in" filter="fade">
                                          <p:cBhvr>
                                            <p:cTn id="845" dur="750"/>
                                            <p:tgtEl>
                                              <p:spTgt spid="253"/>
                                            </p:tgtEl>
                                          </p:cBhvr>
                                        </p:animEffect>
                                      </p:childTnLst>
                                    </p:cTn>
                                  </p:par>
                                  <p:par>
                                    <p:cTn id="846" presetID="53" presetClass="entr" presetSubtype="16" fill="hold" grpId="0" nodeType="withEffect">
                                      <p:stCondLst>
                                        <p:cond delay="250"/>
                                      </p:stCondLst>
                                      <p:childTnLst>
                                        <p:set>
                                          <p:cBhvr>
                                            <p:cTn id="847" dur="1" fill="hold">
                                              <p:stCondLst>
                                                <p:cond delay="0"/>
                                              </p:stCondLst>
                                            </p:cTn>
                                            <p:tgtEl>
                                              <p:spTgt spid="260"/>
                                            </p:tgtEl>
                                            <p:attrNameLst>
                                              <p:attrName>style.visibility</p:attrName>
                                            </p:attrNameLst>
                                          </p:cBhvr>
                                          <p:to>
                                            <p:strVal val="visible"/>
                                          </p:to>
                                        </p:set>
                                        <p:anim calcmode="lin" valueType="num">
                                          <p:cBhvr>
                                            <p:cTn id="848" dur="750" fill="hold"/>
                                            <p:tgtEl>
                                              <p:spTgt spid="260"/>
                                            </p:tgtEl>
                                            <p:attrNameLst>
                                              <p:attrName>ppt_w</p:attrName>
                                            </p:attrNameLst>
                                          </p:cBhvr>
                                          <p:tavLst>
                                            <p:tav tm="0">
                                              <p:val>
                                                <p:fltVal val="0"/>
                                              </p:val>
                                            </p:tav>
                                            <p:tav tm="100000">
                                              <p:val>
                                                <p:strVal val="#ppt_w"/>
                                              </p:val>
                                            </p:tav>
                                          </p:tavLst>
                                        </p:anim>
                                        <p:anim calcmode="lin" valueType="num">
                                          <p:cBhvr>
                                            <p:cTn id="849" dur="750" fill="hold"/>
                                            <p:tgtEl>
                                              <p:spTgt spid="260"/>
                                            </p:tgtEl>
                                            <p:attrNameLst>
                                              <p:attrName>ppt_h</p:attrName>
                                            </p:attrNameLst>
                                          </p:cBhvr>
                                          <p:tavLst>
                                            <p:tav tm="0">
                                              <p:val>
                                                <p:fltVal val="0"/>
                                              </p:val>
                                            </p:tav>
                                            <p:tav tm="100000">
                                              <p:val>
                                                <p:strVal val="#ppt_h"/>
                                              </p:val>
                                            </p:tav>
                                          </p:tavLst>
                                        </p:anim>
                                        <p:animEffect transition="in" filter="fade">
                                          <p:cBhvr>
                                            <p:cTn id="850" dur="750"/>
                                            <p:tgtEl>
                                              <p:spTgt spid="260"/>
                                            </p:tgtEl>
                                          </p:cBhvr>
                                        </p:animEffect>
                                      </p:childTnLst>
                                    </p:cTn>
                                  </p:par>
                                  <p:par>
                                    <p:cTn id="851" presetID="53" presetClass="entr" presetSubtype="16" fill="hold" grpId="0" nodeType="withEffect">
                                      <p:stCondLst>
                                        <p:cond delay="0"/>
                                      </p:stCondLst>
                                      <p:childTnLst>
                                        <p:set>
                                          <p:cBhvr>
                                            <p:cTn id="852" dur="1" fill="hold">
                                              <p:stCondLst>
                                                <p:cond delay="0"/>
                                              </p:stCondLst>
                                            </p:cTn>
                                            <p:tgtEl>
                                              <p:spTgt spid="261"/>
                                            </p:tgtEl>
                                            <p:attrNameLst>
                                              <p:attrName>style.visibility</p:attrName>
                                            </p:attrNameLst>
                                          </p:cBhvr>
                                          <p:to>
                                            <p:strVal val="visible"/>
                                          </p:to>
                                        </p:set>
                                        <p:anim calcmode="lin" valueType="num">
                                          <p:cBhvr>
                                            <p:cTn id="853" dur="750" fill="hold"/>
                                            <p:tgtEl>
                                              <p:spTgt spid="261"/>
                                            </p:tgtEl>
                                            <p:attrNameLst>
                                              <p:attrName>ppt_w</p:attrName>
                                            </p:attrNameLst>
                                          </p:cBhvr>
                                          <p:tavLst>
                                            <p:tav tm="0">
                                              <p:val>
                                                <p:fltVal val="0"/>
                                              </p:val>
                                            </p:tav>
                                            <p:tav tm="100000">
                                              <p:val>
                                                <p:strVal val="#ppt_w"/>
                                              </p:val>
                                            </p:tav>
                                          </p:tavLst>
                                        </p:anim>
                                        <p:anim calcmode="lin" valueType="num">
                                          <p:cBhvr>
                                            <p:cTn id="854" dur="750" fill="hold"/>
                                            <p:tgtEl>
                                              <p:spTgt spid="261"/>
                                            </p:tgtEl>
                                            <p:attrNameLst>
                                              <p:attrName>ppt_h</p:attrName>
                                            </p:attrNameLst>
                                          </p:cBhvr>
                                          <p:tavLst>
                                            <p:tav tm="0">
                                              <p:val>
                                                <p:fltVal val="0"/>
                                              </p:val>
                                            </p:tav>
                                            <p:tav tm="100000">
                                              <p:val>
                                                <p:strVal val="#ppt_h"/>
                                              </p:val>
                                            </p:tav>
                                          </p:tavLst>
                                        </p:anim>
                                        <p:animEffect transition="in" filter="fade">
                                          <p:cBhvr>
                                            <p:cTn id="855" dur="750"/>
                                            <p:tgtEl>
                                              <p:spTgt spid="261"/>
                                            </p:tgtEl>
                                          </p:cBhvr>
                                        </p:animEffect>
                                      </p:childTnLst>
                                    </p:cTn>
                                  </p:par>
                                  <p:par>
                                    <p:cTn id="856" presetID="53" presetClass="entr" presetSubtype="16" fill="hold" grpId="0" nodeType="withEffect">
                                      <p:stCondLst>
                                        <p:cond delay="0"/>
                                      </p:stCondLst>
                                      <p:childTnLst>
                                        <p:set>
                                          <p:cBhvr>
                                            <p:cTn id="857" dur="1" fill="hold">
                                              <p:stCondLst>
                                                <p:cond delay="0"/>
                                              </p:stCondLst>
                                            </p:cTn>
                                            <p:tgtEl>
                                              <p:spTgt spid="266"/>
                                            </p:tgtEl>
                                            <p:attrNameLst>
                                              <p:attrName>style.visibility</p:attrName>
                                            </p:attrNameLst>
                                          </p:cBhvr>
                                          <p:to>
                                            <p:strVal val="visible"/>
                                          </p:to>
                                        </p:set>
                                        <p:anim calcmode="lin" valueType="num">
                                          <p:cBhvr>
                                            <p:cTn id="858" dur="750" fill="hold"/>
                                            <p:tgtEl>
                                              <p:spTgt spid="266"/>
                                            </p:tgtEl>
                                            <p:attrNameLst>
                                              <p:attrName>ppt_w</p:attrName>
                                            </p:attrNameLst>
                                          </p:cBhvr>
                                          <p:tavLst>
                                            <p:tav tm="0">
                                              <p:val>
                                                <p:fltVal val="0"/>
                                              </p:val>
                                            </p:tav>
                                            <p:tav tm="100000">
                                              <p:val>
                                                <p:strVal val="#ppt_w"/>
                                              </p:val>
                                            </p:tav>
                                          </p:tavLst>
                                        </p:anim>
                                        <p:anim calcmode="lin" valueType="num">
                                          <p:cBhvr>
                                            <p:cTn id="859" dur="750" fill="hold"/>
                                            <p:tgtEl>
                                              <p:spTgt spid="266"/>
                                            </p:tgtEl>
                                            <p:attrNameLst>
                                              <p:attrName>ppt_h</p:attrName>
                                            </p:attrNameLst>
                                          </p:cBhvr>
                                          <p:tavLst>
                                            <p:tav tm="0">
                                              <p:val>
                                                <p:fltVal val="0"/>
                                              </p:val>
                                            </p:tav>
                                            <p:tav tm="100000">
                                              <p:val>
                                                <p:strVal val="#ppt_h"/>
                                              </p:val>
                                            </p:tav>
                                          </p:tavLst>
                                        </p:anim>
                                        <p:animEffect transition="in" filter="fade">
                                          <p:cBhvr>
                                            <p:cTn id="860" dur="750"/>
                                            <p:tgtEl>
                                              <p:spTgt spid="266"/>
                                            </p:tgtEl>
                                          </p:cBhvr>
                                        </p:animEffect>
                                      </p:childTnLst>
                                    </p:cTn>
                                  </p:par>
                                  <p:par>
                                    <p:cTn id="861" presetID="53" presetClass="entr" presetSubtype="16" fill="hold" grpId="0" nodeType="withEffect">
                                      <p:stCondLst>
                                        <p:cond delay="250"/>
                                      </p:stCondLst>
                                      <p:childTnLst>
                                        <p:set>
                                          <p:cBhvr>
                                            <p:cTn id="862" dur="1" fill="hold">
                                              <p:stCondLst>
                                                <p:cond delay="0"/>
                                              </p:stCondLst>
                                            </p:cTn>
                                            <p:tgtEl>
                                              <p:spTgt spid="267"/>
                                            </p:tgtEl>
                                            <p:attrNameLst>
                                              <p:attrName>style.visibility</p:attrName>
                                            </p:attrNameLst>
                                          </p:cBhvr>
                                          <p:to>
                                            <p:strVal val="visible"/>
                                          </p:to>
                                        </p:set>
                                        <p:anim calcmode="lin" valueType="num">
                                          <p:cBhvr>
                                            <p:cTn id="863" dur="750" fill="hold"/>
                                            <p:tgtEl>
                                              <p:spTgt spid="267"/>
                                            </p:tgtEl>
                                            <p:attrNameLst>
                                              <p:attrName>ppt_w</p:attrName>
                                            </p:attrNameLst>
                                          </p:cBhvr>
                                          <p:tavLst>
                                            <p:tav tm="0">
                                              <p:val>
                                                <p:fltVal val="0"/>
                                              </p:val>
                                            </p:tav>
                                            <p:tav tm="100000">
                                              <p:val>
                                                <p:strVal val="#ppt_w"/>
                                              </p:val>
                                            </p:tav>
                                          </p:tavLst>
                                        </p:anim>
                                        <p:anim calcmode="lin" valueType="num">
                                          <p:cBhvr>
                                            <p:cTn id="864" dur="750" fill="hold"/>
                                            <p:tgtEl>
                                              <p:spTgt spid="267"/>
                                            </p:tgtEl>
                                            <p:attrNameLst>
                                              <p:attrName>ppt_h</p:attrName>
                                            </p:attrNameLst>
                                          </p:cBhvr>
                                          <p:tavLst>
                                            <p:tav tm="0">
                                              <p:val>
                                                <p:fltVal val="0"/>
                                              </p:val>
                                            </p:tav>
                                            <p:tav tm="100000">
                                              <p:val>
                                                <p:strVal val="#ppt_h"/>
                                              </p:val>
                                            </p:tav>
                                          </p:tavLst>
                                        </p:anim>
                                        <p:animEffect transition="in" filter="fade">
                                          <p:cBhvr>
                                            <p:cTn id="865" dur="750"/>
                                            <p:tgtEl>
                                              <p:spTgt spid="267"/>
                                            </p:tgtEl>
                                          </p:cBhvr>
                                        </p:animEffect>
                                      </p:childTnLst>
                                    </p:cTn>
                                  </p:par>
                                  <p:par>
                                    <p:cTn id="866" presetID="53" presetClass="entr" presetSubtype="16" fill="hold" grpId="0" nodeType="withEffect">
                                      <p:stCondLst>
                                        <p:cond delay="0"/>
                                      </p:stCondLst>
                                      <p:childTnLst>
                                        <p:set>
                                          <p:cBhvr>
                                            <p:cTn id="867" dur="1" fill="hold">
                                              <p:stCondLst>
                                                <p:cond delay="0"/>
                                              </p:stCondLst>
                                            </p:cTn>
                                            <p:tgtEl>
                                              <p:spTgt spid="270"/>
                                            </p:tgtEl>
                                            <p:attrNameLst>
                                              <p:attrName>style.visibility</p:attrName>
                                            </p:attrNameLst>
                                          </p:cBhvr>
                                          <p:to>
                                            <p:strVal val="visible"/>
                                          </p:to>
                                        </p:set>
                                        <p:anim calcmode="lin" valueType="num">
                                          <p:cBhvr>
                                            <p:cTn id="868" dur="750" fill="hold"/>
                                            <p:tgtEl>
                                              <p:spTgt spid="270"/>
                                            </p:tgtEl>
                                            <p:attrNameLst>
                                              <p:attrName>ppt_w</p:attrName>
                                            </p:attrNameLst>
                                          </p:cBhvr>
                                          <p:tavLst>
                                            <p:tav tm="0">
                                              <p:val>
                                                <p:fltVal val="0"/>
                                              </p:val>
                                            </p:tav>
                                            <p:tav tm="100000">
                                              <p:val>
                                                <p:strVal val="#ppt_w"/>
                                              </p:val>
                                            </p:tav>
                                          </p:tavLst>
                                        </p:anim>
                                        <p:anim calcmode="lin" valueType="num">
                                          <p:cBhvr>
                                            <p:cTn id="869" dur="750" fill="hold"/>
                                            <p:tgtEl>
                                              <p:spTgt spid="270"/>
                                            </p:tgtEl>
                                            <p:attrNameLst>
                                              <p:attrName>ppt_h</p:attrName>
                                            </p:attrNameLst>
                                          </p:cBhvr>
                                          <p:tavLst>
                                            <p:tav tm="0">
                                              <p:val>
                                                <p:fltVal val="0"/>
                                              </p:val>
                                            </p:tav>
                                            <p:tav tm="100000">
                                              <p:val>
                                                <p:strVal val="#ppt_h"/>
                                              </p:val>
                                            </p:tav>
                                          </p:tavLst>
                                        </p:anim>
                                        <p:animEffect transition="in" filter="fade">
                                          <p:cBhvr>
                                            <p:cTn id="870" dur="750"/>
                                            <p:tgtEl>
                                              <p:spTgt spid="270"/>
                                            </p:tgtEl>
                                          </p:cBhvr>
                                        </p:animEffect>
                                      </p:childTnLst>
                                    </p:cTn>
                                  </p:par>
                                  <p:par>
                                    <p:cTn id="871" presetID="53" presetClass="entr" presetSubtype="16" fill="hold" grpId="0" nodeType="withEffect">
                                      <p:stCondLst>
                                        <p:cond delay="0"/>
                                      </p:stCondLst>
                                      <p:childTnLst>
                                        <p:set>
                                          <p:cBhvr>
                                            <p:cTn id="872" dur="1" fill="hold">
                                              <p:stCondLst>
                                                <p:cond delay="0"/>
                                              </p:stCondLst>
                                            </p:cTn>
                                            <p:tgtEl>
                                              <p:spTgt spid="271"/>
                                            </p:tgtEl>
                                            <p:attrNameLst>
                                              <p:attrName>style.visibility</p:attrName>
                                            </p:attrNameLst>
                                          </p:cBhvr>
                                          <p:to>
                                            <p:strVal val="visible"/>
                                          </p:to>
                                        </p:set>
                                        <p:anim calcmode="lin" valueType="num">
                                          <p:cBhvr>
                                            <p:cTn id="873" dur="750" fill="hold"/>
                                            <p:tgtEl>
                                              <p:spTgt spid="271"/>
                                            </p:tgtEl>
                                            <p:attrNameLst>
                                              <p:attrName>ppt_w</p:attrName>
                                            </p:attrNameLst>
                                          </p:cBhvr>
                                          <p:tavLst>
                                            <p:tav tm="0">
                                              <p:val>
                                                <p:fltVal val="0"/>
                                              </p:val>
                                            </p:tav>
                                            <p:tav tm="100000">
                                              <p:val>
                                                <p:strVal val="#ppt_w"/>
                                              </p:val>
                                            </p:tav>
                                          </p:tavLst>
                                        </p:anim>
                                        <p:anim calcmode="lin" valueType="num">
                                          <p:cBhvr>
                                            <p:cTn id="874" dur="750" fill="hold"/>
                                            <p:tgtEl>
                                              <p:spTgt spid="271"/>
                                            </p:tgtEl>
                                            <p:attrNameLst>
                                              <p:attrName>ppt_h</p:attrName>
                                            </p:attrNameLst>
                                          </p:cBhvr>
                                          <p:tavLst>
                                            <p:tav tm="0">
                                              <p:val>
                                                <p:fltVal val="0"/>
                                              </p:val>
                                            </p:tav>
                                            <p:tav tm="100000">
                                              <p:val>
                                                <p:strVal val="#ppt_h"/>
                                              </p:val>
                                            </p:tav>
                                          </p:tavLst>
                                        </p:anim>
                                        <p:animEffect transition="in" filter="fade">
                                          <p:cBhvr>
                                            <p:cTn id="875" dur="750"/>
                                            <p:tgtEl>
                                              <p:spTgt spid="271"/>
                                            </p:tgtEl>
                                          </p:cBhvr>
                                        </p:animEffect>
                                      </p:childTnLst>
                                    </p:cTn>
                                  </p:par>
                                  <p:par>
                                    <p:cTn id="876" presetID="53" presetClass="entr" presetSubtype="16" fill="hold" grpId="0" nodeType="withEffect">
                                      <p:stCondLst>
                                        <p:cond delay="0"/>
                                      </p:stCondLst>
                                      <p:childTnLst>
                                        <p:set>
                                          <p:cBhvr>
                                            <p:cTn id="877" dur="1" fill="hold">
                                              <p:stCondLst>
                                                <p:cond delay="0"/>
                                              </p:stCondLst>
                                            </p:cTn>
                                            <p:tgtEl>
                                              <p:spTgt spid="272"/>
                                            </p:tgtEl>
                                            <p:attrNameLst>
                                              <p:attrName>style.visibility</p:attrName>
                                            </p:attrNameLst>
                                          </p:cBhvr>
                                          <p:to>
                                            <p:strVal val="visible"/>
                                          </p:to>
                                        </p:set>
                                        <p:anim calcmode="lin" valueType="num">
                                          <p:cBhvr>
                                            <p:cTn id="878" dur="750" fill="hold"/>
                                            <p:tgtEl>
                                              <p:spTgt spid="272"/>
                                            </p:tgtEl>
                                            <p:attrNameLst>
                                              <p:attrName>ppt_w</p:attrName>
                                            </p:attrNameLst>
                                          </p:cBhvr>
                                          <p:tavLst>
                                            <p:tav tm="0">
                                              <p:val>
                                                <p:fltVal val="0"/>
                                              </p:val>
                                            </p:tav>
                                            <p:tav tm="100000">
                                              <p:val>
                                                <p:strVal val="#ppt_w"/>
                                              </p:val>
                                            </p:tav>
                                          </p:tavLst>
                                        </p:anim>
                                        <p:anim calcmode="lin" valueType="num">
                                          <p:cBhvr>
                                            <p:cTn id="879" dur="750" fill="hold"/>
                                            <p:tgtEl>
                                              <p:spTgt spid="272"/>
                                            </p:tgtEl>
                                            <p:attrNameLst>
                                              <p:attrName>ppt_h</p:attrName>
                                            </p:attrNameLst>
                                          </p:cBhvr>
                                          <p:tavLst>
                                            <p:tav tm="0">
                                              <p:val>
                                                <p:fltVal val="0"/>
                                              </p:val>
                                            </p:tav>
                                            <p:tav tm="100000">
                                              <p:val>
                                                <p:strVal val="#ppt_h"/>
                                              </p:val>
                                            </p:tav>
                                          </p:tavLst>
                                        </p:anim>
                                        <p:animEffect transition="in" filter="fade">
                                          <p:cBhvr>
                                            <p:cTn id="880" dur="750"/>
                                            <p:tgtEl>
                                              <p:spTgt spid="272"/>
                                            </p:tgtEl>
                                          </p:cBhvr>
                                        </p:animEffect>
                                      </p:childTnLst>
                                    </p:cTn>
                                  </p:par>
                                  <p:par>
                                    <p:cTn id="881" presetID="53" presetClass="entr" presetSubtype="16" fill="hold" grpId="0" nodeType="withEffect">
                                      <p:stCondLst>
                                        <p:cond delay="250"/>
                                      </p:stCondLst>
                                      <p:childTnLst>
                                        <p:set>
                                          <p:cBhvr>
                                            <p:cTn id="882" dur="1" fill="hold">
                                              <p:stCondLst>
                                                <p:cond delay="0"/>
                                              </p:stCondLst>
                                            </p:cTn>
                                            <p:tgtEl>
                                              <p:spTgt spid="273"/>
                                            </p:tgtEl>
                                            <p:attrNameLst>
                                              <p:attrName>style.visibility</p:attrName>
                                            </p:attrNameLst>
                                          </p:cBhvr>
                                          <p:to>
                                            <p:strVal val="visible"/>
                                          </p:to>
                                        </p:set>
                                        <p:anim calcmode="lin" valueType="num">
                                          <p:cBhvr>
                                            <p:cTn id="883" dur="750" fill="hold"/>
                                            <p:tgtEl>
                                              <p:spTgt spid="273"/>
                                            </p:tgtEl>
                                            <p:attrNameLst>
                                              <p:attrName>ppt_w</p:attrName>
                                            </p:attrNameLst>
                                          </p:cBhvr>
                                          <p:tavLst>
                                            <p:tav tm="0">
                                              <p:val>
                                                <p:fltVal val="0"/>
                                              </p:val>
                                            </p:tav>
                                            <p:tav tm="100000">
                                              <p:val>
                                                <p:strVal val="#ppt_w"/>
                                              </p:val>
                                            </p:tav>
                                          </p:tavLst>
                                        </p:anim>
                                        <p:anim calcmode="lin" valueType="num">
                                          <p:cBhvr>
                                            <p:cTn id="884" dur="750" fill="hold"/>
                                            <p:tgtEl>
                                              <p:spTgt spid="273"/>
                                            </p:tgtEl>
                                            <p:attrNameLst>
                                              <p:attrName>ppt_h</p:attrName>
                                            </p:attrNameLst>
                                          </p:cBhvr>
                                          <p:tavLst>
                                            <p:tav tm="0">
                                              <p:val>
                                                <p:fltVal val="0"/>
                                              </p:val>
                                            </p:tav>
                                            <p:tav tm="100000">
                                              <p:val>
                                                <p:strVal val="#ppt_h"/>
                                              </p:val>
                                            </p:tav>
                                          </p:tavLst>
                                        </p:anim>
                                        <p:animEffect transition="in" filter="fade">
                                          <p:cBhvr>
                                            <p:cTn id="885" dur="750"/>
                                            <p:tgtEl>
                                              <p:spTgt spid="273"/>
                                            </p:tgtEl>
                                          </p:cBhvr>
                                        </p:animEffect>
                                      </p:childTnLst>
                                    </p:cTn>
                                  </p:par>
                                  <p:par>
                                    <p:cTn id="886" presetID="53" presetClass="entr" presetSubtype="16" fill="hold" grpId="0" nodeType="withEffect">
                                      <p:stCondLst>
                                        <p:cond delay="0"/>
                                      </p:stCondLst>
                                      <p:childTnLst>
                                        <p:set>
                                          <p:cBhvr>
                                            <p:cTn id="887" dur="1" fill="hold">
                                              <p:stCondLst>
                                                <p:cond delay="0"/>
                                              </p:stCondLst>
                                            </p:cTn>
                                            <p:tgtEl>
                                              <p:spTgt spid="274"/>
                                            </p:tgtEl>
                                            <p:attrNameLst>
                                              <p:attrName>style.visibility</p:attrName>
                                            </p:attrNameLst>
                                          </p:cBhvr>
                                          <p:to>
                                            <p:strVal val="visible"/>
                                          </p:to>
                                        </p:set>
                                        <p:anim calcmode="lin" valueType="num">
                                          <p:cBhvr>
                                            <p:cTn id="888" dur="750" fill="hold"/>
                                            <p:tgtEl>
                                              <p:spTgt spid="274"/>
                                            </p:tgtEl>
                                            <p:attrNameLst>
                                              <p:attrName>ppt_w</p:attrName>
                                            </p:attrNameLst>
                                          </p:cBhvr>
                                          <p:tavLst>
                                            <p:tav tm="0">
                                              <p:val>
                                                <p:fltVal val="0"/>
                                              </p:val>
                                            </p:tav>
                                            <p:tav tm="100000">
                                              <p:val>
                                                <p:strVal val="#ppt_w"/>
                                              </p:val>
                                            </p:tav>
                                          </p:tavLst>
                                        </p:anim>
                                        <p:anim calcmode="lin" valueType="num">
                                          <p:cBhvr>
                                            <p:cTn id="889" dur="750" fill="hold"/>
                                            <p:tgtEl>
                                              <p:spTgt spid="274"/>
                                            </p:tgtEl>
                                            <p:attrNameLst>
                                              <p:attrName>ppt_h</p:attrName>
                                            </p:attrNameLst>
                                          </p:cBhvr>
                                          <p:tavLst>
                                            <p:tav tm="0">
                                              <p:val>
                                                <p:fltVal val="0"/>
                                              </p:val>
                                            </p:tav>
                                            <p:tav tm="100000">
                                              <p:val>
                                                <p:strVal val="#ppt_h"/>
                                              </p:val>
                                            </p:tav>
                                          </p:tavLst>
                                        </p:anim>
                                        <p:animEffect transition="in" filter="fade">
                                          <p:cBhvr>
                                            <p:cTn id="890" dur="750"/>
                                            <p:tgtEl>
                                              <p:spTgt spid="274"/>
                                            </p:tgtEl>
                                          </p:cBhvr>
                                        </p:animEffect>
                                      </p:childTnLst>
                                    </p:cTn>
                                  </p:par>
                                  <p:par>
                                    <p:cTn id="891" presetID="53" presetClass="entr" presetSubtype="16" fill="hold" grpId="0" nodeType="withEffect">
                                      <p:stCondLst>
                                        <p:cond delay="250"/>
                                      </p:stCondLst>
                                      <p:childTnLst>
                                        <p:set>
                                          <p:cBhvr>
                                            <p:cTn id="892" dur="1" fill="hold">
                                              <p:stCondLst>
                                                <p:cond delay="0"/>
                                              </p:stCondLst>
                                            </p:cTn>
                                            <p:tgtEl>
                                              <p:spTgt spid="275"/>
                                            </p:tgtEl>
                                            <p:attrNameLst>
                                              <p:attrName>style.visibility</p:attrName>
                                            </p:attrNameLst>
                                          </p:cBhvr>
                                          <p:to>
                                            <p:strVal val="visible"/>
                                          </p:to>
                                        </p:set>
                                        <p:anim calcmode="lin" valueType="num">
                                          <p:cBhvr>
                                            <p:cTn id="893" dur="750" fill="hold"/>
                                            <p:tgtEl>
                                              <p:spTgt spid="275"/>
                                            </p:tgtEl>
                                            <p:attrNameLst>
                                              <p:attrName>ppt_w</p:attrName>
                                            </p:attrNameLst>
                                          </p:cBhvr>
                                          <p:tavLst>
                                            <p:tav tm="0">
                                              <p:val>
                                                <p:fltVal val="0"/>
                                              </p:val>
                                            </p:tav>
                                            <p:tav tm="100000">
                                              <p:val>
                                                <p:strVal val="#ppt_w"/>
                                              </p:val>
                                            </p:tav>
                                          </p:tavLst>
                                        </p:anim>
                                        <p:anim calcmode="lin" valueType="num">
                                          <p:cBhvr>
                                            <p:cTn id="894" dur="750" fill="hold"/>
                                            <p:tgtEl>
                                              <p:spTgt spid="275"/>
                                            </p:tgtEl>
                                            <p:attrNameLst>
                                              <p:attrName>ppt_h</p:attrName>
                                            </p:attrNameLst>
                                          </p:cBhvr>
                                          <p:tavLst>
                                            <p:tav tm="0">
                                              <p:val>
                                                <p:fltVal val="0"/>
                                              </p:val>
                                            </p:tav>
                                            <p:tav tm="100000">
                                              <p:val>
                                                <p:strVal val="#ppt_h"/>
                                              </p:val>
                                            </p:tav>
                                          </p:tavLst>
                                        </p:anim>
                                        <p:animEffect transition="in" filter="fade">
                                          <p:cBhvr>
                                            <p:cTn id="895" dur="750"/>
                                            <p:tgtEl>
                                              <p:spTgt spid="275"/>
                                            </p:tgtEl>
                                          </p:cBhvr>
                                        </p:animEffect>
                                      </p:childTnLst>
                                    </p:cTn>
                                  </p:par>
                                  <p:par>
                                    <p:cTn id="896" presetID="53" presetClass="entr" presetSubtype="16" fill="hold" grpId="0" nodeType="withEffect">
                                      <p:stCondLst>
                                        <p:cond delay="250"/>
                                      </p:stCondLst>
                                      <p:childTnLst>
                                        <p:set>
                                          <p:cBhvr>
                                            <p:cTn id="897" dur="1" fill="hold">
                                              <p:stCondLst>
                                                <p:cond delay="0"/>
                                              </p:stCondLst>
                                            </p:cTn>
                                            <p:tgtEl>
                                              <p:spTgt spid="276"/>
                                            </p:tgtEl>
                                            <p:attrNameLst>
                                              <p:attrName>style.visibility</p:attrName>
                                            </p:attrNameLst>
                                          </p:cBhvr>
                                          <p:to>
                                            <p:strVal val="visible"/>
                                          </p:to>
                                        </p:set>
                                        <p:anim calcmode="lin" valueType="num">
                                          <p:cBhvr>
                                            <p:cTn id="898" dur="750" fill="hold"/>
                                            <p:tgtEl>
                                              <p:spTgt spid="276"/>
                                            </p:tgtEl>
                                            <p:attrNameLst>
                                              <p:attrName>ppt_w</p:attrName>
                                            </p:attrNameLst>
                                          </p:cBhvr>
                                          <p:tavLst>
                                            <p:tav tm="0">
                                              <p:val>
                                                <p:fltVal val="0"/>
                                              </p:val>
                                            </p:tav>
                                            <p:tav tm="100000">
                                              <p:val>
                                                <p:strVal val="#ppt_w"/>
                                              </p:val>
                                            </p:tav>
                                          </p:tavLst>
                                        </p:anim>
                                        <p:anim calcmode="lin" valueType="num">
                                          <p:cBhvr>
                                            <p:cTn id="899" dur="750" fill="hold"/>
                                            <p:tgtEl>
                                              <p:spTgt spid="276"/>
                                            </p:tgtEl>
                                            <p:attrNameLst>
                                              <p:attrName>ppt_h</p:attrName>
                                            </p:attrNameLst>
                                          </p:cBhvr>
                                          <p:tavLst>
                                            <p:tav tm="0">
                                              <p:val>
                                                <p:fltVal val="0"/>
                                              </p:val>
                                            </p:tav>
                                            <p:tav tm="100000">
                                              <p:val>
                                                <p:strVal val="#ppt_h"/>
                                              </p:val>
                                            </p:tav>
                                          </p:tavLst>
                                        </p:anim>
                                        <p:animEffect transition="in" filter="fade">
                                          <p:cBhvr>
                                            <p:cTn id="900" dur="750"/>
                                            <p:tgtEl>
                                              <p:spTgt spid="276"/>
                                            </p:tgtEl>
                                          </p:cBhvr>
                                        </p:animEffect>
                                      </p:childTnLst>
                                    </p:cTn>
                                  </p:par>
                                  <p:par>
                                    <p:cTn id="901" presetID="53" presetClass="entr" presetSubtype="16" fill="hold" grpId="0" nodeType="withEffect">
                                      <p:stCondLst>
                                        <p:cond delay="0"/>
                                      </p:stCondLst>
                                      <p:childTnLst>
                                        <p:set>
                                          <p:cBhvr>
                                            <p:cTn id="902" dur="1" fill="hold">
                                              <p:stCondLst>
                                                <p:cond delay="0"/>
                                              </p:stCondLst>
                                            </p:cTn>
                                            <p:tgtEl>
                                              <p:spTgt spid="277"/>
                                            </p:tgtEl>
                                            <p:attrNameLst>
                                              <p:attrName>style.visibility</p:attrName>
                                            </p:attrNameLst>
                                          </p:cBhvr>
                                          <p:to>
                                            <p:strVal val="visible"/>
                                          </p:to>
                                        </p:set>
                                        <p:anim calcmode="lin" valueType="num">
                                          <p:cBhvr>
                                            <p:cTn id="903" dur="750" fill="hold"/>
                                            <p:tgtEl>
                                              <p:spTgt spid="277"/>
                                            </p:tgtEl>
                                            <p:attrNameLst>
                                              <p:attrName>ppt_w</p:attrName>
                                            </p:attrNameLst>
                                          </p:cBhvr>
                                          <p:tavLst>
                                            <p:tav tm="0">
                                              <p:val>
                                                <p:fltVal val="0"/>
                                              </p:val>
                                            </p:tav>
                                            <p:tav tm="100000">
                                              <p:val>
                                                <p:strVal val="#ppt_w"/>
                                              </p:val>
                                            </p:tav>
                                          </p:tavLst>
                                        </p:anim>
                                        <p:anim calcmode="lin" valueType="num">
                                          <p:cBhvr>
                                            <p:cTn id="904" dur="750" fill="hold"/>
                                            <p:tgtEl>
                                              <p:spTgt spid="277"/>
                                            </p:tgtEl>
                                            <p:attrNameLst>
                                              <p:attrName>ppt_h</p:attrName>
                                            </p:attrNameLst>
                                          </p:cBhvr>
                                          <p:tavLst>
                                            <p:tav tm="0">
                                              <p:val>
                                                <p:fltVal val="0"/>
                                              </p:val>
                                            </p:tav>
                                            <p:tav tm="100000">
                                              <p:val>
                                                <p:strVal val="#ppt_h"/>
                                              </p:val>
                                            </p:tav>
                                          </p:tavLst>
                                        </p:anim>
                                        <p:animEffect transition="in" filter="fade">
                                          <p:cBhvr>
                                            <p:cTn id="905" dur="750"/>
                                            <p:tgtEl>
                                              <p:spTgt spid="277"/>
                                            </p:tgtEl>
                                          </p:cBhvr>
                                        </p:animEffect>
                                      </p:childTnLst>
                                    </p:cTn>
                                  </p:par>
                                  <p:par>
                                    <p:cTn id="906" presetID="53" presetClass="entr" presetSubtype="16" fill="hold" grpId="0" nodeType="withEffect">
                                      <p:stCondLst>
                                        <p:cond delay="0"/>
                                      </p:stCondLst>
                                      <p:childTnLst>
                                        <p:set>
                                          <p:cBhvr>
                                            <p:cTn id="907" dur="1" fill="hold">
                                              <p:stCondLst>
                                                <p:cond delay="0"/>
                                              </p:stCondLst>
                                            </p:cTn>
                                            <p:tgtEl>
                                              <p:spTgt spid="278"/>
                                            </p:tgtEl>
                                            <p:attrNameLst>
                                              <p:attrName>style.visibility</p:attrName>
                                            </p:attrNameLst>
                                          </p:cBhvr>
                                          <p:to>
                                            <p:strVal val="visible"/>
                                          </p:to>
                                        </p:set>
                                        <p:anim calcmode="lin" valueType="num">
                                          <p:cBhvr>
                                            <p:cTn id="908" dur="750" fill="hold"/>
                                            <p:tgtEl>
                                              <p:spTgt spid="278"/>
                                            </p:tgtEl>
                                            <p:attrNameLst>
                                              <p:attrName>ppt_w</p:attrName>
                                            </p:attrNameLst>
                                          </p:cBhvr>
                                          <p:tavLst>
                                            <p:tav tm="0">
                                              <p:val>
                                                <p:fltVal val="0"/>
                                              </p:val>
                                            </p:tav>
                                            <p:tav tm="100000">
                                              <p:val>
                                                <p:strVal val="#ppt_w"/>
                                              </p:val>
                                            </p:tav>
                                          </p:tavLst>
                                        </p:anim>
                                        <p:anim calcmode="lin" valueType="num">
                                          <p:cBhvr>
                                            <p:cTn id="909" dur="750" fill="hold"/>
                                            <p:tgtEl>
                                              <p:spTgt spid="278"/>
                                            </p:tgtEl>
                                            <p:attrNameLst>
                                              <p:attrName>ppt_h</p:attrName>
                                            </p:attrNameLst>
                                          </p:cBhvr>
                                          <p:tavLst>
                                            <p:tav tm="0">
                                              <p:val>
                                                <p:fltVal val="0"/>
                                              </p:val>
                                            </p:tav>
                                            <p:tav tm="100000">
                                              <p:val>
                                                <p:strVal val="#ppt_h"/>
                                              </p:val>
                                            </p:tav>
                                          </p:tavLst>
                                        </p:anim>
                                        <p:animEffect transition="in" filter="fade">
                                          <p:cBhvr>
                                            <p:cTn id="910" dur="750"/>
                                            <p:tgtEl>
                                              <p:spTgt spid="278"/>
                                            </p:tgtEl>
                                          </p:cBhvr>
                                        </p:animEffect>
                                      </p:childTnLst>
                                    </p:cTn>
                                  </p:par>
                                  <p:par>
                                    <p:cTn id="911" presetID="53" presetClass="entr" presetSubtype="16" fill="hold" grpId="0" nodeType="withEffect">
                                      <p:stCondLst>
                                        <p:cond delay="250"/>
                                      </p:stCondLst>
                                      <p:childTnLst>
                                        <p:set>
                                          <p:cBhvr>
                                            <p:cTn id="912" dur="1" fill="hold">
                                              <p:stCondLst>
                                                <p:cond delay="0"/>
                                              </p:stCondLst>
                                            </p:cTn>
                                            <p:tgtEl>
                                              <p:spTgt spid="279"/>
                                            </p:tgtEl>
                                            <p:attrNameLst>
                                              <p:attrName>style.visibility</p:attrName>
                                            </p:attrNameLst>
                                          </p:cBhvr>
                                          <p:to>
                                            <p:strVal val="visible"/>
                                          </p:to>
                                        </p:set>
                                        <p:anim calcmode="lin" valueType="num">
                                          <p:cBhvr>
                                            <p:cTn id="913" dur="750" fill="hold"/>
                                            <p:tgtEl>
                                              <p:spTgt spid="279"/>
                                            </p:tgtEl>
                                            <p:attrNameLst>
                                              <p:attrName>ppt_w</p:attrName>
                                            </p:attrNameLst>
                                          </p:cBhvr>
                                          <p:tavLst>
                                            <p:tav tm="0">
                                              <p:val>
                                                <p:fltVal val="0"/>
                                              </p:val>
                                            </p:tav>
                                            <p:tav tm="100000">
                                              <p:val>
                                                <p:strVal val="#ppt_w"/>
                                              </p:val>
                                            </p:tav>
                                          </p:tavLst>
                                        </p:anim>
                                        <p:anim calcmode="lin" valueType="num">
                                          <p:cBhvr>
                                            <p:cTn id="914" dur="750" fill="hold"/>
                                            <p:tgtEl>
                                              <p:spTgt spid="279"/>
                                            </p:tgtEl>
                                            <p:attrNameLst>
                                              <p:attrName>ppt_h</p:attrName>
                                            </p:attrNameLst>
                                          </p:cBhvr>
                                          <p:tavLst>
                                            <p:tav tm="0">
                                              <p:val>
                                                <p:fltVal val="0"/>
                                              </p:val>
                                            </p:tav>
                                            <p:tav tm="100000">
                                              <p:val>
                                                <p:strVal val="#ppt_h"/>
                                              </p:val>
                                            </p:tav>
                                          </p:tavLst>
                                        </p:anim>
                                        <p:animEffect transition="in" filter="fade">
                                          <p:cBhvr>
                                            <p:cTn id="915" dur="750"/>
                                            <p:tgtEl>
                                              <p:spTgt spid="279"/>
                                            </p:tgtEl>
                                          </p:cBhvr>
                                        </p:animEffect>
                                      </p:childTnLst>
                                    </p:cTn>
                                  </p:par>
                                  <p:par>
                                    <p:cTn id="916" presetID="53" presetClass="entr" presetSubtype="16" fill="hold" grpId="0" nodeType="withEffect">
                                      <p:stCondLst>
                                        <p:cond delay="250"/>
                                      </p:stCondLst>
                                      <p:childTnLst>
                                        <p:set>
                                          <p:cBhvr>
                                            <p:cTn id="917" dur="1" fill="hold">
                                              <p:stCondLst>
                                                <p:cond delay="0"/>
                                              </p:stCondLst>
                                            </p:cTn>
                                            <p:tgtEl>
                                              <p:spTgt spid="280"/>
                                            </p:tgtEl>
                                            <p:attrNameLst>
                                              <p:attrName>style.visibility</p:attrName>
                                            </p:attrNameLst>
                                          </p:cBhvr>
                                          <p:to>
                                            <p:strVal val="visible"/>
                                          </p:to>
                                        </p:set>
                                        <p:anim calcmode="lin" valueType="num">
                                          <p:cBhvr>
                                            <p:cTn id="918" dur="750" fill="hold"/>
                                            <p:tgtEl>
                                              <p:spTgt spid="280"/>
                                            </p:tgtEl>
                                            <p:attrNameLst>
                                              <p:attrName>ppt_w</p:attrName>
                                            </p:attrNameLst>
                                          </p:cBhvr>
                                          <p:tavLst>
                                            <p:tav tm="0">
                                              <p:val>
                                                <p:fltVal val="0"/>
                                              </p:val>
                                            </p:tav>
                                            <p:tav tm="100000">
                                              <p:val>
                                                <p:strVal val="#ppt_w"/>
                                              </p:val>
                                            </p:tav>
                                          </p:tavLst>
                                        </p:anim>
                                        <p:anim calcmode="lin" valueType="num">
                                          <p:cBhvr>
                                            <p:cTn id="919" dur="750" fill="hold"/>
                                            <p:tgtEl>
                                              <p:spTgt spid="280"/>
                                            </p:tgtEl>
                                            <p:attrNameLst>
                                              <p:attrName>ppt_h</p:attrName>
                                            </p:attrNameLst>
                                          </p:cBhvr>
                                          <p:tavLst>
                                            <p:tav tm="0">
                                              <p:val>
                                                <p:fltVal val="0"/>
                                              </p:val>
                                            </p:tav>
                                            <p:tav tm="100000">
                                              <p:val>
                                                <p:strVal val="#ppt_h"/>
                                              </p:val>
                                            </p:tav>
                                          </p:tavLst>
                                        </p:anim>
                                        <p:animEffect transition="in" filter="fade">
                                          <p:cBhvr>
                                            <p:cTn id="920" dur="750"/>
                                            <p:tgtEl>
                                              <p:spTgt spid="280"/>
                                            </p:tgtEl>
                                          </p:cBhvr>
                                        </p:animEffect>
                                      </p:childTnLst>
                                    </p:cTn>
                                  </p:par>
                                  <p:par>
                                    <p:cTn id="921" presetID="53" presetClass="entr" presetSubtype="16" fill="hold" grpId="0" nodeType="withEffect">
                                      <p:stCondLst>
                                        <p:cond delay="0"/>
                                      </p:stCondLst>
                                      <p:childTnLst>
                                        <p:set>
                                          <p:cBhvr>
                                            <p:cTn id="922" dur="1" fill="hold">
                                              <p:stCondLst>
                                                <p:cond delay="0"/>
                                              </p:stCondLst>
                                            </p:cTn>
                                            <p:tgtEl>
                                              <p:spTgt spid="281"/>
                                            </p:tgtEl>
                                            <p:attrNameLst>
                                              <p:attrName>style.visibility</p:attrName>
                                            </p:attrNameLst>
                                          </p:cBhvr>
                                          <p:to>
                                            <p:strVal val="visible"/>
                                          </p:to>
                                        </p:set>
                                        <p:anim calcmode="lin" valueType="num">
                                          <p:cBhvr>
                                            <p:cTn id="923" dur="750" fill="hold"/>
                                            <p:tgtEl>
                                              <p:spTgt spid="281"/>
                                            </p:tgtEl>
                                            <p:attrNameLst>
                                              <p:attrName>ppt_w</p:attrName>
                                            </p:attrNameLst>
                                          </p:cBhvr>
                                          <p:tavLst>
                                            <p:tav tm="0">
                                              <p:val>
                                                <p:fltVal val="0"/>
                                              </p:val>
                                            </p:tav>
                                            <p:tav tm="100000">
                                              <p:val>
                                                <p:strVal val="#ppt_w"/>
                                              </p:val>
                                            </p:tav>
                                          </p:tavLst>
                                        </p:anim>
                                        <p:anim calcmode="lin" valueType="num">
                                          <p:cBhvr>
                                            <p:cTn id="924" dur="750" fill="hold"/>
                                            <p:tgtEl>
                                              <p:spTgt spid="281"/>
                                            </p:tgtEl>
                                            <p:attrNameLst>
                                              <p:attrName>ppt_h</p:attrName>
                                            </p:attrNameLst>
                                          </p:cBhvr>
                                          <p:tavLst>
                                            <p:tav tm="0">
                                              <p:val>
                                                <p:fltVal val="0"/>
                                              </p:val>
                                            </p:tav>
                                            <p:tav tm="100000">
                                              <p:val>
                                                <p:strVal val="#ppt_h"/>
                                              </p:val>
                                            </p:tav>
                                          </p:tavLst>
                                        </p:anim>
                                        <p:animEffect transition="in" filter="fade">
                                          <p:cBhvr>
                                            <p:cTn id="925" dur="750"/>
                                            <p:tgtEl>
                                              <p:spTgt spid="281"/>
                                            </p:tgtEl>
                                          </p:cBhvr>
                                        </p:animEffect>
                                      </p:childTnLst>
                                    </p:cTn>
                                  </p:par>
                                  <p:par>
                                    <p:cTn id="926" presetID="53" presetClass="entr" presetSubtype="16" fill="hold" grpId="0" nodeType="withEffect">
                                      <p:stCondLst>
                                        <p:cond delay="0"/>
                                      </p:stCondLst>
                                      <p:childTnLst>
                                        <p:set>
                                          <p:cBhvr>
                                            <p:cTn id="927" dur="1" fill="hold">
                                              <p:stCondLst>
                                                <p:cond delay="0"/>
                                              </p:stCondLst>
                                            </p:cTn>
                                            <p:tgtEl>
                                              <p:spTgt spid="282"/>
                                            </p:tgtEl>
                                            <p:attrNameLst>
                                              <p:attrName>style.visibility</p:attrName>
                                            </p:attrNameLst>
                                          </p:cBhvr>
                                          <p:to>
                                            <p:strVal val="visible"/>
                                          </p:to>
                                        </p:set>
                                        <p:anim calcmode="lin" valueType="num">
                                          <p:cBhvr>
                                            <p:cTn id="928" dur="750" fill="hold"/>
                                            <p:tgtEl>
                                              <p:spTgt spid="282"/>
                                            </p:tgtEl>
                                            <p:attrNameLst>
                                              <p:attrName>ppt_w</p:attrName>
                                            </p:attrNameLst>
                                          </p:cBhvr>
                                          <p:tavLst>
                                            <p:tav tm="0">
                                              <p:val>
                                                <p:fltVal val="0"/>
                                              </p:val>
                                            </p:tav>
                                            <p:tav tm="100000">
                                              <p:val>
                                                <p:strVal val="#ppt_w"/>
                                              </p:val>
                                            </p:tav>
                                          </p:tavLst>
                                        </p:anim>
                                        <p:anim calcmode="lin" valueType="num">
                                          <p:cBhvr>
                                            <p:cTn id="929" dur="750" fill="hold"/>
                                            <p:tgtEl>
                                              <p:spTgt spid="282"/>
                                            </p:tgtEl>
                                            <p:attrNameLst>
                                              <p:attrName>ppt_h</p:attrName>
                                            </p:attrNameLst>
                                          </p:cBhvr>
                                          <p:tavLst>
                                            <p:tav tm="0">
                                              <p:val>
                                                <p:fltVal val="0"/>
                                              </p:val>
                                            </p:tav>
                                            <p:tav tm="100000">
                                              <p:val>
                                                <p:strVal val="#ppt_h"/>
                                              </p:val>
                                            </p:tav>
                                          </p:tavLst>
                                        </p:anim>
                                        <p:animEffect transition="in" filter="fade">
                                          <p:cBhvr>
                                            <p:cTn id="930" dur="750"/>
                                            <p:tgtEl>
                                              <p:spTgt spid="282"/>
                                            </p:tgtEl>
                                          </p:cBhvr>
                                        </p:animEffect>
                                      </p:childTnLst>
                                    </p:cTn>
                                  </p:par>
                                  <p:par>
                                    <p:cTn id="931" presetID="53" presetClass="entr" presetSubtype="16" fill="hold" grpId="0" nodeType="withEffect">
                                      <p:stCondLst>
                                        <p:cond delay="250"/>
                                      </p:stCondLst>
                                      <p:childTnLst>
                                        <p:set>
                                          <p:cBhvr>
                                            <p:cTn id="932" dur="1" fill="hold">
                                              <p:stCondLst>
                                                <p:cond delay="0"/>
                                              </p:stCondLst>
                                            </p:cTn>
                                            <p:tgtEl>
                                              <p:spTgt spid="283"/>
                                            </p:tgtEl>
                                            <p:attrNameLst>
                                              <p:attrName>style.visibility</p:attrName>
                                            </p:attrNameLst>
                                          </p:cBhvr>
                                          <p:to>
                                            <p:strVal val="visible"/>
                                          </p:to>
                                        </p:set>
                                        <p:anim calcmode="lin" valueType="num">
                                          <p:cBhvr>
                                            <p:cTn id="933" dur="750" fill="hold"/>
                                            <p:tgtEl>
                                              <p:spTgt spid="283"/>
                                            </p:tgtEl>
                                            <p:attrNameLst>
                                              <p:attrName>ppt_w</p:attrName>
                                            </p:attrNameLst>
                                          </p:cBhvr>
                                          <p:tavLst>
                                            <p:tav tm="0">
                                              <p:val>
                                                <p:fltVal val="0"/>
                                              </p:val>
                                            </p:tav>
                                            <p:tav tm="100000">
                                              <p:val>
                                                <p:strVal val="#ppt_w"/>
                                              </p:val>
                                            </p:tav>
                                          </p:tavLst>
                                        </p:anim>
                                        <p:anim calcmode="lin" valueType="num">
                                          <p:cBhvr>
                                            <p:cTn id="934" dur="750" fill="hold"/>
                                            <p:tgtEl>
                                              <p:spTgt spid="283"/>
                                            </p:tgtEl>
                                            <p:attrNameLst>
                                              <p:attrName>ppt_h</p:attrName>
                                            </p:attrNameLst>
                                          </p:cBhvr>
                                          <p:tavLst>
                                            <p:tav tm="0">
                                              <p:val>
                                                <p:fltVal val="0"/>
                                              </p:val>
                                            </p:tav>
                                            <p:tav tm="100000">
                                              <p:val>
                                                <p:strVal val="#ppt_h"/>
                                              </p:val>
                                            </p:tav>
                                          </p:tavLst>
                                        </p:anim>
                                        <p:animEffect transition="in" filter="fade">
                                          <p:cBhvr>
                                            <p:cTn id="935" dur="750"/>
                                            <p:tgtEl>
                                              <p:spTgt spid="283"/>
                                            </p:tgtEl>
                                          </p:cBhvr>
                                        </p:animEffect>
                                      </p:childTnLst>
                                    </p:cTn>
                                  </p:par>
                                  <p:par>
                                    <p:cTn id="936" presetID="53" presetClass="entr" presetSubtype="16" fill="hold" grpId="0" nodeType="withEffect">
                                      <p:stCondLst>
                                        <p:cond delay="0"/>
                                      </p:stCondLst>
                                      <p:childTnLst>
                                        <p:set>
                                          <p:cBhvr>
                                            <p:cTn id="937" dur="1" fill="hold">
                                              <p:stCondLst>
                                                <p:cond delay="0"/>
                                              </p:stCondLst>
                                            </p:cTn>
                                            <p:tgtEl>
                                              <p:spTgt spid="288"/>
                                            </p:tgtEl>
                                            <p:attrNameLst>
                                              <p:attrName>style.visibility</p:attrName>
                                            </p:attrNameLst>
                                          </p:cBhvr>
                                          <p:to>
                                            <p:strVal val="visible"/>
                                          </p:to>
                                        </p:set>
                                        <p:anim calcmode="lin" valueType="num">
                                          <p:cBhvr>
                                            <p:cTn id="938" dur="750" fill="hold"/>
                                            <p:tgtEl>
                                              <p:spTgt spid="288"/>
                                            </p:tgtEl>
                                            <p:attrNameLst>
                                              <p:attrName>ppt_w</p:attrName>
                                            </p:attrNameLst>
                                          </p:cBhvr>
                                          <p:tavLst>
                                            <p:tav tm="0">
                                              <p:val>
                                                <p:fltVal val="0"/>
                                              </p:val>
                                            </p:tav>
                                            <p:tav tm="100000">
                                              <p:val>
                                                <p:strVal val="#ppt_w"/>
                                              </p:val>
                                            </p:tav>
                                          </p:tavLst>
                                        </p:anim>
                                        <p:anim calcmode="lin" valueType="num">
                                          <p:cBhvr>
                                            <p:cTn id="939" dur="750" fill="hold"/>
                                            <p:tgtEl>
                                              <p:spTgt spid="288"/>
                                            </p:tgtEl>
                                            <p:attrNameLst>
                                              <p:attrName>ppt_h</p:attrName>
                                            </p:attrNameLst>
                                          </p:cBhvr>
                                          <p:tavLst>
                                            <p:tav tm="0">
                                              <p:val>
                                                <p:fltVal val="0"/>
                                              </p:val>
                                            </p:tav>
                                            <p:tav tm="100000">
                                              <p:val>
                                                <p:strVal val="#ppt_h"/>
                                              </p:val>
                                            </p:tav>
                                          </p:tavLst>
                                        </p:anim>
                                        <p:animEffect transition="in" filter="fade">
                                          <p:cBhvr>
                                            <p:cTn id="940" dur="750"/>
                                            <p:tgtEl>
                                              <p:spTgt spid="288"/>
                                            </p:tgtEl>
                                          </p:cBhvr>
                                        </p:animEffect>
                                      </p:childTnLst>
                                    </p:cTn>
                                  </p:par>
                                  <p:par>
                                    <p:cTn id="941" presetID="53" presetClass="entr" presetSubtype="16" fill="hold" grpId="0" nodeType="withEffect">
                                      <p:stCondLst>
                                        <p:cond delay="250"/>
                                      </p:stCondLst>
                                      <p:childTnLst>
                                        <p:set>
                                          <p:cBhvr>
                                            <p:cTn id="942" dur="1" fill="hold">
                                              <p:stCondLst>
                                                <p:cond delay="0"/>
                                              </p:stCondLst>
                                            </p:cTn>
                                            <p:tgtEl>
                                              <p:spTgt spid="289"/>
                                            </p:tgtEl>
                                            <p:attrNameLst>
                                              <p:attrName>style.visibility</p:attrName>
                                            </p:attrNameLst>
                                          </p:cBhvr>
                                          <p:to>
                                            <p:strVal val="visible"/>
                                          </p:to>
                                        </p:set>
                                        <p:anim calcmode="lin" valueType="num">
                                          <p:cBhvr>
                                            <p:cTn id="943" dur="750" fill="hold"/>
                                            <p:tgtEl>
                                              <p:spTgt spid="289"/>
                                            </p:tgtEl>
                                            <p:attrNameLst>
                                              <p:attrName>ppt_w</p:attrName>
                                            </p:attrNameLst>
                                          </p:cBhvr>
                                          <p:tavLst>
                                            <p:tav tm="0">
                                              <p:val>
                                                <p:fltVal val="0"/>
                                              </p:val>
                                            </p:tav>
                                            <p:tav tm="100000">
                                              <p:val>
                                                <p:strVal val="#ppt_w"/>
                                              </p:val>
                                            </p:tav>
                                          </p:tavLst>
                                        </p:anim>
                                        <p:anim calcmode="lin" valueType="num">
                                          <p:cBhvr>
                                            <p:cTn id="944" dur="750" fill="hold"/>
                                            <p:tgtEl>
                                              <p:spTgt spid="289"/>
                                            </p:tgtEl>
                                            <p:attrNameLst>
                                              <p:attrName>ppt_h</p:attrName>
                                            </p:attrNameLst>
                                          </p:cBhvr>
                                          <p:tavLst>
                                            <p:tav tm="0">
                                              <p:val>
                                                <p:fltVal val="0"/>
                                              </p:val>
                                            </p:tav>
                                            <p:tav tm="100000">
                                              <p:val>
                                                <p:strVal val="#ppt_h"/>
                                              </p:val>
                                            </p:tav>
                                          </p:tavLst>
                                        </p:anim>
                                        <p:animEffect transition="in" filter="fade">
                                          <p:cBhvr>
                                            <p:cTn id="945" dur="750"/>
                                            <p:tgtEl>
                                              <p:spTgt spid="289"/>
                                            </p:tgtEl>
                                          </p:cBhvr>
                                        </p:animEffect>
                                      </p:childTnLst>
                                    </p:cTn>
                                  </p:par>
                                  <p:par>
                                    <p:cTn id="946" presetID="53" presetClass="entr" presetSubtype="16" fill="hold" grpId="0" nodeType="withEffect">
                                      <p:stCondLst>
                                        <p:cond delay="0"/>
                                      </p:stCondLst>
                                      <p:childTnLst>
                                        <p:set>
                                          <p:cBhvr>
                                            <p:cTn id="947" dur="1" fill="hold">
                                              <p:stCondLst>
                                                <p:cond delay="0"/>
                                              </p:stCondLst>
                                            </p:cTn>
                                            <p:tgtEl>
                                              <p:spTgt spid="290"/>
                                            </p:tgtEl>
                                            <p:attrNameLst>
                                              <p:attrName>style.visibility</p:attrName>
                                            </p:attrNameLst>
                                          </p:cBhvr>
                                          <p:to>
                                            <p:strVal val="visible"/>
                                          </p:to>
                                        </p:set>
                                        <p:anim calcmode="lin" valueType="num">
                                          <p:cBhvr>
                                            <p:cTn id="948" dur="750" fill="hold"/>
                                            <p:tgtEl>
                                              <p:spTgt spid="290"/>
                                            </p:tgtEl>
                                            <p:attrNameLst>
                                              <p:attrName>ppt_w</p:attrName>
                                            </p:attrNameLst>
                                          </p:cBhvr>
                                          <p:tavLst>
                                            <p:tav tm="0">
                                              <p:val>
                                                <p:fltVal val="0"/>
                                              </p:val>
                                            </p:tav>
                                            <p:tav tm="100000">
                                              <p:val>
                                                <p:strVal val="#ppt_w"/>
                                              </p:val>
                                            </p:tav>
                                          </p:tavLst>
                                        </p:anim>
                                        <p:anim calcmode="lin" valueType="num">
                                          <p:cBhvr>
                                            <p:cTn id="949" dur="750" fill="hold"/>
                                            <p:tgtEl>
                                              <p:spTgt spid="290"/>
                                            </p:tgtEl>
                                            <p:attrNameLst>
                                              <p:attrName>ppt_h</p:attrName>
                                            </p:attrNameLst>
                                          </p:cBhvr>
                                          <p:tavLst>
                                            <p:tav tm="0">
                                              <p:val>
                                                <p:fltVal val="0"/>
                                              </p:val>
                                            </p:tav>
                                            <p:tav tm="100000">
                                              <p:val>
                                                <p:strVal val="#ppt_h"/>
                                              </p:val>
                                            </p:tav>
                                          </p:tavLst>
                                        </p:anim>
                                        <p:animEffect transition="in" filter="fade">
                                          <p:cBhvr>
                                            <p:cTn id="950" dur="750"/>
                                            <p:tgtEl>
                                              <p:spTgt spid="290"/>
                                            </p:tgtEl>
                                          </p:cBhvr>
                                        </p:animEffect>
                                      </p:childTnLst>
                                    </p:cTn>
                                  </p:par>
                                  <p:par>
                                    <p:cTn id="951" presetID="53" presetClass="entr" presetSubtype="16" fill="hold" grpId="0" nodeType="withEffect">
                                      <p:stCondLst>
                                        <p:cond delay="250"/>
                                      </p:stCondLst>
                                      <p:childTnLst>
                                        <p:set>
                                          <p:cBhvr>
                                            <p:cTn id="952" dur="1" fill="hold">
                                              <p:stCondLst>
                                                <p:cond delay="0"/>
                                              </p:stCondLst>
                                            </p:cTn>
                                            <p:tgtEl>
                                              <p:spTgt spid="291"/>
                                            </p:tgtEl>
                                            <p:attrNameLst>
                                              <p:attrName>style.visibility</p:attrName>
                                            </p:attrNameLst>
                                          </p:cBhvr>
                                          <p:to>
                                            <p:strVal val="visible"/>
                                          </p:to>
                                        </p:set>
                                        <p:anim calcmode="lin" valueType="num">
                                          <p:cBhvr>
                                            <p:cTn id="953" dur="750" fill="hold"/>
                                            <p:tgtEl>
                                              <p:spTgt spid="291"/>
                                            </p:tgtEl>
                                            <p:attrNameLst>
                                              <p:attrName>ppt_w</p:attrName>
                                            </p:attrNameLst>
                                          </p:cBhvr>
                                          <p:tavLst>
                                            <p:tav tm="0">
                                              <p:val>
                                                <p:fltVal val="0"/>
                                              </p:val>
                                            </p:tav>
                                            <p:tav tm="100000">
                                              <p:val>
                                                <p:strVal val="#ppt_w"/>
                                              </p:val>
                                            </p:tav>
                                          </p:tavLst>
                                        </p:anim>
                                        <p:anim calcmode="lin" valueType="num">
                                          <p:cBhvr>
                                            <p:cTn id="954" dur="750" fill="hold"/>
                                            <p:tgtEl>
                                              <p:spTgt spid="291"/>
                                            </p:tgtEl>
                                            <p:attrNameLst>
                                              <p:attrName>ppt_h</p:attrName>
                                            </p:attrNameLst>
                                          </p:cBhvr>
                                          <p:tavLst>
                                            <p:tav tm="0">
                                              <p:val>
                                                <p:fltVal val="0"/>
                                              </p:val>
                                            </p:tav>
                                            <p:tav tm="100000">
                                              <p:val>
                                                <p:strVal val="#ppt_h"/>
                                              </p:val>
                                            </p:tav>
                                          </p:tavLst>
                                        </p:anim>
                                        <p:animEffect transition="in" filter="fade">
                                          <p:cBhvr>
                                            <p:cTn id="955" dur="750"/>
                                            <p:tgtEl>
                                              <p:spTgt spid="291"/>
                                            </p:tgtEl>
                                          </p:cBhvr>
                                        </p:animEffect>
                                      </p:childTnLst>
                                    </p:cTn>
                                  </p:par>
                                  <p:par>
                                    <p:cTn id="956" presetID="53" presetClass="entr" presetSubtype="16" fill="hold" grpId="0" nodeType="withEffect">
                                      <p:stCondLst>
                                        <p:cond delay="250"/>
                                      </p:stCondLst>
                                      <p:childTnLst>
                                        <p:set>
                                          <p:cBhvr>
                                            <p:cTn id="957" dur="1" fill="hold">
                                              <p:stCondLst>
                                                <p:cond delay="0"/>
                                              </p:stCondLst>
                                            </p:cTn>
                                            <p:tgtEl>
                                              <p:spTgt spid="294"/>
                                            </p:tgtEl>
                                            <p:attrNameLst>
                                              <p:attrName>style.visibility</p:attrName>
                                            </p:attrNameLst>
                                          </p:cBhvr>
                                          <p:to>
                                            <p:strVal val="visible"/>
                                          </p:to>
                                        </p:set>
                                        <p:anim calcmode="lin" valueType="num">
                                          <p:cBhvr>
                                            <p:cTn id="958" dur="750" fill="hold"/>
                                            <p:tgtEl>
                                              <p:spTgt spid="294"/>
                                            </p:tgtEl>
                                            <p:attrNameLst>
                                              <p:attrName>ppt_w</p:attrName>
                                            </p:attrNameLst>
                                          </p:cBhvr>
                                          <p:tavLst>
                                            <p:tav tm="0">
                                              <p:val>
                                                <p:fltVal val="0"/>
                                              </p:val>
                                            </p:tav>
                                            <p:tav tm="100000">
                                              <p:val>
                                                <p:strVal val="#ppt_w"/>
                                              </p:val>
                                            </p:tav>
                                          </p:tavLst>
                                        </p:anim>
                                        <p:anim calcmode="lin" valueType="num">
                                          <p:cBhvr>
                                            <p:cTn id="959" dur="750" fill="hold"/>
                                            <p:tgtEl>
                                              <p:spTgt spid="294"/>
                                            </p:tgtEl>
                                            <p:attrNameLst>
                                              <p:attrName>ppt_h</p:attrName>
                                            </p:attrNameLst>
                                          </p:cBhvr>
                                          <p:tavLst>
                                            <p:tav tm="0">
                                              <p:val>
                                                <p:fltVal val="0"/>
                                              </p:val>
                                            </p:tav>
                                            <p:tav tm="100000">
                                              <p:val>
                                                <p:strVal val="#ppt_h"/>
                                              </p:val>
                                            </p:tav>
                                          </p:tavLst>
                                        </p:anim>
                                        <p:animEffect transition="in" filter="fade">
                                          <p:cBhvr>
                                            <p:cTn id="960" dur="750"/>
                                            <p:tgtEl>
                                              <p:spTgt spid="294"/>
                                            </p:tgtEl>
                                          </p:cBhvr>
                                        </p:animEffect>
                                      </p:childTnLst>
                                    </p:cTn>
                                  </p:par>
                                  <p:par>
                                    <p:cTn id="961" presetID="53" presetClass="entr" presetSubtype="16" fill="hold" grpId="0" nodeType="withEffect">
                                      <p:stCondLst>
                                        <p:cond delay="0"/>
                                      </p:stCondLst>
                                      <p:childTnLst>
                                        <p:set>
                                          <p:cBhvr>
                                            <p:cTn id="962" dur="1" fill="hold">
                                              <p:stCondLst>
                                                <p:cond delay="0"/>
                                              </p:stCondLst>
                                            </p:cTn>
                                            <p:tgtEl>
                                              <p:spTgt spid="295"/>
                                            </p:tgtEl>
                                            <p:attrNameLst>
                                              <p:attrName>style.visibility</p:attrName>
                                            </p:attrNameLst>
                                          </p:cBhvr>
                                          <p:to>
                                            <p:strVal val="visible"/>
                                          </p:to>
                                        </p:set>
                                        <p:anim calcmode="lin" valueType="num">
                                          <p:cBhvr>
                                            <p:cTn id="963" dur="750" fill="hold"/>
                                            <p:tgtEl>
                                              <p:spTgt spid="295"/>
                                            </p:tgtEl>
                                            <p:attrNameLst>
                                              <p:attrName>ppt_w</p:attrName>
                                            </p:attrNameLst>
                                          </p:cBhvr>
                                          <p:tavLst>
                                            <p:tav tm="0">
                                              <p:val>
                                                <p:fltVal val="0"/>
                                              </p:val>
                                            </p:tav>
                                            <p:tav tm="100000">
                                              <p:val>
                                                <p:strVal val="#ppt_w"/>
                                              </p:val>
                                            </p:tav>
                                          </p:tavLst>
                                        </p:anim>
                                        <p:anim calcmode="lin" valueType="num">
                                          <p:cBhvr>
                                            <p:cTn id="964" dur="750" fill="hold"/>
                                            <p:tgtEl>
                                              <p:spTgt spid="295"/>
                                            </p:tgtEl>
                                            <p:attrNameLst>
                                              <p:attrName>ppt_h</p:attrName>
                                            </p:attrNameLst>
                                          </p:cBhvr>
                                          <p:tavLst>
                                            <p:tav tm="0">
                                              <p:val>
                                                <p:fltVal val="0"/>
                                              </p:val>
                                            </p:tav>
                                            <p:tav tm="100000">
                                              <p:val>
                                                <p:strVal val="#ppt_h"/>
                                              </p:val>
                                            </p:tav>
                                          </p:tavLst>
                                        </p:anim>
                                        <p:animEffect transition="in" filter="fade">
                                          <p:cBhvr>
                                            <p:cTn id="965" dur="750"/>
                                            <p:tgtEl>
                                              <p:spTgt spid="295"/>
                                            </p:tgtEl>
                                          </p:cBhvr>
                                        </p:animEffect>
                                      </p:childTnLst>
                                    </p:cTn>
                                  </p:par>
                                  <p:par>
                                    <p:cTn id="966" presetID="53" presetClass="entr" presetSubtype="16" fill="hold" grpId="0" nodeType="withEffect">
                                      <p:stCondLst>
                                        <p:cond delay="0"/>
                                      </p:stCondLst>
                                      <p:childTnLst>
                                        <p:set>
                                          <p:cBhvr>
                                            <p:cTn id="967" dur="1" fill="hold">
                                              <p:stCondLst>
                                                <p:cond delay="0"/>
                                              </p:stCondLst>
                                            </p:cTn>
                                            <p:tgtEl>
                                              <p:spTgt spid="296"/>
                                            </p:tgtEl>
                                            <p:attrNameLst>
                                              <p:attrName>style.visibility</p:attrName>
                                            </p:attrNameLst>
                                          </p:cBhvr>
                                          <p:to>
                                            <p:strVal val="visible"/>
                                          </p:to>
                                        </p:set>
                                        <p:anim calcmode="lin" valueType="num">
                                          <p:cBhvr>
                                            <p:cTn id="968" dur="750" fill="hold"/>
                                            <p:tgtEl>
                                              <p:spTgt spid="296"/>
                                            </p:tgtEl>
                                            <p:attrNameLst>
                                              <p:attrName>ppt_w</p:attrName>
                                            </p:attrNameLst>
                                          </p:cBhvr>
                                          <p:tavLst>
                                            <p:tav tm="0">
                                              <p:val>
                                                <p:fltVal val="0"/>
                                              </p:val>
                                            </p:tav>
                                            <p:tav tm="100000">
                                              <p:val>
                                                <p:strVal val="#ppt_w"/>
                                              </p:val>
                                            </p:tav>
                                          </p:tavLst>
                                        </p:anim>
                                        <p:anim calcmode="lin" valueType="num">
                                          <p:cBhvr>
                                            <p:cTn id="969" dur="750" fill="hold"/>
                                            <p:tgtEl>
                                              <p:spTgt spid="296"/>
                                            </p:tgtEl>
                                            <p:attrNameLst>
                                              <p:attrName>ppt_h</p:attrName>
                                            </p:attrNameLst>
                                          </p:cBhvr>
                                          <p:tavLst>
                                            <p:tav tm="0">
                                              <p:val>
                                                <p:fltVal val="0"/>
                                              </p:val>
                                            </p:tav>
                                            <p:tav tm="100000">
                                              <p:val>
                                                <p:strVal val="#ppt_h"/>
                                              </p:val>
                                            </p:tav>
                                          </p:tavLst>
                                        </p:anim>
                                        <p:animEffect transition="in" filter="fade">
                                          <p:cBhvr>
                                            <p:cTn id="970" dur="750"/>
                                            <p:tgtEl>
                                              <p:spTgt spid="296"/>
                                            </p:tgtEl>
                                          </p:cBhvr>
                                        </p:animEffect>
                                      </p:childTnLst>
                                    </p:cTn>
                                  </p:par>
                                  <p:par>
                                    <p:cTn id="971" presetID="53" presetClass="entr" presetSubtype="16" fill="hold" grpId="0" nodeType="withEffect">
                                      <p:stCondLst>
                                        <p:cond delay="0"/>
                                      </p:stCondLst>
                                      <p:childTnLst>
                                        <p:set>
                                          <p:cBhvr>
                                            <p:cTn id="972" dur="1" fill="hold">
                                              <p:stCondLst>
                                                <p:cond delay="0"/>
                                              </p:stCondLst>
                                            </p:cTn>
                                            <p:tgtEl>
                                              <p:spTgt spid="297"/>
                                            </p:tgtEl>
                                            <p:attrNameLst>
                                              <p:attrName>style.visibility</p:attrName>
                                            </p:attrNameLst>
                                          </p:cBhvr>
                                          <p:to>
                                            <p:strVal val="visible"/>
                                          </p:to>
                                        </p:set>
                                        <p:anim calcmode="lin" valueType="num">
                                          <p:cBhvr>
                                            <p:cTn id="973" dur="750" fill="hold"/>
                                            <p:tgtEl>
                                              <p:spTgt spid="297"/>
                                            </p:tgtEl>
                                            <p:attrNameLst>
                                              <p:attrName>ppt_w</p:attrName>
                                            </p:attrNameLst>
                                          </p:cBhvr>
                                          <p:tavLst>
                                            <p:tav tm="0">
                                              <p:val>
                                                <p:fltVal val="0"/>
                                              </p:val>
                                            </p:tav>
                                            <p:tav tm="100000">
                                              <p:val>
                                                <p:strVal val="#ppt_w"/>
                                              </p:val>
                                            </p:tav>
                                          </p:tavLst>
                                        </p:anim>
                                        <p:anim calcmode="lin" valueType="num">
                                          <p:cBhvr>
                                            <p:cTn id="974" dur="750" fill="hold"/>
                                            <p:tgtEl>
                                              <p:spTgt spid="297"/>
                                            </p:tgtEl>
                                            <p:attrNameLst>
                                              <p:attrName>ppt_h</p:attrName>
                                            </p:attrNameLst>
                                          </p:cBhvr>
                                          <p:tavLst>
                                            <p:tav tm="0">
                                              <p:val>
                                                <p:fltVal val="0"/>
                                              </p:val>
                                            </p:tav>
                                            <p:tav tm="100000">
                                              <p:val>
                                                <p:strVal val="#ppt_h"/>
                                              </p:val>
                                            </p:tav>
                                          </p:tavLst>
                                        </p:anim>
                                        <p:animEffect transition="in" filter="fade">
                                          <p:cBhvr>
                                            <p:cTn id="975" dur="750"/>
                                            <p:tgtEl>
                                              <p:spTgt spid="297"/>
                                            </p:tgtEl>
                                          </p:cBhvr>
                                        </p:animEffect>
                                      </p:childTnLst>
                                    </p:cTn>
                                  </p:par>
                                  <p:par>
                                    <p:cTn id="976" presetID="53" presetClass="entr" presetSubtype="16" fill="hold" grpId="0" nodeType="withEffect">
                                      <p:stCondLst>
                                        <p:cond delay="0"/>
                                      </p:stCondLst>
                                      <p:childTnLst>
                                        <p:set>
                                          <p:cBhvr>
                                            <p:cTn id="977" dur="1" fill="hold">
                                              <p:stCondLst>
                                                <p:cond delay="0"/>
                                              </p:stCondLst>
                                            </p:cTn>
                                            <p:tgtEl>
                                              <p:spTgt spid="298"/>
                                            </p:tgtEl>
                                            <p:attrNameLst>
                                              <p:attrName>style.visibility</p:attrName>
                                            </p:attrNameLst>
                                          </p:cBhvr>
                                          <p:to>
                                            <p:strVal val="visible"/>
                                          </p:to>
                                        </p:set>
                                        <p:anim calcmode="lin" valueType="num">
                                          <p:cBhvr>
                                            <p:cTn id="978" dur="750" fill="hold"/>
                                            <p:tgtEl>
                                              <p:spTgt spid="298"/>
                                            </p:tgtEl>
                                            <p:attrNameLst>
                                              <p:attrName>ppt_w</p:attrName>
                                            </p:attrNameLst>
                                          </p:cBhvr>
                                          <p:tavLst>
                                            <p:tav tm="0">
                                              <p:val>
                                                <p:fltVal val="0"/>
                                              </p:val>
                                            </p:tav>
                                            <p:tav tm="100000">
                                              <p:val>
                                                <p:strVal val="#ppt_w"/>
                                              </p:val>
                                            </p:tav>
                                          </p:tavLst>
                                        </p:anim>
                                        <p:anim calcmode="lin" valueType="num">
                                          <p:cBhvr>
                                            <p:cTn id="979" dur="750" fill="hold"/>
                                            <p:tgtEl>
                                              <p:spTgt spid="298"/>
                                            </p:tgtEl>
                                            <p:attrNameLst>
                                              <p:attrName>ppt_h</p:attrName>
                                            </p:attrNameLst>
                                          </p:cBhvr>
                                          <p:tavLst>
                                            <p:tav tm="0">
                                              <p:val>
                                                <p:fltVal val="0"/>
                                              </p:val>
                                            </p:tav>
                                            <p:tav tm="100000">
                                              <p:val>
                                                <p:strVal val="#ppt_h"/>
                                              </p:val>
                                            </p:tav>
                                          </p:tavLst>
                                        </p:anim>
                                        <p:animEffect transition="in" filter="fade">
                                          <p:cBhvr>
                                            <p:cTn id="980" dur="750"/>
                                            <p:tgtEl>
                                              <p:spTgt spid="298"/>
                                            </p:tgtEl>
                                          </p:cBhvr>
                                        </p:animEffect>
                                      </p:childTnLst>
                                    </p:cTn>
                                  </p:par>
                                  <p:par>
                                    <p:cTn id="981" presetID="53" presetClass="entr" presetSubtype="16" fill="hold" grpId="0" nodeType="withEffect">
                                      <p:stCondLst>
                                        <p:cond delay="250"/>
                                      </p:stCondLst>
                                      <p:childTnLst>
                                        <p:set>
                                          <p:cBhvr>
                                            <p:cTn id="982" dur="1" fill="hold">
                                              <p:stCondLst>
                                                <p:cond delay="0"/>
                                              </p:stCondLst>
                                            </p:cTn>
                                            <p:tgtEl>
                                              <p:spTgt spid="299"/>
                                            </p:tgtEl>
                                            <p:attrNameLst>
                                              <p:attrName>style.visibility</p:attrName>
                                            </p:attrNameLst>
                                          </p:cBhvr>
                                          <p:to>
                                            <p:strVal val="visible"/>
                                          </p:to>
                                        </p:set>
                                        <p:anim calcmode="lin" valueType="num">
                                          <p:cBhvr>
                                            <p:cTn id="983" dur="750" fill="hold"/>
                                            <p:tgtEl>
                                              <p:spTgt spid="299"/>
                                            </p:tgtEl>
                                            <p:attrNameLst>
                                              <p:attrName>ppt_w</p:attrName>
                                            </p:attrNameLst>
                                          </p:cBhvr>
                                          <p:tavLst>
                                            <p:tav tm="0">
                                              <p:val>
                                                <p:fltVal val="0"/>
                                              </p:val>
                                            </p:tav>
                                            <p:tav tm="100000">
                                              <p:val>
                                                <p:strVal val="#ppt_w"/>
                                              </p:val>
                                            </p:tav>
                                          </p:tavLst>
                                        </p:anim>
                                        <p:anim calcmode="lin" valueType="num">
                                          <p:cBhvr>
                                            <p:cTn id="984" dur="750" fill="hold"/>
                                            <p:tgtEl>
                                              <p:spTgt spid="299"/>
                                            </p:tgtEl>
                                            <p:attrNameLst>
                                              <p:attrName>ppt_h</p:attrName>
                                            </p:attrNameLst>
                                          </p:cBhvr>
                                          <p:tavLst>
                                            <p:tav tm="0">
                                              <p:val>
                                                <p:fltVal val="0"/>
                                              </p:val>
                                            </p:tav>
                                            <p:tav tm="100000">
                                              <p:val>
                                                <p:strVal val="#ppt_h"/>
                                              </p:val>
                                            </p:tav>
                                          </p:tavLst>
                                        </p:anim>
                                        <p:animEffect transition="in" filter="fade">
                                          <p:cBhvr>
                                            <p:cTn id="985" dur="750"/>
                                            <p:tgtEl>
                                              <p:spTgt spid="299"/>
                                            </p:tgtEl>
                                          </p:cBhvr>
                                        </p:animEffect>
                                      </p:childTnLst>
                                    </p:cTn>
                                  </p:par>
                                  <p:par>
                                    <p:cTn id="986" presetID="53" presetClass="entr" presetSubtype="16" fill="hold" grpId="0" nodeType="withEffect">
                                      <p:stCondLst>
                                        <p:cond delay="250"/>
                                      </p:stCondLst>
                                      <p:childTnLst>
                                        <p:set>
                                          <p:cBhvr>
                                            <p:cTn id="987" dur="1" fill="hold">
                                              <p:stCondLst>
                                                <p:cond delay="0"/>
                                              </p:stCondLst>
                                            </p:cTn>
                                            <p:tgtEl>
                                              <p:spTgt spid="300"/>
                                            </p:tgtEl>
                                            <p:attrNameLst>
                                              <p:attrName>style.visibility</p:attrName>
                                            </p:attrNameLst>
                                          </p:cBhvr>
                                          <p:to>
                                            <p:strVal val="visible"/>
                                          </p:to>
                                        </p:set>
                                        <p:anim calcmode="lin" valueType="num">
                                          <p:cBhvr>
                                            <p:cTn id="988" dur="750" fill="hold"/>
                                            <p:tgtEl>
                                              <p:spTgt spid="300"/>
                                            </p:tgtEl>
                                            <p:attrNameLst>
                                              <p:attrName>ppt_w</p:attrName>
                                            </p:attrNameLst>
                                          </p:cBhvr>
                                          <p:tavLst>
                                            <p:tav tm="0">
                                              <p:val>
                                                <p:fltVal val="0"/>
                                              </p:val>
                                            </p:tav>
                                            <p:tav tm="100000">
                                              <p:val>
                                                <p:strVal val="#ppt_w"/>
                                              </p:val>
                                            </p:tav>
                                          </p:tavLst>
                                        </p:anim>
                                        <p:anim calcmode="lin" valueType="num">
                                          <p:cBhvr>
                                            <p:cTn id="989" dur="750" fill="hold"/>
                                            <p:tgtEl>
                                              <p:spTgt spid="300"/>
                                            </p:tgtEl>
                                            <p:attrNameLst>
                                              <p:attrName>ppt_h</p:attrName>
                                            </p:attrNameLst>
                                          </p:cBhvr>
                                          <p:tavLst>
                                            <p:tav tm="0">
                                              <p:val>
                                                <p:fltVal val="0"/>
                                              </p:val>
                                            </p:tav>
                                            <p:tav tm="100000">
                                              <p:val>
                                                <p:strVal val="#ppt_h"/>
                                              </p:val>
                                            </p:tav>
                                          </p:tavLst>
                                        </p:anim>
                                        <p:animEffect transition="in" filter="fade">
                                          <p:cBhvr>
                                            <p:cTn id="990" dur="750"/>
                                            <p:tgtEl>
                                              <p:spTgt spid="300"/>
                                            </p:tgtEl>
                                          </p:cBhvr>
                                        </p:animEffect>
                                      </p:childTnLst>
                                    </p:cTn>
                                  </p:par>
                                  <p:par>
                                    <p:cTn id="991" presetID="53" presetClass="entr" presetSubtype="16" fill="hold" grpId="0" nodeType="withEffect">
                                      <p:stCondLst>
                                        <p:cond delay="0"/>
                                      </p:stCondLst>
                                      <p:childTnLst>
                                        <p:set>
                                          <p:cBhvr>
                                            <p:cTn id="992" dur="1" fill="hold">
                                              <p:stCondLst>
                                                <p:cond delay="0"/>
                                              </p:stCondLst>
                                            </p:cTn>
                                            <p:tgtEl>
                                              <p:spTgt spid="301"/>
                                            </p:tgtEl>
                                            <p:attrNameLst>
                                              <p:attrName>style.visibility</p:attrName>
                                            </p:attrNameLst>
                                          </p:cBhvr>
                                          <p:to>
                                            <p:strVal val="visible"/>
                                          </p:to>
                                        </p:set>
                                        <p:anim calcmode="lin" valueType="num">
                                          <p:cBhvr>
                                            <p:cTn id="993" dur="750" fill="hold"/>
                                            <p:tgtEl>
                                              <p:spTgt spid="301"/>
                                            </p:tgtEl>
                                            <p:attrNameLst>
                                              <p:attrName>ppt_w</p:attrName>
                                            </p:attrNameLst>
                                          </p:cBhvr>
                                          <p:tavLst>
                                            <p:tav tm="0">
                                              <p:val>
                                                <p:fltVal val="0"/>
                                              </p:val>
                                            </p:tav>
                                            <p:tav tm="100000">
                                              <p:val>
                                                <p:strVal val="#ppt_w"/>
                                              </p:val>
                                            </p:tav>
                                          </p:tavLst>
                                        </p:anim>
                                        <p:anim calcmode="lin" valueType="num">
                                          <p:cBhvr>
                                            <p:cTn id="994" dur="750" fill="hold"/>
                                            <p:tgtEl>
                                              <p:spTgt spid="301"/>
                                            </p:tgtEl>
                                            <p:attrNameLst>
                                              <p:attrName>ppt_h</p:attrName>
                                            </p:attrNameLst>
                                          </p:cBhvr>
                                          <p:tavLst>
                                            <p:tav tm="0">
                                              <p:val>
                                                <p:fltVal val="0"/>
                                              </p:val>
                                            </p:tav>
                                            <p:tav tm="100000">
                                              <p:val>
                                                <p:strVal val="#ppt_h"/>
                                              </p:val>
                                            </p:tav>
                                          </p:tavLst>
                                        </p:anim>
                                        <p:animEffect transition="in" filter="fade">
                                          <p:cBhvr>
                                            <p:cTn id="995" dur="750"/>
                                            <p:tgtEl>
                                              <p:spTgt spid="301"/>
                                            </p:tgtEl>
                                          </p:cBhvr>
                                        </p:animEffect>
                                      </p:childTnLst>
                                    </p:cTn>
                                  </p:par>
                                  <p:par>
                                    <p:cTn id="996" presetID="53" presetClass="entr" presetSubtype="16" fill="hold" grpId="0" nodeType="withEffect">
                                      <p:stCondLst>
                                        <p:cond delay="250"/>
                                      </p:stCondLst>
                                      <p:childTnLst>
                                        <p:set>
                                          <p:cBhvr>
                                            <p:cTn id="997" dur="1" fill="hold">
                                              <p:stCondLst>
                                                <p:cond delay="0"/>
                                              </p:stCondLst>
                                            </p:cTn>
                                            <p:tgtEl>
                                              <p:spTgt spid="302"/>
                                            </p:tgtEl>
                                            <p:attrNameLst>
                                              <p:attrName>style.visibility</p:attrName>
                                            </p:attrNameLst>
                                          </p:cBhvr>
                                          <p:to>
                                            <p:strVal val="visible"/>
                                          </p:to>
                                        </p:set>
                                        <p:anim calcmode="lin" valueType="num">
                                          <p:cBhvr>
                                            <p:cTn id="998" dur="750" fill="hold"/>
                                            <p:tgtEl>
                                              <p:spTgt spid="302"/>
                                            </p:tgtEl>
                                            <p:attrNameLst>
                                              <p:attrName>ppt_w</p:attrName>
                                            </p:attrNameLst>
                                          </p:cBhvr>
                                          <p:tavLst>
                                            <p:tav tm="0">
                                              <p:val>
                                                <p:fltVal val="0"/>
                                              </p:val>
                                            </p:tav>
                                            <p:tav tm="100000">
                                              <p:val>
                                                <p:strVal val="#ppt_w"/>
                                              </p:val>
                                            </p:tav>
                                          </p:tavLst>
                                        </p:anim>
                                        <p:anim calcmode="lin" valueType="num">
                                          <p:cBhvr>
                                            <p:cTn id="999" dur="750" fill="hold"/>
                                            <p:tgtEl>
                                              <p:spTgt spid="302"/>
                                            </p:tgtEl>
                                            <p:attrNameLst>
                                              <p:attrName>ppt_h</p:attrName>
                                            </p:attrNameLst>
                                          </p:cBhvr>
                                          <p:tavLst>
                                            <p:tav tm="0">
                                              <p:val>
                                                <p:fltVal val="0"/>
                                              </p:val>
                                            </p:tav>
                                            <p:tav tm="100000">
                                              <p:val>
                                                <p:strVal val="#ppt_h"/>
                                              </p:val>
                                            </p:tav>
                                          </p:tavLst>
                                        </p:anim>
                                        <p:animEffect transition="in" filter="fade">
                                          <p:cBhvr>
                                            <p:cTn id="1000" dur="750"/>
                                            <p:tgtEl>
                                              <p:spTgt spid="302"/>
                                            </p:tgtEl>
                                          </p:cBhvr>
                                        </p:animEffect>
                                      </p:childTnLst>
                                    </p:cTn>
                                  </p:par>
                                  <p:par>
                                    <p:cTn id="1001" presetID="53" presetClass="entr" presetSubtype="16" fill="hold" grpId="0" nodeType="withEffect">
                                      <p:stCondLst>
                                        <p:cond delay="0"/>
                                      </p:stCondLst>
                                      <p:childTnLst>
                                        <p:set>
                                          <p:cBhvr>
                                            <p:cTn id="1002" dur="1" fill="hold">
                                              <p:stCondLst>
                                                <p:cond delay="0"/>
                                              </p:stCondLst>
                                            </p:cTn>
                                            <p:tgtEl>
                                              <p:spTgt spid="303"/>
                                            </p:tgtEl>
                                            <p:attrNameLst>
                                              <p:attrName>style.visibility</p:attrName>
                                            </p:attrNameLst>
                                          </p:cBhvr>
                                          <p:to>
                                            <p:strVal val="visible"/>
                                          </p:to>
                                        </p:set>
                                        <p:anim calcmode="lin" valueType="num">
                                          <p:cBhvr>
                                            <p:cTn id="1003" dur="750" fill="hold"/>
                                            <p:tgtEl>
                                              <p:spTgt spid="303"/>
                                            </p:tgtEl>
                                            <p:attrNameLst>
                                              <p:attrName>ppt_w</p:attrName>
                                            </p:attrNameLst>
                                          </p:cBhvr>
                                          <p:tavLst>
                                            <p:tav tm="0">
                                              <p:val>
                                                <p:fltVal val="0"/>
                                              </p:val>
                                            </p:tav>
                                            <p:tav tm="100000">
                                              <p:val>
                                                <p:strVal val="#ppt_w"/>
                                              </p:val>
                                            </p:tav>
                                          </p:tavLst>
                                        </p:anim>
                                        <p:anim calcmode="lin" valueType="num">
                                          <p:cBhvr>
                                            <p:cTn id="1004" dur="750" fill="hold"/>
                                            <p:tgtEl>
                                              <p:spTgt spid="303"/>
                                            </p:tgtEl>
                                            <p:attrNameLst>
                                              <p:attrName>ppt_h</p:attrName>
                                            </p:attrNameLst>
                                          </p:cBhvr>
                                          <p:tavLst>
                                            <p:tav tm="0">
                                              <p:val>
                                                <p:fltVal val="0"/>
                                              </p:val>
                                            </p:tav>
                                            <p:tav tm="100000">
                                              <p:val>
                                                <p:strVal val="#ppt_h"/>
                                              </p:val>
                                            </p:tav>
                                          </p:tavLst>
                                        </p:anim>
                                        <p:animEffect transition="in" filter="fade">
                                          <p:cBhvr>
                                            <p:cTn id="1005" dur="750"/>
                                            <p:tgtEl>
                                              <p:spTgt spid="303"/>
                                            </p:tgtEl>
                                          </p:cBhvr>
                                        </p:animEffect>
                                      </p:childTnLst>
                                    </p:cTn>
                                  </p:par>
                                  <p:par>
                                    <p:cTn id="1006" presetID="53" presetClass="entr" presetSubtype="16" fill="hold" grpId="0" nodeType="withEffect">
                                      <p:stCondLst>
                                        <p:cond delay="0"/>
                                      </p:stCondLst>
                                      <p:childTnLst>
                                        <p:set>
                                          <p:cBhvr>
                                            <p:cTn id="1007" dur="1" fill="hold">
                                              <p:stCondLst>
                                                <p:cond delay="0"/>
                                              </p:stCondLst>
                                            </p:cTn>
                                            <p:tgtEl>
                                              <p:spTgt spid="304"/>
                                            </p:tgtEl>
                                            <p:attrNameLst>
                                              <p:attrName>style.visibility</p:attrName>
                                            </p:attrNameLst>
                                          </p:cBhvr>
                                          <p:to>
                                            <p:strVal val="visible"/>
                                          </p:to>
                                        </p:set>
                                        <p:anim calcmode="lin" valueType="num">
                                          <p:cBhvr>
                                            <p:cTn id="1008" dur="750" fill="hold"/>
                                            <p:tgtEl>
                                              <p:spTgt spid="304"/>
                                            </p:tgtEl>
                                            <p:attrNameLst>
                                              <p:attrName>ppt_w</p:attrName>
                                            </p:attrNameLst>
                                          </p:cBhvr>
                                          <p:tavLst>
                                            <p:tav tm="0">
                                              <p:val>
                                                <p:fltVal val="0"/>
                                              </p:val>
                                            </p:tav>
                                            <p:tav tm="100000">
                                              <p:val>
                                                <p:strVal val="#ppt_w"/>
                                              </p:val>
                                            </p:tav>
                                          </p:tavLst>
                                        </p:anim>
                                        <p:anim calcmode="lin" valueType="num">
                                          <p:cBhvr>
                                            <p:cTn id="1009" dur="750" fill="hold"/>
                                            <p:tgtEl>
                                              <p:spTgt spid="304"/>
                                            </p:tgtEl>
                                            <p:attrNameLst>
                                              <p:attrName>ppt_h</p:attrName>
                                            </p:attrNameLst>
                                          </p:cBhvr>
                                          <p:tavLst>
                                            <p:tav tm="0">
                                              <p:val>
                                                <p:fltVal val="0"/>
                                              </p:val>
                                            </p:tav>
                                            <p:tav tm="100000">
                                              <p:val>
                                                <p:strVal val="#ppt_h"/>
                                              </p:val>
                                            </p:tav>
                                          </p:tavLst>
                                        </p:anim>
                                        <p:animEffect transition="in" filter="fade">
                                          <p:cBhvr>
                                            <p:cTn id="1010" dur="750"/>
                                            <p:tgtEl>
                                              <p:spTgt spid="304"/>
                                            </p:tgtEl>
                                          </p:cBhvr>
                                        </p:animEffect>
                                      </p:childTnLst>
                                    </p:cTn>
                                  </p:par>
                                  <p:par>
                                    <p:cTn id="1011" presetID="53" presetClass="entr" presetSubtype="16" fill="hold" grpId="0" nodeType="withEffect">
                                      <p:stCondLst>
                                        <p:cond delay="0"/>
                                      </p:stCondLst>
                                      <p:childTnLst>
                                        <p:set>
                                          <p:cBhvr>
                                            <p:cTn id="1012" dur="1" fill="hold">
                                              <p:stCondLst>
                                                <p:cond delay="0"/>
                                              </p:stCondLst>
                                            </p:cTn>
                                            <p:tgtEl>
                                              <p:spTgt spid="305"/>
                                            </p:tgtEl>
                                            <p:attrNameLst>
                                              <p:attrName>style.visibility</p:attrName>
                                            </p:attrNameLst>
                                          </p:cBhvr>
                                          <p:to>
                                            <p:strVal val="visible"/>
                                          </p:to>
                                        </p:set>
                                        <p:anim calcmode="lin" valueType="num">
                                          <p:cBhvr>
                                            <p:cTn id="1013" dur="750" fill="hold"/>
                                            <p:tgtEl>
                                              <p:spTgt spid="305"/>
                                            </p:tgtEl>
                                            <p:attrNameLst>
                                              <p:attrName>ppt_w</p:attrName>
                                            </p:attrNameLst>
                                          </p:cBhvr>
                                          <p:tavLst>
                                            <p:tav tm="0">
                                              <p:val>
                                                <p:fltVal val="0"/>
                                              </p:val>
                                            </p:tav>
                                            <p:tav tm="100000">
                                              <p:val>
                                                <p:strVal val="#ppt_w"/>
                                              </p:val>
                                            </p:tav>
                                          </p:tavLst>
                                        </p:anim>
                                        <p:anim calcmode="lin" valueType="num">
                                          <p:cBhvr>
                                            <p:cTn id="1014" dur="750" fill="hold"/>
                                            <p:tgtEl>
                                              <p:spTgt spid="305"/>
                                            </p:tgtEl>
                                            <p:attrNameLst>
                                              <p:attrName>ppt_h</p:attrName>
                                            </p:attrNameLst>
                                          </p:cBhvr>
                                          <p:tavLst>
                                            <p:tav tm="0">
                                              <p:val>
                                                <p:fltVal val="0"/>
                                              </p:val>
                                            </p:tav>
                                            <p:tav tm="100000">
                                              <p:val>
                                                <p:strVal val="#ppt_h"/>
                                              </p:val>
                                            </p:tav>
                                          </p:tavLst>
                                        </p:anim>
                                        <p:animEffect transition="in" filter="fade">
                                          <p:cBhvr>
                                            <p:cTn id="1015" dur="750"/>
                                            <p:tgtEl>
                                              <p:spTgt spid="305"/>
                                            </p:tgtEl>
                                          </p:cBhvr>
                                        </p:animEffect>
                                      </p:childTnLst>
                                    </p:cTn>
                                  </p:par>
                                  <p:par>
                                    <p:cTn id="1016" presetID="53" presetClass="entr" presetSubtype="16" fill="hold" grpId="0" nodeType="withEffect">
                                      <p:stCondLst>
                                        <p:cond delay="250"/>
                                      </p:stCondLst>
                                      <p:childTnLst>
                                        <p:set>
                                          <p:cBhvr>
                                            <p:cTn id="1017" dur="1" fill="hold">
                                              <p:stCondLst>
                                                <p:cond delay="0"/>
                                              </p:stCondLst>
                                            </p:cTn>
                                            <p:tgtEl>
                                              <p:spTgt spid="306"/>
                                            </p:tgtEl>
                                            <p:attrNameLst>
                                              <p:attrName>style.visibility</p:attrName>
                                            </p:attrNameLst>
                                          </p:cBhvr>
                                          <p:to>
                                            <p:strVal val="visible"/>
                                          </p:to>
                                        </p:set>
                                        <p:anim calcmode="lin" valueType="num">
                                          <p:cBhvr>
                                            <p:cTn id="1018" dur="750" fill="hold"/>
                                            <p:tgtEl>
                                              <p:spTgt spid="306"/>
                                            </p:tgtEl>
                                            <p:attrNameLst>
                                              <p:attrName>ppt_w</p:attrName>
                                            </p:attrNameLst>
                                          </p:cBhvr>
                                          <p:tavLst>
                                            <p:tav tm="0">
                                              <p:val>
                                                <p:fltVal val="0"/>
                                              </p:val>
                                            </p:tav>
                                            <p:tav tm="100000">
                                              <p:val>
                                                <p:strVal val="#ppt_w"/>
                                              </p:val>
                                            </p:tav>
                                          </p:tavLst>
                                        </p:anim>
                                        <p:anim calcmode="lin" valueType="num">
                                          <p:cBhvr>
                                            <p:cTn id="1019" dur="750" fill="hold"/>
                                            <p:tgtEl>
                                              <p:spTgt spid="306"/>
                                            </p:tgtEl>
                                            <p:attrNameLst>
                                              <p:attrName>ppt_h</p:attrName>
                                            </p:attrNameLst>
                                          </p:cBhvr>
                                          <p:tavLst>
                                            <p:tav tm="0">
                                              <p:val>
                                                <p:fltVal val="0"/>
                                              </p:val>
                                            </p:tav>
                                            <p:tav tm="100000">
                                              <p:val>
                                                <p:strVal val="#ppt_h"/>
                                              </p:val>
                                            </p:tav>
                                          </p:tavLst>
                                        </p:anim>
                                        <p:animEffect transition="in" filter="fade">
                                          <p:cBhvr>
                                            <p:cTn id="1020" dur="750"/>
                                            <p:tgtEl>
                                              <p:spTgt spid="306"/>
                                            </p:tgtEl>
                                          </p:cBhvr>
                                        </p:animEffect>
                                      </p:childTnLst>
                                    </p:cTn>
                                  </p:par>
                                  <p:par>
                                    <p:cTn id="1021" presetID="53" presetClass="entr" presetSubtype="16" fill="hold" grpId="0" nodeType="withEffect">
                                      <p:stCondLst>
                                        <p:cond delay="0"/>
                                      </p:stCondLst>
                                      <p:childTnLst>
                                        <p:set>
                                          <p:cBhvr>
                                            <p:cTn id="1022" dur="1" fill="hold">
                                              <p:stCondLst>
                                                <p:cond delay="0"/>
                                              </p:stCondLst>
                                            </p:cTn>
                                            <p:tgtEl>
                                              <p:spTgt spid="307"/>
                                            </p:tgtEl>
                                            <p:attrNameLst>
                                              <p:attrName>style.visibility</p:attrName>
                                            </p:attrNameLst>
                                          </p:cBhvr>
                                          <p:to>
                                            <p:strVal val="visible"/>
                                          </p:to>
                                        </p:set>
                                        <p:anim calcmode="lin" valueType="num">
                                          <p:cBhvr>
                                            <p:cTn id="1023" dur="750" fill="hold"/>
                                            <p:tgtEl>
                                              <p:spTgt spid="307"/>
                                            </p:tgtEl>
                                            <p:attrNameLst>
                                              <p:attrName>ppt_w</p:attrName>
                                            </p:attrNameLst>
                                          </p:cBhvr>
                                          <p:tavLst>
                                            <p:tav tm="0">
                                              <p:val>
                                                <p:fltVal val="0"/>
                                              </p:val>
                                            </p:tav>
                                            <p:tav tm="100000">
                                              <p:val>
                                                <p:strVal val="#ppt_w"/>
                                              </p:val>
                                            </p:tav>
                                          </p:tavLst>
                                        </p:anim>
                                        <p:anim calcmode="lin" valueType="num">
                                          <p:cBhvr>
                                            <p:cTn id="1024" dur="750" fill="hold"/>
                                            <p:tgtEl>
                                              <p:spTgt spid="307"/>
                                            </p:tgtEl>
                                            <p:attrNameLst>
                                              <p:attrName>ppt_h</p:attrName>
                                            </p:attrNameLst>
                                          </p:cBhvr>
                                          <p:tavLst>
                                            <p:tav tm="0">
                                              <p:val>
                                                <p:fltVal val="0"/>
                                              </p:val>
                                            </p:tav>
                                            <p:tav tm="100000">
                                              <p:val>
                                                <p:strVal val="#ppt_h"/>
                                              </p:val>
                                            </p:tav>
                                          </p:tavLst>
                                        </p:anim>
                                        <p:animEffect transition="in" filter="fade">
                                          <p:cBhvr>
                                            <p:cTn id="1025" dur="750"/>
                                            <p:tgtEl>
                                              <p:spTgt spid="307"/>
                                            </p:tgtEl>
                                          </p:cBhvr>
                                        </p:animEffect>
                                      </p:childTnLst>
                                    </p:cTn>
                                  </p:par>
                                  <p:par>
                                    <p:cTn id="1026" presetID="53" presetClass="entr" presetSubtype="16" fill="hold" grpId="0" nodeType="withEffect">
                                      <p:stCondLst>
                                        <p:cond delay="250"/>
                                      </p:stCondLst>
                                      <p:childTnLst>
                                        <p:set>
                                          <p:cBhvr>
                                            <p:cTn id="1027" dur="1" fill="hold">
                                              <p:stCondLst>
                                                <p:cond delay="0"/>
                                              </p:stCondLst>
                                            </p:cTn>
                                            <p:tgtEl>
                                              <p:spTgt spid="308"/>
                                            </p:tgtEl>
                                            <p:attrNameLst>
                                              <p:attrName>style.visibility</p:attrName>
                                            </p:attrNameLst>
                                          </p:cBhvr>
                                          <p:to>
                                            <p:strVal val="visible"/>
                                          </p:to>
                                        </p:set>
                                        <p:anim calcmode="lin" valueType="num">
                                          <p:cBhvr>
                                            <p:cTn id="1028" dur="750" fill="hold"/>
                                            <p:tgtEl>
                                              <p:spTgt spid="308"/>
                                            </p:tgtEl>
                                            <p:attrNameLst>
                                              <p:attrName>ppt_w</p:attrName>
                                            </p:attrNameLst>
                                          </p:cBhvr>
                                          <p:tavLst>
                                            <p:tav tm="0">
                                              <p:val>
                                                <p:fltVal val="0"/>
                                              </p:val>
                                            </p:tav>
                                            <p:tav tm="100000">
                                              <p:val>
                                                <p:strVal val="#ppt_w"/>
                                              </p:val>
                                            </p:tav>
                                          </p:tavLst>
                                        </p:anim>
                                        <p:anim calcmode="lin" valueType="num">
                                          <p:cBhvr>
                                            <p:cTn id="1029" dur="750" fill="hold"/>
                                            <p:tgtEl>
                                              <p:spTgt spid="308"/>
                                            </p:tgtEl>
                                            <p:attrNameLst>
                                              <p:attrName>ppt_h</p:attrName>
                                            </p:attrNameLst>
                                          </p:cBhvr>
                                          <p:tavLst>
                                            <p:tav tm="0">
                                              <p:val>
                                                <p:fltVal val="0"/>
                                              </p:val>
                                            </p:tav>
                                            <p:tav tm="100000">
                                              <p:val>
                                                <p:strVal val="#ppt_h"/>
                                              </p:val>
                                            </p:tav>
                                          </p:tavLst>
                                        </p:anim>
                                        <p:animEffect transition="in" filter="fade">
                                          <p:cBhvr>
                                            <p:cTn id="1030" dur="750"/>
                                            <p:tgtEl>
                                              <p:spTgt spid="308"/>
                                            </p:tgtEl>
                                          </p:cBhvr>
                                        </p:animEffect>
                                      </p:childTnLst>
                                    </p:cTn>
                                  </p:par>
                                  <p:par>
                                    <p:cTn id="1031" presetID="53" presetClass="entr" presetSubtype="16" fill="hold" grpId="0" nodeType="withEffect">
                                      <p:stCondLst>
                                        <p:cond delay="0"/>
                                      </p:stCondLst>
                                      <p:childTnLst>
                                        <p:set>
                                          <p:cBhvr>
                                            <p:cTn id="1032" dur="1" fill="hold">
                                              <p:stCondLst>
                                                <p:cond delay="0"/>
                                              </p:stCondLst>
                                            </p:cTn>
                                            <p:tgtEl>
                                              <p:spTgt spid="309"/>
                                            </p:tgtEl>
                                            <p:attrNameLst>
                                              <p:attrName>style.visibility</p:attrName>
                                            </p:attrNameLst>
                                          </p:cBhvr>
                                          <p:to>
                                            <p:strVal val="visible"/>
                                          </p:to>
                                        </p:set>
                                        <p:anim calcmode="lin" valueType="num">
                                          <p:cBhvr>
                                            <p:cTn id="1033" dur="750" fill="hold"/>
                                            <p:tgtEl>
                                              <p:spTgt spid="309"/>
                                            </p:tgtEl>
                                            <p:attrNameLst>
                                              <p:attrName>ppt_w</p:attrName>
                                            </p:attrNameLst>
                                          </p:cBhvr>
                                          <p:tavLst>
                                            <p:tav tm="0">
                                              <p:val>
                                                <p:fltVal val="0"/>
                                              </p:val>
                                            </p:tav>
                                            <p:tav tm="100000">
                                              <p:val>
                                                <p:strVal val="#ppt_w"/>
                                              </p:val>
                                            </p:tav>
                                          </p:tavLst>
                                        </p:anim>
                                        <p:anim calcmode="lin" valueType="num">
                                          <p:cBhvr>
                                            <p:cTn id="1034" dur="750" fill="hold"/>
                                            <p:tgtEl>
                                              <p:spTgt spid="309"/>
                                            </p:tgtEl>
                                            <p:attrNameLst>
                                              <p:attrName>ppt_h</p:attrName>
                                            </p:attrNameLst>
                                          </p:cBhvr>
                                          <p:tavLst>
                                            <p:tav tm="0">
                                              <p:val>
                                                <p:fltVal val="0"/>
                                              </p:val>
                                            </p:tav>
                                            <p:tav tm="100000">
                                              <p:val>
                                                <p:strVal val="#ppt_h"/>
                                              </p:val>
                                            </p:tav>
                                          </p:tavLst>
                                        </p:anim>
                                        <p:animEffect transition="in" filter="fade">
                                          <p:cBhvr>
                                            <p:cTn id="1035" dur="750"/>
                                            <p:tgtEl>
                                              <p:spTgt spid="309"/>
                                            </p:tgtEl>
                                          </p:cBhvr>
                                        </p:animEffect>
                                      </p:childTnLst>
                                    </p:cTn>
                                  </p:par>
                                  <p:par>
                                    <p:cTn id="1036" presetID="53" presetClass="entr" presetSubtype="16" fill="hold" grpId="0" nodeType="withEffect">
                                      <p:stCondLst>
                                        <p:cond delay="0"/>
                                      </p:stCondLst>
                                      <p:childTnLst>
                                        <p:set>
                                          <p:cBhvr>
                                            <p:cTn id="1037" dur="1" fill="hold">
                                              <p:stCondLst>
                                                <p:cond delay="0"/>
                                              </p:stCondLst>
                                            </p:cTn>
                                            <p:tgtEl>
                                              <p:spTgt spid="310"/>
                                            </p:tgtEl>
                                            <p:attrNameLst>
                                              <p:attrName>style.visibility</p:attrName>
                                            </p:attrNameLst>
                                          </p:cBhvr>
                                          <p:to>
                                            <p:strVal val="visible"/>
                                          </p:to>
                                        </p:set>
                                        <p:anim calcmode="lin" valueType="num">
                                          <p:cBhvr>
                                            <p:cTn id="1038" dur="750" fill="hold"/>
                                            <p:tgtEl>
                                              <p:spTgt spid="310"/>
                                            </p:tgtEl>
                                            <p:attrNameLst>
                                              <p:attrName>ppt_w</p:attrName>
                                            </p:attrNameLst>
                                          </p:cBhvr>
                                          <p:tavLst>
                                            <p:tav tm="0">
                                              <p:val>
                                                <p:fltVal val="0"/>
                                              </p:val>
                                            </p:tav>
                                            <p:tav tm="100000">
                                              <p:val>
                                                <p:strVal val="#ppt_w"/>
                                              </p:val>
                                            </p:tav>
                                          </p:tavLst>
                                        </p:anim>
                                        <p:anim calcmode="lin" valueType="num">
                                          <p:cBhvr>
                                            <p:cTn id="1039" dur="750" fill="hold"/>
                                            <p:tgtEl>
                                              <p:spTgt spid="310"/>
                                            </p:tgtEl>
                                            <p:attrNameLst>
                                              <p:attrName>ppt_h</p:attrName>
                                            </p:attrNameLst>
                                          </p:cBhvr>
                                          <p:tavLst>
                                            <p:tav tm="0">
                                              <p:val>
                                                <p:fltVal val="0"/>
                                              </p:val>
                                            </p:tav>
                                            <p:tav tm="100000">
                                              <p:val>
                                                <p:strVal val="#ppt_h"/>
                                              </p:val>
                                            </p:tav>
                                          </p:tavLst>
                                        </p:anim>
                                        <p:animEffect transition="in" filter="fade">
                                          <p:cBhvr>
                                            <p:cTn id="1040" dur="750"/>
                                            <p:tgtEl>
                                              <p:spTgt spid="310"/>
                                            </p:tgtEl>
                                          </p:cBhvr>
                                        </p:animEffect>
                                      </p:childTnLst>
                                    </p:cTn>
                                  </p:par>
                                  <p:par>
                                    <p:cTn id="1041" presetID="53" presetClass="entr" presetSubtype="16" fill="hold" grpId="0" nodeType="withEffect">
                                      <p:stCondLst>
                                        <p:cond delay="0"/>
                                      </p:stCondLst>
                                      <p:childTnLst>
                                        <p:set>
                                          <p:cBhvr>
                                            <p:cTn id="1042" dur="1" fill="hold">
                                              <p:stCondLst>
                                                <p:cond delay="0"/>
                                              </p:stCondLst>
                                            </p:cTn>
                                            <p:tgtEl>
                                              <p:spTgt spid="311"/>
                                            </p:tgtEl>
                                            <p:attrNameLst>
                                              <p:attrName>style.visibility</p:attrName>
                                            </p:attrNameLst>
                                          </p:cBhvr>
                                          <p:to>
                                            <p:strVal val="visible"/>
                                          </p:to>
                                        </p:set>
                                        <p:anim calcmode="lin" valueType="num">
                                          <p:cBhvr>
                                            <p:cTn id="1043" dur="750" fill="hold"/>
                                            <p:tgtEl>
                                              <p:spTgt spid="311"/>
                                            </p:tgtEl>
                                            <p:attrNameLst>
                                              <p:attrName>ppt_w</p:attrName>
                                            </p:attrNameLst>
                                          </p:cBhvr>
                                          <p:tavLst>
                                            <p:tav tm="0">
                                              <p:val>
                                                <p:fltVal val="0"/>
                                              </p:val>
                                            </p:tav>
                                            <p:tav tm="100000">
                                              <p:val>
                                                <p:strVal val="#ppt_w"/>
                                              </p:val>
                                            </p:tav>
                                          </p:tavLst>
                                        </p:anim>
                                        <p:anim calcmode="lin" valueType="num">
                                          <p:cBhvr>
                                            <p:cTn id="1044" dur="750" fill="hold"/>
                                            <p:tgtEl>
                                              <p:spTgt spid="311"/>
                                            </p:tgtEl>
                                            <p:attrNameLst>
                                              <p:attrName>ppt_h</p:attrName>
                                            </p:attrNameLst>
                                          </p:cBhvr>
                                          <p:tavLst>
                                            <p:tav tm="0">
                                              <p:val>
                                                <p:fltVal val="0"/>
                                              </p:val>
                                            </p:tav>
                                            <p:tav tm="100000">
                                              <p:val>
                                                <p:strVal val="#ppt_h"/>
                                              </p:val>
                                            </p:tav>
                                          </p:tavLst>
                                        </p:anim>
                                        <p:animEffect transition="in" filter="fade">
                                          <p:cBhvr>
                                            <p:cTn id="1045" dur="750"/>
                                            <p:tgtEl>
                                              <p:spTgt spid="311"/>
                                            </p:tgtEl>
                                          </p:cBhvr>
                                        </p:animEffect>
                                      </p:childTnLst>
                                    </p:cTn>
                                  </p:par>
                                  <p:par>
                                    <p:cTn id="1046" presetID="53" presetClass="entr" presetSubtype="16" fill="hold" grpId="0" nodeType="withEffect">
                                      <p:stCondLst>
                                        <p:cond delay="0"/>
                                      </p:stCondLst>
                                      <p:childTnLst>
                                        <p:set>
                                          <p:cBhvr>
                                            <p:cTn id="1047" dur="1" fill="hold">
                                              <p:stCondLst>
                                                <p:cond delay="0"/>
                                              </p:stCondLst>
                                            </p:cTn>
                                            <p:tgtEl>
                                              <p:spTgt spid="254"/>
                                            </p:tgtEl>
                                            <p:attrNameLst>
                                              <p:attrName>style.visibility</p:attrName>
                                            </p:attrNameLst>
                                          </p:cBhvr>
                                          <p:to>
                                            <p:strVal val="visible"/>
                                          </p:to>
                                        </p:set>
                                        <p:anim calcmode="lin" valueType="num">
                                          <p:cBhvr>
                                            <p:cTn id="1048" dur="750" fill="hold"/>
                                            <p:tgtEl>
                                              <p:spTgt spid="254"/>
                                            </p:tgtEl>
                                            <p:attrNameLst>
                                              <p:attrName>ppt_w</p:attrName>
                                            </p:attrNameLst>
                                          </p:cBhvr>
                                          <p:tavLst>
                                            <p:tav tm="0">
                                              <p:val>
                                                <p:fltVal val="0"/>
                                              </p:val>
                                            </p:tav>
                                            <p:tav tm="100000">
                                              <p:val>
                                                <p:strVal val="#ppt_w"/>
                                              </p:val>
                                            </p:tav>
                                          </p:tavLst>
                                        </p:anim>
                                        <p:anim calcmode="lin" valueType="num">
                                          <p:cBhvr>
                                            <p:cTn id="1049" dur="750" fill="hold"/>
                                            <p:tgtEl>
                                              <p:spTgt spid="254"/>
                                            </p:tgtEl>
                                            <p:attrNameLst>
                                              <p:attrName>ppt_h</p:attrName>
                                            </p:attrNameLst>
                                          </p:cBhvr>
                                          <p:tavLst>
                                            <p:tav tm="0">
                                              <p:val>
                                                <p:fltVal val="0"/>
                                              </p:val>
                                            </p:tav>
                                            <p:tav tm="100000">
                                              <p:val>
                                                <p:strVal val="#ppt_h"/>
                                              </p:val>
                                            </p:tav>
                                          </p:tavLst>
                                        </p:anim>
                                        <p:animEffect transition="in" filter="fade">
                                          <p:cBhvr>
                                            <p:cTn id="1050" dur="750"/>
                                            <p:tgtEl>
                                              <p:spTgt spid="254"/>
                                            </p:tgtEl>
                                          </p:cBhvr>
                                        </p:animEffect>
                                      </p:childTnLst>
                                    </p:cTn>
                                  </p:par>
                                  <p:par>
                                    <p:cTn id="1051" presetID="53" presetClass="entr" presetSubtype="16" fill="hold" grpId="0" nodeType="withEffect">
                                      <p:stCondLst>
                                        <p:cond delay="250"/>
                                      </p:stCondLst>
                                      <p:childTnLst>
                                        <p:set>
                                          <p:cBhvr>
                                            <p:cTn id="1052" dur="1" fill="hold">
                                              <p:stCondLst>
                                                <p:cond delay="0"/>
                                              </p:stCondLst>
                                            </p:cTn>
                                            <p:tgtEl>
                                              <p:spTgt spid="255"/>
                                            </p:tgtEl>
                                            <p:attrNameLst>
                                              <p:attrName>style.visibility</p:attrName>
                                            </p:attrNameLst>
                                          </p:cBhvr>
                                          <p:to>
                                            <p:strVal val="visible"/>
                                          </p:to>
                                        </p:set>
                                        <p:anim calcmode="lin" valueType="num">
                                          <p:cBhvr>
                                            <p:cTn id="1053" dur="750" fill="hold"/>
                                            <p:tgtEl>
                                              <p:spTgt spid="255"/>
                                            </p:tgtEl>
                                            <p:attrNameLst>
                                              <p:attrName>ppt_w</p:attrName>
                                            </p:attrNameLst>
                                          </p:cBhvr>
                                          <p:tavLst>
                                            <p:tav tm="0">
                                              <p:val>
                                                <p:fltVal val="0"/>
                                              </p:val>
                                            </p:tav>
                                            <p:tav tm="100000">
                                              <p:val>
                                                <p:strVal val="#ppt_w"/>
                                              </p:val>
                                            </p:tav>
                                          </p:tavLst>
                                        </p:anim>
                                        <p:anim calcmode="lin" valueType="num">
                                          <p:cBhvr>
                                            <p:cTn id="1054" dur="750" fill="hold"/>
                                            <p:tgtEl>
                                              <p:spTgt spid="255"/>
                                            </p:tgtEl>
                                            <p:attrNameLst>
                                              <p:attrName>ppt_h</p:attrName>
                                            </p:attrNameLst>
                                          </p:cBhvr>
                                          <p:tavLst>
                                            <p:tav tm="0">
                                              <p:val>
                                                <p:fltVal val="0"/>
                                              </p:val>
                                            </p:tav>
                                            <p:tav tm="100000">
                                              <p:val>
                                                <p:strVal val="#ppt_h"/>
                                              </p:val>
                                            </p:tav>
                                          </p:tavLst>
                                        </p:anim>
                                        <p:animEffect transition="in" filter="fade">
                                          <p:cBhvr>
                                            <p:cTn id="1055" dur="750"/>
                                            <p:tgtEl>
                                              <p:spTgt spid="255"/>
                                            </p:tgtEl>
                                          </p:cBhvr>
                                        </p:animEffect>
                                      </p:childTnLst>
                                    </p:cTn>
                                  </p:par>
                                  <p:par>
                                    <p:cTn id="1056" presetID="53" presetClass="entr" presetSubtype="16" fill="hold" grpId="0" nodeType="withEffect">
                                      <p:stCondLst>
                                        <p:cond delay="250"/>
                                      </p:stCondLst>
                                      <p:childTnLst>
                                        <p:set>
                                          <p:cBhvr>
                                            <p:cTn id="1057" dur="1" fill="hold">
                                              <p:stCondLst>
                                                <p:cond delay="0"/>
                                              </p:stCondLst>
                                            </p:cTn>
                                            <p:tgtEl>
                                              <p:spTgt spid="83"/>
                                            </p:tgtEl>
                                            <p:attrNameLst>
                                              <p:attrName>style.visibility</p:attrName>
                                            </p:attrNameLst>
                                          </p:cBhvr>
                                          <p:to>
                                            <p:strVal val="visible"/>
                                          </p:to>
                                        </p:set>
                                        <p:anim calcmode="lin" valueType="num">
                                          <p:cBhvr>
                                            <p:cTn id="1058" dur="750" fill="hold"/>
                                            <p:tgtEl>
                                              <p:spTgt spid="83"/>
                                            </p:tgtEl>
                                            <p:attrNameLst>
                                              <p:attrName>ppt_w</p:attrName>
                                            </p:attrNameLst>
                                          </p:cBhvr>
                                          <p:tavLst>
                                            <p:tav tm="0">
                                              <p:val>
                                                <p:fltVal val="0"/>
                                              </p:val>
                                            </p:tav>
                                            <p:tav tm="100000">
                                              <p:val>
                                                <p:strVal val="#ppt_w"/>
                                              </p:val>
                                            </p:tav>
                                          </p:tavLst>
                                        </p:anim>
                                        <p:anim calcmode="lin" valueType="num">
                                          <p:cBhvr>
                                            <p:cTn id="1059" dur="750" fill="hold"/>
                                            <p:tgtEl>
                                              <p:spTgt spid="83"/>
                                            </p:tgtEl>
                                            <p:attrNameLst>
                                              <p:attrName>ppt_h</p:attrName>
                                            </p:attrNameLst>
                                          </p:cBhvr>
                                          <p:tavLst>
                                            <p:tav tm="0">
                                              <p:val>
                                                <p:fltVal val="0"/>
                                              </p:val>
                                            </p:tav>
                                            <p:tav tm="100000">
                                              <p:val>
                                                <p:strVal val="#ppt_h"/>
                                              </p:val>
                                            </p:tav>
                                          </p:tavLst>
                                        </p:anim>
                                        <p:animEffect transition="in" filter="fade">
                                          <p:cBhvr>
                                            <p:cTn id="1060" dur="750"/>
                                            <p:tgtEl>
                                              <p:spTgt spid="83"/>
                                            </p:tgtEl>
                                          </p:cBhvr>
                                        </p:animEffect>
                                      </p:childTnLst>
                                    </p:cTn>
                                  </p:par>
                                  <p:par>
                                    <p:cTn id="1061" presetID="53" presetClass="entr" presetSubtype="16" fill="hold" grpId="0" nodeType="withEffect">
                                      <p:stCondLst>
                                        <p:cond delay="250"/>
                                      </p:stCondLst>
                                      <p:childTnLst>
                                        <p:set>
                                          <p:cBhvr>
                                            <p:cTn id="1062" dur="1" fill="hold">
                                              <p:stCondLst>
                                                <p:cond delay="0"/>
                                              </p:stCondLst>
                                            </p:cTn>
                                            <p:tgtEl>
                                              <p:spTgt spid="84"/>
                                            </p:tgtEl>
                                            <p:attrNameLst>
                                              <p:attrName>style.visibility</p:attrName>
                                            </p:attrNameLst>
                                          </p:cBhvr>
                                          <p:to>
                                            <p:strVal val="visible"/>
                                          </p:to>
                                        </p:set>
                                        <p:anim calcmode="lin" valueType="num">
                                          <p:cBhvr>
                                            <p:cTn id="1063" dur="750" fill="hold"/>
                                            <p:tgtEl>
                                              <p:spTgt spid="84"/>
                                            </p:tgtEl>
                                            <p:attrNameLst>
                                              <p:attrName>ppt_w</p:attrName>
                                            </p:attrNameLst>
                                          </p:cBhvr>
                                          <p:tavLst>
                                            <p:tav tm="0">
                                              <p:val>
                                                <p:fltVal val="0"/>
                                              </p:val>
                                            </p:tav>
                                            <p:tav tm="100000">
                                              <p:val>
                                                <p:strVal val="#ppt_w"/>
                                              </p:val>
                                            </p:tav>
                                          </p:tavLst>
                                        </p:anim>
                                        <p:anim calcmode="lin" valueType="num">
                                          <p:cBhvr>
                                            <p:cTn id="1064" dur="750" fill="hold"/>
                                            <p:tgtEl>
                                              <p:spTgt spid="84"/>
                                            </p:tgtEl>
                                            <p:attrNameLst>
                                              <p:attrName>ppt_h</p:attrName>
                                            </p:attrNameLst>
                                          </p:cBhvr>
                                          <p:tavLst>
                                            <p:tav tm="0">
                                              <p:val>
                                                <p:fltVal val="0"/>
                                              </p:val>
                                            </p:tav>
                                            <p:tav tm="100000">
                                              <p:val>
                                                <p:strVal val="#ppt_h"/>
                                              </p:val>
                                            </p:tav>
                                          </p:tavLst>
                                        </p:anim>
                                        <p:animEffect transition="in" filter="fade">
                                          <p:cBhvr>
                                            <p:cTn id="1065" dur="750"/>
                                            <p:tgtEl>
                                              <p:spTgt spid="84"/>
                                            </p:tgtEl>
                                          </p:cBhvr>
                                        </p:animEffect>
                                      </p:childTnLst>
                                    </p:cTn>
                                  </p:par>
                                  <p:par>
                                    <p:cTn id="1066" presetID="53" presetClass="entr" presetSubtype="16" fill="hold" grpId="0" nodeType="withEffect">
                                      <p:stCondLst>
                                        <p:cond delay="0"/>
                                      </p:stCondLst>
                                      <p:childTnLst>
                                        <p:set>
                                          <p:cBhvr>
                                            <p:cTn id="1067" dur="1" fill="hold">
                                              <p:stCondLst>
                                                <p:cond delay="0"/>
                                              </p:stCondLst>
                                            </p:cTn>
                                            <p:tgtEl>
                                              <p:spTgt spid="85"/>
                                            </p:tgtEl>
                                            <p:attrNameLst>
                                              <p:attrName>style.visibility</p:attrName>
                                            </p:attrNameLst>
                                          </p:cBhvr>
                                          <p:to>
                                            <p:strVal val="visible"/>
                                          </p:to>
                                        </p:set>
                                        <p:anim calcmode="lin" valueType="num">
                                          <p:cBhvr>
                                            <p:cTn id="1068" dur="750" fill="hold"/>
                                            <p:tgtEl>
                                              <p:spTgt spid="85"/>
                                            </p:tgtEl>
                                            <p:attrNameLst>
                                              <p:attrName>ppt_w</p:attrName>
                                            </p:attrNameLst>
                                          </p:cBhvr>
                                          <p:tavLst>
                                            <p:tav tm="0">
                                              <p:val>
                                                <p:fltVal val="0"/>
                                              </p:val>
                                            </p:tav>
                                            <p:tav tm="100000">
                                              <p:val>
                                                <p:strVal val="#ppt_w"/>
                                              </p:val>
                                            </p:tav>
                                          </p:tavLst>
                                        </p:anim>
                                        <p:anim calcmode="lin" valueType="num">
                                          <p:cBhvr>
                                            <p:cTn id="1069" dur="750" fill="hold"/>
                                            <p:tgtEl>
                                              <p:spTgt spid="85"/>
                                            </p:tgtEl>
                                            <p:attrNameLst>
                                              <p:attrName>ppt_h</p:attrName>
                                            </p:attrNameLst>
                                          </p:cBhvr>
                                          <p:tavLst>
                                            <p:tav tm="0">
                                              <p:val>
                                                <p:fltVal val="0"/>
                                              </p:val>
                                            </p:tav>
                                            <p:tav tm="100000">
                                              <p:val>
                                                <p:strVal val="#ppt_h"/>
                                              </p:val>
                                            </p:tav>
                                          </p:tavLst>
                                        </p:anim>
                                        <p:animEffect transition="in" filter="fade">
                                          <p:cBhvr>
                                            <p:cTn id="1070" dur="750"/>
                                            <p:tgtEl>
                                              <p:spTgt spid="85"/>
                                            </p:tgtEl>
                                          </p:cBhvr>
                                        </p:animEffect>
                                      </p:childTnLst>
                                    </p:cTn>
                                  </p:par>
                                  <p:par>
                                    <p:cTn id="1071" presetID="53" presetClass="entr" presetSubtype="16" fill="hold" grpId="0" nodeType="withEffect">
                                      <p:stCondLst>
                                        <p:cond delay="250"/>
                                      </p:stCondLst>
                                      <p:childTnLst>
                                        <p:set>
                                          <p:cBhvr>
                                            <p:cTn id="1072" dur="1" fill="hold">
                                              <p:stCondLst>
                                                <p:cond delay="0"/>
                                              </p:stCondLst>
                                            </p:cTn>
                                            <p:tgtEl>
                                              <p:spTgt spid="86"/>
                                            </p:tgtEl>
                                            <p:attrNameLst>
                                              <p:attrName>style.visibility</p:attrName>
                                            </p:attrNameLst>
                                          </p:cBhvr>
                                          <p:to>
                                            <p:strVal val="visible"/>
                                          </p:to>
                                        </p:set>
                                        <p:anim calcmode="lin" valueType="num">
                                          <p:cBhvr>
                                            <p:cTn id="1073" dur="750" fill="hold"/>
                                            <p:tgtEl>
                                              <p:spTgt spid="86"/>
                                            </p:tgtEl>
                                            <p:attrNameLst>
                                              <p:attrName>ppt_w</p:attrName>
                                            </p:attrNameLst>
                                          </p:cBhvr>
                                          <p:tavLst>
                                            <p:tav tm="0">
                                              <p:val>
                                                <p:fltVal val="0"/>
                                              </p:val>
                                            </p:tav>
                                            <p:tav tm="100000">
                                              <p:val>
                                                <p:strVal val="#ppt_w"/>
                                              </p:val>
                                            </p:tav>
                                          </p:tavLst>
                                        </p:anim>
                                        <p:anim calcmode="lin" valueType="num">
                                          <p:cBhvr>
                                            <p:cTn id="1074" dur="750" fill="hold"/>
                                            <p:tgtEl>
                                              <p:spTgt spid="86"/>
                                            </p:tgtEl>
                                            <p:attrNameLst>
                                              <p:attrName>ppt_h</p:attrName>
                                            </p:attrNameLst>
                                          </p:cBhvr>
                                          <p:tavLst>
                                            <p:tav tm="0">
                                              <p:val>
                                                <p:fltVal val="0"/>
                                              </p:val>
                                            </p:tav>
                                            <p:tav tm="100000">
                                              <p:val>
                                                <p:strVal val="#ppt_h"/>
                                              </p:val>
                                            </p:tav>
                                          </p:tavLst>
                                        </p:anim>
                                        <p:animEffect transition="in" filter="fade">
                                          <p:cBhvr>
                                            <p:cTn id="1075" dur="750"/>
                                            <p:tgtEl>
                                              <p:spTgt spid="86"/>
                                            </p:tgtEl>
                                          </p:cBhvr>
                                        </p:animEffect>
                                      </p:childTnLst>
                                    </p:cTn>
                                  </p:par>
                                  <p:par>
                                    <p:cTn id="1076" presetID="53" presetClass="entr" presetSubtype="16" fill="hold" grpId="0" nodeType="withEffect">
                                      <p:stCondLst>
                                        <p:cond delay="0"/>
                                      </p:stCondLst>
                                      <p:childTnLst>
                                        <p:set>
                                          <p:cBhvr>
                                            <p:cTn id="1077" dur="1" fill="hold">
                                              <p:stCondLst>
                                                <p:cond delay="0"/>
                                              </p:stCondLst>
                                            </p:cTn>
                                            <p:tgtEl>
                                              <p:spTgt spid="87"/>
                                            </p:tgtEl>
                                            <p:attrNameLst>
                                              <p:attrName>style.visibility</p:attrName>
                                            </p:attrNameLst>
                                          </p:cBhvr>
                                          <p:to>
                                            <p:strVal val="visible"/>
                                          </p:to>
                                        </p:set>
                                        <p:anim calcmode="lin" valueType="num">
                                          <p:cBhvr>
                                            <p:cTn id="1078" dur="750" fill="hold"/>
                                            <p:tgtEl>
                                              <p:spTgt spid="87"/>
                                            </p:tgtEl>
                                            <p:attrNameLst>
                                              <p:attrName>ppt_w</p:attrName>
                                            </p:attrNameLst>
                                          </p:cBhvr>
                                          <p:tavLst>
                                            <p:tav tm="0">
                                              <p:val>
                                                <p:fltVal val="0"/>
                                              </p:val>
                                            </p:tav>
                                            <p:tav tm="100000">
                                              <p:val>
                                                <p:strVal val="#ppt_w"/>
                                              </p:val>
                                            </p:tav>
                                          </p:tavLst>
                                        </p:anim>
                                        <p:anim calcmode="lin" valueType="num">
                                          <p:cBhvr>
                                            <p:cTn id="1079" dur="750" fill="hold"/>
                                            <p:tgtEl>
                                              <p:spTgt spid="87"/>
                                            </p:tgtEl>
                                            <p:attrNameLst>
                                              <p:attrName>ppt_h</p:attrName>
                                            </p:attrNameLst>
                                          </p:cBhvr>
                                          <p:tavLst>
                                            <p:tav tm="0">
                                              <p:val>
                                                <p:fltVal val="0"/>
                                              </p:val>
                                            </p:tav>
                                            <p:tav tm="100000">
                                              <p:val>
                                                <p:strVal val="#ppt_h"/>
                                              </p:val>
                                            </p:tav>
                                          </p:tavLst>
                                        </p:anim>
                                        <p:animEffect transition="in" filter="fade">
                                          <p:cBhvr>
                                            <p:cTn id="1080" dur="750"/>
                                            <p:tgtEl>
                                              <p:spTgt spid="87"/>
                                            </p:tgtEl>
                                          </p:cBhvr>
                                        </p:animEffect>
                                      </p:childTnLst>
                                    </p:cTn>
                                  </p:par>
                                  <p:par>
                                    <p:cTn id="1081" presetID="53" presetClass="entr" presetSubtype="16" fill="hold" grpId="0" nodeType="withEffect">
                                      <p:stCondLst>
                                        <p:cond delay="250"/>
                                      </p:stCondLst>
                                      <p:childTnLst>
                                        <p:set>
                                          <p:cBhvr>
                                            <p:cTn id="1082" dur="1" fill="hold">
                                              <p:stCondLst>
                                                <p:cond delay="0"/>
                                              </p:stCondLst>
                                            </p:cTn>
                                            <p:tgtEl>
                                              <p:spTgt spid="88"/>
                                            </p:tgtEl>
                                            <p:attrNameLst>
                                              <p:attrName>style.visibility</p:attrName>
                                            </p:attrNameLst>
                                          </p:cBhvr>
                                          <p:to>
                                            <p:strVal val="visible"/>
                                          </p:to>
                                        </p:set>
                                        <p:anim calcmode="lin" valueType="num">
                                          <p:cBhvr>
                                            <p:cTn id="1083" dur="750" fill="hold"/>
                                            <p:tgtEl>
                                              <p:spTgt spid="88"/>
                                            </p:tgtEl>
                                            <p:attrNameLst>
                                              <p:attrName>ppt_w</p:attrName>
                                            </p:attrNameLst>
                                          </p:cBhvr>
                                          <p:tavLst>
                                            <p:tav tm="0">
                                              <p:val>
                                                <p:fltVal val="0"/>
                                              </p:val>
                                            </p:tav>
                                            <p:tav tm="100000">
                                              <p:val>
                                                <p:strVal val="#ppt_w"/>
                                              </p:val>
                                            </p:tav>
                                          </p:tavLst>
                                        </p:anim>
                                        <p:anim calcmode="lin" valueType="num">
                                          <p:cBhvr>
                                            <p:cTn id="1084" dur="750" fill="hold"/>
                                            <p:tgtEl>
                                              <p:spTgt spid="88"/>
                                            </p:tgtEl>
                                            <p:attrNameLst>
                                              <p:attrName>ppt_h</p:attrName>
                                            </p:attrNameLst>
                                          </p:cBhvr>
                                          <p:tavLst>
                                            <p:tav tm="0">
                                              <p:val>
                                                <p:fltVal val="0"/>
                                              </p:val>
                                            </p:tav>
                                            <p:tav tm="100000">
                                              <p:val>
                                                <p:strVal val="#ppt_h"/>
                                              </p:val>
                                            </p:tav>
                                          </p:tavLst>
                                        </p:anim>
                                        <p:animEffect transition="in" filter="fade">
                                          <p:cBhvr>
                                            <p:cTn id="1085" dur="750"/>
                                            <p:tgtEl>
                                              <p:spTgt spid="88"/>
                                            </p:tgtEl>
                                          </p:cBhvr>
                                        </p:animEffect>
                                      </p:childTnLst>
                                    </p:cTn>
                                  </p:par>
                                  <p:par>
                                    <p:cTn id="1086" presetID="53" presetClass="entr" presetSubtype="16" fill="hold" grpId="0" nodeType="withEffect">
                                      <p:stCondLst>
                                        <p:cond delay="0"/>
                                      </p:stCondLst>
                                      <p:childTnLst>
                                        <p:set>
                                          <p:cBhvr>
                                            <p:cTn id="1087" dur="1" fill="hold">
                                              <p:stCondLst>
                                                <p:cond delay="0"/>
                                              </p:stCondLst>
                                            </p:cTn>
                                            <p:tgtEl>
                                              <p:spTgt spid="91"/>
                                            </p:tgtEl>
                                            <p:attrNameLst>
                                              <p:attrName>style.visibility</p:attrName>
                                            </p:attrNameLst>
                                          </p:cBhvr>
                                          <p:to>
                                            <p:strVal val="visible"/>
                                          </p:to>
                                        </p:set>
                                        <p:anim calcmode="lin" valueType="num">
                                          <p:cBhvr>
                                            <p:cTn id="1088" dur="750" fill="hold"/>
                                            <p:tgtEl>
                                              <p:spTgt spid="91"/>
                                            </p:tgtEl>
                                            <p:attrNameLst>
                                              <p:attrName>ppt_w</p:attrName>
                                            </p:attrNameLst>
                                          </p:cBhvr>
                                          <p:tavLst>
                                            <p:tav tm="0">
                                              <p:val>
                                                <p:fltVal val="0"/>
                                              </p:val>
                                            </p:tav>
                                            <p:tav tm="100000">
                                              <p:val>
                                                <p:strVal val="#ppt_w"/>
                                              </p:val>
                                            </p:tav>
                                          </p:tavLst>
                                        </p:anim>
                                        <p:anim calcmode="lin" valueType="num">
                                          <p:cBhvr>
                                            <p:cTn id="1089" dur="750" fill="hold"/>
                                            <p:tgtEl>
                                              <p:spTgt spid="91"/>
                                            </p:tgtEl>
                                            <p:attrNameLst>
                                              <p:attrName>ppt_h</p:attrName>
                                            </p:attrNameLst>
                                          </p:cBhvr>
                                          <p:tavLst>
                                            <p:tav tm="0">
                                              <p:val>
                                                <p:fltVal val="0"/>
                                              </p:val>
                                            </p:tav>
                                            <p:tav tm="100000">
                                              <p:val>
                                                <p:strVal val="#ppt_h"/>
                                              </p:val>
                                            </p:tav>
                                          </p:tavLst>
                                        </p:anim>
                                        <p:animEffect transition="in" filter="fade">
                                          <p:cBhvr>
                                            <p:cTn id="1090" dur="750"/>
                                            <p:tgtEl>
                                              <p:spTgt spid="91"/>
                                            </p:tgtEl>
                                          </p:cBhvr>
                                        </p:animEffect>
                                      </p:childTnLst>
                                    </p:cTn>
                                  </p:par>
                                  <p:par>
                                    <p:cTn id="1091" presetID="53" presetClass="entr" presetSubtype="16" fill="hold" grpId="0" nodeType="withEffect">
                                      <p:stCondLst>
                                        <p:cond delay="250"/>
                                      </p:stCondLst>
                                      <p:childTnLst>
                                        <p:set>
                                          <p:cBhvr>
                                            <p:cTn id="1092" dur="1" fill="hold">
                                              <p:stCondLst>
                                                <p:cond delay="0"/>
                                              </p:stCondLst>
                                            </p:cTn>
                                            <p:tgtEl>
                                              <p:spTgt spid="92"/>
                                            </p:tgtEl>
                                            <p:attrNameLst>
                                              <p:attrName>style.visibility</p:attrName>
                                            </p:attrNameLst>
                                          </p:cBhvr>
                                          <p:to>
                                            <p:strVal val="visible"/>
                                          </p:to>
                                        </p:set>
                                        <p:anim calcmode="lin" valueType="num">
                                          <p:cBhvr>
                                            <p:cTn id="1093" dur="750" fill="hold"/>
                                            <p:tgtEl>
                                              <p:spTgt spid="92"/>
                                            </p:tgtEl>
                                            <p:attrNameLst>
                                              <p:attrName>ppt_w</p:attrName>
                                            </p:attrNameLst>
                                          </p:cBhvr>
                                          <p:tavLst>
                                            <p:tav tm="0">
                                              <p:val>
                                                <p:fltVal val="0"/>
                                              </p:val>
                                            </p:tav>
                                            <p:tav tm="100000">
                                              <p:val>
                                                <p:strVal val="#ppt_w"/>
                                              </p:val>
                                            </p:tav>
                                          </p:tavLst>
                                        </p:anim>
                                        <p:anim calcmode="lin" valueType="num">
                                          <p:cBhvr>
                                            <p:cTn id="1094" dur="750" fill="hold"/>
                                            <p:tgtEl>
                                              <p:spTgt spid="92"/>
                                            </p:tgtEl>
                                            <p:attrNameLst>
                                              <p:attrName>ppt_h</p:attrName>
                                            </p:attrNameLst>
                                          </p:cBhvr>
                                          <p:tavLst>
                                            <p:tav tm="0">
                                              <p:val>
                                                <p:fltVal val="0"/>
                                              </p:val>
                                            </p:tav>
                                            <p:tav tm="100000">
                                              <p:val>
                                                <p:strVal val="#ppt_h"/>
                                              </p:val>
                                            </p:tav>
                                          </p:tavLst>
                                        </p:anim>
                                        <p:animEffect transition="in" filter="fade">
                                          <p:cBhvr>
                                            <p:cTn id="1095" dur="750"/>
                                            <p:tgtEl>
                                              <p:spTgt spid="92"/>
                                            </p:tgtEl>
                                          </p:cBhvr>
                                        </p:animEffect>
                                      </p:childTnLst>
                                    </p:cTn>
                                  </p:par>
                                  <p:par>
                                    <p:cTn id="1096" presetID="53" presetClass="entr" presetSubtype="16" fill="hold" grpId="0" nodeType="withEffect">
                                      <p:stCondLst>
                                        <p:cond delay="0"/>
                                      </p:stCondLst>
                                      <p:childTnLst>
                                        <p:set>
                                          <p:cBhvr>
                                            <p:cTn id="1097" dur="1" fill="hold">
                                              <p:stCondLst>
                                                <p:cond delay="0"/>
                                              </p:stCondLst>
                                            </p:cTn>
                                            <p:tgtEl>
                                              <p:spTgt spid="93"/>
                                            </p:tgtEl>
                                            <p:attrNameLst>
                                              <p:attrName>style.visibility</p:attrName>
                                            </p:attrNameLst>
                                          </p:cBhvr>
                                          <p:to>
                                            <p:strVal val="visible"/>
                                          </p:to>
                                        </p:set>
                                        <p:anim calcmode="lin" valueType="num">
                                          <p:cBhvr>
                                            <p:cTn id="1098" dur="750" fill="hold"/>
                                            <p:tgtEl>
                                              <p:spTgt spid="93"/>
                                            </p:tgtEl>
                                            <p:attrNameLst>
                                              <p:attrName>ppt_w</p:attrName>
                                            </p:attrNameLst>
                                          </p:cBhvr>
                                          <p:tavLst>
                                            <p:tav tm="0">
                                              <p:val>
                                                <p:fltVal val="0"/>
                                              </p:val>
                                            </p:tav>
                                            <p:tav tm="100000">
                                              <p:val>
                                                <p:strVal val="#ppt_w"/>
                                              </p:val>
                                            </p:tav>
                                          </p:tavLst>
                                        </p:anim>
                                        <p:anim calcmode="lin" valueType="num">
                                          <p:cBhvr>
                                            <p:cTn id="1099" dur="750" fill="hold"/>
                                            <p:tgtEl>
                                              <p:spTgt spid="93"/>
                                            </p:tgtEl>
                                            <p:attrNameLst>
                                              <p:attrName>ppt_h</p:attrName>
                                            </p:attrNameLst>
                                          </p:cBhvr>
                                          <p:tavLst>
                                            <p:tav tm="0">
                                              <p:val>
                                                <p:fltVal val="0"/>
                                              </p:val>
                                            </p:tav>
                                            <p:tav tm="100000">
                                              <p:val>
                                                <p:strVal val="#ppt_h"/>
                                              </p:val>
                                            </p:tav>
                                          </p:tavLst>
                                        </p:anim>
                                        <p:animEffect transition="in" filter="fade">
                                          <p:cBhvr>
                                            <p:cTn id="1100" dur="750"/>
                                            <p:tgtEl>
                                              <p:spTgt spid="93"/>
                                            </p:tgtEl>
                                          </p:cBhvr>
                                        </p:animEffect>
                                      </p:childTnLst>
                                    </p:cTn>
                                  </p:par>
                                  <p:par>
                                    <p:cTn id="1101" presetID="53" presetClass="entr" presetSubtype="16" fill="hold" grpId="0" nodeType="withEffect">
                                      <p:stCondLst>
                                        <p:cond delay="250"/>
                                      </p:stCondLst>
                                      <p:childTnLst>
                                        <p:set>
                                          <p:cBhvr>
                                            <p:cTn id="1102" dur="1" fill="hold">
                                              <p:stCondLst>
                                                <p:cond delay="0"/>
                                              </p:stCondLst>
                                            </p:cTn>
                                            <p:tgtEl>
                                              <p:spTgt spid="94"/>
                                            </p:tgtEl>
                                            <p:attrNameLst>
                                              <p:attrName>style.visibility</p:attrName>
                                            </p:attrNameLst>
                                          </p:cBhvr>
                                          <p:to>
                                            <p:strVal val="visible"/>
                                          </p:to>
                                        </p:set>
                                        <p:anim calcmode="lin" valueType="num">
                                          <p:cBhvr>
                                            <p:cTn id="1103" dur="750" fill="hold"/>
                                            <p:tgtEl>
                                              <p:spTgt spid="94"/>
                                            </p:tgtEl>
                                            <p:attrNameLst>
                                              <p:attrName>ppt_w</p:attrName>
                                            </p:attrNameLst>
                                          </p:cBhvr>
                                          <p:tavLst>
                                            <p:tav tm="0">
                                              <p:val>
                                                <p:fltVal val="0"/>
                                              </p:val>
                                            </p:tav>
                                            <p:tav tm="100000">
                                              <p:val>
                                                <p:strVal val="#ppt_w"/>
                                              </p:val>
                                            </p:tav>
                                          </p:tavLst>
                                        </p:anim>
                                        <p:anim calcmode="lin" valueType="num">
                                          <p:cBhvr>
                                            <p:cTn id="1104" dur="750" fill="hold"/>
                                            <p:tgtEl>
                                              <p:spTgt spid="94"/>
                                            </p:tgtEl>
                                            <p:attrNameLst>
                                              <p:attrName>ppt_h</p:attrName>
                                            </p:attrNameLst>
                                          </p:cBhvr>
                                          <p:tavLst>
                                            <p:tav tm="0">
                                              <p:val>
                                                <p:fltVal val="0"/>
                                              </p:val>
                                            </p:tav>
                                            <p:tav tm="100000">
                                              <p:val>
                                                <p:strVal val="#ppt_h"/>
                                              </p:val>
                                            </p:tav>
                                          </p:tavLst>
                                        </p:anim>
                                        <p:animEffect transition="in" filter="fade">
                                          <p:cBhvr>
                                            <p:cTn id="1105" dur="750"/>
                                            <p:tgtEl>
                                              <p:spTgt spid="94"/>
                                            </p:tgtEl>
                                          </p:cBhvr>
                                        </p:animEffect>
                                      </p:childTnLst>
                                    </p:cTn>
                                  </p:par>
                                  <p:par>
                                    <p:cTn id="1106" presetID="53" presetClass="entr" presetSubtype="16" fill="hold" grpId="0" nodeType="withEffect">
                                      <p:stCondLst>
                                        <p:cond delay="0"/>
                                      </p:stCondLst>
                                      <p:childTnLst>
                                        <p:set>
                                          <p:cBhvr>
                                            <p:cTn id="1107" dur="1" fill="hold">
                                              <p:stCondLst>
                                                <p:cond delay="0"/>
                                              </p:stCondLst>
                                            </p:cTn>
                                            <p:tgtEl>
                                              <p:spTgt spid="95"/>
                                            </p:tgtEl>
                                            <p:attrNameLst>
                                              <p:attrName>style.visibility</p:attrName>
                                            </p:attrNameLst>
                                          </p:cBhvr>
                                          <p:to>
                                            <p:strVal val="visible"/>
                                          </p:to>
                                        </p:set>
                                        <p:anim calcmode="lin" valueType="num">
                                          <p:cBhvr>
                                            <p:cTn id="1108" dur="750" fill="hold"/>
                                            <p:tgtEl>
                                              <p:spTgt spid="95"/>
                                            </p:tgtEl>
                                            <p:attrNameLst>
                                              <p:attrName>ppt_w</p:attrName>
                                            </p:attrNameLst>
                                          </p:cBhvr>
                                          <p:tavLst>
                                            <p:tav tm="0">
                                              <p:val>
                                                <p:fltVal val="0"/>
                                              </p:val>
                                            </p:tav>
                                            <p:tav tm="100000">
                                              <p:val>
                                                <p:strVal val="#ppt_w"/>
                                              </p:val>
                                            </p:tav>
                                          </p:tavLst>
                                        </p:anim>
                                        <p:anim calcmode="lin" valueType="num">
                                          <p:cBhvr>
                                            <p:cTn id="1109" dur="750" fill="hold"/>
                                            <p:tgtEl>
                                              <p:spTgt spid="95"/>
                                            </p:tgtEl>
                                            <p:attrNameLst>
                                              <p:attrName>ppt_h</p:attrName>
                                            </p:attrNameLst>
                                          </p:cBhvr>
                                          <p:tavLst>
                                            <p:tav tm="0">
                                              <p:val>
                                                <p:fltVal val="0"/>
                                              </p:val>
                                            </p:tav>
                                            <p:tav tm="100000">
                                              <p:val>
                                                <p:strVal val="#ppt_h"/>
                                              </p:val>
                                            </p:tav>
                                          </p:tavLst>
                                        </p:anim>
                                        <p:animEffect transition="in" filter="fade">
                                          <p:cBhvr>
                                            <p:cTn id="1110" dur="750"/>
                                            <p:tgtEl>
                                              <p:spTgt spid="95"/>
                                            </p:tgtEl>
                                          </p:cBhvr>
                                        </p:animEffect>
                                      </p:childTnLst>
                                    </p:cTn>
                                  </p:par>
                                  <p:par>
                                    <p:cTn id="1111" presetID="53" presetClass="entr" presetSubtype="16" fill="hold" grpId="0" nodeType="withEffect">
                                      <p:stCondLst>
                                        <p:cond delay="250"/>
                                      </p:stCondLst>
                                      <p:childTnLst>
                                        <p:set>
                                          <p:cBhvr>
                                            <p:cTn id="1112" dur="1" fill="hold">
                                              <p:stCondLst>
                                                <p:cond delay="0"/>
                                              </p:stCondLst>
                                            </p:cTn>
                                            <p:tgtEl>
                                              <p:spTgt spid="96"/>
                                            </p:tgtEl>
                                            <p:attrNameLst>
                                              <p:attrName>style.visibility</p:attrName>
                                            </p:attrNameLst>
                                          </p:cBhvr>
                                          <p:to>
                                            <p:strVal val="visible"/>
                                          </p:to>
                                        </p:set>
                                        <p:anim calcmode="lin" valueType="num">
                                          <p:cBhvr>
                                            <p:cTn id="1113" dur="750" fill="hold"/>
                                            <p:tgtEl>
                                              <p:spTgt spid="96"/>
                                            </p:tgtEl>
                                            <p:attrNameLst>
                                              <p:attrName>ppt_w</p:attrName>
                                            </p:attrNameLst>
                                          </p:cBhvr>
                                          <p:tavLst>
                                            <p:tav tm="0">
                                              <p:val>
                                                <p:fltVal val="0"/>
                                              </p:val>
                                            </p:tav>
                                            <p:tav tm="100000">
                                              <p:val>
                                                <p:strVal val="#ppt_w"/>
                                              </p:val>
                                            </p:tav>
                                          </p:tavLst>
                                        </p:anim>
                                        <p:anim calcmode="lin" valueType="num">
                                          <p:cBhvr>
                                            <p:cTn id="1114" dur="750" fill="hold"/>
                                            <p:tgtEl>
                                              <p:spTgt spid="96"/>
                                            </p:tgtEl>
                                            <p:attrNameLst>
                                              <p:attrName>ppt_h</p:attrName>
                                            </p:attrNameLst>
                                          </p:cBhvr>
                                          <p:tavLst>
                                            <p:tav tm="0">
                                              <p:val>
                                                <p:fltVal val="0"/>
                                              </p:val>
                                            </p:tav>
                                            <p:tav tm="100000">
                                              <p:val>
                                                <p:strVal val="#ppt_h"/>
                                              </p:val>
                                            </p:tav>
                                          </p:tavLst>
                                        </p:anim>
                                        <p:animEffect transition="in" filter="fade">
                                          <p:cBhvr>
                                            <p:cTn id="1115" dur="750"/>
                                            <p:tgtEl>
                                              <p:spTgt spid="96"/>
                                            </p:tgtEl>
                                          </p:cBhvr>
                                        </p:animEffect>
                                      </p:childTnLst>
                                    </p:cTn>
                                  </p:par>
                                  <p:par>
                                    <p:cTn id="1116" presetID="53" presetClass="entr" presetSubtype="16" fill="hold" grpId="0" nodeType="withEffect">
                                      <p:stCondLst>
                                        <p:cond delay="0"/>
                                      </p:stCondLst>
                                      <p:childTnLst>
                                        <p:set>
                                          <p:cBhvr>
                                            <p:cTn id="1117" dur="1" fill="hold">
                                              <p:stCondLst>
                                                <p:cond delay="0"/>
                                              </p:stCondLst>
                                            </p:cTn>
                                            <p:tgtEl>
                                              <p:spTgt spid="97"/>
                                            </p:tgtEl>
                                            <p:attrNameLst>
                                              <p:attrName>style.visibility</p:attrName>
                                            </p:attrNameLst>
                                          </p:cBhvr>
                                          <p:to>
                                            <p:strVal val="visible"/>
                                          </p:to>
                                        </p:set>
                                        <p:anim calcmode="lin" valueType="num">
                                          <p:cBhvr>
                                            <p:cTn id="1118" dur="750" fill="hold"/>
                                            <p:tgtEl>
                                              <p:spTgt spid="97"/>
                                            </p:tgtEl>
                                            <p:attrNameLst>
                                              <p:attrName>ppt_w</p:attrName>
                                            </p:attrNameLst>
                                          </p:cBhvr>
                                          <p:tavLst>
                                            <p:tav tm="0">
                                              <p:val>
                                                <p:fltVal val="0"/>
                                              </p:val>
                                            </p:tav>
                                            <p:tav tm="100000">
                                              <p:val>
                                                <p:strVal val="#ppt_w"/>
                                              </p:val>
                                            </p:tav>
                                          </p:tavLst>
                                        </p:anim>
                                        <p:anim calcmode="lin" valueType="num">
                                          <p:cBhvr>
                                            <p:cTn id="1119" dur="750" fill="hold"/>
                                            <p:tgtEl>
                                              <p:spTgt spid="97"/>
                                            </p:tgtEl>
                                            <p:attrNameLst>
                                              <p:attrName>ppt_h</p:attrName>
                                            </p:attrNameLst>
                                          </p:cBhvr>
                                          <p:tavLst>
                                            <p:tav tm="0">
                                              <p:val>
                                                <p:fltVal val="0"/>
                                              </p:val>
                                            </p:tav>
                                            <p:tav tm="100000">
                                              <p:val>
                                                <p:strVal val="#ppt_h"/>
                                              </p:val>
                                            </p:tav>
                                          </p:tavLst>
                                        </p:anim>
                                        <p:animEffect transition="in" filter="fade">
                                          <p:cBhvr>
                                            <p:cTn id="1120" dur="750"/>
                                            <p:tgtEl>
                                              <p:spTgt spid="97"/>
                                            </p:tgtEl>
                                          </p:cBhvr>
                                        </p:animEffect>
                                      </p:childTnLst>
                                    </p:cTn>
                                  </p:par>
                                  <p:par>
                                    <p:cTn id="1121" presetID="53" presetClass="entr" presetSubtype="16" fill="hold" grpId="0" nodeType="withEffect">
                                      <p:stCondLst>
                                        <p:cond delay="250"/>
                                      </p:stCondLst>
                                      <p:childTnLst>
                                        <p:set>
                                          <p:cBhvr>
                                            <p:cTn id="1122" dur="1" fill="hold">
                                              <p:stCondLst>
                                                <p:cond delay="0"/>
                                              </p:stCondLst>
                                            </p:cTn>
                                            <p:tgtEl>
                                              <p:spTgt spid="98"/>
                                            </p:tgtEl>
                                            <p:attrNameLst>
                                              <p:attrName>style.visibility</p:attrName>
                                            </p:attrNameLst>
                                          </p:cBhvr>
                                          <p:to>
                                            <p:strVal val="visible"/>
                                          </p:to>
                                        </p:set>
                                        <p:anim calcmode="lin" valueType="num">
                                          <p:cBhvr>
                                            <p:cTn id="1123" dur="750" fill="hold"/>
                                            <p:tgtEl>
                                              <p:spTgt spid="98"/>
                                            </p:tgtEl>
                                            <p:attrNameLst>
                                              <p:attrName>ppt_w</p:attrName>
                                            </p:attrNameLst>
                                          </p:cBhvr>
                                          <p:tavLst>
                                            <p:tav tm="0">
                                              <p:val>
                                                <p:fltVal val="0"/>
                                              </p:val>
                                            </p:tav>
                                            <p:tav tm="100000">
                                              <p:val>
                                                <p:strVal val="#ppt_w"/>
                                              </p:val>
                                            </p:tav>
                                          </p:tavLst>
                                        </p:anim>
                                        <p:anim calcmode="lin" valueType="num">
                                          <p:cBhvr>
                                            <p:cTn id="1124" dur="750" fill="hold"/>
                                            <p:tgtEl>
                                              <p:spTgt spid="98"/>
                                            </p:tgtEl>
                                            <p:attrNameLst>
                                              <p:attrName>ppt_h</p:attrName>
                                            </p:attrNameLst>
                                          </p:cBhvr>
                                          <p:tavLst>
                                            <p:tav tm="0">
                                              <p:val>
                                                <p:fltVal val="0"/>
                                              </p:val>
                                            </p:tav>
                                            <p:tav tm="100000">
                                              <p:val>
                                                <p:strVal val="#ppt_h"/>
                                              </p:val>
                                            </p:tav>
                                          </p:tavLst>
                                        </p:anim>
                                        <p:animEffect transition="in" filter="fade">
                                          <p:cBhvr>
                                            <p:cTn id="1125" dur="750"/>
                                            <p:tgtEl>
                                              <p:spTgt spid="98"/>
                                            </p:tgtEl>
                                          </p:cBhvr>
                                        </p:animEffect>
                                      </p:childTnLst>
                                    </p:cTn>
                                  </p:par>
                                  <p:par>
                                    <p:cTn id="1126" presetID="53" presetClass="entr" presetSubtype="16" fill="hold" grpId="0" nodeType="withEffect">
                                      <p:stCondLst>
                                        <p:cond delay="0"/>
                                      </p:stCondLst>
                                      <p:childTnLst>
                                        <p:set>
                                          <p:cBhvr>
                                            <p:cTn id="1127" dur="1" fill="hold">
                                              <p:stCondLst>
                                                <p:cond delay="0"/>
                                              </p:stCondLst>
                                            </p:cTn>
                                            <p:tgtEl>
                                              <p:spTgt spid="99"/>
                                            </p:tgtEl>
                                            <p:attrNameLst>
                                              <p:attrName>style.visibility</p:attrName>
                                            </p:attrNameLst>
                                          </p:cBhvr>
                                          <p:to>
                                            <p:strVal val="visible"/>
                                          </p:to>
                                        </p:set>
                                        <p:anim calcmode="lin" valueType="num">
                                          <p:cBhvr>
                                            <p:cTn id="1128" dur="750" fill="hold"/>
                                            <p:tgtEl>
                                              <p:spTgt spid="99"/>
                                            </p:tgtEl>
                                            <p:attrNameLst>
                                              <p:attrName>ppt_w</p:attrName>
                                            </p:attrNameLst>
                                          </p:cBhvr>
                                          <p:tavLst>
                                            <p:tav tm="0">
                                              <p:val>
                                                <p:fltVal val="0"/>
                                              </p:val>
                                            </p:tav>
                                            <p:tav tm="100000">
                                              <p:val>
                                                <p:strVal val="#ppt_w"/>
                                              </p:val>
                                            </p:tav>
                                          </p:tavLst>
                                        </p:anim>
                                        <p:anim calcmode="lin" valueType="num">
                                          <p:cBhvr>
                                            <p:cTn id="1129" dur="750" fill="hold"/>
                                            <p:tgtEl>
                                              <p:spTgt spid="99"/>
                                            </p:tgtEl>
                                            <p:attrNameLst>
                                              <p:attrName>ppt_h</p:attrName>
                                            </p:attrNameLst>
                                          </p:cBhvr>
                                          <p:tavLst>
                                            <p:tav tm="0">
                                              <p:val>
                                                <p:fltVal val="0"/>
                                              </p:val>
                                            </p:tav>
                                            <p:tav tm="100000">
                                              <p:val>
                                                <p:strVal val="#ppt_h"/>
                                              </p:val>
                                            </p:tav>
                                          </p:tavLst>
                                        </p:anim>
                                        <p:animEffect transition="in" filter="fade">
                                          <p:cBhvr>
                                            <p:cTn id="1130" dur="750"/>
                                            <p:tgtEl>
                                              <p:spTgt spid="99"/>
                                            </p:tgtEl>
                                          </p:cBhvr>
                                        </p:animEffect>
                                      </p:childTnLst>
                                    </p:cTn>
                                  </p:par>
                                  <p:par>
                                    <p:cTn id="1131" presetID="53" presetClass="entr" presetSubtype="16" fill="hold" grpId="0" nodeType="withEffect">
                                      <p:stCondLst>
                                        <p:cond delay="250"/>
                                      </p:stCondLst>
                                      <p:childTnLst>
                                        <p:set>
                                          <p:cBhvr>
                                            <p:cTn id="1132" dur="1" fill="hold">
                                              <p:stCondLst>
                                                <p:cond delay="0"/>
                                              </p:stCondLst>
                                            </p:cTn>
                                            <p:tgtEl>
                                              <p:spTgt spid="100"/>
                                            </p:tgtEl>
                                            <p:attrNameLst>
                                              <p:attrName>style.visibility</p:attrName>
                                            </p:attrNameLst>
                                          </p:cBhvr>
                                          <p:to>
                                            <p:strVal val="visible"/>
                                          </p:to>
                                        </p:set>
                                        <p:anim calcmode="lin" valueType="num">
                                          <p:cBhvr>
                                            <p:cTn id="1133" dur="750" fill="hold"/>
                                            <p:tgtEl>
                                              <p:spTgt spid="100"/>
                                            </p:tgtEl>
                                            <p:attrNameLst>
                                              <p:attrName>ppt_w</p:attrName>
                                            </p:attrNameLst>
                                          </p:cBhvr>
                                          <p:tavLst>
                                            <p:tav tm="0">
                                              <p:val>
                                                <p:fltVal val="0"/>
                                              </p:val>
                                            </p:tav>
                                            <p:tav tm="100000">
                                              <p:val>
                                                <p:strVal val="#ppt_w"/>
                                              </p:val>
                                            </p:tav>
                                          </p:tavLst>
                                        </p:anim>
                                        <p:anim calcmode="lin" valueType="num">
                                          <p:cBhvr>
                                            <p:cTn id="1134" dur="750" fill="hold"/>
                                            <p:tgtEl>
                                              <p:spTgt spid="100"/>
                                            </p:tgtEl>
                                            <p:attrNameLst>
                                              <p:attrName>ppt_h</p:attrName>
                                            </p:attrNameLst>
                                          </p:cBhvr>
                                          <p:tavLst>
                                            <p:tav tm="0">
                                              <p:val>
                                                <p:fltVal val="0"/>
                                              </p:val>
                                            </p:tav>
                                            <p:tav tm="100000">
                                              <p:val>
                                                <p:strVal val="#ppt_h"/>
                                              </p:val>
                                            </p:tav>
                                          </p:tavLst>
                                        </p:anim>
                                        <p:animEffect transition="in" filter="fade">
                                          <p:cBhvr>
                                            <p:cTn id="1135" dur="750"/>
                                            <p:tgtEl>
                                              <p:spTgt spid="100"/>
                                            </p:tgtEl>
                                          </p:cBhvr>
                                        </p:animEffect>
                                      </p:childTnLst>
                                    </p:cTn>
                                  </p:par>
                                  <p:par>
                                    <p:cTn id="1136" presetID="53" presetClass="entr" presetSubtype="16" fill="hold" grpId="0" nodeType="withEffect">
                                      <p:stCondLst>
                                        <p:cond delay="0"/>
                                      </p:stCondLst>
                                      <p:childTnLst>
                                        <p:set>
                                          <p:cBhvr>
                                            <p:cTn id="1137" dur="1" fill="hold">
                                              <p:stCondLst>
                                                <p:cond delay="0"/>
                                              </p:stCondLst>
                                            </p:cTn>
                                            <p:tgtEl>
                                              <p:spTgt spid="101"/>
                                            </p:tgtEl>
                                            <p:attrNameLst>
                                              <p:attrName>style.visibility</p:attrName>
                                            </p:attrNameLst>
                                          </p:cBhvr>
                                          <p:to>
                                            <p:strVal val="visible"/>
                                          </p:to>
                                        </p:set>
                                        <p:anim calcmode="lin" valueType="num">
                                          <p:cBhvr>
                                            <p:cTn id="1138" dur="750" fill="hold"/>
                                            <p:tgtEl>
                                              <p:spTgt spid="101"/>
                                            </p:tgtEl>
                                            <p:attrNameLst>
                                              <p:attrName>ppt_w</p:attrName>
                                            </p:attrNameLst>
                                          </p:cBhvr>
                                          <p:tavLst>
                                            <p:tav tm="0">
                                              <p:val>
                                                <p:fltVal val="0"/>
                                              </p:val>
                                            </p:tav>
                                            <p:tav tm="100000">
                                              <p:val>
                                                <p:strVal val="#ppt_w"/>
                                              </p:val>
                                            </p:tav>
                                          </p:tavLst>
                                        </p:anim>
                                        <p:anim calcmode="lin" valueType="num">
                                          <p:cBhvr>
                                            <p:cTn id="1139" dur="750" fill="hold"/>
                                            <p:tgtEl>
                                              <p:spTgt spid="101"/>
                                            </p:tgtEl>
                                            <p:attrNameLst>
                                              <p:attrName>ppt_h</p:attrName>
                                            </p:attrNameLst>
                                          </p:cBhvr>
                                          <p:tavLst>
                                            <p:tav tm="0">
                                              <p:val>
                                                <p:fltVal val="0"/>
                                              </p:val>
                                            </p:tav>
                                            <p:tav tm="100000">
                                              <p:val>
                                                <p:strVal val="#ppt_h"/>
                                              </p:val>
                                            </p:tav>
                                          </p:tavLst>
                                        </p:anim>
                                        <p:animEffect transition="in" filter="fade">
                                          <p:cBhvr>
                                            <p:cTn id="1140" dur="750"/>
                                            <p:tgtEl>
                                              <p:spTgt spid="101"/>
                                            </p:tgtEl>
                                          </p:cBhvr>
                                        </p:animEffect>
                                      </p:childTnLst>
                                    </p:cTn>
                                  </p:par>
                                  <p:par>
                                    <p:cTn id="1141" presetID="53" presetClass="entr" presetSubtype="16" fill="hold" grpId="0" nodeType="withEffect">
                                      <p:stCondLst>
                                        <p:cond delay="250"/>
                                      </p:stCondLst>
                                      <p:childTnLst>
                                        <p:set>
                                          <p:cBhvr>
                                            <p:cTn id="1142" dur="1" fill="hold">
                                              <p:stCondLst>
                                                <p:cond delay="0"/>
                                              </p:stCondLst>
                                            </p:cTn>
                                            <p:tgtEl>
                                              <p:spTgt spid="102"/>
                                            </p:tgtEl>
                                            <p:attrNameLst>
                                              <p:attrName>style.visibility</p:attrName>
                                            </p:attrNameLst>
                                          </p:cBhvr>
                                          <p:to>
                                            <p:strVal val="visible"/>
                                          </p:to>
                                        </p:set>
                                        <p:anim calcmode="lin" valueType="num">
                                          <p:cBhvr>
                                            <p:cTn id="1143" dur="750" fill="hold"/>
                                            <p:tgtEl>
                                              <p:spTgt spid="102"/>
                                            </p:tgtEl>
                                            <p:attrNameLst>
                                              <p:attrName>ppt_w</p:attrName>
                                            </p:attrNameLst>
                                          </p:cBhvr>
                                          <p:tavLst>
                                            <p:tav tm="0">
                                              <p:val>
                                                <p:fltVal val="0"/>
                                              </p:val>
                                            </p:tav>
                                            <p:tav tm="100000">
                                              <p:val>
                                                <p:strVal val="#ppt_w"/>
                                              </p:val>
                                            </p:tav>
                                          </p:tavLst>
                                        </p:anim>
                                        <p:anim calcmode="lin" valueType="num">
                                          <p:cBhvr>
                                            <p:cTn id="1144" dur="750" fill="hold"/>
                                            <p:tgtEl>
                                              <p:spTgt spid="102"/>
                                            </p:tgtEl>
                                            <p:attrNameLst>
                                              <p:attrName>ppt_h</p:attrName>
                                            </p:attrNameLst>
                                          </p:cBhvr>
                                          <p:tavLst>
                                            <p:tav tm="0">
                                              <p:val>
                                                <p:fltVal val="0"/>
                                              </p:val>
                                            </p:tav>
                                            <p:tav tm="100000">
                                              <p:val>
                                                <p:strVal val="#ppt_h"/>
                                              </p:val>
                                            </p:tav>
                                          </p:tavLst>
                                        </p:anim>
                                        <p:animEffect transition="in" filter="fade">
                                          <p:cBhvr>
                                            <p:cTn id="1145" dur="750"/>
                                            <p:tgtEl>
                                              <p:spTgt spid="102"/>
                                            </p:tgtEl>
                                          </p:cBhvr>
                                        </p:animEffect>
                                      </p:childTnLst>
                                    </p:cTn>
                                  </p:par>
                                  <p:par>
                                    <p:cTn id="1146" presetID="53" presetClass="entr" presetSubtype="16" fill="hold" grpId="0" nodeType="withEffect">
                                      <p:stCondLst>
                                        <p:cond delay="250"/>
                                      </p:stCondLst>
                                      <p:childTnLst>
                                        <p:set>
                                          <p:cBhvr>
                                            <p:cTn id="1147" dur="1" fill="hold">
                                              <p:stCondLst>
                                                <p:cond delay="0"/>
                                              </p:stCondLst>
                                            </p:cTn>
                                            <p:tgtEl>
                                              <p:spTgt spid="103"/>
                                            </p:tgtEl>
                                            <p:attrNameLst>
                                              <p:attrName>style.visibility</p:attrName>
                                            </p:attrNameLst>
                                          </p:cBhvr>
                                          <p:to>
                                            <p:strVal val="visible"/>
                                          </p:to>
                                        </p:set>
                                        <p:anim calcmode="lin" valueType="num">
                                          <p:cBhvr>
                                            <p:cTn id="1148" dur="750" fill="hold"/>
                                            <p:tgtEl>
                                              <p:spTgt spid="103"/>
                                            </p:tgtEl>
                                            <p:attrNameLst>
                                              <p:attrName>ppt_w</p:attrName>
                                            </p:attrNameLst>
                                          </p:cBhvr>
                                          <p:tavLst>
                                            <p:tav tm="0">
                                              <p:val>
                                                <p:fltVal val="0"/>
                                              </p:val>
                                            </p:tav>
                                            <p:tav tm="100000">
                                              <p:val>
                                                <p:strVal val="#ppt_w"/>
                                              </p:val>
                                            </p:tav>
                                          </p:tavLst>
                                        </p:anim>
                                        <p:anim calcmode="lin" valueType="num">
                                          <p:cBhvr>
                                            <p:cTn id="1149" dur="750" fill="hold"/>
                                            <p:tgtEl>
                                              <p:spTgt spid="103"/>
                                            </p:tgtEl>
                                            <p:attrNameLst>
                                              <p:attrName>ppt_h</p:attrName>
                                            </p:attrNameLst>
                                          </p:cBhvr>
                                          <p:tavLst>
                                            <p:tav tm="0">
                                              <p:val>
                                                <p:fltVal val="0"/>
                                              </p:val>
                                            </p:tav>
                                            <p:tav tm="100000">
                                              <p:val>
                                                <p:strVal val="#ppt_h"/>
                                              </p:val>
                                            </p:tav>
                                          </p:tavLst>
                                        </p:anim>
                                        <p:animEffect transition="in" filter="fade">
                                          <p:cBhvr>
                                            <p:cTn id="1150" dur="750"/>
                                            <p:tgtEl>
                                              <p:spTgt spid="103"/>
                                            </p:tgtEl>
                                          </p:cBhvr>
                                        </p:animEffect>
                                      </p:childTnLst>
                                    </p:cTn>
                                  </p:par>
                                  <p:par>
                                    <p:cTn id="1151" presetID="53" presetClass="entr" presetSubtype="16" fill="hold" grpId="0" nodeType="withEffect">
                                      <p:stCondLst>
                                        <p:cond delay="0"/>
                                      </p:stCondLst>
                                      <p:childTnLst>
                                        <p:set>
                                          <p:cBhvr>
                                            <p:cTn id="1152" dur="1" fill="hold">
                                              <p:stCondLst>
                                                <p:cond delay="0"/>
                                              </p:stCondLst>
                                            </p:cTn>
                                            <p:tgtEl>
                                              <p:spTgt spid="104"/>
                                            </p:tgtEl>
                                            <p:attrNameLst>
                                              <p:attrName>style.visibility</p:attrName>
                                            </p:attrNameLst>
                                          </p:cBhvr>
                                          <p:to>
                                            <p:strVal val="visible"/>
                                          </p:to>
                                        </p:set>
                                        <p:anim calcmode="lin" valueType="num">
                                          <p:cBhvr>
                                            <p:cTn id="1153" dur="750" fill="hold"/>
                                            <p:tgtEl>
                                              <p:spTgt spid="104"/>
                                            </p:tgtEl>
                                            <p:attrNameLst>
                                              <p:attrName>ppt_w</p:attrName>
                                            </p:attrNameLst>
                                          </p:cBhvr>
                                          <p:tavLst>
                                            <p:tav tm="0">
                                              <p:val>
                                                <p:fltVal val="0"/>
                                              </p:val>
                                            </p:tav>
                                            <p:tav tm="100000">
                                              <p:val>
                                                <p:strVal val="#ppt_w"/>
                                              </p:val>
                                            </p:tav>
                                          </p:tavLst>
                                        </p:anim>
                                        <p:anim calcmode="lin" valueType="num">
                                          <p:cBhvr>
                                            <p:cTn id="1154" dur="750" fill="hold"/>
                                            <p:tgtEl>
                                              <p:spTgt spid="104"/>
                                            </p:tgtEl>
                                            <p:attrNameLst>
                                              <p:attrName>ppt_h</p:attrName>
                                            </p:attrNameLst>
                                          </p:cBhvr>
                                          <p:tavLst>
                                            <p:tav tm="0">
                                              <p:val>
                                                <p:fltVal val="0"/>
                                              </p:val>
                                            </p:tav>
                                            <p:tav tm="100000">
                                              <p:val>
                                                <p:strVal val="#ppt_h"/>
                                              </p:val>
                                            </p:tav>
                                          </p:tavLst>
                                        </p:anim>
                                        <p:animEffect transition="in" filter="fade">
                                          <p:cBhvr>
                                            <p:cTn id="1155" dur="750"/>
                                            <p:tgtEl>
                                              <p:spTgt spid="104"/>
                                            </p:tgtEl>
                                          </p:cBhvr>
                                        </p:animEffect>
                                      </p:childTnLst>
                                    </p:cTn>
                                  </p:par>
                                  <p:par>
                                    <p:cTn id="1156" presetID="53" presetClass="entr" presetSubtype="16" fill="hold" grpId="0" nodeType="withEffect">
                                      <p:stCondLst>
                                        <p:cond delay="250"/>
                                      </p:stCondLst>
                                      <p:childTnLst>
                                        <p:set>
                                          <p:cBhvr>
                                            <p:cTn id="1157" dur="1" fill="hold">
                                              <p:stCondLst>
                                                <p:cond delay="0"/>
                                              </p:stCondLst>
                                            </p:cTn>
                                            <p:tgtEl>
                                              <p:spTgt spid="105"/>
                                            </p:tgtEl>
                                            <p:attrNameLst>
                                              <p:attrName>style.visibility</p:attrName>
                                            </p:attrNameLst>
                                          </p:cBhvr>
                                          <p:to>
                                            <p:strVal val="visible"/>
                                          </p:to>
                                        </p:set>
                                        <p:anim calcmode="lin" valueType="num">
                                          <p:cBhvr>
                                            <p:cTn id="1158" dur="750" fill="hold"/>
                                            <p:tgtEl>
                                              <p:spTgt spid="105"/>
                                            </p:tgtEl>
                                            <p:attrNameLst>
                                              <p:attrName>ppt_w</p:attrName>
                                            </p:attrNameLst>
                                          </p:cBhvr>
                                          <p:tavLst>
                                            <p:tav tm="0">
                                              <p:val>
                                                <p:fltVal val="0"/>
                                              </p:val>
                                            </p:tav>
                                            <p:tav tm="100000">
                                              <p:val>
                                                <p:strVal val="#ppt_w"/>
                                              </p:val>
                                            </p:tav>
                                          </p:tavLst>
                                        </p:anim>
                                        <p:anim calcmode="lin" valueType="num">
                                          <p:cBhvr>
                                            <p:cTn id="1159" dur="750" fill="hold"/>
                                            <p:tgtEl>
                                              <p:spTgt spid="105"/>
                                            </p:tgtEl>
                                            <p:attrNameLst>
                                              <p:attrName>ppt_h</p:attrName>
                                            </p:attrNameLst>
                                          </p:cBhvr>
                                          <p:tavLst>
                                            <p:tav tm="0">
                                              <p:val>
                                                <p:fltVal val="0"/>
                                              </p:val>
                                            </p:tav>
                                            <p:tav tm="100000">
                                              <p:val>
                                                <p:strVal val="#ppt_h"/>
                                              </p:val>
                                            </p:tav>
                                          </p:tavLst>
                                        </p:anim>
                                        <p:animEffect transition="in" filter="fade">
                                          <p:cBhvr>
                                            <p:cTn id="1160" dur="750"/>
                                            <p:tgtEl>
                                              <p:spTgt spid="105"/>
                                            </p:tgtEl>
                                          </p:cBhvr>
                                        </p:animEffect>
                                      </p:childTnLst>
                                    </p:cTn>
                                  </p:par>
                                  <p:par>
                                    <p:cTn id="1161" presetID="53" presetClass="entr" presetSubtype="16" fill="hold" grpId="0" nodeType="withEffect">
                                      <p:stCondLst>
                                        <p:cond delay="0"/>
                                      </p:stCondLst>
                                      <p:childTnLst>
                                        <p:set>
                                          <p:cBhvr>
                                            <p:cTn id="1162" dur="1" fill="hold">
                                              <p:stCondLst>
                                                <p:cond delay="0"/>
                                              </p:stCondLst>
                                            </p:cTn>
                                            <p:tgtEl>
                                              <p:spTgt spid="106"/>
                                            </p:tgtEl>
                                            <p:attrNameLst>
                                              <p:attrName>style.visibility</p:attrName>
                                            </p:attrNameLst>
                                          </p:cBhvr>
                                          <p:to>
                                            <p:strVal val="visible"/>
                                          </p:to>
                                        </p:set>
                                        <p:anim calcmode="lin" valueType="num">
                                          <p:cBhvr>
                                            <p:cTn id="1163" dur="750" fill="hold"/>
                                            <p:tgtEl>
                                              <p:spTgt spid="106"/>
                                            </p:tgtEl>
                                            <p:attrNameLst>
                                              <p:attrName>ppt_w</p:attrName>
                                            </p:attrNameLst>
                                          </p:cBhvr>
                                          <p:tavLst>
                                            <p:tav tm="0">
                                              <p:val>
                                                <p:fltVal val="0"/>
                                              </p:val>
                                            </p:tav>
                                            <p:tav tm="100000">
                                              <p:val>
                                                <p:strVal val="#ppt_w"/>
                                              </p:val>
                                            </p:tav>
                                          </p:tavLst>
                                        </p:anim>
                                        <p:anim calcmode="lin" valueType="num">
                                          <p:cBhvr>
                                            <p:cTn id="1164" dur="750" fill="hold"/>
                                            <p:tgtEl>
                                              <p:spTgt spid="106"/>
                                            </p:tgtEl>
                                            <p:attrNameLst>
                                              <p:attrName>ppt_h</p:attrName>
                                            </p:attrNameLst>
                                          </p:cBhvr>
                                          <p:tavLst>
                                            <p:tav tm="0">
                                              <p:val>
                                                <p:fltVal val="0"/>
                                              </p:val>
                                            </p:tav>
                                            <p:tav tm="100000">
                                              <p:val>
                                                <p:strVal val="#ppt_h"/>
                                              </p:val>
                                            </p:tav>
                                          </p:tavLst>
                                        </p:anim>
                                        <p:animEffect transition="in" filter="fade">
                                          <p:cBhvr>
                                            <p:cTn id="1165" dur="750"/>
                                            <p:tgtEl>
                                              <p:spTgt spid="106"/>
                                            </p:tgtEl>
                                          </p:cBhvr>
                                        </p:animEffect>
                                      </p:childTnLst>
                                    </p:cTn>
                                  </p:par>
                                  <p:par>
                                    <p:cTn id="1166" presetID="53" presetClass="entr" presetSubtype="16" fill="hold" grpId="0" nodeType="withEffect">
                                      <p:stCondLst>
                                        <p:cond delay="250"/>
                                      </p:stCondLst>
                                      <p:childTnLst>
                                        <p:set>
                                          <p:cBhvr>
                                            <p:cTn id="1167" dur="1" fill="hold">
                                              <p:stCondLst>
                                                <p:cond delay="0"/>
                                              </p:stCondLst>
                                            </p:cTn>
                                            <p:tgtEl>
                                              <p:spTgt spid="107"/>
                                            </p:tgtEl>
                                            <p:attrNameLst>
                                              <p:attrName>style.visibility</p:attrName>
                                            </p:attrNameLst>
                                          </p:cBhvr>
                                          <p:to>
                                            <p:strVal val="visible"/>
                                          </p:to>
                                        </p:set>
                                        <p:anim calcmode="lin" valueType="num">
                                          <p:cBhvr>
                                            <p:cTn id="1168" dur="750" fill="hold"/>
                                            <p:tgtEl>
                                              <p:spTgt spid="107"/>
                                            </p:tgtEl>
                                            <p:attrNameLst>
                                              <p:attrName>ppt_w</p:attrName>
                                            </p:attrNameLst>
                                          </p:cBhvr>
                                          <p:tavLst>
                                            <p:tav tm="0">
                                              <p:val>
                                                <p:fltVal val="0"/>
                                              </p:val>
                                            </p:tav>
                                            <p:tav tm="100000">
                                              <p:val>
                                                <p:strVal val="#ppt_w"/>
                                              </p:val>
                                            </p:tav>
                                          </p:tavLst>
                                        </p:anim>
                                        <p:anim calcmode="lin" valueType="num">
                                          <p:cBhvr>
                                            <p:cTn id="1169" dur="750" fill="hold"/>
                                            <p:tgtEl>
                                              <p:spTgt spid="107"/>
                                            </p:tgtEl>
                                            <p:attrNameLst>
                                              <p:attrName>ppt_h</p:attrName>
                                            </p:attrNameLst>
                                          </p:cBhvr>
                                          <p:tavLst>
                                            <p:tav tm="0">
                                              <p:val>
                                                <p:fltVal val="0"/>
                                              </p:val>
                                            </p:tav>
                                            <p:tav tm="100000">
                                              <p:val>
                                                <p:strVal val="#ppt_h"/>
                                              </p:val>
                                            </p:tav>
                                          </p:tavLst>
                                        </p:anim>
                                        <p:animEffect transition="in" filter="fade">
                                          <p:cBhvr>
                                            <p:cTn id="1170" dur="750"/>
                                            <p:tgtEl>
                                              <p:spTgt spid="107"/>
                                            </p:tgtEl>
                                          </p:cBhvr>
                                        </p:animEffect>
                                      </p:childTnLst>
                                    </p:cTn>
                                  </p:par>
                                  <p:par>
                                    <p:cTn id="1171" presetID="53" presetClass="entr" presetSubtype="16" fill="hold" grpId="0" nodeType="withEffect">
                                      <p:stCondLst>
                                        <p:cond delay="0"/>
                                      </p:stCondLst>
                                      <p:childTnLst>
                                        <p:set>
                                          <p:cBhvr>
                                            <p:cTn id="1172" dur="1" fill="hold">
                                              <p:stCondLst>
                                                <p:cond delay="0"/>
                                              </p:stCondLst>
                                            </p:cTn>
                                            <p:tgtEl>
                                              <p:spTgt spid="108"/>
                                            </p:tgtEl>
                                            <p:attrNameLst>
                                              <p:attrName>style.visibility</p:attrName>
                                            </p:attrNameLst>
                                          </p:cBhvr>
                                          <p:to>
                                            <p:strVal val="visible"/>
                                          </p:to>
                                        </p:set>
                                        <p:anim calcmode="lin" valueType="num">
                                          <p:cBhvr>
                                            <p:cTn id="1173" dur="750" fill="hold"/>
                                            <p:tgtEl>
                                              <p:spTgt spid="108"/>
                                            </p:tgtEl>
                                            <p:attrNameLst>
                                              <p:attrName>ppt_w</p:attrName>
                                            </p:attrNameLst>
                                          </p:cBhvr>
                                          <p:tavLst>
                                            <p:tav tm="0">
                                              <p:val>
                                                <p:fltVal val="0"/>
                                              </p:val>
                                            </p:tav>
                                            <p:tav tm="100000">
                                              <p:val>
                                                <p:strVal val="#ppt_w"/>
                                              </p:val>
                                            </p:tav>
                                          </p:tavLst>
                                        </p:anim>
                                        <p:anim calcmode="lin" valueType="num">
                                          <p:cBhvr>
                                            <p:cTn id="1174" dur="750" fill="hold"/>
                                            <p:tgtEl>
                                              <p:spTgt spid="108"/>
                                            </p:tgtEl>
                                            <p:attrNameLst>
                                              <p:attrName>ppt_h</p:attrName>
                                            </p:attrNameLst>
                                          </p:cBhvr>
                                          <p:tavLst>
                                            <p:tav tm="0">
                                              <p:val>
                                                <p:fltVal val="0"/>
                                              </p:val>
                                            </p:tav>
                                            <p:tav tm="100000">
                                              <p:val>
                                                <p:strVal val="#ppt_h"/>
                                              </p:val>
                                            </p:tav>
                                          </p:tavLst>
                                        </p:anim>
                                        <p:animEffect transition="in" filter="fade">
                                          <p:cBhvr>
                                            <p:cTn id="1175" dur="750"/>
                                            <p:tgtEl>
                                              <p:spTgt spid="108"/>
                                            </p:tgtEl>
                                          </p:cBhvr>
                                        </p:animEffect>
                                      </p:childTnLst>
                                    </p:cTn>
                                  </p:par>
                                  <p:par>
                                    <p:cTn id="1176" presetID="53" presetClass="entr" presetSubtype="16" fill="hold" grpId="0" nodeType="withEffect">
                                      <p:stCondLst>
                                        <p:cond delay="250"/>
                                      </p:stCondLst>
                                      <p:childTnLst>
                                        <p:set>
                                          <p:cBhvr>
                                            <p:cTn id="1177" dur="1" fill="hold">
                                              <p:stCondLst>
                                                <p:cond delay="0"/>
                                              </p:stCondLst>
                                            </p:cTn>
                                            <p:tgtEl>
                                              <p:spTgt spid="109"/>
                                            </p:tgtEl>
                                            <p:attrNameLst>
                                              <p:attrName>style.visibility</p:attrName>
                                            </p:attrNameLst>
                                          </p:cBhvr>
                                          <p:to>
                                            <p:strVal val="visible"/>
                                          </p:to>
                                        </p:set>
                                        <p:anim calcmode="lin" valueType="num">
                                          <p:cBhvr>
                                            <p:cTn id="1178" dur="750" fill="hold"/>
                                            <p:tgtEl>
                                              <p:spTgt spid="109"/>
                                            </p:tgtEl>
                                            <p:attrNameLst>
                                              <p:attrName>ppt_w</p:attrName>
                                            </p:attrNameLst>
                                          </p:cBhvr>
                                          <p:tavLst>
                                            <p:tav tm="0">
                                              <p:val>
                                                <p:fltVal val="0"/>
                                              </p:val>
                                            </p:tav>
                                            <p:tav tm="100000">
                                              <p:val>
                                                <p:strVal val="#ppt_w"/>
                                              </p:val>
                                            </p:tav>
                                          </p:tavLst>
                                        </p:anim>
                                        <p:anim calcmode="lin" valueType="num">
                                          <p:cBhvr>
                                            <p:cTn id="1179" dur="750" fill="hold"/>
                                            <p:tgtEl>
                                              <p:spTgt spid="109"/>
                                            </p:tgtEl>
                                            <p:attrNameLst>
                                              <p:attrName>ppt_h</p:attrName>
                                            </p:attrNameLst>
                                          </p:cBhvr>
                                          <p:tavLst>
                                            <p:tav tm="0">
                                              <p:val>
                                                <p:fltVal val="0"/>
                                              </p:val>
                                            </p:tav>
                                            <p:tav tm="100000">
                                              <p:val>
                                                <p:strVal val="#ppt_h"/>
                                              </p:val>
                                            </p:tav>
                                          </p:tavLst>
                                        </p:anim>
                                        <p:animEffect transition="in" filter="fade">
                                          <p:cBhvr>
                                            <p:cTn id="1180" dur="750"/>
                                            <p:tgtEl>
                                              <p:spTgt spid="109"/>
                                            </p:tgtEl>
                                          </p:cBhvr>
                                        </p:animEffect>
                                      </p:childTnLst>
                                    </p:cTn>
                                  </p:par>
                                  <p:par>
                                    <p:cTn id="1181" presetID="53" presetClass="entr" presetSubtype="16" fill="hold" grpId="0" nodeType="withEffect">
                                      <p:stCondLst>
                                        <p:cond delay="0"/>
                                      </p:stCondLst>
                                      <p:childTnLst>
                                        <p:set>
                                          <p:cBhvr>
                                            <p:cTn id="1182" dur="1" fill="hold">
                                              <p:stCondLst>
                                                <p:cond delay="0"/>
                                              </p:stCondLst>
                                            </p:cTn>
                                            <p:tgtEl>
                                              <p:spTgt spid="110"/>
                                            </p:tgtEl>
                                            <p:attrNameLst>
                                              <p:attrName>style.visibility</p:attrName>
                                            </p:attrNameLst>
                                          </p:cBhvr>
                                          <p:to>
                                            <p:strVal val="visible"/>
                                          </p:to>
                                        </p:set>
                                        <p:anim calcmode="lin" valueType="num">
                                          <p:cBhvr>
                                            <p:cTn id="1183" dur="750" fill="hold"/>
                                            <p:tgtEl>
                                              <p:spTgt spid="110"/>
                                            </p:tgtEl>
                                            <p:attrNameLst>
                                              <p:attrName>ppt_w</p:attrName>
                                            </p:attrNameLst>
                                          </p:cBhvr>
                                          <p:tavLst>
                                            <p:tav tm="0">
                                              <p:val>
                                                <p:fltVal val="0"/>
                                              </p:val>
                                            </p:tav>
                                            <p:tav tm="100000">
                                              <p:val>
                                                <p:strVal val="#ppt_w"/>
                                              </p:val>
                                            </p:tav>
                                          </p:tavLst>
                                        </p:anim>
                                        <p:anim calcmode="lin" valueType="num">
                                          <p:cBhvr>
                                            <p:cTn id="1184" dur="750" fill="hold"/>
                                            <p:tgtEl>
                                              <p:spTgt spid="110"/>
                                            </p:tgtEl>
                                            <p:attrNameLst>
                                              <p:attrName>ppt_h</p:attrName>
                                            </p:attrNameLst>
                                          </p:cBhvr>
                                          <p:tavLst>
                                            <p:tav tm="0">
                                              <p:val>
                                                <p:fltVal val="0"/>
                                              </p:val>
                                            </p:tav>
                                            <p:tav tm="100000">
                                              <p:val>
                                                <p:strVal val="#ppt_h"/>
                                              </p:val>
                                            </p:tav>
                                          </p:tavLst>
                                        </p:anim>
                                        <p:animEffect transition="in" filter="fade">
                                          <p:cBhvr>
                                            <p:cTn id="1185" dur="750"/>
                                            <p:tgtEl>
                                              <p:spTgt spid="110"/>
                                            </p:tgtEl>
                                          </p:cBhvr>
                                        </p:animEffect>
                                      </p:childTnLst>
                                    </p:cTn>
                                  </p:par>
                                  <p:par>
                                    <p:cTn id="1186" presetID="53" presetClass="entr" presetSubtype="16" fill="hold" grpId="0" nodeType="withEffect">
                                      <p:stCondLst>
                                        <p:cond delay="250"/>
                                      </p:stCondLst>
                                      <p:childTnLst>
                                        <p:set>
                                          <p:cBhvr>
                                            <p:cTn id="1187" dur="1" fill="hold">
                                              <p:stCondLst>
                                                <p:cond delay="0"/>
                                              </p:stCondLst>
                                            </p:cTn>
                                            <p:tgtEl>
                                              <p:spTgt spid="111"/>
                                            </p:tgtEl>
                                            <p:attrNameLst>
                                              <p:attrName>style.visibility</p:attrName>
                                            </p:attrNameLst>
                                          </p:cBhvr>
                                          <p:to>
                                            <p:strVal val="visible"/>
                                          </p:to>
                                        </p:set>
                                        <p:anim calcmode="lin" valueType="num">
                                          <p:cBhvr>
                                            <p:cTn id="1188" dur="750" fill="hold"/>
                                            <p:tgtEl>
                                              <p:spTgt spid="111"/>
                                            </p:tgtEl>
                                            <p:attrNameLst>
                                              <p:attrName>ppt_w</p:attrName>
                                            </p:attrNameLst>
                                          </p:cBhvr>
                                          <p:tavLst>
                                            <p:tav tm="0">
                                              <p:val>
                                                <p:fltVal val="0"/>
                                              </p:val>
                                            </p:tav>
                                            <p:tav tm="100000">
                                              <p:val>
                                                <p:strVal val="#ppt_w"/>
                                              </p:val>
                                            </p:tav>
                                          </p:tavLst>
                                        </p:anim>
                                        <p:anim calcmode="lin" valueType="num">
                                          <p:cBhvr>
                                            <p:cTn id="1189" dur="750" fill="hold"/>
                                            <p:tgtEl>
                                              <p:spTgt spid="111"/>
                                            </p:tgtEl>
                                            <p:attrNameLst>
                                              <p:attrName>ppt_h</p:attrName>
                                            </p:attrNameLst>
                                          </p:cBhvr>
                                          <p:tavLst>
                                            <p:tav tm="0">
                                              <p:val>
                                                <p:fltVal val="0"/>
                                              </p:val>
                                            </p:tav>
                                            <p:tav tm="100000">
                                              <p:val>
                                                <p:strVal val="#ppt_h"/>
                                              </p:val>
                                            </p:tav>
                                          </p:tavLst>
                                        </p:anim>
                                        <p:animEffect transition="in" filter="fade">
                                          <p:cBhvr>
                                            <p:cTn id="1190" dur="750"/>
                                            <p:tgtEl>
                                              <p:spTgt spid="111"/>
                                            </p:tgtEl>
                                          </p:cBhvr>
                                        </p:animEffect>
                                      </p:childTnLst>
                                    </p:cTn>
                                  </p:par>
                                  <p:par>
                                    <p:cTn id="1191" presetID="53" presetClass="entr" presetSubtype="16" fill="hold" grpId="0" nodeType="withEffect">
                                      <p:stCondLst>
                                        <p:cond delay="0"/>
                                      </p:stCondLst>
                                      <p:childTnLst>
                                        <p:set>
                                          <p:cBhvr>
                                            <p:cTn id="1192" dur="1" fill="hold">
                                              <p:stCondLst>
                                                <p:cond delay="0"/>
                                              </p:stCondLst>
                                            </p:cTn>
                                            <p:tgtEl>
                                              <p:spTgt spid="112"/>
                                            </p:tgtEl>
                                            <p:attrNameLst>
                                              <p:attrName>style.visibility</p:attrName>
                                            </p:attrNameLst>
                                          </p:cBhvr>
                                          <p:to>
                                            <p:strVal val="visible"/>
                                          </p:to>
                                        </p:set>
                                        <p:anim calcmode="lin" valueType="num">
                                          <p:cBhvr>
                                            <p:cTn id="1193" dur="750" fill="hold"/>
                                            <p:tgtEl>
                                              <p:spTgt spid="112"/>
                                            </p:tgtEl>
                                            <p:attrNameLst>
                                              <p:attrName>ppt_w</p:attrName>
                                            </p:attrNameLst>
                                          </p:cBhvr>
                                          <p:tavLst>
                                            <p:tav tm="0">
                                              <p:val>
                                                <p:fltVal val="0"/>
                                              </p:val>
                                            </p:tav>
                                            <p:tav tm="100000">
                                              <p:val>
                                                <p:strVal val="#ppt_w"/>
                                              </p:val>
                                            </p:tav>
                                          </p:tavLst>
                                        </p:anim>
                                        <p:anim calcmode="lin" valueType="num">
                                          <p:cBhvr>
                                            <p:cTn id="1194" dur="750" fill="hold"/>
                                            <p:tgtEl>
                                              <p:spTgt spid="112"/>
                                            </p:tgtEl>
                                            <p:attrNameLst>
                                              <p:attrName>ppt_h</p:attrName>
                                            </p:attrNameLst>
                                          </p:cBhvr>
                                          <p:tavLst>
                                            <p:tav tm="0">
                                              <p:val>
                                                <p:fltVal val="0"/>
                                              </p:val>
                                            </p:tav>
                                            <p:tav tm="100000">
                                              <p:val>
                                                <p:strVal val="#ppt_h"/>
                                              </p:val>
                                            </p:tav>
                                          </p:tavLst>
                                        </p:anim>
                                        <p:animEffect transition="in" filter="fade">
                                          <p:cBhvr>
                                            <p:cTn id="1195" dur="750"/>
                                            <p:tgtEl>
                                              <p:spTgt spid="112"/>
                                            </p:tgtEl>
                                          </p:cBhvr>
                                        </p:animEffect>
                                      </p:childTnLst>
                                    </p:cTn>
                                  </p:par>
                                  <p:par>
                                    <p:cTn id="1196" presetID="53" presetClass="entr" presetSubtype="16" fill="hold" grpId="0" nodeType="withEffect">
                                      <p:stCondLst>
                                        <p:cond delay="250"/>
                                      </p:stCondLst>
                                      <p:childTnLst>
                                        <p:set>
                                          <p:cBhvr>
                                            <p:cTn id="1197" dur="1" fill="hold">
                                              <p:stCondLst>
                                                <p:cond delay="0"/>
                                              </p:stCondLst>
                                            </p:cTn>
                                            <p:tgtEl>
                                              <p:spTgt spid="113"/>
                                            </p:tgtEl>
                                            <p:attrNameLst>
                                              <p:attrName>style.visibility</p:attrName>
                                            </p:attrNameLst>
                                          </p:cBhvr>
                                          <p:to>
                                            <p:strVal val="visible"/>
                                          </p:to>
                                        </p:set>
                                        <p:anim calcmode="lin" valueType="num">
                                          <p:cBhvr>
                                            <p:cTn id="1198" dur="750" fill="hold"/>
                                            <p:tgtEl>
                                              <p:spTgt spid="113"/>
                                            </p:tgtEl>
                                            <p:attrNameLst>
                                              <p:attrName>ppt_w</p:attrName>
                                            </p:attrNameLst>
                                          </p:cBhvr>
                                          <p:tavLst>
                                            <p:tav tm="0">
                                              <p:val>
                                                <p:fltVal val="0"/>
                                              </p:val>
                                            </p:tav>
                                            <p:tav tm="100000">
                                              <p:val>
                                                <p:strVal val="#ppt_w"/>
                                              </p:val>
                                            </p:tav>
                                          </p:tavLst>
                                        </p:anim>
                                        <p:anim calcmode="lin" valueType="num">
                                          <p:cBhvr>
                                            <p:cTn id="1199" dur="750" fill="hold"/>
                                            <p:tgtEl>
                                              <p:spTgt spid="113"/>
                                            </p:tgtEl>
                                            <p:attrNameLst>
                                              <p:attrName>ppt_h</p:attrName>
                                            </p:attrNameLst>
                                          </p:cBhvr>
                                          <p:tavLst>
                                            <p:tav tm="0">
                                              <p:val>
                                                <p:fltVal val="0"/>
                                              </p:val>
                                            </p:tav>
                                            <p:tav tm="100000">
                                              <p:val>
                                                <p:strVal val="#ppt_h"/>
                                              </p:val>
                                            </p:tav>
                                          </p:tavLst>
                                        </p:anim>
                                        <p:animEffect transition="in" filter="fade">
                                          <p:cBhvr>
                                            <p:cTn id="1200" dur="750"/>
                                            <p:tgtEl>
                                              <p:spTgt spid="113"/>
                                            </p:tgtEl>
                                          </p:cBhvr>
                                        </p:animEffect>
                                      </p:childTnLst>
                                    </p:cTn>
                                  </p:par>
                                  <p:par>
                                    <p:cTn id="1201" presetID="53" presetClass="entr" presetSubtype="16" fill="hold" grpId="0" nodeType="withEffect">
                                      <p:stCondLst>
                                        <p:cond delay="0"/>
                                      </p:stCondLst>
                                      <p:childTnLst>
                                        <p:set>
                                          <p:cBhvr>
                                            <p:cTn id="1202" dur="1" fill="hold">
                                              <p:stCondLst>
                                                <p:cond delay="0"/>
                                              </p:stCondLst>
                                            </p:cTn>
                                            <p:tgtEl>
                                              <p:spTgt spid="114"/>
                                            </p:tgtEl>
                                            <p:attrNameLst>
                                              <p:attrName>style.visibility</p:attrName>
                                            </p:attrNameLst>
                                          </p:cBhvr>
                                          <p:to>
                                            <p:strVal val="visible"/>
                                          </p:to>
                                        </p:set>
                                        <p:anim calcmode="lin" valueType="num">
                                          <p:cBhvr>
                                            <p:cTn id="1203" dur="750" fill="hold"/>
                                            <p:tgtEl>
                                              <p:spTgt spid="114"/>
                                            </p:tgtEl>
                                            <p:attrNameLst>
                                              <p:attrName>ppt_w</p:attrName>
                                            </p:attrNameLst>
                                          </p:cBhvr>
                                          <p:tavLst>
                                            <p:tav tm="0">
                                              <p:val>
                                                <p:fltVal val="0"/>
                                              </p:val>
                                            </p:tav>
                                            <p:tav tm="100000">
                                              <p:val>
                                                <p:strVal val="#ppt_w"/>
                                              </p:val>
                                            </p:tav>
                                          </p:tavLst>
                                        </p:anim>
                                        <p:anim calcmode="lin" valueType="num">
                                          <p:cBhvr>
                                            <p:cTn id="1204" dur="750" fill="hold"/>
                                            <p:tgtEl>
                                              <p:spTgt spid="114"/>
                                            </p:tgtEl>
                                            <p:attrNameLst>
                                              <p:attrName>ppt_h</p:attrName>
                                            </p:attrNameLst>
                                          </p:cBhvr>
                                          <p:tavLst>
                                            <p:tav tm="0">
                                              <p:val>
                                                <p:fltVal val="0"/>
                                              </p:val>
                                            </p:tav>
                                            <p:tav tm="100000">
                                              <p:val>
                                                <p:strVal val="#ppt_h"/>
                                              </p:val>
                                            </p:tav>
                                          </p:tavLst>
                                        </p:anim>
                                        <p:animEffect transition="in" filter="fade">
                                          <p:cBhvr>
                                            <p:cTn id="1205" dur="750"/>
                                            <p:tgtEl>
                                              <p:spTgt spid="114"/>
                                            </p:tgtEl>
                                          </p:cBhvr>
                                        </p:animEffect>
                                      </p:childTnLst>
                                    </p:cTn>
                                  </p:par>
                                  <p:par>
                                    <p:cTn id="1206" presetID="53" presetClass="entr" presetSubtype="16" fill="hold" grpId="0" nodeType="withEffect">
                                      <p:stCondLst>
                                        <p:cond delay="250"/>
                                      </p:stCondLst>
                                      <p:childTnLst>
                                        <p:set>
                                          <p:cBhvr>
                                            <p:cTn id="1207" dur="1" fill="hold">
                                              <p:stCondLst>
                                                <p:cond delay="0"/>
                                              </p:stCondLst>
                                            </p:cTn>
                                            <p:tgtEl>
                                              <p:spTgt spid="115"/>
                                            </p:tgtEl>
                                            <p:attrNameLst>
                                              <p:attrName>style.visibility</p:attrName>
                                            </p:attrNameLst>
                                          </p:cBhvr>
                                          <p:to>
                                            <p:strVal val="visible"/>
                                          </p:to>
                                        </p:set>
                                        <p:anim calcmode="lin" valueType="num">
                                          <p:cBhvr>
                                            <p:cTn id="1208" dur="750" fill="hold"/>
                                            <p:tgtEl>
                                              <p:spTgt spid="115"/>
                                            </p:tgtEl>
                                            <p:attrNameLst>
                                              <p:attrName>ppt_w</p:attrName>
                                            </p:attrNameLst>
                                          </p:cBhvr>
                                          <p:tavLst>
                                            <p:tav tm="0">
                                              <p:val>
                                                <p:fltVal val="0"/>
                                              </p:val>
                                            </p:tav>
                                            <p:tav tm="100000">
                                              <p:val>
                                                <p:strVal val="#ppt_w"/>
                                              </p:val>
                                            </p:tav>
                                          </p:tavLst>
                                        </p:anim>
                                        <p:anim calcmode="lin" valueType="num">
                                          <p:cBhvr>
                                            <p:cTn id="1209" dur="750" fill="hold"/>
                                            <p:tgtEl>
                                              <p:spTgt spid="115"/>
                                            </p:tgtEl>
                                            <p:attrNameLst>
                                              <p:attrName>ppt_h</p:attrName>
                                            </p:attrNameLst>
                                          </p:cBhvr>
                                          <p:tavLst>
                                            <p:tav tm="0">
                                              <p:val>
                                                <p:fltVal val="0"/>
                                              </p:val>
                                            </p:tav>
                                            <p:tav tm="100000">
                                              <p:val>
                                                <p:strVal val="#ppt_h"/>
                                              </p:val>
                                            </p:tav>
                                          </p:tavLst>
                                        </p:anim>
                                        <p:animEffect transition="in" filter="fade">
                                          <p:cBhvr>
                                            <p:cTn id="1210" dur="750"/>
                                            <p:tgtEl>
                                              <p:spTgt spid="115"/>
                                            </p:tgtEl>
                                          </p:cBhvr>
                                        </p:animEffect>
                                      </p:childTnLst>
                                    </p:cTn>
                                  </p:par>
                                  <p:par>
                                    <p:cTn id="1211" presetID="53" presetClass="entr" presetSubtype="16" fill="hold" grpId="0" nodeType="withEffect">
                                      <p:stCondLst>
                                        <p:cond delay="0"/>
                                      </p:stCondLst>
                                      <p:childTnLst>
                                        <p:set>
                                          <p:cBhvr>
                                            <p:cTn id="1212" dur="1" fill="hold">
                                              <p:stCondLst>
                                                <p:cond delay="0"/>
                                              </p:stCondLst>
                                            </p:cTn>
                                            <p:tgtEl>
                                              <p:spTgt spid="116"/>
                                            </p:tgtEl>
                                            <p:attrNameLst>
                                              <p:attrName>style.visibility</p:attrName>
                                            </p:attrNameLst>
                                          </p:cBhvr>
                                          <p:to>
                                            <p:strVal val="visible"/>
                                          </p:to>
                                        </p:set>
                                        <p:anim calcmode="lin" valueType="num">
                                          <p:cBhvr>
                                            <p:cTn id="1213" dur="750" fill="hold"/>
                                            <p:tgtEl>
                                              <p:spTgt spid="116"/>
                                            </p:tgtEl>
                                            <p:attrNameLst>
                                              <p:attrName>ppt_w</p:attrName>
                                            </p:attrNameLst>
                                          </p:cBhvr>
                                          <p:tavLst>
                                            <p:tav tm="0">
                                              <p:val>
                                                <p:fltVal val="0"/>
                                              </p:val>
                                            </p:tav>
                                            <p:tav tm="100000">
                                              <p:val>
                                                <p:strVal val="#ppt_w"/>
                                              </p:val>
                                            </p:tav>
                                          </p:tavLst>
                                        </p:anim>
                                        <p:anim calcmode="lin" valueType="num">
                                          <p:cBhvr>
                                            <p:cTn id="1214" dur="750" fill="hold"/>
                                            <p:tgtEl>
                                              <p:spTgt spid="116"/>
                                            </p:tgtEl>
                                            <p:attrNameLst>
                                              <p:attrName>ppt_h</p:attrName>
                                            </p:attrNameLst>
                                          </p:cBhvr>
                                          <p:tavLst>
                                            <p:tav tm="0">
                                              <p:val>
                                                <p:fltVal val="0"/>
                                              </p:val>
                                            </p:tav>
                                            <p:tav tm="100000">
                                              <p:val>
                                                <p:strVal val="#ppt_h"/>
                                              </p:val>
                                            </p:tav>
                                          </p:tavLst>
                                        </p:anim>
                                        <p:animEffect transition="in" filter="fade">
                                          <p:cBhvr>
                                            <p:cTn id="1215" dur="750"/>
                                            <p:tgtEl>
                                              <p:spTgt spid="116"/>
                                            </p:tgtEl>
                                          </p:cBhvr>
                                        </p:animEffect>
                                      </p:childTnLst>
                                    </p:cTn>
                                  </p:par>
                                  <p:par>
                                    <p:cTn id="1216" presetID="53" presetClass="entr" presetSubtype="16" fill="hold" grpId="0" nodeType="withEffect">
                                      <p:stCondLst>
                                        <p:cond delay="250"/>
                                      </p:stCondLst>
                                      <p:childTnLst>
                                        <p:set>
                                          <p:cBhvr>
                                            <p:cTn id="1217" dur="1" fill="hold">
                                              <p:stCondLst>
                                                <p:cond delay="0"/>
                                              </p:stCondLst>
                                            </p:cTn>
                                            <p:tgtEl>
                                              <p:spTgt spid="117"/>
                                            </p:tgtEl>
                                            <p:attrNameLst>
                                              <p:attrName>style.visibility</p:attrName>
                                            </p:attrNameLst>
                                          </p:cBhvr>
                                          <p:to>
                                            <p:strVal val="visible"/>
                                          </p:to>
                                        </p:set>
                                        <p:anim calcmode="lin" valueType="num">
                                          <p:cBhvr>
                                            <p:cTn id="1218" dur="750" fill="hold"/>
                                            <p:tgtEl>
                                              <p:spTgt spid="117"/>
                                            </p:tgtEl>
                                            <p:attrNameLst>
                                              <p:attrName>ppt_w</p:attrName>
                                            </p:attrNameLst>
                                          </p:cBhvr>
                                          <p:tavLst>
                                            <p:tav tm="0">
                                              <p:val>
                                                <p:fltVal val="0"/>
                                              </p:val>
                                            </p:tav>
                                            <p:tav tm="100000">
                                              <p:val>
                                                <p:strVal val="#ppt_w"/>
                                              </p:val>
                                            </p:tav>
                                          </p:tavLst>
                                        </p:anim>
                                        <p:anim calcmode="lin" valueType="num">
                                          <p:cBhvr>
                                            <p:cTn id="1219" dur="750" fill="hold"/>
                                            <p:tgtEl>
                                              <p:spTgt spid="117"/>
                                            </p:tgtEl>
                                            <p:attrNameLst>
                                              <p:attrName>ppt_h</p:attrName>
                                            </p:attrNameLst>
                                          </p:cBhvr>
                                          <p:tavLst>
                                            <p:tav tm="0">
                                              <p:val>
                                                <p:fltVal val="0"/>
                                              </p:val>
                                            </p:tav>
                                            <p:tav tm="100000">
                                              <p:val>
                                                <p:strVal val="#ppt_h"/>
                                              </p:val>
                                            </p:tav>
                                          </p:tavLst>
                                        </p:anim>
                                        <p:animEffect transition="in" filter="fade">
                                          <p:cBhvr>
                                            <p:cTn id="1220" dur="750"/>
                                            <p:tgtEl>
                                              <p:spTgt spid="117"/>
                                            </p:tgtEl>
                                          </p:cBhvr>
                                        </p:animEffect>
                                      </p:childTnLst>
                                    </p:cTn>
                                  </p:par>
                                  <p:par>
                                    <p:cTn id="1221" presetID="53" presetClass="entr" presetSubtype="16" fill="hold" grpId="0" nodeType="withEffect">
                                      <p:stCondLst>
                                        <p:cond delay="0"/>
                                      </p:stCondLst>
                                      <p:childTnLst>
                                        <p:set>
                                          <p:cBhvr>
                                            <p:cTn id="1222" dur="1" fill="hold">
                                              <p:stCondLst>
                                                <p:cond delay="0"/>
                                              </p:stCondLst>
                                            </p:cTn>
                                            <p:tgtEl>
                                              <p:spTgt spid="118"/>
                                            </p:tgtEl>
                                            <p:attrNameLst>
                                              <p:attrName>style.visibility</p:attrName>
                                            </p:attrNameLst>
                                          </p:cBhvr>
                                          <p:to>
                                            <p:strVal val="visible"/>
                                          </p:to>
                                        </p:set>
                                        <p:anim calcmode="lin" valueType="num">
                                          <p:cBhvr>
                                            <p:cTn id="1223" dur="750" fill="hold"/>
                                            <p:tgtEl>
                                              <p:spTgt spid="118"/>
                                            </p:tgtEl>
                                            <p:attrNameLst>
                                              <p:attrName>ppt_w</p:attrName>
                                            </p:attrNameLst>
                                          </p:cBhvr>
                                          <p:tavLst>
                                            <p:tav tm="0">
                                              <p:val>
                                                <p:fltVal val="0"/>
                                              </p:val>
                                            </p:tav>
                                            <p:tav tm="100000">
                                              <p:val>
                                                <p:strVal val="#ppt_w"/>
                                              </p:val>
                                            </p:tav>
                                          </p:tavLst>
                                        </p:anim>
                                        <p:anim calcmode="lin" valueType="num">
                                          <p:cBhvr>
                                            <p:cTn id="1224" dur="750" fill="hold"/>
                                            <p:tgtEl>
                                              <p:spTgt spid="118"/>
                                            </p:tgtEl>
                                            <p:attrNameLst>
                                              <p:attrName>ppt_h</p:attrName>
                                            </p:attrNameLst>
                                          </p:cBhvr>
                                          <p:tavLst>
                                            <p:tav tm="0">
                                              <p:val>
                                                <p:fltVal val="0"/>
                                              </p:val>
                                            </p:tav>
                                            <p:tav tm="100000">
                                              <p:val>
                                                <p:strVal val="#ppt_h"/>
                                              </p:val>
                                            </p:tav>
                                          </p:tavLst>
                                        </p:anim>
                                        <p:animEffect transition="in" filter="fade">
                                          <p:cBhvr>
                                            <p:cTn id="1225" dur="750"/>
                                            <p:tgtEl>
                                              <p:spTgt spid="118"/>
                                            </p:tgtEl>
                                          </p:cBhvr>
                                        </p:animEffect>
                                      </p:childTnLst>
                                    </p:cTn>
                                  </p:par>
                                  <p:par>
                                    <p:cTn id="1226" presetID="53" presetClass="entr" presetSubtype="16" fill="hold" grpId="0" nodeType="withEffect">
                                      <p:stCondLst>
                                        <p:cond delay="250"/>
                                      </p:stCondLst>
                                      <p:childTnLst>
                                        <p:set>
                                          <p:cBhvr>
                                            <p:cTn id="1227" dur="1" fill="hold">
                                              <p:stCondLst>
                                                <p:cond delay="0"/>
                                              </p:stCondLst>
                                            </p:cTn>
                                            <p:tgtEl>
                                              <p:spTgt spid="119"/>
                                            </p:tgtEl>
                                            <p:attrNameLst>
                                              <p:attrName>style.visibility</p:attrName>
                                            </p:attrNameLst>
                                          </p:cBhvr>
                                          <p:to>
                                            <p:strVal val="visible"/>
                                          </p:to>
                                        </p:set>
                                        <p:anim calcmode="lin" valueType="num">
                                          <p:cBhvr>
                                            <p:cTn id="1228" dur="750" fill="hold"/>
                                            <p:tgtEl>
                                              <p:spTgt spid="119"/>
                                            </p:tgtEl>
                                            <p:attrNameLst>
                                              <p:attrName>ppt_w</p:attrName>
                                            </p:attrNameLst>
                                          </p:cBhvr>
                                          <p:tavLst>
                                            <p:tav tm="0">
                                              <p:val>
                                                <p:fltVal val="0"/>
                                              </p:val>
                                            </p:tav>
                                            <p:tav tm="100000">
                                              <p:val>
                                                <p:strVal val="#ppt_w"/>
                                              </p:val>
                                            </p:tav>
                                          </p:tavLst>
                                        </p:anim>
                                        <p:anim calcmode="lin" valueType="num">
                                          <p:cBhvr>
                                            <p:cTn id="1229" dur="750" fill="hold"/>
                                            <p:tgtEl>
                                              <p:spTgt spid="119"/>
                                            </p:tgtEl>
                                            <p:attrNameLst>
                                              <p:attrName>ppt_h</p:attrName>
                                            </p:attrNameLst>
                                          </p:cBhvr>
                                          <p:tavLst>
                                            <p:tav tm="0">
                                              <p:val>
                                                <p:fltVal val="0"/>
                                              </p:val>
                                            </p:tav>
                                            <p:tav tm="100000">
                                              <p:val>
                                                <p:strVal val="#ppt_h"/>
                                              </p:val>
                                            </p:tav>
                                          </p:tavLst>
                                        </p:anim>
                                        <p:animEffect transition="in" filter="fade">
                                          <p:cBhvr>
                                            <p:cTn id="1230" dur="750"/>
                                            <p:tgtEl>
                                              <p:spTgt spid="119"/>
                                            </p:tgtEl>
                                          </p:cBhvr>
                                        </p:animEffect>
                                      </p:childTnLst>
                                    </p:cTn>
                                  </p:par>
                                  <p:par>
                                    <p:cTn id="1231" presetID="53" presetClass="entr" presetSubtype="16" fill="hold" grpId="0" nodeType="withEffect">
                                      <p:stCondLst>
                                        <p:cond delay="0"/>
                                      </p:stCondLst>
                                      <p:childTnLst>
                                        <p:set>
                                          <p:cBhvr>
                                            <p:cTn id="1232" dur="1" fill="hold">
                                              <p:stCondLst>
                                                <p:cond delay="0"/>
                                              </p:stCondLst>
                                            </p:cTn>
                                            <p:tgtEl>
                                              <p:spTgt spid="120"/>
                                            </p:tgtEl>
                                            <p:attrNameLst>
                                              <p:attrName>style.visibility</p:attrName>
                                            </p:attrNameLst>
                                          </p:cBhvr>
                                          <p:to>
                                            <p:strVal val="visible"/>
                                          </p:to>
                                        </p:set>
                                        <p:anim calcmode="lin" valueType="num">
                                          <p:cBhvr>
                                            <p:cTn id="1233" dur="750" fill="hold"/>
                                            <p:tgtEl>
                                              <p:spTgt spid="120"/>
                                            </p:tgtEl>
                                            <p:attrNameLst>
                                              <p:attrName>ppt_w</p:attrName>
                                            </p:attrNameLst>
                                          </p:cBhvr>
                                          <p:tavLst>
                                            <p:tav tm="0">
                                              <p:val>
                                                <p:fltVal val="0"/>
                                              </p:val>
                                            </p:tav>
                                            <p:tav tm="100000">
                                              <p:val>
                                                <p:strVal val="#ppt_w"/>
                                              </p:val>
                                            </p:tav>
                                          </p:tavLst>
                                        </p:anim>
                                        <p:anim calcmode="lin" valueType="num">
                                          <p:cBhvr>
                                            <p:cTn id="1234" dur="750" fill="hold"/>
                                            <p:tgtEl>
                                              <p:spTgt spid="120"/>
                                            </p:tgtEl>
                                            <p:attrNameLst>
                                              <p:attrName>ppt_h</p:attrName>
                                            </p:attrNameLst>
                                          </p:cBhvr>
                                          <p:tavLst>
                                            <p:tav tm="0">
                                              <p:val>
                                                <p:fltVal val="0"/>
                                              </p:val>
                                            </p:tav>
                                            <p:tav tm="100000">
                                              <p:val>
                                                <p:strVal val="#ppt_h"/>
                                              </p:val>
                                            </p:tav>
                                          </p:tavLst>
                                        </p:anim>
                                        <p:animEffect transition="in" filter="fade">
                                          <p:cBhvr>
                                            <p:cTn id="1235" dur="750"/>
                                            <p:tgtEl>
                                              <p:spTgt spid="120"/>
                                            </p:tgtEl>
                                          </p:cBhvr>
                                        </p:animEffect>
                                      </p:childTnLst>
                                    </p:cTn>
                                  </p:par>
                                  <p:par>
                                    <p:cTn id="1236" presetID="53" presetClass="entr" presetSubtype="16" fill="hold" grpId="0" nodeType="withEffect">
                                      <p:stCondLst>
                                        <p:cond delay="0"/>
                                      </p:stCondLst>
                                      <p:childTnLst>
                                        <p:set>
                                          <p:cBhvr>
                                            <p:cTn id="1237" dur="1" fill="hold">
                                              <p:stCondLst>
                                                <p:cond delay="0"/>
                                              </p:stCondLst>
                                            </p:cTn>
                                            <p:tgtEl>
                                              <p:spTgt spid="121"/>
                                            </p:tgtEl>
                                            <p:attrNameLst>
                                              <p:attrName>style.visibility</p:attrName>
                                            </p:attrNameLst>
                                          </p:cBhvr>
                                          <p:to>
                                            <p:strVal val="visible"/>
                                          </p:to>
                                        </p:set>
                                        <p:anim calcmode="lin" valueType="num">
                                          <p:cBhvr>
                                            <p:cTn id="1238" dur="750" fill="hold"/>
                                            <p:tgtEl>
                                              <p:spTgt spid="121"/>
                                            </p:tgtEl>
                                            <p:attrNameLst>
                                              <p:attrName>ppt_w</p:attrName>
                                            </p:attrNameLst>
                                          </p:cBhvr>
                                          <p:tavLst>
                                            <p:tav tm="0">
                                              <p:val>
                                                <p:fltVal val="0"/>
                                              </p:val>
                                            </p:tav>
                                            <p:tav tm="100000">
                                              <p:val>
                                                <p:strVal val="#ppt_w"/>
                                              </p:val>
                                            </p:tav>
                                          </p:tavLst>
                                        </p:anim>
                                        <p:anim calcmode="lin" valueType="num">
                                          <p:cBhvr>
                                            <p:cTn id="1239" dur="750" fill="hold"/>
                                            <p:tgtEl>
                                              <p:spTgt spid="121"/>
                                            </p:tgtEl>
                                            <p:attrNameLst>
                                              <p:attrName>ppt_h</p:attrName>
                                            </p:attrNameLst>
                                          </p:cBhvr>
                                          <p:tavLst>
                                            <p:tav tm="0">
                                              <p:val>
                                                <p:fltVal val="0"/>
                                              </p:val>
                                            </p:tav>
                                            <p:tav tm="100000">
                                              <p:val>
                                                <p:strVal val="#ppt_h"/>
                                              </p:val>
                                            </p:tav>
                                          </p:tavLst>
                                        </p:anim>
                                        <p:animEffect transition="in" filter="fade">
                                          <p:cBhvr>
                                            <p:cTn id="1240" dur="750"/>
                                            <p:tgtEl>
                                              <p:spTgt spid="121"/>
                                            </p:tgtEl>
                                          </p:cBhvr>
                                        </p:animEffect>
                                      </p:childTnLst>
                                    </p:cTn>
                                  </p:par>
                                  <p:par>
                                    <p:cTn id="1241" presetID="53" presetClass="entr" presetSubtype="16" fill="hold" grpId="0" nodeType="withEffect">
                                      <p:stCondLst>
                                        <p:cond delay="250"/>
                                      </p:stCondLst>
                                      <p:childTnLst>
                                        <p:set>
                                          <p:cBhvr>
                                            <p:cTn id="1242" dur="1" fill="hold">
                                              <p:stCondLst>
                                                <p:cond delay="0"/>
                                              </p:stCondLst>
                                            </p:cTn>
                                            <p:tgtEl>
                                              <p:spTgt spid="122"/>
                                            </p:tgtEl>
                                            <p:attrNameLst>
                                              <p:attrName>style.visibility</p:attrName>
                                            </p:attrNameLst>
                                          </p:cBhvr>
                                          <p:to>
                                            <p:strVal val="visible"/>
                                          </p:to>
                                        </p:set>
                                        <p:anim calcmode="lin" valueType="num">
                                          <p:cBhvr>
                                            <p:cTn id="1243" dur="750" fill="hold"/>
                                            <p:tgtEl>
                                              <p:spTgt spid="122"/>
                                            </p:tgtEl>
                                            <p:attrNameLst>
                                              <p:attrName>ppt_w</p:attrName>
                                            </p:attrNameLst>
                                          </p:cBhvr>
                                          <p:tavLst>
                                            <p:tav tm="0">
                                              <p:val>
                                                <p:fltVal val="0"/>
                                              </p:val>
                                            </p:tav>
                                            <p:tav tm="100000">
                                              <p:val>
                                                <p:strVal val="#ppt_w"/>
                                              </p:val>
                                            </p:tav>
                                          </p:tavLst>
                                        </p:anim>
                                        <p:anim calcmode="lin" valueType="num">
                                          <p:cBhvr>
                                            <p:cTn id="1244" dur="750" fill="hold"/>
                                            <p:tgtEl>
                                              <p:spTgt spid="122"/>
                                            </p:tgtEl>
                                            <p:attrNameLst>
                                              <p:attrName>ppt_h</p:attrName>
                                            </p:attrNameLst>
                                          </p:cBhvr>
                                          <p:tavLst>
                                            <p:tav tm="0">
                                              <p:val>
                                                <p:fltVal val="0"/>
                                              </p:val>
                                            </p:tav>
                                            <p:tav tm="100000">
                                              <p:val>
                                                <p:strVal val="#ppt_h"/>
                                              </p:val>
                                            </p:tav>
                                          </p:tavLst>
                                        </p:anim>
                                        <p:animEffect transition="in" filter="fade">
                                          <p:cBhvr>
                                            <p:cTn id="1245" dur="750"/>
                                            <p:tgtEl>
                                              <p:spTgt spid="122"/>
                                            </p:tgtEl>
                                          </p:cBhvr>
                                        </p:animEffect>
                                      </p:childTnLst>
                                    </p:cTn>
                                  </p:par>
                                  <p:par>
                                    <p:cTn id="1246" presetID="53" presetClass="entr" presetSubtype="16" fill="hold" grpId="0" nodeType="withEffect">
                                      <p:stCondLst>
                                        <p:cond delay="250"/>
                                      </p:stCondLst>
                                      <p:childTnLst>
                                        <p:set>
                                          <p:cBhvr>
                                            <p:cTn id="1247" dur="1" fill="hold">
                                              <p:stCondLst>
                                                <p:cond delay="0"/>
                                              </p:stCondLst>
                                            </p:cTn>
                                            <p:tgtEl>
                                              <p:spTgt spid="123"/>
                                            </p:tgtEl>
                                            <p:attrNameLst>
                                              <p:attrName>style.visibility</p:attrName>
                                            </p:attrNameLst>
                                          </p:cBhvr>
                                          <p:to>
                                            <p:strVal val="visible"/>
                                          </p:to>
                                        </p:set>
                                        <p:anim calcmode="lin" valueType="num">
                                          <p:cBhvr>
                                            <p:cTn id="1248" dur="750" fill="hold"/>
                                            <p:tgtEl>
                                              <p:spTgt spid="123"/>
                                            </p:tgtEl>
                                            <p:attrNameLst>
                                              <p:attrName>ppt_w</p:attrName>
                                            </p:attrNameLst>
                                          </p:cBhvr>
                                          <p:tavLst>
                                            <p:tav tm="0">
                                              <p:val>
                                                <p:fltVal val="0"/>
                                              </p:val>
                                            </p:tav>
                                            <p:tav tm="100000">
                                              <p:val>
                                                <p:strVal val="#ppt_w"/>
                                              </p:val>
                                            </p:tav>
                                          </p:tavLst>
                                        </p:anim>
                                        <p:anim calcmode="lin" valueType="num">
                                          <p:cBhvr>
                                            <p:cTn id="1249" dur="750" fill="hold"/>
                                            <p:tgtEl>
                                              <p:spTgt spid="123"/>
                                            </p:tgtEl>
                                            <p:attrNameLst>
                                              <p:attrName>ppt_h</p:attrName>
                                            </p:attrNameLst>
                                          </p:cBhvr>
                                          <p:tavLst>
                                            <p:tav tm="0">
                                              <p:val>
                                                <p:fltVal val="0"/>
                                              </p:val>
                                            </p:tav>
                                            <p:tav tm="100000">
                                              <p:val>
                                                <p:strVal val="#ppt_h"/>
                                              </p:val>
                                            </p:tav>
                                          </p:tavLst>
                                        </p:anim>
                                        <p:animEffect transition="in" filter="fade">
                                          <p:cBhvr>
                                            <p:cTn id="1250" dur="750"/>
                                            <p:tgtEl>
                                              <p:spTgt spid="123"/>
                                            </p:tgtEl>
                                          </p:cBhvr>
                                        </p:animEffect>
                                      </p:childTnLst>
                                    </p:cTn>
                                  </p:par>
                                  <p:par>
                                    <p:cTn id="1251" presetID="53" presetClass="entr" presetSubtype="16" fill="hold" grpId="0" nodeType="withEffect">
                                      <p:stCondLst>
                                        <p:cond delay="0"/>
                                      </p:stCondLst>
                                      <p:childTnLst>
                                        <p:set>
                                          <p:cBhvr>
                                            <p:cTn id="1252" dur="1" fill="hold">
                                              <p:stCondLst>
                                                <p:cond delay="0"/>
                                              </p:stCondLst>
                                            </p:cTn>
                                            <p:tgtEl>
                                              <p:spTgt spid="124"/>
                                            </p:tgtEl>
                                            <p:attrNameLst>
                                              <p:attrName>style.visibility</p:attrName>
                                            </p:attrNameLst>
                                          </p:cBhvr>
                                          <p:to>
                                            <p:strVal val="visible"/>
                                          </p:to>
                                        </p:set>
                                        <p:anim calcmode="lin" valueType="num">
                                          <p:cBhvr>
                                            <p:cTn id="1253" dur="750" fill="hold"/>
                                            <p:tgtEl>
                                              <p:spTgt spid="124"/>
                                            </p:tgtEl>
                                            <p:attrNameLst>
                                              <p:attrName>ppt_w</p:attrName>
                                            </p:attrNameLst>
                                          </p:cBhvr>
                                          <p:tavLst>
                                            <p:tav tm="0">
                                              <p:val>
                                                <p:fltVal val="0"/>
                                              </p:val>
                                            </p:tav>
                                            <p:tav tm="100000">
                                              <p:val>
                                                <p:strVal val="#ppt_w"/>
                                              </p:val>
                                            </p:tav>
                                          </p:tavLst>
                                        </p:anim>
                                        <p:anim calcmode="lin" valueType="num">
                                          <p:cBhvr>
                                            <p:cTn id="1254" dur="750" fill="hold"/>
                                            <p:tgtEl>
                                              <p:spTgt spid="124"/>
                                            </p:tgtEl>
                                            <p:attrNameLst>
                                              <p:attrName>ppt_h</p:attrName>
                                            </p:attrNameLst>
                                          </p:cBhvr>
                                          <p:tavLst>
                                            <p:tav tm="0">
                                              <p:val>
                                                <p:fltVal val="0"/>
                                              </p:val>
                                            </p:tav>
                                            <p:tav tm="100000">
                                              <p:val>
                                                <p:strVal val="#ppt_h"/>
                                              </p:val>
                                            </p:tav>
                                          </p:tavLst>
                                        </p:anim>
                                        <p:animEffect transition="in" filter="fade">
                                          <p:cBhvr>
                                            <p:cTn id="1255" dur="750"/>
                                            <p:tgtEl>
                                              <p:spTgt spid="124"/>
                                            </p:tgtEl>
                                          </p:cBhvr>
                                        </p:animEffect>
                                      </p:childTnLst>
                                    </p:cTn>
                                  </p:par>
                                  <p:par>
                                    <p:cTn id="1256" presetID="53" presetClass="entr" presetSubtype="16" fill="hold" grpId="0" nodeType="withEffect">
                                      <p:stCondLst>
                                        <p:cond delay="250"/>
                                      </p:stCondLst>
                                      <p:childTnLst>
                                        <p:set>
                                          <p:cBhvr>
                                            <p:cTn id="1257" dur="1" fill="hold">
                                              <p:stCondLst>
                                                <p:cond delay="0"/>
                                              </p:stCondLst>
                                            </p:cTn>
                                            <p:tgtEl>
                                              <p:spTgt spid="125"/>
                                            </p:tgtEl>
                                            <p:attrNameLst>
                                              <p:attrName>style.visibility</p:attrName>
                                            </p:attrNameLst>
                                          </p:cBhvr>
                                          <p:to>
                                            <p:strVal val="visible"/>
                                          </p:to>
                                        </p:set>
                                        <p:anim calcmode="lin" valueType="num">
                                          <p:cBhvr>
                                            <p:cTn id="1258" dur="750" fill="hold"/>
                                            <p:tgtEl>
                                              <p:spTgt spid="125"/>
                                            </p:tgtEl>
                                            <p:attrNameLst>
                                              <p:attrName>ppt_w</p:attrName>
                                            </p:attrNameLst>
                                          </p:cBhvr>
                                          <p:tavLst>
                                            <p:tav tm="0">
                                              <p:val>
                                                <p:fltVal val="0"/>
                                              </p:val>
                                            </p:tav>
                                            <p:tav tm="100000">
                                              <p:val>
                                                <p:strVal val="#ppt_w"/>
                                              </p:val>
                                            </p:tav>
                                          </p:tavLst>
                                        </p:anim>
                                        <p:anim calcmode="lin" valueType="num">
                                          <p:cBhvr>
                                            <p:cTn id="1259" dur="750" fill="hold"/>
                                            <p:tgtEl>
                                              <p:spTgt spid="125"/>
                                            </p:tgtEl>
                                            <p:attrNameLst>
                                              <p:attrName>ppt_h</p:attrName>
                                            </p:attrNameLst>
                                          </p:cBhvr>
                                          <p:tavLst>
                                            <p:tav tm="0">
                                              <p:val>
                                                <p:fltVal val="0"/>
                                              </p:val>
                                            </p:tav>
                                            <p:tav tm="100000">
                                              <p:val>
                                                <p:strVal val="#ppt_h"/>
                                              </p:val>
                                            </p:tav>
                                          </p:tavLst>
                                        </p:anim>
                                        <p:animEffect transition="in" filter="fade">
                                          <p:cBhvr>
                                            <p:cTn id="1260" dur="750"/>
                                            <p:tgtEl>
                                              <p:spTgt spid="125"/>
                                            </p:tgtEl>
                                          </p:cBhvr>
                                        </p:animEffect>
                                      </p:childTnLst>
                                    </p:cTn>
                                  </p:par>
                                  <p:par>
                                    <p:cTn id="1261" presetID="53" presetClass="entr" presetSubtype="16" fill="hold" grpId="0" nodeType="withEffect">
                                      <p:stCondLst>
                                        <p:cond delay="0"/>
                                      </p:stCondLst>
                                      <p:childTnLst>
                                        <p:set>
                                          <p:cBhvr>
                                            <p:cTn id="1262" dur="1" fill="hold">
                                              <p:stCondLst>
                                                <p:cond delay="0"/>
                                              </p:stCondLst>
                                            </p:cTn>
                                            <p:tgtEl>
                                              <p:spTgt spid="126"/>
                                            </p:tgtEl>
                                            <p:attrNameLst>
                                              <p:attrName>style.visibility</p:attrName>
                                            </p:attrNameLst>
                                          </p:cBhvr>
                                          <p:to>
                                            <p:strVal val="visible"/>
                                          </p:to>
                                        </p:set>
                                        <p:anim calcmode="lin" valueType="num">
                                          <p:cBhvr>
                                            <p:cTn id="1263" dur="750" fill="hold"/>
                                            <p:tgtEl>
                                              <p:spTgt spid="126"/>
                                            </p:tgtEl>
                                            <p:attrNameLst>
                                              <p:attrName>ppt_w</p:attrName>
                                            </p:attrNameLst>
                                          </p:cBhvr>
                                          <p:tavLst>
                                            <p:tav tm="0">
                                              <p:val>
                                                <p:fltVal val="0"/>
                                              </p:val>
                                            </p:tav>
                                            <p:tav tm="100000">
                                              <p:val>
                                                <p:strVal val="#ppt_w"/>
                                              </p:val>
                                            </p:tav>
                                          </p:tavLst>
                                        </p:anim>
                                        <p:anim calcmode="lin" valueType="num">
                                          <p:cBhvr>
                                            <p:cTn id="1264" dur="750" fill="hold"/>
                                            <p:tgtEl>
                                              <p:spTgt spid="126"/>
                                            </p:tgtEl>
                                            <p:attrNameLst>
                                              <p:attrName>ppt_h</p:attrName>
                                            </p:attrNameLst>
                                          </p:cBhvr>
                                          <p:tavLst>
                                            <p:tav tm="0">
                                              <p:val>
                                                <p:fltVal val="0"/>
                                              </p:val>
                                            </p:tav>
                                            <p:tav tm="100000">
                                              <p:val>
                                                <p:strVal val="#ppt_h"/>
                                              </p:val>
                                            </p:tav>
                                          </p:tavLst>
                                        </p:anim>
                                        <p:animEffect transition="in" filter="fade">
                                          <p:cBhvr>
                                            <p:cTn id="1265" dur="750"/>
                                            <p:tgtEl>
                                              <p:spTgt spid="126"/>
                                            </p:tgtEl>
                                          </p:cBhvr>
                                        </p:animEffect>
                                      </p:childTnLst>
                                    </p:cTn>
                                  </p:par>
                                  <p:par>
                                    <p:cTn id="1266" presetID="53" presetClass="entr" presetSubtype="16" fill="hold" grpId="0" nodeType="withEffect">
                                      <p:stCondLst>
                                        <p:cond delay="250"/>
                                      </p:stCondLst>
                                      <p:childTnLst>
                                        <p:set>
                                          <p:cBhvr>
                                            <p:cTn id="1267" dur="1" fill="hold">
                                              <p:stCondLst>
                                                <p:cond delay="0"/>
                                              </p:stCondLst>
                                            </p:cTn>
                                            <p:tgtEl>
                                              <p:spTgt spid="127"/>
                                            </p:tgtEl>
                                            <p:attrNameLst>
                                              <p:attrName>style.visibility</p:attrName>
                                            </p:attrNameLst>
                                          </p:cBhvr>
                                          <p:to>
                                            <p:strVal val="visible"/>
                                          </p:to>
                                        </p:set>
                                        <p:anim calcmode="lin" valueType="num">
                                          <p:cBhvr>
                                            <p:cTn id="1268" dur="750" fill="hold"/>
                                            <p:tgtEl>
                                              <p:spTgt spid="127"/>
                                            </p:tgtEl>
                                            <p:attrNameLst>
                                              <p:attrName>ppt_w</p:attrName>
                                            </p:attrNameLst>
                                          </p:cBhvr>
                                          <p:tavLst>
                                            <p:tav tm="0">
                                              <p:val>
                                                <p:fltVal val="0"/>
                                              </p:val>
                                            </p:tav>
                                            <p:tav tm="100000">
                                              <p:val>
                                                <p:strVal val="#ppt_w"/>
                                              </p:val>
                                            </p:tav>
                                          </p:tavLst>
                                        </p:anim>
                                        <p:anim calcmode="lin" valueType="num">
                                          <p:cBhvr>
                                            <p:cTn id="1269" dur="750" fill="hold"/>
                                            <p:tgtEl>
                                              <p:spTgt spid="127"/>
                                            </p:tgtEl>
                                            <p:attrNameLst>
                                              <p:attrName>ppt_h</p:attrName>
                                            </p:attrNameLst>
                                          </p:cBhvr>
                                          <p:tavLst>
                                            <p:tav tm="0">
                                              <p:val>
                                                <p:fltVal val="0"/>
                                              </p:val>
                                            </p:tav>
                                            <p:tav tm="100000">
                                              <p:val>
                                                <p:strVal val="#ppt_h"/>
                                              </p:val>
                                            </p:tav>
                                          </p:tavLst>
                                        </p:anim>
                                        <p:animEffect transition="in" filter="fade">
                                          <p:cBhvr>
                                            <p:cTn id="1270" dur="750"/>
                                            <p:tgtEl>
                                              <p:spTgt spid="127"/>
                                            </p:tgtEl>
                                          </p:cBhvr>
                                        </p:animEffect>
                                      </p:childTnLst>
                                    </p:cTn>
                                  </p:par>
                                  <p:par>
                                    <p:cTn id="1271" presetID="53" presetClass="entr" presetSubtype="16" fill="hold" grpId="0" nodeType="withEffect">
                                      <p:stCondLst>
                                        <p:cond delay="0"/>
                                      </p:stCondLst>
                                      <p:childTnLst>
                                        <p:set>
                                          <p:cBhvr>
                                            <p:cTn id="1272" dur="1" fill="hold">
                                              <p:stCondLst>
                                                <p:cond delay="0"/>
                                              </p:stCondLst>
                                            </p:cTn>
                                            <p:tgtEl>
                                              <p:spTgt spid="128"/>
                                            </p:tgtEl>
                                            <p:attrNameLst>
                                              <p:attrName>style.visibility</p:attrName>
                                            </p:attrNameLst>
                                          </p:cBhvr>
                                          <p:to>
                                            <p:strVal val="visible"/>
                                          </p:to>
                                        </p:set>
                                        <p:anim calcmode="lin" valueType="num">
                                          <p:cBhvr>
                                            <p:cTn id="1273" dur="750" fill="hold"/>
                                            <p:tgtEl>
                                              <p:spTgt spid="128"/>
                                            </p:tgtEl>
                                            <p:attrNameLst>
                                              <p:attrName>ppt_w</p:attrName>
                                            </p:attrNameLst>
                                          </p:cBhvr>
                                          <p:tavLst>
                                            <p:tav tm="0">
                                              <p:val>
                                                <p:fltVal val="0"/>
                                              </p:val>
                                            </p:tav>
                                            <p:tav tm="100000">
                                              <p:val>
                                                <p:strVal val="#ppt_w"/>
                                              </p:val>
                                            </p:tav>
                                          </p:tavLst>
                                        </p:anim>
                                        <p:anim calcmode="lin" valueType="num">
                                          <p:cBhvr>
                                            <p:cTn id="1274" dur="750" fill="hold"/>
                                            <p:tgtEl>
                                              <p:spTgt spid="128"/>
                                            </p:tgtEl>
                                            <p:attrNameLst>
                                              <p:attrName>ppt_h</p:attrName>
                                            </p:attrNameLst>
                                          </p:cBhvr>
                                          <p:tavLst>
                                            <p:tav tm="0">
                                              <p:val>
                                                <p:fltVal val="0"/>
                                              </p:val>
                                            </p:tav>
                                            <p:tav tm="100000">
                                              <p:val>
                                                <p:strVal val="#ppt_h"/>
                                              </p:val>
                                            </p:tav>
                                          </p:tavLst>
                                        </p:anim>
                                        <p:animEffect transition="in" filter="fade">
                                          <p:cBhvr>
                                            <p:cTn id="1275" dur="750"/>
                                            <p:tgtEl>
                                              <p:spTgt spid="128"/>
                                            </p:tgtEl>
                                          </p:cBhvr>
                                        </p:animEffect>
                                      </p:childTnLst>
                                    </p:cTn>
                                  </p:par>
                                  <p:par>
                                    <p:cTn id="1276" presetID="53" presetClass="entr" presetSubtype="16" fill="hold" grpId="0" nodeType="withEffect">
                                      <p:stCondLst>
                                        <p:cond delay="250"/>
                                      </p:stCondLst>
                                      <p:childTnLst>
                                        <p:set>
                                          <p:cBhvr>
                                            <p:cTn id="1277" dur="1" fill="hold">
                                              <p:stCondLst>
                                                <p:cond delay="0"/>
                                              </p:stCondLst>
                                            </p:cTn>
                                            <p:tgtEl>
                                              <p:spTgt spid="129"/>
                                            </p:tgtEl>
                                            <p:attrNameLst>
                                              <p:attrName>style.visibility</p:attrName>
                                            </p:attrNameLst>
                                          </p:cBhvr>
                                          <p:to>
                                            <p:strVal val="visible"/>
                                          </p:to>
                                        </p:set>
                                        <p:anim calcmode="lin" valueType="num">
                                          <p:cBhvr>
                                            <p:cTn id="1278" dur="750" fill="hold"/>
                                            <p:tgtEl>
                                              <p:spTgt spid="129"/>
                                            </p:tgtEl>
                                            <p:attrNameLst>
                                              <p:attrName>ppt_w</p:attrName>
                                            </p:attrNameLst>
                                          </p:cBhvr>
                                          <p:tavLst>
                                            <p:tav tm="0">
                                              <p:val>
                                                <p:fltVal val="0"/>
                                              </p:val>
                                            </p:tav>
                                            <p:tav tm="100000">
                                              <p:val>
                                                <p:strVal val="#ppt_w"/>
                                              </p:val>
                                            </p:tav>
                                          </p:tavLst>
                                        </p:anim>
                                        <p:anim calcmode="lin" valueType="num">
                                          <p:cBhvr>
                                            <p:cTn id="1279" dur="750" fill="hold"/>
                                            <p:tgtEl>
                                              <p:spTgt spid="129"/>
                                            </p:tgtEl>
                                            <p:attrNameLst>
                                              <p:attrName>ppt_h</p:attrName>
                                            </p:attrNameLst>
                                          </p:cBhvr>
                                          <p:tavLst>
                                            <p:tav tm="0">
                                              <p:val>
                                                <p:fltVal val="0"/>
                                              </p:val>
                                            </p:tav>
                                            <p:tav tm="100000">
                                              <p:val>
                                                <p:strVal val="#ppt_h"/>
                                              </p:val>
                                            </p:tav>
                                          </p:tavLst>
                                        </p:anim>
                                        <p:animEffect transition="in" filter="fade">
                                          <p:cBhvr>
                                            <p:cTn id="1280" dur="750"/>
                                            <p:tgtEl>
                                              <p:spTgt spid="129"/>
                                            </p:tgtEl>
                                          </p:cBhvr>
                                        </p:animEffect>
                                      </p:childTnLst>
                                    </p:cTn>
                                  </p:par>
                                  <p:par>
                                    <p:cTn id="1281" presetID="53" presetClass="entr" presetSubtype="16" fill="hold" grpId="0" nodeType="withEffect">
                                      <p:stCondLst>
                                        <p:cond delay="0"/>
                                      </p:stCondLst>
                                      <p:childTnLst>
                                        <p:set>
                                          <p:cBhvr>
                                            <p:cTn id="1282" dur="1" fill="hold">
                                              <p:stCondLst>
                                                <p:cond delay="0"/>
                                              </p:stCondLst>
                                            </p:cTn>
                                            <p:tgtEl>
                                              <p:spTgt spid="130"/>
                                            </p:tgtEl>
                                            <p:attrNameLst>
                                              <p:attrName>style.visibility</p:attrName>
                                            </p:attrNameLst>
                                          </p:cBhvr>
                                          <p:to>
                                            <p:strVal val="visible"/>
                                          </p:to>
                                        </p:set>
                                        <p:anim calcmode="lin" valueType="num">
                                          <p:cBhvr>
                                            <p:cTn id="1283" dur="750" fill="hold"/>
                                            <p:tgtEl>
                                              <p:spTgt spid="130"/>
                                            </p:tgtEl>
                                            <p:attrNameLst>
                                              <p:attrName>ppt_w</p:attrName>
                                            </p:attrNameLst>
                                          </p:cBhvr>
                                          <p:tavLst>
                                            <p:tav tm="0">
                                              <p:val>
                                                <p:fltVal val="0"/>
                                              </p:val>
                                            </p:tav>
                                            <p:tav tm="100000">
                                              <p:val>
                                                <p:strVal val="#ppt_w"/>
                                              </p:val>
                                            </p:tav>
                                          </p:tavLst>
                                        </p:anim>
                                        <p:anim calcmode="lin" valueType="num">
                                          <p:cBhvr>
                                            <p:cTn id="1284" dur="750" fill="hold"/>
                                            <p:tgtEl>
                                              <p:spTgt spid="130"/>
                                            </p:tgtEl>
                                            <p:attrNameLst>
                                              <p:attrName>ppt_h</p:attrName>
                                            </p:attrNameLst>
                                          </p:cBhvr>
                                          <p:tavLst>
                                            <p:tav tm="0">
                                              <p:val>
                                                <p:fltVal val="0"/>
                                              </p:val>
                                            </p:tav>
                                            <p:tav tm="100000">
                                              <p:val>
                                                <p:strVal val="#ppt_h"/>
                                              </p:val>
                                            </p:tav>
                                          </p:tavLst>
                                        </p:anim>
                                        <p:animEffect transition="in" filter="fade">
                                          <p:cBhvr>
                                            <p:cTn id="1285" dur="750"/>
                                            <p:tgtEl>
                                              <p:spTgt spid="130"/>
                                            </p:tgtEl>
                                          </p:cBhvr>
                                        </p:animEffect>
                                      </p:childTnLst>
                                    </p:cTn>
                                  </p:par>
                                  <p:par>
                                    <p:cTn id="1286" presetID="53" presetClass="entr" presetSubtype="16" fill="hold" grpId="0" nodeType="withEffect">
                                      <p:stCondLst>
                                        <p:cond delay="0"/>
                                      </p:stCondLst>
                                      <p:childTnLst>
                                        <p:set>
                                          <p:cBhvr>
                                            <p:cTn id="1287" dur="1" fill="hold">
                                              <p:stCondLst>
                                                <p:cond delay="0"/>
                                              </p:stCondLst>
                                            </p:cTn>
                                            <p:tgtEl>
                                              <p:spTgt spid="131"/>
                                            </p:tgtEl>
                                            <p:attrNameLst>
                                              <p:attrName>style.visibility</p:attrName>
                                            </p:attrNameLst>
                                          </p:cBhvr>
                                          <p:to>
                                            <p:strVal val="visible"/>
                                          </p:to>
                                        </p:set>
                                        <p:anim calcmode="lin" valueType="num">
                                          <p:cBhvr>
                                            <p:cTn id="1288" dur="750" fill="hold"/>
                                            <p:tgtEl>
                                              <p:spTgt spid="131"/>
                                            </p:tgtEl>
                                            <p:attrNameLst>
                                              <p:attrName>ppt_w</p:attrName>
                                            </p:attrNameLst>
                                          </p:cBhvr>
                                          <p:tavLst>
                                            <p:tav tm="0">
                                              <p:val>
                                                <p:fltVal val="0"/>
                                              </p:val>
                                            </p:tav>
                                            <p:tav tm="100000">
                                              <p:val>
                                                <p:strVal val="#ppt_w"/>
                                              </p:val>
                                            </p:tav>
                                          </p:tavLst>
                                        </p:anim>
                                        <p:anim calcmode="lin" valueType="num">
                                          <p:cBhvr>
                                            <p:cTn id="1289" dur="750" fill="hold"/>
                                            <p:tgtEl>
                                              <p:spTgt spid="131"/>
                                            </p:tgtEl>
                                            <p:attrNameLst>
                                              <p:attrName>ppt_h</p:attrName>
                                            </p:attrNameLst>
                                          </p:cBhvr>
                                          <p:tavLst>
                                            <p:tav tm="0">
                                              <p:val>
                                                <p:fltVal val="0"/>
                                              </p:val>
                                            </p:tav>
                                            <p:tav tm="100000">
                                              <p:val>
                                                <p:strVal val="#ppt_h"/>
                                              </p:val>
                                            </p:tav>
                                          </p:tavLst>
                                        </p:anim>
                                        <p:animEffect transition="in" filter="fade">
                                          <p:cBhvr>
                                            <p:cTn id="1290" dur="750"/>
                                            <p:tgtEl>
                                              <p:spTgt spid="131"/>
                                            </p:tgtEl>
                                          </p:cBhvr>
                                        </p:animEffect>
                                      </p:childTnLst>
                                    </p:cTn>
                                  </p:par>
                                  <p:par>
                                    <p:cTn id="1291" presetID="53" presetClass="entr" presetSubtype="16" fill="hold" grpId="0" nodeType="withEffect">
                                      <p:stCondLst>
                                        <p:cond delay="250"/>
                                      </p:stCondLst>
                                      <p:childTnLst>
                                        <p:set>
                                          <p:cBhvr>
                                            <p:cTn id="1292" dur="1" fill="hold">
                                              <p:stCondLst>
                                                <p:cond delay="0"/>
                                              </p:stCondLst>
                                            </p:cTn>
                                            <p:tgtEl>
                                              <p:spTgt spid="132"/>
                                            </p:tgtEl>
                                            <p:attrNameLst>
                                              <p:attrName>style.visibility</p:attrName>
                                            </p:attrNameLst>
                                          </p:cBhvr>
                                          <p:to>
                                            <p:strVal val="visible"/>
                                          </p:to>
                                        </p:set>
                                        <p:anim calcmode="lin" valueType="num">
                                          <p:cBhvr>
                                            <p:cTn id="1293" dur="750" fill="hold"/>
                                            <p:tgtEl>
                                              <p:spTgt spid="132"/>
                                            </p:tgtEl>
                                            <p:attrNameLst>
                                              <p:attrName>ppt_w</p:attrName>
                                            </p:attrNameLst>
                                          </p:cBhvr>
                                          <p:tavLst>
                                            <p:tav tm="0">
                                              <p:val>
                                                <p:fltVal val="0"/>
                                              </p:val>
                                            </p:tav>
                                            <p:tav tm="100000">
                                              <p:val>
                                                <p:strVal val="#ppt_w"/>
                                              </p:val>
                                            </p:tav>
                                          </p:tavLst>
                                        </p:anim>
                                        <p:anim calcmode="lin" valueType="num">
                                          <p:cBhvr>
                                            <p:cTn id="1294" dur="750" fill="hold"/>
                                            <p:tgtEl>
                                              <p:spTgt spid="132"/>
                                            </p:tgtEl>
                                            <p:attrNameLst>
                                              <p:attrName>ppt_h</p:attrName>
                                            </p:attrNameLst>
                                          </p:cBhvr>
                                          <p:tavLst>
                                            <p:tav tm="0">
                                              <p:val>
                                                <p:fltVal val="0"/>
                                              </p:val>
                                            </p:tav>
                                            <p:tav tm="100000">
                                              <p:val>
                                                <p:strVal val="#ppt_h"/>
                                              </p:val>
                                            </p:tav>
                                          </p:tavLst>
                                        </p:anim>
                                        <p:animEffect transition="in" filter="fade">
                                          <p:cBhvr>
                                            <p:cTn id="1295" dur="750"/>
                                            <p:tgtEl>
                                              <p:spTgt spid="132"/>
                                            </p:tgtEl>
                                          </p:cBhvr>
                                        </p:animEffect>
                                      </p:childTnLst>
                                    </p:cTn>
                                  </p:par>
                                  <p:par>
                                    <p:cTn id="1296" presetID="53" presetClass="entr" presetSubtype="16" fill="hold" grpId="0" nodeType="withEffect">
                                      <p:stCondLst>
                                        <p:cond delay="0"/>
                                      </p:stCondLst>
                                      <p:childTnLst>
                                        <p:set>
                                          <p:cBhvr>
                                            <p:cTn id="1297" dur="1" fill="hold">
                                              <p:stCondLst>
                                                <p:cond delay="0"/>
                                              </p:stCondLst>
                                            </p:cTn>
                                            <p:tgtEl>
                                              <p:spTgt spid="133"/>
                                            </p:tgtEl>
                                            <p:attrNameLst>
                                              <p:attrName>style.visibility</p:attrName>
                                            </p:attrNameLst>
                                          </p:cBhvr>
                                          <p:to>
                                            <p:strVal val="visible"/>
                                          </p:to>
                                        </p:set>
                                        <p:anim calcmode="lin" valueType="num">
                                          <p:cBhvr>
                                            <p:cTn id="1298" dur="750" fill="hold"/>
                                            <p:tgtEl>
                                              <p:spTgt spid="133"/>
                                            </p:tgtEl>
                                            <p:attrNameLst>
                                              <p:attrName>ppt_w</p:attrName>
                                            </p:attrNameLst>
                                          </p:cBhvr>
                                          <p:tavLst>
                                            <p:tav tm="0">
                                              <p:val>
                                                <p:fltVal val="0"/>
                                              </p:val>
                                            </p:tav>
                                            <p:tav tm="100000">
                                              <p:val>
                                                <p:strVal val="#ppt_w"/>
                                              </p:val>
                                            </p:tav>
                                          </p:tavLst>
                                        </p:anim>
                                        <p:anim calcmode="lin" valueType="num">
                                          <p:cBhvr>
                                            <p:cTn id="1299" dur="750" fill="hold"/>
                                            <p:tgtEl>
                                              <p:spTgt spid="133"/>
                                            </p:tgtEl>
                                            <p:attrNameLst>
                                              <p:attrName>ppt_h</p:attrName>
                                            </p:attrNameLst>
                                          </p:cBhvr>
                                          <p:tavLst>
                                            <p:tav tm="0">
                                              <p:val>
                                                <p:fltVal val="0"/>
                                              </p:val>
                                            </p:tav>
                                            <p:tav tm="100000">
                                              <p:val>
                                                <p:strVal val="#ppt_h"/>
                                              </p:val>
                                            </p:tav>
                                          </p:tavLst>
                                        </p:anim>
                                        <p:animEffect transition="in" filter="fade">
                                          <p:cBhvr>
                                            <p:cTn id="1300" dur="750"/>
                                            <p:tgtEl>
                                              <p:spTgt spid="133"/>
                                            </p:tgtEl>
                                          </p:cBhvr>
                                        </p:animEffect>
                                      </p:childTnLst>
                                    </p:cTn>
                                  </p:par>
                                  <p:par>
                                    <p:cTn id="1301" presetID="53" presetClass="entr" presetSubtype="16" fill="hold" grpId="0" nodeType="withEffect">
                                      <p:stCondLst>
                                        <p:cond delay="0"/>
                                      </p:stCondLst>
                                      <p:childTnLst>
                                        <p:set>
                                          <p:cBhvr>
                                            <p:cTn id="1302" dur="1" fill="hold">
                                              <p:stCondLst>
                                                <p:cond delay="0"/>
                                              </p:stCondLst>
                                            </p:cTn>
                                            <p:tgtEl>
                                              <p:spTgt spid="134"/>
                                            </p:tgtEl>
                                            <p:attrNameLst>
                                              <p:attrName>style.visibility</p:attrName>
                                            </p:attrNameLst>
                                          </p:cBhvr>
                                          <p:to>
                                            <p:strVal val="visible"/>
                                          </p:to>
                                        </p:set>
                                        <p:anim calcmode="lin" valueType="num">
                                          <p:cBhvr>
                                            <p:cTn id="1303" dur="750" fill="hold"/>
                                            <p:tgtEl>
                                              <p:spTgt spid="134"/>
                                            </p:tgtEl>
                                            <p:attrNameLst>
                                              <p:attrName>ppt_w</p:attrName>
                                            </p:attrNameLst>
                                          </p:cBhvr>
                                          <p:tavLst>
                                            <p:tav tm="0">
                                              <p:val>
                                                <p:fltVal val="0"/>
                                              </p:val>
                                            </p:tav>
                                            <p:tav tm="100000">
                                              <p:val>
                                                <p:strVal val="#ppt_w"/>
                                              </p:val>
                                            </p:tav>
                                          </p:tavLst>
                                        </p:anim>
                                        <p:anim calcmode="lin" valueType="num">
                                          <p:cBhvr>
                                            <p:cTn id="1304" dur="750" fill="hold"/>
                                            <p:tgtEl>
                                              <p:spTgt spid="134"/>
                                            </p:tgtEl>
                                            <p:attrNameLst>
                                              <p:attrName>ppt_h</p:attrName>
                                            </p:attrNameLst>
                                          </p:cBhvr>
                                          <p:tavLst>
                                            <p:tav tm="0">
                                              <p:val>
                                                <p:fltVal val="0"/>
                                              </p:val>
                                            </p:tav>
                                            <p:tav tm="100000">
                                              <p:val>
                                                <p:strVal val="#ppt_h"/>
                                              </p:val>
                                            </p:tav>
                                          </p:tavLst>
                                        </p:anim>
                                        <p:animEffect transition="in" filter="fade">
                                          <p:cBhvr>
                                            <p:cTn id="1305" dur="750"/>
                                            <p:tgtEl>
                                              <p:spTgt spid="134"/>
                                            </p:tgtEl>
                                          </p:cBhvr>
                                        </p:animEffect>
                                      </p:childTnLst>
                                    </p:cTn>
                                  </p:par>
                                  <p:par>
                                    <p:cTn id="1306" presetID="53" presetClass="entr" presetSubtype="16" fill="hold" grpId="0" nodeType="withEffect">
                                      <p:stCondLst>
                                        <p:cond delay="250"/>
                                      </p:stCondLst>
                                      <p:childTnLst>
                                        <p:set>
                                          <p:cBhvr>
                                            <p:cTn id="1307" dur="1" fill="hold">
                                              <p:stCondLst>
                                                <p:cond delay="0"/>
                                              </p:stCondLst>
                                            </p:cTn>
                                            <p:tgtEl>
                                              <p:spTgt spid="135"/>
                                            </p:tgtEl>
                                            <p:attrNameLst>
                                              <p:attrName>style.visibility</p:attrName>
                                            </p:attrNameLst>
                                          </p:cBhvr>
                                          <p:to>
                                            <p:strVal val="visible"/>
                                          </p:to>
                                        </p:set>
                                        <p:anim calcmode="lin" valueType="num">
                                          <p:cBhvr>
                                            <p:cTn id="1308" dur="750" fill="hold"/>
                                            <p:tgtEl>
                                              <p:spTgt spid="135"/>
                                            </p:tgtEl>
                                            <p:attrNameLst>
                                              <p:attrName>ppt_w</p:attrName>
                                            </p:attrNameLst>
                                          </p:cBhvr>
                                          <p:tavLst>
                                            <p:tav tm="0">
                                              <p:val>
                                                <p:fltVal val="0"/>
                                              </p:val>
                                            </p:tav>
                                            <p:tav tm="100000">
                                              <p:val>
                                                <p:strVal val="#ppt_w"/>
                                              </p:val>
                                            </p:tav>
                                          </p:tavLst>
                                        </p:anim>
                                        <p:anim calcmode="lin" valueType="num">
                                          <p:cBhvr>
                                            <p:cTn id="1309" dur="750" fill="hold"/>
                                            <p:tgtEl>
                                              <p:spTgt spid="135"/>
                                            </p:tgtEl>
                                            <p:attrNameLst>
                                              <p:attrName>ppt_h</p:attrName>
                                            </p:attrNameLst>
                                          </p:cBhvr>
                                          <p:tavLst>
                                            <p:tav tm="0">
                                              <p:val>
                                                <p:fltVal val="0"/>
                                              </p:val>
                                            </p:tav>
                                            <p:tav tm="100000">
                                              <p:val>
                                                <p:strVal val="#ppt_h"/>
                                              </p:val>
                                            </p:tav>
                                          </p:tavLst>
                                        </p:anim>
                                        <p:animEffect transition="in" filter="fade">
                                          <p:cBhvr>
                                            <p:cTn id="1310" dur="750"/>
                                            <p:tgtEl>
                                              <p:spTgt spid="135"/>
                                            </p:tgtEl>
                                          </p:cBhvr>
                                        </p:animEffect>
                                      </p:childTnLst>
                                    </p:cTn>
                                  </p:par>
                                  <p:par>
                                    <p:cTn id="1311" presetID="53" presetClass="entr" presetSubtype="16" fill="hold" grpId="0" nodeType="withEffect">
                                      <p:stCondLst>
                                        <p:cond delay="0"/>
                                      </p:stCondLst>
                                      <p:childTnLst>
                                        <p:set>
                                          <p:cBhvr>
                                            <p:cTn id="1312" dur="1" fill="hold">
                                              <p:stCondLst>
                                                <p:cond delay="0"/>
                                              </p:stCondLst>
                                            </p:cTn>
                                            <p:tgtEl>
                                              <p:spTgt spid="136"/>
                                            </p:tgtEl>
                                            <p:attrNameLst>
                                              <p:attrName>style.visibility</p:attrName>
                                            </p:attrNameLst>
                                          </p:cBhvr>
                                          <p:to>
                                            <p:strVal val="visible"/>
                                          </p:to>
                                        </p:set>
                                        <p:anim calcmode="lin" valueType="num">
                                          <p:cBhvr>
                                            <p:cTn id="1313" dur="750" fill="hold"/>
                                            <p:tgtEl>
                                              <p:spTgt spid="136"/>
                                            </p:tgtEl>
                                            <p:attrNameLst>
                                              <p:attrName>ppt_w</p:attrName>
                                            </p:attrNameLst>
                                          </p:cBhvr>
                                          <p:tavLst>
                                            <p:tav tm="0">
                                              <p:val>
                                                <p:fltVal val="0"/>
                                              </p:val>
                                            </p:tav>
                                            <p:tav tm="100000">
                                              <p:val>
                                                <p:strVal val="#ppt_w"/>
                                              </p:val>
                                            </p:tav>
                                          </p:tavLst>
                                        </p:anim>
                                        <p:anim calcmode="lin" valueType="num">
                                          <p:cBhvr>
                                            <p:cTn id="1314" dur="750" fill="hold"/>
                                            <p:tgtEl>
                                              <p:spTgt spid="136"/>
                                            </p:tgtEl>
                                            <p:attrNameLst>
                                              <p:attrName>ppt_h</p:attrName>
                                            </p:attrNameLst>
                                          </p:cBhvr>
                                          <p:tavLst>
                                            <p:tav tm="0">
                                              <p:val>
                                                <p:fltVal val="0"/>
                                              </p:val>
                                            </p:tav>
                                            <p:tav tm="100000">
                                              <p:val>
                                                <p:strVal val="#ppt_h"/>
                                              </p:val>
                                            </p:tav>
                                          </p:tavLst>
                                        </p:anim>
                                        <p:animEffect transition="in" filter="fade">
                                          <p:cBhvr>
                                            <p:cTn id="1315" dur="750"/>
                                            <p:tgtEl>
                                              <p:spTgt spid="136"/>
                                            </p:tgtEl>
                                          </p:cBhvr>
                                        </p:animEffect>
                                      </p:childTnLst>
                                    </p:cTn>
                                  </p:par>
                                  <p:par>
                                    <p:cTn id="1316" presetID="53" presetClass="entr" presetSubtype="16" fill="hold" grpId="0" nodeType="withEffect">
                                      <p:stCondLst>
                                        <p:cond delay="0"/>
                                      </p:stCondLst>
                                      <p:childTnLst>
                                        <p:set>
                                          <p:cBhvr>
                                            <p:cTn id="1317" dur="1" fill="hold">
                                              <p:stCondLst>
                                                <p:cond delay="0"/>
                                              </p:stCondLst>
                                            </p:cTn>
                                            <p:tgtEl>
                                              <p:spTgt spid="137"/>
                                            </p:tgtEl>
                                            <p:attrNameLst>
                                              <p:attrName>style.visibility</p:attrName>
                                            </p:attrNameLst>
                                          </p:cBhvr>
                                          <p:to>
                                            <p:strVal val="visible"/>
                                          </p:to>
                                        </p:set>
                                        <p:anim calcmode="lin" valueType="num">
                                          <p:cBhvr>
                                            <p:cTn id="1318" dur="750" fill="hold"/>
                                            <p:tgtEl>
                                              <p:spTgt spid="137"/>
                                            </p:tgtEl>
                                            <p:attrNameLst>
                                              <p:attrName>ppt_w</p:attrName>
                                            </p:attrNameLst>
                                          </p:cBhvr>
                                          <p:tavLst>
                                            <p:tav tm="0">
                                              <p:val>
                                                <p:fltVal val="0"/>
                                              </p:val>
                                            </p:tav>
                                            <p:tav tm="100000">
                                              <p:val>
                                                <p:strVal val="#ppt_w"/>
                                              </p:val>
                                            </p:tav>
                                          </p:tavLst>
                                        </p:anim>
                                        <p:anim calcmode="lin" valueType="num">
                                          <p:cBhvr>
                                            <p:cTn id="1319" dur="750" fill="hold"/>
                                            <p:tgtEl>
                                              <p:spTgt spid="137"/>
                                            </p:tgtEl>
                                            <p:attrNameLst>
                                              <p:attrName>ppt_h</p:attrName>
                                            </p:attrNameLst>
                                          </p:cBhvr>
                                          <p:tavLst>
                                            <p:tav tm="0">
                                              <p:val>
                                                <p:fltVal val="0"/>
                                              </p:val>
                                            </p:tav>
                                            <p:tav tm="100000">
                                              <p:val>
                                                <p:strVal val="#ppt_h"/>
                                              </p:val>
                                            </p:tav>
                                          </p:tavLst>
                                        </p:anim>
                                        <p:animEffect transition="in" filter="fade">
                                          <p:cBhvr>
                                            <p:cTn id="1320" dur="750"/>
                                            <p:tgtEl>
                                              <p:spTgt spid="137"/>
                                            </p:tgtEl>
                                          </p:cBhvr>
                                        </p:animEffect>
                                      </p:childTnLst>
                                    </p:cTn>
                                  </p:par>
                                  <p:par>
                                    <p:cTn id="1321" presetID="53" presetClass="entr" presetSubtype="16" fill="hold" grpId="0" nodeType="withEffect">
                                      <p:stCondLst>
                                        <p:cond delay="250"/>
                                      </p:stCondLst>
                                      <p:childTnLst>
                                        <p:set>
                                          <p:cBhvr>
                                            <p:cTn id="1322" dur="1" fill="hold">
                                              <p:stCondLst>
                                                <p:cond delay="0"/>
                                              </p:stCondLst>
                                            </p:cTn>
                                            <p:tgtEl>
                                              <p:spTgt spid="138"/>
                                            </p:tgtEl>
                                            <p:attrNameLst>
                                              <p:attrName>style.visibility</p:attrName>
                                            </p:attrNameLst>
                                          </p:cBhvr>
                                          <p:to>
                                            <p:strVal val="visible"/>
                                          </p:to>
                                        </p:set>
                                        <p:anim calcmode="lin" valueType="num">
                                          <p:cBhvr>
                                            <p:cTn id="1323" dur="750" fill="hold"/>
                                            <p:tgtEl>
                                              <p:spTgt spid="138"/>
                                            </p:tgtEl>
                                            <p:attrNameLst>
                                              <p:attrName>ppt_w</p:attrName>
                                            </p:attrNameLst>
                                          </p:cBhvr>
                                          <p:tavLst>
                                            <p:tav tm="0">
                                              <p:val>
                                                <p:fltVal val="0"/>
                                              </p:val>
                                            </p:tav>
                                            <p:tav tm="100000">
                                              <p:val>
                                                <p:strVal val="#ppt_w"/>
                                              </p:val>
                                            </p:tav>
                                          </p:tavLst>
                                        </p:anim>
                                        <p:anim calcmode="lin" valueType="num">
                                          <p:cBhvr>
                                            <p:cTn id="1324" dur="750" fill="hold"/>
                                            <p:tgtEl>
                                              <p:spTgt spid="138"/>
                                            </p:tgtEl>
                                            <p:attrNameLst>
                                              <p:attrName>ppt_h</p:attrName>
                                            </p:attrNameLst>
                                          </p:cBhvr>
                                          <p:tavLst>
                                            <p:tav tm="0">
                                              <p:val>
                                                <p:fltVal val="0"/>
                                              </p:val>
                                            </p:tav>
                                            <p:tav tm="100000">
                                              <p:val>
                                                <p:strVal val="#ppt_h"/>
                                              </p:val>
                                            </p:tav>
                                          </p:tavLst>
                                        </p:anim>
                                        <p:animEffect transition="in" filter="fade">
                                          <p:cBhvr>
                                            <p:cTn id="1325" dur="750"/>
                                            <p:tgtEl>
                                              <p:spTgt spid="138"/>
                                            </p:tgtEl>
                                          </p:cBhvr>
                                        </p:animEffect>
                                      </p:childTnLst>
                                    </p:cTn>
                                  </p:par>
                                  <p:par>
                                    <p:cTn id="1326" presetID="53" presetClass="entr" presetSubtype="16" fill="hold" grpId="0" nodeType="withEffect">
                                      <p:stCondLst>
                                        <p:cond delay="0"/>
                                      </p:stCondLst>
                                      <p:childTnLst>
                                        <p:set>
                                          <p:cBhvr>
                                            <p:cTn id="1327" dur="1" fill="hold">
                                              <p:stCondLst>
                                                <p:cond delay="0"/>
                                              </p:stCondLst>
                                            </p:cTn>
                                            <p:tgtEl>
                                              <p:spTgt spid="139"/>
                                            </p:tgtEl>
                                            <p:attrNameLst>
                                              <p:attrName>style.visibility</p:attrName>
                                            </p:attrNameLst>
                                          </p:cBhvr>
                                          <p:to>
                                            <p:strVal val="visible"/>
                                          </p:to>
                                        </p:set>
                                        <p:anim calcmode="lin" valueType="num">
                                          <p:cBhvr>
                                            <p:cTn id="1328" dur="750" fill="hold"/>
                                            <p:tgtEl>
                                              <p:spTgt spid="139"/>
                                            </p:tgtEl>
                                            <p:attrNameLst>
                                              <p:attrName>ppt_w</p:attrName>
                                            </p:attrNameLst>
                                          </p:cBhvr>
                                          <p:tavLst>
                                            <p:tav tm="0">
                                              <p:val>
                                                <p:fltVal val="0"/>
                                              </p:val>
                                            </p:tav>
                                            <p:tav tm="100000">
                                              <p:val>
                                                <p:strVal val="#ppt_w"/>
                                              </p:val>
                                            </p:tav>
                                          </p:tavLst>
                                        </p:anim>
                                        <p:anim calcmode="lin" valueType="num">
                                          <p:cBhvr>
                                            <p:cTn id="1329" dur="750" fill="hold"/>
                                            <p:tgtEl>
                                              <p:spTgt spid="139"/>
                                            </p:tgtEl>
                                            <p:attrNameLst>
                                              <p:attrName>ppt_h</p:attrName>
                                            </p:attrNameLst>
                                          </p:cBhvr>
                                          <p:tavLst>
                                            <p:tav tm="0">
                                              <p:val>
                                                <p:fltVal val="0"/>
                                              </p:val>
                                            </p:tav>
                                            <p:tav tm="100000">
                                              <p:val>
                                                <p:strVal val="#ppt_h"/>
                                              </p:val>
                                            </p:tav>
                                          </p:tavLst>
                                        </p:anim>
                                        <p:animEffect transition="in" filter="fade">
                                          <p:cBhvr>
                                            <p:cTn id="1330" dur="750"/>
                                            <p:tgtEl>
                                              <p:spTgt spid="139"/>
                                            </p:tgtEl>
                                          </p:cBhvr>
                                        </p:animEffect>
                                      </p:childTnLst>
                                    </p:cTn>
                                  </p:par>
                                  <p:par>
                                    <p:cTn id="1331" presetID="53" presetClass="entr" presetSubtype="16" fill="hold" grpId="0" nodeType="withEffect">
                                      <p:stCondLst>
                                        <p:cond delay="250"/>
                                      </p:stCondLst>
                                      <p:childTnLst>
                                        <p:set>
                                          <p:cBhvr>
                                            <p:cTn id="1332" dur="1" fill="hold">
                                              <p:stCondLst>
                                                <p:cond delay="0"/>
                                              </p:stCondLst>
                                            </p:cTn>
                                            <p:tgtEl>
                                              <p:spTgt spid="140"/>
                                            </p:tgtEl>
                                            <p:attrNameLst>
                                              <p:attrName>style.visibility</p:attrName>
                                            </p:attrNameLst>
                                          </p:cBhvr>
                                          <p:to>
                                            <p:strVal val="visible"/>
                                          </p:to>
                                        </p:set>
                                        <p:anim calcmode="lin" valueType="num">
                                          <p:cBhvr>
                                            <p:cTn id="1333" dur="750" fill="hold"/>
                                            <p:tgtEl>
                                              <p:spTgt spid="140"/>
                                            </p:tgtEl>
                                            <p:attrNameLst>
                                              <p:attrName>ppt_w</p:attrName>
                                            </p:attrNameLst>
                                          </p:cBhvr>
                                          <p:tavLst>
                                            <p:tav tm="0">
                                              <p:val>
                                                <p:fltVal val="0"/>
                                              </p:val>
                                            </p:tav>
                                            <p:tav tm="100000">
                                              <p:val>
                                                <p:strVal val="#ppt_w"/>
                                              </p:val>
                                            </p:tav>
                                          </p:tavLst>
                                        </p:anim>
                                        <p:anim calcmode="lin" valueType="num">
                                          <p:cBhvr>
                                            <p:cTn id="1334" dur="750" fill="hold"/>
                                            <p:tgtEl>
                                              <p:spTgt spid="140"/>
                                            </p:tgtEl>
                                            <p:attrNameLst>
                                              <p:attrName>ppt_h</p:attrName>
                                            </p:attrNameLst>
                                          </p:cBhvr>
                                          <p:tavLst>
                                            <p:tav tm="0">
                                              <p:val>
                                                <p:fltVal val="0"/>
                                              </p:val>
                                            </p:tav>
                                            <p:tav tm="100000">
                                              <p:val>
                                                <p:strVal val="#ppt_h"/>
                                              </p:val>
                                            </p:tav>
                                          </p:tavLst>
                                        </p:anim>
                                        <p:animEffect transition="in" filter="fade">
                                          <p:cBhvr>
                                            <p:cTn id="1335" dur="750"/>
                                            <p:tgtEl>
                                              <p:spTgt spid="140"/>
                                            </p:tgtEl>
                                          </p:cBhvr>
                                        </p:animEffect>
                                      </p:childTnLst>
                                    </p:cTn>
                                  </p:par>
                                  <p:par>
                                    <p:cTn id="1336" presetID="53" presetClass="entr" presetSubtype="16" fill="hold" grpId="0" nodeType="withEffect">
                                      <p:stCondLst>
                                        <p:cond delay="0"/>
                                      </p:stCondLst>
                                      <p:childTnLst>
                                        <p:set>
                                          <p:cBhvr>
                                            <p:cTn id="1337" dur="1" fill="hold">
                                              <p:stCondLst>
                                                <p:cond delay="0"/>
                                              </p:stCondLst>
                                            </p:cTn>
                                            <p:tgtEl>
                                              <p:spTgt spid="141"/>
                                            </p:tgtEl>
                                            <p:attrNameLst>
                                              <p:attrName>style.visibility</p:attrName>
                                            </p:attrNameLst>
                                          </p:cBhvr>
                                          <p:to>
                                            <p:strVal val="visible"/>
                                          </p:to>
                                        </p:set>
                                        <p:anim calcmode="lin" valueType="num">
                                          <p:cBhvr>
                                            <p:cTn id="1338" dur="750" fill="hold"/>
                                            <p:tgtEl>
                                              <p:spTgt spid="141"/>
                                            </p:tgtEl>
                                            <p:attrNameLst>
                                              <p:attrName>ppt_w</p:attrName>
                                            </p:attrNameLst>
                                          </p:cBhvr>
                                          <p:tavLst>
                                            <p:tav tm="0">
                                              <p:val>
                                                <p:fltVal val="0"/>
                                              </p:val>
                                            </p:tav>
                                            <p:tav tm="100000">
                                              <p:val>
                                                <p:strVal val="#ppt_w"/>
                                              </p:val>
                                            </p:tav>
                                          </p:tavLst>
                                        </p:anim>
                                        <p:anim calcmode="lin" valueType="num">
                                          <p:cBhvr>
                                            <p:cTn id="1339" dur="750" fill="hold"/>
                                            <p:tgtEl>
                                              <p:spTgt spid="141"/>
                                            </p:tgtEl>
                                            <p:attrNameLst>
                                              <p:attrName>ppt_h</p:attrName>
                                            </p:attrNameLst>
                                          </p:cBhvr>
                                          <p:tavLst>
                                            <p:tav tm="0">
                                              <p:val>
                                                <p:fltVal val="0"/>
                                              </p:val>
                                            </p:tav>
                                            <p:tav tm="100000">
                                              <p:val>
                                                <p:strVal val="#ppt_h"/>
                                              </p:val>
                                            </p:tav>
                                          </p:tavLst>
                                        </p:anim>
                                        <p:animEffect transition="in" filter="fade">
                                          <p:cBhvr>
                                            <p:cTn id="1340" dur="750"/>
                                            <p:tgtEl>
                                              <p:spTgt spid="141"/>
                                            </p:tgtEl>
                                          </p:cBhvr>
                                        </p:animEffect>
                                      </p:childTnLst>
                                    </p:cTn>
                                  </p:par>
                                  <p:par>
                                    <p:cTn id="1341" presetID="53" presetClass="entr" presetSubtype="16" fill="hold" grpId="0" nodeType="withEffect">
                                      <p:stCondLst>
                                        <p:cond delay="250"/>
                                      </p:stCondLst>
                                      <p:childTnLst>
                                        <p:set>
                                          <p:cBhvr>
                                            <p:cTn id="1342" dur="1" fill="hold">
                                              <p:stCondLst>
                                                <p:cond delay="0"/>
                                              </p:stCondLst>
                                            </p:cTn>
                                            <p:tgtEl>
                                              <p:spTgt spid="142"/>
                                            </p:tgtEl>
                                            <p:attrNameLst>
                                              <p:attrName>style.visibility</p:attrName>
                                            </p:attrNameLst>
                                          </p:cBhvr>
                                          <p:to>
                                            <p:strVal val="visible"/>
                                          </p:to>
                                        </p:set>
                                        <p:anim calcmode="lin" valueType="num">
                                          <p:cBhvr>
                                            <p:cTn id="1343" dur="750" fill="hold"/>
                                            <p:tgtEl>
                                              <p:spTgt spid="142"/>
                                            </p:tgtEl>
                                            <p:attrNameLst>
                                              <p:attrName>ppt_w</p:attrName>
                                            </p:attrNameLst>
                                          </p:cBhvr>
                                          <p:tavLst>
                                            <p:tav tm="0">
                                              <p:val>
                                                <p:fltVal val="0"/>
                                              </p:val>
                                            </p:tav>
                                            <p:tav tm="100000">
                                              <p:val>
                                                <p:strVal val="#ppt_w"/>
                                              </p:val>
                                            </p:tav>
                                          </p:tavLst>
                                        </p:anim>
                                        <p:anim calcmode="lin" valueType="num">
                                          <p:cBhvr>
                                            <p:cTn id="1344" dur="750" fill="hold"/>
                                            <p:tgtEl>
                                              <p:spTgt spid="142"/>
                                            </p:tgtEl>
                                            <p:attrNameLst>
                                              <p:attrName>ppt_h</p:attrName>
                                            </p:attrNameLst>
                                          </p:cBhvr>
                                          <p:tavLst>
                                            <p:tav tm="0">
                                              <p:val>
                                                <p:fltVal val="0"/>
                                              </p:val>
                                            </p:tav>
                                            <p:tav tm="100000">
                                              <p:val>
                                                <p:strVal val="#ppt_h"/>
                                              </p:val>
                                            </p:tav>
                                          </p:tavLst>
                                        </p:anim>
                                        <p:animEffect transition="in" filter="fade">
                                          <p:cBhvr>
                                            <p:cTn id="1345" dur="750"/>
                                            <p:tgtEl>
                                              <p:spTgt spid="142"/>
                                            </p:tgtEl>
                                          </p:cBhvr>
                                        </p:animEffect>
                                      </p:childTnLst>
                                    </p:cTn>
                                  </p:par>
                                  <p:par>
                                    <p:cTn id="1346" presetID="53" presetClass="entr" presetSubtype="16" fill="hold" grpId="0" nodeType="withEffect">
                                      <p:stCondLst>
                                        <p:cond delay="0"/>
                                      </p:stCondLst>
                                      <p:childTnLst>
                                        <p:set>
                                          <p:cBhvr>
                                            <p:cTn id="1347" dur="1" fill="hold">
                                              <p:stCondLst>
                                                <p:cond delay="0"/>
                                              </p:stCondLst>
                                            </p:cTn>
                                            <p:tgtEl>
                                              <p:spTgt spid="143"/>
                                            </p:tgtEl>
                                            <p:attrNameLst>
                                              <p:attrName>style.visibility</p:attrName>
                                            </p:attrNameLst>
                                          </p:cBhvr>
                                          <p:to>
                                            <p:strVal val="visible"/>
                                          </p:to>
                                        </p:set>
                                        <p:anim calcmode="lin" valueType="num">
                                          <p:cBhvr>
                                            <p:cTn id="1348" dur="750" fill="hold"/>
                                            <p:tgtEl>
                                              <p:spTgt spid="143"/>
                                            </p:tgtEl>
                                            <p:attrNameLst>
                                              <p:attrName>ppt_w</p:attrName>
                                            </p:attrNameLst>
                                          </p:cBhvr>
                                          <p:tavLst>
                                            <p:tav tm="0">
                                              <p:val>
                                                <p:fltVal val="0"/>
                                              </p:val>
                                            </p:tav>
                                            <p:tav tm="100000">
                                              <p:val>
                                                <p:strVal val="#ppt_w"/>
                                              </p:val>
                                            </p:tav>
                                          </p:tavLst>
                                        </p:anim>
                                        <p:anim calcmode="lin" valueType="num">
                                          <p:cBhvr>
                                            <p:cTn id="1349" dur="750" fill="hold"/>
                                            <p:tgtEl>
                                              <p:spTgt spid="143"/>
                                            </p:tgtEl>
                                            <p:attrNameLst>
                                              <p:attrName>ppt_h</p:attrName>
                                            </p:attrNameLst>
                                          </p:cBhvr>
                                          <p:tavLst>
                                            <p:tav tm="0">
                                              <p:val>
                                                <p:fltVal val="0"/>
                                              </p:val>
                                            </p:tav>
                                            <p:tav tm="100000">
                                              <p:val>
                                                <p:strVal val="#ppt_h"/>
                                              </p:val>
                                            </p:tav>
                                          </p:tavLst>
                                        </p:anim>
                                        <p:animEffect transition="in" filter="fade">
                                          <p:cBhvr>
                                            <p:cTn id="1350" dur="750"/>
                                            <p:tgtEl>
                                              <p:spTgt spid="143"/>
                                            </p:tgtEl>
                                          </p:cBhvr>
                                        </p:animEffect>
                                      </p:childTnLst>
                                    </p:cTn>
                                  </p:par>
                                  <p:par>
                                    <p:cTn id="1351" presetID="53" presetClass="entr" presetSubtype="16" fill="hold" grpId="0" nodeType="withEffect">
                                      <p:stCondLst>
                                        <p:cond delay="250"/>
                                      </p:stCondLst>
                                      <p:childTnLst>
                                        <p:set>
                                          <p:cBhvr>
                                            <p:cTn id="1352" dur="1" fill="hold">
                                              <p:stCondLst>
                                                <p:cond delay="0"/>
                                              </p:stCondLst>
                                            </p:cTn>
                                            <p:tgtEl>
                                              <p:spTgt spid="144"/>
                                            </p:tgtEl>
                                            <p:attrNameLst>
                                              <p:attrName>style.visibility</p:attrName>
                                            </p:attrNameLst>
                                          </p:cBhvr>
                                          <p:to>
                                            <p:strVal val="visible"/>
                                          </p:to>
                                        </p:set>
                                        <p:anim calcmode="lin" valueType="num">
                                          <p:cBhvr>
                                            <p:cTn id="1353" dur="750" fill="hold"/>
                                            <p:tgtEl>
                                              <p:spTgt spid="144"/>
                                            </p:tgtEl>
                                            <p:attrNameLst>
                                              <p:attrName>ppt_w</p:attrName>
                                            </p:attrNameLst>
                                          </p:cBhvr>
                                          <p:tavLst>
                                            <p:tav tm="0">
                                              <p:val>
                                                <p:fltVal val="0"/>
                                              </p:val>
                                            </p:tav>
                                            <p:tav tm="100000">
                                              <p:val>
                                                <p:strVal val="#ppt_w"/>
                                              </p:val>
                                            </p:tav>
                                          </p:tavLst>
                                        </p:anim>
                                        <p:anim calcmode="lin" valueType="num">
                                          <p:cBhvr>
                                            <p:cTn id="1354" dur="750" fill="hold"/>
                                            <p:tgtEl>
                                              <p:spTgt spid="144"/>
                                            </p:tgtEl>
                                            <p:attrNameLst>
                                              <p:attrName>ppt_h</p:attrName>
                                            </p:attrNameLst>
                                          </p:cBhvr>
                                          <p:tavLst>
                                            <p:tav tm="0">
                                              <p:val>
                                                <p:fltVal val="0"/>
                                              </p:val>
                                            </p:tav>
                                            <p:tav tm="100000">
                                              <p:val>
                                                <p:strVal val="#ppt_h"/>
                                              </p:val>
                                            </p:tav>
                                          </p:tavLst>
                                        </p:anim>
                                        <p:animEffect transition="in" filter="fade">
                                          <p:cBhvr>
                                            <p:cTn id="1355" dur="750"/>
                                            <p:tgtEl>
                                              <p:spTgt spid="144"/>
                                            </p:tgtEl>
                                          </p:cBhvr>
                                        </p:animEffect>
                                      </p:childTnLst>
                                    </p:cTn>
                                  </p:par>
                                  <p:par>
                                    <p:cTn id="1356" presetID="53" presetClass="entr" presetSubtype="16" fill="hold" grpId="0" nodeType="withEffect">
                                      <p:stCondLst>
                                        <p:cond delay="250"/>
                                      </p:stCondLst>
                                      <p:childTnLst>
                                        <p:set>
                                          <p:cBhvr>
                                            <p:cTn id="1357" dur="1" fill="hold">
                                              <p:stCondLst>
                                                <p:cond delay="0"/>
                                              </p:stCondLst>
                                            </p:cTn>
                                            <p:tgtEl>
                                              <p:spTgt spid="145"/>
                                            </p:tgtEl>
                                            <p:attrNameLst>
                                              <p:attrName>style.visibility</p:attrName>
                                            </p:attrNameLst>
                                          </p:cBhvr>
                                          <p:to>
                                            <p:strVal val="visible"/>
                                          </p:to>
                                        </p:set>
                                        <p:anim calcmode="lin" valueType="num">
                                          <p:cBhvr>
                                            <p:cTn id="1358" dur="750" fill="hold"/>
                                            <p:tgtEl>
                                              <p:spTgt spid="145"/>
                                            </p:tgtEl>
                                            <p:attrNameLst>
                                              <p:attrName>ppt_w</p:attrName>
                                            </p:attrNameLst>
                                          </p:cBhvr>
                                          <p:tavLst>
                                            <p:tav tm="0">
                                              <p:val>
                                                <p:fltVal val="0"/>
                                              </p:val>
                                            </p:tav>
                                            <p:tav tm="100000">
                                              <p:val>
                                                <p:strVal val="#ppt_w"/>
                                              </p:val>
                                            </p:tav>
                                          </p:tavLst>
                                        </p:anim>
                                        <p:anim calcmode="lin" valueType="num">
                                          <p:cBhvr>
                                            <p:cTn id="1359" dur="750" fill="hold"/>
                                            <p:tgtEl>
                                              <p:spTgt spid="145"/>
                                            </p:tgtEl>
                                            <p:attrNameLst>
                                              <p:attrName>ppt_h</p:attrName>
                                            </p:attrNameLst>
                                          </p:cBhvr>
                                          <p:tavLst>
                                            <p:tav tm="0">
                                              <p:val>
                                                <p:fltVal val="0"/>
                                              </p:val>
                                            </p:tav>
                                            <p:tav tm="100000">
                                              <p:val>
                                                <p:strVal val="#ppt_h"/>
                                              </p:val>
                                            </p:tav>
                                          </p:tavLst>
                                        </p:anim>
                                        <p:animEffect transition="in" filter="fade">
                                          <p:cBhvr>
                                            <p:cTn id="1360" dur="750"/>
                                            <p:tgtEl>
                                              <p:spTgt spid="145"/>
                                            </p:tgtEl>
                                          </p:cBhvr>
                                        </p:animEffect>
                                      </p:childTnLst>
                                    </p:cTn>
                                  </p:par>
                                  <p:par>
                                    <p:cTn id="1361" presetID="53" presetClass="entr" presetSubtype="16" fill="hold" grpId="0" nodeType="withEffect">
                                      <p:stCondLst>
                                        <p:cond delay="0"/>
                                      </p:stCondLst>
                                      <p:childTnLst>
                                        <p:set>
                                          <p:cBhvr>
                                            <p:cTn id="1362" dur="1" fill="hold">
                                              <p:stCondLst>
                                                <p:cond delay="0"/>
                                              </p:stCondLst>
                                            </p:cTn>
                                            <p:tgtEl>
                                              <p:spTgt spid="146"/>
                                            </p:tgtEl>
                                            <p:attrNameLst>
                                              <p:attrName>style.visibility</p:attrName>
                                            </p:attrNameLst>
                                          </p:cBhvr>
                                          <p:to>
                                            <p:strVal val="visible"/>
                                          </p:to>
                                        </p:set>
                                        <p:anim calcmode="lin" valueType="num">
                                          <p:cBhvr>
                                            <p:cTn id="1363" dur="750" fill="hold"/>
                                            <p:tgtEl>
                                              <p:spTgt spid="146"/>
                                            </p:tgtEl>
                                            <p:attrNameLst>
                                              <p:attrName>ppt_w</p:attrName>
                                            </p:attrNameLst>
                                          </p:cBhvr>
                                          <p:tavLst>
                                            <p:tav tm="0">
                                              <p:val>
                                                <p:fltVal val="0"/>
                                              </p:val>
                                            </p:tav>
                                            <p:tav tm="100000">
                                              <p:val>
                                                <p:strVal val="#ppt_w"/>
                                              </p:val>
                                            </p:tav>
                                          </p:tavLst>
                                        </p:anim>
                                        <p:anim calcmode="lin" valueType="num">
                                          <p:cBhvr>
                                            <p:cTn id="1364" dur="750" fill="hold"/>
                                            <p:tgtEl>
                                              <p:spTgt spid="146"/>
                                            </p:tgtEl>
                                            <p:attrNameLst>
                                              <p:attrName>ppt_h</p:attrName>
                                            </p:attrNameLst>
                                          </p:cBhvr>
                                          <p:tavLst>
                                            <p:tav tm="0">
                                              <p:val>
                                                <p:fltVal val="0"/>
                                              </p:val>
                                            </p:tav>
                                            <p:tav tm="100000">
                                              <p:val>
                                                <p:strVal val="#ppt_h"/>
                                              </p:val>
                                            </p:tav>
                                          </p:tavLst>
                                        </p:anim>
                                        <p:animEffect transition="in" filter="fade">
                                          <p:cBhvr>
                                            <p:cTn id="1365" dur="750"/>
                                            <p:tgtEl>
                                              <p:spTgt spid="146"/>
                                            </p:tgtEl>
                                          </p:cBhvr>
                                        </p:animEffect>
                                      </p:childTnLst>
                                    </p:cTn>
                                  </p:par>
                                  <p:par>
                                    <p:cTn id="1366" presetID="53" presetClass="entr" presetSubtype="16" fill="hold" grpId="0" nodeType="withEffect">
                                      <p:stCondLst>
                                        <p:cond delay="250"/>
                                      </p:stCondLst>
                                      <p:childTnLst>
                                        <p:set>
                                          <p:cBhvr>
                                            <p:cTn id="1367" dur="1" fill="hold">
                                              <p:stCondLst>
                                                <p:cond delay="0"/>
                                              </p:stCondLst>
                                            </p:cTn>
                                            <p:tgtEl>
                                              <p:spTgt spid="147"/>
                                            </p:tgtEl>
                                            <p:attrNameLst>
                                              <p:attrName>style.visibility</p:attrName>
                                            </p:attrNameLst>
                                          </p:cBhvr>
                                          <p:to>
                                            <p:strVal val="visible"/>
                                          </p:to>
                                        </p:set>
                                        <p:anim calcmode="lin" valueType="num">
                                          <p:cBhvr>
                                            <p:cTn id="1368" dur="750" fill="hold"/>
                                            <p:tgtEl>
                                              <p:spTgt spid="147"/>
                                            </p:tgtEl>
                                            <p:attrNameLst>
                                              <p:attrName>ppt_w</p:attrName>
                                            </p:attrNameLst>
                                          </p:cBhvr>
                                          <p:tavLst>
                                            <p:tav tm="0">
                                              <p:val>
                                                <p:fltVal val="0"/>
                                              </p:val>
                                            </p:tav>
                                            <p:tav tm="100000">
                                              <p:val>
                                                <p:strVal val="#ppt_w"/>
                                              </p:val>
                                            </p:tav>
                                          </p:tavLst>
                                        </p:anim>
                                        <p:anim calcmode="lin" valueType="num">
                                          <p:cBhvr>
                                            <p:cTn id="1369" dur="750" fill="hold"/>
                                            <p:tgtEl>
                                              <p:spTgt spid="147"/>
                                            </p:tgtEl>
                                            <p:attrNameLst>
                                              <p:attrName>ppt_h</p:attrName>
                                            </p:attrNameLst>
                                          </p:cBhvr>
                                          <p:tavLst>
                                            <p:tav tm="0">
                                              <p:val>
                                                <p:fltVal val="0"/>
                                              </p:val>
                                            </p:tav>
                                            <p:tav tm="100000">
                                              <p:val>
                                                <p:strVal val="#ppt_h"/>
                                              </p:val>
                                            </p:tav>
                                          </p:tavLst>
                                        </p:anim>
                                        <p:animEffect transition="in" filter="fade">
                                          <p:cBhvr>
                                            <p:cTn id="1370" dur="750"/>
                                            <p:tgtEl>
                                              <p:spTgt spid="147"/>
                                            </p:tgtEl>
                                          </p:cBhvr>
                                        </p:animEffect>
                                      </p:childTnLst>
                                    </p:cTn>
                                  </p:par>
                                  <p:par>
                                    <p:cTn id="1371" presetID="53" presetClass="entr" presetSubtype="16" fill="hold" grpId="0" nodeType="withEffect">
                                      <p:stCondLst>
                                        <p:cond delay="0"/>
                                      </p:stCondLst>
                                      <p:childTnLst>
                                        <p:set>
                                          <p:cBhvr>
                                            <p:cTn id="1372" dur="1" fill="hold">
                                              <p:stCondLst>
                                                <p:cond delay="0"/>
                                              </p:stCondLst>
                                            </p:cTn>
                                            <p:tgtEl>
                                              <p:spTgt spid="148"/>
                                            </p:tgtEl>
                                            <p:attrNameLst>
                                              <p:attrName>style.visibility</p:attrName>
                                            </p:attrNameLst>
                                          </p:cBhvr>
                                          <p:to>
                                            <p:strVal val="visible"/>
                                          </p:to>
                                        </p:set>
                                        <p:anim calcmode="lin" valueType="num">
                                          <p:cBhvr>
                                            <p:cTn id="1373" dur="750" fill="hold"/>
                                            <p:tgtEl>
                                              <p:spTgt spid="148"/>
                                            </p:tgtEl>
                                            <p:attrNameLst>
                                              <p:attrName>ppt_w</p:attrName>
                                            </p:attrNameLst>
                                          </p:cBhvr>
                                          <p:tavLst>
                                            <p:tav tm="0">
                                              <p:val>
                                                <p:fltVal val="0"/>
                                              </p:val>
                                            </p:tav>
                                            <p:tav tm="100000">
                                              <p:val>
                                                <p:strVal val="#ppt_w"/>
                                              </p:val>
                                            </p:tav>
                                          </p:tavLst>
                                        </p:anim>
                                        <p:anim calcmode="lin" valueType="num">
                                          <p:cBhvr>
                                            <p:cTn id="1374" dur="750" fill="hold"/>
                                            <p:tgtEl>
                                              <p:spTgt spid="148"/>
                                            </p:tgtEl>
                                            <p:attrNameLst>
                                              <p:attrName>ppt_h</p:attrName>
                                            </p:attrNameLst>
                                          </p:cBhvr>
                                          <p:tavLst>
                                            <p:tav tm="0">
                                              <p:val>
                                                <p:fltVal val="0"/>
                                              </p:val>
                                            </p:tav>
                                            <p:tav tm="100000">
                                              <p:val>
                                                <p:strVal val="#ppt_h"/>
                                              </p:val>
                                            </p:tav>
                                          </p:tavLst>
                                        </p:anim>
                                        <p:animEffect transition="in" filter="fade">
                                          <p:cBhvr>
                                            <p:cTn id="1375" dur="750"/>
                                            <p:tgtEl>
                                              <p:spTgt spid="148"/>
                                            </p:tgtEl>
                                          </p:cBhvr>
                                        </p:animEffect>
                                      </p:childTnLst>
                                    </p:cTn>
                                  </p:par>
                                  <p:par>
                                    <p:cTn id="1376" presetID="53" presetClass="entr" presetSubtype="16" fill="hold" grpId="0" nodeType="withEffect">
                                      <p:stCondLst>
                                        <p:cond delay="250"/>
                                      </p:stCondLst>
                                      <p:childTnLst>
                                        <p:set>
                                          <p:cBhvr>
                                            <p:cTn id="1377" dur="1" fill="hold">
                                              <p:stCondLst>
                                                <p:cond delay="0"/>
                                              </p:stCondLst>
                                            </p:cTn>
                                            <p:tgtEl>
                                              <p:spTgt spid="149"/>
                                            </p:tgtEl>
                                            <p:attrNameLst>
                                              <p:attrName>style.visibility</p:attrName>
                                            </p:attrNameLst>
                                          </p:cBhvr>
                                          <p:to>
                                            <p:strVal val="visible"/>
                                          </p:to>
                                        </p:set>
                                        <p:anim calcmode="lin" valueType="num">
                                          <p:cBhvr>
                                            <p:cTn id="1378" dur="750" fill="hold"/>
                                            <p:tgtEl>
                                              <p:spTgt spid="149"/>
                                            </p:tgtEl>
                                            <p:attrNameLst>
                                              <p:attrName>ppt_w</p:attrName>
                                            </p:attrNameLst>
                                          </p:cBhvr>
                                          <p:tavLst>
                                            <p:tav tm="0">
                                              <p:val>
                                                <p:fltVal val="0"/>
                                              </p:val>
                                            </p:tav>
                                            <p:tav tm="100000">
                                              <p:val>
                                                <p:strVal val="#ppt_w"/>
                                              </p:val>
                                            </p:tav>
                                          </p:tavLst>
                                        </p:anim>
                                        <p:anim calcmode="lin" valueType="num">
                                          <p:cBhvr>
                                            <p:cTn id="1379" dur="750" fill="hold"/>
                                            <p:tgtEl>
                                              <p:spTgt spid="149"/>
                                            </p:tgtEl>
                                            <p:attrNameLst>
                                              <p:attrName>ppt_h</p:attrName>
                                            </p:attrNameLst>
                                          </p:cBhvr>
                                          <p:tavLst>
                                            <p:tav tm="0">
                                              <p:val>
                                                <p:fltVal val="0"/>
                                              </p:val>
                                            </p:tav>
                                            <p:tav tm="100000">
                                              <p:val>
                                                <p:strVal val="#ppt_h"/>
                                              </p:val>
                                            </p:tav>
                                          </p:tavLst>
                                        </p:anim>
                                        <p:animEffect transition="in" filter="fade">
                                          <p:cBhvr>
                                            <p:cTn id="1380" dur="750"/>
                                            <p:tgtEl>
                                              <p:spTgt spid="149"/>
                                            </p:tgtEl>
                                          </p:cBhvr>
                                        </p:animEffect>
                                      </p:childTnLst>
                                    </p:cTn>
                                  </p:par>
                                  <p:par>
                                    <p:cTn id="1381" presetID="53" presetClass="entr" presetSubtype="16" fill="hold" grpId="0" nodeType="withEffect">
                                      <p:stCondLst>
                                        <p:cond delay="0"/>
                                      </p:stCondLst>
                                      <p:childTnLst>
                                        <p:set>
                                          <p:cBhvr>
                                            <p:cTn id="1382" dur="1" fill="hold">
                                              <p:stCondLst>
                                                <p:cond delay="0"/>
                                              </p:stCondLst>
                                            </p:cTn>
                                            <p:tgtEl>
                                              <p:spTgt spid="150"/>
                                            </p:tgtEl>
                                            <p:attrNameLst>
                                              <p:attrName>style.visibility</p:attrName>
                                            </p:attrNameLst>
                                          </p:cBhvr>
                                          <p:to>
                                            <p:strVal val="visible"/>
                                          </p:to>
                                        </p:set>
                                        <p:anim calcmode="lin" valueType="num">
                                          <p:cBhvr>
                                            <p:cTn id="1383" dur="750" fill="hold"/>
                                            <p:tgtEl>
                                              <p:spTgt spid="150"/>
                                            </p:tgtEl>
                                            <p:attrNameLst>
                                              <p:attrName>ppt_w</p:attrName>
                                            </p:attrNameLst>
                                          </p:cBhvr>
                                          <p:tavLst>
                                            <p:tav tm="0">
                                              <p:val>
                                                <p:fltVal val="0"/>
                                              </p:val>
                                            </p:tav>
                                            <p:tav tm="100000">
                                              <p:val>
                                                <p:strVal val="#ppt_w"/>
                                              </p:val>
                                            </p:tav>
                                          </p:tavLst>
                                        </p:anim>
                                        <p:anim calcmode="lin" valueType="num">
                                          <p:cBhvr>
                                            <p:cTn id="1384" dur="750" fill="hold"/>
                                            <p:tgtEl>
                                              <p:spTgt spid="150"/>
                                            </p:tgtEl>
                                            <p:attrNameLst>
                                              <p:attrName>ppt_h</p:attrName>
                                            </p:attrNameLst>
                                          </p:cBhvr>
                                          <p:tavLst>
                                            <p:tav tm="0">
                                              <p:val>
                                                <p:fltVal val="0"/>
                                              </p:val>
                                            </p:tav>
                                            <p:tav tm="100000">
                                              <p:val>
                                                <p:strVal val="#ppt_h"/>
                                              </p:val>
                                            </p:tav>
                                          </p:tavLst>
                                        </p:anim>
                                        <p:animEffect transition="in" filter="fade">
                                          <p:cBhvr>
                                            <p:cTn id="1385" dur="750"/>
                                            <p:tgtEl>
                                              <p:spTgt spid="150"/>
                                            </p:tgtEl>
                                          </p:cBhvr>
                                        </p:animEffect>
                                      </p:childTnLst>
                                    </p:cTn>
                                  </p:par>
                                  <p:par>
                                    <p:cTn id="1386" presetID="53" presetClass="entr" presetSubtype="16" fill="hold" grpId="0" nodeType="withEffect">
                                      <p:stCondLst>
                                        <p:cond delay="250"/>
                                      </p:stCondLst>
                                      <p:childTnLst>
                                        <p:set>
                                          <p:cBhvr>
                                            <p:cTn id="1387" dur="1" fill="hold">
                                              <p:stCondLst>
                                                <p:cond delay="0"/>
                                              </p:stCondLst>
                                            </p:cTn>
                                            <p:tgtEl>
                                              <p:spTgt spid="151"/>
                                            </p:tgtEl>
                                            <p:attrNameLst>
                                              <p:attrName>style.visibility</p:attrName>
                                            </p:attrNameLst>
                                          </p:cBhvr>
                                          <p:to>
                                            <p:strVal val="visible"/>
                                          </p:to>
                                        </p:set>
                                        <p:anim calcmode="lin" valueType="num">
                                          <p:cBhvr>
                                            <p:cTn id="1388" dur="750" fill="hold"/>
                                            <p:tgtEl>
                                              <p:spTgt spid="151"/>
                                            </p:tgtEl>
                                            <p:attrNameLst>
                                              <p:attrName>ppt_w</p:attrName>
                                            </p:attrNameLst>
                                          </p:cBhvr>
                                          <p:tavLst>
                                            <p:tav tm="0">
                                              <p:val>
                                                <p:fltVal val="0"/>
                                              </p:val>
                                            </p:tav>
                                            <p:tav tm="100000">
                                              <p:val>
                                                <p:strVal val="#ppt_w"/>
                                              </p:val>
                                            </p:tav>
                                          </p:tavLst>
                                        </p:anim>
                                        <p:anim calcmode="lin" valueType="num">
                                          <p:cBhvr>
                                            <p:cTn id="1389" dur="750" fill="hold"/>
                                            <p:tgtEl>
                                              <p:spTgt spid="151"/>
                                            </p:tgtEl>
                                            <p:attrNameLst>
                                              <p:attrName>ppt_h</p:attrName>
                                            </p:attrNameLst>
                                          </p:cBhvr>
                                          <p:tavLst>
                                            <p:tav tm="0">
                                              <p:val>
                                                <p:fltVal val="0"/>
                                              </p:val>
                                            </p:tav>
                                            <p:tav tm="100000">
                                              <p:val>
                                                <p:strVal val="#ppt_h"/>
                                              </p:val>
                                            </p:tav>
                                          </p:tavLst>
                                        </p:anim>
                                        <p:animEffect transition="in" filter="fade">
                                          <p:cBhvr>
                                            <p:cTn id="1390" dur="750"/>
                                            <p:tgtEl>
                                              <p:spTgt spid="151"/>
                                            </p:tgtEl>
                                          </p:cBhvr>
                                        </p:animEffect>
                                      </p:childTnLst>
                                    </p:cTn>
                                  </p:par>
                                  <p:par>
                                    <p:cTn id="1391" presetID="53" presetClass="entr" presetSubtype="16" fill="hold" grpId="0" nodeType="withEffect">
                                      <p:stCondLst>
                                        <p:cond delay="0"/>
                                      </p:stCondLst>
                                      <p:childTnLst>
                                        <p:set>
                                          <p:cBhvr>
                                            <p:cTn id="1392" dur="1" fill="hold">
                                              <p:stCondLst>
                                                <p:cond delay="0"/>
                                              </p:stCondLst>
                                            </p:cTn>
                                            <p:tgtEl>
                                              <p:spTgt spid="152"/>
                                            </p:tgtEl>
                                            <p:attrNameLst>
                                              <p:attrName>style.visibility</p:attrName>
                                            </p:attrNameLst>
                                          </p:cBhvr>
                                          <p:to>
                                            <p:strVal val="visible"/>
                                          </p:to>
                                        </p:set>
                                        <p:anim calcmode="lin" valueType="num">
                                          <p:cBhvr>
                                            <p:cTn id="1393" dur="750" fill="hold"/>
                                            <p:tgtEl>
                                              <p:spTgt spid="152"/>
                                            </p:tgtEl>
                                            <p:attrNameLst>
                                              <p:attrName>ppt_w</p:attrName>
                                            </p:attrNameLst>
                                          </p:cBhvr>
                                          <p:tavLst>
                                            <p:tav tm="0">
                                              <p:val>
                                                <p:fltVal val="0"/>
                                              </p:val>
                                            </p:tav>
                                            <p:tav tm="100000">
                                              <p:val>
                                                <p:strVal val="#ppt_w"/>
                                              </p:val>
                                            </p:tav>
                                          </p:tavLst>
                                        </p:anim>
                                        <p:anim calcmode="lin" valueType="num">
                                          <p:cBhvr>
                                            <p:cTn id="1394" dur="750" fill="hold"/>
                                            <p:tgtEl>
                                              <p:spTgt spid="152"/>
                                            </p:tgtEl>
                                            <p:attrNameLst>
                                              <p:attrName>ppt_h</p:attrName>
                                            </p:attrNameLst>
                                          </p:cBhvr>
                                          <p:tavLst>
                                            <p:tav tm="0">
                                              <p:val>
                                                <p:fltVal val="0"/>
                                              </p:val>
                                            </p:tav>
                                            <p:tav tm="100000">
                                              <p:val>
                                                <p:strVal val="#ppt_h"/>
                                              </p:val>
                                            </p:tav>
                                          </p:tavLst>
                                        </p:anim>
                                        <p:animEffect transition="in" filter="fade">
                                          <p:cBhvr>
                                            <p:cTn id="1395" dur="750"/>
                                            <p:tgtEl>
                                              <p:spTgt spid="152"/>
                                            </p:tgtEl>
                                          </p:cBhvr>
                                        </p:animEffect>
                                      </p:childTnLst>
                                    </p:cTn>
                                  </p:par>
                                  <p:par>
                                    <p:cTn id="1396" presetID="53" presetClass="entr" presetSubtype="16" fill="hold" grpId="0" nodeType="withEffect">
                                      <p:stCondLst>
                                        <p:cond delay="0"/>
                                      </p:stCondLst>
                                      <p:childTnLst>
                                        <p:set>
                                          <p:cBhvr>
                                            <p:cTn id="1397" dur="1" fill="hold">
                                              <p:stCondLst>
                                                <p:cond delay="0"/>
                                              </p:stCondLst>
                                            </p:cTn>
                                            <p:tgtEl>
                                              <p:spTgt spid="153"/>
                                            </p:tgtEl>
                                            <p:attrNameLst>
                                              <p:attrName>style.visibility</p:attrName>
                                            </p:attrNameLst>
                                          </p:cBhvr>
                                          <p:to>
                                            <p:strVal val="visible"/>
                                          </p:to>
                                        </p:set>
                                        <p:anim calcmode="lin" valueType="num">
                                          <p:cBhvr>
                                            <p:cTn id="1398" dur="750" fill="hold"/>
                                            <p:tgtEl>
                                              <p:spTgt spid="153"/>
                                            </p:tgtEl>
                                            <p:attrNameLst>
                                              <p:attrName>ppt_w</p:attrName>
                                            </p:attrNameLst>
                                          </p:cBhvr>
                                          <p:tavLst>
                                            <p:tav tm="0">
                                              <p:val>
                                                <p:fltVal val="0"/>
                                              </p:val>
                                            </p:tav>
                                            <p:tav tm="100000">
                                              <p:val>
                                                <p:strVal val="#ppt_w"/>
                                              </p:val>
                                            </p:tav>
                                          </p:tavLst>
                                        </p:anim>
                                        <p:anim calcmode="lin" valueType="num">
                                          <p:cBhvr>
                                            <p:cTn id="1399" dur="750" fill="hold"/>
                                            <p:tgtEl>
                                              <p:spTgt spid="153"/>
                                            </p:tgtEl>
                                            <p:attrNameLst>
                                              <p:attrName>ppt_h</p:attrName>
                                            </p:attrNameLst>
                                          </p:cBhvr>
                                          <p:tavLst>
                                            <p:tav tm="0">
                                              <p:val>
                                                <p:fltVal val="0"/>
                                              </p:val>
                                            </p:tav>
                                            <p:tav tm="100000">
                                              <p:val>
                                                <p:strVal val="#ppt_h"/>
                                              </p:val>
                                            </p:tav>
                                          </p:tavLst>
                                        </p:anim>
                                        <p:animEffect transition="in" filter="fade">
                                          <p:cBhvr>
                                            <p:cTn id="1400" dur="750"/>
                                            <p:tgtEl>
                                              <p:spTgt spid="153"/>
                                            </p:tgtEl>
                                          </p:cBhvr>
                                        </p:animEffect>
                                      </p:childTnLst>
                                    </p:cTn>
                                  </p:par>
                                  <p:par>
                                    <p:cTn id="1401" presetID="53" presetClass="entr" presetSubtype="16" fill="hold" grpId="0" nodeType="withEffect">
                                      <p:stCondLst>
                                        <p:cond delay="250"/>
                                      </p:stCondLst>
                                      <p:childTnLst>
                                        <p:set>
                                          <p:cBhvr>
                                            <p:cTn id="1402" dur="1" fill="hold">
                                              <p:stCondLst>
                                                <p:cond delay="0"/>
                                              </p:stCondLst>
                                            </p:cTn>
                                            <p:tgtEl>
                                              <p:spTgt spid="154"/>
                                            </p:tgtEl>
                                            <p:attrNameLst>
                                              <p:attrName>style.visibility</p:attrName>
                                            </p:attrNameLst>
                                          </p:cBhvr>
                                          <p:to>
                                            <p:strVal val="visible"/>
                                          </p:to>
                                        </p:set>
                                        <p:anim calcmode="lin" valueType="num">
                                          <p:cBhvr>
                                            <p:cTn id="1403" dur="750" fill="hold"/>
                                            <p:tgtEl>
                                              <p:spTgt spid="154"/>
                                            </p:tgtEl>
                                            <p:attrNameLst>
                                              <p:attrName>ppt_w</p:attrName>
                                            </p:attrNameLst>
                                          </p:cBhvr>
                                          <p:tavLst>
                                            <p:tav tm="0">
                                              <p:val>
                                                <p:fltVal val="0"/>
                                              </p:val>
                                            </p:tav>
                                            <p:tav tm="100000">
                                              <p:val>
                                                <p:strVal val="#ppt_w"/>
                                              </p:val>
                                            </p:tav>
                                          </p:tavLst>
                                        </p:anim>
                                        <p:anim calcmode="lin" valueType="num">
                                          <p:cBhvr>
                                            <p:cTn id="1404" dur="750" fill="hold"/>
                                            <p:tgtEl>
                                              <p:spTgt spid="154"/>
                                            </p:tgtEl>
                                            <p:attrNameLst>
                                              <p:attrName>ppt_h</p:attrName>
                                            </p:attrNameLst>
                                          </p:cBhvr>
                                          <p:tavLst>
                                            <p:tav tm="0">
                                              <p:val>
                                                <p:fltVal val="0"/>
                                              </p:val>
                                            </p:tav>
                                            <p:tav tm="100000">
                                              <p:val>
                                                <p:strVal val="#ppt_h"/>
                                              </p:val>
                                            </p:tav>
                                          </p:tavLst>
                                        </p:anim>
                                        <p:animEffect transition="in" filter="fade">
                                          <p:cBhvr>
                                            <p:cTn id="1405" dur="750"/>
                                            <p:tgtEl>
                                              <p:spTgt spid="154"/>
                                            </p:tgtEl>
                                          </p:cBhvr>
                                        </p:animEffect>
                                      </p:childTnLst>
                                    </p:cTn>
                                  </p:par>
                                  <p:par>
                                    <p:cTn id="1406" presetID="53" presetClass="entr" presetSubtype="16" fill="hold" grpId="0" nodeType="withEffect">
                                      <p:stCondLst>
                                        <p:cond delay="0"/>
                                      </p:stCondLst>
                                      <p:childTnLst>
                                        <p:set>
                                          <p:cBhvr>
                                            <p:cTn id="1407" dur="1" fill="hold">
                                              <p:stCondLst>
                                                <p:cond delay="0"/>
                                              </p:stCondLst>
                                            </p:cTn>
                                            <p:tgtEl>
                                              <p:spTgt spid="89"/>
                                            </p:tgtEl>
                                            <p:attrNameLst>
                                              <p:attrName>style.visibility</p:attrName>
                                            </p:attrNameLst>
                                          </p:cBhvr>
                                          <p:to>
                                            <p:strVal val="visible"/>
                                          </p:to>
                                        </p:set>
                                        <p:anim calcmode="lin" valueType="num">
                                          <p:cBhvr>
                                            <p:cTn id="1408" dur="750" fill="hold"/>
                                            <p:tgtEl>
                                              <p:spTgt spid="89"/>
                                            </p:tgtEl>
                                            <p:attrNameLst>
                                              <p:attrName>ppt_w</p:attrName>
                                            </p:attrNameLst>
                                          </p:cBhvr>
                                          <p:tavLst>
                                            <p:tav tm="0">
                                              <p:val>
                                                <p:fltVal val="0"/>
                                              </p:val>
                                            </p:tav>
                                            <p:tav tm="100000">
                                              <p:val>
                                                <p:strVal val="#ppt_w"/>
                                              </p:val>
                                            </p:tav>
                                          </p:tavLst>
                                        </p:anim>
                                        <p:anim calcmode="lin" valueType="num">
                                          <p:cBhvr>
                                            <p:cTn id="1409" dur="750" fill="hold"/>
                                            <p:tgtEl>
                                              <p:spTgt spid="89"/>
                                            </p:tgtEl>
                                            <p:attrNameLst>
                                              <p:attrName>ppt_h</p:attrName>
                                            </p:attrNameLst>
                                          </p:cBhvr>
                                          <p:tavLst>
                                            <p:tav tm="0">
                                              <p:val>
                                                <p:fltVal val="0"/>
                                              </p:val>
                                            </p:tav>
                                            <p:tav tm="100000">
                                              <p:val>
                                                <p:strVal val="#ppt_h"/>
                                              </p:val>
                                            </p:tav>
                                          </p:tavLst>
                                        </p:anim>
                                        <p:animEffect transition="in" filter="fade">
                                          <p:cBhvr>
                                            <p:cTn id="1410" dur="750"/>
                                            <p:tgtEl>
                                              <p:spTgt spid="89"/>
                                            </p:tgtEl>
                                          </p:cBhvr>
                                        </p:animEffect>
                                      </p:childTnLst>
                                    </p:cTn>
                                  </p:par>
                                  <p:par>
                                    <p:cTn id="1411" presetID="53" presetClass="entr" presetSubtype="16" fill="hold" grpId="0" nodeType="withEffect">
                                      <p:stCondLst>
                                        <p:cond delay="250"/>
                                      </p:stCondLst>
                                      <p:childTnLst>
                                        <p:set>
                                          <p:cBhvr>
                                            <p:cTn id="1412" dur="1" fill="hold">
                                              <p:stCondLst>
                                                <p:cond delay="0"/>
                                              </p:stCondLst>
                                            </p:cTn>
                                            <p:tgtEl>
                                              <p:spTgt spid="90"/>
                                            </p:tgtEl>
                                            <p:attrNameLst>
                                              <p:attrName>style.visibility</p:attrName>
                                            </p:attrNameLst>
                                          </p:cBhvr>
                                          <p:to>
                                            <p:strVal val="visible"/>
                                          </p:to>
                                        </p:set>
                                        <p:anim calcmode="lin" valueType="num">
                                          <p:cBhvr>
                                            <p:cTn id="1413" dur="750" fill="hold"/>
                                            <p:tgtEl>
                                              <p:spTgt spid="90"/>
                                            </p:tgtEl>
                                            <p:attrNameLst>
                                              <p:attrName>ppt_w</p:attrName>
                                            </p:attrNameLst>
                                          </p:cBhvr>
                                          <p:tavLst>
                                            <p:tav tm="0">
                                              <p:val>
                                                <p:fltVal val="0"/>
                                              </p:val>
                                            </p:tav>
                                            <p:tav tm="100000">
                                              <p:val>
                                                <p:strVal val="#ppt_w"/>
                                              </p:val>
                                            </p:tav>
                                          </p:tavLst>
                                        </p:anim>
                                        <p:anim calcmode="lin" valueType="num">
                                          <p:cBhvr>
                                            <p:cTn id="1414" dur="750" fill="hold"/>
                                            <p:tgtEl>
                                              <p:spTgt spid="90"/>
                                            </p:tgtEl>
                                            <p:attrNameLst>
                                              <p:attrName>ppt_h</p:attrName>
                                            </p:attrNameLst>
                                          </p:cBhvr>
                                          <p:tavLst>
                                            <p:tav tm="0">
                                              <p:val>
                                                <p:fltVal val="0"/>
                                              </p:val>
                                            </p:tav>
                                            <p:tav tm="100000">
                                              <p:val>
                                                <p:strVal val="#ppt_h"/>
                                              </p:val>
                                            </p:tav>
                                          </p:tavLst>
                                        </p:anim>
                                        <p:animEffect transition="in" filter="fade">
                                          <p:cBhvr>
                                            <p:cTn id="1415" dur="750"/>
                                            <p:tgtEl>
                                              <p:spTgt spid="90"/>
                                            </p:tgtEl>
                                          </p:cBhvr>
                                        </p:animEffect>
                                      </p:childTnLst>
                                    </p:cTn>
                                  </p:par>
                                </p:childTnLst>
                              </p:cTn>
                            </p:par>
                            <p:par>
                              <p:cTn id="1416" fill="hold">
                                <p:stCondLst>
                                  <p:cond delay="2000"/>
                                </p:stCondLst>
                                <p:childTnLst>
                                  <p:par>
                                    <p:cTn id="1417" presetID="53" presetClass="entr" presetSubtype="528" fill="hold" grpId="0" nodeType="afterEffect">
                                      <p:stCondLst>
                                        <p:cond delay="0"/>
                                      </p:stCondLst>
                                      <p:childTnLst>
                                        <p:set>
                                          <p:cBhvr>
                                            <p:cTn id="1418" dur="1" fill="hold">
                                              <p:stCondLst>
                                                <p:cond delay="0"/>
                                              </p:stCondLst>
                                            </p:cTn>
                                            <p:tgtEl>
                                              <p:spTgt spid="158"/>
                                            </p:tgtEl>
                                            <p:attrNameLst>
                                              <p:attrName>style.visibility</p:attrName>
                                            </p:attrNameLst>
                                          </p:cBhvr>
                                          <p:to>
                                            <p:strVal val="visible"/>
                                          </p:to>
                                        </p:set>
                                        <p:anim calcmode="lin" valueType="num">
                                          <p:cBhvr>
                                            <p:cTn id="1419" dur="750" fill="hold"/>
                                            <p:tgtEl>
                                              <p:spTgt spid="158"/>
                                            </p:tgtEl>
                                            <p:attrNameLst>
                                              <p:attrName>ppt_w</p:attrName>
                                            </p:attrNameLst>
                                          </p:cBhvr>
                                          <p:tavLst>
                                            <p:tav tm="0">
                                              <p:val>
                                                <p:fltVal val="0"/>
                                              </p:val>
                                            </p:tav>
                                            <p:tav tm="100000">
                                              <p:val>
                                                <p:strVal val="#ppt_w"/>
                                              </p:val>
                                            </p:tav>
                                          </p:tavLst>
                                        </p:anim>
                                        <p:anim calcmode="lin" valueType="num">
                                          <p:cBhvr>
                                            <p:cTn id="1420" dur="750" fill="hold"/>
                                            <p:tgtEl>
                                              <p:spTgt spid="158"/>
                                            </p:tgtEl>
                                            <p:attrNameLst>
                                              <p:attrName>ppt_h</p:attrName>
                                            </p:attrNameLst>
                                          </p:cBhvr>
                                          <p:tavLst>
                                            <p:tav tm="0">
                                              <p:val>
                                                <p:fltVal val="0"/>
                                              </p:val>
                                            </p:tav>
                                            <p:tav tm="100000">
                                              <p:val>
                                                <p:strVal val="#ppt_h"/>
                                              </p:val>
                                            </p:tav>
                                          </p:tavLst>
                                        </p:anim>
                                        <p:animEffect transition="in" filter="fade">
                                          <p:cBhvr>
                                            <p:cTn id="1421" dur="750"/>
                                            <p:tgtEl>
                                              <p:spTgt spid="158"/>
                                            </p:tgtEl>
                                          </p:cBhvr>
                                        </p:animEffect>
                                        <p:anim calcmode="lin" valueType="num">
                                          <p:cBhvr>
                                            <p:cTn id="1422" dur="750" fill="hold"/>
                                            <p:tgtEl>
                                              <p:spTgt spid="158"/>
                                            </p:tgtEl>
                                            <p:attrNameLst>
                                              <p:attrName>ppt_x</p:attrName>
                                            </p:attrNameLst>
                                          </p:cBhvr>
                                          <p:tavLst>
                                            <p:tav tm="0">
                                              <p:val>
                                                <p:fltVal val="0.5"/>
                                              </p:val>
                                            </p:tav>
                                            <p:tav tm="100000">
                                              <p:val>
                                                <p:strVal val="#ppt_x"/>
                                              </p:val>
                                            </p:tav>
                                          </p:tavLst>
                                        </p:anim>
                                        <p:anim calcmode="lin" valueType="num">
                                          <p:cBhvr>
                                            <p:cTn id="1423" dur="750" fill="hold"/>
                                            <p:tgtEl>
                                              <p:spTgt spid="158"/>
                                            </p:tgtEl>
                                            <p:attrNameLst>
                                              <p:attrName>ppt_y</p:attrName>
                                            </p:attrNameLst>
                                          </p:cBhvr>
                                          <p:tavLst>
                                            <p:tav tm="0">
                                              <p:val>
                                                <p:fltVal val="0.5"/>
                                              </p:val>
                                            </p:tav>
                                            <p:tav tm="100000">
                                              <p:val>
                                                <p:strVal val="#ppt_y"/>
                                              </p:val>
                                            </p:tav>
                                          </p:tavLst>
                                        </p:anim>
                                      </p:childTnLst>
                                    </p:cTn>
                                  </p:par>
                                </p:childTnLst>
                              </p:cTn>
                            </p:par>
                            <p:par>
                              <p:cTn id="1424" fill="hold">
                                <p:stCondLst>
                                  <p:cond delay="3000"/>
                                </p:stCondLst>
                                <p:childTnLst>
                                  <p:par>
                                    <p:cTn id="1425" presetID="14" presetClass="entr" presetSubtype="10" fill="hold" grpId="0" nodeType="afterEffect">
                                      <p:stCondLst>
                                        <p:cond delay="0"/>
                                      </p:stCondLst>
                                      <p:iterate type="lt">
                                        <p:tmPct val="10000"/>
                                      </p:iterate>
                                      <p:childTnLst>
                                        <p:set>
                                          <p:cBhvr>
                                            <p:cTn id="1426" dur="1" fill="hold">
                                              <p:stCondLst>
                                                <p:cond delay="0"/>
                                              </p:stCondLst>
                                            </p:cTn>
                                            <p:tgtEl>
                                              <p:spTgt spid="159"/>
                                            </p:tgtEl>
                                            <p:attrNameLst>
                                              <p:attrName>style.visibility</p:attrName>
                                            </p:attrNameLst>
                                          </p:cBhvr>
                                          <p:to>
                                            <p:strVal val="visible"/>
                                          </p:to>
                                        </p:set>
                                        <p:animEffect transition="in" filter="randombar(horizontal)">
                                          <p:cBhvr>
                                            <p:cTn id="1427" dur="500"/>
                                            <p:tgtEl>
                                              <p:spTgt spid="159"/>
                                            </p:tgtEl>
                                          </p:cBhvr>
                                        </p:animEffect>
                                      </p:childTnLst>
                                    </p:cTn>
                                  </p:par>
                                </p:childTnLst>
                              </p:cTn>
                            </p:par>
                            <p:par>
                              <p:cTn id="1428" fill="hold">
                                <p:stCondLst>
                                  <p:cond delay="2549"/>
                                </p:stCondLst>
                                <p:childTnLst>
                                  <p:par>
                                    <p:cTn id="1429" presetID="50" presetClass="entr" presetSubtype="0" decel="100000" fill="hold" grpId="0" nodeType="afterEffect">
                                      <p:stCondLst>
                                        <p:cond delay="0"/>
                                      </p:stCondLst>
                                      <p:childTnLst>
                                        <p:set>
                                          <p:cBhvr>
                                            <p:cTn id="1430" dur="1" fill="hold">
                                              <p:stCondLst>
                                                <p:cond delay="0"/>
                                              </p:stCondLst>
                                            </p:cTn>
                                            <p:tgtEl>
                                              <p:spTgt spid="160"/>
                                            </p:tgtEl>
                                            <p:attrNameLst>
                                              <p:attrName>style.visibility</p:attrName>
                                            </p:attrNameLst>
                                          </p:cBhvr>
                                          <p:to>
                                            <p:strVal val="visible"/>
                                          </p:to>
                                        </p:set>
                                        <p:anim calcmode="lin" valueType="num">
                                          <p:cBhvr>
                                            <p:cTn id="1431" dur="1000" fill="hold"/>
                                            <p:tgtEl>
                                              <p:spTgt spid="160"/>
                                            </p:tgtEl>
                                            <p:attrNameLst>
                                              <p:attrName>ppt_w</p:attrName>
                                            </p:attrNameLst>
                                          </p:cBhvr>
                                          <p:tavLst>
                                            <p:tav tm="0">
                                              <p:val>
                                                <p:strVal val="#ppt_w+.3"/>
                                              </p:val>
                                            </p:tav>
                                            <p:tav tm="100000">
                                              <p:val>
                                                <p:strVal val="#ppt_w"/>
                                              </p:val>
                                            </p:tav>
                                          </p:tavLst>
                                        </p:anim>
                                        <p:anim calcmode="lin" valueType="num">
                                          <p:cBhvr>
                                            <p:cTn id="1432" dur="1000" fill="hold"/>
                                            <p:tgtEl>
                                              <p:spTgt spid="160"/>
                                            </p:tgtEl>
                                            <p:attrNameLst>
                                              <p:attrName>ppt_h</p:attrName>
                                            </p:attrNameLst>
                                          </p:cBhvr>
                                          <p:tavLst>
                                            <p:tav tm="0">
                                              <p:val>
                                                <p:strVal val="#ppt_h"/>
                                              </p:val>
                                            </p:tav>
                                            <p:tav tm="100000">
                                              <p:val>
                                                <p:strVal val="#ppt_h"/>
                                              </p:val>
                                            </p:tav>
                                          </p:tavLst>
                                        </p:anim>
                                        <p:animEffect transition="in" filter="fade">
                                          <p:cBhvr>
                                            <p:cTn id="1433" dur="1000"/>
                                            <p:tgtEl>
                                              <p:spTgt spid="160"/>
                                            </p:tgtEl>
                                          </p:cBhvr>
                                        </p:animEffect>
                                      </p:childTnLst>
                                    </p:cTn>
                                  </p:par>
                                  <p:par>
                                    <p:cTn id="1434" presetID="47" presetClass="entr" presetSubtype="0" fill="hold" grpId="0" nodeType="withEffect">
                                      <p:stCondLst>
                                        <p:cond delay="0"/>
                                      </p:stCondLst>
                                      <p:childTnLst>
                                        <p:set>
                                          <p:cBhvr>
                                            <p:cTn id="1435" dur="1" fill="hold">
                                              <p:stCondLst>
                                                <p:cond delay="0"/>
                                              </p:stCondLst>
                                            </p:cTn>
                                            <p:tgtEl>
                                              <p:spTgt spid="165"/>
                                            </p:tgtEl>
                                            <p:attrNameLst>
                                              <p:attrName>style.visibility</p:attrName>
                                            </p:attrNameLst>
                                          </p:cBhvr>
                                          <p:to>
                                            <p:strVal val="visible"/>
                                          </p:to>
                                        </p:set>
                                        <p:animEffect transition="in" filter="fade">
                                          <p:cBhvr>
                                            <p:cTn id="1436" dur="1000"/>
                                            <p:tgtEl>
                                              <p:spTgt spid="165"/>
                                            </p:tgtEl>
                                          </p:cBhvr>
                                        </p:animEffect>
                                        <p:anim calcmode="lin" valueType="num">
                                          <p:cBhvr>
                                            <p:cTn id="1437" dur="1000" fill="hold"/>
                                            <p:tgtEl>
                                              <p:spTgt spid="165"/>
                                            </p:tgtEl>
                                            <p:attrNameLst>
                                              <p:attrName>ppt_x</p:attrName>
                                            </p:attrNameLst>
                                          </p:cBhvr>
                                          <p:tavLst>
                                            <p:tav tm="0">
                                              <p:val>
                                                <p:strVal val="#ppt_x"/>
                                              </p:val>
                                            </p:tav>
                                            <p:tav tm="100000">
                                              <p:val>
                                                <p:strVal val="#ppt_x"/>
                                              </p:val>
                                            </p:tav>
                                          </p:tavLst>
                                        </p:anim>
                                        <p:anim calcmode="lin" valueType="num">
                                          <p:cBhvr>
                                            <p:cTn id="1438" dur="1000" fill="hold"/>
                                            <p:tgtEl>
                                              <p:spTgt spid="165"/>
                                            </p:tgtEl>
                                            <p:attrNameLst>
                                              <p:attrName>ppt_y</p:attrName>
                                            </p:attrNameLst>
                                          </p:cBhvr>
                                          <p:tavLst>
                                            <p:tav tm="0">
                                              <p:val>
                                                <p:strVal val="#ppt_y-.1"/>
                                              </p:val>
                                            </p:tav>
                                            <p:tav tm="100000">
                                              <p:val>
                                                <p:strVal val="#ppt_y"/>
                                              </p:val>
                                            </p:tav>
                                          </p:tavLst>
                                        </p:anim>
                                      </p:childTnLst>
                                    </p:cTn>
                                  </p:par>
                                </p:childTnLst>
                              </p:cTn>
                            </p:par>
                            <p:par>
                              <p:cTn id="1439" fill="hold">
                                <p:stCondLst>
                                  <p:cond delay="3549"/>
                                </p:stCondLst>
                                <p:childTnLst>
                                  <p:par>
                                    <p:cTn id="1440" presetID="2" presetClass="entr" presetSubtype="4" fill="hold" nodeType="afterEffect">
                                      <p:stCondLst>
                                        <p:cond delay="0"/>
                                      </p:stCondLst>
                                      <p:childTnLst>
                                        <p:set>
                                          <p:cBhvr>
                                            <p:cTn id="1441" dur="1" fill="hold">
                                              <p:stCondLst>
                                                <p:cond delay="0"/>
                                              </p:stCondLst>
                                            </p:cTn>
                                            <p:tgtEl>
                                              <p:spTgt spid="164"/>
                                            </p:tgtEl>
                                            <p:attrNameLst>
                                              <p:attrName>style.visibility</p:attrName>
                                            </p:attrNameLst>
                                          </p:cBhvr>
                                          <p:to>
                                            <p:strVal val="visible"/>
                                          </p:to>
                                        </p:set>
                                        <p:anim calcmode="lin" valueType="num">
                                          <p:cBhvr additive="base">
                                            <p:cTn id="1442" dur="1000" fill="hold"/>
                                            <p:tgtEl>
                                              <p:spTgt spid="164"/>
                                            </p:tgtEl>
                                            <p:attrNameLst>
                                              <p:attrName>ppt_x</p:attrName>
                                            </p:attrNameLst>
                                          </p:cBhvr>
                                          <p:tavLst>
                                            <p:tav tm="0">
                                              <p:val>
                                                <p:strVal val="#ppt_x"/>
                                              </p:val>
                                            </p:tav>
                                            <p:tav tm="100000">
                                              <p:val>
                                                <p:strVal val="#ppt_x"/>
                                              </p:val>
                                            </p:tav>
                                          </p:tavLst>
                                        </p:anim>
                                        <p:anim calcmode="lin" valueType="num">
                                          <p:cBhvr additive="base">
                                            <p:cTn id="1443" dur="1000" fill="hold"/>
                                            <p:tgtEl>
                                              <p:spTgt spid="1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4" grpId="1" animBg="1"/>
          <p:bldP spid="222" grpId="0" animBg="1"/>
          <p:bldP spid="222" grpId="1" animBg="1"/>
          <p:bldP spid="238" grpId="0" animBg="1"/>
          <p:bldP spid="238" grpId="1" animBg="1"/>
          <p:bldP spid="190" grpId="0" animBg="1"/>
          <p:bldP spid="190" grpId="1" animBg="1"/>
          <p:bldP spid="202" grpId="0" animBg="1"/>
          <p:bldP spid="202" grpId="1" animBg="1"/>
          <p:bldP spid="227" grpId="0" animBg="1"/>
          <p:bldP spid="227" grpId="1" animBg="1"/>
          <p:bldP spid="232" grpId="0" animBg="1"/>
          <p:bldP spid="232" grpId="1" animBg="1"/>
          <p:bldP spid="204" grpId="0" animBg="1"/>
          <p:bldP spid="204" grpId="1" animBg="1"/>
          <p:bldP spid="205" grpId="0" animBg="1"/>
          <p:bldP spid="205" grpId="1" animBg="1"/>
          <p:bldP spid="206" grpId="0" animBg="1"/>
          <p:bldP spid="206" grpId="1" animBg="1"/>
          <p:bldP spid="207" grpId="0" animBg="1"/>
          <p:bldP spid="207" grpId="1" animBg="1"/>
          <p:bldP spid="209" grpId="0" animBg="1"/>
          <p:bldP spid="209" grpId="1" animBg="1"/>
          <p:bldP spid="210" grpId="0" animBg="1"/>
          <p:bldP spid="210" grpId="1" animBg="1"/>
          <p:bldP spid="211" grpId="0" animBg="1"/>
          <p:bldP spid="211" grpId="1" animBg="1"/>
          <p:bldP spid="212" grpId="0" animBg="1"/>
          <p:bldP spid="212" grpId="1" animBg="1"/>
          <p:bldP spid="213" grpId="0" animBg="1"/>
          <p:bldP spid="213" grpId="1" animBg="1"/>
          <p:bldP spid="214" grpId="0" animBg="1"/>
          <p:bldP spid="214" grpId="1" animBg="1"/>
          <p:bldP spid="216" grpId="0" animBg="1"/>
          <p:bldP spid="216" grpId="1" animBg="1"/>
          <p:bldP spid="217" grpId="0" animBg="1"/>
          <p:bldP spid="217" grpId="1" animBg="1"/>
          <p:bldP spid="219" grpId="0" animBg="1"/>
          <p:bldP spid="219" grpId="1" animBg="1"/>
          <p:bldP spid="220" grpId="0" animBg="1"/>
          <p:bldP spid="220" grpId="1" animBg="1"/>
          <p:bldP spid="223" grpId="0" animBg="1"/>
          <p:bldP spid="223" grpId="1" animBg="1"/>
          <p:bldP spid="224" grpId="0" animBg="1"/>
          <p:bldP spid="224" grpId="1" animBg="1"/>
          <p:bldP spid="225" grpId="0" animBg="1"/>
          <p:bldP spid="225" grpId="1" animBg="1"/>
          <p:bldP spid="233" grpId="0" animBg="1"/>
          <p:bldP spid="233" grpId="1" animBg="1"/>
          <p:bldP spid="235" grpId="0" animBg="1"/>
          <p:bldP spid="235" grpId="1" animBg="1"/>
          <p:bldP spid="239" grpId="0" animBg="1"/>
          <p:bldP spid="239" grpId="1" animBg="1"/>
          <p:bldP spid="240" grpId="0" animBg="1"/>
          <p:bldP spid="240" grpId="1" animBg="1"/>
          <p:bldP spid="252" grpId="0" animBg="1"/>
          <p:bldP spid="253" grpId="0" animBg="1"/>
          <p:bldP spid="254" grpId="0" animBg="1"/>
          <p:bldP spid="255" grpId="0" animBg="1"/>
          <p:bldP spid="260" grpId="0" animBg="1"/>
          <p:bldP spid="261" grpId="0" animBg="1"/>
          <p:bldP spid="266" grpId="0" animBg="1"/>
          <p:bldP spid="267"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8" grpId="0" animBg="1"/>
          <p:bldP spid="289" grpId="0" animBg="1"/>
          <p:bldP spid="290" grpId="0" animBg="1"/>
          <p:bldP spid="291"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2" grpId="0" animBg="1"/>
          <p:bldP spid="12" grpId="1" animBg="1"/>
          <p:bldP spid="13" grpId="0" animBg="1"/>
          <p:bldP spid="13" grpId="1" animBg="1"/>
          <p:bldP spid="14" grpId="0" animBg="1"/>
          <p:bldP spid="14" grpId="1" animBg="1"/>
          <p:bldP spid="15" grpId="0" animBg="1"/>
          <p:bldP spid="15"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30" grpId="0" animBg="1"/>
          <p:bldP spid="30" grpId="1" animBg="1"/>
          <p:bldP spid="33" grpId="0" animBg="1"/>
          <p:bldP spid="33" grpId="1" animBg="1"/>
          <p:bldP spid="36" grpId="0" animBg="1"/>
          <p:bldP spid="36" grpId="1" animBg="1"/>
          <p:bldP spid="38" grpId="0" animBg="1"/>
          <p:bldP spid="38" grpId="1" animBg="1"/>
          <p:bldP spid="39" grpId="0" animBg="1"/>
          <p:bldP spid="39" grpId="1" animBg="1"/>
          <p:bldP spid="40" grpId="0" animBg="1"/>
          <p:bldP spid="40" grpId="1" animBg="1"/>
          <p:bldP spid="42" grpId="0" animBg="1"/>
          <p:bldP spid="42" grpId="1" animBg="1"/>
          <p:bldP spid="43" grpId="0" animBg="1"/>
          <p:bldP spid="43" grpId="1" animBg="1"/>
          <p:bldP spid="45" grpId="0" animBg="1"/>
          <p:bldP spid="45" grpId="1" animBg="1"/>
          <p:bldP spid="46" grpId="0" animBg="1"/>
          <p:bldP spid="46" grpId="1" animBg="1"/>
          <p:bldP spid="47" grpId="0" animBg="1"/>
          <p:bldP spid="47" grpId="1" animBg="1"/>
          <p:bldP spid="48" grpId="0" animBg="1"/>
          <p:bldP spid="48" grpId="1" animBg="1"/>
          <p:bldP spid="50" grpId="0" animBg="1"/>
          <p:bldP spid="50" grpId="1" animBg="1"/>
          <p:bldP spid="53" grpId="0" animBg="1"/>
          <p:bldP spid="53" grpId="1" animBg="1"/>
          <p:bldP spid="55" grpId="0" animBg="1"/>
          <p:bldP spid="55" grpId="1" animBg="1"/>
          <p:bldP spid="56" grpId="0" animBg="1"/>
          <p:bldP spid="56"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animBg="1"/>
          <p:bldP spid="64" grpId="1" animBg="1"/>
          <p:bldP spid="65" grpId="0" animBg="1"/>
          <p:bldP spid="65" grpId="1" animBg="1"/>
          <p:bldP spid="68" grpId="0" animBg="1"/>
          <p:bldP spid="68" grpId="1" animBg="1"/>
          <p:bldP spid="69" grpId="0" animBg="1"/>
          <p:bldP spid="69" grpId="1" animBg="1"/>
          <p:bldP spid="70" grpId="0" animBg="1"/>
          <p:bldP spid="70" grpId="1" animBg="1"/>
          <p:bldP spid="72" grpId="0" animBg="1"/>
          <p:bldP spid="72" grpId="1" animBg="1"/>
          <p:bldP spid="73" grpId="0" animBg="1"/>
          <p:bldP spid="73" grpId="1" animBg="1"/>
          <p:bldP spid="74" grpId="0" animBg="1"/>
          <p:bldP spid="74" grpId="1" animBg="1"/>
          <p:bldP spid="76" grpId="0" animBg="1"/>
          <p:bldP spid="76" grpId="1" animBg="1"/>
          <p:bldP spid="78" grpId="0" animBg="1"/>
          <p:bldP spid="78" grpId="1" animBg="1"/>
          <p:bldP spid="81" grpId="0" animBg="1"/>
          <p:bldP spid="81" grpId="1" animBg="1"/>
          <p:bldP spid="82" grpId="0" animBg="1"/>
          <p:bldP spid="82" grpId="1"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8" grpId="0"/>
          <p:bldP spid="159" grpId="0"/>
          <p:bldP spid="160" grpId="0"/>
          <p:bldP spid="165"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cstate="screen"/>
          <a:srcRect/>
          <a:stretch>
            <a:fillRect/>
          </a:stretch>
        </p:blipFill>
        <p:spPr>
          <a:xfrm flipH="1">
            <a:off x="9239426" y="1305190"/>
            <a:ext cx="2952574" cy="4247619"/>
          </a:xfrm>
          <a:prstGeom prst="rect">
            <a:avLst/>
          </a:prstGeom>
        </p:spPr>
      </p:pic>
      <p:sp>
        <p:nvSpPr>
          <p:cNvPr id="80" name="椭圆 79"/>
          <p:cNvSpPr/>
          <p:nvPr/>
        </p:nvSpPr>
        <p:spPr>
          <a:xfrm>
            <a:off x="-5973962" y="-1455903"/>
            <a:ext cx="11878352" cy="11878352"/>
          </a:xfrm>
          <a:prstGeom prst="ellipse">
            <a:avLst/>
          </a:prstGeom>
          <a:solidFill>
            <a:srgbClr val="276B91">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7" name="椭圆 76"/>
          <p:cNvSpPr/>
          <p:nvPr/>
        </p:nvSpPr>
        <p:spPr>
          <a:xfrm>
            <a:off x="-3416162" y="1101897"/>
            <a:ext cx="6762752" cy="6762752"/>
          </a:xfrm>
          <a:prstGeom prst="ellipse">
            <a:avLst/>
          </a:prstGeom>
          <a:solidFill>
            <a:srgbClr val="276B91">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文本框 2"/>
          <p:cNvSpPr txBox="1"/>
          <p:nvPr/>
        </p:nvSpPr>
        <p:spPr>
          <a:xfrm>
            <a:off x="982680" y="356755"/>
            <a:ext cx="6211452" cy="707886"/>
          </a:xfrm>
          <a:prstGeom prst="rect">
            <a:avLst/>
          </a:prstGeom>
          <a:noFill/>
        </p:spPr>
        <p:txBody>
          <a:bodyPr wrap="square" rtlCol="0">
            <a:spAutoFit/>
          </a:bodyPr>
          <a:lstStyle/>
          <a:p>
            <a:r>
              <a:rPr lang="zh-CN" altLang="en-US" sz="4000" dirty="0">
                <a:solidFill>
                  <a:srgbClr val="2B2B2B"/>
                </a:solidFill>
                <a:cs typeface="+mn-ea"/>
                <a:sym typeface="+mn-lt"/>
              </a:rPr>
              <a:t>产品和运营管理</a:t>
            </a:r>
            <a:endParaRPr lang="zh-CN" altLang="en-US" sz="4000" dirty="0">
              <a:solidFill>
                <a:srgbClr val="2B2B2B"/>
              </a:solidFill>
              <a:cs typeface="+mn-ea"/>
              <a:sym typeface="+mn-lt"/>
            </a:endParaRPr>
          </a:p>
        </p:txBody>
      </p:sp>
      <p:sp>
        <p:nvSpPr>
          <p:cNvPr id="4" name="矩形 3"/>
          <p:cNvSpPr/>
          <p:nvPr/>
        </p:nvSpPr>
        <p:spPr>
          <a:xfrm>
            <a:off x="1091538" y="918747"/>
            <a:ext cx="6211452" cy="317010"/>
          </a:xfrm>
          <a:prstGeom prst="rect">
            <a:avLst/>
          </a:prstGeom>
          <a:noFill/>
        </p:spPr>
        <p:txBody>
          <a:bodyPr wrap="square" rtlCol="0">
            <a:spAutoFit/>
          </a:bodyPr>
          <a:lstStyle/>
          <a:p>
            <a:pPr>
              <a:lnSpc>
                <a:spcPct val="80000"/>
              </a:lnSpc>
            </a:pPr>
            <a:r>
              <a:rPr lang="zh-CN" altLang="en-US" sz="900" dirty="0">
                <a:solidFill>
                  <a:srgbClr val="A6A6A6"/>
                </a:solidFill>
                <a:cs typeface="+mn-ea"/>
                <a:sym typeface="+mn-lt"/>
              </a:rPr>
              <a:t>The business plan is a written material which is compiled and </a:t>
            </a:r>
            <a:endParaRPr lang="en-US" altLang="zh-CN" sz="900" dirty="0">
              <a:solidFill>
                <a:srgbClr val="A6A6A6"/>
              </a:solidFill>
              <a:cs typeface="+mn-ea"/>
              <a:sym typeface="+mn-lt"/>
            </a:endParaRPr>
          </a:p>
          <a:p>
            <a:pPr>
              <a:lnSpc>
                <a:spcPct val="80000"/>
              </a:lnSpc>
            </a:pPr>
            <a:r>
              <a:rPr lang="zh-CN" altLang="en-US" sz="900" dirty="0">
                <a:solidFill>
                  <a:srgbClr val="A6A6A6"/>
                </a:solidFill>
                <a:cs typeface="+mn-ea"/>
                <a:sym typeface="+mn-lt"/>
              </a:rPr>
              <a:t>arranged by the company</a:t>
            </a:r>
            <a:endParaRPr lang="zh-CN" altLang="en-US" sz="900" dirty="0">
              <a:solidFill>
                <a:srgbClr val="C4C4C4"/>
              </a:solidFill>
              <a:cs typeface="+mn-ea"/>
              <a:sym typeface="+mn-lt"/>
            </a:endParaRPr>
          </a:p>
        </p:txBody>
      </p:sp>
      <p:sp>
        <p:nvSpPr>
          <p:cNvPr id="2" name="文本框 1"/>
          <p:cNvSpPr txBox="1"/>
          <p:nvPr/>
        </p:nvSpPr>
        <p:spPr>
          <a:xfrm>
            <a:off x="-40758" y="152895"/>
            <a:ext cx="1452091" cy="1323439"/>
          </a:xfrm>
          <a:prstGeom prst="rect">
            <a:avLst/>
          </a:prstGeom>
          <a:noFill/>
        </p:spPr>
        <p:txBody>
          <a:bodyPr wrap="square" rtlCol="0">
            <a:spAutoFit/>
          </a:bodyPr>
          <a:lstStyle/>
          <a:p>
            <a:pPr algn="ctr"/>
            <a:r>
              <a:rPr lang="en-US" altLang="zh-CN" sz="8000" dirty="0">
                <a:solidFill>
                  <a:srgbClr val="2B2B2B"/>
                </a:solidFill>
                <a:cs typeface="+mn-ea"/>
                <a:sym typeface="+mn-lt"/>
              </a:rPr>
              <a:t>2</a:t>
            </a:r>
            <a:endParaRPr lang="zh-CN" altLang="en-US" sz="8000" dirty="0">
              <a:solidFill>
                <a:srgbClr val="2B2B2B"/>
              </a:solidFill>
              <a:cs typeface="+mn-ea"/>
              <a:sym typeface="+mn-lt"/>
            </a:endParaRPr>
          </a:p>
        </p:txBody>
      </p:sp>
      <p:grpSp>
        <p:nvGrpSpPr>
          <p:cNvPr id="316" name="组合 315"/>
          <p:cNvGrpSpPr/>
          <p:nvPr/>
        </p:nvGrpSpPr>
        <p:grpSpPr>
          <a:xfrm>
            <a:off x="-524024" y="-332605"/>
            <a:ext cx="1943299" cy="1818218"/>
            <a:chOff x="-524024" y="-332605"/>
            <a:chExt cx="1943299" cy="1818218"/>
          </a:xfrm>
        </p:grpSpPr>
        <p:sp>
          <p:nvSpPr>
            <p:cNvPr id="23" name="Freeform 20"/>
            <p:cNvSpPr>
              <a:spLocks noEditPoints="1"/>
            </p:cNvSpPr>
            <p:nvPr/>
          </p:nvSpPr>
          <p:spPr bwMode="auto">
            <a:xfrm flipH="1" flipV="1">
              <a:off x="-123197" y="558879"/>
              <a:ext cx="335444" cy="106319"/>
            </a:xfrm>
            <a:custGeom>
              <a:avLst/>
              <a:gdLst>
                <a:gd name="T0" fmla="*/ 11 w 240"/>
                <a:gd name="T1" fmla="*/ 76 h 76"/>
                <a:gd name="T2" fmla="*/ 10 w 240"/>
                <a:gd name="T3" fmla="*/ 76 h 76"/>
                <a:gd name="T4" fmla="*/ 10 w 240"/>
                <a:gd name="T5" fmla="*/ 76 h 76"/>
                <a:gd name="T6" fmla="*/ 0 w 240"/>
                <a:gd name="T7" fmla="*/ 29 h 76"/>
                <a:gd name="T8" fmla="*/ 0 w 240"/>
                <a:gd name="T9" fmla="*/ 28 h 76"/>
                <a:gd name="T10" fmla="*/ 1 w 240"/>
                <a:gd name="T11" fmla="*/ 28 h 76"/>
                <a:gd name="T12" fmla="*/ 239 w 240"/>
                <a:gd name="T13" fmla="*/ 0 h 76"/>
                <a:gd name="T14" fmla="*/ 240 w 240"/>
                <a:gd name="T15" fmla="*/ 1 h 76"/>
                <a:gd name="T16" fmla="*/ 240 w 240"/>
                <a:gd name="T17" fmla="*/ 2 h 76"/>
                <a:gd name="T18" fmla="*/ 11 w 240"/>
                <a:gd name="T19" fmla="*/ 76 h 76"/>
                <a:gd name="T20" fmla="*/ 11 w 240"/>
                <a:gd name="T21" fmla="*/ 76 h 76"/>
                <a:gd name="T22" fmla="*/ 2 w 240"/>
                <a:gd name="T23" fmla="*/ 30 h 76"/>
                <a:gd name="T24" fmla="*/ 11 w 240"/>
                <a:gd name="T25" fmla="*/ 74 h 76"/>
                <a:gd name="T26" fmla="*/ 230 w 240"/>
                <a:gd name="T27" fmla="*/ 3 h 76"/>
                <a:gd name="T28" fmla="*/ 2 w 240"/>
                <a:gd name="T29" fmla="*/ 3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0" h="76">
                  <a:moveTo>
                    <a:pt x="11" y="76"/>
                  </a:moveTo>
                  <a:cubicBezTo>
                    <a:pt x="11" y="76"/>
                    <a:pt x="10" y="76"/>
                    <a:pt x="10" y="76"/>
                  </a:cubicBezTo>
                  <a:cubicBezTo>
                    <a:pt x="10" y="76"/>
                    <a:pt x="10" y="76"/>
                    <a:pt x="10" y="76"/>
                  </a:cubicBezTo>
                  <a:cubicBezTo>
                    <a:pt x="0" y="29"/>
                    <a:pt x="0" y="29"/>
                    <a:pt x="0" y="29"/>
                  </a:cubicBezTo>
                  <a:cubicBezTo>
                    <a:pt x="0" y="29"/>
                    <a:pt x="0" y="29"/>
                    <a:pt x="0" y="28"/>
                  </a:cubicBezTo>
                  <a:cubicBezTo>
                    <a:pt x="0" y="28"/>
                    <a:pt x="1" y="28"/>
                    <a:pt x="1" y="28"/>
                  </a:cubicBezTo>
                  <a:cubicBezTo>
                    <a:pt x="239" y="0"/>
                    <a:pt x="239" y="0"/>
                    <a:pt x="239" y="0"/>
                  </a:cubicBezTo>
                  <a:cubicBezTo>
                    <a:pt x="240" y="0"/>
                    <a:pt x="240" y="1"/>
                    <a:pt x="240" y="1"/>
                  </a:cubicBezTo>
                  <a:cubicBezTo>
                    <a:pt x="240" y="2"/>
                    <a:pt x="240" y="2"/>
                    <a:pt x="240" y="2"/>
                  </a:cubicBezTo>
                  <a:cubicBezTo>
                    <a:pt x="11" y="76"/>
                    <a:pt x="11" y="76"/>
                    <a:pt x="11" y="76"/>
                  </a:cubicBezTo>
                  <a:cubicBezTo>
                    <a:pt x="11" y="76"/>
                    <a:pt x="11" y="76"/>
                    <a:pt x="11" y="76"/>
                  </a:cubicBezTo>
                  <a:close/>
                  <a:moveTo>
                    <a:pt x="2" y="30"/>
                  </a:moveTo>
                  <a:cubicBezTo>
                    <a:pt x="11" y="74"/>
                    <a:pt x="11" y="74"/>
                    <a:pt x="11" y="74"/>
                  </a:cubicBezTo>
                  <a:cubicBezTo>
                    <a:pt x="230" y="3"/>
                    <a:pt x="230" y="3"/>
                    <a:pt x="230" y="3"/>
                  </a:cubicBezTo>
                  <a:lnTo>
                    <a:pt x="2" y="30"/>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 name="Freeform 22"/>
            <p:cNvSpPr>
              <a:spLocks noEditPoints="1"/>
            </p:cNvSpPr>
            <p:nvPr/>
          </p:nvSpPr>
          <p:spPr bwMode="auto">
            <a:xfrm flipH="1" flipV="1">
              <a:off x="966142" y="-238795"/>
              <a:ext cx="274041" cy="294508"/>
            </a:xfrm>
            <a:custGeom>
              <a:avLst/>
              <a:gdLst>
                <a:gd name="T0" fmla="*/ 114 w 196"/>
                <a:gd name="T1" fmla="*/ 210 h 210"/>
                <a:gd name="T2" fmla="*/ 114 w 196"/>
                <a:gd name="T3" fmla="*/ 210 h 210"/>
                <a:gd name="T4" fmla="*/ 1 w 196"/>
                <a:gd name="T5" fmla="*/ 138 h 210"/>
                <a:gd name="T6" fmla="*/ 0 w 196"/>
                <a:gd name="T7" fmla="*/ 137 h 210"/>
                <a:gd name="T8" fmla="*/ 1 w 196"/>
                <a:gd name="T9" fmla="*/ 136 h 210"/>
                <a:gd name="T10" fmla="*/ 194 w 196"/>
                <a:gd name="T11" fmla="*/ 1 h 210"/>
                <a:gd name="T12" fmla="*/ 195 w 196"/>
                <a:gd name="T13" fmla="*/ 1 h 210"/>
                <a:gd name="T14" fmla="*/ 195 w 196"/>
                <a:gd name="T15" fmla="*/ 2 h 210"/>
                <a:gd name="T16" fmla="*/ 115 w 196"/>
                <a:gd name="T17" fmla="*/ 210 h 210"/>
                <a:gd name="T18" fmla="*/ 115 w 196"/>
                <a:gd name="T19" fmla="*/ 210 h 210"/>
                <a:gd name="T20" fmla="*/ 114 w 196"/>
                <a:gd name="T21" fmla="*/ 210 h 210"/>
                <a:gd name="T22" fmla="*/ 3 w 196"/>
                <a:gd name="T23" fmla="*/ 137 h 210"/>
                <a:gd name="T24" fmla="*/ 114 w 196"/>
                <a:gd name="T25" fmla="*/ 208 h 210"/>
                <a:gd name="T26" fmla="*/ 193 w 196"/>
                <a:gd name="T27" fmla="*/ 4 h 210"/>
                <a:gd name="T28" fmla="*/ 3 w 196"/>
                <a:gd name="T29" fmla="*/ 137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6" h="210">
                  <a:moveTo>
                    <a:pt x="114" y="210"/>
                  </a:moveTo>
                  <a:cubicBezTo>
                    <a:pt x="114" y="210"/>
                    <a:pt x="114" y="210"/>
                    <a:pt x="114" y="210"/>
                  </a:cubicBezTo>
                  <a:cubicBezTo>
                    <a:pt x="1" y="138"/>
                    <a:pt x="1" y="138"/>
                    <a:pt x="1" y="138"/>
                  </a:cubicBezTo>
                  <a:cubicBezTo>
                    <a:pt x="0" y="138"/>
                    <a:pt x="0" y="138"/>
                    <a:pt x="0" y="137"/>
                  </a:cubicBezTo>
                  <a:cubicBezTo>
                    <a:pt x="0" y="137"/>
                    <a:pt x="0" y="137"/>
                    <a:pt x="1" y="136"/>
                  </a:cubicBezTo>
                  <a:cubicBezTo>
                    <a:pt x="194" y="1"/>
                    <a:pt x="194" y="1"/>
                    <a:pt x="194" y="1"/>
                  </a:cubicBezTo>
                  <a:cubicBezTo>
                    <a:pt x="194" y="0"/>
                    <a:pt x="195" y="0"/>
                    <a:pt x="195" y="1"/>
                  </a:cubicBezTo>
                  <a:cubicBezTo>
                    <a:pt x="195" y="1"/>
                    <a:pt x="196" y="1"/>
                    <a:pt x="195" y="2"/>
                  </a:cubicBezTo>
                  <a:cubicBezTo>
                    <a:pt x="115" y="210"/>
                    <a:pt x="115" y="210"/>
                    <a:pt x="115" y="210"/>
                  </a:cubicBezTo>
                  <a:cubicBezTo>
                    <a:pt x="115" y="210"/>
                    <a:pt x="115" y="210"/>
                    <a:pt x="115" y="210"/>
                  </a:cubicBezTo>
                  <a:cubicBezTo>
                    <a:pt x="115" y="210"/>
                    <a:pt x="115" y="210"/>
                    <a:pt x="114" y="210"/>
                  </a:cubicBezTo>
                  <a:close/>
                  <a:moveTo>
                    <a:pt x="3" y="137"/>
                  </a:moveTo>
                  <a:cubicBezTo>
                    <a:pt x="114" y="208"/>
                    <a:pt x="114" y="208"/>
                    <a:pt x="114" y="208"/>
                  </a:cubicBezTo>
                  <a:cubicBezTo>
                    <a:pt x="193" y="4"/>
                    <a:pt x="193" y="4"/>
                    <a:pt x="193" y="4"/>
                  </a:cubicBezTo>
                  <a:lnTo>
                    <a:pt x="3" y="137"/>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 name="Freeform 23"/>
            <p:cNvSpPr>
              <a:spLocks noEditPoints="1"/>
            </p:cNvSpPr>
            <p:nvPr/>
          </p:nvSpPr>
          <p:spPr bwMode="auto">
            <a:xfrm flipH="1" flipV="1">
              <a:off x="598291" y="-247323"/>
              <a:ext cx="483835" cy="303037"/>
            </a:xfrm>
            <a:custGeom>
              <a:avLst/>
              <a:gdLst>
                <a:gd name="T0" fmla="*/ 345 w 346"/>
                <a:gd name="T1" fmla="*/ 216 h 216"/>
                <a:gd name="T2" fmla="*/ 345 w 346"/>
                <a:gd name="T3" fmla="*/ 216 h 216"/>
                <a:gd name="T4" fmla="*/ 1 w 346"/>
                <a:gd name="T5" fmla="*/ 210 h 216"/>
                <a:gd name="T6" fmla="*/ 1 w 346"/>
                <a:gd name="T7" fmla="*/ 210 h 216"/>
                <a:gd name="T8" fmla="*/ 1 w 346"/>
                <a:gd name="T9" fmla="*/ 209 h 216"/>
                <a:gd name="T10" fmla="*/ 81 w 346"/>
                <a:gd name="T11" fmla="*/ 1 h 216"/>
                <a:gd name="T12" fmla="*/ 81 w 346"/>
                <a:gd name="T13" fmla="*/ 1 h 216"/>
                <a:gd name="T14" fmla="*/ 82 w 346"/>
                <a:gd name="T15" fmla="*/ 1 h 216"/>
                <a:gd name="T16" fmla="*/ 345 w 346"/>
                <a:gd name="T17" fmla="*/ 214 h 216"/>
                <a:gd name="T18" fmla="*/ 345 w 346"/>
                <a:gd name="T19" fmla="*/ 215 h 216"/>
                <a:gd name="T20" fmla="*/ 345 w 346"/>
                <a:gd name="T21" fmla="*/ 216 h 216"/>
                <a:gd name="T22" fmla="*/ 3 w 346"/>
                <a:gd name="T23" fmla="*/ 209 h 216"/>
                <a:gd name="T24" fmla="*/ 342 w 346"/>
                <a:gd name="T25" fmla="*/ 214 h 216"/>
                <a:gd name="T26" fmla="*/ 82 w 346"/>
                <a:gd name="T27" fmla="*/ 3 h 216"/>
                <a:gd name="T28" fmla="*/ 3 w 346"/>
                <a:gd name="T29" fmla="*/ 209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6" h="216">
                  <a:moveTo>
                    <a:pt x="345" y="216"/>
                  </a:moveTo>
                  <a:cubicBezTo>
                    <a:pt x="345" y="216"/>
                    <a:pt x="345" y="216"/>
                    <a:pt x="345" y="216"/>
                  </a:cubicBezTo>
                  <a:cubicBezTo>
                    <a:pt x="1" y="210"/>
                    <a:pt x="1" y="210"/>
                    <a:pt x="1" y="210"/>
                  </a:cubicBezTo>
                  <a:cubicBezTo>
                    <a:pt x="1" y="210"/>
                    <a:pt x="1" y="210"/>
                    <a:pt x="1" y="210"/>
                  </a:cubicBezTo>
                  <a:cubicBezTo>
                    <a:pt x="1" y="210"/>
                    <a:pt x="0" y="209"/>
                    <a:pt x="1" y="209"/>
                  </a:cubicBezTo>
                  <a:cubicBezTo>
                    <a:pt x="81" y="1"/>
                    <a:pt x="81" y="1"/>
                    <a:pt x="81" y="1"/>
                  </a:cubicBezTo>
                  <a:cubicBezTo>
                    <a:pt x="81" y="1"/>
                    <a:pt x="81" y="1"/>
                    <a:pt x="81" y="1"/>
                  </a:cubicBezTo>
                  <a:cubicBezTo>
                    <a:pt x="82" y="0"/>
                    <a:pt x="82" y="1"/>
                    <a:pt x="82" y="1"/>
                  </a:cubicBezTo>
                  <a:cubicBezTo>
                    <a:pt x="345" y="214"/>
                    <a:pt x="345" y="214"/>
                    <a:pt x="345" y="214"/>
                  </a:cubicBezTo>
                  <a:cubicBezTo>
                    <a:pt x="346" y="214"/>
                    <a:pt x="346" y="215"/>
                    <a:pt x="345" y="215"/>
                  </a:cubicBezTo>
                  <a:cubicBezTo>
                    <a:pt x="345" y="216"/>
                    <a:pt x="345" y="216"/>
                    <a:pt x="345" y="216"/>
                  </a:cubicBezTo>
                  <a:close/>
                  <a:moveTo>
                    <a:pt x="3" y="209"/>
                  </a:moveTo>
                  <a:cubicBezTo>
                    <a:pt x="342" y="214"/>
                    <a:pt x="342" y="214"/>
                    <a:pt x="342" y="214"/>
                  </a:cubicBezTo>
                  <a:cubicBezTo>
                    <a:pt x="82" y="3"/>
                    <a:pt x="82" y="3"/>
                    <a:pt x="82" y="3"/>
                  </a:cubicBezTo>
                  <a:lnTo>
                    <a:pt x="3" y="209"/>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 name="Freeform 38"/>
            <p:cNvSpPr/>
            <p:nvPr/>
          </p:nvSpPr>
          <p:spPr bwMode="auto">
            <a:xfrm flipH="1" flipV="1">
              <a:off x="-283528" y="-332605"/>
              <a:ext cx="480424" cy="362734"/>
            </a:xfrm>
            <a:custGeom>
              <a:avLst/>
              <a:gdLst>
                <a:gd name="T0" fmla="*/ 2 w 344"/>
                <a:gd name="T1" fmla="*/ 259 h 259"/>
                <a:gd name="T2" fmla="*/ 93 w 344"/>
                <a:gd name="T3" fmla="*/ 2 h 259"/>
                <a:gd name="T4" fmla="*/ 341 w 344"/>
                <a:gd name="T5" fmla="*/ 122 h 259"/>
                <a:gd name="T6" fmla="*/ 36 w 344"/>
                <a:gd name="T7" fmla="*/ 259 h 259"/>
                <a:gd name="T8" fmla="*/ 41 w 344"/>
                <a:gd name="T9" fmla="*/ 259 h 259"/>
                <a:gd name="T10" fmla="*/ 343 w 344"/>
                <a:gd name="T11" fmla="*/ 123 h 259"/>
                <a:gd name="T12" fmla="*/ 344 w 344"/>
                <a:gd name="T13" fmla="*/ 122 h 259"/>
                <a:gd name="T14" fmla="*/ 343 w 344"/>
                <a:gd name="T15" fmla="*/ 121 h 259"/>
                <a:gd name="T16" fmla="*/ 93 w 344"/>
                <a:gd name="T17" fmla="*/ 0 h 259"/>
                <a:gd name="T18" fmla="*/ 92 w 344"/>
                <a:gd name="T19" fmla="*/ 0 h 259"/>
                <a:gd name="T20" fmla="*/ 92 w 344"/>
                <a:gd name="T21" fmla="*/ 0 h 259"/>
                <a:gd name="T22" fmla="*/ 0 w 344"/>
                <a:gd name="T23" fmla="*/ 259 h 259"/>
                <a:gd name="T24" fmla="*/ 2 w 344"/>
                <a:gd name="T25" fmla="*/ 25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4" h="259">
                  <a:moveTo>
                    <a:pt x="2" y="259"/>
                  </a:moveTo>
                  <a:cubicBezTo>
                    <a:pt x="93" y="2"/>
                    <a:pt x="93" y="2"/>
                    <a:pt x="93" y="2"/>
                  </a:cubicBezTo>
                  <a:cubicBezTo>
                    <a:pt x="341" y="122"/>
                    <a:pt x="341" y="122"/>
                    <a:pt x="341" y="122"/>
                  </a:cubicBezTo>
                  <a:cubicBezTo>
                    <a:pt x="36" y="259"/>
                    <a:pt x="36" y="259"/>
                    <a:pt x="36" y="259"/>
                  </a:cubicBezTo>
                  <a:cubicBezTo>
                    <a:pt x="41" y="259"/>
                    <a:pt x="41" y="259"/>
                    <a:pt x="41" y="259"/>
                  </a:cubicBezTo>
                  <a:cubicBezTo>
                    <a:pt x="343" y="123"/>
                    <a:pt x="343" y="123"/>
                    <a:pt x="343" y="123"/>
                  </a:cubicBezTo>
                  <a:cubicBezTo>
                    <a:pt x="344" y="123"/>
                    <a:pt x="344" y="122"/>
                    <a:pt x="344" y="122"/>
                  </a:cubicBezTo>
                  <a:cubicBezTo>
                    <a:pt x="344" y="122"/>
                    <a:pt x="344" y="121"/>
                    <a:pt x="343" y="121"/>
                  </a:cubicBezTo>
                  <a:cubicBezTo>
                    <a:pt x="93" y="0"/>
                    <a:pt x="93" y="0"/>
                    <a:pt x="93" y="0"/>
                  </a:cubicBezTo>
                  <a:cubicBezTo>
                    <a:pt x="93" y="0"/>
                    <a:pt x="93" y="0"/>
                    <a:pt x="92" y="0"/>
                  </a:cubicBezTo>
                  <a:cubicBezTo>
                    <a:pt x="92" y="0"/>
                    <a:pt x="92" y="0"/>
                    <a:pt x="92" y="0"/>
                  </a:cubicBezTo>
                  <a:cubicBezTo>
                    <a:pt x="0" y="259"/>
                    <a:pt x="0" y="259"/>
                    <a:pt x="0" y="259"/>
                  </a:cubicBezTo>
                  <a:lnTo>
                    <a:pt x="2" y="259"/>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2" name="Freeform 39"/>
            <p:cNvSpPr>
              <a:spLocks noEditPoints="1"/>
            </p:cNvSpPr>
            <p:nvPr/>
          </p:nvSpPr>
          <p:spPr bwMode="auto">
            <a:xfrm flipH="1" flipV="1">
              <a:off x="-45875" y="442327"/>
              <a:ext cx="244476" cy="119395"/>
            </a:xfrm>
            <a:custGeom>
              <a:avLst/>
              <a:gdLst>
                <a:gd name="T0" fmla="*/ 110 w 175"/>
                <a:gd name="T1" fmla="*/ 85 h 85"/>
                <a:gd name="T2" fmla="*/ 110 w 175"/>
                <a:gd name="T3" fmla="*/ 85 h 85"/>
                <a:gd name="T4" fmla="*/ 0 w 175"/>
                <a:gd name="T5" fmla="*/ 2 h 85"/>
                <a:gd name="T6" fmla="*/ 0 w 175"/>
                <a:gd name="T7" fmla="*/ 1 h 85"/>
                <a:gd name="T8" fmla="*/ 1 w 175"/>
                <a:gd name="T9" fmla="*/ 1 h 85"/>
                <a:gd name="T10" fmla="*/ 175 w 175"/>
                <a:gd name="T11" fmla="*/ 64 h 85"/>
                <a:gd name="T12" fmla="*/ 175 w 175"/>
                <a:gd name="T13" fmla="*/ 65 h 85"/>
                <a:gd name="T14" fmla="*/ 175 w 175"/>
                <a:gd name="T15" fmla="*/ 66 h 85"/>
                <a:gd name="T16" fmla="*/ 110 w 175"/>
                <a:gd name="T17" fmla="*/ 85 h 85"/>
                <a:gd name="T18" fmla="*/ 110 w 175"/>
                <a:gd name="T19" fmla="*/ 85 h 85"/>
                <a:gd name="T20" fmla="*/ 6 w 175"/>
                <a:gd name="T21" fmla="*/ 4 h 85"/>
                <a:gd name="T22" fmla="*/ 110 w 175"/>
                <a:gd name="T23" fmla="*/ 83 h 85"/>
                <a:gd name="T24" fmla="*/ 171 w 175"/>
                <a:gd name="T25" fmla="*/ 65 h 85"/>
                <a:gd name="T26" fmla="*/ 6 w 175"/>
                <a:gd name="T27" fmla="*/ 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5" h="85">
                  <a:moveTo>
                    <a:pt x="110" y="85"/>
                  </a:moveTo>
                  <a:cubicBezTo>
                    <a:pt x="110" y="85"/>
                    <a:pt x="110" y="85"/>
                    <a:pt x="110" y="85"/>
                  </a:cubicBezTo>
                  <a:cubicBezTo>
                    <a:pt x="0" y="2"/>
                    <a:pt x="0" y="2"/>
                    <a:pt x="0" y="2"/>
                  </a:cubicBezTo>
                  <a:cubicBezTo>
                    <a:pt x="0" y="2"/>
                    <a:pt x="0" y="1"/>
                    <a:pt x="0" y="1"/>
                  </a:cubicBezTo>
                  <a:cubicBezTo>
                    <a:pt x="0" y="1"/>
                    <a:pt x="1" y="0"/>
                    <a:pt x="1" y="1"/>
                  </a:cubicBezTo>
                  <a:cubicBezTo>
                    <a:pt x="175" y="64"/>
                    <a:pt x="175" y="64"/>
                    <a:pt x="175" y="64"/>
                  </a:cubicBezTo>
                  <a:cubicBezTo>
                    <a:pt x="175" y="64"/>
                    <a:pt x="175" y="64"/>
                    <a:pt x="175" y="65"/>
                  </a:cubicBezTo>
                  <a:cubicBezTo>
                    <a:pt x="175" y="65"/>
                    <a:pt x="175" y="65"/>
                    <a:pt x="175" y="66"/>
                  </a:cubicBezTo>
                  <a:cubicBezTo>
                    <a:pt x="110" y="85"/>
                    <a:pt x="110" y="85"/>
                    <a:pt x="110" y="85"/>
                  </a:cubicBezTo>
                  <a:cubicBezTo>
                    <a:pt x="110" y="85"/>
                    <a:pt x="110" y="85"/>
                    <a:pt x="110" y="85"/>
                  </a:cubicBezTo>
                  <a:close/>
                  <a:moveTo>
                    <a:pt x="6" y="4"/>
                  </a:moveTo>
                  <a:cubicBezTo>
                    <a:pt x="110" y="83"/>
                    <a:pt x="110" y="83"/>
                    <a:pt x="110" y="83"/>
                  </a:cubicBezTo>
                  <a:cubicBezTo>
                    <a:pt x="171" y="65"/>
                    <a:pt x="171" y="65"/>
                    <a:pt x="171" y="65"/>
                  </a:cubicBezTo>
                  <a:lnTo>
                    <a:pt x="6" y="4"/>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3" name="Freeform 40"/>
            <p:cNvSpPr>
              <a:spLocks noEditPoints="1"/>
            </p:cNvSpPr>
            <p:nvPr/>
          </p:nvSpPr>
          <p:spPr bwMode="auto">
            <a:xfrm flipH="1" flipV="1">
              <a:off x="-123197" y="469048"/>
              <a:ext cx="321799" cy="196150"/>
            </a:xfrm>
            <a:custGeom>
              <a:avLst/>
              <a:gdLst>
                <a:gd name="T0" fmla="*/ 174 w 230"/>
                <a:gd name="T1" fmla="*/ 140 h 140"/>
                <a:gd name="T2" fmla="*/ 174 w 230"/>
                <a:gd name="T3" fmla="*/ 140 h 140"/>
                <a:gd name="T4" fmla="*/ 0 w 230"/>
                <a:gd name="T5" fmla="*/ 76 h 140"/>
                <a:gd name="T6" fmla="*/ 0 w 230"/>
                <a:gd name="T7" fmla="*/ 75 h 140"/>
                <a:gd name="T8" fmla="*/ 0 w 230"/>
                <a:gd name="T9" fmla="*/ 75 h 140"/>
                <a:gd name="T10" fmla="*/ 229 w 230"/>
                <a:gd name="T11" fmla="*/ 0 h 140"/>
                <a:gd name="T12" fmla="*/ 230 w 230"/>
                <a:gd name="T13" fmla="*/ 1 h 140"/>
                <a:gd name="T14" fmla="*/ 230 w 230"/>
                <a:gd name="T15" fmla="*/ 2 h 140"/>
                <a:gd name="T16" fmla="*/ 175 w 230"/>
                <a:gd name="T17" fmla="*/ 139 h 140"/>
                <a:gd name="T18" fmla="*/ 174 w 230"/>
                <a:gd name="T19" fmla="*/ 140 h 140"/>
                <a:gd name="T20" fmla="*/ 4 w 230"/>
                <a:gd name="T21" fmla="*/ 76 h 140"/>
                <a:gd name="T22" fmla="*/ 174 w 230"/>
                <a:gd name="T23" fmla="*/ 137 h 140"/>
                <a:gd name="T24" fmla="*/ 228 w 230"/>
                <a:gd name="T25" fmla="*/ 3 h 140"/>
                <a:gd name="T26" fmla="*/ 4 w 230"/>
                <a:gd name="T27" fmla="*/ 7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0" h="140">
                  <a:moveTo>
                    <a:pt x="174" y="140"/>
                  </a:moveTo>
                  <a:cubicBezTo>
                    <a:pt x="174" y="140"/>
                    <a:pt x="174" y="140"/>
                    <a:pt x="174" y="140"/>
                  </a:cubicBezTo>
                  <a:cubicBezTo>
                    <a:pt x="0" y="76"/>
                    <a:pt x="0" y="76"/>
                    <a:pt x="0" y="76"/>
                  </a:cubicBezTo>
                  <a:cubicBezTo>
                    <a:pt x="0" y="76"/>
                    <a:pt x="0" y="76"/>
                    <a:pt x="0" y="75"/>
                  </a:cubicBezTo>
                  <a:cubicBezTo>
                    <a:pt x="0" y="75"/>
                    <a:pt x="0" y="75"/>
                    <a:pt x="0" y="75"/>
                  </a:cubicBezTo>
                  <a:cubicBezTo>
                    <a:pt x="229" y="0"/>
                    <a:pt x="229" y="0"/>
                    <a:pt x="229" y="0"/>
                  </a:cubicBezTo>
                  <a:cubicBezTo>
                    <a:pt x="229" y="0"/>
                    <a:pt x="230" y="0"/>
                    <a:pt x="230" y="1"/>
                  </a:cubicBezTo>
                  <a:cubicBezTo>
                    <a:pt x="230" y="1"/>
                    <a:pt x="230" y="1"/>
                    <a:pt x="230" y="2"/>
                  </a:cubicBezTo>
                  <a:cubicBezTo>
                    <a:pt x="175" y="139"/>
                    <a:pt x="175" y="139"/>
                    <a:pt x="175" y="139"/>
                  </a:cubicBezTo>
                  <a:cubicBezTo>
                    <a:pt x="175" y="139"/>
                    <a:pt x="175" y="140"/>
                    <a:pt x="174" y="140"/>
                  </a:cubicBezTo>
                  <a:close/>
                  <a:moveTo>
                    <a:pt x="4" y="76"/>
                  </a:moveTo>
                  <a:cubicBezTo>
                    <a:pt x="174" y="137"/>
                    <a:pt x="174" y="137"/>
                    <a:pt x="174" y="137"/>
                  </a:cubicBezTo>
                  <a:cubicBezTo>
                    <a:pt x="228" y="3"/>
                    <a:pt x="228" y="3"/>
                    <a:pt x="228" y="3"/>
                  </a:cubicBezTo>
                  <a:lnTo>
                    <a:pt x="4" y="76"/>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4" name="Freeform 41"/>
            <p:cNvSpPr>
              <a:spLocks noEditPoints="1"/>
            </p:cNvSpPr>
            <p:nvPr/>
          </p:nvSpPr>
          <p:spPr bwMode="auto">
            <a:xfrm flipH="1" flipV="1">
              <a:off x="-45875" y="27855"/>
              <a:ext cx="114279" cy="444037"/>
            </a:xfrm>
            <a:custGeom>
              <a:avLst/>
              <a:gdLst>
                <a:gd name="T0" fmla="*/ 1 w 82"/>
                <a:gd name="T1" fmla="*/ 317 h 317"/>
                <a:gd name="T2" fmla="*/ 1 w 82"/>
                <a:gd name="T3" fmla="*/ 317 h 317"/>
                <a:gd name="T4" fmla="*/ 0 w 82"/>
                <a:gd name="T5" fmla="*/ 316 h 317"/>
                <a:gd name="T6" fmla="*/ 16 w 82"/>
                <a:gd name="T7" fmla="*/ 20 h 317"/>
                <a:gd name="T8" fmla="*/ 17 w 82"/>
                <a:gd name="T9" fmla="*/ 19 h 317"/>
                <a:gd name="T10" fmla="*/ 81 w 82"/>
                <a:gd name="T11" fmla="*/ 0 h 317"/>
                <a:gd name="T12" fmla="*/ 82 w 82"/>
                <a:gd name="T13" fmla="*/ 0 h 317"/>
                <a:gd name="T14" fmla="*/ 82 w 82"/>
                <a:gd name="T15" fmla="*/ 1 h 317"/>
                <a:gd name="T16" fmla="*/ 2 w 82"/>
                <a:gd name="T17" fmla="*/ 316 h 317"/>
                <a:gd name="T18" fmla="*/ 1 w 82"/>
                <a:gd name="T19" fmla="*/ 317 h 317"/>
                <a:gd name="T20" fmla="*/ 18 w 82"/>
                <a:gd name="T21" fmla="*/ 21 h 317"/>
                <a:gd name="T22" fmla="*/ 2 w 82"/>
                <a:gd name="T23" fmla="*/ 306 h 317"/>
                <a:gd name="T24" fmla="*/ 80 w 82"/>
                <a:gd name="T25" fmla="*/ 2 h 317"/>
                <a:gd name="T26" fmla="*/ 18 w 82"/>
                <a:gd name="T27" fmla="*/ 2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 h="317">
                  <a:moveTo>
                    <a:pt x="1" y="317"/>
                  </a:moveTo>
                  <a:cubicBezTo>
                    <a:pt x="1" y="317"/>
                    <a:pt x="1" y="317"/>
                    <a:pt x="1" y="317"/>
                  </a:cubicBezTo>
                  <a:cubicBezTo>
                    <a:pt x="0" y="317"/>
                    <a:pt x="0" y="316"/>
                    <a:pt x="0" y="316"/>
                  </a:cubicBezTo>
                  <a:cubicBezTo>
                    <a:pt x="16" y="20"/>
                    <a:pt x="16" y="20"/>
                    <a:pt x="16" y="20"/>
                  </a:cubicBezTo>
                  <a:cubicBezTo>
                    <a:pt x="16" y="19"/>
                    <a:pt x="16" y="19"/>
                    <a:pt x="17" y="19"/>
                  </a:cubicBezTo>
                  <a:cubicBezTo>
                    <a:pt x="81" y="0"/>
                    <a:pt x="81" y="0"/>
                    <a:pt x="81" y="0"/>
                  </a:cubicBezTo>
                  <a:cubicBezTo>
                    <a:pt x="81" y="0"/>
                    <a:pt x="82" y="0"/>
                    <a:pt x="82" y="0"/>
                  </a:cubicBezTo>
                  <a:cubicBezTo>
                    <a:pt x="82" y="0"/>
                    <a:pt x="82" y="1"/>
                    <a:pt x="82" y="1"/>
                  </a:cubicBezTo>
                  <a:cubicBezTo>
                    <a:pt x="2" y="316"/>
                    <a:pt x="2" y="316"/>
                    <a:pt x="2" y="316"/>
                  </a:cubicBezTo>
                  <a:cubicBezTo>
                    <a:pt x="2" y="316"/>
                    <a:pt x="1" y="317"/>
                    <a:pt x="1" y="317"/>
                  </a:cubicBezTo>
                  <a:close/>
                  <a:moveTo>
                    <a:pt x="18" y="21"/>
                  </a:moveTo>
                  <a:cubicBezTo>
                    <a:pt x="2" y="306"/>
                    <a:pt x="2" y="306"/>
                    <a:pt x="2" y="306"/>
                  </a:cubicBezTo>
                  <a:cubicBezTo>
                    <a:pt x="80" y="2"/>
                    <a:pt x="80" y="2"/>
                    <a:pt x="80" y="2"/>
                  </a:cubicBezTo>
                  <a:lnTo>
                    <a:pt x="18" y="21"/>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2" name="Freeform 49"/>
            <p:cNvSpPr>
              <a:spLocks noEditPoints="1"/>
            </p:cNvSpPr>
            <p:nvPr/>
          </p:nvSpPr>
          <p:spPr bwMode="auto">
            <a:xfrm flipH="1" flipV="1">
              <a:off x="-524024" y="27855"/>
              <a:ext cx="592428" cy="444037"/>
            </a:xfrm>
            <a:custGeom>
              <a:avLst/>
              <a:gdLst>
                <a:gd name="T0" fmla="*/ 1 w 424"/>
                <a:gd name="T1" fmla="*/ 317 h 317"/>
                <a:gd name="T2" fmla="*/ 0 w 424"/>
                <a:gd name="T3" fmla="*/ 316 h 317"/>
                <a:gd name="T4" fmla="*/ 0 w 424"/>
                <a:gd name="T5" fmla="*/ 315 h 317"/>
                <a:gd name="T6" fmla="*/ 81 w 424"/>
                <a:gd name="T7" fmla="*/ 0 h 317"/>
                <a:gd name="T8" fmla="*/ 81 w 424"/>
                <a:gd name="T9" fmla="*/ 0 h 317"/>
                <a:gd name="T10" fmla="*/ 82 w 424"/>
                <a:gd name="T11" fmla="*/ 0 h 317"/>
                <a:gd name="T12" fmla="*/ 424 w 424"/>
                <a:gd name="T13" fmla="*/ 236 h 317"/>
                <a:gd name="T14" fmla="*/ 424 w 424"/>
                <a:gd name="T15" fmla="*/ 237 h 317"/>
                <a:gd name="T16" fmla="*/ 424 w 424"/>
                <a:gd name="T17" fmla="*/ 238 h 317"/>
                <a:gd name="T18" fmla="*/ 1 w 424"/>
                <a:gd name="T19" fmla="*/ 317 h 317"/>
                <a:gd name="T20" fmla="*/ 1 w 424"/>
                <a:gd name="T21" fmla="*/ 317 h 317"/>
                <a:gd name="T22" fmla="*/ 82 w 424"/>
                <a:gd name="T23" fmla="*/ 2 h 317"/>
                <a:gd name="T24" fmla="*/ 2 w 424"/>
                <a:gd name="T25" fmla="*/ 314 h 317"/>
                <a:gd name="T26" fmla="*/ 421 w 424"/>
                <a:gd name="T27" fmla="*/ 236 h 317"/>
                <a:gd name="T28" fmla="*/ 82 w 424"/>
                <a:gd name="T29" fmla="*/ 2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4" h="317">
                  <a:moveTo>
                    <a:pt x="1" y="317"/>
                  </a:moveTo>
                  <a:cubicBezTo>
                    <a:pt x="1" y="317"/>
                    <a:pt x="0" y="317"/>
                    <a:pt x="0" y="316"/>
                  </a:cubicBezTo>
                  <a:cubicBezTo>
                    <a:pt x="0" y="316"/>
                    <a:pt x="0" y="316"/>
                    <a:pt x="0" y="315"/>
                  </a:cubicBezTo>
                  <a:cubicBezTo>
                    <a:pt x="81" y="0"/>
                    <a:pt x="81" y="0"/>
                    <a:pt x="81" y="0"/>
                  </a:cubicBezTo>
                  <a:cubicBezTo>
                    <a:pt x="81" y="0"/>
                    <a:pt x="81" y="0"/>
                    <a:pt x="81" y="0"/>
                  </a:cubicBezTo>
                  <a:cubicBezTo>
                    <a:pt x="81" y="0"/>
                    <a:pt x="82" y="0"/>
                    <a:pt x="82" y="0"/>
                  </a:cubicBezTo>
                  <a:cubicBezTo>
                    <a:pt x="424" y="236"/>
                    <a:pt x="424" y="236"/>
                    <a:pt x="424" y="236"/>
                  </a:cubicBezTo>
                  <a:cubicBezTo>
                    <a:pt x="424" y="236"/>
                    <a:pt x="424" y="237"/>
                    <a:pt x="424" y="237"/>
                  </a:cubicBezTo>
                  <a:cubicBezTo>
                    <a:pt x="424" y="237"/>
                    <a:pt x="424" y="238"/>
                    <a:pt x="424" y="238"/>
                  </a:cubicBezTo>
                  <a:cubicBezTo>
                    <a:pt x="1" y="317"/>
                    <a:pt x="1" y="317"/>
                    <a:pt x="1" y="317"/>
                  </a:cubicBezTo>
                  <a:cubicBezTo>
                    <a:pt x="1" y="317"/>
                    <a:pt x="1" y="317"/>
                    <a:pt x="1" y="317"/>
                  </a:cubicBezTo>
                  <a:close/>
                  <a:moveTo>
                    <a:pt x="82" y="2"/>
                  </a:moveTo>
                  <a:cubicBezTo>
                    <a:pt x="2" y="314"/>
                    <a:pt x="2" y="314"/>
                    <a:pt x="2" y="314"/>
                  </a:cubicBezTo>
                  <a:cubicBezTo>
                    <a:pt x="421" y="236"/>
                    <a:pt x="421" y="236"/>
                    <a:pt x="421" y="236"/>
                  </a:cubicBezTo>
                  <a:lnTo>
                    <a:pt x="82" y="2"/>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0" name="Freeform 57"/>
            <p:cNvSpPr>
              <a:spLocks noEditPoints="1"/>
            </p:cNvSpPr>
            <p:nvPr/>
          </p:nvSpPr>
          <p:spPr bwMode="auto">
            <a:xfrm flipH="1" flipV="1">
              <a:off x="966141" y="-28432"/>
              <a:ext cx="453134" cy="220029"/>
            </a:xfrm>
            <a:custGeom>
              <a:avLst/>
              <a:gdLst>
                <a:gd name="T0" fmla="*/ 1 w 324"/>
                <a:gd name="T1" fmla="*/ 157 h 157"/>
                <a:gd name="T2" fmla="*/ 0 w 324"/>
                <a:gd name="T3" fmla="*/ 157 h 157"/>
                <a:gd name="T4" fmla="*/ 1 w 324"/>
                <a:gd name="T5" fmla="*/ 156 h 157"/>
                <a:gd name="T6" fmla="*/ 267 w 324"/>
                <a:gd name="T7" fmla="*/ 0 h 157"/>
                <a:gd name="T8" fmla="*/ 268 w 324"/>
                <a:gd name="T9" fmla="*/ 0 h 157"/>
                <a:gd name="T10" fmla="*/ 268 w 324"/>
                <a:gd name="T11" fmla="*/ 0 h 157"/>
                <a:gd name="T12" fmla="*/ 323 w 324"/>
                <a:gd name="T13" fmla="*/ 98 h 157"/>
                <a:gd name="T14" fmla="*/ 323 w 324"/>
                <a:gd name="T15" fmla="*/ 99 h 157"/>
                <a:gd name="T16" fmla="*/ 323 w 324"/>
                <a:gd name="T17" fmla="*/ 99 h 157"/>
                <a:gd name="T18" fmla="*/ 1 w 324"/>
                <a:gd name="T19" fmla="*/ 157 h 157"/>
                <a:gd name="T20" fmla="*/ 1 w 324"/>
                <a:gd name="T21" fmla="*/ 157 h 157"/>
                <a:gd name="T22" fmla="*/ 267 w 324"/>
                <a:gd name="T23" fmla="*/ 2 h 157"/>
                <a:gd name="T24" fmla="*/ 6 w 324"/>
                <a:gd name="T25" fmla="*/ 154 h 157"/>
                <a:gd name="T26" fmla="*/ 321 w 324"/>
                <a:gd name="T27" fmla="*/ 98 h 157"/>
                <a:gd name="T28" fmla="*/ 267 w 324"/>
                <a:gd name="T29" fmla="*/ 2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4" h="157">
                  <a:moveTo>
                    <a:pt x="1" y="157"/>
                  </a:moveTo>
                  <a:cubicBezTo>
                    <a:pt x="1" y="157"/>
                    <a:pt x="1" y="157"/>
                    <a:pt x="0" y="157"/>
                  </a:cubicBezTo>
                  <a:cubicBezTo>
                    <a:pt x="0" y="156"/>
                    <a:pt x="0" y="156"/>
                    <a:pt x="1" y="156"/>
                  </a:cubicBezTo>
                  <a:cubicBezTo>
                    <a:pt x="267" y="0"/>
                    <a:pt x="267" y="0"/>
                    <a:pt x="267" y="0"/>
                  </a:cubicBezTo>
                  <a:cubicBezTo>
                    <a:pt x="267" y="0"/>
                    <a:pt x="267" y="0"/>
                    <a:pt x="268" y="0"/>
                  </a:cubicBezTo>
                  <a:cubicBezTo>
                    <a:pt x="268" y="0"/>
                    <a:pt x="268" y="0"/>
                    <a:pt x="268" y="0"/>
                  </a:cubicBezTo>
                  <a:cubicBezTo>
                    <a:pt x="323" y="98"/>
                    <a:pt x="323" y="98"/>
                    <a:pt x="323" y="98"/>
                  </a:cubicBezTo>
                  <a:cubicBezTo>
                    <a:pt x="323" y="98"/>
                    <a:pt x="324" y="99"/>
                    <a:pt x="323" y="99"/>
                  </a:cubicBezTo>
                  <a:cubicBezTo>
                    <a:pt x="323" y="99"/>
                    <a:pt x="323" y="99"/>
                    <a:pt x="323" y="99"/>
                  </a:cubicBezTo>
                  <a:cubicBezTo>
                    <a:pt x="1" y="157"/>
                    <a:pt x="1" y="157"/>
                    <a:pt x="1" y="157"/>
                  </a:cubicBezTo>
                  <a:cubicBezTo>
                    <a:pt x="1" y="157"/>
                    <a:pt x="1" y="157"/>
                    <a:pt x="1" y="157"/>
                  </a:cubicBezTo>
                  <a:close/>
                  <a:moveTo>
                    <a:pt x="267" y="2"/>
                  </a:moveTo>
                  <a:cubicBezTo>
                    <a:pt x="6" y="154"/>
                    <a:pt x="6" y="154"/>
                    <a:pt x="6" y="154"/>
                  </a:cubicBezTo>
                  <a:cubicBezTo>
                    <a:pt x="321" y="98"/>
                    <a:pt x="321" y="98"/>
                    <a:pt x="321" y="98"/>
                  </a:cubicBezTo>
                  <a:lnTo>
                    <a:pt x="267" y="2"/>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1" name="Freeform 58"/>
            <p:cNvSpPr>
              <a:spLocks noEditPoints="1"/>
            </p:cNvSpPr>
            <p:nvPr/>
          </p:nvSpPr>
          <p:spPr bwMode="auto">
            <a:xfrm flipH="1" flipV="1">
              <a:off x="813771" y="52871"/>
              <a:ext cx="231968" cy="184779"/>
            </a:xfrm>
            <a:custGeom>
              <a:avLst/>
              <a:gdLst>
                <a:gd name="T0" fmla="*/ 56 w 166"/>
                <a:gd name="T1" fmla="*/ 132 h 132"/>
                <a:gd name="T2" fmla="*/ 55 w 166"/>
                <a:gd name="T3" fmla="*/ 132 h 132"/>
                <a:gd name="T4" fmla="*/ 55 w 166"/>
                <a:gd name="T5" fmla="*/ 132 h 132"/>
                <a:gd name="T6" fmla="*/ 0 w 166"/>
                <a:gd name="T7" fmla="*/ 34 h 132"/>
                <a:gd name="T8" fmla="*/ 0 w 166"/>
                <a:gd name="T9" fmla="*/ 33 h 132"/>
                <a:gd name="T10" fmla="*/ 0 w 166"/>
                <a:gd name="T11" fmla="*/ 33 h 132"/>
                <a:gd name="T12" fmla="*/ 165 w 166"/>
                <a:gd name="T13" fmla="*/ 0 h 132"/>
                <a:gd name="T14" fmla="*/ 166 w 166"/>
                <a:gd name="T15" fmla="*/ 0 h 132"/>
                <a:gd name="T16" fmla="*/ 166 w 166"/>
                <a:gd name="T17" fmla="*/ 1 h 132"/>
                <a:gd name="T18" fmla="*/ 56 w 166"/>
                <a:gd name="T19" fmla="*/ 132 h 132"/>
                <a:gd name="T20" fmla="*/ 56 w 166"/>
                <a:gd name="T21" fmla="*/ 132 h 132"/>
                <a:gd name="T22" fmla="*/ 2 w 166"/>
                <a:gd name="T23" fmla="*/ 34 h 132"/>
                <a:gd name="T24" fmla="*/ 56 w 166"/>
                <a:gd name="T25" fmla="*/ 130 h 132"/>
                <a:gd name="T26" fmla="*/ 162 w 166"/>
                <a:gd name="T27" fmla="*/ 2 h 132"/>
                <a:gd name="T28" fmla="*/ 2 w 166"/>
                <a:gd name="T29" fmla="*/ 34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6" h="132">
                  <a:moveTo>
                    <a:pt x="56" y="132"/>
                  </a:moveTo>
                  <a:cubicBezTo>
                    <a:pt x="56" y="132"/>
                    <a:pt x="55" y="132"/>
                    <a:pt x="55" y="132"/>
                  </a:cubicBezTo>
                  <a:cubicBezTo>
                    <a:pt x="55" y="132"/>
                    <a:pt x="55" y="132"/>
                    <a:pt x="55" y="132"/>
                  </a:cubicBezTo>
                  <a:cubicBezTo>
                    <a:pt x="0" y="34"/>
                    <a:pt x="0" y="34"/>
                    <a:pt x="0" y="34"/>
                  </a:cubicBezTo>
                  <a:cubicBezTo>
                    <a:pt x="0" y="34"/>
                    <a:pt x="0" y="33"/>
                    <a:pt x="0" y="33"/>
                  </a:cubicBezTo>
                  <a:cubicBezTo>
                    <a:pt x="0" y="33"/>
                    <a:pt x="0" y="33"/>
                    <a:pt x="0" y="33"/>
                  </a:cubicBezTo>
                  <a:cubicBezTo>
                    <a:pt x="165" y="0"/>
                    <a:pt x="165" y="0"/>
                    <a:pt x="165" y="0"/>
                  </a:cubicBezTo>
                  <a:cubicBezTo>
                    <a:pt x="165" y="0"/>
                    <a:pt x="165" y="0"/>
                    <a:pt x="166" y="0"/>
                  </a:cubicBezTo>
                  <a:cubicBezTo>
                    <a:pt x="166" y="1"/>
                    <a:pt x="166" y="1"/>
                    <a:pt x="166" y="1"/>
                  </a:cubicBezTo>
                  <a:cubicBezTo>
                    <a:pt x="56" y="132"/>
                    <a:pt x="56" y="132"/>
                    <a:pt x="56" y="132"/>
                  </a:cubicBezTo>
                  <a:cubicBezTo>
                    <a:pt x="56" y="132"/>
                    <a:pt x="56" y="132"/>
                    <a:pt x="56" y="132"/>
                  </a:cubicBezTo>
                  <a:close/>
                  <a:moveTo>
                    <a:pt x="2" y="34"/>
                  </a:moveTo>
                  <a:cubicBezTo>
                    <a:pt x="56" y="130"/>
                    <a:pt x="56" y="130"/>
                    <a:pt x="56" y="130"/>
                  </a:cubicBezTo>
                  <a:cubicBezTo>
                    <a:pt x="162" y="2"/>
                    <a:pt x="162" y="2"/>
                    <a:pt x="162" y="2"/>
                  </a:cubicBezTo>
                  <a:lnTo>
                    <a:pt x="2" y="34"/>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2" name="Freeform 59"/>
            <p:cNvSpPr/>
            <p:nvPr/>
          </p:nvSpPr>
          <p:spPr bwMode="auto">
            <a:xfrm flipH="1" flipV="1">
              <a:off x="244653" y="977899"/>
              <a:ext cx="73912" cy="282000"/>
            </a:xfrm>
            <a:custGeom>
              <a:avLst/>
              <a:gdLst>
                <a:gd name="T0" fmla="*/ 1 w 53"/>
                <a:gd name="T1" fmla="*/ 201 h 201"/>
                <a:gd name="T2" fmla="*/ 0 w 53"/>
                <a:gd name="T3" fmla="*/ 201 h 201"/>
                <a:gd name="T4" fmla="*/ 0 w 53"/>
                <a:gd name="T5" fmla="*/ 200 h 201"/>
                <a:gd name="T6" fmla="*/ 51 w 53"/>
                <a:gd name="T7" fmla="*/ 1 h 201"/>
                <a:gd name="T8" fmla="*/ 52 w 53"/>
                <a:gd name="T9" fmla="*/ 1 h 201"/>
                <a:gd name="T10" fmla="*/ 53 w 53"/>
                <a:gd name="T11" fmla="*/ 2 h 201"/>
                <a:gd name="T12" fmla="*/ 1 w 53"/>
                <a:gd name="T13" fmla="*/ 201 h 201"/>
                <a:gd name="T14" fmla="*/ 1 w 53"/>
                <a:gd name="T15" fmla="*/ 201 h 2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201">
                  <a:moveTo>
                    <a:pt x="1" y="201"/>
                  </a:moveTo>
                  <a:cubicBezTo>
                    <a:pt x="0" y="201"/>
                    <a:pt x="0" y="201"/>
                    <a:pt x="0" y="201"/>
                  </a:cubicBezTo>
                  <a:cubicBezTo>
                    <a:pt x="0" y="201"/>
                    <a:pt x="0" y="201"/>
                    <a:pt x="0" y="200"/>
                  </a:cubicBezTo>
                  <a:cubicBezTo>
                    <a:pt x="51" y="1"/>
                    <a:pt x="51" y="1"/>
                    <a:pt x="51" y="1"/>
                  </a:cubicBezTo>
                  <a:cubicBezTo>
                    <a:pt x="51" y="1"/>
                    <a:pt x="52" y="0"/>
                    <a:pt x="52" y="1"/>
                  </a:cubicBezTo>
                  <a:cubicBezTo>
                    <a:pt x="53" y="1"/>
                    <a:pt x="53" y="1"/>
                    <a:pt x="53" y="2"/>
                  </a:cubicBezTo>
                  <a:cubicBezTo>
                    <a:pt x="1" y="201"/>
                    <a:pt x="1" y="201"/>
                    <a:pt x="1" y="201"/>
                  </a:cubicBezTo>
                  <a:cubicBezTo>
                    <a:pt x="1" y="201"/>
                    <a:pt x="1" y="201"/>
                    <a:pt x="1" y="201"/>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3" name="Freeform 60"/>
            <p:cNvSpPr>
              <a:spLocks noEditPoints="1"/>
            </p:cNvSpPr>
            <p:nvPr/>
          </p:nvSpPr>
          <p:spPr bwMode="auto">
            <a:xfrm flipH="1" flipV="1">
              <a:off x="-58952" y="977899"/>
              <a:ext cx="377516" cy="280295"/>
            </a:xfrm>
            <a:custGeom>
              <a:avLst/>
              <a:gdLst>
                <a:gd name="T0" fmla="*/ 1 w 270"/>
                <a:gd name="T1" fmla="*/ 200 h 200"/>
                <a:gd name="T2" fmla="*/ 0 w 270"/>
                <a:gd name="T3" fmla="*/ 200 h 200"/>
                <a:gd name="T4" fmla="*/ 0 w 270"/>
                <a:gd name="T5" fmla="*/ 199 h 200"/>
                <a:gd name="T6" fmla="*/ 51 w 270"/>
                <a:gd name="T7" fmla="*/ 0 h 200"/>
                <a:gd name="T8" fmla="*/ 52 w 270"/>
                <a:gd name="T9" fmla="*/ 0 h 200"/>
                <a:gd name="T10" fmla="*/ 52 w 270"/>
                <a:gd name="T11" fmla="*/ 0 h 200"/>
                <a:gd name="T12" fmla="*/ 269 w 270"/>
                <a:gd name="T13" fmla="*/ 65 h 200"/>
                <a:gd name="T14" fmla="*/ 270 w 270"/>
                <a:gd name="T15" fmla="*/ 66 h 200"/>
                <a:gd name="T16" fmla="*/ 270 w 270"/>
                <a:gd name="T17" fmla="*/ 67 h 200"/>
                <a:gd name="T18" fmla="*/ 1 w 270"/>
                <a:gd name="T19" fmla="*/ 200 h 200"/>
                <a:gd name="T20" fmla="*/ 1 w 270"/>
                <a:gd name="T21" fmla="*/ 200 h 200"/>
                <a:gd name="T22" fmla="*/ 53 w 270"/>
                <a:gd name="T23" fmla="*/ 2 h 200"/>
                <a:gd name="T24" fmla="*/ 2 w 270"/>
                <a:gd name="T25" fmla="*/ 198 h 200"/>
                <a:gd name="T26" fmla="*/ 267 w 270"/>
                <a:gd name="T27" fmla="*/ 66 h 200"/>
                <a:gd name="T28" fmla="*/ 53 w 270"/>
                <a:gd name="T29" fmla="*/ 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0" h="200">
                  <a:moveTo>
                    <a:pt x="1" y="200"/>
                  </a:moveTo>
                  <a:cubicBezTo>
                    <a:pt x="0" y="200"/>
                    <a:pt x="0" y="200"/>
                    <a:pt x="0" y="200"/>
                  </a:cubicBezTo>
                  <a:cubicBezTo>
                    <a:pt x="0" y="200"/>
                    <a:pt x="0" y="199"/>
                    <a:pt x="0" y="199"/>
                  </a:cubicBezTo>
                  <a:cubicBezTo>
                    <a:pt x="51" y="0"/>
                    <a:pt x="51" y="0"/>
                    <a:pt x="51" y="0"/>
                  </a:cubicBezTo>
                  <a:cubicBezTo>
                    <a:pt x="51" y="0"/>
                    <a:pt x="52" y="0"/>
                    <a:pt x="52" y="0"/>
                  </a:cubicBezTo>
                  <a:cubicBezTo>
                    <a:pt x="52" y="0"/>
                    <a:pt x="52" y="0"/>
                    <a:pt x="52" y="0"/>
                  </a:cubicBezTo>
                  <a:cubicBezTo>
                    <a:pt x="269" y="65"/>
                    <a:pt x="269" y="65"/>
                    <a:pt x="269" y="65"/>
                  </a:cubicBezTo>
                  <a:cubicBezTo>
                    <a:pt x="270" y="65"/>
                    <a:pt x="270" y="65"/>
                    <a:pt x="270" y="66"/>
                  </a:cubicBezTo>
                  <a:cubicBezTo>
                    <a:pt x="270" y="66"/>
                    <a:pt x="270" y="66"/>
                    <a:pt x="270" y="67"/>
                  </a:cubicBezTo>
                  <a:cubicBezTo>
                    <a:pt x="1" y="200"/>
                    <a:pt x="1" y="200"/>
                    <a:pt x="1" y="200"/>
                  </a:cubicBezTo>
                  <a:cubicBezTo>
                    <a:pt x="1" y="200"/>
                    <a:pt x="1" y="200"/>
                    <a:pt x="1" y="200"/>
                  </a:cubicBezTo>
                  <a:close/>
                  <a:moveTo>
                    <a:pt x="53" y="2"/>
                  </a:moveTo>
                  <a:cubicBezTo>
                    <a:pt x="2" y="198"/>
                    <a:pt x="2" y="198"/>
                    <a:pt x="2" y="198"/>
                  </a:cubicBezTo>
                  <a:cubicBezTo>
                    <a:pt x="267" y="66"/>
                    <a:pt x="267" y="66"/>
                    <a:pt x="267" y="66"/>
                  </a:cubicBezTo>
                  <a:lnTo>
                    <a:pt x="53" y="2"/>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4" name="Freeform 61"/>
            <p:cNvSpPr>
              <a:spLocks noEditPoints="1"/>
            </p:cNvSpPr>
            <p:nvPr/>
          </p:nvSpPr>
          <p:spPr bwMode="auto">
            <a:xfrm flipH="1" flipV="1">
              <a:off x="-123198" y="623125"/>
              <a:ext cx="441763" cy="357617"/>
            </a:xfrm>
            <a:custGeom>
              <a:avLst/>
              <a:gdLst>
                <a:gd name="T0" fmla="*/ 77 w 316"/>
                <a:gd name="T1" fmla="*/ 255 h 255"/>
                <a:gd name="T2" fmla="*/ 76 w 316"/>
                <a:gd name="T3" fmla="*/ 254 h 255"/>
                <a:gd name="T4" fmla="*/ 0 w 316"/>
                <a:gd name="T5" fmla="*/ 2 h 255"/>
                <a:gd name="T6" fmla="*/ 0 w 316"/>
                <a:gd name="T7" fmla="*/ 1 h 255"/>
                <a:gd name="T8" fmla="*/ 1 w 316"/>
                <a:gd name="T9" fmla="*/ 1 h 255"/>
                <a:gd name="T10" fmla="*/ 316 w 316"/>
                <a:gd name="T11" fmla="*/ 226 h 255"/>
                <a:gd name="T12" fmla="*/ 316 w 316"/>
                <a:gd name="T13" fmla="*/ 227 h 255"/>
                <a:gd name="T14" fmla="*/ 316 w 316"/>
                <a:gd name="T15" fmla="*/ 227 h 255"/>
                <a:gd name="T16" fmla="*/ 77 w 316"/>
                <a:gd name="T17" fmla="*/ 255 h 255"/>
                <a:gd name="T18" fmla="*/ 77 w 316"/>
                <a:gd name="T19" fmla="*/ 255 h 255"/>
                <a:gd name="T20" fmla="*/ 2 w 316"/>
                <a:gd name="T21" fmla="*/ 4 h 255"/>
                <a:gd name="T22" fmla="*/ 78 w 316"/>
                <a:gd name="T23" fmla="*/ 253 h 255"/>
                <a:gd name="T24" fmla="*/ 313 w 316"/>
                <a:gd name="T25" fmla="*/ 226 h 255"/>
                <a:gd name="T26" fmla="*/ 2 w 316"/>
                <a:gd name="T27" fmla="*/ 4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6" h="255">
                  <a:moveTo>
                    <a:pt x="77" y="255"/>
                  </a:moveTo>
                  <a:cubicBezTo>
                    <a:pt x="77" y="255"/>
                    <a:pt x="76" y="255"/>
                    <a:pt x="76" y="254"/>
                  </a:cubicBezTo>
                  <a:cubicBezTo>
                    <a:pt x="0" y="2"/>
                    <a:pt x="0" y="2"/>
                    <a:pt x="0" y="2"/>
                  </a:cubicBezTo>
                  <a:cubicBezTo>
                    <a:pt x="0" y="1"/>
                    <a:pt x="0" y="1"/>
                    <a:pt x="0" y="1"/>
                  </a:cubicBezTo>
                  <a:cubicBezTo>
                    <a:pt x="0" y="0"/>
                    <a:pt x="1" y="0"/>
                    <a:pt x="1" y="1"/>
                  </a:cubicBezTo>
                  <a:cubicBezTo>
                    <a:pt x="316" y="226"/>
                    <a:pt x="316" y="226"/>
                    <a:pt x="316" y="226"/>
                  </a:cubicBezTo>
                  <a:cubicBezTo>
                    <a:pt x="316" y="226"/>
                    <a:pt x="316" y="226"/>
                    <a:pt x="316" y="227"/>
                  </a:cubicBezTo>
                  <a:cubicBezTo>
                    <a:pt x="316" y="227"/>
                    <a:pt x="316" y="227"/>
                    <a:pt x="316" y="227"/>
                  </a:cubicBezTo>
                  <a:cubicBezTo>
                    <a:pt x="77" y="255"/>
                    <a:pt x="77" y="255"/>
                    <a:pt x="77" y="255"/>
                  </a:cubicBezTo>
                  <a:cubicBezTo>
                    <a:pt x="77" y="255"/>
                    <a:pt x="77" y="255"/>
                    <a:pt x="77" y="255"/>
                  </a:cubicBezTo>
                  <a:close/>
                  <a:moveTo>
                    <a:pt x="2" y="4"/>
                  </a:moveTo>
                  <a:cubicBezTo>
                    <a:pt x="78" y="253"/>
                    <a:pt x="78" y="253"/>
                    <a:pt x="78" y="253"/>
                  </a:cubicBezTo>
                  <a:cubicBezTo>
                    <a:pt x="313" y="226"/>
                    <a:pt x="313" y="226"/>
                    <a:pt x="313" y="226"/>
                  </a:cubicBezTo>
                  <a:lnTo>
                    <a:pt x="2" y="4"/>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5" name="Freeform 62"/>
            <p:cNvSpPr>
              <a:spLocks noEditPoints="1"/>
            </p:cNvSpPr>
            <p:nvPr/>
          </p:nvSpPr>
          <p:spPr bwMode="auto">
            <a:xfrm flipH="1" flipV="1">
              <a:off x="-123198" y="662355"/>
              <a:ext cx="441763" cy="504871"/>
            </a:xfrm>
            <a:custGeom>
              <a:avLst/>
              <a:gdLst>
                <a:gd name="T0" fmla="*/ 315 w 316"/>
                <a:gd name="T1" fmla="*/ 360 h 360"/>
                <a:gd name="T2" fmla="*/ 315 w 316"/>
                <a:gd name="T3" fmla="*/ 360 h 360"/>
                <a:gd name="T4" fmla="*/ 0 w 316"/>
                <a:gd name="T5" fmla="*/ 135 h 360"/>
                <a:gd name="T6" fmla="*/ 0 w 316"/>
                <a:gd name="T7" fmla="*/ 134 h 360"/>
                <a:gd name="T8" fmla="*/ 0 w 316"/>
                <a:gd name="T9" fmla="*/ 134 h 360"/>
                <a:gd name="T10" fmla="*/ 269 w 316"/>
                <a:gd name="T11" fmla="*/ 0 h 360"/>
                <a:gd name="T12" fmla="*/ 270 w 316"/>
                <a:gd name="T13" fmla="*/ 0 h 360"/>
                <a:gd name="T14" fmla="*/ 270 w 316"/>
                <a:gd name="T15" fmla="*/ 1 h 360"/>
                <a:gd name="T16" fmla="*/ 316 w 316"/>
                <a:gd name="T17" fmla="*/ 359 h 360"/>
                <a:gd name="T18" fmla="*/ 316 w 316"/>
                <a:gd name="T19" fmla="*/ 360 h 360"/>
                <a:gd name="T20" fmla="*/ 315 w 316"/>
                <a:gd name="T21" fmla="*/ 360 h 360"/>
                <a:gd name="T22" fmla="*/ 2 w 316"/>
                <a:gd name="T23" fmla="*/ 135 h 360"/>
                <a:gd name="T24" fmla="*/ 314 w 316"/>
                <a:gd name="T25" fmla="*/ 357 h 360"/>
                <a:gd name="T26" fmla="*/ 268 w 316"/>
                <a:gd name="T27" fmla="*/ 2 h 360"/>
                <a:gd name="T28" fmla="*/ 2 w 316"/>
                <a:gd name="T29" fmla="*/ 135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6" h="360">
                  <a:moveTo>
                    <a:pt x="315" y="360"/>
                  </a:moveTo>
                  <a:cubicBezTo>
                    <a:pt x="315" y="360"/>
                    <a:pt x="315" y="360"/>
                    <a:pt x="315" y="360"/>
                  </a:cubicBezTo>
                  <a:cubicBezTo>
                    <a:pt x="0" y="135"/>
                    <a:pt x="0" y="135"/>
                    <a:pt x="0" y="135"/>
                  </a:cubicBezTo>
                  <a:cubicBezTo>
                    <a:pt x="0" y="135"/>
                    <a:pt x="0" y="135"/>
                    <a:pt x="0" y="134"/>
                  </a:cubicBezTo>
                  <a:cubicBezTo>
                    <a:pt x="0" y="134"/>
                    <a:pt x="0" y="134"/>
                    <a:pt x="0" y="134"/>
                  </a:cubicBezTo>
                  <a:cubicBezTo>
                    <a:pt x="269" y="0"/>
                    <a:pt x="269" y="0"/>
                    <a:pt x="269" y="0"/>
                  </a:cubicBezTo>
                  <a:cubicBezTo>
                    <a:pt x="269" y="0"/>
                    <a:pt x="269" y="0"/>
                    <a:pt x="270" y="0"/>
                  </a:cubicBezTo>
                  <a:cubicBezTo>
                    <a:pt x="270" y="0"/>
                    <a:pt x="270" y="0"/>
                    <a:pt x="270" y="1"/>
                  </a:cubicBezTo>
                  <a:cubicBezTo>
                    <a:pt x="316" y="359"/>
                    <a:pt x="316" y="359"/>
                    <a:pt x="316" y="359"/>
                  </a:cubicBezTo>
                  <a:cubicBezTo>
                    <a:pt x="316" y="360"/>
                    <a:pt x="316" y="360"/>
                    <a:pt x="316" y="360"/>
                  </a:cubicBezTo>
                  <a:cubicBezTo>
                    <a:pt x="316" y="360"/>
                    <a:pt x="316" y="360"/>
                    <a:pt x="315" y="360"/>
                  </a:cubicBezTo>
                  <a:close/>
                  <a:moveTo>
                    <a:pt x="2" y="135"/>
                  </a:moveTo>
                  <a:cubicBezTo>
                    <a:pt x="314" y="357"/>
                    <a:pt x="314" y="357"/>
                    <a:pt x="314" y="357"/>
                  </a:cubicBezTo>
                  <a:cubicBezTo>
                    <a:pt x="268" y="2"/>
                    <a:pt x="268" y="2"/>
                    <a:pt x="268" y="2"/>
                  </a:cubicBezTo>
                  <a:lnTo>
                    <a:pt x="2" y="135"/>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6" name="Freeform 63"/>
            <p:cNvSpPr>
              <a:spLocks noEditPoints="1"/>
            </p:cNvSpPr>
            <p:nvPr/>
          </p:nvSpPr>
          <p:spPr bwMode="auto">
            <a:xfrm flipH="1" flipV="1">
              <a:off x="195758" y="375238"/>
              <a:ext cx="246182" cy="250730"/>
            </a:xfrm>
            <a:custGeom>
              <a:avLst/>
              <a:gdLst>
                <a:gd name="T0" fmla="*/ 1 w 176"/>
                <a:gd name="T1" fmla="*/ 179 h 179"/>
                <a:gd name="T2" fmla="*/ 1 w 176"/>
                <a:gd name="T3" fmla="*/ 178 h 179"/>
                <a:gd name="T4" fmla="*/ 1 w 176"/>
                <a:gd name="T5" fmla="*/ 177 h 179"/>
                <a:gd name="T6" fmla="*/ 164 w 176"/>
                <a:gd name="T7" fmla="*/ 0 h 179"/>
                <a:gd name="T8" fmla="*/ 165 w 176"/>
                <a:gd name="T9" fmla="*/ 0 h 179"/>
                <a:gd name="T10" fmla="*/ 166 w 176"/>
                <a:gd name="T11" fmla="*/ 1 h 179"/>
                <a:gd name="T12" fmla="*/ 176 w 176"/>
                <a:gd name="T13" fmla="*/ 47 h 179"/>
                <a:gd name="T14" fmla="*/ 175 w 176"/>
                <a:gd name="T15" fmla="*/ 48 h 179"/>
                <a:gd name="T16" fmla="*/ 2 w 176"/>
                <a:gd name="T17" fmla="*/ 179 h 179"/>
                <a:gd name="T18" fmla="*/ 1 w 176"/>
                <a:gd name="T19" fmla="*/ 179 h 179"/>
                <a:gd name="T20" fmla="*/ 165 w 176"/>
                <a:gd name="T21" fmla="*/ 3 h 179"/>
                <a:gd name="T22" fmla="*/ 9 w 176"/>
                <a:gd name="T23" fmla="*/ 171 h 179"/>
                <a:gd name="T24" fmla="*/ 174 w 176"/>
                <a:gd name="T25" fmla="*/ 47 h 179"/>
                <a:gd name="T26" fmla="*/ 165 w 176"/>
                <a:gd name="T27" fmla="*/ 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6" h="179">
                  <a:moveTo>
                    <a:pt x="1" y="179"/>
                  </a:moveTo>
                  <a:cubicBezTo>
                    <a:pt x="1" y="179"/>
                    <a:pt x="1" y="179"/>
                    <a:pt x="1" y="178"/>
                  </a:cubicBezTo>
                  <a:cubicBezTo>
                    <a:pt x="0" y="178"/>
                    <a:pt x="0" y="177"/>
                    <a:pt x="1" y="177"/>
                  </a:cubicBezTo>
                  <a:cubicBezTo>
                    <a:pt x="164" y="0"/>
                    <a:pt x="164" y="0"/>
                    <a:pt x="164" y="0"/>
                  </a:cubicBezTo>
                  <a:cubicBezTo>
                    <a:pt x="165" y="0"/>
                    <a:pt x="165" y="0"/>
                    <a:pt x="165" y="0"/>
                  </a:cubicBezTo>
                  <a:cubicBezTo>
                    <a:pt x="166" y="0"/>
                    <a:pt x="166" y="0"/>
                    <a:pt x="166" y="1"/>
                  </a:cubicBezTo>
                  <a:cubicBezTo>
                    <a:pt x="176" y="47"/>
                    <a:pt x="176" y="47"/>
                    <a:pt x="176" y="47"/>
                  </a:cubicBezTo>
                  <a:cubicBezTo>
                    <a:pt x="176" y="48"/>
                    <a:pt x="176" y="48"/>
                    <a:pt x="175" y="48"/>
                  </a:cubicBezTo>
                  <a:cubicBezTo>
                    <a:pt x="2" y="179"/>
                    <a:pt x="2" y="179"/>
                    <a:pt x="2" y="179"/>
                  </a:cubicBezTo>
                  <a:cubicBezTo>
                    <a:pt x="2" y="179"/>
                    <a:pt x="1" y="179"/>
                    <a:pt x="1" y="179"/>
                  </a:cubicBezTo>
                  <a:close/>
                  <a:moveTo>
                    <a:pt x="165" y="3"/>
                  </a:moveTo>
                  <a:cubicBezTo>
                    <a:pt x="9" y="171"/>
                    <a:pt x="9" y="171"/>
                    <a:pt x="9" y="171"/>
                  </a:cubicBezTo>
                  <a:cubicBezTo>
                    <a:pt x="174" y="47"/>
                    <a:pt x="174" y="47"/>
                    <a:pt x="174" y="47"/>
                  </a:cubicBezTo>
                  <a:lnTo>
                    <a:pt x="165" y="3"/>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7" name="Freeform 64"/>
            <p:cNvSpPr>
              <a:spLocks noEditPoints="1"/>
            </p:cNvSpPr>
            <p:nvPr/>
          </p:nvSpPr>
          <p:spPr bwMode="auto">
            <a:xfrm flipH="1" flipV="1">
              <a:off x="43387" y="375238"/>
              <a:ext cx="398553" cy="186484"/>
            </a:xfrm>
            <a:custGeom>
              <a:avLst/>
              <a:gdLst>
                <a:gd name="T0" fmla="*/ 1 w 285"/>
                <a:gd name="T1" fmla="*/ 133 h 133"/>
                <a:gd name="T2" fmla="*/ 0 w 285"/>
                <a:gd name="T3" fmla="*/ 132 h 133"/>
                <a:gd name="T4" fmla="*/ 1 w 285"/>
                <a:gd name="T5" fmla="*/ 131 h 133"/>
                <a:gd name="T6" fmla="*/ 174 w 285"/>
                <a:gd name="T7" fmla="*/ 1 h 133"/>
                <a:gd name="T8" fmla="*/ 175 w 285"/>
                <a:gd name="T9" fmla="*/ 1 h 133"/>
                <a:gd name="T10" fmla="*/ 285 w 285"/>
                <a:gd name="T11" fmla="*/ 83 h 133"/>
                <a:gd name="T12" fmla="*/ 285 w 285"/>
                <a:gd name="T13" fmla="*/ 84 h 133"/>
                <a:gd name="T14" fmla="*/ 284 w 285"/>
                <a:gd name="T15" fmla="*/ 85 h 133"/>
                <a:gd name="T16" fmla="*/ 1 w 285"/>
                <a:gd name="T17" fmla="*/ 133 h 133"/>
                <a:gd name="T18" fmla="*/ 1 w 285"/>
                <a:gd name="T19" fmla="*/ 133 h 133"/>
                <a:gd name="T20" fmla="*/ 175 w 285"/>
                <a:gd name="T21" fmla="*/ 3 h 133"/>
                <a:gd name="T22" fmla="*/ 5 w 285"/>
                <a:gd name="T23" fmla="*/ 130 h 133"/>
                <a:gd name="T24" fmla="*/ 282 w 285"/>
                <a:gd name="T25" fmla="*/ 83 h 133"/>
                <a:gd name="T26" fmla="*/ 175 w 285"/>
                <a:gd name="T27" fmla="*/ 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 h="133">
                  <a:moveTo>
                    <a:pt x="1" y="133"/>
                  </a:moveTo>
                  <a:cubicBezTo>
                    <a:pt x="1" y="133"/>
                    <a:pt x="0" y="132"/>
                    <a:pt x="0" y="132"/>
                  </a:cubicBezTo>
                  <a:cubicBezTo>
                    <a:pt x="0" y="132"/>
                    <a:pt x="0" y="131"/>
                    <a:pt x="1" y="131"/>
                  </a:cubicBezTo>
                  <a:cubicBezTo>
                    <a:pt x="174" y="1"/>
                    <a:pt x="174" y="1"/>
                    <a:pt x="174" y="1"/>
                  </a:cubicBezTo>
                  <a:cubicBezTo>
                    <a:pt x="174" y="0"/>
                    <a:pt x="175" y="0"/>
                    <a:pt x="175" y="1"/>
                  </a:cubicBezTo>
                  <a:cubicBezTo>
                    <a:pt x="285" y="83"/>
                    <a:pt x="285" y="83"/>
                    <a:pt x="285" y="83"/>
                  </a:cubicBezTo>
                  <a:cubicBezTo>
                    <a:pt x="285" y="83"/>
                    <a:pt x="285" y="84"/>
                    <a:pt x="285" y="84"/>
                  </a:cubicBezTo>
                  <a:cubicBezTo>
                    <a:pt x="285" y="84"/>
                    <a:pt x="285" y="85"/>
                    <a:pt x="284" y="85"/>
                  </a:cubicBezTo>
                  <a:cubicBezTo>
                    <a:pt x="1" y="133"/>
                    <a:pt x="1" y="133"/>
                    <a:pt x="1" y="133"/>
                  </a:cubicBezTo>
                  <a:cubicBezTo>
                    <a:pt x="1" y="133"/>
                    <a:pt x="1" y="133"/>
                    <a:pt x="1" y="133"/>
                  </a:cubicBezTo>
                  <a:close/>
                  <a:moveTo>
                    <a:pt x="175" y="3"/>
                  </a:moveTo>
                  <a:cubicBezTo>
                    <a:pt x="5" y="130"/>
                    <a:pt x="5" y="130"/>
                    <a:pt x="5" y="130"/>
                  </a:cubicBezTo>
                  <a:cubicBezTo>
                    <a:pt x="282" y="83"/>
                    <a:pt x="282" y="83"/>
                    <a:pt x="282" y="83"/>
                  </a:cubicBezTo>
                  <a:lnTo>
                    <a:pt x="175" y="3"/>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8" name="Freeform 65"/>
            <p:cNvSpPr>
              <a:spLocks noEditPoints="1"/>
            </p:cNvSpPr>
            <p:nvPr/>
          </p:nvSpPr>
          <p:spPr bwMode="auto">
            <a:xfrm flipH="1" flipV="1">
              <a:off x="43387" y="27855"/>
              <a:ext cx="398553" cy="417315"/>
            </a:xfrm>
            <a:custGeom>
              <a:avLst/>
              <a:gdLst>
                <a:gd name="T0" fmla="*/ 268 w 285"/>
                <a:gd name="T1" fmla="*/ 298 h 298"/>
                <a:gd name="T2" fmla="*/ 267 w 285"/>
                <a:gd name="T3" fmla="*/ 297 h 298"/>
                <a:gd name="T4" fmla="*/ 1 w 285"/>
                <a:gd name="T5" fmla="*/ 49 h 298"/>
                <a:gd name="T6" fmla="*/ 0 w 285"/>
                <a:gd name="T7" fmla="*/ 49 h 298"/>
                <a:gd name="T8" fmla="*/ 1 w 285"/>
                <a:gd name="T9" fmla="*/ 48 h 298"/>
                <a:gd name="T10" fmla="*/ 284 w 285"/>
                <a:gd name="T11" fmla="*/ 0 h 298"/>
                <a:gd name="T12" fmla="*/ 285 w 285"/>
                <a:gd name="T13" fmla="*/ 0 h 298"/>
                <a:gd name="T14" fmla="*/ 285 w 285"/>
                <a:gd name="T15" fmla="*/ 1 h 298"/>
                <a:gd name="T16" fmla="*/ 269 w 285"/>
                <a:gd name="T17" fmla="*/ 297 h 298"/>
                <a:gd name="T18" fmla="*/ 268 w 285"/>
                <a:gd name="T19" fmla="*/ 298 h 298"/>
                <a:gd name="T20" fmla="*/ 268 w 285"/>
                <a:gd name="T21" fmla="*/ 298 h 298"/>
                <a:gd name="T22" fmla="*/ 3 w 285"/>
                <a:gd name="T23" fmla="*/ 49 h 298"/>
                <a:gd name="T24" fmla="*/ 267 w 285"/>
                <a:gd name="T25" fmla="*/ 295 h 298"/>
                <a:gd name="T26" fmla="*/ 283 w 285"/>
                <a:gd name="T27" fmla="*/ 2 h 298"/>
                <a:gd name="T28" fmla="*/ 3 w 285"/>
                <a:gd name="T29" fmla="*/ 4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5" h="298">
                  <a:moveTo>
                    <a:pt x="268" y="298"/>
                  </a:moveTo>
                  <a:cubicBezTo>
                    <a:pt x="268" y="298"/>
                    <a:pt x="267" y="298"/>
                    <a:pt x="267" y="297"/>
                  </a:cubicBezTo>
                  <a:cubicBezTo>
                    <a:pt x="1" y="49"/>
                    <a:pt x="1" y="49"/>
                    <a:pt x="1" y="49"/>
                  </a:cubicBezTo>
                  <a:cubicBezTo>
                    <a:pt x="0" y="49"/>
                    <a:pt x="0" y="49"/>
                    <a:pt x="0" y="49"/>
                  </a:cubicBezTo>
                  <a:cubicBezTo>
                    <a:pt x="0" y="48"/>
                    <a:pt x="1" y="48"/>
                    <a:pt x="1" y="48"/>
                  </a:cubicBezTo>
                  <a:cubicBezTo>
                    <a:pt x="284" y="0"/>
                    <a:pt x="284" y="0"/>
                    <a:pt x="284" y="0"/>
                  </a:cubicBezTo>
                  <a:cubicBezTo>
                    <a:pt x="284" y="0"/>
                    <a:pt x="285" y="0"/>
                    <a:pt x="285" y="0"/>
                  </a:cubicBezTo>
                  <a:cubicBezTo>
                    <a:pt x="285" y="0"/>
                    <a:pt x="285" y="1"/>
                    <a:pt x="285" y="1"/>
                  </a:cubicBezTo>
                  <a:cubicBezTo>
                    <a:pt x="269" y="297"/>
                    <a:pt x="269" y="297"/>
                    <a:pt x="269" y="297"/>
                  </a:cubicBezTo>
                  <a:cubicBezTo>
                    <a:pt x="269" y="297"/>
                    <a:pt x="269" y="297"/>
                    <a:pt x="268" y="298"/>
                  </a:cubicBezTo>
                  <a:cubicBezTo>
                    <a:pt x="268" y="298"/>
                    <a:pt x="268" y="298"/>
                    <a:pt x="268" y="298"/>
                  </a:cubicBezTo>
                  <a:close/>
                  <a:moveTo>
                    <a:pt x="3" y="49"/>
                  </a:moveTo>
                  <a:cubicBezTo>
                    <a:pt x="267" y="295"/>
                    <a:pt x="267" y="295"/>
                    <a:pt x="267" y="295"/>
                  </a:cubicBezTo>
                  <a:cubicBezTo>
                    <a:pt x="283" y="2"/>
                    <a:pt x="283" y="2"/>
                    <a:pt x="283" y="2"/>
                  </a:cubicBezTo>
                  <a:lnTo>
                    <a:pt x="3" y="49"/>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2" name="Freeform 69"/>
            <p:cNvSpPr>
              <a:spLocks noEditPoints="1"/>
            </p:cNvSpPr>
            <p:nvPr/>
          </p:nvSpPr>
          <p:spPr bwMode="auto">
            <a:xfrm flipH="1" flipV="1">
              <a:off x="511871" y="52871"/>
              <a:ext cx="457113" cy="186484"/>
            </a:xfrm>
            <a:custGeom>
              <a:avLst/>
              <a:gdLst>
                <a:gd name="T0" fmla="*/ 1 w 327"/>
                <a:gd name="T1" fmla="*/ 133 h 133"/>
                <a:gd name="T2" fmla="*/ 0 w 327"/>
                <a:gd name="T3" fmla="*/ 133 h 133"/>
                <a:gd name="T4" fmla="*/ 0 w 327"/>
                <a:gd name="T5" fmla="*/ 132 h 133"/>
                <a:gd name="T6" fmla="*/ 109 w 327"/>
                <a:gd name="T7" fmla="*/ 1 h 133"/>
                <a:gd name="T8" fmla="*/ 110 w 327"/>
                <a:gd name="T9" fmla="*/ 1 h 133"/>
                <a:gd name="T10" fmla="*/ 326 w 327"/>
                <a:gd name="T11" fmla="*/ 0 h 133"/>
                <a:gd name="T12" fmla="*/ 326 w 327"/>
                <a:gd name="T13" fmla="*/ 0 h 133"/>
                <a:gd name="T14" fmla="*/ 327 w 327"/>
                <a:gd name="T15" fmla="*/ 1 h 133"/>
                <a:gd name="T16" fmla="*/ 326 w 327"/>
                <a:gd name="T17" fmla="*/ 2 h 133"/>
                <a:gd name="T18" fmla="*/ 1 w 327"/>
                <a:gd name="T19" fmla="*/ 133 h 133"/>
                <a:gd name="T20" fmla="*/ 1 w 327"/>
                <a:gd name="T21" fmla="*/ 133 h 133"/>
                <a:gd name="T22" fmla="*/ 110 w 327"/>
                <a:gd name="T23" fmla="*/ 3 h 133"/>
                <a:gd name="T24" fmla="*/ 4 w 327"/>
                <a:gd name="T25" fmla="*/ 130 h 133"/>
                <a:gd name="T26" fmla="*/ 321 w 327"/>
                <a:gd name="T27" fmla="*/ 2 h 133"/>
                <a:gd name="T28" fmla="*/ 110 w 327"/>
                <a:gd name="T29" fmla="*/ 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7" h="133">
                  <a:moveTo>
                    <a:pt x="1" y="133"/>
                  </a:moveTo>
                  <a:cubicBezTo>
                    <a:pt x="0" y="133"/>
                    <a:pt x="0" y="133"/>
                    <a:pt x="0" y="133"/>
                  </a:cubicBezTo>
                  <a:cubicBezTo>
                    <a:pt x="0" y="133"/>
                    <a:pt x="0" y="132"/>
                    <a:pt x="0" y="132"/>
                  </a:cubicBezTo>
                  <a:cubicBezTo>
                    <a:pt x="109" y="1"/>
                    <a:pt x="109" y="1"/>
                    <a:pt x="109" y="1"/>
                  </a:cubicBezTo>
                  <a:cubicBezTo>
                    <a:pt x="109" y="1"/>
                    <a:pt x="110" y="1"/>
                    <a:pt x="110" y="1"/>
                  </a:cubicBezTo>
                  <a:cubicBezTo>
                    <a:pt x="326" y="0"/>
                    <a:pt x="326" y="0"/>
                    <a:pt x="326" y="0"/>
                  </a:cubicBezTo>
                  <a:cubicBezTo>
                    <a:pt x="326" y="0"/>
                    <a:pt x="326" y="0"/>
                    <a:pt x="326" y="0"/>
                  </a:cubicBezTo>
                  <a:cubicBezTo>
                    <a:pt x="326" y="0"/>
                    <a:pt x="327" y="0"/>
                    <a:pt x="327" y="1"/>
                  </a:cubicBezTo>
                  <a:cubicBezTo>
                    <a:pt x="327" y="1"/>
                    <a:pt x="327" y="2"/>
                    <a:pt x="326" y="2"/>
                  </a:cubicBezTo>
                  <a:cubicBezTo>
                    <a:pt x="1" y="133"/>
                    <a:pt x="1" y="133"/>
                    <a:pt x="1" y="133"/>
                  </a:cubicBezTo>
                  <a:cubicBezTo>
                    <a:pt x="1" y="133"/>
                    <a:pt x="1" y="133"/>
                    <a:pt x="1" y="133"/>
                  </a:cubicBezTo>
                  <a:close/>
                  <a:moveTo>
                    <a:pt x="110" y="3"/>
                  </a:moveTo>
                  <a:cubicBezTo>
                    <a:pt x="4" y="130"/>
                    <a:pt x="4" y="130"/>
                    <a:pt x="4" y="130"/>
                  </a:cubicBezTo>
                  <a:cubicBezTo>
                    <a:pt x="321" y="2"/>
                    <a:pt x="321" y="2"/>
                    <a:pt x="321" y="2"/>
                  </a:cubicBezTo>
                  <a:lnTo>
                    <a:pt x="110" y="3"/>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4" name="Freeform 71"/>
            <p:cNvSpPr>
              <a:spLocks noEditPoints="1"/>
            </p:cNvSpPr>
            <p:nvPr/>
          </p:nvSpPr>
          <p:spPr bwMode="auto">
            <a:xfrm flipH="1" flipV="1">
              <a:off x="439097" y="234807"/>
              <a:ext cx="377516" cy="143274"/>
            </a:xfrm>
            <a:custGeom>
              <a:avLst/>
              <a:gdLst>
                <a:gd name="T0" fmla="*/ 1 w 270"/>
                <a:gd name="T1" fmla="*/ 102 h 102"/>
                <a:gd name="T2" fmla="*/ 0 w 270"/>
                <a:gd name="T3" fmla="*/ 101 h 102"/>
                <a:gd name="T4" fmla="*/ 1 w 270"/>
                <a:gd name="T5" fmla="*/ 100 h 102"/>
                <a:gd name="T6" fmla="*/ 269 w 270"/>
                <a:gd name="T7" fmla="*/ 0 h 102"/>
                <a:gd name="T8" fmla="*/ 270 w 270"/>
                <a:gd name="T9" fmla="*/ 0 h 102"/>
                <a:gd name="T10" fmla="*/ 270 w 270"/>
                <a:gd name="T11" fmla="*/ 1 h 102"/>
                <a:gd name="T12" fmla="*/ 218 w 270"/>
                <a:gd name="T13" fmla="*/ 100 h 102"/>
                <a:gd name="T14" fmla="*/ 217 w 270"/>
                <a:gd name="T15" fmla="*/ 101 h 102"/>
                <a:gd name="T16" fmla="*/ 1 w 270"/>
                <a:gd name="T17" fmla="*/ 102 h 102"/>
                <a:gd name="T18" fmla="*/ 1 w 270"/>
                <a:gd name="T19" fmla="*/ 102 h 102"/>
                <a:gd name="T20" fmla="*/ 267 w 270"/>
                <a:gd name="T21" fmla="*/ 3 h 102"/>
                <a:gd name="T22" fmla="*/ 6 w 270"/>
                <a:gd name="T23" fmla="*/ 100 h 102"/>
                <a:gd name="T24" fmla="*/ 216 w 270"/>
                <a:gd name="T25" fmla="*/ 99 h 102"/>
                <a:gd name="T26" fmla="*/ 267 w 270"/>
                <a:gd name="T27" fmla="*/ 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0" h="102">
                  <a:moveTo>
                    <a:pt x="1" y="102"/>
                  </a:moveTo>
                  <a:cubicBezTo>
                    <a:pt x="0" y="102"/>
                    <a:pt x="0" y="101"/>
                    <a:pt x="0" y="101"/>
                  </a:cubicBezTo>
                  <a:cubicBezTo>
                    <a:pt x="0" y="101"/>
                    <a:pt x="0" y="100"/>
                    <a:pt x="1" y="100"/>
                  </a:cubicBezTo>
                  <a:cubicBezTo>
                    <a:pt x="269" y="0"/>
                    <a:pt x="269" y="0"/>
                    <a:pt x="269" y="0"/>
                  </a:cubicBezTo>
                  <a:cubicBezTo>
                    <a:pt x="269" y="0"/>
                    <a:pt x="270" y="0"/>
                    <a:pt x="270" y="0"/>
                  </a:cubicBezTo>
                  <a:cubicBezTo>
                    <a:pt x="270" y="0"/>
                    <a:pt x="270" y="1"/>
                    <a:pt x="270" y="1"/>
                  </a:cubicBezTo>
                  <a:cubicBezTo>
                    <a:pt x="218" y="100"/>
                    <a:pt x="218" y="100"/>
                    <a:pt x="218" y="100"/>
                  </a:cubicBezTo>
                  <a:cubicBezTo>
                    <a:pt x="218" y="101"/>
                    <a:pt x="217" y="101"/>
                    <a:pt x="217" y="101"/>
                  </a:cubicBezTo>
                  <a:cubicBezTo>
                    <a:pt x="1" y="102"/>
                    <a:pt x="1" y="102"/>
                    <a:pt x="1" y="102"/>
                  </a:cubicBezTo>
                  <a:cubicBezTo>
                    <a:pt x="1" y="102"/>
                    <a:pt x="1" y="102"/>
                    <a:pt x="1" y="102"/>
                  </a:cubicBezTo>
                  <a:close/>
                  <a:moveTo>
                    <a:pt x="267" y="3"/>
                  </a:moveTo>
                  <a:cubicBezTo>
                    <a:pt x="6" y="100"/>
                    <a:pt x="6" y="100"/>
                    <a:pt x="6" y="100"/>
                  </a:cubicBezTo>
                  <a:cubicBezTo>
                    <a:pt x="216" y="99"/>
                    <a:pt x="216" y="99"/>
                    <a:pt x="216" y="99"/>
                  </a:cubicBezTo>
                  <a:lnTo>
                    <a:pt x="267" y="3"/>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5" name="Freeform 72"/>
            <p:cNvSpPr>
              <a:spLocks noEditPoints="1"/>
            </p:cNvSpPr>
            <p:nvPr/>
          </p:nvSpPr>
          <p:spPr bwMode="auto">
            <a:xfrm flipH="1" flipV="1">
              <a:off x="65561" y="-247323"/>
              <a:ext cx="535573" cy="486678"/>
            </a:xfrm>
            <a:custGeom>
              <a:avLst/>
              <a:gdLst>
                <a:gd name="T0" fmla="*/ 1 w 383"/>
                <a:gd name="T1" fmla="*/ 347 h 347"/>
                <a:gd name="T2" fmla="*/ 0 w 383"/>
                <a:gd name="T3" fmla="*/ 347 h 347"/>
                <a:gd name="T4" fmla="*/ 0 w 383"/>
                <a:gd name="T5" fmla="*/ 346 h 347"/>
                <a:gd name="T6" fmla="*/ 62 w 383"/>
                <a:gd name="T7" fmla="*/ 1 h 347"/>
                <a:gd name="T8" fmla="*/ 62 w 383"/>
                <a:gd name="T9" fmla="*/ 0 h 347"/>
                <a:gd name="T10" fmla="*/ 63 w 383"/>
                <a:gd name="T11" fmla="*/ 0 h 347"/>
                <a:gd name="T12" fmla="*/ 382 w 383"/>
                <a:gd name="T13" fmla="*/ 149 h 347"/>
                <a:gd name="T14" fmla="*/ 383 w 383"/>
                <a:gd name="T15" fmla="*/ 150 h 347"/>
                <a:gd name="T16" fmla="*/ 382 w 383"/>
                <a:gd name="T17" fmla="*/ 151 h 347"/>
                <a:gd name="T18" fmla="*/ 1 w 383"/>
                <a:gd name="T19" fmla="*/ 347 h 347"/>
                <a:gd name="T20" fmla="*/ 1 w 383"/>
                <a:gd name="T21" fmla="*/ 347 h 347"/>
                <a:gd name="T22" fmla="*/ 64 w 383"/>
                <a:gd name="T23" fmla="*/ 2 h 347"/>
                <a:gd name="T24" fmla="*/ 2 w 383"/>
                <a:gd name="T25" fmla="*/ 344 h 347"/>
                <a:gd name="T26" fmla="*/ 380 w 383"/>
                <a:gd name="T27" fmla="*/ 150 h 347"/>
                <a:gd name="T28" fmla="*/ 64 w 383"/>
                <a:gd name="T29" fmla="*/ 2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3" h="347">
                  <a:moveTo>
                    <a:pt x="1" y="347"/>
                  </a:moveTo>
                  <a:cubicBezTo>
                    <a:pt x="0" y="347"/>
                    <a:pt x="0" y="347"/>
                    <a:pt x="0" y="347"/>
                  </a:cubicBezTo>
                  <a:cubicBezTo>
                    <a:pt x="0" y="346"/>
                    <a:pt x="0" y="346"/>
                    <a:pt x="0" y="346"/>
                  </a:cubicBezTo>
                  <a:cubicBezTo>
                    <a:pt x="62" y="1"/>
                    <a:pt x="62" y="1"/>
                    <a:pt x="62" y="1"/>
                  </a:cubicBezTo>
                  <a:cubicBezTo>
                    <a:pt x="62" y="1"/>
                    <a:pt x="62" y="0"/>
                    <a:pt x="62" y="0"/>
                  </a:cubicBezTo>
                  <a:cubicBezTo>
                    <a:pt x="63" y="0"/>
                    <a:pt x="63" y="0"/>
                    <a:pt x="63" y="0"/>
                  </a:cubicBezTo>
                  <a:cubicBezTo>
                    <a:pt x="382" y="149"/>
                    <a:pt x="382" y="149"/>
                    <a:pt x="382" y="149"/>
                  </a:cubicBezTo>
                  <a:cubicBezTo>
                    <a:pt x="383" y="149"/>
                    <a:pt x="383" y="149"/>
                    <a:pt x="383" y="150"/>
                  </a:cubicBezTo>
                  <a:cubicBezTo>
                    <a:pt x="383" y="150"/>
                    <a:pt x="383" y="150"/>
                    <a:pt x="382" y="151"/>
                  </a:cubicBezTo>
                  <a:cubicBezTo>
                    <a:pt x="1" y="347"/>
                    <a:pt x="1" y="347"/>
                    <a:pt x="1" y="347"/>
                  </a:cubicBezTo>
                  <a:cubicBezTo>
                    <a:pt x="1" y="347"/>
                    <a:pt x="1" y="347"/>
                    <a:pt x="1" y="347"/>
                  </a:cubicBezTo>
                  <a:close/>
                  <a:moveTo>
                    <a:pt x="64" y="2"/>
                  </a:moveTo>
                  <a:cubicBezTo>
                    <a:pt x="2" y="344"/>
                    <a:pt x="2" y="344"/>
                    <a:pt x="2" y="344"/>
                  </a:cubicBezTo>
                  <a:cubicBezTo>
                    <a:pt x="380" y="150"/>
                    <a:pt x="380" y="150"/>
                    <a:pt x="380" y="150"/>
                  </a:cubicBezTo>
                  <a:lnTo>
                    <a:pt x="64" y="2"/>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6" name="Freeform 73"/>
            <p:cNvSpPr>
              <a:spLocks noEditPoints="1"/>
            </p:cNvSpPr>
            <p:nvPr/>
          </p:nvSpPr>
          <p:spPr bwMode="auto">
            <a:xfrm flipH="1" flipV="1">
              <a:off x="65561" y="27855"/>
              <a:ext cx="449154" cy="350226"/>
            </a:xfrm>
            <a:custGeom>
              <a:avLst/>
              <a:gdLst>
                <a:gd name="T0" fmla="*/ 320 w 321"/>
                <a:gd name="T1" fmla="*/ 250 h 250"/>
                <a:gd name="T2" fmla="*/ 319 w 321"/>
                <a:gd name="T3" fmla="*/ 250 h 250"/>
                <a:gd name="T4" fmla="*/ 0 w 321"/>
                <a:gd name="T5" fmla="*/ 101 h 250"/>
                <a:gd name="T6" fmla="*/ 0 w 321"/>
                <a:gd name="T7" fmla="*/ 100 h 250"/>
                <a:gd name="T8" fmla="*/ 0 w 321"/>
                <a:gd name="T9" fmla="*/ 100 h 250"/>
                <a:gd name="T10" fmla="*/ 52 w 321"/>
                <a:gd name="T11" fmla="*/ 0 h 250"/>
                <a:gd name="T12" fmla="*/ 53 w 321"/>
                <a:gd name="T13" fmla="*/ 0 h 250"/>
                <a:gd name="T14" fmla="*/ 54 w 321"/>
                <a:gd name="T15" fmla="*/ 0 h 250"/>
                <a:gd name="T16" fmla="*/ 320 w 321"/>
                <a:gd name="T17" fmla="*/ 248 h 250"/>
                <a:gd name="T18" fmla="*/ 321 w 321"/>
                <a:gd name="T19" fmla="*/ 249 h 250"/>
                <a:gd name="T20" fmla="*/ 320 w 321"/>
                <a:gd name="T21" fmla="*/ 250 h 250"/>
                <a:gd name="T22" fmla="*/ 2 w 321"/>
                <a:gd name="T23" fmla="*/ 100 h 250"/>
                <a:gd name="T24" fmla="*/ 315 w 321"/>
                <a:gd name="T25" fmla="*/ 245 h 250"/>
                <a:gd name="T26" fmla="*/ 53 w 321"/>
                <a:gd name="T27" fmla="*/ 2 h 250"/>
                <a:gd name="T28" fmla="*/ 2 w 321"/>
                <a:gd name="T29" fmla="*/ 10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1" h="250">
                  <a:moveTo>
                    <a:pt x="320" y="250"/>
                  </a:moveTo>
                  <a:cubicBezTo>
                    <a:pt x="320" y="250"/>
                    <a:pt x="320" y="250"/>
                    <a:pt x="319" y="250"/>
                  </a:cubicBezTo>
                  <a:cubicBezTo>
                    <a:pt x="0" y="101"/>
                    <a:pt x="0" y="101"/>
                    <a:pt x="0" y="101"/>
                  </a:cubicBezTo>
                  <a:cubicBezTo>
                    <a:pt x="0" y="101"/>
                    <a:pt x="0" y="101"/>
                    <a:pt x="0" y="100"/>
                  </a:cubicBezTo>
                  <a:cubicBezTo>
                    <a:pt x="0" y="100"/>
                    <a:pt x="0" y="100"/>
                    <a:pt x="0" y="100"/>
                  </a:cubicBezTo>
                  <a:cubicBezTo>
                    <a:pt x="52" y="0"/>
                    <a:pt x="52" y="0"/>
                    <a:pt x="52" y="0"/>
                  </a:cubicBezTo>
                  <a:cubicBezTo>
                    <a:pt x="53" y="0"/>
                    <a:pt x="53" y="0"/>
                    <a:pt x="53" y="0"/>
                  </a:cubicBezTo>
                  <a:cubicBezTo>
                    <a:pt x="53" y="0"/>
                    <a:pt x="54" y="0"/>
                    <a:pt x="54" y="0"/>
                  </a:cubicBezTo>
                  <a:cubicBezTo>
                    <a:pt x="320" y="248"/>
                    <a:pt x="320" y="248"/>
                    <a:pt x="320" y="248"/>
                  </a:cubicBezTo>
                  <a:cubicBezTo>
                    <a:pt x="321" y="248"/>
                    <a:pt x="321" y="249"/>
                    <a:pt x="321" y="249"/>
                  </a:cubicBezTo>
                  <a:cubicBezTo>
                    <a:pt x="320" y="249"/>
                    <a:pt x="320" y="250"/>
                    <a:pt x="320" y="250"/>
                  </a:cubicBezTo>
                  <a:close/>
                  <a:moveTo>
                    <a:pt x="2" y="100"/>
                  </a:moveTo>
                  <a:cubicBezTo>
                    <a:pt x="315" y="245"/>
                    <a:pt x="315" y="245"/>
                    <a:pt x="315" y="245"/>
                  </a:cubicBezTo>
                  <a:cubicBezTo>
                    <a:pt x="53" y="2"/>
                    <a:pt x="53" y="2"/>
                    <a:pt x="53" y="2"/>
                  </a:cubicBezTo>
                  <a:lnTo>
                    <a:pt x="2" y="100"/>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8" name="Freeform 75"/>
            <p:cNvSpPr/>
            <p:nvPr/>
          </p:nvSpPr>
          <p:spPr bwMode="auto">
            <a:xfrm flipH="1" flipV="1">
              <a:off x="-58952" y="1257057"/>
              <a:ext cx="306448" cy="205815"/>
            </a:xfrm>
            <a:custGeom>
              <a:avLst/>
              <a:gdLst>
                <a:gd name="T0" fmla="*/ 1 w 219"/>
                <a:gd name="T1" fmla="*/ 147 h 147"/>
                <a:gd name="T2" fmla="*/ 0 w 219"/>
                <a:gd name="T3" fmla="*/ 147 h 147"/>
                <a:gd name="T4" fmla="*/ 1 w 219"/>
                <a:gd name="T5" fmla="*/ 146 h 147"/>
                <a:gd name="T6" fmla="*/ 217 w 219"/>
                <a:gd name="T7" fmla="*/ 1 h 147"/>
                <a:gd name="T8" fmla="*/ 219 w 219"/>
                <a:gd name="T9" fmla="*/ 1 h 147"/>
                <a:gd name="T10" fmla="*/ 218 w 219"/>
                <a:gd name="T11" fmla="*/ 2 h 147"/>
                <a:gd name="T12" fmla="*/ 2 w 219"/>
                <a:gd name="T13" fmla="*/ 147 h 147"/>
                <a:gd name="T14" fmla="*/ 1 w 219"/>
                <a:gd name="T15" fmla="*/ 147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9" h="147">
                  <a:moveTo>
                    <a:pt x="1" y="147"/>
                  </a:moveTo>
                  <a:cubicBezTo>
                    <a:pt x="1" y="147"/>
                    <a:pt x="1" y="147"/>
                    <a:pt x="0" y="147"/>
                  </a:cubicBezTo>
                  <a:cubicBezTo>
                    <a:pt x="0" y="147"/>
                    <a:pt x="0" y="146"/>
                    <a:pt x="1" y="146"/>
                  </a:cubicBezTo>
                  <a:cubicBezTo>
                    <a:pt x="217" y="1"/>
                    <a:pt x="217" y="1"/>
                    <a:pt x="217" y="1"/>
                  </a:cubicBezTo>
                  <a:cubicBezTo>
                    <a:pt x="218" y="0"/>
                    <a:pt x="218" y="1"/>
                    <a:pt x="219" y="1"/>
                  </a:cubicBezTo>
                  <a:cubicBezTo>
                    <a:pt x="219" y="1"/>
                    <a:pt x="219" y="2"/>
                    <a:pt x="218" y="2"/>
                  </a:cubicBezTo>
                  <a:cubicBezTo>
                    <a:pt x="2" y="147"/>
                    <a:pt x="2" y="147"/>
                    <a:pt x="2" y="147"/>
                  </a:cubicBezTo>
                  <a:cubicBezTo>
                    <a:pt x="2" y="147"/>
                    <a:pt x="1" y="147"/>
                    <a:pt x="1" y="147"/>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9" name="Freeform 76"/>
            <p:cNvSpPr>
              <a:spLocks noEditPoints="1"/>
            </p:cNvSpPr>
            <p:nvPr/>
          </p:nvSpPr>
          <p:spPr bwMode="auto">
            <a:xfrm flipH="1" flipV="1">
              <a:off x="-58952" y="1164383"/>
              <a:ext cx="306448" cy="297351"/>
            </a:xfrm>
            <a:custGeom>
              <a:avLst/>
              <a:gdLst>
                <a:gd name="T0" fmla="*/ 218 w 219"/>
                <a:gd name="T1" fmla="*/ 212 h 212"/>
                <a:gd name="T2" fmla="*/ 218 w 219"/>
                <a:gd name="T3" fmla="*/ 212 h 212"/>
                <a:gd name="T4" fmla="*/ 1 w 219"/>
                <a:gd name="T5" fmla="*/ 146 h 212"/>
                <a:gd name="T6" fmla="*/ 0 w 219"/>
                <a:gd name="T7" fmla="*/ 146 h 212"/>
                <a:gd name="T8" fmla="*/ 1 w 219"/>
                <a:gd name="T9" fmla="*/ 145 h 212"/>
                <a:gd name="T10" fmla="*/ 217 w 219"/>
                <a:gd name="T11" fmla="*/ 0 h 212"/>
                <a:gd name="T12" fmla="*/ 218 w 219"/>
                <a:gd name="T13" fmla="*/ 0 h 212"/>
                <a:gd name="T14" fmla="*/ 219 w 219"/>
                <a:gd name="T15" fmla="*/ 1 h 212"/>
                <a:gd name="T16" fmla="*/ 219 w 219"/>
                <a:gd name="T17" fmla="*/ 211 h 212"/>
                <a:gd name="T18" fmla="*/ 219 w 219"/>
                <a:gd name="T19" fmla="*/ 212 h 212"/>
                <a:gd name="T20" fmla="*/ 218 w 219"/>
                <a:gd name="T21" fmla="*/ 212 h 212"/>
                <a:gd name="T22" fmla="*/ 3 w 219"/>
                <a:gd name="T23" fmla="*/ 145 h 212"/>
                <a:gd name="T24" fmla="*/ 217 w 219"/>
                <a:gd name="T25" fmla="*/ 210 h 212"/>
                <a:gd name="T26" fmla="*/ 217 w 219"/>
                <a:gd name="T27" fmla="*/ 2 h 212"/>
                <a:gd name="T28" fmla="*/ 3 w 219"/>
                <a:gd name="T29" fmla="*/ 145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9" h="212">
                  <a:moveTo>
                    <a:pt x="218" y="212"/>
                  </a:moveTo>
                  <a:cubicBezTo>
                    <a:pt x="218" y="212"/>
                    <a:pt x="218" y="212"/>
                    <a:pt x="218" y="212"/>
                  </a:cubicBezTo>
                  <a:cubicBezTo>
                    <a:pt x="1" y="146"/>
                    <a:pt x="1" y="146"/>
                    <a:pt x="1" y="146"/>
                  </a:cubicBezTo>
                  <a:cubicBezTo>
                    <a:pt x="1" y="146"/>
                    <a:pt x="0" y="146"/>
                    <a:pt x="0" y="146"/>
                  </a:cubicBezTo>
                  <a:cubicBezTo>
                    <a:pt x="0" y="145"/>
                    <a:pt x="0" y="145"/>
                    <a:pt x="1" y="145"/>
                  </a:cubicBezTo>
                  <a:cubicBezTo>
                    <a:pt x="217" y="0"/>
                    <a:pt x="217" y="0"/>
                    <a:pt x="217" y="0"/>
                  </a:cubicBezTo>
                  <a:cubicBezTo>
                    <a:pt x="218" y="0"/>
                    <a:pt x="218" y="0"/>
                    <a:pt x="218" y="0"/>
                  </a:cubicBezTo>
                  <a:cubicBezTo>
                    <a:pt x="219" y="0"/>
                    <a:pt x="219" y="0"/>
                    <a:pt x="219" y="1"/>
                  </a:cubicBezTo>
                  <a:cubicBezTo>
                    <a:pt x="219" y="211"/>
                    <a:pt x="219" y="211"/>
                    <a:pt x="219" y="211"/>
                  </a:cubicBezTo>
                  <a:cubicBezTo>
                    <a:pt x="219" y="211"/>
                    <a:pt x="219" y="211"/>
                    <a:pt x="219" y="212"/>
                  </a:cubicBezTo>
                  <a:cubicBezTo>
                    <a:pt x="219" y="212"/>
                    <a:pt x="218" y="212"/>
                    <a:pt x="218" y="212"/>
                  </a:cubicBezTo>
                  <a:close/>
                  <a:moveTo>
                    <a:pt x="3" y="145"/>
                  </a:moveTo>
                  <a:cubicBezTo>
                    <a:pt x="217" y="210"/>
                    <a:pt x="217" y="210"/>
                    <a:pt x="217" y="210"/>
                  </a:cubicBezTo>
                  <a:cubicBezTo>
                    <a:pt x="217" y="2"/>
                    <a:pt x="217" y="2"/>
                    <a:pt x="217" y="2"/>
                  </a:cubicBezTo>
                  <a:lnTo>
                    <a:pt x="3" y="145"/>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1" name="Freeform 98"/>
            <p:cNvSpPr/>
            <p:nvPr/>
          </p:nvSpPr>
          <p:spPr bwMode="auto">
            <a:xfrm flipH="1" flipV="1">
              <a:off x="-61794" y="455403"/>
              <a:ext cx="32408" cy="30702"/>
            </a:xfrm>
            <a:custGeom>
              <a:avLst/>
              <a:gdLst>
                <a:gd name="T0" fmla="*/ 11 w 23"/>
                <a:gd name="T1" fmla="*/ 0 h 22"/>
                <a:gd name="T2" fmla="*/ 0 w 23"/>
                <a:gd name="T3" fmla="*/ 11 h 22"/>
                <a:gd name="T4" fmla="*/ 11 w 23"/>
                <a:gd name="T5" fmla="*/ 22 h 22"/>
                <a:gd name="T6" fmla="*/ 22 w 23"/>
                <a:gd name="T7" fmla="*/ 11 h 22"/>
                <a:gd name="T8" fmla="*/ 11 w 23"/>
                <a:gd name="T9" fmla="*/ 0 h 22"/>
              </a:gdLst>
              <a:ahLst/>
              <a:cxnLst>
                <a:cxn ang="0">
                  <a:pos x="T0" y="T1"/>
                </a:cxn>
                <a:cxn ang="0">
                  <a:pos x="T2" y="T3"/>
                </a:cxn>
                <a:cxn ang="0">
                  <a:pos x="T4" y="T5"/>
                </a:cxn>
                <a:cxn ang="0">
                  <a:pos x="T6" y="T7"/>
                </a:cxn>
                <a:cxn ang="0">
                  <a:pos x="T8" y="T9"/>
                </a:cxn>
              </a:cxnLst>
              <a:rect l="0" t="0" r="r" b="b"/>
              <a:pathLst>
                <a:path w="23" h="22">
                  <a:moveTo>
                    <a:pt x="11" y="0"/>
                  </a:moveTo>
                  <a:cubicBezTo>
                    <a:pt x="5" y="0"/>
                    <a:pt x="0" y="5"/>
                    <a:pt x="0" y="11"/>
                  </a:cubicBezTo>
                  <a:cubicBezTo>
                    <a:pt x="0" y="17"/>
                    <a:pt x="5" y="22"/>
                    <a:pt x="11" y="22"/>
                  </a:cubicBezTo>
                  <a:cubicBezTo>
                    <a:pt x="17" y="22"/>
                    <a:pt x="22" y="17"/>
                    <a:pt x="22" y="11"/>
                  </a:cubicBezTo>
                  <a:cubicBezTo>
                    <a:pt x="23" y="5"/>
                    <a:pt x="18" y="0"/>
                    <a:pt x="11" y="0"/>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2" name="Freeform 99"/>
            <p:cNvSpPr>
              <a:spLocks noEditPoints="1"/>
            </p:cNvSpPr>
            <p:nvPr/>
          </p:nvSpPr>
          <p:spPr bwMode="auto">
            <a:xfrm flipH="1" flipV="1">
              <a:off x="-65774" y="449718"/>
              <a:ext cx="40367" cy="42073"/>
            </a:xfrm>
            <a:custGeom>
              <a:avLst/>
              <a:gdLst>
                <a:gd name="T0" fmla="*/ 14 w 29"/>
                <a:gd name="T1" fmla="*/ 4 h 30"/>
                <a:gd name="T2" fmla="*/ 25 w 29"/>
                <a:gd name="T3" fmla="*/ 15 h 30"/>
                <a:gd name="T4" fmla="*/ 14 w 29"/>
                <a:gd name="T5" fmla="*/ 26 h 30"/>
                <a:gd name="T6" fmla="*/ 3 w 29"/>
                <a:gd name="T7" fmla="*/ 15 h 30"/>
                <a:gd name="T8" fmla="*/ 14 w 29"/>
                <a:gd name="T9" fmla="*/ 4 h 30"/>
                <a:gd name="T10" fmla="*/ 15 w 29"/>
                <a:gd name="T11" fmla="*/ 0 h 30"/>
                <a:gd name="T12" fmla="*/ 0 w 29"/>
                <a:gd name="T13" fmla="*/ 15 h 30"/>
                <a:gd name="T14" fmla="*/ 14 w 29"/>
                <a:gd name="T15" fmla="*/ 30 h 30"/>
                <a:gd name="T16" fmla="*/ 29 w 29"/>
                <a:gd name="T17" fmla="*/ 15 h 30"/>
                <a:gd name="T18" fmla="*/ 15 w 29"/>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30">
                  <a:moveTo>
                    <a:pt x="14" y="4"/>
                  </a:moveTo>
                  <a:cubicBezTo>
                    <a:pt x="21" y="4"/>
                    <a:pt x="26" y="9"/>
                    <a:pt x="25" y="15"/>
                  </a:cubicBezTo>
                  <a:cubicBezTo>
                    <a:pt x="25" y="21"/>
                    <a:pt x="20" y="26"/>
                    <a:pt x="14" y="26"/>
                  </a:cubicBezTo>
                  <a:cubicBezTo>
                    <a:pt x="8" y="26"/>
                    <a:pt x="3" y="21"/>
                    <a:pt x="3" y="15"/>
                  </a:cubicBezTo>
                  <a:cubicBezTo>
                    <a:pt x="3" y="9"/>
                    <a:pt x="8" y="4"/>
                    <a:pt x="14" y="4"/>
                  </a:cubicBezTo>
                  <a:moveTo>
                    <a:pt x="15" y="0"/>
                  </a:moveTo>
                  <a:cubicBezTo>
                    <a:pt x="6" y="0"/>
                    <a:pt x="0" y="6"/>
                    <a:pt x="0" y="15"/>
                  </a:cubicBezTo>
                  <a:cubicBezTo>
                    <a:pt x="0" y="23"/>
                    <a:pt x="6" y="29"/>
                    <a:pt x="14" y="30"/>
                  </a:cubicBezTo>
                  <a:cubicBezTo>
                    <a:pt x="23" y="30"/>
                    <a:pt x="29" y="23"/>
                    <a:pt x="29" y="15"/>
                  </a:cubicBezTo>
                  <a:cubicBezTo>
                    <a:pt x="29" y="7"/>
                    <a:pt x="23" y="0"/>
                    <a:pt x="15"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3" name="Freeform 110"/>
            <p:cNvSpPr/>
            <p:nvPr/>
          </p:nvSpPr>
          <p:spPr bwMode="auto">
            <a:xfrm flipH="1" flipV="1">
              <a:off x="1033230" y="179089"/>
              <a:ext cx="23879" cy="23879"/>
            </a:xfrm>
            <a:custGeom>
              <a:avLst/>
              <a:gdLst>
                <a:gd name="T0" fmla="*/ 9 w 17"/>
                <a:gd name="T1" fmla="*/ 0 h 17"/>
                <a:gd name="T2" fmla="*/ 0 w 17"/>
                <a:gd name="T3" fmla="*/ 8 h 17"/>
                <a:gd name="T4" fmla="*/ 8 w 17"/>
                <a:gd name="T5" fmla="*/ 17 h 17"/>
                <a:gd name="T6" fmla="*/ 17 w 17"/>
                <a:gd name="T7" fmla="*/ 9 h 17"/>
                <a:gd name="T8" fmla="*/ 9 w 17"/>
                <a:gd name="T9" fmla="*/ 0 h 17"/>
              </a:gdLst>
              <a:ahLst/>
              <a:cxnLst>
                <a:cxn ang="0">
                  <a:pos x="T0" y="T1"/>
                </a:cxn>
                <a:cxn ang="0">
                  <a:pos x="T2" y="T3"/>
                </a:cxn>
                <a:cxn ang="0">
                  <a:pos x="T4" y="T5"/>
                </a:cxn>
                <a:cxn ang="0">
                  <a:pos x="T6" y="T7"/>
                </a:cxn>
                <a:cxn ang="0">
                  <a:pos x="T8" y="T9"/>
                </a:cxn>
              </a:cxnLst>
              <a:rect l="0" t="0" r="r" b="b"/>
              <a:pathLst>
                <a:path w="17" h="17">
                  <a:moveTo>
                    <a:pt x="9" y="0"/>
                  </a:moveTo>
                  <a:cubicBezTo>
                    <a:pt x="4" y="0"/>
                    <a:pt x="0" y="4"/>
                    <a:pt x="0" y="8"/>
                  </a:cubicBezTo>
                  <a:cubicBezTo>
                    <a:pt x="0" y="13"/>
                    <a:pt x="4" y="17"/>
                    <a:pt x="8" y="17"/>
                  </a:cubicBezTo>
                  <a:cubicBezTo>
                    <a:pt x="13" y="17"/>
                    <a:pt x="17" y="13"/>
                    <a:pt x="17" y="9"/>
                  </a:cubicBezTo>
                  <a:cubicBezTo>
                    <a:pt x="17" y="4"/>
                    <a:pt x="13" y="0"/>
                    <a:pt x="9" y="0"/>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4" name="Freeform 111"/>
            <p:cNvSpPr>
              <a:spLocks noEditPoints="1"/>
            </p:cNvSpPr>
            <p:nvPr/>
          </p:nvSpPr>
          <p:spPr bwMode="auto">
            <a:xfrm flipH="1" flipV="1">
              <a:off x="1027545" y="173403"/>
              <a:ext cx="35250" cy="35250"/>
            </a:xfrm>
            <a:custGeom>
              <a:avLst/>
              <a:gdLst>
                <a:gd name="T0" fmla="*/ 13 w 25"/>
                <a:gd name="T1" fmla="*/ 4 h 25"/>
                <a:gd name="T2" fmla="*/ 21 w 25"/>
                <a:gd name="T3" fmla="*/ 13 h 25"/>
                <a:gd name="T4" fmla="*/ 12 w 25"/>
                <a:gd name="T5" fmla="*/ 21 h 25"/>
                <a:gd name="T6" fmla="*/ 4 w 25"/>
                <a:gd name="T7" fmla="*/ 12 h 25"/>
                <a:gd name="T8" fmla="*/ 13 w 25"/>
                <a:gd name="T9" fmla="*/ 4 h 25"/>
                <a:gd name="T10" fmla="*/ 13 w 25"/>
                <a:gd name="T11" fmla="*/ 0 h 25"/>
                <a:gd name="T12" fmla="*/ 0 w 25"/>
                <a:gd name="T13" fmla="*/ 12 h 25"/>
                <a:gd name="T14" fmla="*/ 12 w 25"/>
                <a:gd name="T15" fmla="*/ 25 h 25"/>
                <a:gd name="T16" fmla="*/ 25 w 25"/>
                <a:gd name="T17" fmla="*/ 13 h 25"/>
                <a:gd name="T18" fmla="*/ 13 w 25"/>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5">
                  <a:moveTo>
                    <a:pt x="13" y="4"/>
                  </a:moveTo>
                  <a:cubicBezTo>
                    <a:pt x="17" y="4"/>
                    <a:pt x="21" y="8"/>
                    <a:pt x="21" y="13"/>
                  </a:cubicBezTo>
                  <a:cubicBezTo>
                    <a:pt x="21" y="17"/>
                    <a:pt x="17" y="21"/>
                    <a:pt x="12" y="21"/>
                  </a:cubicBezTo>
                  <a:cubicBezTo>
                    <a:pt x="8" y="21"/>
                    <a:pt x="4" y="17"/>
                    <a:pt x="4" y="12"/>
                  </a:cubicBezTo>
                  <a:cubicBezTo>
                    <a:pt x="4" y="8"/>
                    <a:pt x="8" y="4"/>
                    <a:pt x="13" y="4"/>
                  </a:cubicBezTo>
                  <a:moveTo>
                    <a:pt x="13" y="0"/>
                  </a:moveTo>
                  <a:cubicBezTo>
                    <a:pt x="6" y="0"/>
                    <a:pt x="0" y="5"/>
                    <a:pt x="0" y="12"/>
                  </a:cubicBezTo>
                  <a:cubicBezTo>
                    <a:pt x="0" y="19"/>
                    <a:pt x="5" y="25"/>
                    <a:pt x="12" y="25"/>
                  </a:cubicBezTo>
                  <a:cubicBezTo>
                    <a:pt x="19" y="25"/>
                    <a:pt x="25" y="20"/>
                    <a:pt x="25" y="13"/>
                  </a:cubicBezTo>
                  <a:cubicBezTo>
                    <a:pt x="25" y="6"/>
                    <a:pt x="20" y="0"/>
                    <a:pt x="13"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5" name="Oval 112"/>
            <p:cNvSpPr>
              <a:spLocks noChangeArrowheads="1"/>
            </p:cNvSpPr>
            <p:nvPr/>
          </p:nvSpPr>
          <p:spPr bwMode="auto">
            <a:xfrm flipH="1" flipV="1">
              <a:off x="310605" y="971077"/>
              <a:ext cx="15351" cy="15351"/>
            </a:xfrm>
            <a:prstGeom prst="ellipse">
              <a:avLst/>
            </a:pr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6" name="Freeform 113"/>
            <p:cNvSpPr>
              <a:spLocks noEditPoints="1"/>
            </p:cNvSpPr>
            <p:nvPr/>
          </p:nvSpPr>
          <p:spPr bwMode="auto">
            <a:xfrm flipH="1" flipV="1">
              <a:off x="304919" y="965391"/>
              <a:ext cx="26722" cy="26722"/>
            </a:xfrm>
            <a:custGeom>
              <a:avLst/>
              <a:gdLst>
                <a:gd name="T0" fmla="*/ 10 w 19"/>
                <a:gd name="T1" fmla="*/ 4 h 19"/>
                <a:gd name="T2" fmla="*/ 15 w 19"/>
                <a:gd name="T3" fmla="*/ 9 h 19"/>
                <a:gd name="T4" fmla="*/ 10 w 19"/>
                <a:gd name="T5" fmla="*/ 15 h 19"/>
                <a:gd name="T6" fmla="*/ 4 w 19"/>
                <a:gd name="T7" fmla="*/ 9 h 19"/>
                <a:gd name="T8" fmla="*/ 10 w 19"/>
                <a:gd name="T9" fmla="*/ 4 h 19"/>
                <a:gd name="T10" fmla="*/ 10 w 19"/>
                <a:gd name="T11" fmla="*/ 0 h 19"/>
                <a:gd name="T12" fmla="*/ 0 w 19"/>
                <a:gd name="T13" fmla="*/ 9 h 19"/>
                <a:gd name="T14" fmla="*/ 10 w 19"/>
                <a:gd name="T15" fmla="*/ 18 h 19"/>
                <a:gd name="T16" fmla="*/ 19 w 19"/>
                <a:gd name="T17" fmla="*/ 9 h 19"/>
                <a:gd name="T18" fmla="*/ 10 w 19"/>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9">
                  <a:moveTo>
                    <a:pt x="10" y="4"/>
                  </a:moveTo>
                  <a:cubicBezTo>
                    <a:pt x="13" y="4"/>
                    <a:pt x="15" y="6"/>
                    <a:pt x="15" y="9"/>
                  </a:cubicBezTo>
                  <a:cubicBezTo>
                    <a:pt x="15" y="12"/>
                    <a:pt x="13" y="15"/>
                    <a:pt x="10" y="15"/>
                  </a:cubicBezTo>
                  <a:cubicBezTo>
                    <a:pt x="7" y="15"/>
                    <a:pt x="4" y="12"/>
                    <a:pt x="4" y="9"/>
                  </a:cubicBezTo>
                  <a:cubicBezTo>
                    <a:pt x="4" y="6"/>
                    <a:pt x="7" y="4"/>
                    <a:pt x="10" y="4"/>
                  </a:cubicBezTo>
                  <a:moveTo>
                    <a:pt x="10" y="0"/>
                  </a:moveTo>
                  <a:cubicBezTo>
                    <a:pt x="5" y="0"/>
                    <a:pt x="0" y="4"/>
                    <a:pt x="0" y="9"/>
                  </a:cubicBezTo>
                  <a:cubicBezTo>
                    <a:pt x="0" y="14"/>
                    <a:pt x="5" y="18"/>
                    <a:pt x="10" y="18"/>
                  </a:cubicBezTo>
                  <a:cubicBezTo>
                    <a:pt x="15" y="19"/>
                    <a:pt x="19" y="14"/>
                    <a:pt x="19" y="9"/>
                  </a:cubicBezTo>
                  <a:cubicBezTo>
                    <a:pt x="19" y="4"/>
                    <a:pt x="15"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7" name="Freeform 114"/>
            <p:cNvSpPr/>
            <p:nvPr/>
          </p:nvSpPr>
          <p:spPr bwMode="auto">
            <a:xfrm flipH="1" flipV="1">
              <a:off x="-139685" y="645867"/>
              <a:ext cx="34682" cy="35250"/>
            </a:xfrm>
            <a:custGeom>
              <a:avLst/>
              <a:gdLst>
                <a:gd name="T0" fmla="*/ 13 w 25"/>
                <a:gd name="T1" fmla="*/ 0 h 25"/>
                <a:gd name="T2" fmla="*/ 0 w 25"/>
                <a:gd name="T3" fmla="*/ 12 h 25"/>
                <a:gd name="T4" fmla="*/ 12 w 25"/>
                <a:gd name="T5" fmla="*/ 25 h 25"/>
                <a:gd name="T6" fmla="*/ 25 w 25"/>
                <a:gd name="T7" fmla="*/ 12 h 25"/>
                <a:gd name="T8" fmla="*/ 13 w 25"/>
                <a:gd name="T9" fmla="*/ 0 h 25"/>
              </a:gdLst>
              <a:ahLst/>
              <a:cxnLst>
                <a:cxn ang="0">
                  <a:pos x="T0" y="T1"/>
                </a:cxn>
                <a:cxn ang="0">
                  <a:pos x="T2" y="T3"/>
                </a:cxn>
                <a:cxn ang="0">
                  <a:pos x="T4" y="T5"/>
                </a:cxn>
                <a:cxn ang="0">
                  <a:pos x="T6" y="T7"/>
                </a:cxn>
                <a:cxn ang="0">
                  <a:pos x="T8" y="T9"/>
                </a:cxn>
              </a:cxnLst>
              <a:rect l="0" t="0" r="r" b="b"/>
              <a:pathLst>
                <a:path w="25" h="25">
                  <a:moveTo>
                    <a:pt x="13" y="0"/>
                  </a:moveTo>
                  <a:cubicBezTo>
                    <a:pt x="6" y="0"/>
                    <a:pt x="0" y="5"/>
                    <a:pt x="0" y="12"/>
                  </a:cubicBezTo>
                  <a:cubicBezTo>
                    <a:pt x="0" y="19"/>
                    <a:pt x="6" y="24"/>
                    <a:pt x="12" y="25"/>
                  </a:cubicBezTo>
                  <a:cubicBezTo>
                    <a:pt x="19" y="25"/>
                    <a:pt x="25" y="19"/>
                    <a:pt x="25" y="12"/>
                  </a:cubicBezTo>
                  <a:cubicBezTo>
                    <a:pt x="25" y="6"/>
                    <a:pt x="19" y="0"/>
                    <a:pt x="13" y="0"/>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9" name="Freeform 116"/>
            <p:cNvSpPr/>
            <p:nvPr/>
          </p:nvSpPr>
          <p:spPr bwMode="auto">
            <a:xfrm flipH="1" flipV="1">
              <a:off x="202581" y="616302"/>
              <a:ext cx="17057" cy="17057"/>
            </a:xfrm>
            <a:custGeom>
              <a:avLst/>
              <a:gdLst>
                <a:gd name="T0" fmla="*/ 6 w 12"/>
                <a:gd name="T1" fmla="*/ 12 h 12"/>
                <a:gd name="T2" fmla="*/ 12 w 12"/>
                <a:gd name="T3" fmla="*/ 6 h 12"/>
                <a:gd name="T4" fmla="*/ 6 w 12"/>
                <a:gd name="T5" fmla="*/ 0 h 12"/>
                <a:gd name="T6" fmla="*/ 0 w 12"/>
                <a:gd name="T7" fmla="*/ 6 h 12"/>
                <a:gd name="T8" fmla="*/ 6 w 12"/>
                <a:gd name="T9" fmla="*/ 12 h 12"/>
              </a:gdLst>
              <a:ahLst/>
              <a:cxnLst>
                <a:cxn ang="0">
                  <a:pos x="T0" y="T1"/>
                </a:cxn>
                <a:cxn ang="0">
                  <a:pos x="T2" y="T3"/>
                </a:cxn>
                <a:cxn ang="0">
                  <a:pos x="T4" y="T5"/>
                </a:cxn>
                <a:cxn ang="0">
                  <a:pos x="T6" y="T7"/>
                </a:cxn>
                <a:cxn ang="0">
                  <a:pos x="T8" y="T9"/>
                </a:cxn>
              </a:cxnLst>
              <a:rect l="0" t="0" r="r" b="b"/>
              <a:pathLst>
                <a:path w="12" h="12">
                  <a:moveTo>
                    <a:pt x="6" y="12"/>
                  </a:moveTo>
                  <a:cubicBezTo>
                    <a:pt x="9" y="12"/>
                    <a:pt x="12" y="9"/>
                    <a:pt x="12" y="6"/>
                  </a:cubicBezTo>
                  <a:cubicBezTo>
                    <a:pt x="12" y="3"/>
                    <a:pt x="9" y="0"/>
                    <a:pt x="6" y="0"/>
                  </a:cubicBezTo>
                  <a:cubicBezTo>
                    <a:pt x="3" y="0"/>
                    <a:pt x="0" y="2"/>
                    <a:pt x="0" y="6"/>
                  </a:cubicBezTo>
                  <a:cubicBezTo>
                    <a:pt x="0" y="9"/>
                    <a:pt x="3" y="12"/>
                    <a:pt x="6" y="12"/>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0" name="Freeform 117"/>
            <p:cNvSpPr>
              <a:spLocks noEditPoints="1"/>
            </p:cNvSpPr>
            <p:nvPr/>
          </p:nvSpPr>
          <p:spPr bwMode="auto">
            <a:xfrm flipH="1" flipV="1">
              <a:off x="196895" y="610617"/>
              <a:ext cx="28428" cy="28428"/>
            </a:xfrm>
            <a:custGeom>
              <a:avLst/>
              <a:gdLst>
                <a:gd name="T0" fmla="*/ 10 w 20"/>
                <a:gd name="T1" fmla="*/ 4 h 20"/>
                <a:gd name="T2" fmla="*/ 16 w 20"/>
                <a:gd name="T3" fmla="*/ 10 h 20"/>
                <a:gd name="T4" fmla="*/ 10 w 20"/>
                <a:gd name="T5" fmla="*/ 16 h 20"/>
                <a:gd name="T6" fmla="*/ 4 w 20"/>
                <a:gd name="T7" fmla="*/ 10 h 20"/>
                <a:gd name="T8" fmla="*/ 10 w 20"/>
                <a:gd name="T9" fmla="*/ 4 h 20"/>
                <a:gd name="T10" fmla="*/ 10 w 20"/>
                <a:gd name="T11" fmla="*/ 0 h 20"/>
                <a:gd name="T12" fmla="*/ 0 w 20"/>
                <a:gd name="T13" fmla="*/ 10 h 20"/>
                <a:gd name="T14" fmla="*/ 10 w 20"/>
                <a:gd name="T15" fmla="*/ 20 h 20"/>
                <a:gd name="T16" fmla="*/ 20 w 20"/>
                <a:gd name="T17" fmla="*/ 10 h 20"/>
                <a:gd name="T18" fmla="*/ 10 w 20"/>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4"/>
                  </a:moveTo>
                  <a:cubicBezTo>
                    <a:pt x="13" y="4"/>
                    <a:pt x="16" y="7"/>
                    <a:pt x="16" y="10"/>
                  </a:cubicBezTo>
                  <a:cubicBezTo>
                    <a:pt x="16" y="13"/>
                    <a:pt x="13" y="16"/>
                    <a:pt x="10" y="16"/>
                  </a:cubicBezTo>
                  <a:cubicBezTo>
                    <a:pt x="7" y="16"/>
                    <a:pt x="4" y="13"/>
                    <a:pt x="4" y="10"/>
                  </a:cubicBezTo>
                  <a:cubicBezTo>
                    <a:pt x="4" y="6"/>
                    <a:pt x="7" y="4"/>
                    <a:pt x="10" y="4"/>
                  </a:cubicBezTo>
                  <a:moveTo>
                    <a:pt x="10" y="0"/>
                  </a:moveTo>
                  <a:cubicBezTo>
                    <a:pt x="5" y="0"/>
                    <a:pt x="0" y="4"/>
                    <a:pt x="0" y="10"/>
                  </a:cubicBezTo>
                  <a:cubicBezTo>
                    <a:pt x="0" y="15"/>
                    <a:pt x="5" y="20"/>
                    <a:pt x="10" y="20"/>
                  </a:cubicBezTo>
                  <a:cubicBezTo>
                    <a:pt x="15" y="20"/>
                    <a:pt x="20" y="15"/>
                    <a:pt x="20" y="10"/>
                  </a:cubicBezTo>
                  <a:cubicBezTo>
                    <a:pt x="20" y="5"/>
                    <a:pt x="16"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1" name="Freeform 118"/>
            <p:cNvSpPr/>
            <p:nvPr/>
          </p:nvSpPr>
          <p:spPr bwMode="auto">
            <a:xfrm flipH="1" flipV="1">
              <a:off x="187230" y="550351"/>
              <a:ext cx="19900" cy="18194"/>
            </a:xfrm>
            <a:custGeom>
              <a:avLst/>
              <a:gdLst>
                <a:gd name="T0" fmla="*/ 7 w 14"/>
                <a:gd name="T1" fmla="*/ 0 h 13"/>
                <a:gd name="T2" fmla="*/ 0 w 14"/>
                <a:gd name="T3" fmla="*/ 6 h 13"/>
                <a:gd name="T4" fmla="*/ 7 w 14"/>
                <a:gd name="T5" fmla="*/ 13 h 13"/>
                <a:gd name="T6" fmla="*/ 14 w 14"/>
                <a:gd name="T7" fmla="*/ 7 h 13"/>
                <a:gd name="T8" fmla="*/ 7 w 14"/>
                <a:gd name="T9" fmla="*/ 0 h 13"/>
              </a:gdLst>
              <a:ahLst/>
              <a:cxnLst>
                <a:cxn ang="0">
                  <a:pos x="T0" y="T1"/>
                </a:cxn>
                <a:cxn ang="0">
                  <a:pos x="T2" y="T3"/>
                </a:cxn>
                <a:cxn ang="0">
                  <a:pos x="T4" y="T5"/>
                </a:cxn>
                <a:cxn ang="0">
                  <a:pos x="T6" y="T7"/>
                </a:cxn>
                <a:cxn ang="0">
                  <a:pos x="T8" y="T9"/>
                </a:cxn>
              </a:cxnLst>
              <a:rect l="0" t="0" r="r" b="b"/>
              <a:pathLst>
                <a:path w="14" h="13">
                  <a:moveTo>
                    <a:pt x="7" y="0"/>
                  </a:moveTo>
                  <a:cubicBezTo>
                    <a:pt x="3" y="0"/>
                    <a:pt x="0" y="3"/>
                    <a:pt x="0" y="6"/>
                  </a:cubicBezTo>
                  <a:cubicBezTo>
                    <a:pt x="0" y="10"/>
                    <a:pt x="3" y="13"/>
                    <a:pt x="7" y="13"/>
                  </a:cubicBezTo>
                  <a:cubicBezTo>
                    <a:pt x="10" y="13"/>
                    <a:pt x="14" y="10"/>
                    <a:pt x="14" y="7"/>
                  </a:cubicBezTo>
                  <a:cubicBezTo>
                    <a:pt x="14" y="3"/>
                    <a:pt x="11" y="0"/>
                    <a:pt x="7" y="0"/>
                  </a:cubicBezTo>
                  <a:close/>
                </a:path>
              </a:pathLst>
            </a:custGeom>
            <a:solidFill>
              <a:srgbClr val="276B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2" name="Freeform 119"/>
            <p:cNvSpPr>
              <a:spLocks noEditPoints="1"/>
            </p:cNvSpPr>
            <p:nvPr/>
          </p:nvSpPr>
          <p:spPr bwMode="auto">
            <a:xfrm flipH="1" flipV="1">
              <a:off x="183250" y="544665"/>
              <a:ext cx="28996" cy="29565"/>
            </a:xfrm>
            <a:custGeom>
              <a:avLst/>
              <a:gdLst>
                <a:gd name="T0" fmla="*/ 11 w 21"/>
                <a:gd name="T1" fmla="*/ 4 h 21"/>
                <a:gd name="T2" fmla="*/ 18 w 21"/>
                <a:gd name="T3" fmla="*/ 11 h 21"/>
                <a:gd name="T4" fmla="*/ 11 w 21"/>
                <a:gd name="T5" fmla="*/ 17 h 21"/>
                <a:gd name="T6" fmla="*/ 4 w 21"/>
                <a:gd name="T7" fmla="*/ 10 h 21"/>
                <a:gd name="T8" fmla="*/ 11 w 21"/>
                <a:gd name="T9" fmla="*/ 4 h 21"/>
                <a:gd name="T10" fmla="*/ 11 w 21"/>
                <a:gd name="T11" fmla="*/ 0 h 21"/>
                <a:gd name="T12" fmla="*/ 0 w 21"/>
                <a:gd name="T13" fmla="*/ 10 h 21"/>
                <a:gd name="T14" fmla="*/ 11 w 21"/>
                <a:gd name="T15" fmla="*/ 21 h 21"/>
                <a:gd name="T16" fmla="*/ 21 w 21"/>
                <a:gd name="T17" fmla="*/ 11 h 21"/>
                <a:gd name="T18" fmla="*/ 11 w 21"/>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1" y="4"/>
                  </a:moveTo>
                  <a:cubicBezTo>
                    <a:pt x="15" y="4"/>
                    <a:pt x="18" y="7"/>
                    <a:pt x="18" y="11"/>
                  </a:cubicBezTo>
                  <a:cubicBezTo>
                    <a:pt x="18" y="14"/>
                    <a:pt x="14" y="17"/>
                    <a:pt x="11" y="17"/>
                  </a:cubicBezTo>
                  <a:cubicBezTo>
                    <a:pt x="7" y="17"/>
                    <a:pt x="4" y="14"/>
                    <a:pt x="4" y="10"/>
                  </a:cubicBezTo>
                  <a:cubicBezTo>
                    <a:pt x="4" y="7"/>
                    <a:pt x="7" y="4"/>
                    <a:pt x="11" y="4"/>
                  </a:cubicBezTo>
                  <a:moveTo>
                    <a:pt x="11" y="0"/>
                  </a:moveTo>
                  <a:cubicBezTo>
                    <a:pt x="5" y="0"/>
                    <a:pt x="0" y="5"/>
                    <a:pt x="0" y="10"/>
                  </a:cubicBezTo>
                  <a:cubicBezTo>
                    <a:pt x="0" y="16"/>
                    <a:pt x="5" y="21"/>
                    <a:pt x="11" y="21"/>
                  </a:cubicBezTo>
                  <a:cubicBezTo>
                    <a:pt x="17" y="21"/>
                    <a:pt x="21" y="16"/>
                    <a:pt x="21" y="11"/>
                  </a:cubicBezTo>
                  <a:cubicBezTo>
                    <a:pt x="21" y="5"/>
                    <a:pt x="17" y="0"/>
                    <a:pt x="11"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3" name="Freeform 120"/>
            <p:cNvSpPr/>
            <p:nvPr/>
          </p:nvSpPr>
          <p:spPr bwMode="auto">
            <a:xfrm flipH="1" flipV="1">
              <a:off x="36565" y="437209"/>
              <a:ext cx="15351" cy="15351"/>
            </a:xfrm>
            <a:custGeom>
              <a:avLst/>
              <a:gdLst>
                <a:gd name="T0" fmla="*/ 5 w 11"/>
                <a:gd name="T1" fmla="*/ 1 h 11"/>
                <a:gd name="T2" fmla="*/ 0 w 11"/>
                <a:gd name="T3" fmla="*/ 6 h 11"/>
                <a:gd name="T4" fmla="*/ 5 w 11"/>
                <a:gd name="T5" fmla="*/ 11 h 11"/>
                <a:gd name="T6" fmla="*/ 11 w 11"/>
                <a:gd name="T7" fmla="*/ 6 h 11"/>
                <a:gd name="T8" fmla="*/ 5 w 11"/>
                <a:gd name="T9" fmla="*/ 1 h 11"/>
              </a:gdLst>
              <a:ahLst/>
              <a:cxnLst>
                <a:cxn ang="0">
                  <a:pos x="T0" y="T1"/>
                </a:cxn>
                <a:cxn ang="0">
                  <a:pos x="T2" y="T3"/>
                </a:cxn>
                <a:cxn ang="0">
                  <a:pos x="T4" y="T5"/>
                </a:cxn>
                <a:cxn ang="0">
                  <a:pos x="T6" y="T7"/>
                </a:cxn>
                <a:cxn ang="0">
                  <a:pos x="T8" y="T9"/>
                </a:cxn>
              </a:cxnLst>
              <a:rect l="0" t="0" r="r" b="b"/>
              <a:pathLst>
                <a:path w="11" h="11">
                  <a:moveTo>
                    <a:pt x="5" y="1"/>
                  </a:moveTo>
                  <a:cubicBezTo>
                    <a:pt x="2" y="0"/>
                    <a:pt x="0" y="3"/>
                    <a:pt x="0" y="6"/>
                  </a:cubicBezTo>
                  <a:cubicBezTo>
                    <a:pt x="0" y="9"/>
                    <a:pt x="2" y="11"/>
                    <a:pt x="5" y="11"/>
                  </a:cubicBezTo>
                  <a:cubicBezTo>
                    <a:pt x="8" y="11"/>
                    <a:pt x="11" y="9"/>
                    <a:pt x="11" y="6"/>
                  </a:cubicBezTo>
                  <a:cubicBezTo>
                    <a:pt x="11" y="3"/>
                    <a:pt x="8" y="1"/>
                    <a:pt x="5" y="1"/>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4" name="Freeform 121"/>
            <p:cNvSpPr>
              <a:spLocks noEditPoints="1"/>
            </p:cNvSpPr>
            <p:nvPr/>
          </p:nvSpPr>
          <p:spPr bwMode="auto">
            <a:xfrm flipH="1" flipV="1">
              <a:off x="32016" y="431524"/>
              <a:ext cx="25585" cy="25016"/>
            </a:xfrm>
            <a:custGeom>
              <a:avLst/>
              <a:gdLst>
                <a:gd name="T0" fmla="*/ 9 w 18"/>
                <a:gd name="T1" fmla="*/ 4 h 18"/>
                <a:gd name="T2" fmla="*/ 15 w 18"/>
                <a:gd name="T3" fmla="*/ 9 h 18"/>
                <a:gd name="T4" fmla="*/ 9 w 18"/>
                <a:gd name="T5" fmla="*/ 14 h 18"/>
                <a:gd name="T6" fmla="*/ 4 w 18"/>
                <a:gd name="T7" fmla="*/ 9 h 18"/>
                <a:gd name="T8" fmla="*/ 9 w 18"/>
                <a:gd name="T9" fmla="*/ 4 h 18"/>
                <a:gd name="T10" fmla="*/ 9 w 18"/>
                <a:gd name="T11" fmla="*/ 0 h 18"/>
                <a:gd name="T12" fmla="*/ 0 w 18"/>
                <a:gd name="T13" fmla="*/ 9 h 18"/>
                <a:gd name="T14" fmla="*/ 9 w 18"/>
                <a:gd name="T15" fmla="*/ 18 h 18"/>
                <a:gd name="T16" fmla="*/ 18 w 18"/>
                <a:gd name="T17" fmla="*/ 9 h 18"/>
                <a:gd name="T18" fmla="*/ 9 w 18"/>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8">
                  <a:moveTo>
                    <a:pt x="9" y="4"/>
                  </a:moveTo>
                  <a:cubicBezTo>
                    <a:pt x="12" y="4"/>
                    <a:pt x="15" y="6"/>
                    <a:pt x="15" y="9"/>
                  </a:cubicBezTo>
                  <a:cubicBezTo>
                    <a:pt x="15" y="12"/>
                    <a:pt x="12" y="14"/>
                    <a:pt x="9" y="14"/>
                  </a:cubicBezTo>
                  <a:cubicBezTo>
                    <a:pt x="6" y="14"/>
                    <a:pt x="4" y="12"/>
                    <a:pt x="4" y="9"/>
                  </a:cubicBezTo>
                  <a:cubicBezTo>
                    <a:pt x="4" y="6"/>
                    <a:pt x="6" y="3"/>
                    <a:pt x="9" y="4"/>
                  </a:cubicBezTo>
                  <a:moveTo>
                    <a:pt x="9" y="0"/>
                  </a:moveTo>
                  <a:cubicBezTo>
                    <a:pt x="4" y="0"/>
                    <a:pt x="0" y="4"/>
                    <a:pt x="0" y="9"/>
                  </a:cubicBezTo>
                  <a:cubicBezTo>
                    <a:pt x="0" y="14"/>
                    <a:pt x="4" y="18"/>
                    <a:pt x="9" y="18"/>
                  </a:cubicBezTo>
                  <a:cubicBezTo>
                    <a:pt x="14" y="18"/>
                    <a:pt x="18" y="14"/>
                    <a:pt x="18" y="9"/>
                  </a:cubicBezTo>
                  <a:cubicBezTo>
                    <a:pt x="18" y="4"/>
                    <a:pt x="14" y="0"/>
                    <a:pt x="9"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9" name="Freeform 126"/>
            <p:cNvSpPr/>
            <p:nvPr/>
          </p:nvSpPr>
          <p:spPr bwMode="auto">
            <a:xfrm flipH="1" flipV="1">
              <a:off x="951928" y="37520"/>
              <a:ext cx="32408" cy="31839"/>
            </a:xfrm>
            <a:custGeom>
              <a:avLst/>
              <a:gdLst>
                <a:gd name="T0" fmla="*/ 12 w 23"/>
                <a:gd name="T1" fmla="*/ 0 h 23"/>
                <a:gd name="T2" fmla="*/ 0 w 23"/>
                <a:gd name="T3" fmla="*/ 11 h 23"/>
                <a:gd name="T4" fmla="*/ 11 w 23"/>
                <a:gd name="T5" fmla="*/ 23 h 23"/>
                <a:gd name="T6" fmla="*/ 23 w 23"/>
                <a:gd name="T7" fmla="*/ 12 h 23"/>
                <a:gd name="T8" fmla="*/ 12 w 23"/>
                <a:gd name="T9" fmla="*/ 0 h 23"/>
              </a:gdLst>
              <a:ahLst/>
              <a:cxnLst>
                <a:cxn ang="0">
                  <a:pos x="T0" y="T1"/>
                </a:cxn>
                <a:cxn ang="0">
                  <a:pos x="T2" y="T3"/>
                </a:cxn>
                <a:cxn ang="0">
                  <a:pos x="T4" y="T5"/>
                </a:cxn>
                <a:cxn ang="0">
                  <a:pos x="T6" y="T7"/>
                </a:cxn>
                <a:cxn ang="0">
                  <a:pos x="T8" y="T9"/>
                </a:cxn>
              </a:cxnLst>
              <a:rect l="0" t="0" r="r" b="b"/>
              <a:pathLst>
                <a:path w="23" h="23">
                  <a:moveTo>
                    <a:pt x="12" y="0"/>
                  </a:moveTo>
                  <a:cubicBezTo>
                    <a:pt x="5" y="0"/>
                    <a:pt x="0" y="5"/>
                    <a:pt x="0" y="11"/>
                  </a:cubicBezTo>
                  <a:cubicBezTo>
                    <a:pt x="0" y="18"/>
                    <a:pt x="5" y="23"/>
                    <a:pt x="11" y="23"/>
                  </a:cubicBezTo>
                  <a:cubicBezTo>
                    <a:pt x="18" y="23"/>
                    <a:pt x="23" y="18"/>
                    <a:pt x="23" y="12"/>
                  </a:cubicBezTo>
                  <a:cubicBezTo>
                    <a:pt x="23" y="5"/>
                    <a:pt x="18" y="0"/>
                    <a:pt x="12" y="0"/>
                  </a:cubicBezTo>
                  <a:close/>
                </a:path>
              </a:pathLst>
            </a:custGeom>
            <a:solidFill>
              <a:srgbClr val="276B9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30" name="Freeform 127"/>
            <p:cNvSpPr>
              <a:spLocks noEditPoints="1"/>
            </p:cNvSpPr>
            <p:nvPr/>
          </p:nvSpPr>
          <p:spPr bwMode="auto">
            <a:xfrm flipH="1" flipV="1">
              <a:off x="946811" y="31835"/>
              <a:ext cx="43210" cy="43210"/>
            </a:xfrm>
            <a:custGeom>
              <a:avLst/>
              <a:gdLst>
                <a:gd name="T0" fmla="*/ 16 w 31"/>
                <a:gd name="T1" fmla="*/ 4 h 31"/>
                <a:gd name="T2" fmla="*/ 27 w 31"/>
                <a:gd name="T3" fmla="*/ 16 h 31"/>
                <a:gd name="T4" fmla="*/ 15 w 31"/>
                <a:gd name="T5" fmla="*/ 27 h 31"/>
                <a:gd name="T6" fmla="*/ 4 w 31"/>
                <a:gd name="T7" fmla="*/ 15 h 31"/>
                <a:gd name="T8" fmla="*/ 16 w 31"/>
                <a:gd name="T9" fmla="*/ 4 h 31"/>
                <a:gd name="T10" fmla="*/ 16 w 31"/>
                <a:gd name="T11" fmla="*/ 0 h 31"/>
                <a:gd name="T12" fmla="*/ 0 w 31"/>
                <a:gd name="T13" fmla="*/ 15 h 31"/>
                <a:gd name="T14" fmla="*/ 15 w 31"/>
                <a:gd name="T15" fmla="*/ 31 h 31"/>
                <a:gd name="T16" fmla="*/ 31 w 31"/>
                <a:gd name="T17" fmla="*/ 16 h 31"/>
                <a:gd name="T18" fmla="*/ 16 w 31"/>
                <a:gd name="T1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1">
                  <a:moveTo>
                    <a:pt x="16" y="4"/>
                  </a:moveTo>
                  <a:cubicBezTo>
                    <a:pt x="22" y="4"/>
                    <a:pt x="27" y="9"/>
                    <a:pt x="27" y="16"/>
                  </a:cubicBezTo>
                  <a:cubicBezTo>
                    <a:pt x="27" y="22"/>
                    <a:pt x="22" y="27"/>
                    <a:pt x="15" y="27"/>
                  </a:cubicBezTo>
                  <a:cubicBezTo>
                    <a:pt x="9" y="27"/>
                    <a:pt x="4" y="22"/>
                    <a:pt x="4" y="15"/>
                  </a:cubicBezTo>
                  <a:cubicBezTo>
                    <a:pt x="4" y="9"/>
                    <a:pt x="9" y="4"/>
                    <a:pt x="16" y="4"/>
                  </a:cubicBezTo>
                  <a:moveTo>
                    <a:pt x="16" y="0"/>
                  </a:moveTo>
                  <a:cubicBezTo>
                    <a:pt x="7" y="0"/>
                    <a:pt x="0" y="7"/>
                    <a:pt x="0" y="15"/>
                  </a:cubicBezTo>
                  <a:cubicBezTo>
                    <a:pt x="0" y="24"/>
                    <a:pt x="7" y="31"/>
                    <a:pt x="15" y="31"/>
                  </a:cubicBezTo>
                  <a:cubicBezTo>
                    <a:pt x="24" y="31"/>
                    <a:pt x="31" y="24"/>
                    <a:pt x="31" y="16"/>
                  </a:cubicBezTo>
                  <a:cubicBezTo>
                    <a:pt x="31" y="7"/>
                    <a:pt x="24" y="0"/>
                    <a:pt x="16"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1" name="Oval 128"/>
            <p:cNvSpPr>
              <a:spLocks noChangeArrowheads="1"/>
            </p:cNvSpPr>
            <p:nvPr/>
          </p:nvSpPr>
          <p:spPr bwMode="auto">
            <a:xfrm flipH="1" flipV="1">
              <a:off x="805242" y="226847"/>
              <a:ext cx="19900" cy="19331"/>
            </a:xfrm>
            <a:prstGeom prst="ellipse">
              <a:avLst/>
            </a:pr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2" name="Freeform 129"/>
            <p:cNvSpPr>
              <a:spLocks noEditPoints="1"/>
            </p:cNvSpPr>
            <p:nvPr/>
          </p:nvSpPr>
          <p:spPr bwMode="auto">
            <a:xfrm flipH="1" flipV="1">
              <a:off x="801262" y="222298"/>
              <a:ext cx="28996" cy="29565"/>
            </a:xfrm>
            <a:custGeom>
              <a:avLst/>
              <a:gdLst>
                <a:gd name="T0" fmla="*/ 11 w 21"/>
                <a:gd name="T1" fmla="*/ 4 h 21"/>
                <a:gd name="T2" fmla="*/ 18 w 21"/>
                <a:gd name="T3" fmla="*/ 11 h 21"/>
                <a:gd name="T4" fmla="*/ 11 w 21"/>
                <a:gd name="T5" fmla="*/ 18 h 21"/>
                <a:gd name="T6" fmla="*/ 4 w 21"/>
                <a:gd name="T7" fmla="*/ 11 h 21"/>
                <a:gd name="T8" fmla="*/ 11 w 21"/>
                <a:gd name="T9" fmla="*/ 4 h 21"/>
                <a:gd name="T10" fmla="*/ 11 w 21"/>
                <a:gd name="T11" fmla="*/ 0 h 21"/>
                <a:gd name="T12" fmla="*/ 0 w 21"/>
                <a:gd name="T13" fmla="*/ 11 h 21"/>
                <a:gd name="T14" fmla="*/ 11 w 21"/>
                <a:gd name="T15" fmla="*/ 21 h 21"/>
                <a:gd name="T16" fmla="*/ 21 w 21"/>
                <a:gd name="T17" fmla="*/ 11 h 21"/>
                <a:gd name="T18" fmla="*/ 11 w 21"/>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1" y="4"/>
                  </a:moveTo>
                  <a:cubicBezTo>
                    <a:pt x="15" y="4"/>
                    <a:pt x="18" y="7"/>
                    <a:pt x="18" y="11"/>
                  </a:cubicBezTo>
                  <a:cubicBezTo>
                    <a:pt x="18" y="15"/>
                    <a:pt x="15" y="18"/>
                    <a:pt x="11" y="18"/>
                  </a:cubicBezTo>
                  <a:cubicBezTo>
                    <a:pt x="7" y="18"/>
                    <a:pt x="4" y="15"/>
                    <a:pt x="4" y="11"/>
                  </a:cubicBezTo>
                  <a:cubicBezTo>
                    <a:pt x="4" y="7"/>
                    <a:pt x="7" y="4"/>
                    <a:pt x="11" y="4"/>
                  </a:cubicBezTo>
                  <a:moveTo>
                    <a:pt x="11" y="0"/>
                  </a:moveTo>
                  <a:cubicBezTo>
                    <a:pt x="5" y="0"/>
                    <a:pt x="0" y="5"/>
                    <a:pt x="0" y="11"/>
                  </a:cubicBezTo>
                  <a:cubicBezTo>
                    <a:pt x="0" y="17"/>
                    <a:pt x="5" y="21"/>
                    <a:pt x="11" y="21"/>
                  </a:cubicBezTo>
                  <a:cubicBezTo>
                    <a:pt x="17" y="21"/>
                    <a:pt x="21" y="17"/>
                    <a:pt x="21" y="11"/>
                  </a:cubicBezTo>
                  <a:cubicBezTo>
                    <a:pt x="21" y="5"/>
                    <a:pt x="17" y="0"/>
                    <a:pt x="11"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5" name="Oval 132"/>
            <p:cNvSpPr>
              <a:spLocks noChangeArrowheads="1"/>
            </p:cNvSpPr>
            <p:nvPr/>
          </p:nvSpPr>
          <p:spPr bwMode="auto">
            <a:xfrm flipH="1" flipV="1">
              <a:off x="497658" y="222298"/>
              <a:ext cx="30702" cy="30702"/>
            </a:xfrm>
            <a:prstGeom prst="ellipse">
              <a:avLst/>
            </a:pr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6" name="Freeform 133"/>
            <p:cNvSpPr>
              <a:spLocks noEditPoints="1"/>
            </p:cNvSpPr>
            <p:nvPr/>
          </p:nvSpPr>
          <p:spPr bwMode="auto">
            <a:xfrm flipH="1" flipV="1">
              <a:off x="491972" y="216613"/>
              <a:ext cx="42073" cy="42073"/>
            </a:xfrm>
            <a:custGeom>
              <a:avLst/>
              <a:gdLst>
                <a:gd name="T0" fmla="*/ 15 w 30"/>
                <a:gd name="T1" fmla="*/ 4 h 30"/>
                <a:gd name="T2" fmla="*/ 26 w 30"/>
                <a:gd name="T3" fmla="*/ 15 h 30"/>
                <a:gd name="T4" fmla="*/ 15 w 30"/>
                <a:gd name="T5" fmla="*/ 26 h 30"/>
                <a:gd name="T6" fmla="*/ 4 w 30"/>
                <a:gd name="T7" fmla="*/ 15 h 30"/>
                <a:gd name="T8" fmla="*/ 15 w 30"/>
                <a:gd name="T9" fmla="*/ 4 h 30"/>
                <a:gd name="T10" fmla="*/ 15 w 30"/>
                <a:gd name="T11" fmla="*/ 0 h 30"/>
                <a:gd name="T12" fmla="*/ 0 w 30"/>
                <a:gd name="T13" fmla="*/ 15 h 30"/>
                <a:gd name="T14" fmla="*/ 15 w 30"/>
                <a:gd name="T15" fmla="*/ 30 h 30"/>
                <a:gd name="T16" fmla="*/ 30 w 30"/>
                <a:gd name="T17" fmla="*/ 15 h 30"/>
                <a:gd name="T18" fmla="*/ 15 w 30"/>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0">
                  <a:moveTo>
                    <a:pt x="15" y="4"/>
                  </a:moveTo>
                  <a:cubicBezTo>
                    <a:pt x="21" y="4"/>
                    <a:pt x="26" y="9"/>
                    <a:pt x="26" y="15"/>
                  </a:cubicBezTo>
                  <a:cubicBezTo>
                    <a:pt x="26" y="21"/>
                    <a:pt x="21" y="26"/>
                    <a:pt x="15" y="26"/>
                  </a:cubicBezTo>
                  <a:cubicBezTo>
                    <a:pt x="9" y="26"/>
                    <a:pt x="4" y="21"/>
                    <a:pt x="4" y="15"/>
                  </a:cubicBezTo>
                  <a:cubicBezTo>
                    <a:pt x="4" y="9"/>
                    <a:pt x="9" y="4"/>
                    <a:pt x="15" y="4"/>
                  </a:cubicBezTo>
                  <a:moveTo>
                    <a:pt x="15" y="0"/>
                  </a:moveTo>
                  <a:cubicBezTo>
                    <a:pt x="7" y="0"/>
                    <a:pt x="0" y="7"/>
                    <a:pt x="0" y="15"/>
                  </a:cubicBezTo>
                  <a:cubicBezTo>
                    <a:pt x="0" y="23"/>
                    <a:pt x="7" y="30"/>
                    <a:pt x="15" y="30"/>
                  </a:cubicBezTo>
                  <a:cubicBezTo>
                    <a:pt x="23" y="30"/>
                    <a:pt x="30" y="23"/>
                    <a:pt x="30" y="15"/>
                  </a:cubicBezTo>
                  <a:cubicBezTo>
                    <a:pt x="30" y="7"/>
                    <a:pt x="23" y="0"/>
                    <a:pt x="15"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7" name="Freeform 134"/>
            <p:cNvSpPr/>
            <p:nvPr/>
          </p:nvSpPr>
          <p:spPr bwMode="auto">
            <a:xfrm flipH="1" flipV="1">
              <a:off x="53052" y="16484"/>
              <a:ext cx="27859" cy="26722"/>
            </a:xfrm>
            <a:custGeom>
              <a:avLst/>
              <a:gdLst>
                <a:gd name="T0" fmla="*/ 10 w 20"/>
                <a:gd name="T1" fmla="*/ 0 h 19"/>
                <a:gd name="T2" fmla="*/ 0 w 20"/>
                <a:gd name="T3" fmla="*/ 10 h 19"/>
                <a:gd name="T4" fmla="*/ 10 w 20"/>
                <a:gd name="T5" fmla="*/ 19 h 19"/>
                <a:gd name="T6" fmla="*/ 19 w 20"/>
                <a:gd name="T7" fmla="*/ 10 h 19"/>
                <a:gd name="T8" fmla="*/ 10 w 20"/>
                <a:gd name="T9" fmla="*/ 0 h 19"/>
              </a:gdLst>
              <a:ahLst/>
              <a:cxnLst>
                <a:cxn ang="0">
                  <a:pos x="T0" y="T1"/>
                </a:cxn>
                <a:cxn ang="0">
                  <a:pos x="T2" y="T3"/>
                </a:cxn>
                <a:cxn ang="0">
                  <a:pos x="T4" y="T5"/>
                </a:cxn>
                <a:cxn ang="0">
                  <a:pos x="T6" y="T7"/>
                </a:cxn>
                <a:cxn ang="0">
                  <a:pos x="T8" y="T9"/>
                </a:cxn>
              </a:cxnLst>
              <a:rect l="0" t="0" r="r" b="b"/>
              <a:pathLst>
                <a:path w="20" h="19">
                  <a:moveTo>
                    <a:pt x="10" y="0"/>
                  </a:moveTo>
                  <a:cubicBezTo>
                    <a:pt x="5" y="0"/>
                    <a:pt x="0" y="4"/>
                    <a:pt x="0" y="10"/>
                  </a:cubicBezTo>
                  <a:cubicBezTo>
                    <a:pt x="0" y="15"/>
                    <a:pt x="4" y="19"/>
                    <a:pt x="10" y="19"/>
                  </a:cubicBezTo>
                  <a:cubicBezTo>
                    <a:pt x="15" y="19"/>
                    <a:pt x="19" y="15"/>
                    <a:pt x="19" y="10"/>
                  </a:cubicBezTo>
                  <a:cubicBezTo>
                    <a:pt x="20" y="4"/>
                    <a:pt x="15" y="0"/>
                    <a:pt x="10" y="0"/>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8" name="Freeform 135"/>
            <p:cNvSpPr>
              <a:spLocks noEditPoints="1"/>
            </p:cNvSpPr>
            <p:nvPr/>
          </p:nvSpPr>
          <p:spPr bwMode="auto">
            <a:xfrm flipH="1" flipV="1">
              <a:off x="49073" y="10798"/>
              <a:ext cx="37524" cy="37524"/>
            </a:xfrm>
            <a:custGeom>
              <a:avLst/>
              <a:gdLst>
                <a:gd name="T0" fmla="*/ 14 w 27"/>
                <a:gd name="T1" fmla="*/ 4 h 27"/>
                <a:gd name="T2" fmla="*/ 23 w 27"/>
                <a:gd name="T3" fmla="*/ 14 h 27"/>
                <a:gd name="T4" fmla="*/ 14 w 27"/>
                <a:gd name="T5" fmla="*/ 23 h 27"/>
                <a:gd name="T6" fmla="*/ 4 w 27"/>
                <a:gd name="T7" fmla="*/ 14 h 27"/>
                <a:gd name="T8" fmla="*/ 14 w 27"/>
                <a:gd name="T9" fmla="*/ 4 h 27"/>
                <a:gd name="T10" fmla="*/ 14 w 27"/>
                <a:gd name="T11" fmla="*/ 0 h 27"/>
                <a:gd name="T12" fmla="*/ 0 w 27"/>
                <a:gd name="T13" fmla="*/ 14 h 27"/>
                <a:gd name="T14" fmla="*/ 14 w 27"/>
                <a:gd name="T15" fmla="*/ 27 h 27"/>
                <a:gd name="T16" fmla="*/ 27 w 27"/>
                <a:gd name="T17" fmla="*/ 14 h 27"/>
                <a:gd name="T18" fmla="*/ 14 w 27"/>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7">
                  <a:moveTo>
                    <a:pt x="14" y="4"/>
                  </a:moveTo>
                  <a:cubicBezTo>
                    <a:pt x="19" y="4"/>
                    <a:pt x="24" y="8"/>
                    <a:pt x="23" y="14"/>
                  </a:cubicBezTo>
                  <a:cubicBezTo>
                    <a:pt x="23" y="19"/>
                    <a:pt x="19" y="23"/>
                    <a:pt x="14" y="23"/>
                  </a:cubicBezTo>
                  <a:cubicBezTo>
                    <a:pt x="8" y="23"/>
                    <a:pt x="4" y="19"/>
                    <a:pt x="4" y="14"/>
                  </a:cubicBezTo>
                  <a:cubicBezTo>
                    <a:pt x="4" y="8"/>
                    <a:pt x="9" y="4"/>
                    <a:pt x="14" y="4"/>
                  </a:cubicBezTo>
                  <a:moveTo>
                    <a:pt x="14" y="0"/>
                  </a:moveTo>
                  <a:cubicBezTo>
                    <a:pt x="6" y="0"/>
                    <a:pt x="0" y="6"/>
                    <a:pt x="0" y="14"/>
                  </a:cubicBezTo>
                  <a:cubicBezTo>
                    <a:pt x="0" y="21"/>
                    <a:pt x="6" y="27"/>
                    <a:pt x="14" y="27"/>
                  </a:cubicBezTo>
                  <a:cubicBezTo>
                    <a:pt x="21" y="27"/>
                    <a:pt x="27" y="21"/>
                    <a:pt x="27" y="14"/>
                  </a:cubicBezTo>
                  <a:cubicBezTo>
                    <a:pt x="27" y="6"/>
                    <a:pt x="21" y="0"/>
                    <a:pt x="14"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9" name="Oval 136"/>
            <p:cNvSpPr>
              <a:spLocks noChangeArrowheads="1"/>
            </p:cNvSpPr>
            <p:nvPr/>
          </p:nvSpPr>
          <p:spPr bwMode="auto">
            <a:xfrm flipH="1" flipV="1">
              <a:off x="430569" y="366709"/>
              <a:ext cx="19900" cy="19900"/>
            </a:xfrm>
            <a:prstGeom prst="ellipse">
              <a:avLst/>
            </a:pr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0" name="Freeform 137"/>
            <p:cNvSpPr>
              <a:spLocks noEditPoints="1"/>
            </p:cNvSpPr>
            <p:nvPr/>
          </p:nvSpPr>
          <p:spPr bwMode="auto">
            <a:xfrm flipH="1" flipV="1">
              <a:off x="424883" y="361024"/>
              <a:ext cx="30702" cy="31271"/>
            </a:xfrm>
            <a:custGeom>
              <a:avLst/>
              <a:gdLst>
                <a:gd name="T0" fmla="*/ 11 w 22"/>
                <a:gd name="T1" fmla="*/ 4 h 22"/>
                <a:gd name="T2" fmla="*/ 18 w 22"/>
                <a:gd name="T3" fmla="*/ 11 h 22"/>
                <a:gd name="T4" fmla="*/ 11 w 22"/>
                <a:gd name="T5" fmla="*/ 18 h 22"/>
                <a:gd name="T6" fmla="*/ 4 w 22"/>
                <a:gd name="T7" fmla="*/ 11 h 22"/>
                <a:gd name="T8" fmla="*/ 11 w 22"/>
                <a:gd name="T9" fmla="*/ 4 h 22"/>
                <a:gd name="T10" fmla="*/ 11 w 22"/>
                <a:gd name="T11" fmla="*/ 0 h 22"/>
                <a:gd name="T12" fmla="*/ 0 w 22"/>
                <a:gd name="T13" fmla="*/ 11 h 22"/>
                <a:gd name="T14" fmla="*/ 11 w 22"/>
                <a:gd name="T15" fmla="*/ 22 h 22"/>
                <a:gd name="T16" fmla="*/ 22 w 22"/>
                <a:gd name="T17" fmla="*/ 11 h 22"/>
                <a:gd name="T18" fmla="*/ 11 w 22"/>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4"/>
                  </a:moveTo>
                  <a:cubicBezTo>
                    <a:pt x="15" y="4"/>
                    <a:pt x="18" y="7"/>
                    <a:pt x="18" y="11"/>
                  </a:cubicBezTo>
                  <a:cubicBezTo>
                    <a:pt x="18" y="15"/>
                    <a:pt x="15" y="18"/>
                    <a:pt x="11" y="18"/>
                  </a:cubicBezTo>
                  <a:cubicBezTo>
                    <a:pt x="7" y="18"/>
                    <a:pt x="4" y="15"/>
                    <a:pt x="4" y="11"/>
                  </a:cubicBezTo>
                  <a:cubicBezTo>
                    <a:pt x="4" y="7"/>
                    <a:pt x="7" y="4"/>
                    <a:pt x="11" y="4"/>
                  </a:cubicBezTo>
                  <a:moveTo>
                    <a:pt x="11" y="0"/>
                  </a:moveTo>
                  <a:cubicBezTo>
                    <a:pt x="5" y="0"/>
                    <a:pt x="0" y="5"/>
                    <a:pt x="0" y="11"/>
                  </a:cubicBezTo>
                  <a:cubicBezTo>
                    <a:pt x="0" y="17"/>
                    <a:pt x="5" y="22"/>
                    <a:pt x="11" y="22"/>
                  </a:cubicBezTo>
                  <a:cubicBezTo>
                    <a:pt x="17" y="22"/>
                    <a:pt x="22" y="17"/>
                    <a:pt x="22" y="11"/>
                  </a:cubicBezTo>
                  <a:cubicBezTo>
                    <a:pt x="22" y="5"/>
                    <a:pt x="17" y="0"/>
                    <a:pt x="11"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1" name="Freeform 138"/>
            <p:cNvSpPr/>
            <p:nvPr/>
          </p:nvSpPr>
          <p:spPr bwMode="auto">
            <a:xfrm flipH="1" flipV="1">
              <a:off x="233282" y="1245686"/>
              <a:ext cx="23879" cy="23879"/>
            </a:xfrm>
            <a:custGeom>
              <a:avLst/>
              <a:gdLst>
                <a:gd name="T0" fmla="*/ 8 w 17"/>
                <a:gd name="T1" fmla="*/ 0 h 17"/>
                <a:gd name="T2" fmla="*/ 0 w 17"/>
                <a:gd name="T3" fmla="*/ 8 h 17"/>
                <a:gd name="T4" fmla="*/ 8 w 17"/>
                <a:gd name="T5" fmla="*/ 17 h 17"/>
                <a:gd name="T6" fmla="*/ 17 w 17"/>
                <a:gd name="T7" fmla="*/ 9 h 17"/>
                <a:gd name="T8" fmla="*/ 8 w 17"/>
                <a:gd name="T9" fmla="*/ 0 h 17"/>
              </a:gdLst>
              <a:ahLst/>
              <a:cxnLst>
                <a:cxn ang="0">
                  <a:pos x="T0" y="T1"/>
                </a:cxn>
                <a:cxn ang="0">
                  <a:pos x="T2" y="T3"/>
                </a:cxn>
                <a:cxn ang="0">
                  <a:pos x="T4" y="T5"/>
                </a:cxn>
                <a:cxn ang="0">
                  <a:pos x="T6" y="T7"/>
                </a:cxn>
                <a:cxn ang="0">
                  <a:pos x="T8" y="T9"/>
                </a:cxn>
              </a:cxnLst>
              <a:rect l="0" t="0" r="r" b="b"/>
              <a:pathLst>
                <a:path w="17" h="17">
                  <a:moveTo>
                    <a:pt x="8" y="0"/>
                  </a:moveTo>
                  <a:cubicBezTo>
                    <a:pt x="4" y="0"/>
                    <a:pt x="0" y="4"/>
                    <a:pt x="0" y="8"/>
                  </a:cubicBezTo>
                  <a:cubicBezTo>
                    <a:pt x="0" y="13"/>
                    <a:pt x="3" y="17"/>
                    <a:pt x="8" y="17"/>
                  </a:cubicBezTo>
                  <a:cubicBezTo>
                    <a:pt x="13" y="17"/>
                    <a:pt x="17" y="13"/>
                    <a:pt x="17" y="9"/>
                  </a:cubicBezTo>
                  <a:cubicBezTo>
                    <a:pt x="17" y="4"/>
                    <a:pt x="13" y="0"/>
                    <a:pt x="8" y="0"/>
                  </a:cubicBezTo>
                  <a:close/>
                </a:path>
              </a:pathLst>
            </a:custGeom>
            <a:solidFill>
              <a:srgbClr val="276B9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42" name="Freeform 139"/>
            <p:cNvSpPr>
              <a:spLocks noEditPoints="1"/>
            </p:cNvSpPr>
            <p:nvPr/>
          </p:nvSpPr>
          <p:spPr bwMode="auto">
            <a:xfrm flipH="1" flipV="1">
              <a:off x="229302" y="1240000"/>
              <a:ext cx="33545" cy="35250"/>
            </a:xfrm>
            <a:custGeom>
              <a:avLst/>
              <a:gdLst>
                <a:gd name="T0" fmla="*/ 12 w 24"/>
                <a:gd name="T1" fmla="*/ 4 h 25"/>
                <a:gd name="T2" fmla="*/ 21 w 24"/>
                <a:gd name="T3" fmla="*/ 13 h 25"/>
                <a:gd name="T4" fmla="*/ 12 w 24"/>
                <a:gd name="T5" fmla="*/ 21 h 25"/>
                <a:gd name="T6" fmla="*/ 4 w 24"/>
                <a:gd name="T7" fmla="*/ 12 h 25"/>
                <a:gd name="T8" fmla="*/ 12 w 24"/>
                <a:gd name="T9" fmla="*/ 4 h 25"/>
                <a:gd name="T10" fmla="*/ 12 w 24"/>
                <a:gd name="T11" fmla="*/ 0 h 25"/>
                <a:gd name="T12" fmla="*/ 0 w 24"/>
                <a:gd name="T13" fmla="*/ 12 h 25"/>
                <a:gd name="T14" fmla="*/ 12 w 24"/>
                <a:gd name="T15" fmla="*/ 25 h 25"/>
                <a:gd name="T16" fmla="*/ 24 w 24"/>
                <a:gd name="T17" fmla="*/ 13 h 25"/>
                <a:gd name="T18" fmla="*/ 12 w 24"/>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5">
                  <a:moveTo>
                    <a:pt x="12" y="4"/>
                  </a:moveTo>
                  <a:cubicBezTo>
                    <a:pt x="17" y="4"/>
                    <a:pt x="21" y="8"/>
                    <a:pt x="21" y="13"/>
                  </a:cubicBezTo>
                  <a:cubicBezTo>
                    <a:pt x="21" y="17"/>
                    <a:pt x="17" y="21"/>
                    <a:pt x="12" y="21"/>
                  </a:cubicBezTo>
                  <a:cubicBezTo>
                    <a:pt x="7" y="21"/>
                    <a:pt x="4" y="17"/>
                    <a:pt x="4" y="12"/>
                  </a:cubicBezTo>
                  <a:cubicBezTo>
                    <a:pt x="4" y="8"/>
                    <a:pt x="8" y="4"/>
                    <a:pt x="12" y="4"/>
                  </a:cubicBezTo>
                  <a:moveTo>
                    <a:pt x="12" y="0"/>
                  </a:moveTo>
                  <a:cubicBezTo>
                    <a:pt x="6" y="0"/>
                    <a:pt x="0" y="6"/>
                    <a:pt x="0" y="12"/>
                  </a:cubicBezTo>
                  <a:cubicBezTo>
                    <a:pt x="0" y="19"/>
                    <a:pt x="5" y="25"/>
                    <a:pt x="12" y="25"/>
                  </a:cubicBezTo>
                  <a:cubicBezTo>
                    <a:pt x="19" y="25"/>
                    <a:pt x="24" y="19"/>
                    <a:pt x="24" y="13"/>
                  </a:cubicBezTo>
                  <a:cubicBezTo>
                    <a:pt x="24" y="6"/>
                    <a:pt x="19" y="0"/>
                    <a:pt x="12"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3" name="Oval 140"/>
            <p:cNvSpPr>
              <a:spLocks noChangeArrowheads="1"/>
            </p:cNvSpPr>
            <p:nvPr/>
          </p:nvSpPr>
          <p:spPr bwMode="auto">
            <a:xfrm flipH="1" flipV="1">
              <a:off x="-65774" y="1157561"/>
              <a:ext cx="17057" cy="16488"/>
            </a:xfrm>
            <a:prstGeom prst="ellipse">
              <a:avLst/>
            </a:prstGeom>
            <a:solidFill>
              <a:srgbClr val="276B9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44" name="Freeform 141"/>
            <p:cNvSpPr>
              <a:spLocks noEditPoints="1"/>
            </p:cNvSpPr>
            <p:nvPr/>
          </p:nvSpPr>
          <p:spPr bwMode="auto">
            <a:xfrm flipH="1" flipV="1">
              <a:off x="-71460" y="1151875"/>
              <a:ext cx="27859" cy="27859"/>
            </a:xfrm>
            <a:custGeom>
              <a:avLst/>
              <a:gdLst>
                <a:gd name="T0" fmla="*/ 10 w 20"/>
                <a:gd name="T1" fmla="*/ 4 h 20"/>
                <a:gd name="T2" fmla="*/ 16 w 20"/>
                <a:gd name="T3" fmla="*/ 10 h 20"/>
                <a:gd name="T4" fmla="*/ 10 w 20"/>
                <a:gd name="T5" fmla="*/ 16 h 20"/>
                <a:gd name="T6" fmla="*/ 4 w 20"/>
                <a:gd name="T7" fmla="*/ 10 h 20"/>
                <a:gd name="T8" fmla="*/ 10 w 20"/>
                <a:gd name="T9" fmla="*/ 4 h 20"/>
                <a:gd name="T10" fmla="*/ 10 w 20"/>
                <a:gd name="T11" fmla="*/ 0 h 20"/>
                <a:gd name="T12" fmla="*/ 0 w 20"/>
                <a:gd name="T13" fmla="*/ 10 h 20"/>
                <a:gd name="T14" fmla="*/ 10 w 20"/>
                <a:gd name="T15" fmla="*/ 20 h 20"/>
                <a:gd name="T16" fmla="*/ 20 w 20"/>
                <a:gd name="T17" fmla="*/ 10 h 20"/>
                <a:gd name="T18" fmla="*/ 10 w 20"/>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4"/>
                  </a:moveTo>
                  <a:cubicBezTo>
                    <a:pt x="14" y="4"/>
                    <a:pt x="16" y="6"/>
                    <a:pt x="16" y="10"/>
                  </a:cubicBezTo>
                  <a:cubicBezTo>
                    <a:pt x="16" y="13"/>
                    <a:pt x="14" y="16"/>
                    <a:pt x="10" y="16"/>
                  </a:cubicBezTo>
                  <a:cubicBezTo>
                    <a:pt x="7" y="16"/>
                    <a:pt x="4" y="13"/>
                    <a:pt x="4" y="10"/>
                  </a:cubicBezTo>
                  <a:cubicBezTo>
                    <a:pt x="4" y="6"/>
                    <a:pt x="7" y="4"/>
                    <a:pt x="10" y="4"/>
                  </a:cubicBezTo>
                  <a:moveTo>
                    <a:pt x="10" y="0"/>
                  </a:moveTo>
                  <a:cubicBezTo>
                    <a:pt x="5" y="0"/>
                    <a:pt x="0" y="4"/>
                    <a:pt x="0" y="10"/>
                  </a:cubicBezTo>
                  <a:cubicBezTo>
                    <a:pt x="0" y="15"/>
                    <a:pt x="5" y="20"/>
                    <a:pt x="10" y="20"/>
                  </a:cubicBezTo>
                  <a:cubicBezTo>
                    <a:pt x="16" y="20"/>
                    <a:pt x="20" y="15"/>
                    <a:pt x="20" y="10"/>
                  </a:cubicBezTo>
                  <a:cubicBezTo>
                    <a:pt x="20" y="4"/>
                    <a:pt x="16"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7" name="Freeform 144"/>
            <p:cNvSpPr/>
            <p:nvPr/>
          </p:nvSpPr>
          <p:spPr bwMode="auto">
            <a:xfrm flipH="1" flipV="1">
              <a:off x="-77145" y="1441835"/>
              <a:ext cx="39230" cy="38093"/>
            </a:xfrm>
            <a:custGeom>
              <a:avLst/>
              <a:gdLst>
                <a:gd name="T0" fmla="*/ 14 w 28"/>
                <a:gd name="T1" fmla="*/ 27 h 27"/>
                <a:gd name="T2" fmla="*/ 28 w 28"/>
                <a:gd name="T3" fmla="*/ 14 h 27"/>
                <a:gd name="T4" fmla="*/ 14 w 28"/>
                <a:gd name="T5" fmla="*/ 0 h 27"/>
                <a:gd name="T6" fmla="*/ 0 w 28"/>
                <a:gd name="T7" fmla="*/ 13 h 27"/>
                <a:gd name="T8" fmla="*/ 14 w 28"/>
                <a:gd name="T9" fmla="*/ 27 h 27"/>
              </a:gdLst>
              <a:ahLst/>
              <a:cxnLst>
                <a:cxn ang="0">
                  <a:pos x="T0" y="T1"/>
                </a:cxn>
                <a:cxn ang="0">
                  <a:pos x="T2" y="T3"/>
                </a:cxn>
                <a:cxn ang="0">
                  <a:pos x="T4" y="T5"/>
                </a:cxn>
                <a:cxn ang="0">
                  <a:pos x="T6" y="T7"/>
                </a:cxn>
                <a:cxn ang="0">
                  <a:pos x="T8" y="T9"/>
                </a:cxn>
              </a:cxnLst>
              <a:rect l="0" t="0" r="r" b="b"/>
              <a:pathLst>
                <a:path w="28" h="27">
                  <a:moveTo>
                    <a:pt x="14" y="27"/>
                  </a:moveTo>
                  <a:cubicBezTo>
                    <a:pt x="21" y="27"/>
                    <a:pt x="27" y="21"/>
                    <a:pt x="28" y="14"/>
                  </a:cubicBezTo>
                  <a:cubicBezTo>
                    <a:pt x="28" y="6"/>
                    <a:pt x="22" y="0"/>
                    <a:pt x="14" y="0"/>
                  </a:cubicBezTo>
                  <a:cubicBezTo>
                    <a:pt x="7" y="0"/>
                    <a:pt x="0" y="6"/>
                    <a:pt x="0" y="13"/>
                  </a:cubicBezTo>
                  <a:cubicBezTo>
                    <a:pt x="0" y="21"/>
                    <a:pt x="6" y="27"/>
                    <a:pt x="14" y="27"/>
                  </a:cubicBezTo>
                  <a:close/>
                </a:path>
              </a:pathLst>
            </a:custGeom>
            <a:solidFill>
              <a:srgbClr val="276B9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48" name="Freeform 145"/>
            <p:cNvSpPr>
              <a:spLocks noEditPoints="1"/>
            </p:cNvSpPr>
            <p:nvPr/>
          </p:nvSpPr>
          <p:spPr bwMode="auto">
            <a:xfrm flipH="1" flipV="1">
              <a:off x="-81125" y="1436718"/>
              <a:ext cx="47758" cy="48895"/>
            </a:xfrm>
            <a:custGeom>
              <a:avLst/>
              <a:gdLst>
                <a:gd name="T0" fmla="*/ 17 w 34"/>
                <a:gd name="T1" fmla="*/ 4 h 35"/>
                <a:gd name="T2" fmla="*/ 31 w 34"/>
                <a:gd name="T3" fmla="*/ 18 h 35"/>
                <a:gd name="T4" fmla="*/ 17 w 34"/>
                <a:gd name="T5" fmla="*/ 31 h 35"/>
                <a:gd name="T6" fmla="*/ 3 w 34"/>
                <a:gd name="T7" fmla="*/ 17 h 35"/>
                <a:gd name="T8" fmla="*/ 17 w 34"/>
                <a:gd name="T9" fmla="*/ 4 h 35"/>
                <a:gd name="T10" fmla="*/ 17 w 34"/>
                <a:gd name="T11" fmla="*/ 0 h 35"/>
                <a:gd name="T12" fmla="*/ 0 w 34"/>
                <a:gd name="T13" fmla="*/ 17 h 35"/>
                <a:gd name="T14" fmla="*/ 17 w 34"/>
                <a:gd name="T15" fmla="*/ 35 h 35"/>
                <a:gd name="T16" fmla="*/ 34 w 34"/>
                <a:gd name="T17" fmla="*/ 18 h 35"/>
                <a:gd name="T18" fmla="*/ 17 w 34"/>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5">
                  <a:moveTo>
                    <a:pt x="17" y="4"/>
                  </a:moveTo>
                  <a:cubicBezTo>
                    <a:pt x="25" y="4"/>
                    <a:pt x="31" y="10"/>
                    <a:pt x="31" y="18"/>
                  </a:cubicBezTo>
                  <a:cubicBezTo>
                    <a:pt x="30" y="25"/>
                    <a:pt x="24" y="31"/>
                    <a:pt x="17" y="31"/>
                  </a:cubicBezTo>
                  <a:cubicBezTo>
                    <a:pt x="9" y="31"/>
                    <a:pt x="3" y="25"/>
                    <a:pt x="3" y="17"/>
                  </a:cubicBezTo>
                  <a:cubicBezTo>
                    <a:pt x="3" y="10"/>
                    <a:pt x="10" y="4"/>
                    <a:pt x="17" y="4"/>
                  </a:cubicBezTo>
                  <a:moveTo>
                    <a:pt x="17" y="0"/>
                  </a:moveTo>
                  <a:cubicBezTo>
                    <a:pt x="8" y="0"/>
                    <a:pt x="0" y="8"/>
                    <a:pt x="0" y="17"/>
                  </a:cubicBezTo>
                  <a:cubicBezTo>
                    <a:pt x="0" y="27"/>
                    <a:pt x="7" y="35"/>
                    <a:pt x="17" y="35"/>
                  </a:cubicBezTo>
                  <a:cubicBezTo>
                    <a:pt x="26" y="35"/>
                    <a:pt x="34" y="27"/>
                    <a:pt x="34" y="18"/>
                  </a:cubicBezTo>
                  <a:cubicBezTo>
                    <a:pt x="34" y="8"/>
                    <a:pt x="27" y="0"/>
                    <a:pt x="17"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468" name="组合 467"/>
          <p:cNvGrpSpPr/>
          <p:nvPr/>
        </p:nvGrpSpPr>
        <p:grpSpPr>
          <a:xfrm>
            <a:off x="9706995" y="6133901"/>
            <a:ext cx="3061692" cy="2677659"/>
            <a:chOff x="9706995" y="6133901"/>
            <a:chExt cx="3061692" cy="2677659"/>
          </a:xfrm>
        </p:grpSpPr>
        <p:sp>
          <p:nvSpPr>
            <p:cNvPr id="311" name="Freeform 78"/>
            <p:cNvSpPr>
              <a:spLocks noEditPoints="1"/>
            </p:cNvSpPr>
            <p:nvPr/>
          </p:nvSpPr>
          <p:spPr bwMode="auto">
            <a:xfrm rot="18638895">
              <a:off x="9715375" y="6664494"/>
              <a:ext cx="387266" cy="319992"/>
            </a:xfrm>
            <a:custGeom>
              <a:avLst/>
              <a:gdLst>
                <a:gd name="T0" fmla="*/ 216 w 217"/>
                <a:gd name="T1" fmla="*/ 428 h 428"/>
                <a:gd name="T2" fmla="*/ 216 w 217"/>
                <a:gd name="T3" fmla="*/ 428 h 428"/>
                <a:gd name="T4" fmla="*/ 1 w 217"/>
                <a:gd name="T5" fmla="*/ 314 h 428"/>
                <a:gd name="T6" fmla="*/ 0 w 217"/>
                <a:gd name="T7" fmla="*/ 313 h 428"/>
                <a:gd name="T8" fmla="*/ 113 w 217"/>
                <a:gd name="T9" fmla="*/ 0 h 428"/>
                <a:gd name="T10" fmla="*/ 114 w 217"/>
                <a:gd name="T11" fmla="*/ 0 h 428"/>
                <a:gd name="T12" fmla="*/ 115 w 217"/>
                <a:gd name="T13" fmla="*/ 0 h 428"/>
                <a:gd name="T14" fmla="*/ 217 w 217"/>
                <a:gd name="T15" fmla="*/ 427 h 428"/>
                <a:gd name="T16" fmla="*/ 217 w 217"/>
                <a:gd name="T17" fmla="*/ 428 h 428"/>
                <a:gd name="T18" fmla="*/ 216 w 217"/>
                <a:gd name="T19" fmla="*/ 428 h 428"/>
                <a:gd name="T20" fmla="*/ 2 w 217"/>
                <a:gd name="T21" fmla="*/ 313 h 428"/>
                <a:gd name="T22" fmla="*/ 215 w 217"/>
                <a:gd name="T23" fmla="*/ 425 h 428"/>
                <a:gd name="T24" fmla="*/ 113 w 217"/>
                <a:gd name="T25" fmla="*/ 4 h 428"/>
                <a:gd name="T26" fmla="*/ 2 w 217"/>
                <a:gd name="T27" fmla="*/ 313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7" h="428">
                  <a:moveTo>
                    <a:pt x="216" y="428"/>
                  </a:moveTo>
                  <a:cubicBezTo>
                    <a:pt x="216" y="428"/>
                    <a:pt x="216" y="428"/>
                    <a:pt x="216" y="428"/>
                  </a:cubicBezTo>
                  <a:cubicBezTo>
                    <a:pt x="1" y="314"/>
                    <a:pt x="1" y="314"/>
                    <a:pt x="1" y="314"/>
                  </a:cubicBezTo>
                  <a:cubicBezTo>
                    <a:pt x="0" y="314"/>
                    <a:pt x="0" y="314"/>
                    <a:pt x="0" y="313"/>
                  </a:cubicBezTo>
                  <a:cubicBezTo>
                    <a:pt x="113" y="0"/>
                    <a:pt x="113" y="0"/>
                    <a:pt x="113" y="0"/>
                  </a:cubicBezTo>
                  <a:cubicBezTo>
                    <a:pt x="113" y="0"/>
                    <a:pt x="113" y="0"/>
                    <a:pt x="114" y="0"/>
                  </a:cubicBezTo>
                  <a:cubicBezTo>
                    <a:pt x="114" y="0"/>
                    <a:pt x="114" y="0"/>
                    <a:pt x="115" y="0"/>
                  </a:cubicBezTo>
                  <a:cubicBezTo>
                    <a:pt x="217" y="427"/>
                    <a:pt x="217" y="427"/>
                    <a:pt x="217" y="427"/>
                  </a:cubicBezTo>
                  <a:cubicBezTo>
                    <a:pt x="217" y="427"/>
                    <a:pt x="217" y="428"/>
                    <a:pt x="217" y="428"/>
                  </a:cubicBezTo>
                  <a:cubicBezTo>
                    <a:pt x="217" y="428"/>
                    <a:pt x="217" y="428"/>
                    <a:pt x="216" y="428"/>
                  </a:cubicBezTo>
                  <a:close/>
                  <a:moveTo>
                    <a:pt x="2" y="313"/>
                  </a:moveTo>
                  <a:cubicBezTo>
                    <a:pt x="215" y="425"/>
                    <a:pt x="215" y="425"/>
                    <a:pt x="215" y="425"/>
                  </a:cubicBezTo>
                  <a:cubicBezTo>
                    <a:pt x="113" y="4"/>
                    <a:pt x="113" y="4"/>
                    <a:pt x="113" y="4"/>
                  </a:cubicBezTo>
                  <a:lnTo>
                    <a:pt x="2" y="313"/>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8" name="Freeform 5"/>
            <p:cNvSpPr/>
            <p:nvPr/>
          </p:nvSpPr>
          <p:spPr bwMode="auto">
            <a:xfrm>
              <a:off x="11872817" y="6185831"/>
              <a:ext cx="895870" cy="728648"/>
            </a:xfrm>
            <a:custGeom>
              <a:avLst/>
              <a:gdLst>
                <a:gd name="T0" fmla="*/ 226 w 227"/>
                <a:gd name="T1" fmla="*/ 180 h 182"/>
                <a:gd name="T2" fmla="*/ 2 w 227"/>
                <a:gd name="T3" fmla="*/ 56 h 182"/>
                <a:gd name="T4" fmla="*/ 63 w 227"/>
                <a:gd name="T5" fmla="*/ 2 h 182"/>
                <a:gd name="T6" fmla="*/ 227 w 227"/>
                <a:gd name="T7" fmla="*/ 123 h 182"/>
                <a:gd name="T8" fmla="*/ 227 w 227"/>
                <a:gd name="T9" fmla="*/ 120 h 182"/>
                <a:gd name="T10" fmla="*/ 63 w 227"/>
                <a:gd name="T11" fmla="*/ 0 h 182"/>
                <a:gd name="T12" fmla="*/ 62 w 227"/>
                <a:gd name="T13" fmla="*/ 0 h 182"/>
                <a:gd name="T14" fmla="*/ 0 w 227"/>
                <a:gd name="T15" fmla="*/ 56 h 182"/>
                <a:gd name="T16" fmla="*/ 0 w 227"/>
                <a:gd name="T17" fmla="*/ 57 h 182"/>
                <a:gd name="T18" fmla="*/ 0 w 227"/>
                <a:gd name="T19" fmla="*/ 57 h 182"/>
                <a:gd name="T20" fmla="*/ 226 w 227"/>
                <a:gd name="T21" fmla="*/ 182 h 182"/>
                <a:gd name="T22" fmla="*/ 226 w 227"/>
                <a:gd name="T23" fmla="*/ 18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7" h="182">
                  <a:moveTo>
                    <a:pt x="226" y="180"/>
                  </a:moveTo>
                  <a:cubicBezTo>
                    <a:pt x="2" y="56"/>
                    <a:pt x="2" y="56"/>
                    <a:pt x="2" y="56"/>
                  </a:cubicBezTo>
                  <a:cubicBezTo>
                    <a:pt x="63" y="2"/>
                    <a:pt x="63" y="2"/>
                    <a:pt x="63" y="2"/>
                  </a:cubicBezTo>
                  <a:cubicBezTo>
                    <a:pt x="227" y="123"/>
                    <a:pt x="227" y="123"/>
                    <a:pt x="227" y="123"/>
                  </a:cubicBezTo>
                  <a:cubicBezTo>
                    <a:pt x="227" y="120"/>
                    <a:pt x="227" y="120"/>
                    <a:pt x="227" y="120"/>
                  </a:cubicBezTo>
                  <a:cubicBezTo>
                    <a:pt x="63" y="0"/>
                    <a:pt x="63" y="0"/>
                    <a:pt x="63" y="0"/>
                  </a:cubicBezTo>
                  <a:cubicBezTo>
                    <a:pt x="63" y="0"/>
                    <a:pt x="62" y="0"/>
                    <a:pt x="62" y="0"/>
                  </a:cubicBezTo>
                  <a:cubicBezTo>
                    <a:pt x="0" y="56"/>
                    <a:pt x="0" y="56"/>
                    <a:pt x="0" y="56"/>
                  </a:cubicBezTo>
                  <a:cubicBezTo>
                    <a:pt x="0" y="56"/>
                    <a:pt x="0" y="56"/>
                    <a:pt x="0" y="57"/>
                  </a:cubicBezTo>
                  <a:cubicBezTo>
                    <a:pt x="0" y="57"/>
                    <a:pt x="0" y="57"/>
                    <a:pt x="0" y="57"/>
                  </a:cubicBezTo>
                  <a:cubicBezTo>
                    <a:pt x="226" y="182"/>
                    <a:pt x="226" y="182"/>
                    <a:pt x="226" y="182"/>
                  </a:cubicBezTo>
                  <a:lnTo>
                    <a:pt x="226" y="180"/>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9" name="Freeform 6"/>
            <p:cNvSpPr/>
            <p:nvPr/>
          </p:nvSpPr>
          <p:spPr bwMode="auto">
            <a:xfrm>
              <a:off x="11872817" y="6406535"/>
              <a:ext cx="892659" cy="1192776"/>
            </a:xfrm>
            <a:custGeom>
              <a:avLst/>
              <a:gdLst>
                <a:gd name="T0" fmla="*/ 226 w 226"/>
                <a:gd name="T1" fmla="*/ 295 h 298"/>
                <a:gd name="T2" fmla="*/ 4 w 226"/>
                <a:gd name="T3" fmla="*/ 4 h 298"/>
                <a:gd name="T4" fmla="*/ 226 w 226"/>
                <a:gd name="T5" fmla="*/ 127 h 298"/>
                <a:gd name="T6" fmla="*/ 226 w 226"/>
                <a:gd name="T7" fmla="*/ 125 h 298"/>
                <a:gd name="T8" fmla="*/ 1 w 226"/>
                <a:gd name="T9" fmla="*/ 1 h 298"/>
                <a:gd name="T10" fmla="*/ 0 w 226"/>
                <a:gd name="T11" fmla="*/ 1 h 298"/>
                <a:gd name="T12" fmla="*/ 0 w 226"/>
                <a:gd name="T13" fmla="*/ 2 h 298"/>
                <a:gd name="T14" fmla="*/ 226 w 226"/>
                <a:gd name="T15" fmla="*/ 298 h 298"/>
                <a:gd name="T16" fmla="*/ 226 w 226"/>
                <a:gd name="T17" fmla="*/ 29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 h="298">
                  <a:moveTo>
                    <a:pt x="226" y="295"/>
                  </a:moveTo>
                  <a:cubicBezTo>
                    <a:pt x="4" y="4"/>
                    <a:pt x="4" y="4"/>
                    <a:pt x="4" y="4"/>
                  </a:cubicBezTo>
                  <a:cubicBezTo>
                    <a:pt x="226" y="127"/>
                    <a:pt x="226" y="127"/>
                    <a:pt x="226" y="127"/>
                  </a:cubicBezTo>
                  <a:cubicBezTo>
                    <a:pt x="226" y="125"/>
                    <a:pt x="226" y="125"/>
                    <a:pt x="226" y="125"/>
                  </a:cubicBezTo>
                  <a:cubicBezTo>
                    <a:pt x="1" y="1"/>
                    <a:pt x="1" y="1"/>
                    <a:pt x="1" y="1"/>
                  </a:cubicBezTo>
                  <a:cubicBezTo>
                    <a:pt x="1" y="0"/>
                    <a:pt x="0" y="0"/>
                    <a:pt x="0" y="1"/>
                  </a:cubicBezTo>
                  <a:cubicBezTo>
                    <a:pt x="0" y="1"/>
                    <a:pt x="0" y="2"/>
                    <a:pt x="0" y="2"/>
                  </a:cubicBezTo>
                  <a:cubicBezTo>
                    <a:pt x="226" y="298"/>
                    <a:pt x="226" y="298"/>
                    <a:pt x="226" y="298"/>
                  </a:cubicBezTo>
                  <a:lnTo>
                    <a:pt x="226" y="295"/>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2" name="Freeform 9"/>
            <p:cNvSpPr/>
            <p:nvPr/>
          </p:nvSpPr>
          <p:spPr bwMode="auto">
            <a:xfrm>
              <a:off x="12118458" y="6161490"/>
              <a:ext cx="650229" cy="516058"/>
            </a:xfrm>
            <a:custGeom>
              <a:avLst/>
              <a:gdLst>
                <a:gd name="T0" fmla="*/ 165 w 165"/>
                <a:gd name="T1" fmla="*/ 126 h 129"/>
                <a:gd name="T2" fmla="*/ 3 w 165"/>
                <a:gd name="T3" fmla="*/ 8 h 129"/>
                <a:gd name="T4" fmla="*/ 165 w 165"/>
                <a:gd name="T5" fmla="*/ 2 h 129"/>
                <a:gd name="T6" fmla="*/ 165 w 165"/>
                <a:gd name="T7" fmla="*/ 0 h 129"/>
                <a:gd name="T8" fmla="*/ 1 w 165"/>
                <a:gd name="T9" fmla="*/ 6 h 129"/>
                <a:gd name="T10" fmla="*/ 0 w 165"/>
                <a:gd name="T11" fmla="*/ 7 h 129"/>
                <a:gd name="T12" fmla="*/ 0 w 165"/>
                <a:gd name="T13" fmla="*/ 8 h 129"/>
                <a:gd name="T14" fmla="*/ 165 w 165"/>
                <a:gd name="T15" fmla="*/ 129 h 129"/>
                <a:gd name="T16" fmla="*/ 165 w 165"/>
                <a:gd name="T17" fmla="*/ 12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129">
                  <a:moveTo>
                    <a:pt x="165" y="126"/>
                  </a:moveTo>
                  <a:cubicBezTo>
                    <a:pt x="3" y="8"/>
                    <a:pt x="3" y="8"/>
                    <a:pt x="3" y="8"/>
                  </a:cubicBezTo>
                  <a:cubicBezTo>
                    <a:pt x="165" y="2"/>
                    <a:pt x="165" y="2"/>
                    <a:pt x="165" y="2"/>
                  </a:cubicBezTo>
                  <a:cubicBezTo>
                    <a:pt x="165" y="0"/>
                    <a:pt x="165" y="0"/>
                    <a:pt x="165" y="0"/>
                  </a:cubicBezTo>
                  <a:cubicBezTo>
                    <a:pt x="1" y="6"/>
                    <a:pt x="1" y="6"/>
                    <a:pt x="1" y="6"/>
                  </a:cubicBezTo>
                  <a:cubicBezTo>
                    <a:pt x="0" y="6"/>
                    <a:pt x="0" y="6"/>
                    <a:pt x="0" y="7"/>
                  </a:cubicBezTo>
                  <a:cubicBezTo>
                    <a:pt x="0" y="7"/>
                    <a:pt x="0" y="7"/>
                    <a:pt x="0" y="8"/>
                  </a:cubicBezTo>
                  <a:cubicBezTo>
                    <a:pt x="165" y="129"/>
                    <a:pt x="165" y="129"/>
                    <a:pt x="165" y="129"/>
                  </a:cubicBezTo>
                  <a:lnTo>
                    <a:pt x="165" y="126"/>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8" name="Freeform 45"/>
            <p:cNvSpPr>
              <a:spLocks noEditPoints="1"/>
            </p:cNvSpPr>
            <p:nvPr/>
          </p:nvSpPr>
          <p:spPr bwMode="auto">
            <a:xfrm>
              <a:off x="10156535" y="6406536"/>
              <a:ext cx="1724309" cy="2060986"/>
            </a:xfrm>
            <a:custGeom>
              <a:avLst/>
              <a:gdLst>
                <a:gd name="T0" fmla="*/ 103 w 437"/>
                <a:gd name="T1" fmla="*/ 515 h 515"/>
                <a:gd name="T2" fmla="*/ 103 w 437"/>
                <a:gd name="T3" fmla="*/ 515 h 515"/>
                <a:gd name="T4" fmla="*/ 103 w 437"/>
                <a:gd name="T5" fmla="*/ 514 h 515"/>
                <a:gd name="T6" fmla="*/ 0 w 437"/>
                <a:gd name="T7" fmla="*/ 88 h 515"/>
                <a:gd name="T8" fmla="*/ 0 w 437"/>
                <a:gd name="T9" fmla="*/ 87 h 515"/>
                <a:gd name="T10" fmla="*/ 0 w 437"/>
                <a:gd name="T11" fmla="*/ 87 h 515"/>
                <a:gd name="T12" fmla="*/ 435 w 437"/>
                <a:gd name="T13" fmla="*/ 0 h 515"/>
                <a:gd name="T14" fmla="*/ 436 w 437"/>
                <a:gd name="T15" fmla="*/ 1 h 515"/>
                <a:gd name="T16" fmla="*/ 436 w 437"/>
                <a:gd name="T17" fmla="*/ 2 h 515"/>
                <a:gd name="T18" fmla="*/ 104 w 437"/>
                <a:gd name="T19" fmla="*/ 515 h 515"/>
                <a:gd name="T20" fmla="*/ 103 w 437"/>
                <a:gd name="T21" fmla="*/ 515 h 515"/>
                <a:gd name="T22" fmla="*/ 2 w 437"/>
                <a:gd name="T23" fmla="*/ 88 h 515"/>
                <a:gd name="T24" fmla="*/ 104 w 437"/>
                <a:gd name="T25" fmla="*/ 512 h 515"/>
                <a:gd name="T26" fmla="*/ 434 w 437"/>
                <a:gd name="T27" fmla="*/ 3 h 515"/>
                <a:gd name="T28" fmla="*/ 2 w 437"/>
                <a:gd name="T29" fmla="*/ 88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7" h="515">
                  <a:moveTo>
                    <a:pt x="103" y="515"/>
                  </a:moveTo>
                  <a:cubicBezTo>
                    <a:pt x="103" y="515"/>
                    <a:pt x="103" y="515"/>
                    <a:pt x="103" y="515"/>
                  </a:cubicBezTo>
                  <a:cubicBezTo>
                    <a:pt x="103" y="515"/>
                    <a:pt x="103" y="515"/>
                    <a:pt x="103" y="514"/>
                  </a:cubicBezTo>
                  <a:cubicBezTo>
                    <a:pt x="0" y="88"/>
                    <a:pt x="0" y="88"/>
                    <a:pt x="0" y="88"/>
                  </a:cubicBezTo>
                  <a:cubicBezTo>
                    <a:pt x="0" y="88"/>
                    <a:pt x="0" y="87"/>
                    <a:pt x="0" y="87"/>
                  </a:cubicBezTo>
                  <a:cubicBezTo>
                    <a:pt x="0" y="87"/>
                    <a:pt x="0" y="87"/>
                    <a:pt x="0" y="87"/>
                  </a:cubicBezTo>
                  <a:cubicBezTo>
                    <a:pt x="435" y="0"/>
                    <a:pt x="435" y="0"/>
                    <a:pt x="435" y="0"/>
                  </a:cubicBezTo>
                  <a:cubicBezTo>
                    <a:pt x="436" y="0"/>
                    <a:pt x="436" y="1"/>
                    <a:pt x="436" y="1"/>
                  </a:cubicBezTo>
                  <a:cubicBezTo>
                    <a:pt x="437" y="1"/>
                    <a:pt x="437" y="2"/>
                    <a:pt x="436" y="2"/>
                  </a:cubicBezTo>
                  <a:cubicBezTo>
                    <a:pt x="104" y="515"/>
                    <a:pt x="104" y="515"/>
                    <a:pt x="104" y="515"/>
                  </a:cubicBezTo>
                  <a:cubicBezTo>
                    <a:pt x="104" y="515"/>
                    <a:pt x="104" y="515"/>
                    <a:pt x="103" y="515"/>
                  </a:cubicBezTo>
                  <a:close/>
                  <a:moveTo>
                    <a:pt x="2" y="88"/>
                  </a:moveTo>
                  <a:cubicBezTo>
                    <a:pt x="104" y="512"/>
                    <a:pt x="104" y="512"/>
                    <a:pt x="104" y="512"/>
                  </a:cubicBezTo>
                  <a:cubicBezTo>
                    <a:pt x="434" y="3"/>
                    <a:pt x="434" y="3"/>
                    <a:pt x="434" y="3"/>
                  </a:cubicBezTo>
                  <a:lnTo>
                    <a:pt x="2" y="88"/>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1" name="Freeform 48"/>
            <p:cNvSpPr>
              <a:spLocks noEditPoints="1"/>
            </p:cNvSpPr>
            <p:nvPr/>
          </p:nvSpPr>
          <p:spPr bwMode="auto">
            <a:xfrm>
              <a:off x="10557910" y="6406535"/>
              <a:ext cx="1322934" cy="2405025"/>
            </a:xfrm>
            <a:custGeom>
              <a:avLst/>
              <a:gdLst>
                <a:gd name="T0" fmla="*/ 334 w 335"/>
                <a:gd name="T1" fmla="*/ 601 h 601"/>
                <a:gd name="T2" fmla="*/ 334 w 335"/>
                <a:gd name="T3" fmla="*/ 601 h 601"/>
                <a:gd name="T4" fmla="*/ 1 w 335"/>
                <a:gd name="T5" fmla="*/ 515 h 601"/>
                <a:gd name="T6" fmla="*/ 1 w 335"/>
                <a:gd name="T7" fmla="*/ 515 h 601"/>
                <a:gd name="T8" fmla="*/ 1 w 335"/>
                <a:gd name="T9" fmla="*/ 514 h 601"/>
                <a:gd name="T10" fmla="*/ 333 w 335"/>
                <a:gd name="T11" fmla="*/ 1 h 601"/>
                <a:gd name="T12" fmla="*/ 334 w 335"/>
                <a:gd name="T13" fmla="*/ 1 h 601"/>
                <a:gd name="T14" fmla="*/ 335 w 335"/>
                <a:gd name="T15" fmla="*/ 1 h 601"/>
                <a:gd name="T16" fmla="*/ 335 w 335"/>
                <a:gd name="T17" fmla="*/ 600 h 601"/>
                <a:gd name="T18" fmla="*/ 335 w 335"/>
                <a:gd name="T19" fmla="*/ 600 h 601"/>
                <a:gd name="T20" fmla="*/ 334 w 335"/>
                <a:gd name="T21" fmla="*/ 601 h 601"/>
                <a:gd name="T22" fmla="*/ 3 w 335"/>
                <a:gd name="T23" fmla="*/ 514 h 601"/>
                <a:gd name="T24" fmla="*/ 333 w 335"/>
                <a:gd name="T25" fmla="*/ 598 h 601"/>
                <a:gd name="T26" fmla="*/ 333 w 335"/>
                <a:gd name="T27" fmla="*/ 5 h 601"/>
                <a:gd name="T28" fmla="*/ 3 w 335"/>
                <a:gd name="T29" fmla="*/ 514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5" h="601">
                  <a:moveTo>
                    <a:pt x="334" y="601"/>
                  </a:moveTo>
                  <a:cubicBezTo>
                    <a:pt x="334" y="601"/>
                    <a:pt x="334" y="601"/>
                    <a:pt x="334" y="601"/>
                  </a:cubicBezTo>
                  <a:cubicBezTo>
                    <a:pt x="1" y="515"/>
                    <a:pt x="1" y="515"/>
                    <a:pt x="1" y="515"/>
                  </a:cubicBezTo>
                  <a:cubicBezTo>
                    <a:pt x="1" y="515"/>
                    <a:pt x="1" y="515"/>
                    <a:pt x="1" y="515"/>
                  </a:cubicBezTo>
                  <a:cubicBezTo>
                    <a:pt x="0" y="514"/>
                    <a:pt x="0" y="514"/>
                    <a:pt x="1" y="514"/>
                  </a:cubicBezTo>
                  <a:cubicBezTo>
                    <a:pt x="333" y="1"/>
                    <a:pt x="333" y="1"/>
                    <a:pt x="333" y="1"/>
                  </a:cubicBezTo>
                  <a:cubicBezTo>
                    <a:pt x="333" y="1"/>
                    <a:pt x="333" y="0"/>
                    <a:pt x="334" y="1"/>
                  </a:cubicBezTo>
                  <a:cubicBezTo>
                    <a:pt x="334" y="1"/>
                    <a:pt x="335" y="1"/>
                    <a:pt x="335" y="1"/>
                  </a:cubicBezTo>
                  <a:cubicBezTo>
                    <a:pt x="335" y="600"/>
                    <a:pt x="335" y="600"/>
                    <a:pt x="335" y="600"/>
                  </a:cubicBezTo>
                  <a:cubicBezTo>
                    <a:pt x="335" y="600"/>
                    <a:pt x="335" y="600"/>
                    <a:pt x="335" y="600"/>
                  </a:cubicBezTo>
                  <a:cubicBezTo>
                    <a:pt x="335" y="601"/>
                    <a:pt x="334" y="601"/>
                    <a:pt x="334" y="601"/>
                  </a:cubicBezTo>
                  <a:close/>
                  <a:moveTo>
                    <a:pt x="3" y="514"/>
                  </a:moveTo>
                  <a:cubicBezTo>
                    <a:pt x="333" y="598"/>
                    <a:pt x="333" y="598"/>
                    <a:pt x="333" y="598"/>
                  </a:cubicBezTo>
                  <a:cubicBezTo>
                    <a:pt x="333" y="5"/>
                    <a:pt x="333" y="5"/>
                    <a:pt x="333" y="5"/>
                  </a:cubicBezTo>
                  <a:lnTo>
                    <a:pt x="3" y="514"/>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1" name="Freeform 78"/>
            <p:cNvSpPr>
              <a:spLocks noEditPoints="1"/>
            </p:cNvSpPr>
            <p:nvPr/>
          </p:nvSpPr>
          <p:spPr bwMode="auto">
            <a:xfrm>
              <a:off x="9710206" y="6753821"/>
              <a:ext cx="855733" cy="1713701"/>
            </a:xfrm>
            <a:custGeom>
              <a:avLst/>
              <a:gdLst>
                <a:gd name="T0" fmla="*/ 216 w 217"/>
                <a:gd name="T1" fmla="*/ 428 h 428"/>
                <a:gd name="T2" fmla="*/ 216 w 217"/>
                <a:gd name="T3" fmla="*/ 428 h 428"/>
                <a:gd name="T4" fmla="*/ 1 w 217"/>
                <a:gd name="T5" fmla="*/ 314 h 428"/>
                <a:gd name="T6" fmla="*/ 0 w 217"/>
                <a:gd name="T7" fmla="*/ 313 h 428"/>
                <a:gd name="T8" fmla="*/ 113 w 217"/>
                <a:gd name="T9" fmla="*/ 0 h 428"/>
                <a:gd name="T10" fmla="*/ 114 w 217"/>
                <a:gd name="T11" fmla="*/ 0 h 428"/>
                <a:gd name="T12" fmla="*/ 115 w 217"/>
                <a:gd name="T13" fmla="*/ 0 h 428"/>
                <a:gd name="T14" fmla="*/ 217 w 217"/>
                <a:gd name="T15" fmla="*/ 427 h 428"/>
                <a:gd name="T16" fmla="*/ 217 w 217"/>
                <a:gd name="T17" fmla="*/ 428 h 428"/>
                <a:gd name="T18" fmla="*/ 216 w 217"/>
                <a:gd name="T19" fmla="*/ 428 h 428"/>
                <a:gd name="T20" fmla="*/ 2 w 217"/>
                <a:gd name="T21" fmla="*/ 313 h 428"/>
                <a:gd name="T22" fmla="*/ 215 w 217"/>
                <a:gd name="T23" fmla="*/ 425 h 428"/>
                <a:gd name="T24" fmla="*/ 113 w 217"/>
                <a:gd name="T25" fmla="*/ 4 h 428"/>
                <a:gd name="T26" fmla="*/ 2 w 217"/>
                <a:gd name="T27" fmla="*/ 313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7" h="428">
                  <a:moveTo>
                    <a:pt x="216" y="428"/>
                  </a:moveTo>
                  <a:cubicBezTo>
                    <a:pt x="216" y="428"/>
                    <a:pt x="216" y="428"/>
                    <a:pt x="216" y="428"/>
                  </a:cubicBezTo>
                  <a:cubicBezTo>
                    <a:pt x="1" y="314"/>
                    <a:pt x="1" y="314"/>
                    <a:pt x="1" y="314"/>
                  </a:cubicBezTo>
                  <a:cubicBezTo>
                    <a:pt x="0" y="314"/>
                    <a:pt x="0" y="314"/>
                    <a:pt x="0" y="313"/>
                  </a:cubicBezTo>
                  <a:cubicBezTo>
                    <a:pt x="113" y="0"/>
                    <a:pt x="113" y="0"/>
                    <a:pt x="113" y="0"/>
                  </a:cubicBezTo>
                  <a:cubicBezTo>
                    <a:pt x="113" y="0"/>
                    <a:pt x="113" y="0"/>
                    <a:pt x="114" y="0"/>
                  </a:cubicBezTo>
                  <a:cubicBezTo>
                    <a:pt x="114" y="0"/>
                    <a:pt x="114" y="0"/>
                    <a:pt x="115" y="0"/>
                  </a:cubicBezTo>
                  <a:cubicBezTo>
                    <a:pt x="217" y="427"/>
                    <a:pt x="217" y="427"/>
                    <a:pt x="217" y="427"/>
                  </a:cubicBezTo>
                  <a:cubicBezTo>
                    <a:pt x="217" y="427"/>
                    <a:pt x="217" y="428"/>
                    <a:pt x="217" y="428"/>
                  </a:cubicBezTo>
                  <a:cubicBezTo>
                    <a:pt x="217" y="428"/>
                    <a:pt x="217" y="428"/>
                    <a:pt x="216" y="428"/>
                  </a:cubicBezTo>
                  <a:close/>
                  <a:moveTo>
                    <a:pt x="2" y="313"/>
                  </a:moveTo>
                  <a:cubicBezTo>
                    <a:pt x="215" y="425"/>
                    <a:pt x="215" y="425"/>
                    <a:pt x="215" y="425"/>
                  </a:cubicBezTo>
                  <a:cubicBezTo>
                    <a:pt x="113" y="4"/>
                    <a:pt x="113" y="4"/>
                    <a:pt x="113" y="4"/>
                  </a:cubicBezTo>
                  <a:lnTo>
                    <a:pt x="2" y="313"/>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235" name="Freeform 82"/>
            <p:cNvSpPr/>
            <p:nvPr/>
          </p:nvSpPr>
          <p:spPr bwMode="auto">
            <a:xfrm>
              <a:off x="12083138" y="6150129"/>
              <a:ext cx="73852" cy="79519"/>
            </a:xfrm>
            <a:custGeom>
              <a:avLst/>
              <a:gdLst>
                <a:gd name="T0" fmla="*/ 10 w 19"/>
                <a:gd name="T1" fmla="*/ 0 h 20"/>
                <a:gd name="T2" fmla="*/ 0 w 19"/>
                <a:gd name="T3" fmla="*/ 10 h 20"/>
                <a:gd name="T4" fmla="*/ 10 w 19"/>
                <a:gd name="T5" fmla="*/ 20 h 20"/>
                <a:gd name="T6" fmla="*/ 19 w 19"/>
                <a:gd name="T7" fmla="*/ 10 h 20"/>
                <a:gd name="T8" fmla="*/ 10 w 19"/>
                <a:gd name="T9" fmla="*/ 0 h 20"/>
              </a:gdLst>
              <a:ahLst/>
              <a:cxnLst>
                <a:cxn ang="0">
                  <a:pos x="T0" y="T1"/>
                </a:cxn>
                <a:cxn ang="0">
                  <a:pos x="T2" y="T3"/>
                </a:cxn>
                <a:cxn ang="0">
                  <a:pos x="T4" y="T5"/>
                </a:cxn>
                <a:cxn ang="0">
                  <a:pos x="T6" y="T7"/>
                </a:cxn>
                <a:cxn ang="0">
                  <a:pos x="T8" y="T9"/>
                </a:cxn>
              </a:cxnLst>
              <a:rect l="0" t="0" r="r" b="b"/>
              <a:pathLst>
                <a:path w="19" h="20">
                  <a:moveTo>
                    <a:pt x="10" y="0"/>
                  </a:moveTo>
                  <a:cubicBezTo>
                    <a:pt x="4" y="0"/>
                    <a:pt x="0" y="4"/>
                    <a:pt x="0" y="10"/>
                  </a:cubicBezTo>
                  <a:cubicBezTo>
                    <a:pt x="0" y="15"/>
                    <a:pt x="4" y="20"/>
                    <a:pt x="10" y="20"/>
                  </a:cubicBezTo>
                  <a:cubicBezTo>
                    <a:pt x="15" y="20"/>
                    <a:pt x="19" y="15"/>
                    <a:pt x="19" y="10"/>
                  </a:cubicBezTo>
                  <a:cubicBezTo>
                    <a:pt x="19" y="5"/>
                    <a:pt x="15" y="0"/>
                    <a:pt x="10" y="0"/>
                  </a:cubicBezTo>
                  <a:close/>
                </a:path>
              </a:pathLst>
            </a:custGeom>
            <a:solidFill>
              <a:srgbClr val="276B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6" name="Freeform 83"/>
            <p:cNvSpPr>
              <a:spLocks noEditPoints="1"/>
            </p:cNvSpPr>
            <p:nvPr/>
          </p:nvSpPr>
          <p:spPr bwMode="auto">
            <a:xfrm>
              <a:off x="12067083" y="6133901"/>
              <a:ext cx="105963" cy="108730"/>
            </a:xfrm>
            <a:custGeom>
              <a:avLst/>
              <a:gdLst>
                <a:gd name="T0" fmla="*/ 14 w 27"/>
                <a:gd name="T1" fmla="*/ 4 h 27"/>
                <a:gd name="T2" fmla="*/ 23 w 27"/>
                <a:gd name="T3" fmla="*/ 14 h 27"/>
                <a:gd name="T4" fmla="*/ 14 w 27"/>
                <a:gd name="T5" fmla="*/ 24 h 27"/>
                <a:gd name="T6" fmla="*/ 4 w 27"/>
                <a:gd name="T7" fmla="*/ 14 h 27"/>
                <a:gd name="T8" fmla="*/ 14 w 27"/>
                <a:gd name="T9" fmla="*/ 4 h 27"/>
                <a:gd name="T10" fmla="*/ 14 w 27"/>
                <a:gd name="T11" fmla="*/ 0 h 27"/>
                <a:gd name="T12" fmla="*/ 0 w 27"/>
                <a:gd name="T13" fmla="*/ 14 h 27"/>
                <a:gd name="T14" fmla="*/ 14 w 27"/>
                <a:gd name="T15" fmla="*/ 27 h 27"/>
                <a:gd name="T16" fmla="*/ 27 w 27"/>
                <a:gd name="T17" fmla="*/ 14 h 27"/>
                <a:gd name="T18" fmla="*/ 14 w 27"/>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7">
                  <a:moveTo>
                    <a:pt x="14" y="4"/>
                  </a:moveTo>
                  <a:cubicBezTo>
                    <a:pt x="19" y="4"/>
                    <a:pt x="23" y="9"/>
                    <a:pt x="23" y="14"/>
                  </a:cubicBezTo>
                  <a:cubicBezTo>
                    <a:pt x="23" y="19"/>
                    <a:pt x="19" y="24"/>
                    <a:pt x="14" y="24"/>
                  </a:cubicBezTo>
                  <a:cubicBezTo>
                    <a:pt x="8" y="24"/>
                    <a:pt x="4" y="19"/>
                    <a:pt x="4" y="14"/>
                  </a:cubicBezTo>
                  <a:cubicBezTo>
                    <a:pt x="4" y="8"/>
                    <a:pt x="8" y="4"/>
                    <a:pt x="14" y="4"/>
                  </a:cubicBezTo>
                  <a:moveTo>
                    <a:pt x="14" y="0"/>
                  </a:moveTo>
                  <a:cubicBezTo>
                    <a:pt x="6" y="0"/>
                    <a:pt x="0" y="6"/>
                    <a:pt x="0" y="14"/>
                  </a:cubicBezTo>
                  <a:cubicBezTo>
                    <a:pt x="0" y="21"/>
                    <a:pt x="6" y="27"/>
                    <a:pt x="14" y="27"/>
                  </a:cubicBezTo>
                  <a:cubicBezTo>
                    <a:pt x="21" y="27"/>
                    <a:pt x="27" y="21"/>
                    <a:pt x="27" y="14"/>
                  </a:cubicBezTo>
                  <a:cubicBezTo>
                    <a:pt x="27" y="7"/>
                    <a:pt x="21" y="0"/>
                    <a:pt x="14"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9" name="Oval 96"/>
            <p:cNvSpPr>
              <a:spLocks noChangeArrowheads="1"/>
            </p:cNvSpPr>
            <p:nvPr/>
          </p:nvSpPr>
          <p:spPr bwMode="auto">
            <a:xfrm>
              <a:off x="11845523" y="6382193"/>
              <a:ext cx="59404" cy="60045"/>
            </a:xfrm>
            <a:prstGeom prst="ellipse">
              <a:avLst/>
            </a:pr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0" name="Freeform 97"/>
            <p:cNvSpPr>
              <a:spLocks noEditPoints="1"/>
            </p:cNvSpPr>
            <p:nvPr/>
          </p:nvSpPr>
          <p:spPr bwMode="auto">
            <a:xfrm>
              <a:off x="11829468" y="6365965"/>
              <a:ext cx="91514" cy="92502"/>
            </a:xfrm>
            <a:custGeom>
              <a:avLst/>
              <a:gdLst>
                <a:gd name="T0" fmla="*/ 12 w 23"/>
                <a:gd name="T1" fmla="*/ 4 h 23"/>
                <a:gd name="T2" fmla="*/ 19 w 23"/>
                <a:gd name="T3" fmla="*/ 11 h 23"/>
                <a:gd name="T4" fmla="*/ 12 w 23"/>
                <a:gd name="T5" fmla="*/ 19 h 23"/>
                <a:gd name="T6" fmla="*/ 4 w 23"/>
                <a:gd name="T7" fmla="*/ 11 h 23"/>
                <a:gd name="T8" fmla="*/ 12 w 23"/>
                <a:gd name="T9" fmla="*/ 4 h 23"/>
                <a:gd name="T10" fmla="*/ 12 w 23"/>
                <a:gd name="T11" fmla="*/ 0 h 23"/>
                <a:gd name="T12" fmla="*/ 0 w 23"/>
                <a:gd name="T13" fmla="*/ 11 h 23"/>
                <a:gd name="T14" fmla="*/ 12 w 23"/>
                <a:gd name="T15" fmla="*/ 23 h 23"/>
                <a:gd name="T16" fmla="*/ 23 w 23"/>
                <a:gd name="T17" fmla="*/ 11 h 23"/>
                <a:gd name="T18" fmla="*/ 12 w 23"/>
                <a:gd name="T1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4"/>
                  </a:moveTo>
                  <a:cubicBezTo>
                    <a:pt x="16" y="4"/>
                    <a:pt x="19" y="7"/>
                    <a:pt x="19" y="11"/>
                  </a:cubicBezTo>
                  <a:cubicBezTo>
                    <a:pt x="19" y="16"/>
                    <a:pt x="16" y="19"/>
                    <a:pt x="12" y="19"/>
                  </a:cubicBezTo>
                  <a:cubicBezTo>
                    <a:pt x="7" y="19"/>
                    <a:pt x="4" y="16"/>
                    <a:pt x="4" y="11"/>
                  </a:cubicBezTo>
                  <a:cubicBezTo>
                    <a:pt x="4" y="7"/>
                    <a:pt x="7" y="4"/>
                    <a:pt x="12" y="4"/>
                  </a:cubicBezTo>
                  <a:moveTo>
                    <a:pt x="12" y="0"/>
                  </a:moveTo>
                  <a:cubicBezTo>
                    <a:pt x="5" y="0"/>
                    <a:pt x="0" y="5"/>
                    <a:pt x="0" y="11"/>
                  </a:cubicBezTo>
                  <a:cubicBezTo>
                    <a:pt x="0" y="18"/>
                    <a:pt x="5" y="23"/>
                    <a:pt x="12" y="23"/>
                  </a:cubicBezTo>
                  <a:cubicBezTo>
                    <a:pt x="18" y="23"/>
                    <a:pt x="23" y="18"/>
                    <a:pt x="23" y="11"/>
                  </a:cubicBezTo>
                  <a:cubicBezTo>
                    <a:pt x="23" y="5"/>
                    <a:pt x="18" y="0"/>
                    <a:pt x="12"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5" name="Oval 142"/>
            <p:cNvSpPr>
              <a:spLocks noChangeArrowheads="1"/>
            </p:cNvSpPr>
            <p:nvPr/>
          </p:nvSpPr>
          <p:spPr bwMode="auto">
            <a:xfrm>
              <a:off x="9732684" y="6658886"/>
              <a:ext cx="78670" cy="79519"/>
            </a:xfrm>
            <a:prstGeom prst="ellipse">
              <a:avLst/>
            </a:prstGeom>
            <a:solidFill>
              <a:srgbClr val="276B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6" name="Freeform 143"/>
            <p:cNvSpPr>
              <a:spLocks noEditPoints="1"/>
            </p:cNvSpPr>
            <p:nvPr/>
          </p:nvSpPr>
          <p:spPr bwMode="auto">
            <a:xfrm>
              <a:off x="9706995" y="6658074"/>
              <a:ext cx="107569" cy="111975"/>
            </a:xfrm>
            <a:custGeom>
              <a:avLst/>
              <a:gdLst>
                <a:gd name="T0" fmla="*/ 14 w 27"/>
                <a:gd name="T1" fmla="*/ 4 h 28"/>
                <a:gd name="T2" fmla="*/ 24 w 27"/>
                <a:gd name="T3" fmla="*/ 14 h 28"/>
                <a:gd name="T4" fmla="*/ 14 w 27"/>
                <a:gd name="T5" fmla="*/ 24 h 28"/>
                <a:gd name="T6" fmla="*/ 4 w 27"/>
                <a:gd name="T7" fmla="*/ 14 h 28"/>
                <a:gd name="T8" fmla="*/ 14 w 27"/>
                <a:gd name="T9" fmla="*/ 4 h 28"/>
                <a:gd name="T10" fmla="*/ 14 w 27"/>
                <a:gd name="T11" fmla="*/ 0 h 28"/>
                <a:gd name="T12" fmla="*/ 0 w 27"/>
                <a:gd name="T13" fmla="*/ 14 h 28"/>
                <a:gd name="T14" fmla="*/ 14 w 27"/>
                <a:gd name="T15" fmla="*/ 28 h 28"/>
                <a:gd name="T16" fmla="*/ 27 w 27"/>
                <a:gd name="T17" fmla="*/ 14 h 28"/>
                <a:gd name="T18" fmla="*/ 14 w 27"/>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8">
                  <a:moveTo>
                    <a:pt x="14" y="4"/>
                  </a:moveTo>
                  <a:cubicBezTo>
                    <a:pt x="19" y="4"/>
                    <a:pt x="24" y="9"/>
                    <a:pt x="24" y="14"/>
                  </a:cubicBezTo>
                  <a:cubicBezTo>
                    <a:pt x="24" y="20"/>
                    <a:pt x="19" y="24"/>
                    <a:pt x="14" y="24"/>
                  </a:cubicBezTo>
                  <a:cubicBezTo>
                    <a:pt x="8" y="24"/>
                    <a:pt x="4" y="20"/>
                    <a:pt x="4" y="14"/>
                  </a:cubicBezTo>
                  <a:cubicBezTo>
                    <a:pt x="4" y="9"/>
                    <a:pt x="8" y="4"/>
                    <a:pt x="14" y="4"/>
                  </a:cubicBezTo>
                  <a:moveTo>
                    <a:pt x="14" y="0"/>
                  </a:moveTo>
                  <a:cubicBezTo>
                    <a:pt x="6" y="0"/>
                    <a:pt x="0" y="7"/>
                    <a:pt x="0" y="14"/>
                  </a:cubicBezTo>
                  <a:cubicBezTo>
                    <a:pt x="0" y="22"/>
                    <a:pt x="6" y="28"/>
                    <a:pt x="14" y="28"/>
                  </a:cubicBezTo>
                  <a:cubicBezTo>
                    <a:pt x="21" y="28"/>
                    <a:pt x="27" y="22"/>
                    <a:pt x="27" y="14"/>
                  </a:cubicBezTo>
                  <a:cubicBezTo>
                    <a:pt x="27" y="7"/>
                    <a:pt x="21" y="0"/>
                    <a:pt x="14"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301" name="Oval 148"/>
            <p:cNvSpPr>
              <a:spLocks noChangeArrowheads="1"/>
            </p:cNvSpPr>
            <p:nvPr/>
          </p:nvSpPr>
          <p:spPr bwMode="auto">
            <a:xfrm>
              <a:off x="10127636" y="6726232"/>
              <a:ext cx="59404" cy="60045"/>
            </a:xfrm>
            <a:prstGeom prst="ellipse">
              <a:avLst/>
            </a:pr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2" name="Freeform 149"/>
            <p:cNvSpPr>
              <a:spLocks noEditPoints="1"/>
            </p:cNvSpPr>
            <p:nvPr/>
          </p:nvSpPr>
          <p:spPr bwMode="auto">
            <a:xfrm>
              <a:off x="10111581" y="6710004"/>
              <a:ext cx="91514" cy="92502"/>
            </a:xfrm>
            <a:custGeom>
              <a:avLst/>
              <a:gdLst>
                <a:gd name="T0" fmla="*/ 12 w 23"/>
                <a:gd name="T1" fmla="*/ 4 h 23"/>
                <a:gd name="T2" fmla="*/ 19 w 23"/>
                <a:gd name="T3" fmla="*/ 12 h 23"/>
                <a:gd name="T4" fmla="*/ 12 w 23"/>
                <a:gd name="T5" fmla="*/ 19 h 23"/>
                <a:gd name="T6" fmla="*/ 4 w 23"/>
                <a:gd name="T7" fmla="*/ 12 h 23"/>
                <a:gd name="T8" fmla="*/ 12 w 23"/>
                <a:gd name="T9" fmla="*/ 4 h 23"/>
                <a:gd name="T10" fmla="*/ 12 w 23"/>
                <a:gd name="T11" fmla="*/ 0 h 23"/>
                <a:gd name="T12" fmla="*/ 0 w 23"/>
                <a:gd name="T13" fmla="*/ 12 h 23"/>
                <a:gd name="T14" fmla="*/ 12 w 23"/>
                <a:gd name="T15" fmla="*/ 23 h 23"/>
                <a:gd name="T16" fmla="*/ 23 w 23"/>
                <a:gd name="T17" fmla="*/ 12 h 23"/>
                <a:gd name="T18" fmla="*/ 12 w 23"/>
                <a:gd name="T1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4"/>
                  </a:moveTo>
                  <a:cubicBezTo>
                    <a:pt x="16" y="4"/>
                    <a:pt x="19" y="7"/>
                    <a:pt x="19" y="12"/>
                  </a:cubicBezTo>
                  <a:cubicBezTo>
                    <a:pt x="19" y="16"/>
                    <a:pt x="16" y="19"/>
                    <a:pt x="12" y="19"/>
                  </a:cubicBezTo>
                  <a:cubicBezTo>
                    <a:pt x="7" y="19"/>
                    <a:pt x="4" y="16"/>
                    <a:pt x="4" y="12"/>
                  </a:cubicBezTo>
                  <a:cubicBezTo>
                    <a:pt x="4" y="7"/>
                    <a:pt x="7" y="4"/>
                    <a:pt x="12" y="4"/>
                  </a:cubicBezTo>
                  <a:moveTo>
                    <a:pt x="12" y="0"/>
                  </a:moveTo>
                  <a:cubicBezTo>
                    <a:pt x="5" y="0"/>
                    <a:pt x="0" y="5"/>
                    <a:pt x="0" y="12"/>
                  </a:cubicBezTo>
                  <a:cubicBezTo>
                    <a:pt x="0" y="18"/>
                    <a:pt x="5" y="23"/>
                    <a:pt x="12" y="23"/>
                  </a:cubicBezTo>
                  <a:cubicBezTo>
                    <a:pt x="18" y="23"/>
                    <a:pt x="23" y="18"/>
                    <a:pt x="23" y="12"/>
                  </a:cubicBezTo>
                  <a:cubicBezTo>
                    <a:pt x="23" y="5"/>
                    <a:pt x="18" y="0"/>
                    <a:pt x="12"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9" name="文本框 308"/>
            <p:cNvSpPr txBox="1"/>
            <p:nvPr/>
          </p:nvSpPr>
          <p:spPr>
            <a:xfrm rot="20916358">
              <a:off x="10005636" y="6295942"/>
              <a:ext cx="2021682" cy="338554"/>
            </a:xfrm>
            <a:prstGeom prst="rect">
              <a:avLst/>
            </a:prstGeom>
            <a:noFill/>
          </p:spPr>
          <p:txBody>
            <a:bodyPr wrap="square" rtlCol="0">
              <a:spAutoFit/>
            </a:bodyPr>
            <a:lstStyle/>
            <a:p>
              <a:pPr algn="ctr"/>
              <a:r>
                <a:rPr lang="en-US" altLang="zh-CN" sz="1600" dirty="0">
                  <a:solidFill>
                    <a:srgbClr val="A6A6A6"/>
                  </a:solidFill>
                  <a:cs typeface="+mn-ea"/>
                  <a:sym typeface="+mn-lt"/>
                </a:rPr>
                <a:t>BUSINESS PLAN</a:t>
              </a:r>
              <a:endParaRPr lang="zh-CN" altLang="en-US" sz="1600" dirty="0">
                <a:solidFill>
                  <a:srgbClr val="A6A6A6"/>
                </a:solidFill>
                <a:cs typeface="+mn-ea"/>
                <a:sym typeface="+mn-lt"/>
              </a:endParaRPr>
            </a:p>
          </p:txBody>
        </p:sp>
        <p:sp>
          <p:nvSpPr>
            <p:cNvPr id="314" name="任意多边形: 形状 313"/>
            <p:cNvSpPr/>
            <p:nvPr/>
          </p:nvSpPr>
          <p:spPr>
            <a:xfrm>
              <a:off x="10222706" y="6491288"/>
              <a:ext cx="1547813" cy="323850"/>
            </a:xfrm>
            <a:custGeom>
              <a:avLst/>
              <a:gdLst>
                <a:gd name="connsiteX0" fmla="*/ 0 w 1509712"/>
                <a:gd name="connsiteY0" fmla="*/ 304800 h 309562"/>
                <a:gd name="connsiteX1" fmla="*/ 1509712 w 1509712"/>
                <a:gd name="connsiteY1" fmla="*/ 0 h 309562"/>
                <a:gd name="connsiteX2" fmla="*/ 1304925 w 1509712"/>
                <a:gd name="connsiteY2" fmla="*/ 309562 h 309562"/>
                <a:gd name="connsiteX3" fmla="*/ 0 w 1509712"/>
                <a:gd name="connsiteY3" fmla="*/ 304800 h 309562"/>
                <a:gd name="connsiteX0-1" fmla="*/ 0 w 1509712"/>
                <a:gd name="connsiteY0-2" fmla="*/ 304800 h 309562"/>
                <a:gd name="connsiteX1-3" fmla="*/ 1509712 w 1509712"/>
                <a:gd name="connsiteY1-4" fmla="*/ 0 h 309562"/>
                <a:gd name="connsiteX2-5" fmla="*/ 1304925 w 1509712"/>
                <a:gd name="connsiteY2-6" fmla="*/ 309562 h 309562"/>
                <a:gd name="connsiteX3-7" fmla="*/ 340518 w 1509712"/>
                <a:gd name="connsiteY3-8" fmla="*/ 307181 h 309562"/>
                <a:gd name="connsiteX4" fmla="*/ 0 w 1509712"/>
                <a:gd name="connsiteY4" fmla="*/ 304800 h 309562"/>
                <a:gd name="connsiteX0-9" fmla="*/ 0 w 1509712"/>
                <a:gd name="connsiteY0-10" fmla="*/ 304800 h 364331"/>
                <a:gd name="connsiteX1-11" fmla="*/ 1509712 w 1509712"/>
                <a:gd name="connsiteY1-12" fmla="*/ 0 h 364331"/>
                <a:gd name="connsiteX2-13" fmla="*/ 1304925 w 1509712"/>
                <a:gd name="connsiteY2-14" fmla="*/ 309562 h 364331"/>
                <a:gd name="connsiteX3-15" fmla="*/ 28574 w 1509712"/>
                <a:gd name="connsiteY3-16" fmla="*/ 364331 h 364331"/>
                <a:gd name="connsiteX4-17" fmla="*/ 0 w 1509712"/>
                <a:gd name="connsiteY4-18" fmla="*/ 304800 h 364331"/>
                <a:gd name="connsiteX0-19" fmla="*/ 0 w 1509712"/>
                <a:gd name="connsiteY0-20" fmla="*/ 304800 h 330993"/>
                <a:gd name="connsiteX1-21" fmla="*/ 1509712 w 1509712"/>
                <a:gd name="connsiteY1-22" fmla="*/ 0 h 330993"/>
                <a:gd name="connsiteX2-23" fmla="*/ 1304925 w 1509712"/>
                <a:gd name="connsiteY2-24" fmla="*/ 309562 h 330993"/>
                <a:gd name="connsiteX3-25" fmla="*/ 30955 w 1509712"/>
                <a:gd name="connsiteY3-26" fmla="*/ 330993 h 330993"/>
                <a:gd name="connsiteX4-27" fmla="*/ 0 w 1509712"/>
                <a:gd name="connsiteY4-28" fmla="*/ 304800 h 330993"/>
                <a:gd name="connsiteX0-29" fmla="*/ 0 w 1512093"/>
                <a:gd name="connsiteY0-30" fmla="*/ 292894 h 330993"/>
                <a:gd name="connsiteX1-31" fmla="*/ 1512093 w 1512093"/>
                <a:gd name="connsiteY1-32" fmla="*/ 0 h 330993"/>
                <a:gd name="connsiteX2-33" fmla="*/ 1307306 w 1512093"/>
                <a:gd name="connsiteY2-34" fmla="*/ 309562 h 330993"/>
                <a:gd name="connsiteX3-35" fmla="*/ 33336 w 1512093"/>
                <a:gd name="connsiteY3-36" fmla="*/ 330993 h 330993"/>
                <a:gd name="connsiteX4-37" fmla="*/ 0 w 1512093"/>
                <a:gd name="connsiteY4-38" fmla="*/ 292894 h 330993"/>
                <a:gd name="connsiteX0-39" fmla="*/ 0 w 1512093"/>
                <a:gd name="connsiteY0-40" fmla="*/ 292894 h 323850"/>
                <a:gd name="connsiteX1-41" fmla="*/ 1512093 w 1512093"/>
                <a:gd name="connsiteY1-42" fmla="*/ 0 h 323850"/>
                <a:gd name="connsiteX2-43" fmla="*/ 1307306 w 1512093"/>
                <a:gd name="connsiteY2-44" fmla="*/ 309562 h 323850"/>
                <a:gd name="connsiteX3-45" fmla="*/ 33336 w 1512093"/>
                <a:gd name="connsiteY3-46" fmla="*/ 323850 h 323850"/>
                <a:gd name="connsiteX4-47" fmla="*/ 0 w 1512093"/>
                <a:gd name="connsiteY4-48" fmla="*/ 292894 h 323850"/>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1512093" h="323850">
                  <a:moveTo>
                    <a:pt x="0" y="292894"/>
                  </a:moveTo>
                  <a:lnTo>
                    <a:pt x="1512093" y="0"/>
                  </a:lnTo>
                  <a:lnTo>
                    <a:pt x="1307306" y="309562"/>
                  </a:lnTo>
                  <a:lnTo>
                    <a:pt x="33336" y="323850"/>
                  </a:lnTo>
                  <a:lnTo>
                    <a:pt x="0" y="292894"/>
                  </a:lnTo>
                  <a:close/>
                </a:path>
              </a:pathLst>
            </a:custGeom>
            <a:solidFill>
              <a:srgbClr val="C4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 name="椭圆 4"/>
          <p:cNvSpPr/>
          <p:nvPr/>
        </p:nvSpPr>
        <p:spPr>
          <a:xfrm>
            <a:off x="-2272913" y="2245146"/>
            <a:ext cx="4476255" cy="4476255"/>
          </a:xfrm>
          <a:prstGeom prst="ellipse">
            <a:avLst/>
          </a:prstGeom>
          <a:solidFill>
            <a:srgbClr val="276B91">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p:cNvSpPr/>
          <p:nvPr/>
        </p:nvSpPr>
        <p:spPr>
          <a:xfrm>
            <a:off x="0" y="1943100"/>
            <a:ext cx="946811" cy="3071541"/>
          </a:xfrm>
          <a:prstGeom prst="rect">
            <a:avLst/>
          </a:prstGeom>
          <a:blipFill>
            <a:blip r:embed="rId2"/>
            <a:stretch>
              <a:fillRect/>
            </a:stretch>
          </a:blipFill>
          <a:ln>
            <a:noFill/>
          </a:ln>
          <a:effectLst>
            <a:outerShdw blurRad="1054100" dist="406400" dir="5400000" sx="103000" sy="103000" algn="t"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b="1">
              <a:cs typeface="+mn-ea"/>
              <a:sym typeface="+mn-lt"/>
            </a:endParaRPr>
          </a:p>
        </p:txBody>
      </p:sp>
      <p:sp>
        <p:nvSpPr>
          <p:cNvPr id="81" name="矩形 80"/>
          <p:cNvSpPr/>
          <p:nvPr/>
        </p:nvSpPr>
        <p:spPr>
          <a:xfrm>
            <a:off x="1285247" y="1943100"/>
            <a:ext cx="3704504" cy="3071541"/>
          </a:xfrm>
          <a:prstGeom prst="rect">
            <a:avLst/>
          </a:prstGeom>
          <a:solidFill>
            <a:schemeClr val="bg1"/>
          </a:solidFill>
          <a:ln>
            <a:noFill/>
          </a:ln>
          <a:effectLst>
            <a:outerShdw blurRad="1054100" dist="406400" dir="5400000" sx="103000" sy="103000" algn="t"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b="1">
              <a:cs typeface="+mn-ea"/>
              <a:sym typeface="+mn-lt"/>
            </a:endParaRPr>
          </a:p>
        </p:txBody>
      </p:sp>
      <p:sp>
        <p:nvSpPr>
          <p:cNvPr id="82" name="矩形 81"/>
          <p:cNvSpPr/>
          <p:nvPr/>
        </p:nvSpPr>
        <p:spPr>
          <a:xfrm>
            <a:off x="5328186" y="1943100"/>
            <a:ext cx="3704504" cy="3071541"/>
          </a:xfrm>
          <a:prstGeom prst="rect">
            <a:avLst/>
          </a:prstGeom>
          <a:solidFill>
            <a:schemeClr val="bg1"/>
          </a:solidFill>
          <a:ln>
            <a:noFill/>
          </a:ln>
          <a:effectLst>
            <a:outerShdw blurRad="1054100" dist="406400" dir="5400000" sx="103000" sy="103000" algn="t"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b="1">
              <a:cs typeface="+mn-ea"/>
              <a:sym typeface="+mn-lt"/>
            </a:endParaRPr>
          </a:p>
        </p:txBody>
      </p:sp>
      <p:sp>
        <p:nvSpPr>
          <p:cNvPr id="83" name="文本框 82"/>
          <p:cNvSpPr txBox="1"/>
          <p:nvPr/>
        </p:nvSpPr>
        <p:spPr>
          <a:xfrm>
            <a:off x="1957932" y="3060467"/>
            <a:ext cx="2327852" cy="461665"/>
          </a:xfrm>
          <a:prstGeom prst="rect">
            <a:avLst/>
          </a:prstGeom>
          <a:noFill/>
        </p:spPr>
        <p:txBody>
          <a:bodyPr wrap="square" rtlCol="0">
            <a:spAutoFit/>
          </a:bodyPr>
          <a:lstStyle/>
          <a:p>
            <a:pPr algn="ctr"/>
            <a:r>
              <a:rPr lang="zh-CN" altLang="en-US" sz="2400" b="1" dirty="0">
                <a:solidFill>
                  <a:srgbClr val="184158"/>
                </a:solidFill>
                <a:cs typeface="+mn-ea"/>
                <a:sym typeface="+mn-lt"/>
              </a:rPr>
              <a:t>标题文本</a:t>
            </a:r>
            <a:endParaRPr lang="zh-CN" altLang="en-US" sz="2400" b="1" dirty="0">
              <a:solidFill>
                <a:srgbClr val="184158"/>
              </a:solidFill>
              <a:cs typeface="+mn-ea"/>
              <a:sym typeface="+mn-lt"/>
            </a:endParaRPr>
          </a:p>
        </p:txBody>
      </p:sp>
      <p:sp>
        <p:nvSpPr>
          <p:cNvPr id="84" name="矩形 83"/>
          <p:cNvSpPr/>
          <p:nvPr/>
        </p:nvSpPr>
        <p:spPr>
          <a:xfrm>
            <a:off x="1713615" y="3579328"/>
            <a:ext cx="2816488" cy="1292662"/>
          </a:xfrm>
          <a:prstGeom prst="rect">
            <a:avLst/>
          </a:prstGeom>
        </p:spPr>
        <p:txBody>
          <a:bodyPr wrap="square">
            <a:spAutoFit/>
          </a:bodyPr>
          <a:lstStyle/>
          <a:p>
            <a:pPr algn="ctr" defTabSz="762000">
              <a:lnSpc>
                <a:spcPct val="150000"/>
              </a:lnSpc>
            </a:pPr>
            <a:r>
              <a:rPr lang="zh-CN" altLang="en-US" sz="1200" b="1" dirty="0">
                <a:solidFill>
                  <a:srgbClr val="184158"/>
                </a:solidFill>
                <a:cs typeface="+mn-ea"/>
                <a:sym typeface="+mn-lt"/>
              </a:rPr>
              <a:t>在这里添加相关的文字描述，可以从您的文案中复制需要的内容到这里，选择仅保留文字即可。</a:t>
            </a:r>
            <a:endParaRPr lang="en-US" altLang="zh-CN" sz="1200" b="1" dirty="0">
              <a:solidFill>
                <a:srgbClr val="184158"/>
              </a:solidFill>
              <a:cs typeface="+mn-ea"/>
              <a:sym typeface="+mn-lt"/>
            </a:endParaRPr>
          </a:p>
          <a:p>
            <a:pPr algn="ctr" defTabSz="762000">
              <a:lnSpc>
                <a:spcPct val="150000"/>
              </a:lnSpc>
            </a:pPr>
            <a:r>
              <a:rPr lang="en-US" altLang="zh-CN" sz="1600" b="1" dirty="0">
                <a:solidFill>
                  <a:srgbClr val="184158"/>
                </a:solidFill>
                <a:cs typeface="+mn-ea"/>
                <a:sym typeface="+mn-lt"/>
              </a:rPr>
              <a:t>……</a:t>
            </a:r>
            <a:endParaRPr lang="zh-CN" altLang="en-US" sz="1600" b="1" dirty="0">
              <a:solidFill>
                <a:srgbClr val="184158"/>
              </a:solidFill>
              <a:cs typeface="+mn-ea"/>
              <a:sym typeface="+mn-lt"/>
            </a:endParaRPr>
          </a:p>
        </p:txBody>
      </p:sp>
      <p:sp>
        <p:nvSpPr>
          <p:cNvPr id="85" name="文本框 84"/>
          <p:cNvSpPr txBox="1"/>
          <p:nvPr/>
        </p:nvSpPr>
        <p:spPr>
          <a:xfrm>
            <a:off x="6060296" y="3060467"/>
            <a:ext cx="2327852" cy="461665"/>
          </a:xfrm>
          <a:prstGeom prst="rect">
            <a:avLst/>
          </a:prstGeom>
          <a:noFill/>
        </p:spPr>
        <p:txBody>
          <a:bodyPr wrap="square" rtlCol="0">
            <a:spAutoFit/>
          </a:bodyPr>
          <a:lstStyle/>
          <a:p>
            <a:pPr algn="ctr"/>
            <a:r>
              <a:rPr lang="zh-CN" altLang="en-US" sz="2400" b="1" dirty="0">
                <a:solidFill>
                  <a:srgbClr val="184158"/>
                </a:solidFill>
                <a:cs typeface="+mn-ea"/>
                <a:sym typeface="+mn-lt"/>
              </a:rPr>
              <a:t>标题文本</a:t>
            </a:r>
            <a:endParaRPr lang="zh-CN" altLang="en-US" sz="2400" b="1" dirty="0">
              <a:solidFill>
                <a:srgbClr val="184158"/>
              </a:solidFill>
              <a:cs typeface="+mn-ea"/>
              <a:sym typeface="+mn-lt"/>
            </a:endParaRPr>
          </a:p>
        </p:txBody>
      </p:sp>
      <p:sp>
        <p:nvSpPr>
          <p:cNvPr id="86" name="矩形 85"/>
          <p:cNvSpPr/>
          <p:nvPr/>
        </p:nvSpPr>
        <p:spPr>
          <a:xfrm>
            <a:off x="5815979" y="3579328"/>
            <a:ext cx="2816488" cy="1292662"/>
          </a:xfrm>
          <a:prstGeom prst="rect">
            <a:avLst/>
          </a:prstGeom>
        </p:spPr>
        <p:txBody>
          <a:bodyPr wrap="square">
            <a:spAutoFit/>
          </a:bodyPr>
          <a:lstStyle/>
          <a:p>
            <a:pPr algn="ctr" defTabSz="762000">
              <a:lnSpc>
                <a:spcPct val="150000"/>
              </a:lnSpc>
            </a:pPr>
            <a:r>
              <a:rPr lang="zh-CN" altLang="en-US" sz="1200" b="1" dirty="0">
                <a:solidFill>
                  <a:srgbClr val="184158"/>
                </a:solidFill>
                <a:cs typeface="+mn-ea"/>
                <a:sym typeface="+mn-lt"/>
              </a:rPr>
              <a:t>在这里添加相关的文字描述，可以从您的文案中复制需要的内容到这里，选择仅保留文字即可。</a:t>
            </a:r>
            <a:endParaRPr lang="en-US" altLang="zh-CN" sz="1200" b="1" dirty="0">
              <a:solidFill>
                <a:srgbClr val="184158"/>
              </a:solidFill>
              <a:cs typeface="+mn-ea"/>
              <a:sym typeface="+mn-lt"/>
            </a:endParaRPr>
          </a:p>
          <a:p>
            <a:pPr algn="ctr" defTabSz="762000">
              <a:lnSpc>
                <a:spcPct val="150000"/>
              </a:lnSpc>
            </a:pPr>
            <a:r>
              <a:rPr lang="en-US" altLang="zh-CN" sz="1600" b="1" dirty="0">
                <a:solidFill>
                  <a:srgbClr val="184158"/>
                </a:solidFill>
                <a:cs typeface="+mn-ea"/>
                <a:sym typeface="+mn-lt"/>
              </a:rPr>
              <a:t>……</a:t>
            </a:r>
            <a:endParaRPr lang="zh-CN" altLang="en-US" sz="1600" b="1" dirty="0">
              <a:solidFill>
                <a:srgbClr val="184158"/>
              </a:solidFill>
              <a:cs typeface="+mn-ea"/>
              <a:sym typeface="+mn-lt"/>
            </a:endParaRPr>
          </a:p>
        </p:txBody>
      </p:sp>
      <p:sp>
        <p:nvSpPr>
          <p:cNvPr id="87" name="文本框 86"/>
          <p:cNvSpPr txBox="1"/>
          <p:nvPr/>
        </p:nvSpPr>
        <p:spPr>
          <a:xfrm>
            <a:off x="1957932" y="1993147"/>
            <a:ext cx="2327852" cy="1107996"/>
          </a:xfrm>
          <a:prstGeom prst="rect">
            <a:avLst/>
          </a:prstGeom>
          <a:noFill/>
        </p:spPr>
        <p:txBody>
          <a:bodyPr wrap="square" rtlCol="0">
            <a:spAutoFit/>
          </a:bodyPr>
          <a:lstStyle/>
          <a:p>
            <a:pPr algn="ctr"/>
            <a:r>
              <a:rPr lang="en-US" altLang="zh-CN" sz="6600" dirty="0">
                <a:solidFill>
                  <a:schemeClr val="bg1">
                    <a:lumMod val="85000"/>
                  </a:schemeClr>
                </a:solidFill>
                <a:cs typeface="+mn-ea"/>
                <a:sym typeface="+mn-lt"/>
              </a:rPr>
              <a:t>01</a:t>
            </a:r>
            <a:endParaRPr lang="zh-CN" altLang="en-US" sz="6600" dirty="0">
              <a:solidFill>
                <a:schemeClr val="bg1">
                  <a:lumMod val="85000"/>
                </a:schemeClr>
              </a:solidFill>
              <a:cs typeface="+mn-ea"/>
              <a:sym typeface="+mn-lt"/>
            </a:endParaRPr>
          </a:p>
        </p:txBody>
      </p:sp>
      <p:sp>
        <p:nvSpPr>
          <p:cNvPr id="88" name="文本框 87"/>
          <p:cNvSpPr txBox="1"/>
          <p:nvPr/>
        </p:nvSpPr>
        <p:spPr>
          <a:xfrm>
            <a:off x="6060296" y="1993147"/>
            <a:ext cx="2327852" cy="1107996"/>
          </a:xfrm>
          <a:prstGeom prst="rect">
            <a:avLst/>
          </a:prstGeom>
          <a:noFill/>
        </p:spPr>
        <p:txBody>
          <a:bodyPr wrap="square" rtlCol="0">
            <a:spAutoFit/>
          </a:bodyPr>
          <a:lstStyle/>
          <a:p>
            <a:pPr algn="ctr"/>
            <a:r>
              <a:rPr lang="en-US" altLang="zh-CN" sz="6600" dirty="0">
                <a:solidFill>
                  <a:schemeClr val="bg1">
                    <a:lumMod val="85000"/>
                  </a:schemeClr>
                </a:solidFill>
                <a:cs typeface="+mn-ea"/>
                <a:sym typeface="+mn-lt"/>
              </a:rPr>
              <a:t>02</a:t>
            </a:r>
            <a:endParaRPr lang="zh-CN" altLang="en-US" sz="6600" dirty="0">
              <a:solidFill>
                <a:schemeClr val="bg1">
                  <a:lumMod val="85000"/>
                </a:schemeClr>
              </a:solidFill>
              <a:cs typeface="+mn-ea"/>
              <a:sym typeface="+mn-lt"/>
            </a:endParaRPr>
          </a:p>
        </p:txBody>
      </p:sp>
      <p:grpSp>
        <p:nvGrpSpPr>
          <p:cNvPr id="90" name="组合 89"/>
          <p:cNvGrpSpPr/>
          <p:nvPr/>
        </p:nvGrpSpPr>
        <p:grpSpPr>
          <a:xfrm>
            <a:off x="4549153" y="5426709"/>
            <a:ext cx="552450" cy="552450"/>
            <a:chOff x="2114550" y="3949352"/>
            <a:chExt cx="552450" cy="552450"/>
          </a:xfrm>
        </p:grpSpPr>
        <p:sp>
          <p:nvSpPr>
            <p:cNvPr id="91" name="椭圆 90"/>
            <p:cNvSpPr/>
            <p:nvPr/>
          </p:nvSpPr>
          <p:spPr>
            <a:xfrm>
              <a:off x="2114550" y="3949352"/>
              <a:ext cx="552450" cy="552450"/>
            </a:xfrm>
            <a:prstGeom prst="ellipse">
              <a:avLst/>
            </a:prstGeom>
            <a:solidFill>
              <a:schemeClr val="bg1"/>
            </a:solidFill>
            <a:ln>
              <a:noFill/>
            </a:ln>
            <a:effectLst>
              <a:outerShdw blurRad="279400" dist="38100" dir="5400000" sx="119000" sy="119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2" name="office-blocks_63611"/>
            <p:cNvSpPr>
              <a:spLocks noChangeAspect="1"/>
            </p:cNvSpPr>
            <p:nvPr/>
          </p:nvSpPr>
          <p:spPr bwMode="auto">
            <a:xfrm>
              <a:off x="2242734" y="4043945"/>
              <a:ext cx="296082" cy="323268"/>
            </a:xfrm>
            <a:custGeom>
              <a:avLst/>
              <a:gdLst>
                <a:gd name="connsiteX0" fmla="*/ 243391 w 555350"/>
                <a:gd name="connsiteY0" fmla="*/ 429161 h 606342"/>
                <a:gd name="connsiteX1" fmla="*/ 176249 w 555350"/>
                <a:gd name="connsiteY1" fmla="*/ 434931 h 606342"/>
                <a:gd name="connsiteX2" fmla="*/ 173319 w 555350"/>
                <a:gd name="connsiteY2" fmla="*/ 438173 h 606342"/>
                <a:gd name="connsiteX3" fmla="*/ 173319 w 555350"/>
                <a:gd name="connsiteY3" fmla="*/ 514535 h 606342"/>
                <a:gd name="connsiteX4" fmla="*/ 174428 w 555350"/>
                <a:gd name="connsiteY4" fmla="*/ 517065 h 606342"/>
                <a:gd name="connsiteX5" fmla="*/ 176566 w 555350"/>
                <a:gd name="connsiteY5" fmla="*/ 517856 h 606342"/>
                <a:gd name="connsiteX6" fmla="*/ 177120 w 555350"/>
                <a:gd name="connsiteY6" fmla="*/ 517776 h 606342"/>
                <a:gd name="connsiteX7" fmla="*/ 244183 w 555350"/>
                <a:gd name="connsiteY7" fmla="*/ 506393 h 606342"/>
                <a:gd name="connsiteX8" fmla="*/ 246954 w 555350"/>
                <a:gd name="connsiteY8" fmla="*/ 503231 h 606342"/>
                <a:gd name="connsiteX9" fmla="*/ 246954 w 555350"/>
                <a:gd name="connsiteY9" fmla="*/ 432402 h 606342"/>
                <a:gd name="connsiteX10" fmla="*/ 245846 w 555350"/>
                <a:gd name="connsiteY10" fmla="*/ 429951 h 606342"/>
                <a:gd name="connsiteX11" fmla="*/ 243391 w 555350"/>
                <a:gd name="connsiteY11" fmla="*/ 429161 h 606342"/>
                <a:gd name="connsiteX12" fmla="*/ 89708 w 555350"/>
                <a:gd name="connsiteY12" fmla="*/ 424576 h 606342"/>
                <a:gd name="connsiteX13" fmla="*/ 87016 w 555350"/>
                <a:gd name="connsiteY13" fmla="*/ 425287 h 606342"/>
                <a:gd name="connsiteX14" fmla="*/ 85828 w 555350"/>
                <a:gd name="connsiteY14" fmla="*/ 427817 h 606342"/>
                <a:gd name="connsiteX15" fmla="*/ 85828 w 555350"/>
                <a:gd name="connsiteY15" fmla="*/ 560780 h 606342"/>
                <a:gd name="connsiteX16" fmla="*/ 87491 w 555350"/>
                <a:gd name="connsiteY16" fmla="*/ 563626 h 606342"/>
                <a:gd name="connsiteX17" fmla="*/ 129693 w 555350"/>
                <a:gd name="connsiteY17" fmla="*/ 586709 h 606342"/>
                <a:gd name="connsiteX18" fmla="*/ 131276 w 555350"/>
                <a:gd name="connsiteY18" fmla="*/ 587104 h 606342"/>
                <a:gd name="connsiteX19" fmla="*/ 132939 w 555350"/>
                <a:gd name="connsiteY19" fmla="*/ 586629 h 606342"/>
                <a:gd name="connsiteX20" fmla="*/ 134522 w 555350"/>
                <a:gd name="connsiteY20" fmla="*/ 583863 h 606342"/>
                <a:gd name="connsiteX21" fmla="*/ 134522 w 555350"/>
                <a:gd name="connsiteY21" fmla="*/ 435722 h 606342"/>
                <a:gd name="connsiteX22" fmla="*/ 131830 w 555350"/>
                <a:gd name="connsiteY22" fmla="*/ 432481 h 606342"/>
                <a:gd name="connsiteX23" fmla="*/ 327557 w 555350"/>
                <a:gd name="connsiteY23" fmla="*/ 421888 h 606342"/>
                <a:gd name="connsiteX24" fmla="*/ 273399 w 555350"/>
                <a:gd name="connsiteY24" fmla="*/ 426552 h 606342"/>
                <a:gd name="connsiteX25" fmla="*/ 270391 w 555350"/>
                <a:gd name="connsiteY25" fmla="*/ 429793 h 606342"/>
                <a:gd name="connsiteX26" fmla="*/ 270391 w 555350"/>
                <a:gd name="connsiteY26" fmla="*/ 498172 h 606342"/>
                <a:gd name="connsiteX27" fmla="*/ 271578 w 555350"/>
                <a:gd name="connsiteY27" fmla="*/ 500623 h 606342"/>
                <a:gd name="connsiteX28" fmla="*/ 273716 w 555350"/>
                <a:gd name="connsiteY28" fmla="*/ 501413 h 606342"/>
                <a:gd name="connsiteX29" fmla="*/ 274270 w 555350"/>
                <a:gd name="connsiteY29" fmla="*/ 501334 h 606342"/>
                <a:gd name="connsiteX30" fmla="*/ 328349 w 555350"/>
                <a:gd name="connsiteY30" fmla="*/ 492164 h 606342"/>
                <a:gd name="connsiteX31" fmla="*/ 331041 w 555350"/>
                <a:gd name="connsiteY31" fmla="*/ 489002 h 606342"/>
                <a:gd name="connsiteX32" fmla="*/ 331041 w 555350"/>
                <a:gd name="connsiteY32" fmla="*/ 425129 h 606342"/>
                <a:gd name="connsiteX33" fmla="*/ 330011 w 555350"/>
                <a:gd name="connsiteY33" fmla="*/ 422679 h 606342"/>
                <a:gd name="connsiteX34" fmla="*/ 327557 w 555350"/>
                <a:gd name="connsiteY34" fmla="*/ 421888 h 606342"/>
                <a:gd name="connsiteX35" fmla="*/ 26920 w 555350"/>
                <a:gd name="connsiteY35" fmla="*/ 412797 h 606342"/>
                <a:gd name="connsiteX36" fmla="*/ 24228 w 555350"/>
                <a:gd name="connsiteY36" fmla="*/ 413509 h 606342"/>
                <a:gd name="connsiteX37" fmla="*/ 23041 w 555350"/>
                <a:gd name="connsiteY37" fmla="*/ 416038 h 606342"/>
                <a:gd name="connsiteX38" fmla="*/ 23041 w 555350"/>
                <a:gd name="connsiteY38" fmla="*/ 526393 h 606342"/>
                <a:gd name="connsiteX39" fmla="*/ 24703 w 555350"/>
                <a:gd name="connsiteY39" fmla="*/ 529239 h 606342"/>
                <a:gd name="connsiteX40" fmla="*/ 53207 w 555350"/>
                <a:gd name="connsiteY40" fmla="*/ 544812 h 606342"/>
                <a:gd name="connsiteX41" fmla="*/ 54791 w 555350"/>
                <a:gd name="connsiteY41" fmla="*/ 545286 h 606342"/>
                <a:gd name="connsiteX42" fmla="*/ 56453 w 555350"/>
                <a:gd name="connsiteY42" fmla="*/ 544812 h 606342"/>
                <a:gd name="connsiteX43" fmla="*/ 58037 w 555350"/>
                <a:gd name="connsiteY43" fmla="*/ 541966 h 606342"/>
                <a:gd name="connsiteX44" fmla="*/ 58037 w 555350"/>
                <a:gd name="connsiteY44" fmla="*/ 421414 h 606342"/>
                <a:gd name="connsiteX45" fmla="*/ 55345 w 555350"/>
                <a:gd name="connsiteY45" fmla="*/ 418173 h 606342"/>
                <a:gd name="connsiteX46" fmla="*/ 487812 w 555350"/>
                <a:gd name="connsiteY46" fmla="*/ 408054 h 606342"/>
                <a:gd name="connsiteX47" fmla="*/ 454320 w 555350"/>
                <a:gd name="connsiteY47" fmla="*/ 410900 h 606342"/>
                <a:gd name="connsiteX48" fmla="*/ 451311 w 555350"/>
                <a:gd name="connsiteY48" fmla="*/ 414141 h 606342"/>
                <a:gd name="connsiteX49" fmla="*/ 451311 w 555350"/>
                <a:gd name="connsiteY49" fmla="*/ 467500 h 606342"/>
                <a:gd name="connsiteX50" fmla="*/ 452499 w 555350"/>
                <a:gd name="connsiteY50" fmla="*/ 470030 h 606342"/>
                <a:gd name="connsiteX51" fmla="*/ 454557 w 555350"/>
                <a:gd name="connsiteY51" fmla="*/ 470820 h 606342"/>
                <a:gd name="connsiteX52" fmla="*/ 455111 w 555350"/>
                <a:gd name="connsiteY52" fmla="*/ 470741 h 606342"/>
                <a:gd name="connsiteX53" fmla="*/ 488603 w 555350"/>
                <a:gd name="connsiteY53" fmla="*/ 465129 h 606342"/>
                <a:gd name="connsiteX54" fmla="*/ 491375 w 555350"/>
                <a:gd name="connsiteY54" fmla="*/ 461888 h 606342"/>
                <a:gd name="connsiteX55" fmla="*/ 491296 w 555350"/>
                <a:gd name="connsiteY55" fmla="*/ 461888 h 606342"/>
                <a:gd name="connsiteX56" fmla="*/ 491296 w 555350"/>
                <a:gd name="connsiteY56" fmla="*/ 411295 h 606342"/>
                <a:gd name="connsiteX57" fmla="*/ 490266 w 555350"/>
                <a:gd name="connsiteY57" fmla="*/ 408845 h 606342"/>
                <a:gd name="connsiteX58" fmla="*/ 487812 w 555350"/>
                <a:gd name="connsiteY58" fmla="*/ 408054 h 606342"/>
                <a:gd name="connsiteX59" fmla="*/ 531913 w 555350"/>
                <a:gd name="connsiteY59" fmla="*/ 404260 h 606342"/>
                <a:gd name="connsiteX60" fmla="*/ 503251 w 555350"/>
                <a:gd name="connsiteY60" fmla="*/ 406710 h 606342"/>
                <a:gd name="connsiteX61" fmla="*/ 500243 w 555350"/>
                <a:gd name="connsiteY61" fmla="*/ 409952 h 606342"/>
                <a:gd name="connsiteX62" fmla="*/ 500243 w 555350"/>
                <a:gd name="connsiteY62" fmla="*/ 459279 h 606342"/>
                <a:gd name="connsiteX63" fmla="*/ 501430 w 555350"/>
                <a:gd name="connsiteY63" fmla="*/ 461730 h 606342"/>
                <a:gd name="connsiteX64" fmla="*/ 503489 w 555350"/>
                <a:gd name="connsiteY64" fmla="*/ 462520 h 606342"/>
                <a:gd name="connsiteX65" fmla="*/ 504043 w 555350"/>
                <a:gd name="connsiteY65" fmla="*/ 462441 h 606342"/>
                <a:gd name="connsiteX66" fmla="*/ 532784 w 555350"/>
                <a:gd name="connsiteY66" fmla="*/ 457619 h 606342"/>
                <a:gd name="connsiteX67" fmla="*/ 535477 w 555350"/>
                <a:gd name="connsiteY67" fmla="*/ 454378 h 606342"/>
                <a:gd name="connsiteX68" fmla="*/ 535477 w 555350"/>
                <a:gd name="connsiteY68" fmla="*/ 407501 h 606342"/>
                <a:gd name="connsiteX69" fmla="*/ 534447 w 555350"/>
                <a:gd name="connsiteY69" fmla="*/ 405050 h 606342"/>
                <a:gd name="connsiteX70" fmla="*/ 531913 w 555350"/>
                <a:gd name="connsiteY70" fmla="*/ 404260 h 606342"/>
                <a:gd name="connsiteX71" fmla="*/ 365553 w 555350"/>
                <a:gd name="connsiteY71" fmla="*/ 339962 h 606342"/>
                <a:gd name="connsiteX72" fmla="*/ 426093 w 555350"/>
                <a:gd name="connsiteY72" fmla="*/ 343203 h 606342"/>
                <a:gd name="connsiteX73" fmla="*/ 429179 w 555350"/>
                <a:gd name="connsiteY73" fmla="*/ 346444 h 606342"/>
                <a:gd name="connsiteX74" fmla="*/ 429179 w 555350"/>
                <a:gd name="connsiteY74" fmla="*/ 525475 h 606342"/>
                <a:gd name="connsiteX75" fmla="*/ 427992 w 555350"/>
                <a:gd name="connsiteY75" fmla="*/ 528005 h 606342"/>
                <a:gd name="connsiteX76" fmla="*/ 425934 w 555350"/>
                <a:gd name="connsiteY76" fmla="*/ 528716 h 606342"/>
                <a:gd name="connsiteX77" fmla="*/ 425222 w 555350"/>
                <a:gd name="connsiteY77" fmla="*/ 528637 h 606342"/>
                <a:gd name="connsiteX78" fmla="*/ 364603 w 555350"/>
                <a:gd name="connsiteY78" fmla="*/ 514963 h 606342"/>
                <a:gd name="connsiteX79" fmla="*/ 362071 w 555350"/>
                <a:gd name="connsiteY79" fmla="*/ 511801 h 606342"/>
                <a:gd name="connsiteX80" fmla="*/ 362071 w 555350"/>
                <a:gd name="connsiteY80" fmla="*/ 343203 h 606342"/>
                <a:gd name="connsiteX81" fmla="*/ 363100 w 555350"/>
                <a:gd name="connsiteY81" fmla="*/ 340832 h 606342"/>
                <a:gd name="connsiteX82" fmla="*/ 365553 w 555350"/>
                <a:gd name="connsiteY82" fmla="*/ 339962 h 606342"/>
                <a:gd name="connsiteX83" fmla="*/ 503647 w 555350"/>
                <a:gd name="connsiteY83" fmla="*/ 332719 h 606342"/>
                <a:gd name="connsiteX84" fmla="*/ 501272 w 555350"/>
                <a:gd name="connsiteY84" fmla="*/ 333588 h 606342"/>
                <a:gd name="connsiteX85" fmla="*/ 500243 w 555350"/>
                <a:gd name="connsiteY85" fmla="*/ 335960 h 606342"/>
                <a:gd name="connsiteX86" fmla="*/ 500243 w 555350"/>
                <a:gd name="connsiteY86" fmla="*/ 385288 h 606342"/>
                <a:gd name="connsiteX87" fmla="*/ 501272 w 555350"/>
                <a:gd name="connsiteY87" fmla="*/ 387659 h 606342"/>
                <a:gd name="connsiteX88" fmla="*/ 503489 w 555350"/>
                <a:gd name="connsiteY88" fmla="*/ 388529 h 606342"/>
                <a:gd name="connsiteX89" fmla="*/ 503647 w 555350"/>
                <a:gd name="connsiteY89" fmla="*/ 388529 h 606342"/>
                <a:gd name="connsiteX90" fmla="*/ 532389 w 555350"/>
                <a:gd name="connsiteY90" fmla="*/ 387264 h 606342"/>
                <a:gd name="connsiteX91" fmla="*/ 535477 w 555350"/>
                <a:gd name="connsiteY91" fmla="*/ 384023 h 606342"/>
                <a:gd name="connsiteX92" fmla="*/ 535477 w 555350"/>
                <a:gd name="connsiteY92" fmla="*/ 337066 h 606342"/>
                <a:gd name="connsiteX93" fmla="*/ 532389 w 555350"/>
                <a:gd name="connsiteY93" fmla="*/ 333825 h 606342"/>
                <a:gd name="connsiteX94" fmla="*/ 454716 w 555350"/>
                <a:gd name="connsiteY94" fmla="*/ 330821 h 606342"/>
                <a:gd name="connsiteX95" fmla="*/ 452340 w 555350"/>
                <a:gd name="connsiteY95" fmla="*/ 331770 h 606342"/>
                <a:gd name="connsiteX96" fmla="*/ 451311 w 555350"/>
                <a:gd name="connsiteY96" fmla="*/ 334063 h 606342"/>
                <a:gd name="connsiteX97" fmla="*/ 451311 w 555350"/>
                <a:gd name="connsiteY97" fmla="*/ 387501 h 606342"/>
                <a:gd name="connsiteX98" fmla="*/ 452340 w 555350"/>
                <a:gd name="connsiteY98" fmla="*/ 389794 h 606342"/>
                <a:gd name="connsiteX99" fmla="*/ 454636 w 555350"/>
                <a:gd name="connsiteY99" fmla="*/ 390742 h 606342"/>
                <a:gd name="connsiteX100" fmla="*/ 454716 w 555350"/>
                <a:gd name="connsiteY100" fmla="*/ 390742 h 606342"/>
                <a:gd name="connsiteX101" fmla="*/ 488208 w 555350"/>
                <a:gd name="connsiteY101" fmla="*/ 389240 h 606342"/>
                <a:gd name="connsiteX102" fmla="*/ 491375 w 555350"/>
                <a:gd name="connsiteY102" fmla="*/ 385999 h 606342"/>
                <a:gd name="connsiteX103" fmla="*/ 491375 w 555350"/>
                <a:gd name="connsiteY103" fmla="*/ 335406 h 606342"/>
                <a:gd name="connsiteX104" fmla="*/ 488208 w 555350"/>
                <a:gd name="connsiteY104" fmla="*/ 332086 h 606342"/>
                <a:gd name="connsiteX105" fmla="*/ 54474 w 555350"/>
                <a:gd name="connsiteY105" fmla="*/ 327659 h 606342"/>
                <a:gd name="connsiteX106" fmla="*/ 25970 w 555350"/>
                <a:gd name="connsiteY106" fmla="*/ 330031 h 606342"/>
                <a:gd name="connsiteX107" fmla="*/ 23041 w 555350"/>
                <a:gd name="connsiteY107" fmla="*/ 333272 h 606342"/>
                <a:gd name="connsiteX108" fmla="*/ 23041 w 555350"/>
                <a:gd name="connsiteY108" fmla="*/ 388450 h 606342"/>
                <a:gd name="connsiteX109" fmla="*/ 25970 w 555350"/>
                <a:gd name="connsiteY109" fmla="*/ 391691 h 606342"/>
                <a:gd name="connsiteX110" fmla="*/ 54474 w 555350"/>
                <a:gd name="connsiteY110" fmla="*/ 394458 h 606342"/>
                <a:gd name="connsiteX111" fmla="*/ 54791 w 555350"/>
                <a:gd name="connsiteY111" fmla="*/ 394458 h 606342"/>
                <a:gd name="connsiteX112" fmla="*/ 56929 w 555350"/>
                <a:gd name="connsiteY112" fmla="*/ 393667 h 606342"/>
                <a:gd name="connsiteX113" fmla="*/ 58037 w 555350"/>
                <a:gd name="connsiteY113" fmla="*/ 391217 h 606342"/>
                <a:gd name="connsiteX114" fmla="*/ 58037 w 555350"/>
                <a:gd name="connsiteY114" fmla="*/ 330901 h 606342"/>
                <a:gd name="connsiteX115" fmla="*/ 57008 w 555350"/>
                <a:gd name="connsiteY115" fmla="*/ 328529 h 606342"/>
                <a:gd name="connsiteX116" fmla="*/ 54474 w 555350"/>
                <a:gd name="connsiteY116" fmla="*/ 327659 h 606342"/>
                <a:gd name="connsiteX117" fmla="*/ 352418 w 555350"/>
                <a:gd name="connsiteY117" fmla="*/ 326948 h 606342"/>
                <a:gd name="connsiteX118" fmla="*/ 350043 w 555350"/>
                <a:gd name="connsiteY118" fmla="*/ 327897 h 606342"/>
                <a:gd name="connsiteX119" fmla="*/ 349014 w 555350"/>
                <a:gd name="connsiteY119" fmla="*/ 330189 h 606342"/>
                <a:gd name="connsiteX120" fmla="*/ 349014 w 555350"/>
                <a:gd name="connsiteY120" fmla="*/ 546709 h 606342"/>
                <a:gd name="connsiteX121" fmla="*/ 350281 w 555350"/>
                <a:gd name="connsiteY121" fmla="*/ 549239 h 606342"/>
                <a:gd name="connsiteX122" fmla="*/ 352260 w 555350"/>
                <a:gd name="connsiteY122" fmla="*/ 549950 h 606342"/>
                <a:gd name="connsiteX123" fmla="*/ 353131 w 555350"/>
                <a:gd name="connsiteY123" fmla="*/ 549871 h 606342"/>
                <a:gd name="connsiteX124" fmla="*/ 437217 w 555350"/>
                <a:gd name="connsiteY124" fmla="*/ 528606 h 606342"/>
                <a:gd name="connsiteX125" fmla="*/ 439672 w 555350"/>
                <a:gd name="connsiteY125" fmla="*/ 525444 h 606342"/>
                <a:gd name="connsiteX126" fmla="*/ 439672 w 555350"/>
                <a:gd name="connsiteY126" fmla="*/ 333430 h 606342"/>
                <a:gd name="connsiteX127" fmla="*/ 436584 w 555350"/>
                <a:gd name="connsiteY127" fmla="*/ 330189 h 606342"/>
                <a:gd name="connsiteX128" fmla="*/ 273795 w 555350"/>
                <a:gd name="connsiteY128" fmla="*/ 323944 h 606342"/>
                <a:gd name="connsiteX129" fmla="*/ 271420 w 555350"/>
                <a:gd name="connsiteY129" fmla="*/ 324893 h 606342"/>
                <a:gd name="connsiteX130" fmla="*/ 270391 w 555350"/>
                <a:gd name="connsiteY130" fmla="*/ 327264 h 606342"/>
                <a:gd name="connsiteX131" fmla="*/ 270391 w 555350"/>
                <a:gd name="connsiteY131" fmla="*/ 395643 h 606342"/>
                <a:gd name="connsiteX132" fmla="*/ 271420 w 555350"/>
                <a:gd name="connsiteY132" fmla="*/ 397936 h 606342"/>
                <a:gd name="connsiteX133" fmla="*/ 273716 w 555350"/>
                <a:gd name="connsiteY133" fmla="*/ 398884 h 606342"/>
                <a:gd name="connsiteX134" fmla="*/ 273795 w 555350"/>
                <a:gd name="connsiteY134" fmla="*/ 398884 h 606342"/>
                <a:gd name="connsiteX135" fmla="*/ 327953 w 555350"/>
                <a:gd name="connsiteY135" fmla="*/ 396434 h 606342"/>
                <a:gd name="connsiteX136" fmla="*/ 331041 w 555350"/>
                <a:gd name="connsiteY136" fmla="*/ 393193 h 606342"/>
                <a:gd name="connsiteX137" fmla="*/ 331120 w 555350"/>
                <a:gd name="connsiteY137" fmla="*/ 393193 h 606342"/>
                <a:gd name="connsiteX138" fmla="*/ 331120 w 555350"/>
                <a:gd name="connsiteY138" fmla="*/ 329319 h 606342"/>
                <a:gd name="connsiteX139" fmla="*/ 327953 w 555350"/>
                <a:gd name="connsiteY139" fmla="*/ 325999 h 606342"/>
                <a:gd name="connsiteX140" fmla="*/ 130959 w 555350"/>
                <a:gd name="connsiteY140" fmla="*/ 321414 h 606342"/>
                <a:gd name="connsiteX141" fmla="*/ 88837 w 555350"/>
                <a:gd name="connsiteY141" fmla="*/ 324893 h 606342"/>
                <a:gd name="connsiteX142" fmla="*/ 85828 w 555350"/>
                <a:gd name="connsiteY142" fmla="*/ 328134 h 606342"/>
                <a:gd name="connsiteX143" fmla="*/ 85828 w 555350"/>
                <a:gd name="connsiteY143" fmla="*/ 394616 h 606342"/>
                <a:gd name="connsiteX144" fmla="*/ 88758 w 555350"/>
                <a:gd name="connsiteY144" fmla="*/ 397778 h 606342"/>
                <a:gd name="connsiteX145" fmla="*/ 130959 w 555350"/>
                <a:gd name="connsiteY145" fmla="*/ 401967 h 606342"/>
                <a:gd name="connsiteX146" fmla="*/ 131276 w 555350"/>
                <a:gd name="connsiteY146" fmla="*/ 401967 h 606342"/>
                <a:gd name="connsiteX147" fmla="*/ 133414 w 555350"/>
                <a:gd name="connsiteY147" fmla="*/ 401098 h 606342"/>
                <a:gd name="connsiteX148" fmla="*/ 134522 w 555350"/>
                <a:gd name="connsiteY148" fmla="*/ 398647 h 606342"/>
                <a:gd name="connsiteX149" fmla="*/ 134522 w 555350"/>
                <a:gd name="connsiteY149" fmla="*/ 324576 h 606342"/>
                <a:gd name="connsiteX150" fmla="*/ 133493 w 555350"/>
                <a:gd name="connsiteY150" fmla="*/ 322205 h 606342"/>
                <a:gd name="connsiteX151" fmla="*/ 130959 w 555350"/>
                <a:gd name="connsiteY151" fmla="*/ 321414 h 606342"/>
                <a:gd name="connsiteX152" fmla="*/ 176724 w 555350"/>
                <a:gd name="connsiteY152" fmla="*/ 320308 h 606342"/>
                <a:gd name="connsiteX153" fmla="*/ 174269 w 555350"/>
                <a:gd name="connsiteY153" fmla="*/ 321177 h 606342"/>
                <a:gd name="connsiteX154" fmla="*/ 173319 w 555350"/>
                <a:gd name="connsiteY154" fmla="*/ 323549 h 606342"/>
                <a:gd name="connsiteX155" fmla="*/ 173319 w 555350"/>
                <a:gd name="connsiteY155" fmla="*/ 399991 h 606342"/>
                <a:gd name="connsiteX156" fmla="*/ 174269 w 555350"/>
                <a:gd name="connsiteY156" fmla="*/ 402284 h 606342"/>
                <a:gd name="connsiteX157" fmla="*/ 176566 w 555350"/>
                <a:gd name="connsiteY157" fmla="*/ 403232 h 606342"/>
                <a:gd name="connsiteX158" fmla="*/ 176724 w 555350"/>
                <a:gd name="connsiteY158" fmla="*/ 403232 h 606342"/>
                <a:gd name="connsiteX159" fmla="*/ 243787 w 555350"/>
                <a:gd name="connsiteY159" fmla="*/ 400228 h 606342"/>
                <a:gd name="connsiteX160" fmla="*/ 246954 w 555350"/>
                <a:gd name="connsiteY160" fmla="*/ 396987 h 606342"/>
                <a:gd name="connsiteX161" fmla="*/ 246954 w 555350"/>
                <a:gd name="connsiteY161" fmla="*/ 326078 h 606342"/>
                <a:gd name="connsiteX162" fmla="*/ 243787 w 555350"/>
                <a:gd name="connsiteY162" fmla="*/ 322837 h 606342"/>
                <a:gd name="connsiteX163" fmla="*/ 504043 w 555350"/>
                <a:gd name="connsiteY163" fmla="*/ 258806 h 606342"/>
                <a:gd name="connsiteX164" fmla="*/ 501430 w 555350"/>
                <a:gd name="connsiteY164" fmla="*/ 259518 h 606342"/>
                <a:gd name="connsiteX165" fmla="*/ 500243 w 555350"/>
                <a:gd name="connsiteY165" fmla="*/ 261968 h 606342"/>
                <a:gd name="connsiteX166" fmla="*/ 500243 w 555350"/>
                <a:gd name="connsiteY166" fmla="*/ 311296 h 606342"/>
                <a:gd name="connsiteX167" fmla="*/ 503251 w 555350"/>
                <a:gd name="connsiteY167" fmla="*/ 314537 h 606342"/>
                <a:gd name="connsiteX168" fmla="*/ 531993 w 555350"/>
                <a:gd name="connsiteY168" fmla="*/ 316830 h 606342"/>
                <a:gd name="connsiteX169" fmla="*/ 532230 w 555350"/>
                <a:gd name="connsiteY169" fmla="*/ 316830 h 606342"/>
                <a:gd name="connsiteX170" fmla="*/ 534447 w 555350"/>
                <a:gd name="connsiteY170" fmla="*/ 315960 h 606342"/>
                <a:gd name="connsiteX171" fmla="*/ 535477 w 555350"/>
                <a:gd name="connsiteY171" fmla="*/ 313588 h 606342"/>
                <a:gd name="connsiteX172" fmla="*/ 535477 w 555350"/>
                <a:gd name="connsiteY172" fmla="*/ 266632 h 606342"/>
                <a:gd name="connsiteX173" fmla="*/ 532784 w 555350"/>
                <a:gd name="connsiteY173" fmla="*/ 263391 h 606342"/>
                <a:gd name="connsiteX174" fmla="*/ 455111 w 555350"/>
                <a:gd name="connsiteY174" fmla="*/ 250822 h 606342"/>
                <a:gd name="connsiteX175" fmla="*/ 452499 w 555350"/>
                <a:gd name="connsiteY175" fmla="*/ 251613 h 606342"/>
                <a:gd name="connsiteX176" fmla="*/ 451311 w 555350"/>
                <a:gd name="connsiteY176" fmla="*/ 254063 h 606342"/>
                <a:gd name="connsiteX177" fmla="*/ 451311 w 555350"/>
                <a:gd name="connsiteY177" fmla="*/ 307422 h 606342"/>
                <a:gd name="connsiteX178" fmla="*/ 454320 w 555350"/>
                <a:gd name="connsiteY178" fmla="*/ 310664 h 606342"/>
                <a:gd name="connsiteX179" fmla="*/ 487812 w 555350"/>
                <a:gd name="connsiteY179" fmla="*/ 313351 h 606342"/>
                <a:gd name="connsiteX180" fmla="*/ 488049 w 555350"/>
                <a:gd name="connsiteY180" fmla="*/ 313351 h 606342"/>
                <a:gd name="connsiteX181" fmla="*/ 490266 w 555350"/>
                <a:gd name="connsiteY181" fmla="*/ 312482 h 606342"/>
                <a:gd name="connsiteX182" fmla="*/ 491375 w 555350"/>
                <a:gd name="connsiteY182" fmla="*/ 310110 h 606342"/>
                <a:gd name="connsiteX183" fmla="*/ 491375 w 555350"/>
                <a:gd name="connsiteY183" fmla="*/ 259518 h 606342"/>
                <a:gd name="connsiteX184" fmla="*/ 488603 w 555350"/>
                <a:gd name="connsiteY184" fmla="*/ 256277 h 606342"/>
                <a:gd name="connsiteX185" fmla="*/ 53682 w 555350"/>
                <a:gd name="connsiteY185" fmla="*/ 237384 h 606342"/>
                <a:gd name="connsiteX186" fmla="*/ 25178 w 555350"/>
                <a:gd name="connsiteY186" fmla="*/ 247423 h 606342"/>
                <a:gd name="connsiteX187" fmla="*/ 23041 w 555350"/>
                <a:gd name="connsiteY187" fmla="*/ 250506 h 606342"/>
                <a:gd name="connsiteX188" fmla="*/ 23041 w 555350"/>
                <a:gd name="connsiteY188" fmla="*/ 305683 h 606342"/>
                <a:gd name="connsiteX189" fmla="*/ 24149 w 555350"/>
                <a:gd name="connsiteY189" fmla="*/ 308213 h 606342"/>
                <a:gd name="connsiteX190" fmla="*/ 26287 w 555350"/>
                <a:gd name="connsiteY190" fmla="*/ 308924 h 606342"/>
                <a:gd name="connsiteX191" fmla="*/ 26841 w 555350"/>
                <a:gd name="connsiteY191" fmla="*/ 308924 h 606342"/>
                <a:gd name="connsiteX192" fmla="*/ 55345 w 555350"/>
                <a:gd name="connsiteY192" fmla="*/ 304023 h 606342"/>
                <a:gd name="connsiteX193" fmla="*/ 58037 w 555350"/>
                <a:gd name="connsiteY193" fmla="*/ 300782 h 606342"/>
                <a:gd name="connsiteX194" fmla="*/ 58037 w 555350"/>
                <a:gd name="connsiteY194" fmla="*/ 240467 h 606342"/>
                <a:gd name="connsiteX195" fmla="*/ 56691 w 555350"/>
                <a:gd name="connsiteY195" fmla="*/ 237858 h 606342"/>
                <a:gd name="connsiteX196" fmla="*/ 53682 w 555350"/>
                <a:gd name="connsiteY196" fmla="*/ 237384 h 606342"/>
                <a:gd name="connsiteX197" fmla="*/ 274191 w 555350"/>
                <a:gd name="connsiteY197" fmla="*/ 221495 h 606342"/>
                <a:gd name="connsiteX198" fmla="*/ 271578 w 555350"/>
                <a:gd name="connsiteY198" fmla="*/ 222206 h 606342"/>
                <a:gd name="connsiteX199" fmla="*/ 270391 w 555350"/>
                <a:gd name="connsiteY199" fmla="*/ 224657 h 606342"/>
                <a:gd name="connsiteX200" fmla="*/ 270391 w 555350"/>
                <a:gd name="connsiteY200" fmla="*/ 293035 h 606342"/>
                <a:gd name="connsiteX201" fmla="*/ 273399 w 555350"/>
                <a:gd name="connsiteY201" fmla="*/ 296276 h 606342"/>
                <a:gd name="connsiteX202" fmla="*/ 327557 w 555350"/>
                <a:gd name="connsiteY202" fmla="*/ 300624 h 606342"/>
                <a:gd name="connsiteX203" fmla="*/ 327794 w 555350"/>
                <a:gd name="connsiteY203" fmla="*/ 300624 h 606342"/>
                <a:gd name="connsiteX204" fmla="*/ 330011 w 555350"/>
                <a:gd name="connsiteY204" fmla="*/ 299755 h 606342"/>
                <a:gd name="connsiteX205" fmla="*/ 331041 w 555350"/>
                <a:gd name="connsiteY205" fmla="*/ 297383 h 606342"/>
                <a:gd name="connsiteX206" fmla="*/ 331120 w 555350"/>
                <a:gd name="connsiteY206" fmla="*/ 297383 h 606342"/>
                <a:gd name="connsiteX207" fmla="*/ 331120 w 555350"/>
                <a:gd name="connsiteY207" fmla="*/ 233510 h 606342"/>
                <a:gd name="connsiteX208" fmla="*/ 328349 w 555350"/>
                <a:gd name="connsiteY208" fmla="*/ 230269 h 606342"/>
                <a:gd name="connsiteX209" fmla="*/ 130168 w 555350"/>
                <a:gd name="connsiteY209" fmla="*/ 210427 h 606342"/>
                <a:gd name="connsiteX210" fmla="*/ 87966 w 555350"/>
                <a:gd name="connsiteY210" fmla="*/ 225289 h 606342"/>
                <a:gd name="connsiteX211" fmla="*/ 85828 w 555350"/>
                <a:gd name="connsiteY211" fmla="*/ 228372 h 606342"/>
                <a:gd name="connsiteX212" fmla="*/ 85828 w 555350"/>
                <a:gd name="connsiteY212" fmla="*/ 294853 h 606342"/>
                <a:gd name="connsiteX213" fmla="*/ 87016 w 555350"/>
                <a:gd name="connsiteY213" fmla="*/ 297304 h 606342"/>
                <a:gd name="connsiteX214" fmla="*/ 89075 w 555350"/>
                <a:gd name="connsiteY214" fmla="*/ 298095 h 606342"/>
                <a:gd name="connsiteX215" fmla="*/ 89629 w 555350"/>
                <a:gd name="connsiteY215" fmla="*/ 298095 h 606342"/>
                <a:gd name="connsiteX216" fmla="*/ 131830 w 555350"/>
                <a:gd name="connsiteY216" fmla="*/ 290822 h 606342"/>
                <a:gd name="connsiteX217" fmla="*/ 134522 w 555350"/>
                <a:gd name="connsiteY217" fmla="*/ 287581 h 606342"/>
                <a:gd name="connsiteX218" fmla="*/ 134522 w 555350"/>
                <a:gd name="connsiteY218" fmla="*/ 213510 h 606342"/>
                <a:gd name="connsiteX219" fmla="*/ 133176 w 555350"/>
                <a:gd name="connsiteY219" fmla="*/ 210902 h 606342"/>
                <a:gd name="connsiteX220" fmla="*/ 130168 w 555350"/>
                <a:gd name="connsiteY220" fmla="*/ 210427 h 606342"/>
                <a:gd name="connsiteX221" fmla="*/ 177120 w 555350"/>
                <a:gd name="connsiteY221" fmla="*/ 205684 h 606342"/>
                <a:gd name="connsiteX222" fmla="*/ 174428 w 555350"/>
                <a:gd name="connsiteY222" fmla="*/ 206475 h 606342"/>
                <a:gd name="connsiteX223" fmla="*/ 173319 w 555350"/>
                <a:gd name="connsiteY223" fmla="*/ 208926 h 606342"/>
                <a:gd name="connsiteX224" fmla="*/ 173319 w 555350"/>
                <a:gd name="connsiteY224" fmla="*/ 285367 h 606342"/>
                <a:gd name="connsiteX225" fmla="*/ 176328 w 555350"/>
                <a:gd name="connsiteY225" fmla="*/ 288608 h 606342"/>
                <a:gd name="connsiteX226" fmla="*/ 243391 w 555350"/>
                <a:gd name="connsiteY226" fmla="*/ 293905 h 606342"/>
                <a:gd name="connsiteX227" fmla="*/ 243708 w 555350"/>
                <a:gd name="connsiteY227" fmla="*/ 293905 h 606342"/>
                <a:gd name="connsiteX228" fmla="*/ 245846 w 555350"/>
                <a:gd name="connsiteY228" fmla="*/ 293114 h 606342"/>
                <a:gd name="connsiteX229" fmla="*/ 246954 w 555350"/>
                <a:gd name="connsiteY229" fmla="*/ 290664 h 606342"/>
                <a:gd name="connsiteX230" fmla="*/ 246954 w 555350"/>
                <a:gd name="connsiteY230" fmla="*/ 219834 h 606342"/>
                <a:gd name="connsiteX231" fmla="*/ 244183 w 555350"/>
                <a:gd name="connsiteY231" fmla="*/ 216593 h 606342"/>
                <a:gd name="connsiteX232" fmla="*/ 504439 w 555350"/>
                <a:gd name="connsiteY232" fmla="*/ 184894 h 606342"/>
                <a:gd name="connsiteX233" fmla="*/ 501589 w 555350"/>
                <a:gd name="connsiteY233" fmla="*/ 185447 h 606342"/>
                <a:gd name="connsiteX234" fmla="*/ 500243 w 555350"/>
                <a:gd name="connsiteY234" fmla="*/ 187977 h 606342"/>
                <a:gd name="connsiteX235" fmla="*/ 500243 w 555350"/>
                <a:gd name="connsiteY235" fmla="*/ 237305 h 606342"/>
                <a:gd name="connsiteX236" fmla="*/ 502855 w 555350"/>
                <a:gd name="connsiteY236" fmla="*/ 240546 h 606342"/>
                <a:gd name="connsiteX237" fmla="*/ 531597 w 555350"/>
                <a:gd name="connsiteY237" fmla="*/ 246395 h 606342"/>
                <a:gd name="connsiteX238" fmla="*/ 532230 w 555350"/>
                <a:gd name="connsiteY238" fmla="*/ 246395 h 606342"/>
                <a:gd name="connsiteX239" fmla="*/ 534289 w 555350"/>
                <a:gd name="connsiteY239" fmla="*/ 245684 h 606342"/>
                <a:gd name="connsiteX240" fmla="*/ 535477 w 555350"/>
                <a:gd name="connsiteY240" fmla="*/ 243154 h 606342"/>
                <a:gd name="connsiteX241" fmla="*/ 535477 w 555350"/>
                <a:gd name="connsiteY241" fmla="*/ 196277 h 606342"/>
                <a:gd name="connsiteX242" fmla="*/ 533180 w 555350"/>
                <a:gd name="connsiteY242" fmla="*/ 193115 h 606342"/>
                <a:gd name="connsiteX243" fmla="*/ 455507 w 555350"/>
                <a:gd name="connsiteY243" fmla="*/ 170823 h 606342"/>
                <a:gd name="connsiteX244" fmla="*/ 452657 w 555350"/>
                <a:gd name="connsiteY244" fmla="*/ 171376 h 606342"/>
                <a:gd name="connsiteX245" fmla="*/ 451311 w 555350"/>
                <a:gd name="connsiteY245" fmla="*/ 173985 h 606342"/>
                <a:gd name="connsiteX246" fmla="*/ 451311 w 555350"/>
                <a:gd name="connsiteY246" fmla="*/ 227344 h 606342"/>
                <a:gd name="connsiteX247" fmla="*/ 453924 w 555350"/>
                <a:gd name="connsiteY247" fmla="*/ 230585 h 606342"/>
                <a:gd name="connsiteX248" fmla="*/ 487416 w 555350"/>
                <a:gd name="connsiteY248" fmla="*/ 237384 h 606342"/>
                <a:gd name="connsiteX249" fmla="*/ 488049 w 555350"/>
                <a:gd name="connsiteY249" fmla="*/ 237463 h 606342"/>
                <a:gd name="connsiteX250" fmla="*/ 490108 w 555350"/>
                <a:gd name="connsiteY250" fmla="*/ 236672 h 606342"/>
                <a:gd name="connsiteX251" fmla="*/ 491375 w 555350"/>
                <a:gd name="connsiteY251" fmla="*/ 234143 h 606342"/>
                <a:gd name="connsiteX252" fmla="*/ 491375 w 555350"/>
                <a:gd name="connsiteY252" fmla="*/ 183550 h 606342"/>
                <a:gd name="connsiteX253" fmla="*/ 488999 w 555350"/>
                <a:gd name="connsiteY253" fmla="*/ 180467 h 606342"/>
                <a:gd name="connsiteX254" fmla="*/ 56374 w 555350"/>
                <a:gd name="connsiteY254" fmla="*/ 147187 h 606342"/>
                <a:gd name="connsiteX255" fmla="*/ 53049 w 555350"/>
                <a:gd name="connsiteY255" fmla="*/ 147266 h 606342"/>
                <a:gd name="connsiteX256" fmla="*/ 24545 w 555350"/>
                <a:gd name="connsiteY256" fmla="*/ 164973 h 606342"/>
                <a:gd name="connsiteX257" fmla="*/ 23041 w 555350"/>
                <a:gd name="connsiteY257" fmla="*/ 167740 h 606342"/>
                <a:gd name="connsiteX258" fmla="*/ 23041 w 555350"/>
                <a:gd name="connsiteY258" fmla="*/ 222917 h 606342"/>
                <a:gd name="connsiteX259" fmla="*/ 24466 w 555350"/>
                <a:gd name="connsiteY259" fmla="*/ 225684 h 606342"/>
                <a:gd name="connsiteX260" fmla="*/ 26287 w 555350"/>
                <a:gd name="connsiteY260" fmla="*/ 226159 h 606342"/>
                <a:gd name="connsiteX261" fmla="*/ 27633 w 555350"/>
                <a:gd name="connsiteY261" fmla="*/ 225921 h 606342"/>
                <a:gd name="connsiteX262" fmla="*/ 56058 w 555350"/>
                <a:gd name="connsiteY262" fmla="*/ 213352 h 606342"/>
                <a:gd name="connsiteX263" fmla="*/ 58037 w 555350"/>
                <a:gd name="connsiteY263" fmla="*/ 210348 h 606342"/>
                <a:gd name="connsiteX264" fmla="*/ 58037 w 555350"/>
                <a:gd name="connsiteY264" fmla="*/ 150033 h 606342"/>
                <a:gd name="connsiteX265" fmla="*/ 56374 w 555350"/>
                <a:gd name="connsiteY265" fmla="*/ 147187 h 606342"/>
                <a:gd name="connsiteX266" fmla="*/ 274587 w 555350"/>
                <a:gd name="connsiteY266" fmla="*/ 119045 h 606342"/>
                <a:gd name="connsiteX267" fmla="*/ 271737 w 555350"/>
                <a:gd name="connsiteY267" fmla="*/ 119598 h 606342"/>
                <a:gd name="connsiteX268" fmla="*/ 270391 w 555350"/>
                <a:gd name="connsiteY268" fmla="*/ 122128 h 606342"/>
                <a:gd name="connsiteX269" fmla="*/ 270391 w 555350"/>
                <a:gd name="connsiteY269" fmla="*/ 190507 h 606342"/>
                <a:gd name="connsiteX270" fmla="*/ 273004 w 555350"/>
                <a:gd name="connsiteY270" fmla="*/ 193748 h 606342"/>
                <a:gd name="connsiteX271" fmla="*/ 327161 w 555350"/>
                <a:gd name="connsiteY271" fmla="*/ 204736 h 606342"/>
                <a:gd name="connsiteX272" fmla="*/ 327794 w 555350"/>
                <a:gd name="connsiteY272" fmla="*/ 204815 h 606342"/>
                <a:gd name="connsiteX273" fmla="*/ 329853 w 555350"/>
                <a:gd name="connsiteY273" fmla="*/ 204103 h 606342"/>
                <a:gd name="connsiteX274" fmla="*/ 331041 w 555350"/>
                <a:gd name="connsiteY274" fmla="*/ 201574 h 606342"/>
                <a:gd name="connsiteX275" fmla="*/ 331041 w 555350"/>
                <a:gd name="connsiteY275" fmla="*/ 137701 h 606342"/>
                <a:gd name="connsiteX276" fmla="*/ 328744 w 555350"/>
                <a:gd name="connsiteY276" fmla="*/ 134539 h 606342"/>
                <a:gd name="connsiteX277" fmla="*/ 132860 w 555350"/>
                <a:gd name="connsiteY277" fmla="*/ 99599 h 606342"/>
                <a:gd name="connsiteX278" fmla="*/ 129534 w 555350"/>
                <a:gd name="connsiteY278" fmla="*/ 99678 h 606342"/>
                <a:gd name="connsiteX279" fmla="*/ 87333 w 555350"/>
                <a:gd name="connsiteY279" fmla="*/ 125922 h 606342"/>
                <a:gd name="connsiteX280" fmla="*/ 85828 w 555350"/>
                <a:gd name="connsiteY280" fmla="*/ 128689 h 606342"/>
                <a:gd name="connsiteX281" fmla="*/ 85828 w 555350"/>
                <a:gd name="connsiteY281" fmla="*/ 195092 h 606342"/>
                <a:gd name="connsiteX282" fmla="*/ 87333 w 555350"/>
                <a:gd name="connsiteY282" fmla="*/ 197858 h 606342"/>
                <a:gd name="connsiteX283" fmla="*/ 89075 w 555350"/>
                <a:gd name="connsiteY283" fmla="*/ 198412 h 606342"/>
                <a:gd name="connsiteX284" fmla="*/ 90421 w 555350"/>
                <a:gd name="connsiteY284" fmla="*/ 198096 h 606342"/>
                <a:gd name="connsiteX285" fmla="*/ 132622 w 555350"/>
                <a:gd name="connsiteY285" fmla="*/ 179440 h 606342"/>
                <a:gd name="connsiteX286" fmla="*/ 134522 w 555350"/>
                <a:gd name="connsiteY286" fmla="*/ 176515 h 606342"/>
                <a:gd name="connsiteX287" fmla="*/ 134522 w 555350"/>
                <a:gd name="connsiteY287" fmla="*/ 102444 h 606342"/>
                <a:gd name="connsiteX288" fmla="*/ 132860 w 555350"/>
                <a:gd name="connsiteY288" fmla="*/ 99599 h 606342"/>
                <a:gd name="connsiteX289" fmla="*/ 177516 w 555350"/>
                <a:gd name="connsiteY289" fmla="*/ 91219 h 606342"/>
                <a:gd name="connsiteX290" fmla="*/ 174586 w 555350"/>
                <a:gd name="connsiteY290" fmla="*/ 91694 h 606342"/>
                <a:gd name="connsiteX291" fmla="*/ 173319 w 555350"/>
                <a:gd name="connsiteY291" fmla="*/ 94302 h 606342"/>
                <a:gd name="connsiteX292" fmla="*/ 173319 w 555350"/>
                <a:gd name="connsiteY292" fmla="*/ 170744 h 606342"/>
                <a:gd name="connsiteX293" fmla="*/ 175932 w 555350"/>
                <a:gd name="connsiteY293" fmla="*/ 173906 h 606342"/>
                <a:gd name="connsiteX294" fmla="*/ 242995 w 555350"/>
                <a:gd name="connsiteY294" fmla="*/ 187582 h 606342"/>
                <a:gd name="connsiteX295" fmla="*/ 243708 w 555350"/>
                <a:gd name="connsiteY295" fmla="*/ 187661 h 606342"/>
                <a:gd name="connsiteX296" fmla="*/ 245767 w 555350"/>
                <a:gd name="connsiteY296" fmla="*/ 186949 h 606342"/>
                <a:gd name="connsiteX297" fmla="*/ 246954 w 555350"/>
                <a:gd name="connsiteY297" fmla="*/ 184420 h 606342"/>
                <a:gd name="connsiteX298" fmla="*/ 246954 w 555350"/>
                <a:gd name="connsiteY298" fmla="*/ 113511 h 606342"/>
                <a:gd name="connsiteX299" fmla="*/ 244579 w 555350"/>
                <a:gd name="connsiteY299" fmla="*/ 110429 h 606342"/>
                <a:gd name="connsiteX300" fmla="*/ 153129 w 555350"/>
                <a:gd name="connsiteY300" fmla="*/ 74 h 606342"/>
                <a:gd name="connsiteX301" fmla="*/ 157880 w 555350"/>
                <a:gd name="connsiteY301" fmla="*/ 548 h 606342"/>
                <a:gd name="connsiteX302" fmla="*/ 331199 w 555350"/>
                <a:gd name="connsiteY302" fmla="*/ 64579 h 606342"/>
                <a:gd name="connsiteX303" fmla="*/ 337612 w 555350"/>
                <a:gd name="connsiteY303" fmla="*/ 73749 h 606342"/>
                <a:gd name="connsiteX304" fmla="*/ 337612 w 555350"/>
                <a:gd name="connsiteY304" fmla="*/ 98650 h 606342"/>
                <a:gd name="connsiteX305" fmla="*/ 355348 w 555350"/>
                <a:gd name="connsiteY305" fmla="*/ 104421 h 606342"/>
                <a:gd name="connsiteX306" fmla="*/ 362078 w 555350"/>
                <a:gd name="connsiteY306" fmla="*/ 113749 h 606342"/>
                <a:gd name="connsiteX307" fmla="*/ 362078 w 555350"/>
                <a:gd name="connsiteY307" fmla="*/ 161021 h 606342"/>
                <a:gd name="connsiteX308" fmla="*/ 432783 w 555350"/>
                <a:gd name="connsiteY308" fmla="*/ 132326 h 606342"/>
                <a:gd name="connsiteX309" fmla="*/ 436188 w 555350"/>
                <a:gd name="connsiteY309" fmla="*/ 131535 h 606342"/>
                <a:gd name="connsiteX310" fmla="*/ 439514 w 555350"/>
                <a:gd name="connsiteY310" fmla="*/ 132088 h 606342"/>
                <a:gd name="connsiteX311" fmla="*/ 548620 w 555350"/>
                <a:gd name="connsiteY311" fmla="*/ 167819 h 606342"/>
                <a:gd name="connsiteX312" fmla="*/ 555350 w 555350"/>
                <a:gd name="connsiteY312" fmla="*/ 177147 h 606342"/>
                <a:gd name="connsiteX313" fmla="*/ 555350 w 555350"/>
                <a:gd name="connsiteY313" fmla="*/ 498014 h 606342"/>
                <a:gd name="connsiteX314" fmla="*/ 547907 w 555350"/>
                <a:gd name="connsiteY314" fmla="*/ 507421 h 606342"/>
                <a:gd name="connsiteX315" fmla="*/ 438801 w 555350"/>
                <a:gd name="connsiteY315" fmla="*/ 534930 h 606342"/>
                <a:gd name="connsiteX316" fmla="*/ 354715 w 555350"/>
                <a:gd name="connsiteY316" fmla="*/ 556195 h 606342"/>
                <a:gd name="connsiteX317" fmla="*/ 156850 w 555350"/>
                <a:gd name="connsiteY317" fmla="*/ 606076 h 606342"/>
                <a:gd name="connsiteX318" fmla="*/ 153367 w 555350"/>
                <a:gd name="connsiteY318" fmla="*/ 606234 h 606342"/>
                <a:gd name="connsiteX319" fmla="*/ 149804 w 555350"/>
                <a:gd name="connsiteY319" fmla="*/ 605127 h 606342"/>
                <a:gd name="connsiteX320" fmla="*/ 5147 w 555350"/>
                <a:gd name="connsiteY320" fmla="*/ 525998 h 606342"/>
                <a:gd name="connsiteX321" fmla="*/ 0 w 555350"/>
                <a:gd name="connsiteY321" fmla="*/ 517381 h 606342"/>
                <a:gd name="connsiteX322" fmla="*/ 0 w 555350"/>
                <a:gd name="connsiteY322" fmla="*/ 151851 h 606342"/>
                <a:gd name="connsiteX323" fmla="*/ 4117 w 555350"/>
                <a:gd name="connsiteY323" fmla="*/ 143946 h 606342"/>
                <a:gd name="connsiteX324" fmla="*/ 16469 w 555350"/>
                <a:gd name="connsiteY324" fmla="*/ 135092 h 606342"/>
                <a:gd name="connsiteX325" fmla="*/ 16469 w 555350"/>
                <a:gd name="connsiteY325" fmla="*/ 112563 h 606342"/>
                <a:gd name="connsiteX326" fmla="*/ 20111 w 555350"/>
                <a:gd name="connsiteY326" fmla="*/ 104974 h 606342"/>
                <a:gd name="connsiteX327" fmla="*/ 148299 w 555350"/>
                <a:gd name="connsiteY327" fmla="*/ 2129 h 606342"/>
                <a:gd name="connsiteX328" fmla="*/ 153129 w 555350"/>
                <a:gd name="connsiteY328" fmla="*/ 74 h 606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Lst>
              <a:rect l="l" t="t" r="r" b="b"/>
              <a:pathLst>
                <a:path w="555350" h="606342">
                  <a:moveTo>
                    <a:pt x="243391" y="429161"/>
                  </a:moveTo>
                  <a:lnTo>
                    <a:pt x="176249" y="434931"/>
                  </a:lnTo>
                  <a:cubicBezTo>
                    <a:pt x="174586" y="435090"/>
                    <a:pt x="173319" y="436433"/>
                    <a:pt x="173319" y="438173"/>
                  </a:cubicBezTo>
                  <a:lnTo>
                    <a:pt x="173319" y="514535"/>
                  </a:lnTo>
                  <a:cubicBezTo>
                    <a:pt x="173319" y="515563"/>
                    <a:pt x="173715" y="516433"/>
                    <a:pt x="174428" y="517065"/>
                  </a:cubicBezTo>
                  <a:cubicBezTo>
                    <a:pt x="175061" y="517539"/>
                    <a:pt x="175774" y="517856"/>
                    <a:pt x="176566" y="517856"/>
                  </a:cubicBezTo>
                  <a:cubicBezTo>
                    <a:pt x="176724" y="517856"/>
                    <a:pt x="176961" y="517856"/>
                    <a:pt x="177120" y="517776"/>
                  </a:cubicBezTo>
                  <a:lnTo>
                    <a:pt x="244183" y="506393"/>
                  </a:lnTo>
                  <a:cubicBezTo>
                    <a:pt x="245767" y="506156"/>
                    <a:pt x="246954" y="504812"/>
                    <a:pt x="246954" y="503231"/>
                  </a:cubicBezTo>
                  <a:lnTo>
                    <a:pt x="246954" y="432402"/>
                  </a:lnTo>
                  <a:cubicBezTo>
                    <a:pt x="246954" y="431453"/>
                    <a:pt x="246558" y="430584"/>
                    <a:pt x="245846" y="429951"/>
                  </a:cubicBezTo>
                  <a:cubicBezTo>
                    <a:pt x="245212" y="429398"/>
                    <a:pt x="244341" y="429003"/>
                    <a:pt x="243391" y="429161"/>
                  </a:cubicBezTo>
                  <a:close/>
                  <a:moveTo>
                    <a:pt x="89708" y="424576"/>
                  </a:moveTo>
                  <a:cubicBezTo>
                    <a:pt x="88758" y="424418"/>
                    <a:pt x="87808" y="424655"/>
                    <a:pt x="87016" y="425287"/>
                  </a:cubicBezTo>
                  <a:cubicBezTo>
                    <a:pt x="86303" y="425920"/>
                    <a:pt x="85828" y="426868"/>
                    <a:pt x="85828" y="427817"/>
                  </a:cubicBezTo>
                  <a:lnTo>
                    <a:pt x="85828" y="560780"/>
                  </a:lnTo>
                  <a:cubicBezTo>
                    <a:pt x="85828" y="561966"/>
                    <a:pt x="86462" y="563072"/>
                    <a:pt x="87491" y="563626"/>
                  </a:cubicBezTo>
                  <a:lnTo>
                    <a:pt x="129693" y="586709"/>
                  </a:lnTo>
                  <a:cubicBezTo>
                    <a:pt x="130168" y="586946"/>
                    <a:pt x="130722" y="587104"/>
                    <a:pt x="131276" y="587104"/>
                  </a:cubicBezTo>
                  <a:cubicBezTo>
                    <a:pt x="131830" y="587104"/>
                    <a:pt x="132385" y="586946"/>
                    <a:pt x="132939" y="586629"/>
                  </a:cubicBezTo>
                  <a:cubicBezTo>
                    <a:pt x="133889" y="586076"/>
                    <a:pt x="134522" y="584969"/>
                    <a:pt x="134522" y="583863"/>
                  </a:cubicBezTo>
                  <a:lnTo>
                    <a:pt x="134522" y="435722"/>
                  </a:lnTo>
                  <a:cubicBezTo>
                    <a:pt x="134522" y="434141"/>
                    <a:pt x="133414" y="432797"/>
                    <a:pt x="131830" y="432481"/>
                  </a:cubicBezTo>
                  <a:close/>
                  <a:moveTo>
                    <a:pt x="327557" y="421888"/>
                  </a:moveTo>
                  <a:lnTo>
                    <a:pt x="273399" y="426552"/>
                  </a:lnTo>
                  <a:cubicBezTo>
                    <a:pt x="271737" y="426710"/>
                    <a:pt x="270391" y="428054"/>
                    <a:pt x="270391" y="429793"/>
                  </a:cubicBezTo>
                  <a:lnTo>
                    <a:pt x="270391" y="498172"/>
                  </a:lnTo>
                  <a:cubicBezTo>
                    <a:pt x="270391" y="499121"/>
                    <a:pt x="270866" y="499990"/>
                    <a:pt x="271578" y="500623"/>
                  </a:cubicBezTo>
                  <a:cubicBezTo>
                    <a:pt x="272212" y="501097"/>
                    <a:pt x="272924" y="501413"/>
                    <a:pt x="273716" y="501413"/>
                  </a:cubicBezTo>
                  <a:cubicBezTo>
                    <a:pt x="273875" y="501413"/>
                    <a:pt x="274033" y="501413"/>
                    <a:pt x="274270" y="501334"/>
                  </a:cubicBezTo>
                  <a:lnTo>
                    <a:pt x="328349" y="492164"/>
                  </a:lnTo>
                  <a:cubicBezTo>
                    <a:pt x="329932" y="491927"/>
                    <a:pt x="331041" y="490583"/>
                    <a:pt x="331041" y="489002"/>
                  </a:cubicBezTo>
                  <a:lnTo>
                    <a:pt x="331041" y="425129"/>
                  </a:lnTo>
                  <a:cubicBezTo>
                    <a:pt x="331041" y="424181"/>
                    <a:pt x="330724" y="423311"/>
                    <a:pt x="330011" y="422679"/>
                  </a:cubicBezTo>
                  <a:cubicBezTo>
                    <a:pt x="329378" y="422125"/>
                    <a:pt x="328428" y="421730"/>
                    <a:pt x="327557" y="421888"/>
                  </a:cubicBezTo>
                  <a:close/>
                  <a:moveTo>
                    <a:pt x="26920" y="412797"/>
                  </a:moveTo>
                  <a:cubicBezTo>
                    <a:pt x="25891" y="412639"/>
                    <a:pt x="24941" y="412955"/>
                    <a:pt x="24228" y="413509"/>
                  </a:cubicBezTo>
                  <a:cubicBezTo>
                    <a:pt x="23436" y="414141"/>
                    <a:pt x="23041" y="415090"/>
                    <a:pt x="23041" y="416038"/>
                  </a:cubicBezTo>
                  <a:lnTo>
                    <a:pt x="23041" y="526393"/>
                  </a:lnTo>
                  <a:cubicBezTo>
                    <a:pt x="23041" y="527579"/>
                    <a:pt x="23674" y="528685"/>
                    <a:pt x="24703" y="529239"/>
                  </a:cubicBezTo>
                  <a:lnTo>
                    <a:pt x="53207" y="544812"/>
                  </a:lnTo>
                  <a:cubicBezTo>
                    <a:pt x="53682" y="545128"/>
                    <a:pt x="54236" y="545286"/>
                    <a:pt x="54791" y="545286"/>
                  </a:cubicBezTo>
                  <a:cubicBezTo>
                    <a:pt x="55345" y="545286"/>
                    <a:pt x="55899" y="545128"/>
                    <a:pt x="56453" y="544812"/>
                  </a:cubicBezTo>
                  <a:cubicBezTo>
                    <a:pt x="57404" y="544179"/>
                    <a:pt x="58037" y="543152"/>
                    <a:pt x="58037" y="541966"/>
                  </a:cubicBezTo>
                  <a:lnTo>
                    <a:pt x="58037" y="421414"/>
                  </a:lnTo>
                  <a:cubicBezTo>
                    <a:pt x="58037" y="419833"/>
                    <a:pt x="56929" y="418489"/>
                    <a:pt x="55345" y="418173"/>
                  </a:cubicBezTo>
                  <a:close/>
                  <a:moveTo>
                    <a:pt x="487812" y="408054"/>
                  </a:moveTo>
                  <a:lnTo>
                    <a:pt x="454320" y="410900"/>
                  </a:lnTo>
                  <a:cubicBezTo>
                    <a:pt x="452578" y="411058"/>
                    <a:pt x="451311" y="412481"/>
                    <a:pt x="451311" y="414141"/>
                  </a:cubicBezTo>
                  <a:lnTo>
                    <a:pt x="451311" y="467500"/>
                  </a:lnTo>
                  <a:cubicBezTo>
                    <a:pt x="451311" y="468449"/>
                    <a:pt x="451786" y="469398"/>
                    <a:pt x="452499" y="470030"/>
                  </a:cubicBezTo>
                  <a:cubicBezTo>
                    <a:pt x="453053" y="470504"/>
                    <a:pt x="453845" y="470820"/>
                    <a:pt x="454557" y="470820"/>
                  </a:cubicBezTo>
                  <a:cubicBezTo>
                    <a:pt x="454795" y="470820"/>
                    <a:pt x="454953" y="470820"/>
                    <a:pt x="455111" y="470741"/>
                  </a:cubicBezTo>
                  <a:lnTo>
                    <a:pt x="488603" y="465129"/>
                  </a:lnTo>
                  <a:cubicBezTo>
                    <a:pt x="490187" y="464813"/>
                    <a:pt x="491375" y="463469"/>
                    <a:pt x="491375" y="461888"/>
                  </a:cubicBezTo>
                  <a:lnTo>
                    <a:pt x="491296" y="461888"/>
                  </a:lnTo>
                  <a:lnTo>
                    <a:pt x="491296" y="411295"/>
                  </a:lnTo>
                  <a:cubicBezTo>
                    <a:pt x="491296" y="410347"/>
                    <a:pt x="490979" y="409477"/>
                    <a:pt x="490266" y="408845"/>
                  </a:cubicBezTo>
                  <a:cubicBezTo>
                    <a:pt x="489633" y="408212"/>
                    <a:pt x="488683" y="407896"/>
                    <a:pt x="487812" y="408054"/>
                  </a:cubicBezTo>
                  <a:close/>
                  <a:moveTo>
                    <a:pt x="531913" y="404260"/>
                  </a:moveTo>
                  <a:lnTo>
                    <a:pt x="503251" y="406710"/>
                  </a:lnTo>
                  <a:cubicBezTo>
                    <a:pt x="501589" y="406869"/>
                    <a:pt x="500243" y="408212"/>
                    <a:pt x="500243" y="409952"/>
                  </a:cubicBezTo>
                  <a:lnTo>
                    <a:pt x="500243" y="459279"/>
                  </a:lnTo>
                  <a:cubicBezTo>
                    <a:pt x="500243" y="460228"/>
                    <a:pt x="500638" y="461097"/>
                    <a:pt x="501430" y="461730"/>
                  </a:cubicBezTo>
                  <a:cubicBezTo>
                    <a:pt x="501984" y="462283"/>
                    <a:pt x="502776" y="462520"/>
                    <a:pt x="503489" y="462520"/>
                  </a:cubicBezTo>
                  <a:cubicBezTo>
                    <a:pt x="503726" y="462520"/>
                    <a:pt x="503885" y="462520"/>
                    <a:pt x="504043" y="462441"/>
                  </a:cubicBezTo>
                  <a:lnTo>
                    <a:pt x="532784" y="457619"/>
                  </a:lnTo>
                  <a:cubicBezTo>
                    <a:pt x="534368" y="457382"/>
                    <a:pt x="535477" y="455959"/>
                    <a:pt x="535477" y="454378"/>
                  </a:cubicBezTo>
                  <a:lnTo>
                    <a:pt x="535477" y="407501"/>
                  </a:lnTo>
                  <a:cubicBezTo>
                    <a:pt x="535477" y="406552"/>
                    <a:pt x="535081" y="405683"/>
                    <a:pt x="534447" y="405050"/>
                  </a:cubicBezTo>
                  <a:cubicBezTo>
                    <a:pt x="533735" y="404497"/>
                    <a:pt x="532864" y="404102"/>
                    <a:pt x="531913" y="404260"/>
                  </a:cubicBezTo>
                  <a:close/>
                  <a:moveTo>
                    <a:pt x="365553" y="339962"/>
                  </a:moveTo>
                  <a:lnTo>
                    <a:pt x="426093" y="343203"/>
                  </a:lnTo>
                  <a:cubicBezTo>
                    <a:pt x="427834" y="343282"/>
                    <a:pt x="429179" y="344705"/>
                    <a:pt x="429179" y="346444"/>
                  </a:cubicBezTo>
                  <a:lnTo>
                    <a:pt x="429179" y="525475"/>
                  </a:lnTo>
                  <a:cubicBezTo>
                    <a:pt x="429179" y="526424"/>
                    <a:pt x="428783" y="527373"/>
                    <a:pt x="427992" y="528005"/>
                  </a:cubicBezTo>
                  <a:cubicBezTo>
                    <a:pt x="427359" y="528479"/>
                    <a:pt x="426647" y="528716"/>
                    <a:pt x="425934" y="528716"/>
                  </a:cubicBezTo>
                  <a:cubicBezTo>
                    <a:pt x="425697" y="528716"/>
                    <a:pt x="425460" y="528637"/>
                    <a:pt x="425222" y="528637"/>
                  </a:cubicBezTo>
                  <a:lnTo>
                    <a:pt x="364603" y="514963"/>
                  </a:lnTo>
                  <a:cubicBezTo>
                    <a:pt x="363100" y="514647"/>
                    <a:pt x="362071" y="513303"/>
                    <a:pt x="362071" y="511801"/>
                  </a:cubicBezTo>
                  <a:lnTo>
                    <a:pt x="362071" y="343203"/>
                  </a:lnTo>
                  <a:cubicBezTo>
                    <a:pt x="362071" y="342334"/>
                    <a:pt x="362467" y="341464"/>
                    <a:pt x="363100" y="340832"/>
                  </a:cubicBezTo>
                  <a:cubicBezTo>
                    <a:pt x="363733" y="340278"/>
                    <a:pt x="364603" y="339883"/>
                    <a:pt x="365553" y="339962"/>
                  </a:cubicBezTo>
                  <a:close/>
                  <a:moveTo>
                    <a:pt x="503647" y="332719"/>
                  </a:moveTo>
                  <a:cubicBezTo>
                    <a:pt x="502776" y="332640"/>
                    <a:pt x="501905" y="333035"/>
                    <a:pt x="501272" y="333588"/>
                  </a:cubicBezTo>
                  <a:cubicBezTo>
                    <a:pt x="500638" y="334221"/>
                    <a:pt x="500243" y="335090"/>
                    <a:pt x="500243" y="335960"/>
                  </a:cubicBezTo>
                  <a:lnTo>
                    <a:pt x="500243" y="385288"/>
                  </a:lnTo>
                  <a:cubicBezTo>
                    <a:pt x="500243" y="386157"/>
                    <a:pt x="500638" y="387027"/>
                    <a:pt x="501272" y="387659"/>
                  </a:cubicBezTo>
                  <a:cubicBezTo>
                    <a:pt x="501905" y="388213"/>
                    <a:pt x="502697" y="388529"/>
                    <a:pt x="503489" y="388529"/>
                  </a:cubicBezTo>
                  <a:lnTo>
                    <a:pt x="503647" y="388529"/>
                  </a:lnTo>
                  <a:lnTo>
                    <a:pt x="532389" y="387264"/>
                  </a:lnTo>
                  <a:cubicBezTo>
                    <a:pt x="534130" y="387185"/>
                    <a:pt x="535477" y="385762"/>
                    <a:pt x="535477" y="384023"/>
                  </a:cubicBezTo>
                  <a:lnTo>
                    <a:pt x="535477" y="337066"/>
                  </a:lnTo>
                  <a:cubicBezTo>
                    <a:pt x="535477" y="335327"/>
                    <a:pt x="534130" y="333904"/>
                    <a:pt x="532389" y="333825"/>
                  </a:cubicBezTo>
                  <a:close/>
                  <a:moveTo>
                    <a:pt x="454716" y="330821"/>
                  </a:moveTo>
                  <a:cubicBezTo>
                    <a:pt x="453845" y="330821"/>
                    <a:pt x="452974" y="331138"/>
                    <a:pt x="452340" y="331770"/>
                  </a:cubicBezTo>
                  <a:cubicBezTo>
                    <a:pt x="451707" y="332323"/>
                    <a:pt x="451311" y="333193"/>
                    <a:pt x="451311" y="334063"/>
                  </a:cubicBezTo>
                  <a:lnTo>
                    <a:pt x="451311" y="387501"/>
                  </a:lnTo>
                  <a:cubicBezTo>
                    <a:pt x="451311" y="388371"/>
                    <a:pt x="451707" y="389240"/>
                    <a:pt x="452340" y="389794"/>
                  </a:cubicBezTo>
                  <a:cubicBezTo>
                    <a:pt x="452974" y="390426"/>
                    <a:pt x="453765" y="390742"/>
                    <a:pt x="454636" y="390742"/>
                  </a:cubicBezTo>
                  <a:lnTo>
                    <a:pt x="454716" y="390742"/>
                  </a:lnTo>
                  <a:lnTo>
                    <a:pt x="488208" y="389240"/>
                  </a:lnTo>
                  <a:cubicBezTo>
                    <a:pt x="489949" y="389161"/>
                    <a:pt x="491375" y="387738"/>
                    <a:pt x="491375" y="385999"/>
                  </a:cubicBezTo>
                  <a:lnTo>
                    <a:pt x="491375" y="335406"/>
                  </a:lnTo>
                  <a:cubicBezTo>
                    <a:pt x="491375" y="333588"/>
                    <a:pt x="489949" y="332165"/>
                    <a:pt x="488208" y="332086"/>
                  </a:cubicBezTo>
                  <a:close/>
                  <a:moveTo>
                    <a:pt x="54474" y="327659"/>
                  </a:moveTo>
                  <a:lnTo>
                    <a:pt x="25970" y="330031"/>
                  </a:lnTo>
                  <a:cubicBezTo>
                    <a:pt x="24307" y="330189"/>
                    <a:pt x="23041" y="331612"/>
                    <a:pt x="23041" y="333272"/>
                  </a:cubicBezTo>
                  <a:lnTo>
                    <a:pt x="23041" y="388450"/>
                  </a:lnTo>
                  <a:cubicBezTo>
                    <a:pt x="23041" y="390110"/>
                    <a:pt x="24307" y="391533"/>
                    <a:pt x="25970" y="391691"/>
                  </a:cubicBezTo>
                  <a:lnTo>
                    <a:pt x="54474" y="394458"/>
                  </a:lnTo>
                  <a:cubicBezTo>
                    <a:pt x="54553" y="394458"/>
                    <a:pt x="54632" y="394458"/>
                    <a:pt x="54791" y="394458"/>
                  </a:cubicBezTo>
                  <a:cubicBezTo>
                    <a:pt x="55583" y="394458"/>
                    <a:pt x="56374" y="394220"/>
                    <a:pt x="56929" y="393667"/>
                  </a:cubicBezTo>
                  <a:cubicBezTo>
                    <a:pt x="57641" y="393035"/>
                    <a:pt x="58037" y="392165"/>
                    <a:pt x="58037" y="391217"/>
                  </a:cubicBezTo>
                  <a:lnTo>
                    <a:pt x="58037" y="330901"/>
                  </a:lnTo>
                  <a:cubicBezTo>
                    <a:pt x="58037" y="330031"/>
                    <a:pt x="57641" y="329161"/>
                    <a:pt x="57008" y="328529"/>
                  </a:cubicBezTo>
                  <a:cubicBezTo>
                    <a:pt x="56295" y="327897"/>
                    <a:pt x="55424" y="327580"/>
                    <a:pt x="54474" y="327659"/>
                  </a:cubicBezTo>
                  <a:close/>
                  <a:moveTo>
                    <a:pt x="352418" y="326948"/>
                  </a:moveTo>
                  <a:cubicBezTo>
                    <a:pt x="351547" y="326948"/>
                    <a:pt x="350677" y="327264"/>
                    <a:pt x="350043" y="327897"/>
                  </a:cubicBezTo>
                  <a:cubicBezTo>
                    <a:pt x="349410" y="328450"/>
                    <a:pt x="349014" y="329319"/>
                    <a:pt x="349014" y="330189"/>
                  </a:cubicBezTo>
                  <a:lnTo>
                    <a:pt x="349014" y="546709"/>
                  </a:lnTo>
                  <a:cubicBezTo>
                    <a:pt x="349014" y="547737"/>
                    <a:pt x="349489" y="548606"/>
                    <a:pt x="350281" y="549239"/>
                  </a:cubicBezTo>
                  <a:cubicBezTo>
                    <a:pt x="350835" y="549713"/>
                    <a:pt x="351547" y="549950"/>
                    <a:pt x="352260" y="549950"/>
                  </a:cubicBezTo>
                  <a:cubicBezTo>
                    <a:pt x="352577" y="549950"/>
                    <a:pt x="352814" y="549950"/>
                    <a:pt x="353131" y="549871"/>
                  </a:cubicBezTo>
                  <a:lnTo>
                    <a:pt x="437217" y="528606"/>
                  </a:lnTo>
                  <a:cubicBezTo>
                    <a:pt x="438722" y="528290"/>
                    <a:pt x="439672" y="526946"/>
                    <a:pt x="439672" y="525444"/>
                  </a:cubicBezTo>
                  <a:lnTo>
                    <a:pt x="439672" y="333430"/>
                  </a:lnTo>
                  <a:cubicBezTo>
                    <a:pt x="439672" y="331691"/>
                    <a:pt x="438326" y="330189"/>
                    <a:pt x="436584" y="330189"/>
                  </a:cubicBezTo>
                  <a:close/>
                  <a:moveTo>
                    <a:pt x="273795" y="323944"/>
                  </a:moveTo>
                  <a:cubicBezTo>
                    <a:pt x="272924" y="323944"/>
                    <a:pt x="272053" y="324260"/>
                    <a:pt x="271420" y="324893"/>
                  </a:cubicBezTo>
                  <a:cubicBezTo>
                    <a:pt x="270787" y="325525"/>
                    <a:pt x="270391" y="326395"/>
                    <a:pt x="270391" y="327264"/>
                  </a:cubicBezTo>
                  <a:lnTo>
                    <a:pt x="270391" y="395643"/>
                  </a:lnTo>
                  <a:cubicBezTo>
                    <a:pt x="270391" y="396513"/>
                    <a:pt x="270787" y="397382"/>
                    <a:pt x="271420" y="397936"/>
                  </a:cubicBezTo>
                  <a:cubicBezTo>
                    <a:pt x="272053" y="398568"/>
                    <a:pt x="272845" y="398884"/>
                    <a:pt x="273716" y="398884"/>
                  </a:cubicBezTo>
                  <a:cubicBezTo>
                    <a:pt x="273716" y="398884"/>
                    <a:pt x="273795" y="398884"/>
                    <a:pt x="273795" y="398884"/>
                  </a:cubicBezTo>
                  <a:lnTo>
                    <a:pt x="327953" y="396434"/>
                  </a:lnTo>
                  <a:cubicBezTo>
                    <a:pt x="329695" y="396355"/>
                    <a:pt x="331041" y="394932"/>
                    <a:pt x="331041" y="393193"/>
                  </a:cubicBezTo>
                  <a:lnTo>
                    <a:pt x="331120" y="393193"/>
                  </a:lnTo>
                  <a:lnTo>
                    <a:pt x="331120" y="329319"/>
                  </a:lnTo>
                  <a:cubicBezTo>
                    <a:pt x="331120" y="327580"/>
                    <a:pt x="329695" y="326078"/>
                    <a:pt x="327953" y="325999"/>
                  </a:cubicBezTo>
                  <a:close/>
                  <a:moveTo>
                    <a:pt x="130959" y="321414"/>
                  </a:moveTo>
                  <a:lnTo>
                    <a:pt x="88837" y="324893"/>
                  </a:lnTo>
                  <a:cubicBezTo>
                    <a:pt x="87095" y="324972"/>
                    <a:pt x="85828" y="326395"/>
                    <a:pt x="85828" y="328134"/>
                  </a:cubicBezTo>
                  <a:lnTo>
                    <a:pt x="85828" y="394616"/>
                  </a:lnTo>
                  <a:cubicBezTo>
                    <a:pt x="85828" y="396276"/>
                    <a:pt x="87095" y="397699"/>
                    <a:pt x="88758" y="397778"/>
                  </a:cubicBezTo>
                  <a:lnTo>
                    <a:pt x="130959" y="401967"/>
                  </a:lnTo>
                  <a:cubicBezTo>
                    <a:pt x="131039" y="401967"/>
                    <a:pt x="131118" y="401967"/>
                    <a:pt x="131276" y="401967"/>
                  </a:cubicBezTo>
                  <a:cubicBezTo>
                    <a:pt x="132068" y="401967"/>
                    <a:pt x="132860" y="401651"/>
                    <a:pt x="133414" y="401098"/>
                  </a:cubicBezTo>
                  <a:cubicBezTo>
                    <a:pt x="134126" y="400465"/>
                    <a:pt x="134522" y="399596"/>
                    <a:pt x="134522" y="398647"/>
                  </a:cubicBezTo>
                  <a:lnTo>
                    <a:pt x="134522" y="324576"/>
                  </a:lnTo>
                  <a:cubicBezTo>
                    <a:pt x="134522" y="323707"/>
                    <a:pt x="134126" y="322837"/>
                    <a:pt x="133493" y="322205"/>
                  </a:cubicBezTo>
                  <a:cubicBezTo>
                    <a:pt x="132780" y="321573"/>
                    <a:pt x="131909" y="321256"/>
                    <a:pt x="130959" y="321414"/>
                  </a:cubicBezTo>
                  <a:close/>
                  <a:moveTo>
                    <a:pt x="176724" y="320308"/>
                  </a:moveTo>
                  <a:cubicBezTo>
                    <a:pt x="175774" y="320229"/>
                    <a:pt x="174903" y="320545"/>
                    <a:pt x="174269" y="321177"/>
                  </a:cubicBezTo>
                  <a:cubicBezTo>
                    <a:pt x="173636" y="321810"/>
                    <a:pt x="173319" y="322679"/>
                    <a:pt x="173319" y="323549"/>
                  </a:cubicBezTo>
                  <a:lnTo>
                    <a:pt x="173319" y="399991"/>
                  </a:lnTo>
                  <a:cubicBezTo>
                    <a:pt x="173319" y="400861"/>
                    <a:pt x="173636" y="401730"/>
                    <a:pt x="174269" y="402284"/>
                  </a:cubicBezTo>
                  <a:cubicBezTo>
                    <a:pt x="174903" y="402916"/>
                    <a:pt x="175695" y="403232"/>
                    <a:pt x="176566" y="403232"/>
                  </a:cubicBezTo>
                  <a:cubicBezTo>
                    <a:pt x="176645" y="403232"/>
                    <a:pt x="176645" y="403232"/>
                    <a:pt x="176724" y="403232"/>
                  </a:cubicBezTo>
                  <a:lnTo>
                    <a:pt x="243787" y="400228"/>
                  </a:lnTo>
                  <a:cubicBezTo>
                    <a:pt x="245608" y="400149"/>
                    <a:pt x="246954" y="398726"/>
                    <a:pt x="246954" y="396987"/>
                  </a:cubicBezTo>
                  <a:lnTo>
                    <a:pt x="246954" y="326078"/>
                  </a:lnTo>
                  <a:cubicBezTo>
                    <a:pt x="246954" y="324339"/>
                    <a:pt x="245529" y="322916"/>
                    <a:pt x="243787" y="322837"/>
                  </a:cubicBezTo>
                  <a:close/>
                  <a:moveTo>
                    <a:pt x="504043" y="258806"/>
                  </a:moveTo>
                  <a:cubicBezTo>
                    <a:pt x="503093" y="258648"/>
                    <a:pt x="502143" y="258885"/>
                    <a:pt x="501430" y="259518"/>
                  </a:cubicBezTo>
                  <a:cubicBezTo>
                    <a:pt x="500718" y="260150"/>
                    <a:pt x="500243" y="261020"/>
                    <a:pt x="500243" y="261968"/>
                  </a:cubicBezTo>
                  <a:lnTo>
                    <a:pt x="500243" y="311296"/>
                  </a:lnTo>
                  <a:cubicBezTo>
                    <a:pt x="500243" y="313035"/>
                    <a:pt x="501589" y="314379"/>
                    <a:pt x="503251" y="314537"/>
                  </a:cubicBezTo>
                  <a:lnTo>
                    <a:pt x="531993" y="316830"/>
                  </a:lnTo>
                  <a:cubicBezTo>
                    <a:pt x="532072" y="316830"/>
                    <a:pt x="532151" y="316830"/>
                    <a:pt x="532230" y="316830"/>
                  </a:cubicBezTo>
                  <a:cubicBezTo>
                    <a:pt x="533022" y="316830"/>
                    <a:pt x="533814" y="316513"/>
                    <a:pt x="534447" y="315960"/>
                  </a:cubicBezTo>
                  <a:cubicBezTo>
                    <a:pt x="535160" y="315328"/>
                    <a:pt x="535477" y="314458"/>
                    <a:pt x="535477" y="313588"/>
                  </a:cubicBezTo>
                  <a:lnTo>
                    <a:pt x="535477" y="266632"/>
                  </a:lnTo>
                  <a:cubicBezTo>
                    <a:pt x="535477" y="265051"/>
                    <a:pt x="534368" y="263708"/>
                    <a:pt x="532784" y="263391"/>
                  </a:cubicBezTo>
                  <a:close/>
                  <a:moveTo>
                    <a:pt x="455111" y="250822"/>
                  </a:moveTo>
                  <a:cubicBezTo>
                    <a:pt x="454161" y="250664"/>
                    <a:pt x="453211" y="250980"/>
                    <a:pt x="452499" y="251613"/>
                  </a:cubicBezTo>
                  <a:cubicBezTo>
                    <a:pt x="451786" y="252166"/>
                    <a:pt x="451311" y="253115"/>
                    <a:pt x="451311" y="254063"/>
                  </a:cubicBezTo>
                  <a:lnTo>
                    <a:pt x="451311" y="307422"/>
                  </a:lnTo>
                  <a:cubicBezTo>
                    <a:pt x="451311" y="309162"/>
                    <a:pt x="452657" y="310505"/>
                    <a:pt x="454320" y="310664"/>
                  </a:cubicBezTo>
                  <a:lnTo>
                    <a:pt x="487812" y="313351"/>
                  </a:lnTo>
                  <a:cubicBezTo>
                    <a:pt x="487891" y="313351"/>
                    <a:pt x="487970" y="313351"/>
                    <a:pt x="488049" y="313351"/>
                  </a:cubicBezTo>
                  <a:cubicBezTo>
                    <a:pt x="488920" y="313351"/>
                    <a:pt x="489712" y="313035"/>
                    <a:pt x="490266" y="312482"/>
                  </a:cubicBezTo>
                  <a:cubicBezTo>
                    <a:pt x="490979" y="311849"/>
                    <a:pt x="491375" y="310980"/>
                    <a:pt x="491375" y="310110"/>
                  </a:cubicBezTo>
                  <a:lnTo>
                    <a:pt x="491375" y="259518"/>
                  </a:lnTo>
                  <a:cubicBezTo>
                    <a:pt x="491375" y="257937"/>
                    <a:pt x="490187" y="256514"/>
                    <a:pt x="488603" y="256277"/>
                  </a:cubicBezTo>
                  <a:close/>
                  <a:moveTo>
                    <a:pt x="53682" y="237384"/>
                  </a:moveTo>
                  <a:lnTo>
                    <a:pt x="25178" y="247423"/>
                  </a:lnTo>
                  <a:cubicBezTo>
                    <a:pt x="23912" y="247897"/>
                    <a:pt x="23041" y="249162"/>
                    <a:pt x="23041" y="250506"/>
                  </a:cubicBezTo>
                  <a:lnTo>
                    <a:pt x="23041" y="305683"/>
                  </a:lnTo>
                  <a:cubicBezTo>
                    <a:pt x="23041" y="306632"/>
                    <a:pt x="23436" y="307581"/>
                    <a:pt x="24149" y="308213"/>
                  </a:cubicBezTo>
                  <a:cubicBezTo>
                    <a:pt x="24783" y="308687"/>
                    <a:pt x="25495" y="308924"/>
                    <a:pt x="26287" y="308924"/>
                  </a:cubicBezTo>
                  <a:cubicBezTo>
                    <a:pt x="26445" y="308924"/>
                    <a:pt x="26683" y="308924"/>
                    <a:pt x="26841" y="308924"/>
                  </a:cubicBezTo>
                  <a:lnTo>
                    <a:pt x="55345" y="304023"/>
                  </a:lnTo>
                  <a:cubicBezTo>
                    <a:pt x="56849" y="303707"/>
                    <a:pt x="58037" y="302363"/>
                    <a:pt x="58037" y="300782"/>
                  </a:cubicBezTo>
                  <a:lnTo>
                    <a:pt x="58037" y="240467"/>
                  </a:lnTo>
                  <a:cubicBezTo>
                    <a:pt x="58037" y="239439"/>
                    <a:pt x="57483" y="238411"/>
                    <a:pt x="56691" y="237858"/>
                  </a:cubicBezTo>
                  <a:cubicBezTo>
                    <a:pt x="55820" y="237226"/>
                    <a:pt x="54712" y="237068"/>
                    <a:pt x="53682" y="237384"/>
                  </a:cubicBezTo>
                  <a:close/>
                  <a:moveTo>
                    <a:pt x="274191" y="221495"/>
                  </a:moveTo>
                  <a:cubicBezTo>
                    <a:pt x="273241" y="221336"/>
                    <a:pt x="272291" y="221574"/>
                    <a:pt x="271578" y="222206"/>
                  </a:cubicBezTo>
                  <a:cubicBezTo>
                    <a:pt x="270866" y="222838"/>
                    <a:pt x="270391" y="223708"/>
                    <a:pt x="270391" y="224657"/>
                  </a:cubicBezTo>
                  <a:lnTo>
                    <a:pt x="270391" y="293035"/>
                  </a:lnTo>
                  <a:cubicBezTo>
                    <a:pt x="270391" y="294774"/>
                    <a:pt x="271737" y="296197"/>
                    <a:pt x="273399" y="296276"/>
                  </a:cubicBezTo>
                  <a:lnTo>
                    <a:pt x="327557" y="300624"/>
                  </a:lnTo>
                  <a:cubicBezTo>
                    <a:pt x="327636" y="300624"/>
                    <a:pt x="327715" y="300624"/>
                    <a:pt x="327794" y="300624"/>
                  </a:cubicBezTo>
                  <a:cubicBezTo>
                    <a:pt x="328665" y="300624"/>
                    <a:pt x="329457" y="300308"/>
                    <a:pt x="330011" y="299755"/>
                  </a:cubicBezTo>
                  <a:cubicBezTo>
                    <a:pt x="330724" y="299122"/>
                    <a:pt x="331041" y="298253"/>
                    <a:pt x="331041" y="297383"/>
                  </a:cubicBezTo>
                  <a:lnTo>
                    <a:pt x="331120" y="297383"/>
                  </a:lnTo>
                  <a:lnTo>
                    <a:pt x="331120" y="233510"/>
                  </a:lnTo>
                  <a:cubicBezTo>
                    <a:pt x="331120" y="231850"/>
                    <a:pt x="329932" y="230506"/>
                    <a:pt x="328349" y="230269"/>
                  </a:cubicBezTo>
                  <a:close/>
                  <a:moveTo>
                    <a:pt x="130168" y="210427"/>
                  </a:moveTo>
                  <a:lnTo>
                    <a:pt x="87966" y="225289"/>
                  </a:lnTo>
                  <a:cubicBezTo>
                    <a:pt x="86699" y="225763"/>
                    <a:pt x="85828" y="227028"/>
                    <a:pt x="85828" y="228372"/>
                  </a:cubicBezTo>
                  <a:lnTo>
                    <a:pt x="85828" y="294853"/>
                  </a:lnTo>
                  <a:cubicBezTo>
                    <a:pt x="85828" y="295802"/>
                    <a:pt x="86224" y="296751"/>
                    <a:pt x="87016" y="297304"/>
                  </a:cubicBezTo>
                  <a:cubicBezTo>
                    <a:pt x="87570" y="297857"/>
                    <a:pt x="88362" y="298095"/>
                    <a:pt x="89075" y="298095"/>
                  </a:cubicBezTo>
                  <a:cubicBezTo>
                    <a:pt x="89233" y="298095"/>
                    <a:pt x="89470" y="298095"/>
                    <a:pt x="89629" y="298095"/>
                  </a:cubicBezTo>
                  <a:lnTo>
                    <a:pt x="131830" y="290822"/>
                  </a:lnTo>
                  <a:cubicBezTo>
                    <a:pt x="133414" y="290506"/>
                    <a:pt x="134522" y="289162"/>
                    <a:pt x="134522" y="287581"/>
                  </a:cubicBezTo>
                  <a:lnTo>
                    <a:pt x="134522" y="213510"/>
                  </a:lnTo>
                  <a:cubicBezTo>
                    <a:pt x="134522" y="212483"/>
                    <a:pt x="133968" y="211455"/>
                    <a:pt x="133176" y="210902"/>
                  </a:cubicBezTo>
                  <a:cubicBezTo>
                    <a:pt x="132305" y="210269"/>
                    <a:pt x="131197" y="210111"/>
                    <a:pt x="130168" y="210427"/>
                  </a:cubicBezTo>
                  <a:close/>
                  <a:moveTo>
                    <a:pt x="177120" y="205684"/>
                  </a:moveTo>
                  <a:cubicBezTo>
                    <a:pt x="176170" y="205605"/>
                    <a:pt x="175140" y="205843"/>
                    <a:pt x="174428" y="206475"/>
                  </a:cubicBezTo>
                  <a:cubicBezTo>
                    <a:pt x="173715" y="207107"/>
                    <a:pt x="173319" y="207977"/>
                    <a:pt x="173319" y="208926"/>
                  </a:cubicBezTo>
                  <a:lnTo>
                    <a:pt x="173319" y="285367"/>
                  </a:lnTo>
                  <a:cubicBezTo>
                    <a:pt x="173319" y="287027"/>
                    <a:pt x="174586" y="288450"/>
                    <a:pt x="176328" y="288608"/>
                  </a:cubicBezTo>
                  <a:lnTo>
                    <a:pt x="243391" y="293905"/>
                  </a:lnTo>
                  <a:lnTo>
                    <a:pt x="243708" y="293905"/>
                  </a:lnTo>
                  <a:cubicBezTo>
                    <a:pt x="244500" y="293905"/>
                    <a:pt x="245291" y="293668"/>
                    <a:pt x="245846" y="293114"/>
                  </a:cubicBezTo>
                  <a:cubicBezTo>
                    <a:pt x="246558" y="292482"/>
                    <a:pt x="246954" y="291612"/>
                    <a:pt x="246954" y="290664"/>
                  </a:cubicBezTo>
                  <a:lnTo>
                    <a:pt x="246954" y="219834"/>
                  </a:lnTo>
                  <a:cubicBezTo>
                    <a:pt x="246954" y="218253"/>
                    <a:pt x="245767" y="216910"/>
                    <a:pt x="244183" y="216593"/>
                  </a:cubicBezTo>
                  <a:close/>
                  <a:moveTo>
                    <a:pt x="504439" y="184894"/>
                  </a:moveTo>
                  <a:cubicBezTo>
                    <a:pt x="503489" y="184578"/>
                    <a:pt x="502380" y="184815"/>
                    <a:pt x="501589" y="185447"/>
                  </a:cubicBezTo>
                  <a:cubicBezTo>
                    <a:pt x="500718" y="186001"/>
                    <a:pt x="500243" y="187029"/>
                    <a:pt x="500243" y="187977"/>
                  </a:cubicBezTo>
                  <a:lnTo>
                    <a:pt x="500243" y="237305"/>
                  </a:lnTo>
                  <a:cubicBezTo>
                    <a:pt x="500243" y="238886"/>
                    <a:pt x="501351" y="240230"/>
                    <a:pt x="502855" y="240546"/>
                  </a:cubicBezTo>
                  <a:lnTo>
                    <a:pt x="531597" y="246395"/>
                  </a:lnTo>
                  <a:cubicBezTo>
                    <a:pt x="531755" y="246395"/>
                    <a:pt x="531993" y="246395"/>
                    <a:pt x="532230" y="246395"/>
                  </a:cubicBezTo>
                  <a:cubicBezTo>
                    <a:pt x="532943" y="246395"/>
                    <a:pt x="533735" y="246158"/>
                    <a:pt x="534289" y="245684"/>
                  </a:cubicBezTo>
                  <a:cubicBezTo>
                    <a:pt x="535081" y="245052"/>
                    <a:pt x="535477" y="244182"/>
                    <a:pt x="535477" y="243154"/>
                  </a:cubicBezTo>
                  <a:lnTo>
                    <a:pt x="535477" y="196277"/>
                  </a:lnTo>
                  <a:cubicBezTo>
                    <a:pt x="535477" y="194775"/>
                    <a:pt x="534526" y="193511"/>
                    <a:pt x="533180" y="193115"/>
                  </a:cubicBezTo>
                  <a:close/>
                  <a:moveTo>
                    <a:pt x="455507" y="170823"/>
                  </a:moveTo>
                  <a:cubicBezTo>
                    <a:pt x="454557" y="170586"/>
                    <a:pt x="453449" y="170744"/>
                    <a:pt x="452657" y="171376"/>
                  </a:cubicBezTo>
                  <a:cubicBezTo>
                    <a:pt x="451786" y="172009"/>
                    <a:pt x="451311" y="172958"/>
                    <a:pt x="451311" y="173985"/>
                  </a:cubicBezTo>
                  <a:lnTo>
                    <a:pt x="451311" y="227344"/>
                  </a:lnTo>
                  <a:cubicBezTo>
                    <a:pt x="451311" y="228925"/>
                    <a:pt x="452419" y="230269"/>
                    <a:pt x="453924" y="230585"/>
                  </a:cubicBezTo>
                  <a:lnTo>
                    <a:pt x="487416" y="237384"/>
                  </a:lnTo>
                  <a:cubicBezTo>
                    <a:pt x="487653" y="237384"/>
                    <a:pt x="487891" y="237463"/>
                    <a:pt x="488049" y="237463"/>
                  </a:cubicBezTo>
                  <a:cubicBezTo>
                    <a:pt x="488841" y="237463"/>
                    <a:pt x="489554" y="237147"/>
                    <a:pt x="490108" y="236672"/>
                  </a:cubicBezTo>
                  <a:cubicBezTo>
                    <a:pt x="490900" y="236119"/>
                    <a:pt x="491375" y="235170"/>
                    <a:pt x="491375" y="234143"/>
                  </a:cubicBezTo>
                  <a:lnTo>
                    <a:pt x="491375" y="183550"/>
                  </a:lnTo>
                  <a:cubicBezTo>
                    <a:pt x="491375" y="182127"/>
                    <a:pt x="490425" y="180863"/>
                    <a:pt x="488999" y="180467"/>
                  </a:cubicBezTo>
                  <a:close/>
                  <a:moveTo>
                    <a:pt x="56374" y="147187"/>
                  </a:moveTo>
                  <a:cubicBezTo>
                    <a:pt x="55345" y="146634"/>
                    <a:pt x="54078" y="146634"/>
                    <a:pt x="53049" y="147266"/>
                  </a:cubicBezTo>
                  <a:lnTo>
                    <a:pt x="24545" y="164973"/>
                  </a:lnTo>
                  <a:cubicBezTo>
                    <a:pt x="23595" y="165606"/>
                    <a:pt x="23041" y="166633"/>
                    <a:pt x="23041" y="167740"/>
                  </a:cubicBezTo>
                  <a:lnTo>
                    <a:pt x="23041" y="222917"/>
                  </a:lnTo>
                  <a:cubicBezTo>
                    <a:pt x="23041" y="224024"/>
                    <a:pt x="23595" y="225052"/>
                    <a:pt x="24466" y="225684"/>
                  </a:cubicBezTo>
                  <a:cubicBezTo>
                    <a:pt x="25020" y="226000"/>
                    <a:pt x="25653" y="226159"/>
                    <a:pt x="26287" y="226159"/>
                  </a:cubicBezTo>
                  <a:cubicBezTo>
                    <a:pt x="26683" y="226159"/>
                    <a:pt x="27158" y="226079"/>
                    <a:pt x="27633" y="225921"/>
                  </a:cubicBezTo>
                  <a:lnTo>
                    <a:pt x="56058" y="213352"/>
                  </a:lnTo>
                  <a:cubicBezTo>
                    <a:pt x="57245" y="212799"/>
                    <a:pt x="58037" y="211613"/>
                    <a:pt x="58037" y="210348"/>
                  </a:cubicBezTo>
                  <a:lnTo>
                    <a:pt x="58037" y="150033"/>
                  </a:lnTo>
                  <a:cubicBezTo>
                    <a:pt x="58037" y="148847"/>
                    <a:pt x="57404" y="147740"/>
                    <a:pt x="56374" y="147187"/>
                  </a:cubicBezTo>
                  <a:close/>
                  <a:moveTo>
                    <a:pt x="274587" y="119045"/>
                  </a:moveTo>
                  <a:cubicBezTo>
                    <a:pt x="273558" y="118729"/>
                    <a:pt x="272528" y="118966"/>
                    <a:pt x="271737" y="119598"/>
                  </a:cubicBezTo>
                  <a:cubicBezTo>
                    <a:pt x="270866" y="120152"/>
                    <a:pt x="270391" y="121100"/>
                    <a:pt x="270391" y="122128"/>
                  </a:cubicBezTo>
                  <a:lnTo>
                    <a:pt x="270391" y="190507"/>
                  </a:lnTo>
                  <a:cubicBezTo>
                    <a:pt x="270391" y="192088"/>
                    <a:pt x="271499" y="193432"/>
                    <a:pt x="273004" y="193748"/>
                  </a:cubicBezTo>
                  <a:lnTo>
                    <a:pt x="327161" y="204736"/>
                  </a:lnTo>
                  <a:cubicBezTo>
                    <a:pt x="327398" y="204815"/>
                    <a:pt x="327557" y="204815"/>
                    <a:pt x="327794" y="204815"/>
                  </a:cubicBezTo>
                  <a:cubicBezTo>
                    <a:pt x="328586" y="204815"/>
                    <a:pt x="329299" y="204578"/>
                    <a:pt x="329853" y="204103"/>
                  </a:cubicBezTo>
                  <a:cubicBezTo>
                    <a:pt x="330645" y="203471"/>
                    <a:pt x="331041" y="202522"/>
                    <a:pt x="331041" y="201574"/>
                  </a:cubicBezTo>
                  <a:lnTo>
                    <a:pt x="331041" y="137701"/>
                  </a:lnTo>
                  <a:cubicBezTo>
                    <a:pt x="331041" y="136199"/>
                    <a:pt x="330090" y="134934"/>
                    <a:pt x="328744" y="134539"/>
                  </a:cubicBezTo>
                  <a:close/>
                  <a:moveTo>
                    <a:pt x="132860" y="99599"/>
                  </a:moveTo>
                  <a:cubicBezTo>
                    <a:pt x="131830" y="98966"/>
                    <a:pt x="130563" y="99045"/>
                    <a:pt x="129534" y="99678"/>
                  </a:cubicBezTo>
                  <a:lnTo>
                    <a:pt x="87333" y="125922"/>
                  </a:lnTo>
                  <a:cubicBezTo>
                    <a:pt x="86383" y="126476"/>
                    <a:pt x="85828" y="127503"/>
                    <a:pt x="85828" y="128689"/>
                  </a:cubicBezTo>
                  <a:lnTo>
                    <a:pt x="85828" y="195092"/>
                  </a:lnTo>
                  <a:cubicBezTo>
                    <a:pt x="85828" y="196198"/>
                    <a:pt x="86383" y="197226"/>
                    <a:pt x="87333" y="197858"/>
                  </a:cubicBezTo>
                  <a:cubicBezTo>
                    <a:pt x="87887" y="198175"/>
                    <a:pt x="88520" y="198412"/>
                    <a:pt x="89075" y="198412"/>
                  </a:cubicBezTo>
                  <a:cubicBezTo>
                    <a:pt x="89550" y="198412"/>
                    <a:pt x="90025" y="198333"/>
                    <a:pt x="90421" y="198096"/>
                  </a:cubicBezTo>
                  <a:lnTo>
                    <a:pt x="132622" y="179440"/>
                  </a:lnTo>
                  <a:cubicBezTo>
                    <a:pt x="133731" y="178965"/>
                    <a:pt x="134522" y="177780"/>
                    <a:pt x="134522" y="176515"/>
                  </a:cubicBezTo>
                  <a:lnTo>
                    <a:pt x="134522" y="102444"/>
                  </a:lnTo>
                  <a:cubicBezTo>
                    <a:pt x="134522" y="101259"/>
                    <a:pt x="133889" y="100152"/>
                    <a:pt x="132860" y="99599"/>
                  </a:cubicBezTo>
                  <a:close/>
                  <a:moveTo>
                    <a:pt x="177516" y="91219"/>
                  </a:moveTo>
                  <a:cubicBezTo>
                    <a:pt x="176486" y="90903"/>
                    <a:pt x="175457" y="91061"/>
                    <a:pt x="174586" y="91694"/>
                  </a:cubicBezTo>
                  <a:cubicBezTo>
                    <a:pt x="173794" y="92326"/>
                    <a:pt x="173319" y="93275"/>
                    <a:pt x="173319" y="94302"/>
                  </a:cubicBezTo>
                  <a:lnTo>
                    <a:pt x="173319" y="170744"/>
                  </a:lnTo>
                  <a:cubicBezTo>
                    <a:pt x="173319" y="172246"/>
                    <a:pt x="174428" y="173590"/>
                    <a:pt x="175932" y="173906"/>
                  </a:cubicBezTo>
                  <a:lnTo>
                    <a:pt x="242995" y="187582"/>
                  </a:lnTo>
                  <a:cubicBezTo>
                    <a:pt x="243233" y="187661"/>
                    <a:pt x="243470" y="187661"/>
                    <a:pt x="243708" y="187661"/>
                  </a:cubicBezTo>
                  <a:cubicBezTo>
                    <a:pt x="244421" y="187661"/>
                    <a:pt x="245133" y="187424"/>
                    <a:pt x="245767" y="186949"/>
                  </a:cubicBezTo>
                  <a:cubicBezTo>
                    <a:pt x="246479" y="186317"/>
                    <a:pt x="246954" y="185368"/>
                    <a:pt x="246954" y="184420"/>
                  </a:cubicBezTo>
                  <a:lnTo>
                    <a:pt x="246954" y="113511"/>
                  </a:lnTo>
                  <a:cubicBezTo>
                    <a:pt x="246954" y="112089"/>
                    <a:pt x="246004" y="110824"/>
                    <a:pt x="244579" y="110429"/>
                  </a:cubicBezTo>
                  <a:close/>
                  <a:moveTo>
                    <a:pt x="153129" y="74"/>
                  </a:moveTo>
                  <a:cubicBezTo>
                    <a:pt x="155821" y="-242"/>
                    <a:pt x="157880" y="548"/>
                    <a:pt x="157880" y="548"/>
                  </a:cubicBezTo>
                  <a:lnTo>
                    <a:pt x="331199" y="64579"/>
                  </a:lnTo>
                  <a:cubicBezTo>
                    <a:pt x="335079" y="66002"/>
                    <a:pt x="337612" y="69717"/>
                    <a:pt x="337612" y="73749"/>
                  </a:cubicBezTo>
                  <a:lnTo>
                    <a:pt x="337612" y="98650"/>
                  </a:lnTo>
                  <a:lnTo>
                    <a:pt x="355348" y="104421"/>
                  </a:lnTo>
                  <a:cubicBezTo>
                    <a:pt x="359386" y="105765"/>
                    <a:pt x="362078" y="109559"/>
                    <a:pt x="362078" y="113749"/>
                  </a:cubicBezTo>
                  <a:lnTo>
                    <a:pt x="362078" y="161021"/>
                  </a:lnTo>
                  <a:lnTo>
                    <a:pt x="432783" y="132326"/>
                  </a:lnTo>
                  <a:cubicBezTo>
                    <a:pt x="432942" y="132246"/>
                    <a:pt x="434446" y="131614"/>
                    <a:pt x="436188" y="131535"/>
                  </a:cubicBezTo>
                  <a:cubicBezTo>
                    <a:pt x="438009" y="131535"/>
                    <a:pt x="439514" y="132088"/>
                    <a:pt x="439514" y="132088"/>
                  </a:cubicBezTo>
                  <a:lnTo>
                    <a:pt x="548620" y="167819"/>
                  </a:lnTo>
                  <a:cubicBezTo>
                    <a:pt x="552658" y="169163"/>
                    <a:pt x="555350" y="172878"/>
                    <a:pt x="555350" y="177147"/>
                  </a:cubicBezTo>
                  <a:lnTo>
                    <a:pt x="555350" y="498014"/>
                  </a:lnTo>
                  <a:cubicBezTo>
                    <a:pt x="555350" y="502441"/>
                    <a:pt x="552262" y="506393"/>
                    <a:pt x="547907" y="507421"/>
                  </a:cubicBezTo>
                  <a:lnTo>
                    <a:pt x="438801" y="534930"/>
                  </a:lnTo>
                  <a:lnTo>
                    <a:pt x="354715" y="556195"/>
                  </a:lnTo>
                  <a:lnTo>
                    <a:pt x="156850" y="606076"/>
                  </a:lnTo>
                  <a:cubicBezTo>
                    <a:pt x="156850" y="606076"/>
                    <a:pt x="155425" y="606550"/>
                    <a:pt x="153367" y="606234"/>
                  </a:cubicBezTo>
                  <a:cubicBezTo>
                    <a:pt x="151308" y="605997"/>
                    <a:pt x="149804" y="605127"/>
                    <a:pt x="149804" y="605127"/>
                  </a:cubicBezTo>
                  <a:lnTo>
                    <a:pt x="5147" y="525998"/>
                  </a:lnTo>
                  <a:cubicBezTo>
                    <a:pt x="1979" y="524259"/>
                    <a:pt x="0" y="520938"/>
                    <a:pt x="0" y="517381"/>
                  </a:cubicBezTo>
                  <a:lnTo>
                    <a:pt x="0" y="151851"/>
                  </a:lnTo>
                  <a:cubicBezTo>
                    <a:pt x="0" y="148689"/>
                    <a:pt x="1584" y="145764"/>
                    <a:pt x="4117" y="143946"/>
                  </a:cubicBezTo>
                  <a:lnTo>
                    <a:pt x="16469" y="135092"/>
                  </a:lnTo>
                  <a:lnTo>
                    <a:pt x="16469" y="112563"/>
                  </a:lnTo>
                  <a:cubicBezTo>
                    <a:pt x="16469" y="109638"/>
                    <a:pt x="17815" y="106792"/>
                    <a:pt x="20111" y="104974"/>
                  </a:cubicBezTo>
                  <a:lnTo>
                    <a:pt x="148299" y="2129"/>
                  </a:lnTo>
                  <a:cubicBezTo>
                    <a:pt x="148299" y="2129"/>
                    <a:pt x="150437" y="390"/>
                    <a:pt x="153129" y="74"/>
                  </a:cubicBezTo>
                  <a:close/>
                </a:path>
              </a:pathLst>
            </a:custGeom>
            <a:solidFill>
              <a:srgbClr val="276B91"/>
            </a:solidFill>
            <a:ln>
              <a:noFill/>
            </a:ln>
          </p:spPr>
          <p:txBody>
            <a:bodyPr/>
            <a:lstStyle/>
            <a:p>
              <a:endParaRPr lang="zh-CN" altLang="en-US">
                <a:cs typeface="+mn-ea"/>
                <a:sym typeface="+mn-lt"/>
              </a:endParaRPr>
            </a:p>
          </p:txBody>
        </p:sp>
      </p:grpSp>
      <p:grpSp>
        <p:nvGrpSpPr>
          <p:cNvPr id="99" name="组合 98"/>
          <p:cNvGrpSpPr/>
          <p:nvPr/>
        </p:nvGrpSpPr>
        <p:grpSpPr>
          <a:xfrm>
            <a:off x="5830395" y="5426709"/>
            <a:ext cx="552450" cy="552450"/>
            <a:chOff x="2114550" y="3949352"/>
            <a:chExt cx="552450" cy="552450"/>
          </a:xfrm>
        </p:grpSpPr>
        <p:sp>
          <p:nvSpPr>
            <p:cNvPr id="100" name="椭圆 99"/>
            <p:cNvSpPr/>
            <p:nvPr/>
          </p:nvSpPr>
          <p:spPr>
            <a:xfrm>
              <a:off x="2114550" y="3949352"/>
              <a:ext cx="552450" cy="552450"/>
            </a:xfrm>
            <a:prstGeom prst="ellipse">
              <a:avLst/>
            </a:prstGeom>
            <a:solidFill>
              <a:schemeClr val="bg1"/>
            </a:solidFill>
            <a:ln>
              <a:noFill/>
            </a:ln>
            <a:effectLst>
              <a:outerShdw blurRad="279400" dist="38100" dir="5400000" sx="119000" sy="119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3" name="office-blocks_63611"/>
            <p:cNvSpPr>
              <a:spLocks noChangeAspect="1"/>
            </p:cNvSpPr>
            <p:nvPr/>
          </p:nvSpPr>
          <p:spPr bwMode="auto">
            <a:xfrm>
              <a:off x="2242734" y="4043945"/>
              <a:ext cx="296082" cy="323268"/>
            </a:xfrm>
            <a:custGeom>
              <a:avLst/>
              <a:gdLst>
                <a:gd name="connsiteX0" fmla="*/ 243391 w 555350"/>
                <a:gd name="connsiteY0" fmla="*/ 429161 h 606342"/>
                <a:gd name="connsiteX1" fmla="*/ 176249 w 555350"/>
                <a:gd name="connsiteY1" fmla="*/ 434931 h 606342"/>
                <a:gd name="connsiteX2" fmla="*/ 173319 w 555350"/>
                <a:gd name="connsiteY2" fmla="*/ 438173 h 606342"/>
                <a:gd name="connsiteX3" fmla="*/ 173319 w 555350"/>
                <a:gd name="connsiteY3" fmla="*/ 514535 h 606342"/>
                <a:gd name="connsiteX4" fmla="*/ 174428 w 555350"/>
                <a:gd name="connsiteY4" fmla="*/ 517065 h 606342"/>
                <a:gd name="connsiteX5" fmla="*/ 176566 w 555350"/>
                <a:gd name="connsiteY5" fmla="*/ 517856 h 606342"/>
                <a:gd name="connsiteX6" fmla="*/ 177120 w 555350"/>
                <a:gd name="connsiteY6" fmla="*/ 517776 h 606342"/>
                <a:gd name="connsiteX7" fmla="*/ 244183 w 555350"/>
                <a:gd name="connsiteY7" fmla="*/ 506393 h 606342"/>
                <a:gd name="connsiteX8" fmla="*/ 246954 w 555350"/>
                <a:gd name="connsiteY8" fmla="*/ 503231 h 606342"/>
                <a:gd name="connsiteX9" fmla="*/ 246954 w 555350"/>
                <a:gd name="connsiteY9" fmla="*/ 432402 h 606342"/>
                <a:gd name="connsiteX10" fmla="*/ 245846 w 555350"/>
                <a:gd name="connsiteY10" fmla="*/ 429951 h 606342"/>
                <a:gd name="connsiteX11" fmla="*/ 243391 w 555350"/>
                <a:gd name="connsiteY11" fmla="*/ 429161 h 606342"/>
                <a:gd name="connsiteX12" fmla="*/ 89708 w 555350"/>
                <a:gd name="connsiteY12" fmla="*/ 424576 h 606342"/>
                <a:gd name="connsiteX13" fmla="*/ 87016 w 555350"/>
                <a:gd name="connsiteY13" fmla="*/ 425287 h 606342"/>
                <a:gd name="connsiteX14" fmla="*/ 85828 w 555350"/>
                <a:gd name="connsiteY14" fmla="*/ 427817 h 606342"/>
                <a:gd name="connsiteX15" fmla="*/ 85828 w 555350"/>
                <a:gd name="connsiteY15" fmla="*/ 560780 h 606342"/>
                <a:gd name="connsiteX16" fmla="*/ 87491 w 555350"/>
                <a:gd name="connsiteY16" fmla="*/ 563626 h 606342"/>
                <a:gd name="connsiteX17" fmla="*/ 129693 w 555350"/>
                <a:gd name="connsiteY17" fmla="*/ 586709 h 606342"/>
                <a:gd name="connsiteX18" fmla="*/ 131276 w 555350"/>
                <a:gd name="connsiteY18" fmla="*/ 587104 h 606342"/>
                <a:gd name="connsiteX19" fmla="*/ 132939 w 555350"/>
                <a:gd name="connsiteY19" fmla="*/ 586629 h 606342"/>
                <a:gd name="connsiteX20" fmla="*/ 134522 w 555350"/>
                <a:gd name="connsiteY20" fmla="*/ 583863 h 606342"/>
                <a:gd name="connsiteX21" fmla="*/ 134522 w 555350"/>
                <a:gd name="connsiteY21" fmla="*/ 435722 h 606342"/>
                <a:gd name="connsiteX22" fmla="*/ 131830 w 555350"/>
                <a:gd name="connsiteY22" fmla="*/ 432481 h 606342"/>
                <a:gd name="connsiteX23" fmla="*/ 327557 w 555350"/>
                <a:gd name="connsiteY23" fmla="*/ 421888 h 606342"/>
                <a:gd name="connsiteX24" fmla="*/ 273399 w 555350"/>
                <a:gd name="connsiteY24" fmla="*/ 426552 h 606342"/>
                <a:gd name="connsiteX25" fmla="*/ 270391 w 555350"/>
                <a:gd name="connsiteY25" fmla="*/ 429793 h 606342"/>
                <a:gd name="connsiteX26" fmla="*/ 270391 w 555350"/>
                <a:gd name="connsiteY26" fmla="*/ 498172 h 606342"/>
                <a:gd name="connsiteX27" fmla="*/ 271578 w 555350"/>
                <a:gd name="connsiteY27" fmla="*/ 500623 h 606342"/>
                <a:gd name="connsiteX28" fmla="*/ 273716 w 555350"/>
                <a:gd name="connsiteY28" fmla="*/ 501413 h 606342"/>
                <a:gd name="connsiteX29" fmla="*/ 274270 w 555350"/>
                <a:gd name="connsiteY29" fmla="*/ 501334 h 606342"/>
                <a:gd name="connsiteX30" fmla="*/ 328349 w 555350"/>
                <a:gd name="connsiteY30" fmla="*/ 492164 h 606342"/>
                <a:gd name="connsiteX31" fmla="*/ 331041 w 555350"/>
                <a:gd name="connsiteY31" fmla="*/ 489002 h 606342"/>
                <a:gd name="connsiteX32" fmla="*/ 331041 w 555350"/>
                <a:gd name="connsiteY32" fmla="*/ 425129 h 606342"/>
                <a:gd name="connsiteX33" fmla="*/ 330011 w 555350"/>
                <a:gd name="connsiteY33" fmla="*/ 422679 h 606342"/>
                <a:gd name="connsiteX34" fmla="*/ 327557 w 555350"/>
                <a:gd name="connsiteY34" fmla="*/ 421888 h 606342"/>
                <a:gd name="connsiteX35" fmla="*/ 26920 w 555350"/>
                <a:gd name="connsiteY35" fmla="*/ 412797 h 606342"/>
                <a:gd name="connsiteX36" fmla="*/ 24228 w 555350"/>
                <a:gd name="connsiteY36" fmla="*/ 413509 h 606342"/>
                <a:gd name="connsiteX37" fmla="*/ 23041 w 555350"/>
                <a:gd name="connsiteY37" fmla="*/ 416038 h 606342"/>
                <a:gd name="connsiteX38" fmla="*/ 23041 w 555350"/>
                <a:gd name="connsiteY38" fmla="*/ 526393 h 606342"/>
                <a:gd name="connsiteX39" fmla="*/ 24703 w 555350"/>
                <a:gd name="connsiteY39" fmla="*/ 529239 h 606342"/>
                <a:gd name="connsiteX40" fmla="*/ 53207 w 555350"/>
                <a:gd name="connsiteY40" fmla="*/ 544812 h 606342"/>
                <a:gd name="connsiteX41" fmla="*/ 54791 w 555350"/>
                <a:gd name="connsiteY41" fmla="*/ 545286 h 606342"/>
                <a:gd name="connsiteX42" fmla="*/ 56453 w 555350"/>
                <a:gd name="connsiteY42" fmla="*/ 544812 h 606342"/>
                <a:gd name="connsiteX43" fmla="*/ 58037 w 555350"/>
                <a:gd name="connsiteY43" fmla="*/ 541966 h 606342"/>
                <a:gd name="connsiteX44" fmla="*/ 58037 w 555350"/>
                <a:gd name="connsiteY44" fmla="*/ 421414 h 606342"/>
                <a:gd name="connsiteX45" fmla="*/ 55345 w 555350"/>
                <a:gd name="connsiteY45" fmla="*/ 418173 h 606342"/>
                <a:gd name="connsiteX46" fmla="*/ 487812 w 555350"/>
                <a:gd name="connsiteY46" fmla="*/ 408054 h 606342"/>
                <a:gd name="connsiteX47" fmla="*/ 454320 w 555350"/>
                <a:gd name="connsiteY47" fmla="*/ 410900 h 606342"/>
                <a:gd name="connsiteX48" fmla="*/ 451311 w 555350"/>
                <a:gd name="connsiteY48" fmla="*/ 414141 h 606342"/>
                <a:gd name="connsiteX49" fmla="*/ 451311 w 555350"/>
                <a:gd name="connsiteY49" fmla="*/ 467500 h 606342"/>
                <a:gd name="connsiteX50" fmla="*/ 452499 w 555350"/>
                <a:gd name="connsiteY50" fmla="*/ 470030 h 606342"/>
                <a:gd name="connsiteX51" fmla="*/ 454557 w 555350"/>
                <a:gd name="connsiteY51" fmla="*/ 470820 h 606342"/>
                <a:gd name="connsiteX52" fmla="*/ 455111 w 555350"/>
                <a:gd name="connsiteY52" fmla="*/ 470741 h 606342"/>
                <a:gd name="connsiteX53" fmla="*/ 488603 w 555350"/>
                <a:gd name="connsiteY53" fmla="*/ 465129 h 606342"/>
                <a:gd name="connsiteX54" fmla="*/ 491375 w 555350"/>
                <a:gd name="connsiteY54" fmla="*/ 461888 h 606342"/>
                <a:gd name="connsiteX55" fmla="*/ 491296 w 555350"/>
                <a:gd name="connsiteY55" fmla="*/ 461888 h 606342"/>
                <a:gd name="connsiteX56" fmla="*/ 491296 w 555350"/>
                <a:gd name="connsiteY56" fmla="*/ 411295 h 606342"/>
                <a:gd name="connsiteX57" fmla="*/ 490266 w 555350"/>
                <a:gd name="connsiteY57" fmla="*/ 408845 h 606342"/>
                <a:gd name="connsiteX58" fmla="*/ 487812 w 555350"/>
                <a:gd name="connsiteY58" fmla="*/ 408054 h 606342"/>
                <a:gd name="connsiteX59" fmla="*/ 531913 w 555350"/>
                <a:gd name="connsiteY59" fmla="*/ 404260 h 606342"/>
                <a:gd name="connsiteX60" fmla="*/ 503251 w 555350"/>
                <a:gd name="connsiteY60" fmla="*/ 406710 h 606342"/>
                <a:gd name="connsiteX61" fmla="*/ 500243 w 555350"/>
                <a:gd name="connsiteY61" fmla="*/ 409952 h 606342"/>
                <a:gd name="connsiteX62" fmla="*/ 500243 w 555350"/>
                <a:gd name="connsiteY62" fmla="*/ 459279 h 606342"/>
                <a:gd name="connsiteX63" fmla="*/ 501430 w 555350"/>
                <a:gd name="connsiteY63" fmla="*/ 461730 h 606342"/>
                <a:gd name="connsiteX64" fmla="*/ 503489 w 555350"/>
                <a:gd name="connsiteY64" fmla="*/ 462520 h 606342"/>
                <a:gd name="connsiteX65" fmla="*/ 504043 w 555350"/>
                <a:gd name="connsiteY65" fmla="*/ 462441 h 606342"/>
                <a:gd name="connsiteX66" fmla="*/ 532784 w 555350"/>
                <a:gd name="connsiteY66" fmla="*/ 457619 h 606342"/>
                <a:gd name="connsiteX67" fmla="*/ 535477 w 555350"/>
                <a:gd name="connsiteY67" fmla="*/ 454378 h 606342"/>
                <a:gd name="connsiteX68" fmla="*/ 535477 w 555350"/>
                <a:gd name="connsiteY68" fmla="*/ 407501 h 606342"/>
                <a:gd name="connsiteX69" fmla="*/ 534447 w 555350"/>
                <a:gd name="connsiteY69" fmla="*/ 405050 h 606342"/>
                <a:gd name="connsiteX70" fmla="*/ 531913 w 555350"/>
                <a:gd name="connsiteY70" fmla="*/ 404260 h 606342"/>
                <a:gd name="connsiteX71" fmla="*/ 365553 w 555350"/>
                <a:gd name="connsiteY71" fmla="*/ 339962 h 606342"/>
                <a:gd name="connsiteX72" fmla="*/ 426093 w 555350"/>
                <a:gd name="connsiteY72" fmla="*/ 343203 h 606342"/>
                <a:gd name="connsiteX73" fmla="*/ 429179 w 555350"/>
                <a:gd name="connsiteY73" fmla="*/ 346444 h 606342"/>
                <a:gd name="connsiteX74" fmla="*/ 429179 w 555350"/>
                <a:gd name="connsiteY74" fmla="*/ 525475 h 606342"/>
                <a:gd name="connsiteX75" fmla="*/ 427992 w 555350"/>
                <a:gd name="connsiteY75" fmla="*/ 528005 h 606342"/>
                <a:gd name="connsiteX76" fmla="*/ 425934 w 555350"/>
                <a:gd name="connsiteY76" fmla="*/ 528716 h 606342"/>
                <a:gd name="connsiteX77" fmla="*/ 425222 w 555350"/>
                <a:gd name="connsiteY77" fmla="*/ 528637 h 606342"/>
                <a:gd name="connsiteX78" fmla="*/ 364603 w 555350"/>
                <a:gd name="connsiteY78" fmla="*/ 514963 h 606342"/>
                <a:gd name="connsiteX79" fmla="*/ 362071 w 555350"/>
                <a:gd name="connsiteY79" fmla="*/ 511801 h 606342"/>
                <a:gd name="connsiteX80" fmla="*/ 362071 w 555350"/>
                <a:gd name="connsiteY80" fmla="*/ 343203 h 606342"/>
                <a:gd name="connsiteX81" fmla="*/ 363100 w 555350"/>
                <a:gd name="connsiteY81" fmla="*/ 340832 h 606342"/>
                <a:gd name="connsiteX82" fmla="*/ 365553 w 555350"/>
                <a:gd name="connsiteY82" fmla="*/ 339962 h 606342"/>
                <a:gd name="connsiteX83" fmla="*/ 503647 w 555350"/>
                <a:gd name="connsiteY83" fmla="*/ 332719 h 606342"/>
                <a:gd name="connsiteX84" fmla="*/ 501272 w 555350"/>
                <a:gd name="connsiteY84" fmla="*/ 333588 h 606342"/>
                <a:gd name="connsiteX85" fmla="*/ 500243 w 555350"/>
                <a:gd name="connsiteY85" fmla="*/ 335960 h 606342"/>
                <a:gd name="connsiteX86" fmla="*/ 500243 w 555350"/>
                <a:gd name="connsiteY86" fmla="*/ 385288 h 606342"/>
                <a:gd name="connsiteX87" fmla="*/ 501272 w 555350"/>
                <a:gd name="connsiteY87" fmla="*/ 387659 h 606342"/>
                <a:gd name="connsiteX88" fmla="*/ 503489 w 555350"/>
                <a:gd name="connsiteY88" fmla="*/ 388529 h 606342"/>
                <a:gd name="connsiteX89" fmla="*/ 503647 w 555350"/>
                <a:gd name="connsiteY89" fmla="*/ 388529 h 606342"/>
                <a:gd name="connsiteX90" fmla="*/ 532389 w 555350"/>
                <a:gd name="connsiteY90" fmla="*/ 387264 h 606342"/>
                <a:gd name="connsiteX91" fmla="*/ 535477 w 555350"/>
                <a:gd name="connsiteY91" fmla="*/ 384023 h 606342"/>
                <a:gd name="connsiteX92" fmla="*/ 535477 w 555350"/>
                <a:gd name="connsiteY92" fmla="*/ 337066 h 606342"/>
                <a:gd name="connsiteX93" fmla="*/ 532389 w 555350"/>
                <a:gd name="connsiteY93" fmla="*/ 333825 h 606342"/>
                <a:gd name="connsiteX94" fmla="*/ 454716 w 555350"/>
                <a:gd name="connsiteY94" fmla="*/ 330821 h 606342"/>
                <a:gd name="connsiteX95" fmla="*/ 452340 w 555350"/>
                <a:gd name="connsiteY95" fmla="*/ 331770 h 606342"/>
                <a:gd name="connsiteX96" fmla="*/ 451311 w 555350"/>
                <a:gd name="connsiteY96" fmla="*/ 334063 h 606342"/>
                <a:gd name="connsiteX97" fmla="*/ 451311 w 555350"/>
                <a:gd name="connsiteY97" fmla="*/ 387501 h 606342"/>
                <a:gd name="connsiteX98" fmla="*/ 452340 w 555350"/>
                <a:gd name="connsiteY98" fmla="*/ 389794 h 606342"/>
                <a:gd name="connsiteX99" fmla="*/ 454636 w 555350"/>
                <a:gd name="connsiteY99" fmla="*/ 390742 h 606342"/>
                <a:gd name="connsiteX100" fmla="*/ 454716 w 555350"/>
                <a:gd name="connsiteY100" fmla="*/ 390742 h 606342"/>
                <a:gd name="connsiteX101" fmla="*/ 488208 w 555350"/>
                <a:gd name="connsiteY101" fmla="*/ 389240 h 606342"/>
                <a:gd name="connsiteX102" fmla="*/ 491375 w 555350"/>
                <a:gd name="connsiteY102" fmla="*/ 385999 h 606342"/>
                <a:gd name="connsiteX103" fmla="*/ 491375 w 555350"/>
                <a:gd name="connsiteY103" fmla="*/ 335406 h 606342"/>
                <a:gd name="connsiteX104" fmla="*/ 488208 w 555350"/>
                <a:gd name="connsiteY104" fmla="*/ 332086 h 606342"/>
                <a:gd name="connsiteX105" fmla="*/ 54474 w 555350"/>
                <a:gd name="connsiteY105" fmla="*/ 327659 h 606342"/>
                <a:gd name="connsiteX106" fmla="*/ 25970 w 555350"/>
                <a:gd name="connsiteY106" fmla="*/ 330031 h 606342"/>
                <a:gd name="connsiteX107" fmla="*/ 23041 w 555350"/>
                <a:gd name="connsiteY107" fmla="*/ 333272 h 606342"/>
                <a:gd name="connsiteX108" fmla="*/ 23041 w 555350"/>
                <a:gd name="connsiteY108" fmla="*/ 388450 h 606342"/>
                <a:gd name="connsiteX109" fmla="*/ 25970 w 555350"/>
                <a:gd name="connsiteY109" fmla="*/ 391691 h 606342"/>
                <a:gd name="connsiteX110" fmla="*/ 54474 w 555350"/>
                <a:gd name="connsiteY110" fmla="*/ 394458 h 606342"/>
                <a:gd name="connsiteX111" fmla="*/ 54791 w 555350"/>
                <a:gd name="connsiteY111" fmla="*/ 394458 h 606342"/>
                <a:gd name="connsiteX112" fmla="*/ 56929 w 555350"/>
                <a:gd name="connsiteY112" fmla="*/ 393667 h 606342"/>
                <a:gd name="connsiteX113" fmla="*/ 58037 w 555350"/>
                <a:gd name="connsiteY113" fmla="*/ 391217 h 606342"/>
                <a:gd name="connsiteX114" fmla="*/ 58037 w 555350"/>
                <a:gd name="connsiteY114" fmla="*/ 330901 h 606342"/>
                <a:gd name="connsiteX115" fmla="*/ 57008 w 555350"/>
                <a:gd name="connsiteY115" fmla="*/ 328529 h 606342"/>
                <a:gd name="connsiteX116" fmla="*/ 54474 w 555350"/>
                <a:gd name="connsiteY116" fmla="*/ 327659 h 606342"/>
                <a:gd name="connsiteX117" fmla="*/ 352418 w 555350"/>
                <a:gd name="connsiteY117" fmla="*/ 326948 h 606342"/>
                <a:gd name="connsiteX118" fmla="*/ 350043 w 555350"/>
                <a:gd name="connsiteY118" fmla="*/ 327897 h 606342"/>
                <a:gd name="connsiteX119" fmla="*/ 349014 w 555350"/>
                <a:gd name="connsiteY119" fmla="*/ 330189 h 606342"/>
                <a:gd name="connsiteX120" fmla="*/ 349014 w 555350"/>
                <a:gd name="connsiteY120" fmla="*/ 546709 h 606342"/>
                <a:gd name="connsiteX121" fmla="*/ 350281 w 555350"/>
                <a:gd name="connsiteY121" fmla="*/ 549239 h 606342"/>
                <a:gd name="connsiteX122" fmla="*/ 352260 w 555350"/>
                <a:gd name="connsiteY122" fmla="*/ 549950 h 606342"/>
                <a:gd name="connsiteX123" fmla="*/ 353131 w 555350"/>
                <a:gd name="connsiteY123" fmla="*/ 549871 h 606342"/>
                <a:gd name="connsiteX124" fmla="*/ 437217 w 555350"/>
                <a:gd name="connsiteY124" fmla="*/ 528606 h 606342"/>
                <a:gd name="connsiteX125" fmla="*/ 439672 w 555350"/>
                <a:gd name="connsiteY125" fmla="*/ 525444 h 606342"/>
                <a:gd name="connsiteX126" fmla="*/ 439672 w 555350"/>
                <a:gd name="connsiteY126" fmla="*/ 333430 h 606342"/>
                <a:gd name="connsiteX127" fmla="*/ 436584 w 555350"/>
                <a:gd name="connsiteY127" fmla="*/ 330189 h 606342"/>
                <a:gd name="connsiteX128" fmla="*/ 273795 w 555350"/>
                <a:gd name="connsiteY128" fmla="*/ 323944 h 606342"/>
                <a:gd name="connsiteX129" fmla="*/ 271420 w 555350"/>
                <a:gd name="connsiteY129" fmla="*/ 324893 h 606342"/>
                <a:gd name="connsiteX130" fmla="*/ 270391 w 555350"/>
                <a:gd name="connsiteY130" fmla="*/ 327264 h 606342"/>
                <a:gd name="connsiteX131" fmla="*/ 270391 w 555350"/>
                <a:gd name="connsiteY131" fmla="*/ 395643 h 606342"/>
                <a:gd name="connsiteX132" fmla="*/ 271420 w 555350"/>
                <a:gd name="connsiteY132" fmla="*/ 397936 h 606342"/>
                <a:gd name="connsiteX133" fmla="*/ 273716 w 555350"/>
                <a:gd name="connsiteY133" fmla="*/ 398884 h 606342"/>
                <a:gd name="connsiteX134" fmla="*/ 273795 w 555350"/>
                <a:gd name="connsiteY134" fmla="*/ 398884 h 606342"/>
                <a:gd name="connsiteX135" fmla="*/ 327953 w 555350"/>
                <a:gd name="connsiteY135" fmla="*/ 396434 h 606342"/>
                <a:gd name="connsiteX136" fmla="*/ 331041 w 555350"/>
                <a:gd name="connsiteY136" fmla="*/ 393193 h 606342"/>
                <a:gd name="connsiteX137" fmla="*/ 331120 w 555350"/>
                <a:gd name="connsiteY137" fmla="*/ 393193 h 606342"/>
                <a:gd name="connsiteX138" fmla="*/ 331120 w 555350"/>
                <a:gd name="connsiteY138" fmla="*/ 329319 h 606342"/>
                <a:gd name="connsiteX139" fmla="*/ 327953 w 555350"/>
                <a:gd name="connsiteY139" fmla="*/ 325999 h 606342"/>
                <a:gd name="connsiteX140" fmla="*/ 130959 w 555350"/>
                <a:gd name="connsiteY140" fmla="*/ 321414 h 606342"/>
                <a:gd name="connsiteX141" fmla="*/ 88837 w 555350"/>
                <a:gd name="connsiteY141" fmla="*/ 324893 h 606342"/>
                <a:gd name="connsiteX142" fmla="*/ 85828 w 555350"/>
                <a:gd name="connsiteY142" fmla="*/ 328134 h 606342"/>
                <a:gd name="connsiteX143" fmla="*/ 85828 w 555350"/>
                <a:gd name="connsiteY143" fmla="*/ 394616 h 606342"/>
                <a:gd name="connsiteX144" fmla="*/ 88758 w 555350"/>
                <a:gd name="connsiteY144" fmla="*/ 397778 h 606342"/>
                <a:gd name="connsiteX145" fmla="*/ 130959 w 555350"/>
                <a:gd name="connsiteY145" fmla="*/ 401967 h 606342"/>
                <a:gd name="connsiteX146" fmla="*/ 131276 w 555350"/>
                <a:gd name="connsiteY146" fmla="*/ 401967 h 606342"/>
                <a:gd name="connsiteX147" fmla="*/ 133414 w 555350"/>
                <a:gd name="connsiteY147" fmla="*/ 401098 h 606342"/>
                <a:gd name="connsiteX148" fmla="*/ 134522 w 555350"/>
                <a:gd name="connsiteY148" fmla="*/ 398647 h 606342"/>
                <a:gd name="connsiteX149" fmla="*/ 134522 w 555350"/>
                <a:gd name="connsiteY149" fmla="*/ 324576 h 606342"/>
                <a:gd name="connsiteX150" fmla="*/ 133493 w 555350"/>
                <a:gd name="connsiteY150" fmla="*/ 322205 h 606342"/>
                <a:gd name="connsiteX151" fmla="*/ 130959 w 555350"/>
                <a:gd name="connsiteY151" fmla="*/ 321414 h 606342"/>
                <a:gd name="connsiteX152" fmla="*/ 176724 w 555350"/>
                <a:gd name="connsiteY152" fmla="*/ 320308 h 606342"/>
                <a:gd name="connsiteX153" fmla="*/ 174269 w 555350"/>
                <a:gd name="connsiteY153" fmla="*/ 321177 h 606342"/>
                <a:gd name="connsiteX154" fmla="*/ 173319 w 555350"/>
                <a:gd name="connsiteY154" fmla="*/ 323549 h 606342"/>
                <a:gd name="connsiteX155" fmla="*/ 173319 w 555350"/>
                <a:gd name="connsiteY155" fmla="*/ 399991 h 606342"/>
                <a:gd name="connsiteX156" fmla="*/ 174269 w 555350"/>
                <a:gd name="connsiteY156" fmla="*/ 402284 h 606342"/>
                <a:gd name="connsiteX157" fmla="*/ 176566 w 555350"/>
                <a:gd name="connsiteY157" fmla="*/ 403232 h 606342"/>
                <a:gd name="connsiteX158" fmla="*/ 176724 w 555350"/>
                <a:gd name="connsiteY158" fmla="*/ 403232 h 606342"/>
                <a:gd name="connsiteX159" fmla="*/ 243787 w 555350"/>
                <a:gd name="connsiteY159" fmla="*/ 400228 h 606342"/>
                <a:gd name="connsiteX160" fmla="*/ 246954 w 555350"/>
                <a:gd name="connsiteY160" fmla="*/ 396987 h 606342"/>
                <a:gd name="connsiteX161" fmla="*/ 246954 w 555350"/>
                <a:gd name="connsiteY161" fmla="*/ 326078 h 606342"/>
                <a:gd name="connsiteX162" fmla="*/ 243787 w 555350"/>
                <a:gd name="connsiteY162" fmla="*/ 322837 h 606342"/>
                <a:gd name="connsiteX163" fmla="*/ 504043 w 555350"/>
                <a:gd name="connsiteY163" fmla="*/ 258806 h 606342"/>
                <a:gd name="connsiteX164" fmla="*/ 501430 w 555350"/>
                <a:gd name="connsiteY164" fmla="*/ 259518 h 606342"/>
                <a:gd name="connsiteX165" fmla="*/ 500243 w 555350"/>
                <a:gd name="connsiteY165" fmla="*/ 261968 h 606342"/>
                <a:gd name="connsiteX166" fmla="*/ 500243 w 555350"/>
                <a:gd name="connsiteY166" fmla="*/ 311296 h 606342"/>
                <a:gd name="connsiteX167" fmla="*/ 503251 w 555350"/>
                <a:gd name="connsiteY167" fmla="*/ 314537 h 606342"/>
                <a:gd name="connsiteX168" fmla="*/ 531993 w 555350"/>
                <a:gd name="connsiteY168" fmla="*/ 316830 h 606342"/>
                <a:gd name="connsiteX169" fmla="*/ 532230 w 555350"/>
                <a:gd name="connsiteY169" fmla="*/ 316830 h 606342"/>
                <a:gd name="connsiteX170" fmla="*/ 534447 w 555350"/>
                <a:gd name="connsiteY170" fmla="*/ 315960 h 606342"/>
                <a:gd name="connsiteX171" fmla="*/ 535477 w 555350"/>
                <a:gd name="connsiteY171" fmla="*/ 313588 h 606342"/>
                <a:gd name="connsiteX172" fmla="*/ 535477 w 555350"/>
                <a:gd name="connsiteY172" fmla="*/ 266632 h 606342"/>
                <a:gd name="connsiteX173" fmla="*/ 532784 w 555350"/>
                <a:gd name="connsiteY173" fmla="*/ 263391 h 606342"/>
                <a:gd name="connsiteX174" fmla="*/ 455111 w 555350"/>
                <a:gd name="connsiteY174" fmla="*/ 250822 h 606342"/>
                <a:gd name="connsiteX175" fmla="*/ 452499 w 555350"/>
                <a:gd name="connsiteY175" fmla="*/ 251613 h 606342"/>
                <a:gd name="connsiteX176" fmla="*/ 451311 w 555350"/>
                <a:gd name="connsiteY176" fmla="*/ 254063 h 606342"/>
                <a:gd name="connsiteX177" fmla="*/ 451311 w 555350"/>
                <a:gd name="connsiteY177" fmla="*/ 307422 h 606342"/>
                <a:gd name="connsiteX178" fmla="*/ 454320 w 555350"/>
                <a:gd name="connsiteY178" fmla="*/ 310664 h 606342"/>
                <a:gd name="connsiteX179" fmla="*/ 487812 w 555350"/>
                <a:gd name="connsiteY179" fmla="*/ 313351 h 606342"/>
                <a:gd name="connsiteX180" fmla="*/ 488049 w 555350"/>
                <a:gd name="connsiteY180" fmla="*/ 313351 h 606342"/>
                <a:gd name="connsiteX181" fmla="*/ 490266 w 555350"/>
                <a:gd name="connsiteY181" fmla="*/ 312482 h 606342"/>
                <a:gd name="connsiteX182" fmla="*/ 491375 w 555350"/>
                <a:gd name="connsiteY182" fmla="*/ 310110 h 606342"/>
                <a:gd name="connsiteX183" fmla="*/ 491375 w 555350"/>
                <a:gd name="connsiteY183" fmla="*/ 259518 h 606342"/>
                <a:gd name="connsiteX184" fmla="*/ 488603 w 555350"/>
                <a:gd name="connsiteY184" fmla="*/ 256277 h 606342"/>
                <a:gd name="connsiteX185" fmla="*/ 53682 w 555350"/>
                <a:gd name="connsiteY185" fmla="*/ 237384 h 606342"/>
                <a:gd name="connsiteX186" fmla="*/ 25178 w 555350"/>
                <a:gd name="connsiteY186" fmla="*/ 247423 h 606342"/>
                <a:gd name="connsiteX187" fmla="*/ 23041 w 555350"/>
                <a:gd name="connsiteY187" fmla="*/ 250506 h 606342"/>
                <a:gd name="connsiteX188" fmla="*/ 23041 w 555350"/>
                <a:gd name="connsiteY188" fmla="*/ 305683 h 606342"/>
                <a:gd name="connsiteX189" fmla="*/ 24149 w 555350"/>
                <a:gd name="connsiteY189" fmla="*/ 308213 h 606342"/>
                <a:gd name="connsiteX190" fmla="*/ 26287 w 555350"/>
                <a:gd name="connsiteY190" fmla="*/ 308924 h 606342"/>
                <a:gd name="connsiteX191" fmla="*/ 26841 w 555350"/>
                <a:gd name="connsiteY191" fmla="*/ 308924 h 606342"/>
                <a:gd name="connsiteX192" fmla="*/ 55345 w 555350"/>
                <a:gd name="connsiteY192" fmla="*/ 304023 h 606342"/>
                <a:gd name="connsiteX193" fmla="*/ 58037 w 555350"/>
                <a:gd name="connsiteY193" fmla="*/ 300782 h 606342"/>
                <a:gd name="connsiteX194" fmla="*/ 58037 w 555350"/>
                <a:gd name="connsiteY194" fmla="*/ 240467 h 606342"/>
                <a:gd name="connsiteX195" fmla="*/ 56691 w 555350"/>
                <a:gd name="connsiteY195" fmla="*/ 237858 h 606342"/>
                <a:gd name="connsiteX196" fmla="*/ 53682 w 555350"/>
                <a:gd name="connsiteY196" fmla="*/ 237384 h 606342"/>
                <a:gd name="connsiteX197" fmla="*/ 274191 w 555350"/>
                <a:gd name="connsiteY197" fmla="*/ 221495 h 606342"/>
                <a:gd name="connsiteX198" fmla="*/ 271578 w 555350"/>
                <a:gd name="connsiteY198" fmla="*/ 222206 h 606342"/>
                <a:gd name="connsiteX199" fmla="*/ 270391 w 555350"/>
                <a:gd name="connsiteY199" fmla="*/ 224657 h 606342"/>
                <a:gd name="connsiteX200" fmla="*/ 270391 w 555350"/>
                <a:gd name="connsiteY200" fmla="*/ 293035 h 606342"/>
                <a:gd name="connsiteX201" fmla="*/ 273399 w 555350"/>
                <a:gd name="connsiteY201" fmla="*/ 296276 h 606342"/>
                <a:gd name="connsiteX202" fmla="*/ 327557 w 555350"/>
                <a:gd name="connsiteY202" fmla="*/ 300624 h 606342"/>
                <a:gd name="connsiteX203" fmla="*/ 327794 w 555350"/>
                <a:gd name="connsiteY203" fmla="*/ 300624 h 606342"/>
                <a:gd name="connsiteX204" fmla="*/ 330011 w 555350"/>
                <a:gd name="connsiteY204" fmla="*/ 299755 h 606342"/>
                <a:gd name="connsiteX205" fmla="*/ 331041 w 555350"/>
                <a:gd name="connsiteY205" fmla="*/ 297383 h 606342"/>
                <a:gd name="connsiteX206" fmla="*/ 331120 w 555350"/>
                <a:gd name="connsiteY206" fmla="*/ 297383 h 606342"/>
                <a:gd name="connsiteX207" fmla="*/ 331120 w 555350"/>
                <a:gd name="connsiteY207" fmla="*/ 233510 h 606342"/>
                <a:gd name="connsiteX208" fmla="*/ 328349 w 555350"/>
                <a:gd name="connsiteY208" fmla="*/ 230269 h 606342"/>
                <a:gd name="connsiteX209" fmla="*/ 130168 w 555350"/>
                <a:gd name="connsiteY209" fmla="*/ 210427 h 606342"/>
                <a:gd name="connsiteX210" fmla="*/ 87966 w 555350"/>
                <a:gd name="connsiteY210" fmla="*/ 225289 h 606342"/>
                <a:gd name="connsiteX211" fmla="*/ 85828 w 555350"/>
                <a:gd name="connsiteY211" fmla="*/ 228372 h 606342"/>
                <a:gd name="connsiteX212" fmla="*/ 85828 w 555350"/>
                <a:gd name="connsiteY212" fmla="*/ 294853 h 606342"/>
                <a:gd name="connsiteX213" fmla="*/ 87016 w 555350"/>
                <a:gd name="connsiteY213" fmla="*/ 297304 h 606342"/>
                <a:gd name="connsiteX214" fmla="*/ 89075 w 555350"/>
                <a:gd name="connsiteY214" fmla="*/ 298095 h 606342"/>
                <a:gd name="connsiteX215" fmla="*/ 89629 w 555350"/>
                <a:gd name="connsiteY215" fmla="*/ 298095 h 606342"/>
                <a:gd name="connsiteX216" fmla="*/ 131830 w 555350"/>
                <a:gd name="connsiteY216" fmla="*/ 290822 h 606342"/>
                <a:gd name="connsiteX217" fmla="*/ 134522 w 555350"/>
                <a:gd name="connsiteY217" fmla="*/ 287581 h 606342"/>
                <a:gd name="connsiteX218" fmla="*/ 134522 w 555350"/>
                <a:gd name="connsiteY218" fmla="*/ 213510 h 606342"/>
                <a:gd name="connsiteX219" fmla="*/ 133176 w 555350"/>
                <a:gd name="connsiteY219" fmla="*/ 210902 h 606342"/>
                <a:gd name="connsiteX220" fmla="*/ 130168 w 555350"/>
                <a:gd name="connsiteY220" fmla="*/ 210427 h 606342"/>
                <a:gd name="connsiteX221" fmla="*/ 177120 w 555350"/>
                <a:gd name="connsiteY221" fmla="*/ 205684 h 606342"/>
                <a:gd name="connsiteX222" fmla="*/ 174428 w 555350"/>
                <a:gd name="connsiteY222" fmla="*/ 206475 h 606342"/>
                <a:gd name="connsiteX223" fmla="*/ 173319 w 555350"/>
                <a:gd name="connsiteY223" fmla="*/ 208926 h 606342"/>
                <a:gd name="connsiteX224" fmla="*/ 173319 w 555350"/>
                <a:gd name="connsiteY224" fmla="*/ 285367 h 606342"/>
                <a:gd name="connsiteX225" fmla="*/ 176328 w 555350"/>
                <a:gd name="connsiteY225" fmla="*/ 288608 h 606342"/>
                <a:gd name="connsiteX226" fmla="*/ 243391 w 555350"/>
                <a:gd name="connsiteY226" fmla="*/ 293905 h 606342"/>
                <a:gd name="connsiteX227" fmla="*/ 243708 w 555350"/>
                <a:gd name="connsiteY227" fmla="*/ 293905 h 606342"/>
                <a:gd name="connsiteX228" fmla="*/ 245846 w 555350"/>
                <a:gd name="connsiteY228" fmla="*/ 293114 h 606342"/>
                <a:gd name="connsiteX229" fmla="*/ 246954 w 555350"/>
                <a:gd name="connsiteY229" fmla="*/ 290664 h 606342"/>
                <a:gd name="connsiteX230" fmla="*/ 246954 w 555350"/>
                <a:gd name="connsiteY230" fmla="*/ 219834 h 606342"/>
                <a:gd name="connsiteX231" fmla="*/ 244183 w 555350"/>
                <a:gd name="connsiteY231" fmla="*/ 216593 h 606342"/>
                <a:gd name="connsiteX232" fmla="*/ 504439 w 555350"/>
                <a:gd name="connsiteY232" fmla="*/ 184894 h 606342"/>
                <a:gd name="connsiteX233" fmla="*/ 501589 w 555350"/>
                <a:gd name="connsiteY233" fmla="*/ 185447 h 606342"/>
                <a:gd name="connsiteX234" fmla="*/ 500243 w 555350"/>
                <a:gd name="connsiteY234" fmla="*/ 187977 h 606342"/>
                <a:gd name="connsiteX235" fmla="*/ 500243 w 555350"/>
                <a:gd name="connsiteY235" fmla="*/ 237305 h 606342"/>
                <a:gd name="connsiteX236" fmla="*/ 502855 w 555350"/>
                <a:gd name="connsiteY236" fmla="*/ 240546 h 606342"/>
                <a:gd name="connsiteX237" fmla="*/ 531597 w 555350"/>
                <a:gd name="connsiteY237" fmla="*/ 246395 h 606342"/>
                <a:gd name="connsiteX238" fmla="*/ 532230 w 555350"/>
                <a:gd name="connsiteY238" fmla="*/ 246395 h 606342"/>
                <a:gd name="connsiteX239" fmla="*/ 534289 w 555350"/>
                <a:gd name="connsiteY239" fmla="*/ 245684 h 606342"/>
                <a:gd name="connsiteX240" fmla="*/ 535477 w 555350"/>
                <a:gd name="connsiteY240" fmla="*/ 243154 h 606342"/>
                <a:gd name="connsiteX241" fmla="*/ 535477 w 555350"/>
                <a:gd name="connsiteY241" fmla="*/ 196277 h 606342"/>
                <a:gd name="connsiteX242" fmla="*/ 533180 w 555350"/>
                <a:gd name="connsiteY242" fmla="*/ 193115 h 606342"/>
                <a:gd name="connsiteX243" fmla="*/ 455507 w 555350"/>
                <a:gd name="connsiteY243" fmla="*/ 170823 h 606342"/>
                <a:gd name="connsiteX244" fmla="*/ 452657 w 555350"/>
                <a:gd name="connsiteY244" fmla="*/ 171376 h 606342"/>
                <a:gd name="connsiteX245" fmla="*/ 451311 w 555350"/>
                <a:gd name="connsiteY245" fmla="*/ 173985 h 606342"/>
                <a:gd name="connsiteX246" fmla="*/ 451311 w 555350"/>
                <a:gd name="connsiteY246" fmla="*/ 227344 h 606342"/>
                <a:gd name="connsiteX247" fmla="*/ 453924 w 555350"/>
                <a:gd name="connsiteY247" fmla="*/ 230585 h 606342"/>
                <a:gd name="connsiteX248" fmla="*/ 487416 w 555350"/>
                <a:gd name="connsiteY248" fmla="*/ 237384 h 606342"/>
                <a:gd name="connsiteX249" fmla="*/ 488049 w 555350"/>
                <a:gd name="connsiteY249" fmla="*/ 237463 h 606342"/>
                <a:gd name="connsiteX250" fmla="*/ 490108 w 555350"/>
                <a:gd name="connsiteY250" fmla="*/ 236672 h 606342"/>
                <a:gd name="connsiteX251" fmla="*/ 491375 w 555350"/>
                <a:gd name="connsiteY251" fmla="*/ 234143 h 606342"/>
                <a:gd name="connsiteX252" fmla="*/ 491375 w 555350"/>
                <a:gd name="connsiteY252" fmla="*/ 183550 h 606342"/>
                <a:gd name="connsiteX253" fmla="*/ 488999 w 555350"/>
                <a:gd name="connsiteY253" fmla="*/ 180467 h 606342"/>
                <a:gd name="connsiteX254" fmla="*/ 56374 w 555350"/>
                <a:gd name="connsiteY254" fmla="*/ 147187 h 606342"/>
                <a:gd name="connsiteX255" fmla="*/ 53049 w 555350"/>
                <a:gd name="connsiteY255" fmla="*/ 147266 h 606342"/>
                <a:gd name="connsiteX256" fmla="*/ 24545 w 555350"/>
                <a:gd name="connsiteY256" fmla="*/ 164973 h 606342"/>
                <a:gd name="connsiteX257" fmla="*/ 23041 w 555350"/>
                <a:gd name="connsiteY257" fmla="*/ 167740 h 606342"/>
                <a:gd name="connsiteX258" fmla="*/ 23041 w 555350"/>
                <a:gd name="connsiteY258" fmla="*/ 222917 h 606342"/>
                <a:gd name="connsiteX259" fmla="*/ 24466 w 555350"/>
                <a:gd name="connsiteY259" fmla="*/ 225684 h 606342"/>
                <a:gd name="connsiteX260" fmla="*/ 26287 w 555350"/>
                <a:gd name="connsiteY260" fmla="*/ 226159 h 606342"/>
                <a:gd name="connsiteX261" fmla="*/ 27633 w 555350"/>
                <a:gd name="connsiteY261" fmla="*/ 225921 h 606342"/>
                <a:gd name="connsiteX262" fmla="*/ 56058 w 555350"/>
                <a:gd name="connsiteY262" fmla="*/ 213352 h 606342"/>
                <a:gd name="connsiteX263" fmla="*/ 58037 w 555350"/>
                <a:gd name="connsiteY263" fmla="*/ 210348 h 606342"/>
                <a:gd name="connsiteX264" fmla="*/ 58037 w 555350"/>
                <a:gd name="connsiteY264" fmla="*/ 150033 h 606342"/>
                <a:gd name="connsiteX265" fmla="*/ 56374 w 555350"/>
                <a:gd name="connsiteY265" fmla="*/ 147187 h 606342"/>
                <a:gd name="connsiteX266" fmla="*/ 274587 w 555350"/>
                <a:gd name="connsiteY266" fmla="*/ 119045 h 606342"/>
                <a:gd name="connsiteX267" fmla="*/ 271737 w 555350"/>
                <a:gd name="connsiteY267" fmla="*/ 119598 h 606342"/>
                <a:gd name="connsiteX268" fmla="*/ 270391 w 555350"/>
                <a:gd name="connsiteY268" fmla="*/ 122128 h 606342"/>
                <a:gd name="connsiteX269" fmla="*/ 270391 w 555350"/>
                <a:gd name="connsiteY269" fmla="*/ 190507 h 606342"/>
                <a:gd name="connsiteX270" fmla="*/ 273004 w 555350"/>
                <a:gd name="connsiteY270" fmla="*/ 193748 h 606342"/>
                <a:gd name="connsiteX271" fmla="*/ 327161 w 555350"/>
                <a:gd name="connsiteY271" fmla="*/ 204736 h 606342"/>
                <a:gd name="connsiteX272" fmla="*/ 327794 w 555350"/>
                <a:gd name="connsiteY272" fmla="*/ 204815 h 606342"/>
                <a:gd name="connsiteX273" fmla="*/ 329853 w 555350"/>
                <a:gd name="connsiteY273" fmla="*/ 204103 h 606342"/>
                <a:gd name="connsiteX274" fmla="*/ 331041 w 555350"/>
                <a:gd name="connsiteY274" fmla="*/ 201574 h 606342"/>
                <a:gd name="connsiteX275" fmla="*/ 331041 w 555350"/>
                <a:gd name="connsiteY275" fmla="*/ 137701 h 606342"/>
                <a:gd name="connsiteX276" fmla="*/ 328744 w 555350"/>
                <a:gd name="connsiteY276" fmla="*/ 134539 h 606342"/>
                <a:gd name="connsiteX277" fmla="*/ 132860 w 555350"/>
                <a:gd name="connsiteY277" fmla="*/ 99599 h 606342"/>
                <a:gd name="connsiteX278" fmla="*/ 129534 w 555350"/>
                <a:gd name="connsiteY278" fmla="*/ 99678 h 606342"/>
                <a:gd name="connsiteX279" fmla="*/ 87333 w 555350"/>
                <a:gd name="connsiteY279" fmla="*/ 125922 h 606342"/>
                <a:gd name="connsiteX280" fmla="*/ 85828 w 555350"/>
                <a:gd name="connsiteY280" fmla="*/ 128689 h 606342"/>
                <a:gd name="connsiteX281" fmla="*/ 85828 w 555350"/>
                <a:gd name="connsiteY281" fmla="*/ 195092 h 606342"/>
                <a:gd name="connsiteX282" fmla="*/ 87333 w 555350"/>
                <a:gd name="connsiteY282" fmla="*/ 197858 h 606342"/>
                <a:gd name="connsiteX283" fmla="*/ 89075 w 555350"/>
                <a:gd name="connsiteY283" fmla="*/ 198412 h 606342"/>
                <a:gd name="connsiteX284" fmla="*/ 90421 w 555350"/>
                <a:gd name="connsiteY284" fmla="*/ 198096 h 606342"/>
                <a:gd name="connsiteX285" fmla="*/ 132622 w 555350"/>
                <a:gd name="connsiteY285" fmla="*/ 179440 h 606342"/>
                <a:gd name="connsiteX286" fmla="*/ 134522 w 555350"/>
                <a:gd name="connsiteY286" fmla="*/ 176515 h 606342"/>
                <a:gd name="connsiteX287" fmla="*/ 134522 w 555350"/>
                <a:gd name="connsiteY287" fmla="*/ 102444 h 606342"/>
                <a:gd name="connsiteX288" fmla="*/ 132860 w 555350"/>
                <a:gd name="connsiteY288" fmla="*/ 99599 h 606342"/>
                <a:gd name="connsiteX289" fmla="*/ 177516 w 555350"/>
                <a:gd name="connsiteY289" fmla="*/ 91219 h 606342"/>
                <a:gd name="connsiteX290" fmla="*/ 174586 w 555350"/>
                <a:gd name="connsiteY290" fmla="*/ 91694 h 606342"/>
                <a:gd name="connsiteX291" fmla="*/ 173319 w 555350"/>
                <a:gd name="connsiteY291" fmla="*/ 94302 h 606342"/>
                <a:gd name="connsiteX292" fmla="*/ 173319 w 555350"/>
                <a:gd name="connsiteY292" fmla="*/ 170744 h 606342"/>
                <a:gd name="connsiteX293" fmla="*/ 175932 w 555350"/>
                <a:gd name="connsiteY293" fmla="*/ 173906 h 606342"/>
                <a:gd name="connsiteX294" fmla="*/ 242995 w 555350"/>
                <a:gd name="connsiteY294" fmla="*/ 187582 h 606342"/>
                <a:gd name="connsiteX295" fmla="*/ 243708 w 555350"/>
                <a:gd name="connsiteY295" fmla="*/ 187661 h 606342"/>
                <a:gd name="connsiteX296" fmla="*/ 245767 w 555350"/>
                <a:gd name="connsiteY296" fmla="*/ 186949 h 606342"/>
                <a:gd name="connsiteX297" fmla="*/ 246954 w 555350"/>
                <a:gd name="connsiteY297" fmla="*/ 184420 h 606342"/>
                <a:gd name="connsiteX298" fmla="*/ 246954 w 555350"/>
                <a:gd name="connsiteY298" fmla="*/ 113511 h 606342"/>
                <a:gd name="connsiteX299" fmla="*/ 244579 w 555350"/>
                <a:gd name="connsiteY299" fmla="*/ 110429 h 606342"/>
                <a:gd name="connsiteX300" fmla="*/ 153129 w 555350"/>
                <a:gd name="connsiteY300" fmla="*/ 74 h 606342"/>
                <a:gd name="connsiteX301" fmla="*/ 157880 w 555350"/>
                <a:gd name="connsiteY301" fmla="*/ 548 h 606342"/>
                <a:gd name="connsiteX302" fmla="*/ 331199 w 555350"/>
                <a:gd name="connsiteY302" fmla="*/ 64579 h 606342"/>
                <a:gd name="connsiteX303" fmla="*/ 337612 w 555350"/>
                <a:gd name="connsiteY303" fmla="*/ 73749 h 606342"/>
                <a:gd name="connsiteX304" fmla="*/ 337612 w 555350"/>
                <a:gd name="connsiteY304" fmla="*/ 98650 h 606342"/>
                <a:gd name="connsiteX305" fmla="*/ 355348 w 555350"/>
                <a:gd name="connsiteY305" fmla="*/ 104421 h 606342"/>
                <a:gd name="connsiteX306" fmla="*/ 362078 w 555350"/>
                <a:gd name="connsiteY306" fmla="*/ 113749 h 606342"/>
                <a:gd name="connsiteX307" fmla="*/ 362078 w 555350"/>
                <a:gd name="connsiteY307" fmla="*/ 161021 h 606342"/>
                <a:gd name="connsiteX308" fmla="*/ 432783 w 555350"/>
                <a:gd name="connsiteY308" fmla="*/ 132326 h 606342"/>
                <a:gd name="connsiteX309" fmla="*/ 436188 w 555350"/>
                <a:gd name="connsiteY309" fmla="*/ 131535 h 606342"/>
                <a:gd name="connsiteX310" fmla="*/ 439514 w 555350"/>
                <a:gd name="connsiteY310" fmla="*/ 132088 h 606342"/>
                <a:gd name="connsiteX311" fmla="*/ 548620 w 555350"/>
                <a:gd name="connsiteY311" fmla="*/ 167819 h 606342"/>
                <a:gd name="connsiteX312" fmla="*/ 555350 w 555350"/>
                <a:gd name="connsiteY312" fmla="*/ 177147 h 606342"/>
                <a:gd name="connsiteX313" fmla="*/ 555350 w 555350"/>
                <a:gd name="connsiteY313" fmla="*/ 498014 h 606342"/>
                <a:gd name="connsiteX314" fmla="*/ 547907 w 555350"/>
                <a:gd name="connsiteY314" fmla="*/ 507421 h 606342"/>
                <a:gd name="connsiteX315" fmla="*/ 438801 w 555350"/>
                <a:gd name="connsiteY315" fmla="*/ 534930 h 606342"/>
                <a:gd name="connsiteX316" fmla="*/ 354715 w 555350"/>
                <a:gd name="connsiteY316" fmla="*/ 556195 h 606342"/>
                <a:gd name="connsiteX317" fmla="*/ 156850 w 555350"/>
                <a:gd name="connsiteY317" fmla="*/ 606076 h 606342"/>
                <a:gd name="connsiteX318" fmla="*/ 153367 w 555350"/>
                <a:gd name="connsiteY318" fmla="*/ 606234 h 606342"/>
                <a:gd name="connsiteX319" fmla="*/ 149804 w 555350"/>
                <a:gd name="connsiteY319" fmla="*/ 605127 h 606342"/>
                <a:gd name="connsiteX320" fmla="*/ 5147 w 555350"/>
                <a:gd name="connsiteY320" fmla="*/ 525998 h 606342"/>
                <a:gd name="connsiteX321" fmla="*/ 0 w 555350"/>
                <a:gd name="connsiteY321" fmla="*/ 517381 h 606342"/>
                <a:gd name="connsiteX322" fmla="*/ 0 w 555350"/>
                <a:gd name="connsiteY322" fmla="*/ 151851 h 606342"/>
                <a:gd name="connsiteX323" fmla="*/ 4117 w 555350"/>
                <a:gd name="connsiteY323" fmla="*/ 143946 h 606342"/>
                <a:gd name="connsiteX324" fmla="*/ 16469 w 555350"/>
                <a:gd name="connsiteY324" fmla="*/ 135092 h 606342"/>
                <a:gd name="connsiteX325" fmla="*/ 16469 w 555350"/>
                <a:gd name="connsiteY325" fmla="*/ 112563 h 606342"/>
                <a:gd name="connsiteX326" fmla="*/ 20111 w 555350"/>
                <a:gd name="connsiteY326" fmla="*/ 104974 h 606342"/>
                <a:gd name="connsiteX327" fmla="*/ 148299 w 555350"/>
                <a:gd name="connsiteY327" fmla="*/ 2129 h 606342"/>
                <a:gd name="connsiteX328" fmla="*/ 153129 w 555350"/>
                <a:gd name="connsiteY328" fmla="*/ 74 h 606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Lst>
              <a:rect l="l" t="t" r="r" b="b"/>
              <a:pathLst>
                <a:path w="555350" h="606342">
                  <a:moveTo>
                    <a:pt x="243391" y="429161"/>
                  </a:moveTo>
                  <a:lnTo>
                    <a:pt x="176249" y="434931"/>
                  </a:lnTo>
                  <a:cubicBezTo>
                    <a:pt x="174586" y="435090"/>
                    <a:pt x="173319" y="436433"/>
                    <a:pt x="173319" y="438173"/>
                  </a:cubicBezTo>
                  <a:lnTo>
                    <a:pt x="173319" y="514535"/>
                  </a:lnTo>
                  <a:cubicBezTo>
                    <a:pt x="173319" y="515563"/>
                    <a:pt x="173715" y="516433"/>
                    <a:pt x="174428" y="517065"/>
                  </a:cubicBezTo>
                  <a:cubicBezTo>
                    <a:pt x="175061" y="517539"/>
                    <a:pt x="175774" y="517856"/>
                    <a:pt x="176566" y="517856"/>
                  </a:cubicBezTo>
                  <a:cubicBezTo>
                    <a:pt x="176724" y="517856"/>
                    <a:pt x="176961" y="517856"/>
                    <a:pt x="177120" y="517776"/>
                  </a:cubicBezTo>
                  <a:lnTo>
                    <a:pt x="244183" y="506393"/>
                  </a:lnTo>
                  <a:cubicBezTo>
                    <a:pt x="245767" y="506156"/>
                    <a:pt x="246954" y="504812"/>
                    <a:pt x="246954" y="503231"/>
                  </a:cubicBezTo>
                  <a:lnTo>
                    <a:pt x="246954" y="432402"/>
                  </a:lnTo>
                  <a:cubicBezTo>
                    <a:pt x="246954" y="431453"/>
                    <a:pt x="246558" y="430584"/>
                    <a:pt x="245846" y="429951"/>
                  </a:cubicBezTo>
                  <a:cubicBezTo>
                    <a:pt x="245212" y="429398"/>
                    <a:pt x="244341" y="429003"/>
                    <a:pt x="243391" y="429161"/>
                  </a:cubicBezTo>
                  <a:close/>
                  <a:moveTo>
                    <a:pt x="89708" y="424576"/>
                  </a:moveTo>
                  <a:cubicBezTo>
                    <a:pt x="88758" y="424418"/>
                    <a:pt x="87808" y="424655"/>
                    <a:pt x="87016" y="425287"/>
                  </a:cubicBezTo>
                  <a:cubicBezTo>
                    <a:pt x="86303" y="425920"/>
                    <a:pt x="85828" y="426868"/>
                    <a:pt x="85828" y="427817"/>
                  </a:cubicBezTo>
                  <a:lnTo>
                    <a:pt x="85828" y="560780"/>
                  </a:lnTo>
                  <a:cubicBezTo>
                    <a:pt x="85828" y="561966"/>
                    <a:pt x="86462" y="563072"/>
                    <a:pt x="87491" y="563626"/>
                  </a:cubicBezTo>
                  <a:lnTo>
                    <a:pt x="129693" y="586709"/>
                  </a:lnTo>
                  <a:cubicBezTo>
                    <a:pt x="130168" y="586946"/>
                    <a:pt x="130722" y="587104"/>
                    <a:pt x="131276" y="587104"/>
                  </a:cubicBezTo>
                  <a:cubicBezTo>
                    <a:pt x="131830" y="587104"/>
                    <a:pt x="132385" y="586946"/>
                    <a:pt x="132939" y="586629"/>
                  </a:cubicBezTo>
                  <a:cubicBezTo>
                    <a:pt x="133889" y="586076"/>
                    <a:pt x="134522" y="584969"/>
                    <a:pt x="134522" y="583863"/>
                  </a:cubicBezTo>
                  <a:lnTo>
                    <a:pt x="134522" y="435722"/>
                  </a:lnTo>
                  <a:cubicBezTo>
                    <a:pt x="134522" y="434141"/>
                    <a:pt x="133414" y="432797"/>
                    <a:pt x="131830" y="432481"/>
                  </a:cubicBezTo>
                  <a:close/>
                  <a:moveTo>
                    <a:pt x="327557" y="421888"/>
                  </a:moveTo>
                  <a:lnTo>
                    <a:pt x="273399" y="426552"/>
                  </a:lnTo>
                  <a:cubicBezTo>
                    <a:pt x="271737" y="426710"/>
                    <a:pt x="270391" y="428054"/>
                    <a:pt x="270391" y="429793"/>
                  </a:cubicBezTo>
                  <a:lnTo>
                    <a:pt x="270391" y="498172"/>
                  </a:lnTo>
                  <a:cubicBezTo>
                    <a:pt x="270391" y="499121"/>
                    <a:pt x="270866" y="499990"/>
                    <a:pt x="271578" y="500623"/>
                  </a:cubicBezTo>
                  <a:cubicBezTo>
                    <a:pt x="272212" y="501097"/>
                    <a:pt x="272924" y="501413"/>
                    <a:pt x="273716" y="501413"/>
                  </a:cubicBezTo>
                  <a:cubicBezTo>
                    <a:pt x="273875" y="501413"/>
                    <a:pt x="274033" y="501413"/>
                    <a:pt x="274270" y="501334"/>
                  </a:cubicBezTo>
                  <a:lnTo>
                    <a:pt x="328349" y="492164"/>
                  </a:lnTo>
                  <a:cubicBezTo>
                    <a:pt x="329932" y="491927"/>
                    <a:pt x="331041" y="490583"/>
                    <a:pt x="331041" y="489002"/>
                  </a:cubicBezTo>
                  <a:lnTo>
                    <a:pt x="331041" y="425129"/>
                  </a:lnTo>
                  <a:cubicBezTo>
                    <a:pt x="331041" y="424181"/>
                    <a:pt x="330724" y="423311"/>
                    <a:pt x="330011" y="422679"/>
                  </a:cubicBezTo>
                  <a:cubicBezTo>
                    <a:pt x="329378" y="422125"/>
                    <a:pt x="328428" y="421730"/>
                    <a:pt x="327557" y="421888"/>
                  </a:cubicBezTo>
                  <a:close/>
                  <a:moveTo>
                    <a:pt x="26920" y="412797"/>
                  </a:moveTo>
                  <a:cubicBezTo>
                    <a:pt x="25891" y="412639"/>
                    <a:pt x="24941" y="412955"/>
                    <a:pt x="24228" y="413509"/>
                  </a:cubicBezTo>
                  <a:cubicBezTo>
                    <a:pt x="23436" y="414141"/>
                    <a:pt x="23041" y="415090"/>
                    <a:pt x="23041" y="416038"/>
                  </a:cubicBezTo>
                  <a:lnTo>
                    <a:pt x="23041" y="526393"/>
                  </a:lnTo>
                  <a:cubicBezTo>
                    <a:pt x="23041" y="527579"/>
                    <a:pt x="23674" y="528685"/>
                    <a:pt x="24703" y="529239"/>
                  </a:cubicBezTo>
                  <a:lnTo>
                    <a:pt x="53207" y="544812"/>
                  </a:lnTo>
                  <a:cubicBezTo>
                    <a:pt x="53682" y="545128"/>
                    <a:pt x="54236" y="545286"/>
                    <a:pt x="54791" y="545286"/>
                  </a:cubicBezTo>
                  <a:cubicBezTo>
                    <a:pt x="55345" y="545286"/>
                    <a:pt x="55899" y="545128"/>
                    <a:pt x="56453" y="544812"/>
                  </a:cubicBezTo>
                  <a:cubicBezTo>
                    <a:pt x="57404" y="544179"/>
                    <a:pt x="58037" y="543152"/>
                    <a:pt x="58037" y="541966"/>
                  </a:cubicBezTo>
                  <a:lnTo>
                    <a:pt x="58037" y="421414"/>
                  </a:lnTo>
                  <a:cubicBezTo>
                    <a:pt x="58037" y="419833"/>
                    <a:pt x="56929" y="418489"/>
                    <a:pt x="55345" y="418173"/>
                  </a:cubicBezTo>
                  <a:close/>
                  <a:moveTo>
                    <a:pt x="487812" y="408054"/>
                  </a:moveTo>
                  <a:lnTo>
                    <a:pt x="454320" y="410900"/>
                  </a:lnTo>
                  <a:cubicBezTo>
                    <a:pt x="452578" y="411058"/>
                    <a:pt x="451311" y="412481"/>
                    <a:pt x="451311" y="414141"/>
                  </a:cubicBezTo>
                  <a:lnTo>
                    <a:pt x="451311" y="467500"/>
                  </a:lnTo>
                  <a:cubicBezTo>
                    <a:pt x="451311" y="468449"/>
                    <a:pt x="451786" y="469398"/>
                    <a:pt x="452499" y="470030"/>
                  </a:cubicBezTo>
                  <a:cubicBezTo>
                    <a:pt x="453053" y="470504"/>
                    <a:pt x="453845" y="470820"/>
                    <a:pt x="454557" y="470820"/>
                  </a:cubicBezTo>
                  <a:cubicBezTo>
                    <a:pt x="454795" y="470820"/>
                    <a:pt x="454953" y="470820"/>
                    <a:pt x="455111" y="470741"/>
                  </a:cubicBezTo>
                  <a:lnTo>
                    <a:pt x="488603" y="465129"/>
                  </a:lnTo>
                  <a:cubicBezTo>
                    <a:pt x="490187" y="464813"/>
                    <a:pt x="491375" y="463469"/>
                    <a:pt x="491375" y="461888"/>
                  </a:cubicBezTo>
                  <a:lnTo>
                    <a:pt x="491296" y="461888"/>
                  </a:lnTo>
                  <a:lnTo>
                    <a:pt x="491296" y="411295"/>
                  </a:lnTo>
                  <a:cubicBezTo>
                    <a:pt x="491296" y="410347"/>
                    <a:pt x="490979" y="409477"/>
                    <a:pt x="490266" y="408845"/>
                  </a:cubicBezTo>
                  <a:cubicBezTo>
                    <a:pt x="489633" y="408212"/>
                    <a:pt x="488683" y="407896"/>
                    <a:pt x="487812" y="408054"/>
                  </a:cubicBezTo>
                  <a:close/>
                  <a:moveTo>
                    <a:pt x="531913" y="404260"/>
                  </a:moveTo>
                  <a:lnTo>
                    <a:pt x="503251" y="406710"/>
                  </a:lnTo>
                  <a:cubicBezTo>
                    <a:pt x="501589" y="406869"/>
                    <a:pt x="500243" y="408212"/>
                    <a:pt x="500243" y="409952"/>
                  </a:cubicBezTo>
                  <a:lnTo>
                    <a:pt x="500243" y="459279"/>
                  </a:lnTo>
                  <a:cubicBezTo>
                    <a:pt x="500243" y="460228"/>
                    <a:pt x="500638" y="461097"/>
                    <a:pt x="501430" y="461730"/>
                  </a:cubicBezTo>
                  <a:cubicBezTo>
                    <a:pt x="501984" y="462283"/>
                    <a:pt x="502776" y="462520"/>
                    <a:pt x="503489" y="462520"/>
                  </a:cubicBezTo>
                  <a:cubicBezTo>
                    <a:pt x="503726" y="462520"/>
                    <a:pt x="503885" y="462520"/>
                    <a:pt x="504043" y="462441"/>
                  </a:cubicBezTo>
                  <a:lnTo>
                    <a:pt x="532784" y="457619"/>
                  </a:lnTo>
                  <a:cubicBezTo>
                    <a:pt x="534368" y="457382"/>
                    <a:pt x="535477" y="455959"/>
                    <a:pt x="535477" y="454378"/>
                  </a:cubicBezTo>
                  <a:lnTo>
                    <a:pt x="535477" y="407501"/>
                  </a:lnTo>
                  <a:cubicBezTo>
                    <a:pt x="535477" y="406552"/>
                    <a:pt x="535081" y="405683"/>
                    <a:pt x="534447" y="405050"/>
                  </a:cubicBezTo>
                  <a:cubicBezTo>
                    <a:pt x="533735" y="404497"/>
                    <a:pt x="532864" y="404102"/>
                    <a:pt x="531913" y="404260"/>
                  </a:cubicBezTo>
                  <a:close/>
                  <a:moveTo>
                    <a:pt x="365553" y="339962"/>
                  </a:moveTo>
                  <a:lnTo>
                    <a:pt x="426093" y="343203"/>
                  </a:lnTo>
                  <a:cubicBezTo>
                    <a:pt x="427834" y="343282"/>
                    <a:pt x="429179" y="344705"/>
                    <a:pt x="429179" y="346444"/>
                  </a:cubicBezTo>
                  <a:lnTo>
                    <a:pt x="429179" y="525475"/>
                  </a:lnTo>
                  <a:cubicBezTo>
                    <a:pt x="429179" y="526424"/>
                    <a:pt x="428783" y="527373"/>
                    <a:pt x="427992" y="528005"/>
                  </a:cubicBezTo>
                  <a:cubicBezTo>
                    <a:pt x="427359" y="528479"/>
                    <a:pt x="426647" y="528716"/>
                    <a:pt x="425934" y="528716"/>
                  </a:cubicBezTo>
                  <a:cubicBezTo>
                    <a:pt x="425697" y="528716"/>
                    <a:pt x="425460" y="528637"/>
                    <a:pt x="425222" y="528637"/>
                  </a:cubicBezTo>
                  <a:lnTo>
                    <a:pt x="364603" y="514963"/>
                  </a:lnTo>
                  <a:cubicBezTo>
                    <a:pt x="363100" y="514647"/>
                    <a:pt x="362071" y="513303"/>
                    <a:pt x="362071" y="511801"/>
                  </a:cubicBezTo>
                  <a:lnTo>
                    <a:pt x="362071" y="343203"/>
                  </a:lnTo>
                  <a:cubicBezTo>
                    <a:pt x="362071" y="342334"/>
                    <a:pt x="362467" y="341464"/>
                    <a:pt x="363100" y="340832"/>
                  </a:cubicBezTo>
                  <a:cubicBezTo>
                    <a:pt x="363733" y="340278"/>
                    <a:pt x="364603" y="339883"/>
                    <a:pt x="365553" y="339962"/>
                  </a:cubicBezTo>
                  <a:close/>
                  <a:moveTo>
                    <a:pt x="503647" y="332719"/>
                  </a:moveTo>
                  <a:cubicBezTo>
                    <a:pt x="502776" y="332640"/>
                    <a:pt x="501905" y="333035"/>
                    <a:pt x="501272" y="333588"/>
                  </a:cubicBezTo>
                  <a:cubicBezTo>
                    <a:pt x="500638" y="334221"/>
                    <a:pt x="500243" y="335090"/>
                    <a:pt x="500243" y="335960"/>
                  </a:cubicBezTo>
                  <a:lnTo>
                    <a:pt x="500243" y="385288"/>
                  </a:lnTo>
                  <a:cubicBezTo>
                    <a:pt x="500243" y="386157"/>
                    <a:pt x="500638" y="387027"/>
                    <a:pt x="501272" y="387659"/>
                  </a:cubicBezTo>
                  <a:cubicBezTo>
                    <a:pt x="501905" y="388213"/>
                    <a:pt x="502697" y="388529"/>
                    <a:pt x="503489" y="388529"/>
                  </a:cubicBezTo>
                  <a:lnTo>
                    <a:pt x="503647" y="388529"/>
                  </a:lnTo>
                  <a:lnTo>
                    <a:pt x="532389" y="387264"/>
                  </a:lnTo>
                  <a:cubicBezTo>
                    <a:pt x="534130" y="387185"/>
                    <a:pt x="535477" y="385762"/>
                    <a:pt x="535477" y="384023"/>
                  </a:cubicBezTo>
                  <a:lnTo>
                    <a:pt x="535477" y="337066"/>
                  </a:lnTo>
                  <a:cubicBezTo>
                    <a:pt x="535477" y="335327"/>
                    <a:pt x="534130" y="333904"/>
                    <a:pt x="532389" y="333825"/>
                  </a:cubicBezTo>
                  <a:close/>
                  <a:moveTo>
                    <a:pt x="454716" y="330821"/>
                  </a:moveTo>
                  <a:cubicBezTo>
                    <a:pt x="453845" y="330821"/>
                    <a:pt x="452974" y="331138"/>
                    <a:pt x="452340" y="331770"/>
                  </a:cubicBezTo>
                  <a:cubicBezTo>
                    <a:pt x="451707" y="332323"/>
                    <a:pt x="451311" y="333193"/>
                    <a:pt x="451311" y="334063"/>
                  </a:cubicBezTo>
                  <a:lnTo>
                    <a:pt x="451311" y="387501"/>
                  </a:lnTo>
                  <a:cubicBezTo>
                    <a:pt x="451311" y="388371"/>
                    <a:pt x="451707" y="389240"/>
                    <a:pt x="452340" y="389794"/>
                  </a:cubicBezTo>
                  <a:cubicBezTo>
                    <a:pt x="452974" y="390426"/>
                    <a:pt x="453765" y="390742"/>
                    <a:pt x="454636" y="390742"/>
                  </a:cubicBezTo>
                  <a:lnTo>
                    <a:pt x="454716" y="390742"/>
                  </a:lnTo>
                  <a:lnTo>
                    <a:pt x="488208" y="389240"/>
                  </a:lnTo>
                  <a:cubicBezTo>
                    <a:pt x="489949" y="389161"/>
                    <a:pt x="491375" y="387738"/>
                    <a:pt x="491375" y="385999"/>
                  </a:cubicBezTo>
                  <a:lnTo>
                    <a:pt x="491375" y="335406"/>
                  </a:lnTo>
                  <a:cubicBezTo>
                    <a:pt x="491375" y="333588"/>
                    <a:pt x="489949" y="332165"/>
                    <a:pt x="488208" y="332086"/>
                  </a:cubicBezTo>
                  <a:close/>
                  <a:moveTo>
                    <a:pt x="54474" y="327659"/>
                  </a:moveTo>
                  <a:lnTo>
                    <a:pt x="25970" y="330031"/>
                  </a:lnTo>
                  <a:cubicBezTo>
                    <a:pt x="24307" y="330189"/>
                    <a:pt x="23041" y="331612"/>
                    <a:pt x="23041" y="333272"/>
                  </a:cubicBezTo>
                  <a:lnTo>
                    <a:pt x="23041" y="388450"/>
                  </a:lnTo>
                  <a:cubicBezTo>
                    <a:pt x="23041" y="390110"/>
                    <a:pt x="24307" y="391533"/>
                    <a:pt x="25970" y="391691"/>
                  </a:cubicBezTo>
                  <a:lnTo>
                    <a:pt x="54474" y="394458"/>
                  </a:lnTo>
                  <a:cubicBezTo>
                    <a:pt x="54553" y="394458"/>
                    <a:pt x="54632" y="394458"/>
                    <a:pt x="54791" y="394458"/>
                  </a:cubicBezTo>
                  <a:cubicBezTo>
                    <a:pt x="55583" y="394458"/>
                    <a:pt x="56374" y="394220"/>
                    <a:pt x="56929" y="393667"/>
                  </a:cubicBezTo>
                  <a:cubicBezTo>
                    <a:pt x="57641" y="393035"/>
                    <a:pt x="58037" y="392165"/>
                    <a:pt x="58037" y="391217"/>
                  </a:cubicBezTo>
                  <a:lnTo>
                    <a:pt x="58037" y="330901"/>
                  </a:lnTo>
                  <a:cubicBezTo>
                    <a:pt x="58037" y="330031"/>
                    <a:pt x="57641" y="329161"/>
                    <a:pt x="57008" y="328529"/>
                  </a:cubicBezTo>
                  <a:cubicBezTo>
                    <a:pt x="56295" y="327897"/>
                    <a:pt x="55424" y="327580"/>
                    <a:pt x="54474" y="327659"/>
                  </a:cubicBezTo>
                  <a:close/>
                  <a:moveTo>
                    <a:pt x="352418" y="326948"/>
                  </a:moveTo>
                  <a:cubicBezTo>
                    <a:pt x="351547" y="326948"/>
                    <a:pt x="350677" y="327264"/>
                    <a:pt x="350043" y="327897"/>
                  </a:cubicBezTo>
                  <a:cubicBezTo>
                    <a:pt x="349410" y="328450"/>
                    <a:pt x="349014" y="329319"/>
                    <a:pt x="349014" y="330189"/>
                  </a:cubicBezTo>
                  <a:lnTo>
                    <a:pt x="349014" y="546709"/>
                  </a:lnTo>
                  <a:cubicBezTo>
                    <a:pt x="349014" y="547737"/>
                    <a:pt x="349489" y="548606"/>
                    <a:pt x="350281" y="549239"/>
                  </a:cubicBezTo>
                  <a:cubicBezTo>
                    <a:pt x="350835" y="549713"/>
                    <a:pt x="351547" y="549950"/>
                    <a:pt x="352260" y="549950"/>
                  </a:cubicBezTo>
                  <a:cubicBezTo>
                    <a:pt x="352577" y="549950"/>
                    <a:pt x="352814" y="549950"/>
                    <a:pt x="353131" y="549871"/>
                  </a:cubicBezTo>
                  <a:lnTo>
                    <a:pt x="437217" y="528606"/>
                  </a:lnTo>
                  <a:cubicBezTo>
                    <a:pt x="438722" y="528290"/>
                    <a:pt x="439672" y="526946"/>
                    <a:pt x="439672" y="525444"/>
                  </a:cubicBezTo>
                  <a:lnTo>
                    <a:pt x="439672" y="333430"/>
                  </a:lnTo>
                  <a:cubicBezTo>
                    <a:pt x="439672" y="331691"/>
                    <a:pt x="438326" y="330189"/>
                    <a:pt x="436584" y="330189"/>
                  </a:cubicBezTo>
                  <a:close/>
                  <a:moveTo>
                    <a:pt x="273795" y="323944"/>
                  </a:moveTo>
                  <a:cubicBezTo>
                    <a:pt x="272924" y="323944"/>
                    <a:pt x="272053" y="324260"/>
                    <a:pt x="271420" y="324893"/>
                  </a:cubicBezTo>
                  <a:cubicBezTo>
                    <a:pt x="270787" y="325525"/>
                    <a:pt x="270391" y="326395"/>
                    <a:pt x="270391" y="327264"/>
                  </a:cubicBezTo>
                  <a:lnTo>
                    <a:pt x="270391" y="395643"/>
                  </a:lnTo>
                  <a:cubicBezTo>
                    <a:pt x="270391" y="396513"/>
                    <a:pt x="270787" y="397382"/>
                    <a:pt x="271420" y="397936"/>
                  </a:cubicBezTo>
                  <a:cubicBezTo>
                    <a:pt x="272053" y="398568"/>
                    <a:pt x="272845" y="398884"/>
                    <a:pt x="273716" y="398884"/>
                  </a:cubicBezTo>
                  <a:cubicBezTo>
                    <a:pt x="273716" y="398884"/>
                    <a:pt x="273795" y="398884"/>
                    <a:pt x="273795" y="398884"/>
                  </a:cubicBezTo>
                  <a:lnTo>
                    <a:pt x="327953" y="396434"/>
                  </a:lnTo>
                  <a:cubicBezTo>
                    <a:pt x="329695" y="396355"/>
                    <a:pt x="331041" y="394932"/>
                    <a:pt x="331041" y="393193"/>
                  </a:cubicBezTo>
                  <a:lnTo>
                    <a:pt x="331120" y="393193"/>
                  </a:lnTo>
                  <a:lnTo>
                    <a:pt x="331120" y="329319"/>
                  </a:lnTo>
                  <a:cubicBezTo>
                    <a:pt x="331120" y="327580"/>
                    <a:pt x="329695" y="326078"/>
                    <a:pt x="327953" y="325999"/>
                  </a:cubicBezTo>
                  <a:close/>
                  <a:moveTo>
                    <a:pt x="130959" y="321414"/>
                  </a:moveTo>
                  <a:lnTo>
                    <a:pt x="88837" y="324893"/>
                  </a:lnTo>
                  <a:cubicBezTo>
                    <a:pt x="87095" y="324972"/>
                    <a:pt x="85828" y="326395"/>
                    <a:pt x="85828" y="328134"/>
                  </a:cubicBezTo>
                  <a:lnTo>
                    <a:pt x="85828" y="394616"/>
                  </a:lnTo>
                  <a:cubicBezTo>
                    <a:pt x="85828" y="396276"/>
                    <a:pt x="87095" y="397699"/>
                    <a:pt x="88758" y="397778"/>
                  </a:cubicBezTo>
                  <a:lnTo>
                    <a:pt x="130959" y="401967"/>
                  </a:lnTo>
                  <a:cubicBezTo>
                    <a:pt x="131039" y="401967"/>
                    <a:pt x="131118" y="401967"/>
                    <a:pt x="131276" y="401967"/>
                  </a:cubicBezTo>
                  <a:cubicBezTo>
                    <a:pt x="132068" y="401967"/>
                    <a:pt x="132860" y="401651"/>
                    <a:pt x="133414" y="401098"/>
                  </a:cubicBezTo>
                  <a:cubicBezTo>
                    <a:pt x="134126" y="400465"/>
                    <a:pt x="134522" y="399596"/>
                    <a:pt x="134522" y="398647"/>
                  </a:cubicBezTo>
                  <a:lnTo>
                    <a:pt x="134522" y="324576"/>
                  </a:lnTo>
                  <a:cubicBezTo>
                    <a:pt x="134522" y="323707"/>
                    <a:pt x="134126" y="322837"/>
                    <a:pt x="133493" y="322205"/>
                  </a:cubicBezTo>
                  <a:cubicBezTo>
                    <a:pt x="132780" y="321573"/>
                    <a:pt x="131909" y="321256"/>
                    <a:pt x="130959" y="321414"/>
                  </a:cubicBezTo>
                  <a:close/>
                  <a:moveTo>
                    <a:pt x="176724" y="320308"/>
                  </a:moveTo>
                  <a:cubicBezTo>
                    <a:pt x="175774" y="320229"/>
                    <a:pt x="174903" y="320545"/>
                    <a:pt x="174269" y="321177"/>
                  </a:cubicBezTo>
                  <a:cubicBezTo>
                    <a:pt x="173636" y="321810"/>
                    <a:pt x="173319" y="322679"/>
                    <a:pt x="173319" y="323549"/>
                  </a:cubicBezTo>
                  <a:lnTo>
                    <a:pt x="173319" y="399991"/>
                  </a:lnTo>
                  <a:cubicBezTo>
                    <a:pt x="173319" y="400861"/>
                    <a:pt x="173636" y="401730"/>
                    <a:pt x="174269" y="402284"/>
                  </a:cubicBezTo>
                  <a:cubicBezTo>
                    <a:pt x="174903" y="402916"/>
                    <a:pt x="175695" y="403232"/>
                    <a:pt x="176566" y="403232"/>
                  </a:cubicBezTo>
                  <a:cubicBezTo>
                    <a:pt x="176645" y="403232"/>
                    <a:pt x="176645" y="403232"/>
                    <a:pt x="176724" y="403232"/>
                  </a:cubicBezTo>
                  <a:lnTo>
                    <a:pt x="243787" y="400228"/>
                  </a:lnTo>
                  <a:cubicBezTo>
                    <a:pt x="245608" y="400149"/>
                    <a:pt x="246954" y="398726"/>
                    <a:pt x="246954" y="396987"/>
                  </a:cubicBezTo>
                  <a:lnTo>
                    <a:pt x="246954" y="326078"/>
                  </a:lnTo>
                  <a:cubicBezTo>
                    <a:pt x="246954" y="324339"/>
                    <a:pt x="245529" y="322916"/>
                    <a:pt x="243787" y="322837"/>
                  </a:cubicBezTo>
                  <a:close/>
                  <a:moveTo>
                    <a:pt x="504043" y="258806"/>
                  </a:moveTo>
                  <a:cubicBezTo>
                    <a:pt x="503093" y="258648"/>
                    <a:pt x="502143" y="258885"/>
                    <a:pt x="501430" y="259518"/>
                  </a:cubicBezTo>
                  <a:cubicBezTo>
                    <a:pt x="500718" y="260150"/>
                    <a:pt x="500243" y="261020"/>
                    <a:pt x="500243" y="261968"/>
                  </a:cubicBezTo>
                  <a:lnTo>
                    <a:pt x="500243" y="311296"/>
                  </a:lnTo>
                  <a:cubicBezTo>
                    <a:pt x="500243" y="313035"/>
                    <a:pt x="501589" y="314379"/>
                    <a:pt x="503251" y="314537"/>
                  </a:cubicBezTo>
                  <a:lnTo>
                    <a:pt x="531993" y="316830"/>
                  </a:lnTo>
                  <a:cubicBezTo>
                    <a:pt x="532072" y="316830"/>
                    <a:pt x="532151" y="316830"/>
                    <a:pt x="532230" y="316830"/>
                  </a:cubicBezTo>
                  <a:cubicBezTo>
                    <a:pt x="533022" y="316830"/>
                    <a:pt x="533814" y="316513"/>
                    <a:pt x="534447" y="315960"/>
                  </a:cubicBezTo>
                  <a:cubicBezTo>
                    <a:pt x="535160" y="315328"/>
                    <a:pt x="535477" y="314458"/>
                    <a:pt x="535477" y="313588"/>
                  </a:cubicBezTo>
                  <a:lnTo>
                    <a:pt x="535477" y="266632"/>
                  </a:lnTo>
                  <a:cubicBezTo>
                    <a:pt x="535477" y="265051"/>
                    <a:pt x="534368" y="263708"/>
                    <a:pt x="532784" y="263391"/>
                  </a:cubicBezTo>
                  <a:close/>
                  <a:moveTo>
                    <a:pt x="455111" y="250822"/>
                  </a:moveTo>
                  <a:cubicBezTo>
                    <a:pt x="454161" y="250664"/>
                    <a:pt x="453211" y="250980"/>
                    <a:pt x="452499" y="251613"/>
                  </a:cubicBezTo>
                  <a:cubicBezTo>
                    <a:pt x="451786" y="252166"/>
                    <a:pt x="451311" y="253115"/>
                    <a:pt x="451311" y="254063"/>
                  </a:cubicBezTo>
                  <a:lnTo>
                    <a:pt x="451311" y="307422"/>
                  </a:lnTo>
                  <a:cubicBezTo>
                    <a:pt x="451311" y="309162"/>
                    <a:pt x="452657" y="310505"/>
                    <a:pt x="454320" y="310664"/>
                  </a:cubicBezTo>
                  <a:lnTo>
                    <a:pt x="487812" y="313351"/>
                  </a:lnTo>
                  <a:cubicBezTo>
                    <a:pt x="487891" y="313351"/>
                    <a:pt x="487970" y="313351"/>
                    <a:pt x="488049" y="313351"/>
                  </a:cubicBezTo>
                  <a:cubicBezTo>
                    <a:pt x="488920" y="313351"/>
                    <a:pt x="489712" y="313035"/>
                    <a:pt x="490266" y="312482"/>
                  </a:cubicBezTo>
                  <a:cubicBezTo>
                    <a:pt x="490979" y="311849"/>
                    <a:pt x="491375" y="310980"/>
                    <a:pt x="491375" y="310110"/>
                  </a:cubicBezTo>
                  <a:lnTo>
                    <a:pt x="491375" y="259518"/>
                  </a:lnTo>
                  <a:cubicBezTo>
                    <a:pt x="491375" y="257937"/>
                    <a:pt x="490187" y="256514"/>
                    <a:pt x="488603" y="256277"/>
                  </a:cubicBezTo>
                  <a:close/>
                  <a:moveTo>
                    <a:pt x="53682" y="237384"/>
                  </a:moveTo>
                  <a:lnTo>
                    <a:pt x="25178" y="247423"/>
                  </a:lnTo>
                  <a:cubicBezTo>
                    <a:pt x="23912" y="247897"/>
                    <a:pt x="23041" y="249162"/>
                    <a:pt x="23041" y="250506"/>
                  </a:cubicBezTo>
                  <a:lnTo>
                    <a:pt x="23041" y="305683"/>
                  </a:lnTo>
                  <a:cubicBezTo>
                    <a:pt x="23041" y="306632"/>
                    <a:pt x="23436" y="307581"/>
                    <a:pt x="24149" y="308213"/>
                  </a:cubicBezTo>
                  <a:cubicBezTo>
                    <a:pt x="24783" y="308687"/>
                    <a:pt x="25495" y="308924"/>
                    <a:pt x="26287" y="308924"/>
                  </a:cubicBezTo>
                  <a:cubicBezTo>
                    <a:pt x="26445" y="308924"/>
                    <a:pt x="26683" y="308924"/>
                    <a:pt x="26841" y="308924"/>
                  </a:cubicBezTo>
                  <a:lnTo>
                    <a:pt x="55345" y="304023"/>
                  </a:lnTo>
                  <a:cubicBezTo>
                    <a:pt x="56849" y="303707"/>
                    <a:pt x="58037" y="302363"/>
                    <a:pt x="58037" y="300782"/>
                  </a:cubicBezTo>
                  <a:lnTo>
                    <a:pt x="58037" y="240467"/>
                  </a:lnTo>
                  <a:cubicBezTo>
                    <a:pt x="58037" y="239439"/>
                    <a:pt x="57483" y="238411"/>
                    <a:pt x="56691" y="237858"/>
                  </a:cubicBezTo>
                  <a:cubicBezTo>
                    <a:pt x="55820" y="237226"/>
                    <a:pt x="54712" y="237068"/>
                    <a:pt x="53682" y="237384"/>
                  </a:cubicBezTo>
                  <a:close/>
                  <a:moveTo>
                    <a:pt x="274191" y="221495"/>
                  </a:moveTo>
                  <a:cubicBezTo>
                    <a:pt x="273241" y="221336"/>
                    <a:pt x="272291" y="221574"/>
                    <a:pt x="271578" y="222206"/>
                  </a:cubicBezTo>
                  <a:cubicBezTo>
                    <a:pt x="270866" y="222838"/>
                    <a:pt x="270391" y="223708"/>
                    <a:pt x="270391" y="224657"/>
                  </a:cubicBezTo>
                  <a:lnTo>
                    <a:pt x="270391" y="293035"/>
                  </a:lnTo>
                  <a:cubicBezTo>
                    <a:pt x="270391" y="294774"/>
                    <a:pt x="271737" y="296197"/>
                    <a:pt x="273399" y="296276"/>
                  </a:cubicBezTo>
                  <a:lnTo>
                    <a:pt x="327557" y="300624"/>
                  </a:lnTo>
                  <a:cubicBezTo>
                    <a:pt x="327636" y="300624"/>
                    <a:pt x="327715" y="300624"/>
                    <a:pt x="327794" y="300624"/>
                  </a:cubicBezTo>
                  <a:cubicBezTo>
                    <a:pt x="328665" y="300624"/>
                    <a:pt x="329457" y="300308"/>
                    <a:pt x="330011" y="299755"/>
                  </a:cubicBezTo>
                  <a:cubicBezTo>
                    <a:pt x="330724" y="299122"/>
                    <a:pt x="331041" y="298253"/>
                    <a:pt x="331041" y="297383"/>
                  </a:cubicBezTo>
                  <a:lnTo>
                    <a:pt x="331120" y="297383"/>
                  </a:lnTo>
                  <a:lnTo>
                    <a:pt x="331120" y="233510"/>
                  </a:lnTo>
                  <a:cubicBezTo>
                    <a:pt x="331120" y="231850"/>
                    <a:pt x="329932" y="230506"/>
                    <a:pt x="328349" y="230269"/>
                  </a:cubicBezTo>
                  <a:close/>
                  <a:moveTo>
                    <a:pt x="130168" y="210427"/>
                  </a:moveTo>
                  <a:lnTo>
                    <a:pt x="87966" y="225289"/>
                  </a:lnTo>
                  <a:cubicBezTo>
                    <a:pt x="86699" y="225763"/>
                    <a:pt x="85828" y="227028"/>
                    <a:pt x="85828" y="228372"/>
                  </a:cubicBezTo>
                  <a:lnTo>
                    <a:pt x="85828" y="294853"/>
                  </a:lnTo>
                  <a:cubicBezTo>
                    <a:pt x="85828" y="295802"/>
                    <a:pt x="86224" y="296751"/>
                    <a:pt x="87016" y="297304"/>
                  </a:cubicBezTo>
                  <a:cubicBezTo>
                    <a:pt x="87570" y="297857"/>
                    <a:pt x="88362" y="298095"/>
                    <a:pt x="89075" y="298095"/>
                  </a:cubicBezTo>
                  <a:cubicBezTo>
                    <a:pt x="89233" y="298095"/>
                    <a:pt x="89470" y="298095"/>
                    <a:pt x="89629" y="298095"/>
                  </a:cubicBezTo>
                  <a:lnTo>
                    <a:pt x="131830" y="290822"/>
                  </a:lnTo>
                  <a:cubicBezTo>
                    <a:pt x="133414" y="290506"/>
                    <a:pt x="134522" y="289162"/>
                    <a:pt x="134522" y="287581"/>
                  </a:cubicBezTo>
                  <a:lnTo>
                    <a:pt x="134522" y="213510"/>
                  </a:lnTo>
                  <a:cubicBezTo>
                    <a:pt x="134522" y="212483"/>
                    <a:pt x="133968" y="211455"/>
                    <a:pt x="133176" y="210902"/>
                  </a:cubicBezTo>
                  <a:cubicBezTo>
                    <a:pt x="132305" y="210269"/>
                    <a:pt x="131197" y="210111"/>
                    <a:pt x="130168" y="210427"/>
                  </a:cubicBezTo>
                  <a:close/>
                  <a:moveTo>
                    <a:pt x="177120" y="205684"/>
                  </a:moveTo>
                  <a:cubicBezTo>
                    <a:pt x="176170" y="205605"/>
                    <a:pt x="175140" y="205843"/>
                    <a:pt x="174428" y="206475"/>
                  </a:cubicBezTo>
                  <a:cubicBezTo>
                    <a:pt x="173715" y="207107"/>
                    <a:pt x="173319" y="207977"/>
                    <a:pt x="173319" y="208926"/>
                  </a:cubicBezTo>
                  <a:lnTo>
                    <a:pt x="173319" y="285367"/>
                  </a:lnTo>
                  <a:cubicBezTo>
                    <a:pt x="173319" y="287027"/>
                    <a:pt x="174586" y="288450"/>
                    <a:pt x="176328" y="288608"/>
                  </a:cubicBezTo>
                  <a:lnTo>
                    <a:pt x="243391" y="293905"/>
                  </a:lnTo>
                  <a:lnTo>
                    <a:pt x="243708" y="293905"/>
                  </a:lnTo>
                  <a:cubicBezTo>
                    <a:pt x="244500" y="293905"/>
                    <a:pt x="245291" y="293668"/>
                    <a:pt x="245846" y="293114"/>
                  </a:cubicBezTo>
                  <a:cubicBezTo>
                    <a:pt x="246558" y="292482"/>
                    <a:pt x="246954" y="291612"/>
                    <a:pt x="246954" y="290664"/>
                  </a:cubicBezTo>
                  <a:lnTo>
                    <a:pt x="246954" y="219834"/>
                  </a:lnTo>
                  <a:cubicBezTo>
                    <a:pt x="246954" y="218253"/>
                    <a:pt x="245767" y="216910"/>
                    <a:pt x="244183" y="216593"/>
                  </a:cubicBezTo>
                  <a:close/>
                  <a:moveTo>
                    <a:pt x="504439" y="184894"/>
                  </a:moveTo>
                  <a:cubicBezTo>
                    <a:pt x="503489" y="184578"/>
                    <a:pt x="502380" y="184815"/>
                    <a:pt x="501589" y="185447"/>
                  </a:cubicBezTo>
                  <a:cubicBezTo>
                    <a:pt x="500718" y="186001"/>
                    <a:pt x="500243" y="187029"/>
                    <a:pt x="500243" y="187977"/>
                  </a:cubicBezTo>
                  <a:lnTo>
                    <a:pt x="500243" y="237305"/>
                  </a:lnTo>
                  <a:cubicBezTo>
                    <a:pt x="500243" y="238886"/>
                    <a:pt x="501351" y="240230"/>
                    <a:pt x="502855" y="240546"/>
                  </a:cubicBezTo>
                  <a:lnTo>
                    <a:pt x="531597" y="246395"/>
                  </a:lnTo>
                  <a:cubicBezTo>
                    <a:pt x="531755" y="246395"/>
                    <a:pt x="531993" y="246395"/>
                    <a:pt x="532230" y="246395"/>
                  </a:cubicBezTo>
                  <a:cubicBezTo>
                    <a:pt x="532943" y="246395"/>
                    <a:pt x="533735" y="246158"/>
                    <a:pt x="534289" y="245684"/>
                  </a:cubicBezTo>
                  <a:cubicBezTo>
                    <a:pt x="535081" y="245052"/>
                    <a:pt x="535477" y="244182"/>
                    <a:pt x="535477" y="243154"/>
                  </a:cubicBezTo>
                  <a:lnTo>
                    <a:pt x="535477" y="196277"/>
                  </a:lnTo>
                  <a:cubicBezTo>
                    <a:pt x="535477" y="194775"/>
                    <a:pt x="534526" y="193511"/>
                    <a:pt x="533180" y="193115"/>
                  </a:cubicBezTo>
                  <a:close/>
                  <a:moveTo>
                    <a:pt x="455507" y="170823"/>
                  </a:moveTo>
                  <a:cubicBezTo>
                    <a:pt x="454557" y="170586"/>
                    <a:pt x="453449" y="170744"/>
                    <a:pt x="452657" y="171376"/>
                  </a:cubicBezTo>
                  <a:cubicBezTo>
                    <a:pt x="451786" y="172009"/>
                    <a:pt x="451311" y="172958"/>
                    <a:pt x="451311" y="173985"/>
                  </a:cubicBezTo>
                  <a:lnTo>
                    <a:pt x="451311" y="227344"/>
                  </a:lnTo>
                  <a:cubicBezTo>
                    <a:pt x="451311" y="228925"/>
                    <a:pt x="452419" y="230269"/>
                    <a:pt x="453924" y="230585"/>
                  </a:cubicBezTo>
                  <a:lnTo>
                    <a:pt x="487416" y="237384"/>
                  </a:lnTo>
                  <a:cubicBezTo>
                    <a:pt x="487653" y="237384"/>
                    <a:pt x="487891" y="237463"/>
                    <a:pt x="488049" y="237463"/>
                  </a:cubicBezTo>
                  <a:cubicBezTo>
                    <a:pt x="488841" y="237463"/>
                    <a:pt x="489554" y="237147"/>
                    <a:pt x="490108" y="236672"/>
                  </a:cubicBezTo>
                  <a:cubicBezTo>
                    <a:pt x="490900" y="236119"/>
                    <a:pt x="491375" y="235170"/>
                    <a:pt x="491375" y="234143"/>
                  </a:cubicBezTo>
                  <a:lnTo>
                    <a:pt x="491375" y="183550"/>
                  </a:lnTo>
                  <a:cubicBezTo>
                    <a:pt x="491375" y="182127"/>
                    <a:pt x="490425" y="180863"/>
                    <a:pt x="488999" y="180467"/>
                  </a:cubicBezTo>
                  <a:close/>
                  <a:moveTo>
                    <a:pt x="56374" y="147187"/>
                  </a:moveTo>
                  <a:cubicBezTo>
                    <a:pt x="55345" y="146634"/>
                    <a:pt x="54078" y="146634"/>
                    <a:pt x="53049" y="147266"/>
                  </a:cubicBezTo>
                  <a:lnTo>
                    <a:pt x="24545" y="164973"/>
                  </a:lnTo>
                  <a:cubicBezTo>
                    <a:pt x="23595" y="165606"/>
                    <a:pt x="23041" y="166633"/>
                    <a:pt x="23041" y="167740"/>
                  </a:cubicBezTo>
                  <a:lnTo>
                    <a:pt x="23041" y="222917"/>
                  </a:lnTo>
                  <a:cubicBezTo>
                    <a:pt x="23041" y="224024"/>
                    <a:pt x="23595" y="225052"/>
                    <a:pt x="24466" y="225684"/>
                  </a:cubicBezTo>
                  <a:cubicBezTo>
                    <a:pt x="25020" y="226000"/>
                    <a:pt x="25653" y="226159"/>
                    <a:pt x="26287" y="226159"/>
                  </a:cubicBezTo>
                  <a:cubicBezTo>
                    <a:pt x="26683" y="226159"/>
                    <a:pt x="27158" y="226079"/>
                    <a:pt x="27633" y="225921"/>
                  </a:cubicBezTo>
                  <a:lnTo>
                    <a:pt x="56058" y="213352"/>
                  </a:lnTo>
                  <a:cubicBezTo>
                    <a:pt x="57245" y="212799"/>
                    <a:pt x="58037" y="211613"/>
                    <a:pt x="58037" y="210348"/>
                  </a:cubicBezTo>
                  <a:lnTo>
                    <a:pt x="58037" y="150033"/>
                  </a:lnTo>
                  <a:cubicBezTo>
                    <a:pt x="58037" y="148847"/>
                    <a:pt x="57404" y="147740"/>
                    <a:pt x="56374" y="147187"/>
                  </a:cubicBezTo>
                  <a:close/>
                  <a:moveTo>
                    <a:pt x="274587" y="119045"/>
                  </a:moveTo>
                  <a:cubicBezTo>
                    <a:pt x="273558" y="118729"/>
                    <a:pt x="272528" y="118966"/>
                    <a:pt x="271737" y="119598"/>
                  </a:cubicBezTo>
                  <a:cubicBezTo>
                    <a:pt x="270866" y="120152"/>
                    <a:pt x="270391" y="121100"/>
                    <a:pt x="270391" y="122128"/>
                  </a:cubicBezTo>
                  <a:lnTo>
                    <a:pt x="270391" y="190507"/>
                  </a:lnTo>
                  <a:cubicBezTo>
                    <a:pt x="270391" y="192088"/>
                    <a:pt x="271499" y="193432"/>
                    <a:pt x="273004" y="193748"/>
                  </a:cubicBezTo>
                  <a:lnTo>
                    <a:pt x="327161" y="204736"/>
                  </a:lnTo>
                  <a:cubicBezTo>
                    <a:pt x="327398" y="204815"/>
                    <a:pt x="327557" y="204815"/>
                    <a:pt x="327794" y="204815"/>
                  </a:cubicBezTo>
                  <a:cubicBezTo>
                    <a:pt x="328586" y="204815"/>
                    <a:pt x="329299" y="204578"/>
                    <a:pt x="329853" y="204103"/>
                  </a:cubicBezTo>
                  <a:cubicBezTo>
                    <a:pt x="330645" y="203471"/>
                    <a:pt x="331041" y="202522"/>
                    <a:pt x="331041" y="201574"/>
                  </a:cubicBezTo>
                  <a:lnTo>
                    <a:pt x="331041" y="137701"/>
                  </a:lnTo>
                  <a:cubicBezTo>
                    <a:pt x="331041" y="136199"/>
                    <a:pt x="330090" y="134934"/>
                    <a:pt x="328744" y="134539"/>
                  </a:cubicBezTo>
                  <a:close/>
                  <a:moveTo>
                    <a:pt x="132860" y="99599"/>
                  </a:moveTo>
                  <a:cubicBezTo>
                    <a:pt x="131830" y="98966"/>
                    <a:pt x="130563" y="99045"/>
                    <a:pt x="129534" y="99678"/>
                  </a:cubicBezTo>
                  <a:lnTo>
                    <a:pt x="87333" y="125922"/>
                  </a:lnTo>
                  <a:cubicBezTo>
                    <a:pt x="86383" y="126476"/>
                    <a:pt x="85828" y="127503"/>
                    <a:pt x="85828" y="128689"/>
                  </a:cubicBezTo>
                  <a:lnTo>
                    <a:pt x="85828" y="195092"/>
                  </a:lnTo>
                  <a:cubicBezTo>
                    <a:pt x="85828" y="196198"/>
                    <a:pt x="86383" y="197226"/>
                    <a:pt x="87333" y="197858"/>
                  </a:cubicBezTo>
                  <a:cubicBezTo>
                    <a:pt x="87887" y="198175"/>
                    <a:pt x="88520" y="198412"/>
                    <a:pt x="89075" y="198412"/>
                  </a:cubicBezTo>
                  <a:cubicBezTo>
                    <a:pt x="89550" y="198412"/>
                    <a:pt x="90025" y="198333"/>
                    <a:pt x="90421" y="198096"/>
                  </a:cubicBezTo>
                  <a:lnTo>
                    <a:pt x="132622" y="179440"/>
                  </a:lnTo>
                  <a:cubicBezTo>
                    <a:pt x="133731" y="178965"/>
                    <a:pt x="134522" y="177780"/>
                    <a:pt x="134522" y="176515"/>
                  </a:cubicBezTo>
                  <a:lnTo>
                    <a:pt x="134522" y="102444"/>
                  </a:lnTo>
                  <a:cubicBezTo>
                    <a:pt x="134522" y="101259"/>
                    <a:pt x="133889" y="100152"/>
                    <a:pt x="132860" y="99599"/>
                  </a:cubicBezTo>
                  <a:close/>
                  <a:moveTo>
                    <a:pt x="177516" y="91219"/>
                  </a:moveTo>
                  <a:cubicBezTo>
                    <a:pt x="176486" y="90903"/>
                    <a:pt x="175457" y="91061"/>
                    <a:pt x="174586" y="91694"/>
                  </a:cubicBezTo>
                  <a:cubicBezTo>
                    <a:pt x="173794" y="92326"/>
                    <a:pt x="173319" y="93275"/>
                    <a:pt x="173319" y="94302"/>
                  </a:cubicBezTo>
                  <a:lnTo>
                    <a:pt x="173319" y="170744"/>
                  </a:lnTo>
                  <a:cubicBezTo>
                    <a:pt x="173319" y="172246"/>
                    <a:pt x="174428" y="173590"/>
                    <a:pt x="175932" y="173906"/>
                  </a:cubicBezTo>
                  <a:lnTo>
                    <a:pt x="242995" y="187582"/>
                  </a:lnTo>
                  <a:cubicBezTo>
                    <a:pt x="243233" y="187661"/>
                    <a:pt x="243470" y="187661"/>
                    <a:pt x="243708" y="187661"/>
                  </a:cubicBezTo>
                  <a:cubicBezTo>
                    <a:pt x="244421" y="187661"/>
                    <a:pt x="245133" y="187424"/>
                    <a:pt x="245767" y="186949"/>
                  </a:cubicBezTo>
                  <a:cubicBezTo>
                    <a:pt x="246479" y="186317"/>
                    <a:pt x="246954" y="185368"/>
                    <a:pt x="246954" y="184420"/>
                  </a:cubicBezTo>
                  <a:lnTo>
                    <a:pt x="246954" y="113511"/>
                  </a:lnTo>
                  <a:cubicBezTo>
                    <a:pt x="246954" y="112089"/>
                    <a:pt x="246004" y="110824"/>
                    <a:pt x="244579" y="110429"/>
                  </a:cubicBezTo>
                  <a:close/>
                  <a:moveTo>
                    <a:pt x="153129" y="74"/>
                  </a:moveTo>
                  <a:cubicBezTo>
                    <a:pt x="155821" y="-242"/>
                    <a:pt x="157880" y="548"/>
                    <a:pt x="157880" y="548"/>
                  </a:cubicBezTo>
                  <a:lnTo>
                    <a:pt x="331199" y="64579"/>
                  </a:lnTo>
                  <a:cubicBezTo>
                    <a:pt x="335079" y="66002"/>
                    <a:pt x="337612" y="69717"/>
                    <a:pt x="337612" y="73749"/>
                  </a:cubicBezTo>
                  <a:lnTo>
                    <a:pt x="337612" y="98650"/>
                  </a:lnTo>
                  <a:lnTo>
                    <a:pt x="355348" y="104421"/>
                  </a:lnTo>
                  <a:cubicBezTo>
                    <a:pt x="359386" y="105765"/>
                    <a:pt x="362078" y="109559"/>
                    <a:pt x="362078" y="113749"/>
                  </a:cubicBezTo>
                  <a:lnTo>
                    <a:pt x="362078" y="161021"/>
                  </a:lnTo>
                  <a:lnTo>
                    <a:pt x="432783" y="132326"/>
                  </a:lnTo>
                  <a:cubicBezTo>
                    <a:pt x="432942" y="132246"/>
                    <a:pt x="434446" y="131614"/>
                    <a:pt x="436188" y="131535"/>
                  </a:cubicBezTo>
                  <a:cubicBezTo>
                    <a:pt x="438009" y="131535"/>
                    <a:pt x="439514" y="132088"/>
                    <a:pt x="439514" y="132088"/>
                  </a:cubicBezTo>
                  <a:lnTo>
                    <a:pt x="548620" y="167819"/>
                  </a:lnTo>
                  <a:cubicBezTo>
                    <a:pt x="552658" y="169163"/>
                    <a:pt x="555350" y="172878"/>
                    <a:pt x="555350" y="177147"/>
                  </a:cubicBezTo>
                  <a:lnTo>
                    <a:pt x="555350" y="498014"/>
                  </a:lnTo>
                  <a:cubicBezTo>
                    <a:pt x="555350" y="502441"/>
                    <a:pt x="552262" y="506393"/>
                    <a:pt x="547907" y="507421"/>
                  </a:cubicBezTo>
                  <a:lnTo>
                    <a:pt x="438801" y="534930"/>
                  </a:lnTo>
                  <a:lnTo>
                    <a:pt x="354715" y="556195"/>
                  </a:lnTo>
                  <a:lnTo>
                    <a:pt x="156850" y="606076"/>
                  </a:lnTo>
                  <a:cubicBezTo>
                    <a:pt x="156850" y="606076"/>
                    <a:pt x="155425" y="606550"/>
                    <a:pt x="153367" y="606234"/>
                  </a:cubicBezTo>
                  <a:cubicBezTo>
                    <a:pt x="151308" y="605997"/>
                    <a:pt x="149804" y="605127"/>
                    <a:pt x="149804" y="605127"/>
                  </a:cubicBezTo>
                  <a:lnTo>
                    <a:pt x="5147" y="525998"/>
                  </a:lnTo>
                  <a:cubicBezTo>
                    <a:pt x="1979" y="524259"/>
                    <a:pt x="0" y="520938"/>
                    <a:pt x="0" y="517381"/>
                  </a:cubicBezTo>
                  <a:lnTo>
                    <a:pt x="0" y="151851"/>
                  </a:lnTo>
                  <a:cubicBezTo>
                    <a:pt x="0" y="148689"/>
                    <a:pt x="1584" y="145764"/>
                    <a:pt x="4117" y="143946"/>
                  </a:cubicBezTo>
                  <a:lnTo>
                    <a:pt x="16469" y="135092"/>
                  </a:lnTo>
                  <a:lnTo>
                    <a:pt x="16469" y="112563"/>
                  </a:lnTo>
                  <a:cubicBezTo>
                    <a:pt x="16469" y="109638"/>
                    <a:pt x="17815" y="106792"/>
                    <a:pt x="20111" y="104974"/>
                  </a:cubicBezTo>
                  <a:lnTo>
                    <a:pt x="148299" y="2129"/>
                  </a:lnTo>
                  <a:cubicBezTo>
                    <a:pt x="148299" y="2129"/>
                    <a:pt x="150437" y="390"/>
                    <a:pt x="153129" y="74"/>
                  </a:cubicBezTo>
                  <a:close/>
                </a:path>
              </a:pathLst>
            </a:custGeom>
            <a:solidFill>
              <a:srgbClr val="276B91"/>
            </a:solidFill>
            <a:ln>
              <a:noFill/>
            </a:ln>
          </p:spPr>
          <p:txBody>
            <a:bodyPr/>
            <a:lstStyle/>
            <a:p>
              <a:endParaRPr lang="zh-CN" altLang="en-US">
                <a:cs typeface="+mn-ea"/>
                <a:sym typeface="+mn-lt"/>
              </a:endParaRPr>
            </a:p>
          </p:txBody>
        </p:sp>
      </p:grpSp>
      <p:grpSp>
        <p:nvGrpSpPr>
          <p:cNvPr id="104" name="组合 103"/>
          <p:cNvGrpSpPr/>
          <p:nvPr/>
        </p:nvGrpSpPr>
        <p:grpSpPr>
          <a:xfrm>
            <a:off x="7111637" y="5426709"/>
            <a:ext cx="552450" cy="552450"/>
            <a:chOff x="2114550" y="3949352"/>
            <a:chExt cx="552450" cy="552450"/>
          </a:xfrm>
        </p:grpSpPr>
        <p:sp>
          <p:nvSpPr>
            <p:cNvPr id="105" name="椭圆 104"/>
            <p:cNvSpPr/>
            <p:nvPr/>
          </p:nvSpPr>
          <p:spPr>
            <a:xfrm>
              <a:off x="2114550" y="3949352"/>
              <a:ext cx="552450" cy="552450"/>
            </a:xfrm>
            <a:prstGeom prst="ellipse">
              <a:avLst/>
            </a:prstGeom>
            <a:solidFill>
              <a:schemeClr val="bg1"/>
            </a:solidFill>
            <a:ln>
              <a:noFill/>
            </a:ln>
            <a:effectLst>
              <a:outerShdw blurRad="279400" dist="38100" dir="5400000" sx="119000" sy="119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6" name="office-blocks_63611"/>
            <p:cNvSpPr>
              <a:spLocks noChangeAspect="1"/>
            </p:cNvSpPr>
            <p:nvPr/>
          </p:nvSpPr>
          <p:spPr bwMode="auto">
            <a:xfrm>
              <a:off x="2242734" y="4043945"/>
              <a:ext cx="296082" cy="323268"/>
            </a:xfrm>
            <a:custGeom>
              <a:avLst/>
              <a:gdLst>
                <a:gd name="connsiteX0" fmla="*/ 243391 w 555350"/>
                <a:gd name="connsiteY0" fmla="*/ 429161 h 606342"/>
                <a:gd name="connsiteX1" fmla="*/ 176249 w 555350"/>
                <a:gd name="connsiteY1" fmla="*/ 434931 h 606342"/>
                <a:gd name="connsiteX2" fmla="*/ 173319 w 555350"/>
                <a:gd name="connsiteY2" fmla="*/ 438173 h 606342"/>
                <a:gd name="connsiteX3" fmla="*/ 173319 w 555350"/>
                <a:gd name="connsiteY3" fmla="*/ 514535 h 606342"/>
                <a:gd name="connsiteX4" fmla="*/ 174428 w 555350"/>
                <a:gd name="connsiteY4" fmla="*/ 517065 h 606342"/>
                <a:gd name="connsiteX5" fmla="*/ 176566 w 555350"/>
                <a:gd name="connsiteY5" fmla="*/ 517856 h 606342"/>
                <a:gd name="connsiteX6" fmla="*/ 177120 w 555350"/>
                <a:gd name="connsiteY6" fmla="*/ 517776 h 606342"/>
                <a:gd name="connsiteX7" fmla="*/ 244183 w 555350"/>
                <a:gd name="connsiteY7" fmla="*/ 506393 h 606342"/>
                <a:gd name="connsiteX8" fmla="*/ 246954 w 555350"/>
                <a:gd name="connsiteY8" fmla="*/ 503231 h 606342"/>
                <a:gd name="connsiteX9" fmla="*/ 246954 w 555350"/>
                <a:gd name="connsiteY9" fmla="*/ 432402 h 606342"/>
                <a:gd name="connsiteX10" fmla="*/ 245846 w 555350"/>
                <a:gd name="connsiteY10" fmla="*/ 429951 h 606342"/>
                <a:gd name="connsiteX11" fmla="*/ 243391 w 555350"/>
                <a:gd name="connsiteY11" fmla="*/ 429161 h 606342"/>
                <a:gd name="connsiteX12" fmla="*/ 89708 w 555350"/>
                <a:gd name="connsiteY12" fmla="*/ 424576 h 606342"/>
                <a:gd name="connsiteX13" fmla="*/ 87016 w 555350"/>
                <a:gd name="connsiteY13" fmla="*/ 425287 h 606342"/>
                <a:gd name="connsiteX14" fmla="*/ 85828 w 555350"/>
                <a:gd name="connsiteY14" fmla="*/ 427817 h 606342"/>
                <a:gd name="connsiteX15" fmla="*/ 85828 w 555350"/>
                <a:gd name="connsiteY15" fmla="*/ 560780 h 606342"/>
                <a:gd name="connsiteX16" fmla="*/ 87491 w 555350"/>
                <a:gd name="connsiteY16" fmla="*/ 563626 h 606342"/>
                <a:gd name="connsiteX17" fmla="*/ 129693 w 555350"/>
                <a:gd name="connsiteY17" fmla="*/ 586709 h 606342"/>
                <a:gd name="connsiteX18" fmla="*/ 131276 w 555350"/>
                <a:gd name="connsiteY18" fmla="*/ 587104 h 606342"/>
                <a:gd name="connsiteX19" fmla="*/ 132939 w 555350"/>
                <a:gd name="connsiteY19" fmla="*/ 586629 h 606342"/>
                <a:gd name="connsiteX20" fmla="*/ 134522 w 555350"/>
                <a:gd name="connsiteY20" fmla="*/ 583863 h 606342"/>
                <a:gd name="connsiteX21" fmla="*/ 134522 w 555350"/>
                <a:gd name="connsiteY21" fmla="*/ 435722 h 606342"/>
                <a:gd name="connsiteX22" fmla="*/ 131830 w 555350"/>
                <a:gd name="connsiteY22" fmla="*/ 432481 h 606342"/>
                <a:gd name="connsiteX23" fmla="*/ 327557 w 555350"/>
                <a:gd name="connsiteY23" fmla="*/ 421888 h 606342"/>
                <a:gd name="connsiteX24" fmla="*/ 273399 w 555350"/>
                <a:gd name="connsiteY24" fmla="*/ 426552 h 606342"/>
                <a:gd name="connsiteX25" fmla="*/ 270391 w 555350"/>
                <a:gd name="connsiteY25" fmla="*/ 429793 h 606342"/>
                <a:gd name="connsiteX26" fmla="*/ 270391 w 555350"/>
                <a:gd name="connsiteY26" fmla="*/ 498172 h 606342"/>
                <a:gd name="connsiteX27" fmla="*/ 271578 w 555350"/>
                <a:gd name="connsiteY27" fmla="*/ 500623 h 606342"/>
                <a:gd name="connsiteX28" fmla="*/ 273716 w 555350"/>
                <a:gd name="connsiteY28" fmla="*/ 501413 h 606342"/>
                <a:gd name="connsiteX29" fmla="*/ 274270 w 555350"/>
                <a:gd name="connsiteY29" fmla="*/ 501334 h 606342"/>
                <a:gd name="connsiteX30" fmla="*/ 328349 w 555350"/>
                <a:gd name="connsiteY30" fmla="*/ 492164 h 606342"/>
                <a:gd name="connsiteX31" fmla="*/ 331041 w 555350"/>
                <a:gd name="connsiteY31" fmla="*/ 489002 h 606342"/>
                <a:gd name="connsiteX32" fmla="*/ 331041 w 555350"/>
                <a:gd name="connsiteY32" fmla="*/ 425129 h 606342"/>
                <a:gd name="connsiteX33" fmla="*/ 330011 w 555350"/>
                <a:gd name="connsiteY33" fmla="*/ 422679 h 606342"/>
                <a:gd name="connsiteX34" fmla="*/ 327557 w 555350"/>
                <a:gd name="connsiteY34" fmla="*/ 421888 h 606342"/>
                <a:gd name="connsiteX35" fmla="*/ 26920 w 555350"/>
                <a:gd name="connsiteY35" fmla="*/ 412797 h 606342"/>
                <a:gd name="connsiteX36" fmla="*/ 24228 w 555350"/>
                <a:gd name="connsiteY36" fmla="*/ 413509 h 606342"/>
                <a:gd name="connsiteX37" fmla="*/ 23041 w 555350"/>
                <a:gd name="connsiteY37" fmla="*/ 416038 h 606342"/>
                <a:gd name="connsiteX38" fmla="*/ 23041 w 555350"/>
                <a:gd name="connsiteY38" fmla="*/ 526393 h 606342"/>
                <a:gd name="connsiteX39" fmla="*/ 24703 w 555350"/>
                <a:gd name="connsiteY39" fmla="*/ 529239 h 606342"/>
                <a:gd name="connsiteX40" fmla="*/ 53207 w 555350"/>
                <a:gd name="connsiteY40" fmla="*/ 544812 h 606342"/>
                <a:gd name="connsiteX41" fmla="*/ 54791 w 555350"/>
                <a:gd name="connsiteY41" fmla="*/ 545286 h 606342"/>
                <a:gd name="connsiteX42" fmla="*/ 56453 w 555350"/>
                <a:gd name="connsiteY42" fmla="*/ 544812 h 606342"/>
                <a:gd name="connsiteX43" fmla="*/ 58037 w 555350"/>
                <a:gd name="connsiteY43" fmla="*/ 541966 h 606342"/>
                <a:gd name="connsiteX44" fmla="*/ 58037 w 555350"/>
                <a:gd name="connsiteY44" fmla="*/ 421414 h 606342"/>
                <a:gd name="connsiteX45" fmla="*/ 55345 w 555350"/>
                <a:gd name="connsiteY45" fmla="*/ 418173 h 606342"/>
                <a:gd name="connsiteX46" fmla="*/ 487812 w 555350"/>
                <a:gd name="connsiteY46" fmla="*/ 408054 h 606342"/>
                <a:gd name="connsiteX47" fmla="*/ 454320 w 555350"/>
                <a:gd name="connsiteY47" fmla="*/ 410900 h 606342"/>
                <a:gd name="connsiteX48" fmla="*/ 451311 w 555350"/>
                <a:gd name="connsiteY48" fmla="*/ 414141 h 606342"/>
                <a:gd name="connsiteX49" fmla="*/ 451311 w 555350"/>
                <a:gd name="connsiteY49" fmla="*/ 467500 h 606342"/>
                <a:gd name="connsiteX50" fmla="*/ 452499 w 555350"/>
                <a:gd name="connsiteY50" fmla="*/ 470030 h 606342"/>
                <a:gd name="connsiteX51" fmla="*/ 454557 w 555350"/>
                <a:gd name="connsiteY51" fmla="*/ 470820 h 606342"/>
                <a:gd name="connsiteX52" fmla="*/ 455111 w 555350"/>
                <a:gd name="connsiteY52" fmla="*/ 470741 h 606342"/>
                <a:gd name="connsiteX53" fmla="*/ 488603 w 555350"/>
                <a:gd name="connsiteY53" fmla="*/ 465129 h 606342"/>
                <a:gd name="connsiteX54" fmla="*/ 491375 w 555350"/>
                <a:gd name="connsiteY54" fmla="*/ 461888 h 606342"/>
                <a:gd name="connsiteX55" fmla="*/ 491296 w 555350"/>
                <a:gd name="connsiteY55" fmla="*/ 461888 h 606342"/>
                <a:gd name="connsiteX56" fmla="*/ 491296 w 555350"/>
                <a:gd name="connsiteY56" fmla="*/ 411295 h 606342"/>
                <a:gd name="connsiteX57" fmla="*/ 490266 w 555350"/>
                <a:gd name="connsiteY57" fmla="*/ 408845 h 606342"/>
                <a:gd name="connsiteX58" fmla="*/ 487812 w 555350"/>
                <a:gd name="connsiteY58" fmla="*/ 408054 h 606342"/>
                <a:gd name="connsiteX59" fmla="*/ 531913 w 555350"/>
                <a:gd name="connsiteY59" fmla="*/ 404260 h 606342"/>
                <a:gd name="connsiteX60" fmla="*/ 503251 w 555350"/>
                <a:gd name="connsiteY60" fmla="*/ 406710 h 606342"/>
                <a:gd name="connsiteX61" fmla="*/ 500243 w 555350"/>
                <a:gd name="connsiteY61" fmla="*/ 409952 h 606342"/>
                <a:gd name="connsiteX62" fmla="*/ 500243 w 555350"/>
                <a:gd name="connsiteY62" fmla="*/ 459279 h 606342"/>
                <a:gd name="connsiteX63" fmla="*/ 501430 w 555350"/>
                <a:gd name="connsiteY63" fmla="*/ 461730 h 606342"/>
                <a:gd name="connsiteX64" fmla="*/ 503489 w 555350"/>
                <a:gd name="connsiteY64" fmla="*/ 462520 h 606342"/>
                <a:gd name="connsiteX65" fmla="*/ 504043 w 555350"/>
                <a:gd name="connsiteY65" fmla="*/ 462441 h 606342"/>
                <a:gd name="connsiteX66" fmla="*/ 532784 w 555350"/>
                <a:gd name="connsiteY66" fmla="*/ 457619 h 606342"/>
                <a:gd name="connsiteX67" fmla="*/ 535477 w 555350"/>
                <a:gd name="connsiteY67" fmla="*/ 454378 h 606342"/>
                <a:gd name="connsiteX68" fmla="*/ 535477 w 555350"/>
                <a:gd name="connsiteY68" fmla="*/ 407501 h 606342"/>
                <a:gd name="connsiteX69" fmla="*/ 534447 w 555350"/>
                <a:gd name="connsiteY69" fmla="*/ 405050 h 606342"/>
                <a:gd name="connsiteX70" fmla="*/ 531913 w 555350"/>
                <a:gd name="connsiteY70" fmla="*/ 404260 h 606342"/>
                <a:gd name="connsiteX71" fmla="*/ 365553 w 555350"/>
                <a:gd name="connsiteY71" fmla="*/ 339962 h 606342"/>
                <a:gd name="connsiteX72" fmla="*/ 426093 w 555350"/>
                <a:gd name="connsiteY72" fmla="*/ 343203 h 606342"/>
                <a:gd name="connsiteX73" fmla="*/ 429179 w 555350"/>
                <a:gd name="connsiteY73" fmla="*/ 346444 h 606342"/>
                <a:gd name="connsiteX74" fmla="*/ 429179 w 555350"/>
                <a:gd name="connsiteY74" fmla="*/ 525475 h 606342"/>
                <a:gd name="connsiteX75" fmla="*/ 427992 w 555350"/>
                <a:gd name="connsiteY75" fmla="*/ 528005 h 606342"/>
                <a:gd name="connsiteX76" fmla="*/ 425934 w 555350"/>
                <a:gd name="connsiteY76" fmla="*/ 528716 h 606342"/>
                <a:gd name="connsiteX77" fmla="*/ 425222 w 555350"/>
                <a:gd name="connsiteY77" fmla="*/ 528637 h 606342"/>
                <a:gd name="connsiteX78" fmla="*/ 364603 w 555350"/>
                <a:gd name="connsiteY78" fmla="*/ 514963 h 606342"/>
                <a:gd name="connsiteX79" fmla="*/ 362071 w 555350"/>
                <a:gd name="connsiteY79" fmla="*/ 511801 h 606342"/>
                <a:gd name="connsiteX80" fmla="*/ 362071 w 555350"/>
                <a:gd name="connsiteY80" fmla="*/ 343203 h 606342"/>
                <a:gd name="connsiteX81" fmla="*/ 363100 w 555350"/>
                <a:gd name="connsiteY81" fmla="*/ 340832 h 606342"/>
                <a:gd name="connsiteX82" fmla="*/ 365553 w 555350"/>
                <a:gd name="connsiteY82" fmla="*/ 339962 h 606342"/>
                <a:gd name="connsiteX83" fmla="*/ 503647 w 555350"/>
                <a:gd name="connsiteY83" fmla="*/ 332719 h 606342"/>
                <a:gd name="connsiteX84" fmla="*/ 501272 w 555350"/>
                <a:gd name="connsiteY84" fmla="*/ 333588 h 606342"/>
                <a:gd name="connsiteX85" fmla="*/ 500243 w 555350"/>
                <a:gd name="connsiteY85" fmla="*/ 335960 h 606342"/>
                <a:gd name="connsiteX86" fmla="*/ 500243 w 555350"/>
                <a:gd name="connsiteY86" fmla="*/ 385288 h 606342"/>
                <a:gd name="connsiteX87" fmla="*/ 501272 w 555350"/>
                <a:gd name="connsiteY87" fmla="*/ 387659 h 606342"/>
                <a:gd name="connsiteX88" fmla="*/ 503489 w 555350"/>
                <a:gd name="connsiteY88" fmla="*/ 388529 h 606342"/>
                <a:gd name="connsiteX89" fmla="*/ 503647 w 555350"/>
                <a:gd name="connsiteY89" fmla="*/ 388529 h 606342"/>
                <a:gd name="connsiteX90" fmla="*/ 532389 w 555350"/>
                <a:gd name="connsiteY90" fmla="*/ 387264 h 606342"/>
                <a:gd name="connsiteX91" fmla="*/ 535477 w 555350"/>
                <a:gd name="connsiteY91" fmla="*/ 384023 h 606342"/>
                <a:gd name="connsiteX92" fmla="*/ 535477 w 555350"/>
                <a:gd name="connsiteY92" fmla="*/ 337066 h 606342"/>
                <a:gd name="connsiteX93" fmla="*/ 532389 w 555350"/>
                <a:gd name="connsiteY93" fmla="*/ 333825 h 606342"/>
                <a:gd name="connsiteX94" fmla="*/ 454716 w 555350"/>
                <a:gd name="connsiteY94" fmla="*/ 330821 h 606342"/>
                <a:gd name="connsiteX95" fmla="*/ 452340 w 555350"/>
                <a:gd name="connsiteY95" fmla="*/ 331770 h 606342"/>
                <a:gd name="connsiteX96" fmla="*/ 451311 w 555350"/>
                <a:gd name="connsiteY96" fmla="*/ 334063 h 606342"/>
                <a:gd name="connsiteX97" fmla="*/ 451311 w 555350"/>
                <a:gd name="connsiteY97" fmla="*/ 387501 h 606342"/>
                <a:gd name="connsiteX98" fmla="*/ 452340 w 555350"/>
                <a:gd name="connsiteY98" fmla="*/ 389794 h 606342"/>
                <a:gd name="connsiteX99" fmla="*/ 454636 w 555350"/>
                <a:gd name="connsiteY99" fmla="*/ 390742 h 606342"/>
                <a:gd name="connsiteX100" fmla="*/ 454716 w 555350"/>
                <a:gd name="connsiteY100" fmla="*/ 390742 h 606342"/>
                <a:gd name="connsiteX101" fmla="*/ 488208 w 555350"/>
                <a:gd name="connsiteY101" fmla="*/ 389240 h 606342"/>
                <a:gd name="connsiteX102" fmla="*/ 491375 w 555350"/>
                <a:gd name="connsiteY102" fmla="*/ 385999 h 606342"/>
                <a:gd name="connsiteX103" fmla="*/ 491375 w 555350"/>
                <a:gd name="connsiteY103" fmla="*/ 335406 h 606342"/>
                <a:gd name="connsiteX104" fmla="*/ 488208 w 555350"/>
                <a:gd name="connsiteY104" fmla="*/ 332086 h 606342"/>
                <a:gd name="connsiteX105" fmla="*/ 54474 w 555350"/>
                <a:gd name="connsiteY105" fmla="*/ 327659 h 606342"/>
                <a:gd name="connsiteX106" fmla="*/ 25970 w 555350"/>
                <a:gd name="connsiteY106" fmla="*/ 330031 h 606342"/>
                <a:gd name="connsiteX107" fmla="*/ 23041 w 555350"/>
                <a:gd name="connsiteY107" fmla="*/ 333272 h 606342"/>
                <a:gd name="connsiteX108" fmla="*/ 23041 w 555350"/>
                <a:gd name="connsiteY108" fmla="*/ 388450 h 606342"/>
                <a:gd name="connsiteX109" fmla="*/ 25970 w 555350"/>
                <a:gd name="connsiteY109" fmla="*/ 391691 h 606342"/>
                <a:gd name="connsiteX110" fmla="*/ 54474 w 555350"/>
                <a:gd name="connsiteY110" fmla="*/ 394458 h 606342"/>
                <a:gd name="connsiteX111" fmla="*/ 54791 w 555350"/>
                <a:gd name="connsiteY111" fmla="*/ 394458 h 606342"/>
                <a:gd name="connsiteX112" fmla="*/ 56929 w 555350"/>
                <a:gd name="connsiteY112" fmla="*/ 393667 h 606342"/>
                <a:gd name="connsiteX113" fmla="*/ 58037 w 555350"/>
                <a:gd name="connsiteY113" fmla="*/ 391217 h 606342"/>
                <a:gd name="connsiteX114" fmla="*/ 58037 w 555350"/>
                <a:gd name="connsiteY114" fmla="*/ 330901 h 606342"/>
                <a:gd name="connsiteX115" fmla="*/ 57008 w 555350"/>
                <a:gd name="connsiteY115" fmla="*/ 328529 h 606342"/>
                <a:gd name="connsiteX116" fmla="*/ 54474 w 555350"/>
                <a:gd name="connsiteY116" fmla="*/ 327659 h 606342"/>
                <a:gd name="connsiteX117" fmla="*/ 352418 w 555350"/>
                <a:gd name="connsiteY117" fmla="*/ 326948 h 606342"/>
                <a:gd name="connsiteX118" fmla="*/ 350043 w 555350"/>
                <a:gd name="connsiteY118" fmla="*/ 327897 h 606342"/>
                <a:gd name="connsiteX119" fmla="*/ 349014 w 555350"/>
                <a:gd name="connsiteY119" fmla="*/ 330189 h 606342"/>
                <a:gd name="connsiteX120" fmla="*/ 349014 w 555350"/>
                <a:gd name="connsiteY120" fmla="*/ 546709 h 606342"/>
                <a:gd name="connsiteX121" fmla="*/ 350281 w 555350"/>
                <a:gd name="connsiteY121" fmla="*/ 549239 h 606342"/>
                <a:gd name="connsiteX122" fmla="*/ 352260 w 555350"/>
                <a:gd name="connsiteY122" fmla="*/ 549950 h 606342"/>
                <a:gd name="connsiteX123" fmla="*/ 353131 w 555350"/>
                <a:gd name="connsiteY123" fmla="*/ 549871 h 606342"/>
                <a:gd name="connsiteX124" fmla="*/ 437217 w 555350"/>
                <a:gd name="connsiteY124" fmla="*/ 528606 h 606342"/>
                <a:gd name="connsiteX125" fmla="*/ 439672 w 555350"/>
                <a:gd name="connsiteY125" fmla="*/ 525444 h 606342"/>
                <a:gd name="connsiteX126" fmla="*/ 439672 w 555350"/>
                <a:gd name="connsiteY126" fmla="*/ 333430 h 606342"/>
                <a:gd name="connsiteX127" fmla="*/ 436584 w 555350"/>
                <a:gd name="connsiteY127" fmla="*/ 330189 h 606342"/>
                <a:gd name="connsiteX128" fmla="*/ 273795 w 555350"/>
                <a:gd name="connsiteY128" fmla="*/ 323944 h 606342"/>
                <a:gd name="connsiteX129" fmla="*/ 271420 w 555350"/>
                <a:gd name="connsiteY129" fmla="*/ 324893 h 606342"/>
                <a:gd name="connsiteX130" fmla="*/ 270391 w 555350"/>
                <a:gd name="connsiteY130" fmla="*/ 327264 h 606342"/>
                <a:gd name="connsiteX131" fmla="*/ 270391 w 555350"/>
                <a:gd name="connsiteY131" fmla="*/ 395643 h 606342"/>
                <a:gd name="connsiteX132" fmla="*/ 271420 w 555350"/>
                <a:gd name="connsiteY132" fmla="*/ 397936 h 606342"/>
                <a:gd name="connsiteX133" fmla="*/ 273716 w 555350"/>
                <a:gd name="connsiteY133" fmla="*/ 398884 h 606342"/>
                <a:gd name="connsiteX134" fmla="*/ 273795 w 555350"/>
                <a:gd name="connsiteY134" fmla="*/ 398884 h 606342"/>
                <a:gd name="connsiteX135" fmla="*/ 327953 w 555350"/>
                <a:gd name="connsiteY135" fmla="*/ 396434 h 606342"/>
                <a:gd name="connsiteX136" fmla="*/ 331041 w 555350"/>
                <a:gd name="connsiteY136" fmla="*/ 393193 h 606342"/>
                <a:gd name="connsiteX137" fmla="*/ 331120 w 555350"/>
                <a:gd name="connsiteY137" fmla="*/ 393193 h 606342"/>
                <a:gd name="connsiteX138" fmla="*/ 331120 w 555350"/>
                <a:gd name="connsiteY138" fmla="*/ 329319 h 606342"/>
                <a:gd name="connsiteX139" fmla="*/ 327953 w 555350"/>
                <a:gd name="connsiteY139" fmla="*/ 325999 h 606342"/>
                <a:gd name="connsiteX140" fmla="*/ 130959 w 555350"/>
                <a:gd name="connsiteY140" fmla="*/ 321414 h 606342"/>
                <a:gd name="connsiteX141" fmla="*/ 88837 w 555350"/>
                <a:gd name="connsiteY141" fmla="*/ 324893 h 606342"/>
                <a:gd name="connsiteX142" fmla="*/ 85828 w 555350"/>
                <a:gd name="connsiteY142" fmla="*/ 328134 h 606342"/>
                <a:gd name="connsiteX143" fmla="*/ 85828 w 555350"/>
                <a:gd name="connsiteY143" fmla="*/ 394616 h 606342"/>
                <a:gd name="connsiteX144" fmla="*/ 88758 w 555350"/>
                <a:gd name="connsiteY144" fmla="*/ 397778 h 606342"/>
                <a:gd name="connsiteX145" fmla="*/ 130959 w 555350"/>
                <a:gd name="connsiteY145" fmla="*/ 401967 h 606342"/>
                <a:gd name="connsiteX146" fmla="*/ 131276 w 555350"/>
                <a:gd name="connsiteY146" fmla="*/ 401967 h 606342"/>
                <a:gd name="connsiteX147" fmla="*/ 133414 w 555350"/>
                <a:gd name="connsiteY147" fmla="*/ 401098 h 606342"/>
                <a:gd name="connsiteX148" fmla="*/ 134522 w 555350"/>
                <a:gd name="connsiteY148" fmla="*/ 398647 h 606342"/>
                <a:gd name="connsiteX149" fmla="*/ 134522 w 555350"/>
                <a:gd name="connsiteY149" fmla="*/ 324576 h 606342"/>
                <a:gd name="connsiteX150" fmla="*/ 133493 w 555350"/>
                <a:gd name="connsiteY150" fmla="*/ 322205 h 606342"/>
                <a:gd name="connsiteX151" fmla="*/ 130959 w 555350"/>
                <a:gd name="connsiteY151" fmla="*/ 321414 h 606342"/>
                <a:gd name="connsiteX152" fmla="*/ 176724 w 555350"/>
                <a:gd name="connsiteY152" fmla="*/ 320308 h 606342"/>
                <a:gd name="connsiteX153" fmla="*/ 174269 w 555350"/>
                <a:gd name="connsiteY153" fmla="*/ 321177 h 606342"/>
                <a:gd name="connsiteX154" fmla="*/ 173319 w 555350"/>
                <a:gd name="connsiteY154" fmla="*/ 323549 h 606342"/>
                <a:gd name="connsiteX155" fmla="*/ 173319 w 555350"/>
                <a:gd name="connsiteY155" fmla="*/ 399991 h 606342"/>
                <a:gd name="connsiteX156" fmla="*/ 174269 w 555350"/>
                <a:gd name="connsiteY156" fmla="*/ 402284 h 606342"/>
                <a:gd name="connsiteX157" fmla="*/ 176566 w 555350"/>
                <a:gd name="connsiteY157" fmla="*/ 403232 h 606342"/>
                <a:gd name="connsiteX158" fmla="*/ 176724 w 555350"/>
                <a:gd name="connsiteY158" fmla="*/ 403232 h 606342"/>
                <a:gd name="connsiteX159" fmla="*/ 243787 w 555350"/>
                <a:gd name="connsiteY159" fmla="*/ 400228 h 606342"/>
                <a:gd name="connsiteX160" fmla="*/ 246954 w 555350"/>
                <a:gd name="connsiteY160" fmla="*/ 396987 h 606342"/>
                <a:gd name="connsiteX161" fmla="*/ 246954 w 555350"/>
                <a:gd name="connsiteY161" fmla="*/ 326078 h 606342"/>
                <a:gd name="connsiteX162" fmla="*/ 243787 w 555350"/>
                <a:gd name="connsiteY162" fmla="*/ 322837 h 606342"/>
                <a:gd name="connsiteX163" fmla="*/ 504043 w 555350"/>
                <a:gd name="connsiteY163" fmla="*/ 258806 h 606342"/>
                <a:gd name="connsiteX164" fmla="*/ 501430 w 555350"/>
                <a:gd name="connsiteY164" fmla="*/ 259518 h 606342"/>
                <a:gd name="connsiteX165" fmla="*/ 500243 w 555350"/>
                <a:gd name="connsiteY165" fmla="*/ 261968 h 606342"/>
                <a:gd name="connsiteX166" fmla="*/ 500243 w 555350"/>
                <a:gd name="connsiteY166" fmla="*/ 311296 h 606342"/>
                <a:gd name="connsiteX167" fmla="*/ 503251 w 555350"/>
                <a:gd name="connsiteY167" fmla="*/ 314537 h 606342"/>
                <a:gd name="connsiteX168" fmla="*/ 531993 w 555350"/>
                <a:gd name="connsiteY168" fmla="*/ 316830 h 606342"/>
                <a:gd name="connsiteX169" fmla="*/ 532230 w 555350"/>
                <a:gd name="connsiteY169" fmla="*/ 316830 h 606342"/>
                <a:gd name="connsiteX170" fmla="*/ 534447 w 555350"/>
                <a:gd name="connsiteY170" fmla="*/ 315960 h 606342"/>
                <a:gd name="connsiteX171" fmla="*/ 535477 w 555350"/>
                <a:gd name="connsiteY171" fmla="*/ 313588 h 606342"/>
                <a:gd name="connsiteX172" fmla="*/ 535477 w 555350"/>
                <a:gd name="connsiteY172" fmla="*/ 266632 h 606342"/>
                <a:gd name="connsiteX173" fmla="*/ 532784 w 555350"/>
                <a:gd name="connsiteY173" fmla="*/ 263391 h 606342"/>
                <a:gd name="connsiteX174" fmla="*/ 455111 w 555350"/>
                <a:gd name="connsiteY174" fmla="*/ 250822 h 606342"/>
                <a:gd name="connsiteX175" fmla="*/ 452499 w 555350"/>
                <a:gd name="connsiteY175" fmla="*/ 251613 h 606342"/>
                <a:gd name="connsiteX176" fmla="*/ 451311 w 555350"/>
                <a:gd name="connsiteY176" fmla="*/ 254063 h 606342"/>
                <a:gd name="connsiteX177" fmla="*/ 451311 w 555350"/>
                <a:gd name="connsiteY177" fmla="*/ 307422 h 606342"/>
                <a:gd name="connsiteX178" fmla="*/ 454320 w 555350"/>
                <a:gd name="connsiteY178" fmla="*/ 310664 h 606342"/>
                <a:gd name="connsiteX179" fmla="*/ 487812 w 555350"/>
                <a:gd name="connsiteY179" fmla="*/ 313351 h 606342"/>
                <a:gd name="connsiteX180" fmla="*/ 488049 w 555350"/>
                <a:gd name="connsiteY180" fmla="*/ 313351 h 606342"/>
                <a:gd name="connsiteX181" fmla="*/ 490266 w 555350"/>
                <a:gd name="connsiteY181" fmla="*/ 312482 h 606342"/>
                <a:gd name="connsiteX182" fmla="*/ 491375 w 555350"/>
                <a:gd name="connsiteY182" fmla="*/ 310110 h 606342"/>
                <a:gd name="connsiteX183" fmla="*/ 491375 w 555350"/>
                <a:gd name="connsiteY183" fmla="*/ 259518 h 606342"/>
                <a:gd name="connsiteX184" fmla="*/ 488603 w 555350"/>
                <a:gd name="connsiteY184" fmla="*/ 256277 h 606342"/>
                <a:gd name="connsiteX185" fmla="*/ 53682 w 555350"/>
                <a:gd name="connsiteY185" fmla="*/ 237384 h 606342"/>
                <a:gd name="connsiteX186" fmla="*/ 25178 w 555350"/>
                <a:gd name="connsiteY186" fmla="*/ 247423 h 606342"/>
                <a:gd name="connsiteX187" fmla="*/ 23041 w 555350"/>
                <a:gd name="connsiteY187" fmla="*/ 250506 h 606342"/>
                <a:gd name="connsiteX188" fmla="*/ 23041 w 555350"/>
                <a:gd name="connsiteY188" fmla="*/ 305683 h 606342"/>
                <a:gd name="connsiteX189" fmla="*/ 24149 w 555350"/>
                <a:gd name="connsiteY189" fmla="*/ 308213 h 606342"/>
                <a:gd name="connsiteX190" fmla="*/ 26287 w 555350"/>
                <a:gd name="connsiteY190" fmla="*/ 308924 h 606342"/>
                <a:gd name="connsiteX191" fmla="*/ 26841 w 555350"/>
                <a:gd name="connsiteY191" fmla="*/ 308924 h 606342"/>
                <a:gd name="connsiteX192" fmla="*/ 55345 w 555350"/>
                <a:gd name="connsiteY192" fmla="*/ 304023 h 606342"/>
                <a:gd name="connsiteX193" fmla="*/ 58037 w 555350"/>
                <a:gd name="connsiteY193" fmla="*/ 300782 h 606342"/>
                <a:gd name="connsiteX194" fmla="*/ 58037 w 555350"/>
                <a:gd name="connsiteY194" fmla="*/ 240467 h 606342"/>
                <a:gd name="connsiteX195" fmla="*/ 56691 w 555350"/>
                <a:gd name="connsiteY195" fmla="*/ 237858 h 606342"/>
                <a:gd name="connsiteX196" fmla="*/ 53682 w 555350"/>
                <a:gd name="connsiteY196" fmla="*/ 237384 h 606342"/>
                <a:gd name="connsiteX197" fmla="*/ 274191 w 555350"/>
                <a:gd name="connsiteY197" fmla="*/ 221495 h 606342"/>
                <a:gd name="connsiteX198" fmla="*/ 271578 w 555350"/>
                <a:gd name="connsiteY198" fmla="*/ 222206 h 606342"/>
                <a:gd name="connsiteX199" fmla="*/ 270391 w 555350"/>
                <a:gd name="connsiteY199" fmla="*/ 224657 h 606342"/>
                <a:gd name="connsiteX200" fmla="*/ 270391 w 555350"/>
                <a:gd name="connsiteY200" fmla="*/ 293035 h 606342"/>
                <a:gd name="connsiteX201" fmla="*/ 273399 w 555350"/>
                <a:gd name="connsiteY201" fmla="*/ 296276 h 606342"/>
                <a:gd name="connsiteX202" fmla="*/ 327557 w 555350"/>
                <a:gd name="connsiteY202" fmla="*/ 300624 h 606342"/>
                <a:gd name="connsiteX203" fmla="*/ 327794 w 555350"/>
                <a:gd name="connsiteY203" fmla="*/ 300624 h 606342"/>
                <a:gd name="connsiteX204" fmla="*/ 330011 w 555350"/>
                <a:gd name="connsiteY204" fmla="*/ 299755 h 606342"/>
                <a:gd name="connsiteX205" fmla="*/ 331041 w 555350"/>
                <a:gd name="connsiteY205" fmla="*/ 297383 h 606342"/>
                <a:gd name="connsiteX206" fmla="*/ 331120 w 555350"/>
                <a:gd name="connsiteY206" fmla="*/ 297383 h 606342"/>
                <a:gd name="connsiteX207" fmla="*/ 331120 w 555350"/>
                <a:gd name="connsiteY207" fmla="*/ 233510 h 606342"/>
                <a:gd name="connsiteX208" fmla="*/ 328349 w 555350"/>
                <a:gd name="connsiteY208" fmla="*/ 230269 h 606342"/>
                <a:gd name="connsiteX209" fmla="*/ 130168 w 555350"/>
                <a:gd name="connsiteY209" fmla="*/ 210427 h 606342"/>
                <a:gd name="connsiteX210" fmla="*/ 87966 w 555350"/>
                <a:gd name="connsiteY210" fmla="*/ 225289 h 606342"/>
                <a:gd name="connsiteX211" fmla="*/ 85828 w 555350"/>
                <a:gd name="connsiteY211" fmla="*/ 228372 h 606342"/>
                <a:gd name="connsiteX212" fmla="*/ 85828 w 555350"/>
                <a:gd name="connsiteY212" fmla="*/ 294853 h 606342"/>
                <a:gd name="connsiteX213" fmla="*/ 87016 w 555350"/>
                <a:gd name="connsiteY213" fmla="*/ 297304 h 606342"/>
                <a:gd name="connsiteX214" fmla="*/ 89075 w 555350"/>
                <a:gd name="connsiteY214" fmla="*/ 298095 h 606342"/>
                <a:gd name="connsiteX215" fmla="*/ 89629 w 555350"/>
                <a:gd name="connsiteY215" fmla="*/ 298095 h 606342"/>
                <a:gd name="connsiteX216" fmla="*/ 131830 w 555350"/>
                <a:gd name="connsiteY216" fmla="*/ 290822 h 606342"/>
                <a:gd name="connsiteX217" fmla="*/ 134522 w 555350"/>
                <a:gd name="connsiteY217" fmla="*/ 287581 h 606342"/>
                <a:gd name="connsiteX218" fmla="*/ 134522 w 555350"/>
                <a:gd name="connsiteY218" fmla="*/ 213510 h 606342"/>
                <a:gd name="connsiteX219" fmla="*/ 133176 w 555350"/>
                <a:gd name="connsiteY219" fmla="*/ 210902 h 606342"/>
                <a:gd name="connsiteX220" fmla="*/ 130168 w 555350"/>
                <a:gd name="connsiteY220" fmla="*/ 210427 h 606342"/>
                <a:gd name="connsiteX221" fmla="*/ 177120 w 555350"/>
                <a:gd name="connsiteY221" fmla="*/ 205684 h 606342"/>
                <a:gd name="connsiteX222" fmla="*/ 174428 w 555350"/>
                <a:gd name="connsiteY222" fmla="*/ 206475 h 606342"/>
                <a:gd name="connsiteX223" fmla="*/ 173319 w 555350"/>
                <a:gd name="connsiteY223" fmla="*/ 208926 h 606342"/>
                <a:gd name="connsiteX224" fmla="*/ 173319 w 555350"/>
                <a:gd name="connsiteY224" fmla="*/ 285367 h 606342"/>
                <a:gd name="connsiteX225" fmla="*/ 176328 w 555350"/>
                <a:gd name="connsiteY225" fmla="*/ 288608 h 606342"/>
                <a:gd name="connsiteX226" fmla="*/ 243391 w 555350"/>
                <a:gd name="connsiteY226" fmla="*/ 293905 h 606342"/>
                <a:gd name="connsiteX227" fmla="*/ 243708 w 555350"/>
                <a:gd name="connsiteY227" fmla="*/ 293905 h 606342"/>
                <a:gd name="connsiteX228" fmla="*/ 245846 w 555350"/>
                <a:gd name="connsiteY228" fmla="*/ 293114 h 606342"/>
                <a:gd name="connsiteX229" fmla="*/ 246954 w 555350"/>
                <a:gd name="connsiteY229" fmla="*/ 290664 h 606342"/>
                <a:gd name="connsiteX230" fmla="*/ 246954 w 555350"/>
                <a:gd name="connsiteY230" fmla="*/ 219834 h 606342"/>
                <a:gd name="connsiteX231" fmla="*/ 244183 w 555350"/>
                <a:gd name="connsiteY231" fmla="*/ 216593 h 606342"/>
                <a:gd name="connsiteX232" fmla="*/ 504439 w 555350"/>
                <a:gd name="connsiteY232" fmla="*/ 184894 h 606342"/>
                <a:gd name="connsiteX233" fmla="*/ 501589 w 555350"/>
                <a:gd name="connsiteY233" fmla="*/ 185447 h 606342"/>
                <a:gd name="connsiteX234" fmla="*/ 500243 w 555350"/>
                <a:gd name="connsiteY234" fmla="*/ 187977 h 606342"/>
                <a:gd name="connsiteX235" fmla="*/ 500243 w 555350"/>
                <a:gd name="connsiteY235" fmla="*/ 237305 h 606342"/>
                <a:gd name="connsiteX236" fmla="*/ 502855 w 555350"/>
                <a:gd name="connsiteY236" fmla="*/ 240546 h 606342"/>
                <a:gd name="connsiteX237" fmla="*/ 531597 w 555350"/>
                <a:gd name="connsiteY237" fmla="*/ 246395 h 606342"/>
                <a:gd name="connsiteX238" fmla="*/ 532230 w 555350"/>
                <a:gd name="connsiteY238" fmla="*/ 246395 h 606342"/>
                <a:gd name="connsiteX239" fmla="*/ 534289 w 555350"/>
                <a:gd name="connsiteY239" fmla="*/ 245684 h 606342"/>
                <a:gd name="connsiteX240" fmla="*/ 535477 w 555350"/>
                <a:gd name="connsiteY240" fmla="*/ 243154 h 606342"/>
                <a:gd name="connsiteX241" fmla="*/ 535477 w 555350"/>
                <a:gd name="connsiteY241" fmla="*/ 196277 h 606342"/>
                <a:gd name="connsiteX242" fmla="*/ 533180 w 555350"/>
                <a:gd name="connsiteY242" fmla="*/ 193115 h 606342"/>
                <a:gd name="connsiteX243" fmla="*/ 455507 w 555350"/>
                <a:gd name="connsiteY243" fmla="*/ 170823 h 606342"/>
                <a:gd name="connsiteX244" fmla="*/ 452657 w 555350"/>
                <a:gd name="connsiteY244" fmla="*/ 171376 h 606342"/>
                <a:gd name="connsiteX245" fmla="*/ 451311 w 555350"/>
                <a:gd name="connsiteY245" fmla="*/ 173985 h 606342"/>
                <a:gd name="connsiteX246" fmla="*/ 451311 w 555350"/>
                <a:gd name="connsiteY246" fmla="*/ 227344 h 606342"/>
                <a:gd name="connsiteX247" fmla="*/ 453924 w 555350"/>
                <a:gd name="connsiteY247" fmla="*/ 230585 h 606342"/>
                <a:gd name="connsiteX248" fmla="*/ 487416 w 555350"/>
                <a:gd name="connsiteY248" fmla="*/ 237384 h 606342"/>
                <a:gd name="connsiteX249" fmla="*/ 488049 w 555350"/>
                <a:gd name="connsiteY249" fmla="*/ 237463 h 606342"/>
                <a:gd name="connsiteX250" fmla="*/ 490108 w 555350"/>
                <a:gd name="connsiteY250" fmla="*/ 236672 h 606342"/>
                <a:gd name="connsiteX251" fmla="*/ 491375 w 555350"/>
                <a:gd name="connsiteY251" fmla="*/ 234143 h 606342"/>
                <a:gd name="connsiteX252" fmla="*/ 491375 w 555350"/>
                <a:gd name="connsiteY252" fmla="*/ 183550 h 606342"/>
                <a:gd name="connsiteX253" fmla="*/ 488999 w 555350"/>
                <a:gd name="connsiteY253" fmla="*/ 180467 h 606342"/>
                <a:gd name="connsiteX254" fmla="*/ 56374 w 555350"/>
                <a:gd name="connsiteY254" fmla="*/ 147187 h 606342"/>
                <a:gd name="connsiteX255" fmla="*/ 53049 w 555350"/>
                <a:gd name="connsiteY255" fmla="*/ 147266 h 606342"/>
                <a:gd name="connsiteX256" fmla="*/ 24545 w 555350"/>
                <a:gd name="connsiteY256" fmla="*/ 164973 h 606342"/>
                <a:gd name="connsiteX257" fmla="*/ 23041 w 555350"/>
                <a:gd name="connsiteY257" fmla="*/ 167740 h 606342"/>
                <a:gd name="connsiteX258" fmla="*/ 23041 w 555350"/>
                <a:gd name="connsiteY258" fmla="*/ 222917 h 606342"/>
                <a:gd name="connsiteX259" fmla="*/ 24466 w 555350"/>
                <a:gd name="connsiteY259" fmla="*/ 225684 h 606342"/>
                <a:gd name="connsiteX260" fmla="*/ 26287 w 555350"/>
                <a:gd name="connsiteY260" fmla="*/ 226159 h 606342"/>
                <a:gd name="connsiteX261" fmla="*/ 27633 w 555350"/>
                <a:gd name="connsiteY261" fmla="*/ 225921 h 606342"/>
                <a:gd name="connsiteX262" fmla="*/ 56058 w 555350"/>
                <a:gd name="connsiteY262" fmla="*/ 213352 h 606342"/>
                <a:gd name="connsiteX263" fmla="*/ 58037 w 555350"/>
                <a:gd name="connsiteY263" fmla="*/ 210348 h 606342"/>
                <a:gd name="connsiteX264" fmla="*/ 58037 w 555350"/>
                <a:gd name="connsiteY264" fmla="*/ 150033 h 606342"/>
                <a:gd name="connsiteX265" fmla="*/ 56374 w 555350"/>
                <a:gd name="connsiteY265" fmla="*/ 147187 h 606342"/>
                <a:gd name="connsiteX266" fmla="*/ 274587 w 555350"/>
                <a:gd name="connsiteY266" fmla="*/ 119045 h 606342"/>
                <a:gd name="connsiteX267" fmla="*/ 271737 w 555350"/>
                <a:gd name="connsiteY267" fmla="*/ 119598 h 606342"/>
                <a:gd name="connsiteX268" fmla="*/ 270391 w 555350"/>
                <a:gd name="connsiteY268" fmla="*/ 122128 h 606342"/>
                <a:gd name="connsiteX269" fmla="*/ 270391 w 555350"/>
                <a:gd name="connsiteY269" fmla="*/ 190507 h 606342"/>
                <a:gd name="connsiteX270" fmla="*/ 273004 w 555350"/>
                <a:gd name="connsiteY270" fmla="*/ 193748 h 606342"/>
                <a:gd name="connsiteX271" fmla="*/ 327161 w 555350"/>
                <a:gd name="connsiteY271" fmla="*/ 204736 h 606342"/>
                <a:gd name="connsiteX272" fmla="*/ 327794 w 555350"/>
                <a:gd name="connsiteY272" fmla="*/ 204815 h 606342"/>
                <a:gd name="connsiteX273" fmla="*/ 329853 w 555350"/>
                <a:gd name="connsiteY273" fmla="*/ 204103 h 606342"/>
                <a:gd name="connsiteX274" fmla="*/ 331041 w 555350"/>
                <a:gd name="connsiteY274" fmla="*/ 201574 h 606342"/>
                <a:gd name="connsiteX275" fmla="*/ 331041 w 555350"/>
                <a:gd name="connsiteY275" fmla="*/ 137701 h 606342"/>
                <a:gd name="connsiteX276" fmla="*/ 328744 w 555350"/>
                <a:gd name="connsiteY276" fmla="*/ 134539 h 606342"/>
                <a:gd name="connsiteX277" fmla="*/ 132860 w 555350"/>
                <a:gd name="connsiteY277" fmla="*/ 99599 h 606342"/>
                <a:gd name="connsiteX278" fmla="*/ 129534 w 555350"/>
                <a:gd name="connsiteY278" fmla="*/ 99678 h 606342"/>
                <a:gd name="connsiteX279" fmla="*/ 87333 w 555350"/>
                <a:gd name="connsiteY279" fmla="*/ 125922 h 606342"/>
                <a:gd name="connsiteX280" fmla="*/ 85828 w 555350"/>
                <a:gd name="connsiteY280" fmla="*/ 128689 h 606342"/>
                <a:gd name="connsiteX281" fmla="*/ 85828 w 555350"/>
                <a:gd name="connsiteY281" fmla="*/ 195092 h 606342"/>
                <a:gd name="connsiteX282" fmla="*/ 87333 w 555350"/>
                <a:gd name="connsiteY282" fmla="*/ 197858 h 606342"/>
                <a:gd name="connsiteX283" fmla="*/ 89075 w 555350"/>
                <a:gd name="connsiteY283" fmla="*/ 198412 h 606342"/>
                <a:gd name="connsiteX284" fmla="*/ 90421 w 555350"/>
                <a:gd name="connsiteY284" fmla="*/ 198096 h 606342"/>
                <a:gd name="connsiteX285" fmla="*/ 132622 w 555350"/>
                <a:gd name="connsiteY285" fmla="*/ 179440 h 606342"/>
                <a:gd name="connsiteX286" fmla="*/ 134522 w 555350"/>
                <a:gd name="connsiteY286" fmla="*/ 176515 h 606342"/>
                <a:gd name="connsiteX287" fmla="*/ 134522 w 555350"/>
                <a:gd name="connsiteY287" fmla="*/ 102444 h 606342"/>
                <a:gd name="connsiteX288" fmla="*/ 132860 w 555350"/>
                <a:gd name="connsiteY288" fmla="*/ 99599 h 606342"/>
                <a:gd name="connsiteX289" fmla="*/ 177516 w 555350"/>
                <a:gd name="connsiteY289" fmla="*/ 91219 h 606342"/>
                <a:gd name="connsiteX290" fmla="*/ 174586 w 555350"/>
                <a:gd name="connsiteY290" fmla="*/ 91694 h 606342"/>
                <a:gd name="connsiteX291" fmla="*/ 173319 w 555350"/>
                <a:gd name="connsiteY291" fmla="*/ 94302 h 606342"/>
                <a:gd name="connsiteX292" fmla="*/ 173319 w 555350"/>
                <a:gd name="connsiteY292" fmla="*/ 170744 h 606342"/>
                <a:gd name="connsiteX293" fmla="*/ 175932 w 555350"/>
                <a:gd name="connsiteY293" fmla="*/ 173906 h 606342"/>
                <a:gd name="connsiteX294" fmla="*/ 242995 w 555350"/>
                <a:gd name="connsiteY294" fmla="*/ 187582 h 606342"/>
                <a:gd name="connsiteX295" fmla="*/ 243708 w 555350"/>
                <a:gd name="connsiteY295" fmla="*/ 187661 h 606342"/>
                <a:gd name="connsiteX296" fmla="*/ 245767 w 555350"/>
                <a:gd name="connsiteY296" fmla="*/ 186949 h 606342"/>
                <a:gd name="connsiteX297" fmla="*/ 246954 w 555350"/>
                <a:gd name="connsiteY297" fmla="*/ 184420 h 606342"/>
                <a:gd name="connsiteX298" fmla="*/ 246954 w 555350"/>
                <a:gd name="connsiteY298" fmla="*/ 113511 h 606342"/>
                <a:gd name="connsiteX299" fmla="*/ 244579 w 555350"/>
                <a:gd name="connsiteY299" fmla="*/ 110429 h 606342"/>
                <a:gd name="connsiteX300" fmla="*/ 153129 w 555350"/>
                <a:gd name="connsiteY300" fmla="*/ 74 h 606342"/>
                <a:gd name="connsiteX301" fmla="*/ 157880 w 555350"/>
                <a:gd name="connsiteY301" fmla="*/ 548 h 606342"/>
                <a:gd name="connsiteX302" fmla="*/ 331199 w 555350"/>
                <a:gd name="connsiteY302" fmla="*/ 64579 h 606342"/>
                <a:gd name="connsiteX303" fmla="*/ 337612 w 555350"/>
                <a:gd name="connsiteY303" fmla="*/ 73749 h 606342"/>
                <a:gd name="connsiteX304" fmla="*/ 337612 w 555350"/>
                <a:gd name="connsiteY304" fmla="*/ 98650 h 606342"/>
                <a:gd name="connsiteX305" fmla="*/ 355348 w 555350"/>
                <a:gd name="connsiteY305" fmla="*/ 104421 h 606342"/>
                <a:gd name="connsiteX306" fmla="*/ 362078 w 555350"/>
                <a:gd name="connsiteY306" fmla="*/ 113749 h 606342"/>
                <a:gd name="connsiteX307" fmla="*/ 362078 w 555350"/>
                <a:gd name="connsiteY307" fmla="*/ 161021 h 606342"/>
                <a:gd name="connsiteX308" fmla="*/ 432783 w 555350"/>
                <a:gd name="connsiteY308" fmla="*/ 132326 h 606342"/>
                <a:gd name="connsiteX309" fmla="*/ 436188 w 555350"/>
                <a:gd name="connsiteY309" fmla="*/ 131535 h 606342"/>
                <a:gd name="connsiteX310" fmla="*/ 439514 w 555350"/>
                <a:gd name="connsiteY310" fmla="*/ 132088 h 606342"/>
                <a:gd name="connsiteX311" fmla="*/ 548620 w 555350"/>
                <a:gd name="connsiteY311" fmla="*/ 167819 h 606342"/>
                <a:gd name="connsiteX312" fmla="*/ 555350 w 555350"/>
                <a:gd name="connsiteY312" fmla="*/ 177147 h 606342"/>
                <a:gd name="connsiteX313" fmla="*/ 555350 w 555350"/>
                <a:gd name="connsiteY313" fmla="*/ 498014 h 606342"/>
                <a:gd name="connsiteX314" fmla="*/ 547907 w 555350"/>
                <a:gd name="connsiteY314" fmla="*/ 507421 h 606342"/>
                <a:gd name="connsiteX315" fmla="*/ 438801 w 555350"/>
                <a:gd name="connsiteY315" fmla="*/ 534930 h 606342"/>
                <a:gd name="connsiteX316" fmla="*/ 354715 w 555350"/>
                <a:gd name="connsiteY316" fmla="*/ 556195 h 606342"/>
                <a:gd name="connsiteX317" fmla="*/ 156850 w 555350"/>
                <a:gd name="connsiteY317" fmla="*/ 606076 h 606342"/>
                <a:gd name="connsiteX318" fmla="*/ 153367 w 555350"/>
                <a:gd name="connsiteY318" fmla="*/ 606234 h 606342"/>
                <a:gd name="connsiteX319" fmla="*/ 149804 w 555350"/>
                <a:gd name="connsiteY319" fmla="*/ 605127 h 606342"/>
                <a:gd name="connsiteX320" fmla="*/ 5147 w 555350"/>
                <a:gd name="connsiteY320" fmla="*/ 525998 h 606342"/>
                <a:gd name="connsiteX321" fmla="*/ 0 w 555350"/>
                <a:gd name="connsiteY321" fmla="*/ 517381 h 606342"/>
                <a:gd name="connsiteX322" fmla="*/ 0 w 555350"/>
                <a:gd name="connsiteY322" fmla="*/ 151851 h 606342"/>
                <a:gd name="connsiteX323" fmla="*/ 4117 w 555350"/>
                <a:gd name="connsiteY323" fmla="*/ 143946 h 606342"/>
                <a:gd name="connsiteX324" fmla="*/ 16469 w 555350"/>
                <a:gd name="connsiteY324" fmla="*/ 135092 h 606342"/>
                <a:gd name="connsiteX325" fmla="*/ 16469 w 555350"/>
                <a:gd name="connsiteY325" fmla="*/ 112563 h 606342"/>
                <a:gd name="connsiteX326" fmla="*/ 20111 w 555350"/>
                <a:gd name="connsiteY326" fmla="*/ 104974 h 606342"/>
                <a:gd name="connsiteX327" fmla="*/ 148299 w 555350"/>
                <a:gd name="connsiteY327" fmla="*/ 2129 h 606342"/>
                <a:gd name="connsiteX328" fmla="*/ 153129 w 555350"/>
                <a:gd name="connsiteY328" fmla="*/ 74 h 606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Lst>
              <a:rect l="l" t="t" r="r" b="b"/>
              <a:pathLst>
                <a:path w="555350" h="606342">
                  <a:moveTo>
                    <a:pt x="243391" y="429161"/>
                  </a:moveTo>
                  <a:lnTo>
                    <a:pt x="176249" y="434931"/>
                  </a:lnTo>
                  <a:cubicBezTo>
                    <a:pt x="174586" y="435090"/>
                    <a:pt x="173319" y="436433"/>
                    <a:pt x="173319" y="438173"/>
                  </a:cubicBezTo>
                  <a:lnTo>
                    <a:pt x="173319" y="514535"/>
                  </a:lnTo>
                  <a:cubicBezTo>
                    <a:pt x="173319" y="515563"/>
                    <a:pt x="173715" y="516433"/>
                    <a:pt x="174428" y="517065"/>
                  </a:cubicBezTo>
                  <a:cubicBezTo>
                    <a:pt x="175061" y="517539"/>
                    <a:pt x="175774" y="517856"/>
                    <a:pt x="176566" y="517856"/>
                  </a:cubicBezTo>
                  <a:cubicBezTo>
                    <a:pt x="176724" y="517856"/>
                    <a:pt x="176961" y="517856"/>
                    <a:pt x="177120" y="517776"/>
                  </a:cubicBezTo>
                  <a:lnTo>
                    <a:pt x="244183" y="506393"/>
                  </a:lnTo>
                  <a:cubicBezTo>
                    <a:pt x="245767" y="506156"/>
                    <a:pt x="246954" y="504812"/>
                    <a:pt x="246954" y="503231"/>
                  </a:cubicBezTo>
                  <a:lnTo>
                    <a:pt x="246954" y="432402"/>
                  </a:lnTo>
                  <a:cubicBezTo>
                    <a:pt x="246954" y="431453"/>
                    <a:pt x="246558" y="430584"/>
                    <a:pt x="245846" y="429951"/>
                  </a:cubicBezTo>
                  <a:cubicBezTo>
                    <a:pt x="245212" y="429398"/>
                    <a:pt x="244341" y="429003"/>
                    <a:pt x="243391" y="429161"/>
                  </a:cubicBezTo>
                  <a:close/>
                  <a:moveTo>
                    <a:pt x="89708" y="424576"/>
                  </a:moveTo>
                  <a:cubicBezTo>
                    <a:pt x="88758" y="424418"/>
                    <a:pt x="87808" y="424655"/>
                    <a:pt x="87016" y="425287"/>
                  </a:cubicBezTo>
                  <a:cubicBezTo>
                    <a:pt x="86303" y="425920"/>
                    <a:pt x="85828" y="426868"/>
                    <a:pt x="85828" y="427817"/>
                  </a:cubicBezTo>
                  <a:lnTo>
                    <a:pt x="85828" y="560780"/>
                  </a:lnTo>
                  <a:cubicBezTo>
                    <a:pt x="85828" y="561966"/>
                    <a:pt x="86462" y="563072"/>
                    <a:pt x="87491" y="563626"/>
                  </a:cubicBezTo>
                  <a:lnTo>
                    <a:pt x="129693" y="586709"/>
                  </a:lnTo>
                  <a:cubicBezTo>
                    <a:pt x="130168" y="586946"/>
                    <a:pt x="130722" y="587104"/>
                    <a:pt x="131276" y="587104"/>
                  </a:cubicBezTo>
                  <a:cubicBezTo>
                    <a:pt x="131830" y="587104"/>
                    <a:pt x="132385" y="586946"/>
                    <a:pt x="132939" y="586629"/>
                  </a:cubicBezTo>
                  <a:cubicBezTo>
                    <a:pt x="133889" y="586076"/>
                    <a:pt x="134522" y="584969"/>
                    <a:pt x="134522" y="583863"/>
                  </a:cubicBezTo>
                  <a:lnTo>
                    <a:pt x="134522" y="435722"/>
                  </a:lnTo>
                  <a:cubicBezTo>
                    <a:pt x="134522" y="434141"/>
                    <a:pt x="133414" y="432797"/>
                    <a:pt x="131830" y="432481"/>
                  </a:cubicBezTo>
                  <a:close/>
                  <a:moveTo>
                    <a:pt x="327557" y="421888"/>
                  </a:moveTo>
                  <a:lnTo>
                    <a:pt x="273399" y="426552"/>
                  </a:lnTo>
                  <a:cubicBezTo>
                    <a:pt x="271737" y="426710"/>
                    <a:pt x="270391" y="428054"/>
                    <a:pt x="270391" y="429793"/>
                  </a:cubicBezTo>
                  <a:lnTo>
                    <a:pt x="270391" y="498172"/>
                  </a:lnTo>
                  <a:cubicBezTo>
                    <a:pt x="270391" y="499121"/>
                    <a:pt x="270866" y="499990"/>
                    <a:pt x="271578" y="500623"/>
                  </a:cubicBezTo>
                  <a:cubicBezTo>
                    <a:pt x="272212" y="501097"/>
                    <a:pt x="272924" y="501413"/>
                    <a:pt x="273716" y="501413"/>
                  </a:cubicBezTo>
                  <a:cubicBezTo>
                    <a:pt x="273875" y="501413"/>
                    <a:pt x="274033" y="501413"/>
                    <a:pt x="274270" y="501334"/>
                  </a:cubicBezTo>
                  <a:lnTo>
                    <a:pt x="328349" y="492164"/>
                  </a:lnTo>
                  <a:cubicBezTo>
                    <a:pt x="329932" y="491927"/>
                    <a:pt x="331041" y="490583"/>
                    <a:pt x="331041" y="489002"/>
                  </a:cubicBezTo>
                  <a:lnTo>
                    <a:pt x="331041" y="425129"/>
                  </a:lnTo>
                  <a:cubicBezTo>
                    <a:pt x="331041" y="424181"/>
                    <a:pt x="330724" y="423311"/>
                    <a:pt x="330011" y="422679"/>
                  </a:cubicBezTo>
                  <a:cubicBezTo>
                    <a:pt x="329378" y="422125"/>
                    <a:pt x="328428" y="421730"/>
                    <a:pt x="327557" y="421888"/>
                  </a:cubicBezTo>
                  <a:close/>
                  <a:moveTo>
                    <a:pt x="26920" y="412797"/>
                  </a:moveTo>
                  <a:cubicBezTo>
                    <a:pt x="25891" y="412639"/>
                    <a:pt x="24941" y="412955"/>
                    <a:pt x="24228" y="413509"/>
                  </a:cubicBezTo>
                  <a:cubicBezTo>
                    <a:pt x="23436" y="414141"/>
                    <a:pt x="23041" y="415090"/>
                    <a:pt x="23041" y="416038"/>
                  </a:cubicBezTo>
                  <a:lnTo>
                    <a:pt x="23041" y="526393"/>
                  </a:lnTo>
                  <a:cubicBezTo>
                    <a:pt x="23041" y="527579"/>
                    <a:pt x="23674" y="528685"/>
                    <a:pt x="24703" y="529239"/>
                  </a:cubicBezTo>
                  <a:lnTo>
                    <a:pt x="53207" y="544812"/>
                  </a:lnTo>
                  <a:cubicBezTo>
                    <a:pt x="53682" y="545128"/>
                    <a:pt x="54236" y="545286"/>
                    <a:pt x="54791" y="545286"/>
                  </a:cubicBezTo>
                  <a:cubicBezTo>
                    <a:pt x="55345" y="545286"/>
                    <a:pt x="55899" y="545128"/>
                    <a:pt x="56453" y="544812"/>
                  </a:cubicBezTo>
                  <a:cubicBezTo>
                    <a:pt x="57404" y="544179"/>
                    <a:pt x="58037" y="543152"/>
                    <a:pt x="58037" y="541966"/>
                  </a:cubicBezTo>
                  <a:lnTo>
                    <a:pt x="58037" y="421414"/>
                  </a:lnTo>
                  <a:cubicBezTo>
                    <a:pt x="58037" y="419833"/>
                    <a:pt x="56929" y="418489"/>
                    <a:pt x="55345" y="418173"/>
                  </a:cubicBezTo>
                  <a:close/>
                  <a:moveTo>
                    <a:pt x="487812" y="408054"/>
                  </a:moveTo>
                  <a:lnTo>
                    <a:pt x="454320" y="410900"/>
                  </a:lnTo>
                  <a:cubicBezTo>
                    <a:pt x="452578" y="411058"/>
                    <a:pt x="451311" y="412481"/>
                    <a:pt x="451311" y="414141"/>
                  </a:cubicBezTo>
                  <a:lnTo>
                    <a:pt x="451311" y="467500"/>
                  </a:lnTo>
                  <a:cubicBezTo>
                    <a:pt x="451311" y="468449"/>
                    <a:pt x="451786" y="469398"/>
                    <a:pt x="452499" y="470030"/>
                  </a:cubicBezTo>
                  <a:cubicBezTo>
                    <a:pt x="453053" y="470504"/>
                    <a:pt x="453845" y="470820"/>
                    <a:pt x="454557" y="470820"/>
                  </a:cubicBezTo>
                  <a:cubicBezTo>
                    <a:pt x="454795" y="470820"/>
                    <a:pt x="454953" y="470820"/>
                    <a:pt x="455111" y="470741"/>
                  </a:cubicBezTo>
                  <a:lnTo>
                    <a:pt x="488603" y="465129"/>
                  </a:lnTo>
                  <a:cubicBezTo>
                    <a:pt x="490187" y="464813"/>
                    <a:pt x="491375" y="463469"/>
                    <a:pt x="491375" y="461888"/>
                  </a:cubicBezTo>
                  <a:lnTo>
                    <a:pt x="491296" y="461888"/>
                  </a:lnTo>
                  <a:lnTo>
                    <a:pt x="491296" y="411295"/>
                  </a:lnTo>
                  <a:cubicBezTo>
                    <a:pt x="491296" y="410347"/>
                    <a:pt x="490979" y="409477"/>
                    <a:pt x="490266" y="408845"/>
                  </a:cubicBezTo>
                  <a:cubicBezTo>
                    <a:pt x="489633" y="408212"/>
                    <a:pt x="488683" y="407896"/>
                    <a:pt x="487812" y="408054"/>
                  </a:cubicBezTo>
                  <a:close/>
                  <a:moveTo>
                    <a:pt x="531913" y="404260"/>
                  </a:moveTo>
                  <a:lnTo>
                    <a:pt x="503251" y="406710"/>
                  </a:lnTo>
                  <a:cubicBezTo>
                    <a:pt x="501589" y="406869"/>
                    <a:pt x="500243" y="408212"/>
                    <a:pt x="500243" y="409952"/>
                  </a:cubicBezTo>
                  <a:lnTo>
                    <a:pt x="500243" y="459279"/>
                  </a:lnTo>
                  <a:cubicBezTo>
                    <a:pt x="500243" y="460228"/>
                    <a:pt x="500638" y="461097"/>
                    <a:pt x="501430" y="461730"/>
                  </a:cubicBezTo>
                  <a:cubicBezTo>
                    <a:pt x="501984" y="462283"/>
                    <a:pt x="502776" y="462520"/>
                    <a:pt x="503489" y="462520"/>
                  </a:cubicBezTo>
                  <a:cubicBezTo>
                    <a:pt x="503726" y="462520"/>
                    <a:pt x="503885" y="462520"/>
                    <a:pt x="504043" y="462441"/>
                  </a:cubicBezTo>
                  <a:lnTo>
                    <a:pt x="532784" y="457619"/>
                  </a:lnTo>
                  <a:cubicBezTo>
                    <a:pt x="534368" y="457382"/>
                    <a:pt x="535477" y="455959"/>
                    <a:pt x="535477" y="454378"/>
                  </a:cubicBezTo>
                  <a:lnTo>
                    <a:pt x="535477" y="407501"/>
                  </a:lnTo>
                  <a:cubicBezTo>
                    <a:pt x="535477" y="406552"/>
                    <a:pt x="535081" y="405683"/>
                    <a:pt x="534447" y="405050"/>
                  </a:cubicBezTo>
                  <a:cubicBezTo>
                    <a:pt x="533735" y="404497"/>
                    <a:pt x="532864" y="404102"/>
                    <a:pt x="531913" y="404260"/>
                  </a:cubicBezTo>
                  <a:close/>
                  <a:moveTo>
                    <a:pt x="365553" y="339962"/>
                  </a:moveTo>
                  <a:lnTo>
                    <a:pt x="426093" y="343203"/>
                  </a:lnTo>
                  <a:cubicBezTo>
                    <a:pt x="427834" y="343282"/>
                    <a:pt x="429179" y="344705"/>
                    <a:pt x="429179" y="346444"/>
                  </a:cubicBezTo>
                  <a:lnTo>
                    <a:pt x="429179" y="525475"/>
                  </a:lnTo>
                  <a:cubicBezTo>
                    <a:pt x="429179" y="526424"/>
                    <a:pt x="428783" y="527373"/>
                    <a:pt x="427992" y="528005"/>
                  </a:cubicBezTo>
                  <a:cubicBezTo>
                    <a:pt x="427359" y="528479"/>
                    <a:pt x="426647" y="528716"/>
                    <a:pt x="425934" y="528716"/>
                  </a:cubicBezTo>
                  <a:cubicBezTo>
                    <a:pt x="425697" y="528716"/>
                    <a:pt x="425460" y="528637"/>
                    <a:pt x="425222" y="528637"/>
                  </a:cubicBezTo>
                  <a:lnTo>
                    <a:pt x="364603" y="514963"/>
                  </a:lnTo>
                  <a:cubicBezTo>
                    <a:pt x="363100" y="514647"/>
                    <a:pt x="362071" y="513303"/>
                    <a:pt x="362071" y="511801"/>
                  </a:cubicBezTo>
                  <a:lnTo>
                    <a:pt x="362071" y="343203"/>
                  </a:lnTo>
                  <a:cubicBezTo>
                    <a:pt x="362071" y="342334"/>
                    <a:pt x="362467" y="341464"/>
                    <a:pt x="363100" y="340832"/>
                  </a:cubicBezTo>
                  <a:cubicBezTo>
                    <a:pt x="363733" y="340278"/>
                    <a:pt x="364603" y="339883"/>
                    <a:pt x="365553" y="339962"/>
                  </a:cubicBezTo>
                  <a:close/>
                  <a:moveTo>
                    <a:pt x="503647" y="332719"/>
                  </a:moveTo>
                  <a:cubicBezTo>
                    <a:pt x="502776" y="332640"/>
                    <a:pt x="501905" y="333035"/>
                    <a:pt x="501272" y="333588"/>
                  </a:cubicBezTo>
                  <a:cubicBezTo>
                    <a:pt x="500638" y="334221"/>
                    <a:pt x="500243" y="335090"/>
                    <a:pt x="500243" y="335960"/>
                  </a:cubicBezTo>
                  <a:lnTo>
                    <a:pt x="500243" y="385288"/>
                  </a:lnTo>
                  <a:cubicBezTo>
                    <a:pt x="500243" y="386157"/>
                    <a:pt x="500638" y="387027"/>
                    <a:pt x="501272" y="387659"/>
                  </a:cubicBezTo>
                  <a:cubicBezTo>
                    <a:pt x="501905" y="388213"/>
                    <a:pt x="502697" y="388529"/>
                    <a:pt x="503489" y="388529"/>
                  </a:cubicBezTo>
                  <a:lnTo>
                    <a:pt x="503647" y="388529"/>
                  </a:lnTo>
                  <a:lnTo>
                    <a:pt x="532389" y="387264"/>
                  </a:lnTo>
                  <a:cubicBezTo>
                    <a:pt x="534130" y="387185"/>
                    <a:pt x="535477" y="385762"/>
                    <a:pt x="535477" y="384023"/>
                  </a:cubicBezTo>
                  <a:lnTo>
                    <a:pt x="535477" y="337066"/>
                  </a:lnTo>
                  <a:cubicBezTo>
                    <a:pt x="535477" y="335327"/>
                    <a:pt x="534130" y="333904"/>
                    <a:pt x="532389" y="333825"/>
                  </a:cubicBezTo>
                  <a:close/>
                  <a:moveTo>
                    <a:pt x="454716" y="330821"/>
                  </a:moveTo>
                  <a:cubicBezTo>
                    <a:pt x="453845" y="330821"/>
                    <a:pt x="452974" y="331138"/>
                    <a:pt x="452340" y="331770"/>
                  </a:cubicBezTo>
                  <a:cubicBezTo>
                    <a:pt x="451707" y="332323"/>
                    <a:pt x="451311" y="333193"/>
                    <a:pt x="451311" y="334063"/>
                  </a:cubicBezTo>
                  <a:lnTo>
                    <a:pt x="451311" y="387501"/>
                  </a:lnTo>
                  <a:cubicBezTo>
                    <a:pt x="451311" y="388371"/>
                    <a:pt x="451707" y="389240"/>
                    <a:pt x="452340" y="389794"/>
                  </a:cubicBezTo>
                  <a:cubicBezTo>
                    <a:pt x="452974" y="390426"/>
                    <a:pt x="453765" y="390742"/>
                    <a:pt x="454636" y="390742"/>
                  </a:cubicBezTo>
                  <a:lnTo>
                    <a:pt x="454716" y="390742"/>
                  </a:lnTo>
                  <a:lnTo>
                    <a:pt x="488208" y="389240"/>
                  </a:lnTo>
                  <a:cubicBezTo>
                    <a:pt x="489949" y="389161"/>
                    <a:pt x="491375" y="387738"/>
                    <a:pt x="491375" y="385999"/>
                  </a:cubicBezTo>
                  <a:lnTo>
                    <a:pt x="491375" y="335406"/>
                  </a:lnTo>
                  <a:cubicBezTo>
                    <a:pt x="491375" y="333588"/>
                    <a:pt x="489949" y="332165"/>
                    <a:pt x="488208" y="332086"/>
                  </a:cubicBezTo>
                  <a:close/>
                  <a:moveTo>
                    <a:pt x="54474" y="327659"/>
                  </a:moveTo>
                  <a:lnTo>
                    <a:pt x="25970" y="330031"/>
                  </a:lnTo>
                  <a:cubicBezTo>
                    <a:pt x="24307" y="330189"/>
                    <a:pt x="23041" y="331612"/>
                    <a:pt x="23041" y="333272"/>
                  </a:cubicBezTo>
                  <a:lnTo>
                    <a:pt x="23041" y="388450"/>
                  </a:lnTo>
                  <a:cubicBezTo>
                    <a:pt x="23041" y="390110"/>
                    <a:pt x="24307" y="391533"/>
                    <a:pt x="25970" y="391691"/>
                  </a:cubicBezTo>
                  <a:lnTo>
                    <a:pt x="54474" y="394458"/>
                  </a:lnTo>
                  <a:cubicBezTo>
                    <a:pt x="54553" y="394458"/>
                    <a:pt x="54632" y="394458"/>
                    <a:pt x="54791" y="394458"/>
                  </a:cubicBezTo>
                  <a:cubicBezTo>
                    <a:pt x="55583" y="394458"/>
                    <a:pt x="56374" y="394220"/>
                    <a:pt x="56929" y="393667"/>
                  </a:cubicBezTo>
                  <a:cubicBezTo>
                    <a:pt x="57641" y="393035"/>
                    <a:pt x="58037" y="392165"/>
                    <a:pt x="58037" y="391217"/>
                  </a:cubicBezTo>
                  <a:lnTo>
                    <a:pt x="58037" y="330901"/>
                  </a:lnTo>
                  <a:cubicBezTo>
                    <a:pt x="58037" y="330031"/>
                    <a:pt x="57641" y="329161"/>
                    <a:pt x="57008" y="328529"/>
                  </a:cubicBezTo>
                  <a:cubicBezTo>
                    <a:pt x="56295" y="327897"/>
                    <a:pt x="55424" y="327580"/>
                    <a:pt x="54474" y="327659"/>
                  </a:cubicBezTo>
                  <a:close/>
                  <a:moveTo>
                    <a:pt x="352418" y="326948"/>
                  </a:moveTo>
                  <a:cubicBezTo>
                    <a:pt x="351547" y="326948"/>
                    <a:pt x="350677" y="327264"/>
                    <a:pt x="350043" y="327897"/>
                  </a:cubicBezTo>
                  <a:cubicBezTo>
                    <a:pt x="349410" y="328450"/>
                    <a:pt x="349014" y="329319"/>
                    <a:pt x="349014" y="330189"/>
                  </a:cubicBezTo>
                  <a:lnTo>
                    <a:pt x="349014" y="546709"/>
                  </a:lnTo>
                  <a:cubicBezTo>
                    <a:pt x="349014" y="547737"/>
                    <a:pt x="349489" y="548606"/>
                    <a:pt x="350281" y="549239"/>
                  </a:cubicBezTo>
                  <a:cubicBezTo>
                    <a:pt x="350835" y="549713"/>
                    <a:pt x="351547" y="549950"/>
                    <a:pt x="352260" y="549950"/>
                  </a:cubicBezTo>
                  <a:cubicBezTo>
                    <a:pt x="352577" y="549950"/>
                    <a:pt x="352814" y="549950"/>
                    <a:pt x="353131" y="549871"/>
                  </a:cubicBezTo>
                  <a:lnTo>
                    <a:pt x="437217" y="528606"/>
                  </a:lnTo>
                  <a:cubicBezTo>
                    <a:pt x="438722" y="528290"/>
                    <a:pt x="439672" y="526946"/>
                    <a:pt x="439672" y="525444"/>
                  </a:cubicBezTo>
                  <a:lnTo>
                    <a:pt x="439672" y="333430"/>
                  </a:lnTo>
                  <a:cubicBezTo>
                    <a:pt x="439672" y="331691"/>
                    <a:pt x="438326" y="330189"/>
                    <a:pt x="436584" y="330189"/>
                  </a:cubicBezTo>
                  <a:close/>
                  <a:moveTo>
                    <a:pt x="273795" y="323944"/>
                  </a:moveTo>
                  <a:cubicBezTo>
                    <a:pt x="272924" y="323944"/>
                    <a:pt x="272053" y="324260"/>
                    <a:pt x="271420" y="324893"/>
                  </a:cubicBezTo>
                  <a:cubicBezTo>
                    <a:pt x="270787" y="325525"/>
                    <a:pt x="270391" y="326395"/>
                    <a:pt x="270391" y="327264"/>
                  </a:cubicBezTo>
                  <a:lnTo>
                    <a:pt x="270391" y="395643"/>
                  </a:lnTo>
                  <a:cubicBezTo>
                    <a:pt x="270391" y="396513"/>
                    <a:pt x="270787" y="397382"/>
                    <a:pt x="271420" y="397936"/>
                  </a:cubicBezTo>
                  <a:cubicBezTo>
                    <a:pt x="272053" y="398568"/>
                    <a:pt x="272845" y="398884"/>
                    <a:pt x="273716" y="398884"/>
                  </a:cubicBezTo>
                  <a:cubicBezTo>
                    <a:pt x="273716" y="398884"/>
                    <a:pt x="273795" y="398884"/>
                    <a:pt x="273795" y="398884"/>
                  </a:cubicBezTo>
                  <a:lnTo>
                    <a:pt x="327953" y="396434"/>
                  </a:lnTo>
                  <a:cubicBezTo>
                    <a:pt x="329695" y="396355"/>
                    <a:pt x="331041" y="394932"/>
                    <a:pt x="331041" y="393193"/>
                  </a:cubicBezTo>
                  <a:lnTo>
                    <a:pt x="331120" y="393193"/>
                  </a:lnTo>
                  <a:lnTo>
                    <a:pt x="331120" y="329319"/>
                  </a:lnTo>
                  <a:cubicBezTo>
                    <a:pt x="331120" y="327580"/>
                    <a:pt x="329695" y="326078"/>
                    <a:pt x="327953" y="325999"/>
                  </a:cubicBezTo>
                  <a:close/>
                  <a:moveTo>
                    <a:pt x="130959" y="321414"/>
                  </a:moveTo>
                  <a:lnTo>
                    <a:pt x="88837" y="324893"/>
                  </a:lnTo>
                  <a:cubicBezTo>
                    <a:pt x="87095" y="324972"/>
                    <a:pt x="85828" y="326395"/>
                    <a:pt x="85828" y="328134"/>
                  </a:cubicBezTo>
                  <a:lnTo>
                    <a:pt x="85828" y="394616"/>
                  </a:lnTo>
                  <a:cubicBezTo>
                    <a:pt x="85828" y="396276"/>
                    <a:pt x="87095" y="397699"/>
                    <a:pt x="88758" y="397778"/>
                  </a:cubicBezTo>
                  <a:lnTo>
                    <a:pt x="130959" y="401967"/>
                  </a:lnTo>
                  <a:cubicBezTo>
                    <a:pt x="131039" y="401967"/>
                    <a:pt x="131118" y="401967"/>
                    <a:pt x="131276" y="401967"/>
                  </a:cubicBezTo>
                  <a:cubicBezTo>
                    <a:pt x="132068" y="401967"/>
                    <a:pt x="132860" y="401651"/>
                    <a:pt x="133414" y="401098"/>
                  </a:cubicBezTo>
                  <a:cubicBezTo>
                    <a:pt x="134126" y="400465"/>
                    <a:pt x="134522" y="399596"/>
                    <a:pt x="134522" y="398647"/>
                  </a:cubicBezTo>
                  <a:lnTo>
                    <a:pt x="134522" y="324576"/>
                  </a:lnTo>
                  <a:cubicBezTo>
                    <a:pt x="134522" y="323707"/>
                    <a:pt x="134126" y="322837"/>
                    <a:pt x="133493" y="322205"/>
                  </a:cubicBezTo>
                  <a:cubicBezTo>
                    <a:pt x="132780" y="321573"/>
                    <a:pt x="131909" y="321256"/>
                    <a:pt x="130959" y="321414"/>
                  </a:cubicBezTo>
                  <a:close/>
                  <a:moveTo>
                    <a:pt x="176724" y="320308"/>
                  </a:moveTo>
                  <a:cubicBezTo>
                    <a:pt x="175774" y="320229"/>
                    <a:pt x="174903" y="320545"/>
                    <a:pt x="174269" y="321177"/>
                  </a:cubicBezTo>
                  <a:cubicBezTo>
                    <a:pt x="173636" y="321810"/>
                    <a:pt x="173319" y="322679"/>
                    <a:pt x="173319" y="323549"/>
                  </a:cubicBezTo>
                  <a:lnTo>
                    <a:pt x="173319" y="399991"/>
                  </a:lnTo>
                  <a:cubicBezTo>
                    <a:pt x="173319" y="400861"/>
                    <a:pt x="173636" y="401730"/>
                    <a:pt x="174269" y="402284"/>
                  </a:cubicBezTo>
                  <a:cubicBezTo>
                    <a:pt x="174903" y="402916"/>
                    <a:pt x="175695" y="403232"/>
                    <a:pt x="176566" y="403232"/>
                  </a:cubicBezTo>
                  <a:cubicBezTo>
                    <a:pt x="176645" y="403232"/>
                    <a:pt x="176645" y="403232"/>
                    <a:pt x="176724" y="403232"/>
                  </a:cubicBezTo>
                  <a:lnTo>
                    <a:pt x="243787" y="400228"/>
                  </a:lnTo>
                  <a:cubicBezTo>
                    <a:pt x="245608" y="400149"/>
                    <a:pt x="246954" y="398726"/>
                    <a:pt x="246954" y="396987"/>
                  </a:cubicBezTo>
                  <a:lnTo>
                    <a:pt x="246954" y="326078"/>
                  </a:lnTo>
                  <a:cubicBezTo>
                    <a:pt x="246954" y="324339"/>
                    <a:pt x="245529" y="322916"/>
                    <a:pt x="243787" y="322837"/>
                  </a:cubicBezTo>
                  <a:close/>
                  <a:moveTo>
                    <a:pt x="504043" y="258806"/>
                  </a:moveTo>
                  <a:cubicBezTo>
                    <a:pt x="503093" y="258648"/>
                    <a:pt x="502143" y="258885"/>
                    <a:pt x="501430" y="259518"/>
                  </a:cubicBezTo>
                  <a:cubicBezTo>
                    <a:pt x="500718" y="260150"/>
                    <a:pt x="500243" y="261020"/>
                    <a:pt x="500243" y="261968"/>
                  </a:cubicBezTo>
                  <a:lnTo>
                    <a:pt x="500243" y="311296"/>
                  </a:lnTo>
                  <a:cubicBezTo>
                    <a:pt x="500243" y="313035"/>
                    <a:pt x="501589" y="314379"/>
                    <a:pt x="503251" y="314537"/>
                  </a:cubicBezTo>
                  <a:lnTo>
                    <a:pt x="531993" y="316830"/>
                  </a:lnTo>
                  <a:cubicBezTo>
                    <a:pt x="532072" y="316830"/>
                    <a:pt x="532151" y="316830"/>
                    <a:pt x="532230" y="316830"/>
                  </a:cubicBezTo>
                  <a:cubicBezTo>
                    <a:pt x="533022" y="316830"/>
                    <a:pt x="533814" y="316513"/>
                    <a:pt x="534447" y="315960"/>
                  </a:cubicBezTo>
                  <a:cubicBezTo>
                    <a:pt x="535160" y="315328"/>
                    <a:pt x="535477" y="314458"/>
                    <a:pt x="535477" y="313588"/>
                  </a:cubicBezTo>
                  <a:lnTo>
                    <a:pt x="535477" y="266632"/>
                  </a:lnTo>
                  <a:cubicBezTo>
                    <a:pt x="535477" y="265051"/>
                    <a:pt x="534368" y="263708"/>
                    <a:pt x="532784" y="263391"/>
                  </a:cubicBezTo>
                  <a:close/>
                  <a:moveTo>
                    <a:pt x="455111" y="250822"/>
                  </a:moveTo>
                  <a:cubicBezTo>
                    <a:pt x="454161" y="250664"/>
                    <a:pt x="453211" y="250980"/>
                    <a:pt x="452499" y="251613"/>
                  </a:cubicBezTo>
                  <a:cubicBezTo>
                    <a:pt x="451786" y="252166"/>
                    <a:pt x="451311" y="253115"/>
                    <a:pt x="451311" y="254063"/>
                  </a:cubicBezTo>
                  <a:lnTo>
                    <a:pt x="451311" y="307422"/>
                  </a:lnTo>
                  <a:cubicBezTo>
                    <a:pt x="451311" y="309162"/>
                    <a:pt x="452657" y="310505"/>
                    <a:pt x="454320" y="310664"/>
                  </a:cubicBezTo>
                  <a:lnTo>
                    <a:pt x="487812" y="313351"/>
                  </a:lnTo>
                  <a:cubicBezTo>
                    <a:pt x="487891" y="313351"/>
                    <a:pt x="487970" y="313351"/>
                    <a:pt x="488049" y="313351"/>
                  </a:cubicBezTo>
                  <a:cubicBezTo>
                    <a:pt x="488920" y="313351"/>
                    <a:pt x="489712" y="313035"/>
                    <a:pt x="490266" y="312482"/>
                  </a:cubicBezTo>
                  <a:cubicBezTo>
                    <a:pt x="490979" y="311849"/>
                    <a:pt x="491375" y="310980"/>
                    <a:pt x="491375" y="310110"/>
                  </a:cubicBezTo>
                  <a:lnTo>
                    <a:pt x="491375" y="259518"/>
                  </a:lnTo>
                  <a:cubicBezTo>
                    <a:pt x="491375" y="257937"/>
                    <a:pt x="490187" y="256514"/>
                    <a:pt x="488603" y="256277"/>
                  </a:cubicBezTo>
                  <a:close/>
                  <a:moveTo>
                    <a:pt x="53682" y="237384"/>
                  </a:moveTo>
                  <a:lnTo>
                    <a:pt x="25178" y="247423"/>
                  </a:lnTo>
                  <a:cubicBezTo>
                    <a:pt x="23912" y="247897"/>
                    <a:pt x="23041" y="249162"/>
                    <a:pt x="23041" y="250506"/>
                  </a:cubicBezTo>
                  <a:lnTo>
                    <a:pt x="23041" y="305683"/>
                  </a:lnTo>
                  <a:cubicBezTo>
                    <a:pt x="23041" y="306632"/>
                    <a:pt x="23436" y="307581"/>
                    <a:pt x="24149" y="308213"/>
                  </a:cubicBezTo>
                  <a:cubicBezTo>
                    <a:pt x="24783" y="308687"/>
                    <a:pt x="25495" y="308924"/>
                    <a:pt x="26287" y="308924"/>
                  </a:cubicBezTo>
                  <a:cubicBezTo>
                    <a:pt x="26445" y="308924"/>
                    <a:pt x="26683" y="308924"/>
                    <a:pt x="26841" y="308924"/>
                  </a:cubicBezTo>
                  <a:lnTo>
                    <a:pt x="55345" y="304023"/>
                  </a:lnTo>
                  <a:cubicBezTo>
                    <a:pt x="56849" y="303707"/>
                    <a:pt x="58037" y="302363"/>
                    <a:pt x="58037" y="300782"/>
                  </a:cubicBezTo>
                  <a:lnTo>
                    <a:pt x="58037" y="240467"/>
                  </a:lnTo>
                  <a:cubicBezTo>
                    <a:pt x="58037" y="239439"/>
                    <a:pt x="57483" y="238411"/>
                    <a:pt x="56691" y="237858"/>
                  </a:cubicBezTo>
                  <a:cubicBezTo>
                    <a:pt x="55820" y="237226"/>
                    <a:pt x="54712" y="237068"/>
                    <a:pt x="53682" y="237384"/>
                  </a:cubicBezTo>
                  <a:close/>
                  <a:moveTo>
                    <a:pt x="274191" y="221495"/>
                  </a:moveTo>
                  <a:cubicBezTo>
                    <a:pt x="273241" y="221336"/>
                    <a:pt x="272291" y="221574"/>
                    <a:pt x="271578" y="222206"/>
                  </a:cubicBezTo>
                  <a:cubicBezTo>
                    <a:pt x="270866" y="222838"/>
                    <a:pt x="270391" y="223708"/>
                    <a:pt x="270391" y="224657"/>
                  </a:cubicBezTo>
                  <a:lnTo>
                    <a:pt x="270391" y="293035"/>
                  </a:lnTo>
                  <a:cubicBezTo>
                    <a:pt x="270391" y="294774"/>
                    <a:pt x="271737" y="296197"/>
                    <a:pt x="273399" y="296276"/>
                  </a:cubicBezTo>
                  <a:lnTo>
                    <a:pt x="327557" y="300624"/>
                  </a:lnTo>
                  <a:cubicBezTo>
                    <a:pt x="327636" y="300624"/>
                    <a:pt x="327715" y="300624"/>
                    <a:pt x="327794" y="300624"/>
                  </a:cubicBezTo>
                  <a:cubicBezTo>
                    <a:pt x="328665" y="300624"/>
                    <a:pt x="329457" y="300308"/>
                    <a:pt x="330011" y="299755"/>
                  </a:cubicBezTo>
                  <a:cubicBezTo>
                    <a:pt x="330724" y="299122"/>
                    <a:pt x="331041" y="298253"/>
                    <a:pt x="331041" y="297383"/>
                  </a:cubicBezTo>
                  <a:lnTo>
                    <a:pt x="331120" y="297383"/>
                  </a:lnTo>
                  <a:lnTo>
                    <a:pt x="331120" y="233510"/>
                  </a:lnTo>
                  <a:cubicBezTo>
                    <a:pt x="331120" y="231850"/>
                    <a:pt x="329932" y="230506"/>
                    <a:pt x="328349" y="230269"/>
                  </a:cubicBezTo>
                  <a:close/>
                  <a:moveTo>
                    <a:pt x="130168" y="210427"/>
                  </a:moveTo>
                  <a:lnTo>
                    <a:pt x="87966" y="225289"/>
                  </a:lnTo>
                  <a:cubicBezTo>
                    <a:pt x="86699" y="225763"/>
                    <a:pt x="85828" y="227028"/>
                    <a:pt x="85828" y="228372"/>
                  </a:cubicBezTo>
                  <a:lnTo>
                    <a:pt x="85828" y="294853"/>
                  </a:lnTo>
                  <a:cubicBezTo>
                    <a:pt x="85828" y="295802"/>
                    <a:pt x="86224" y="296751"/>
                    <a:pt x="87016" y="297304"/>
                  </a:cubicBezTo>
                  <a:cubicBezTo>
                    <a:pt x="87570" y="297857"/>
                    <a:pt x="88362" y="298095"/>
                    <a:pt x="89075" y="298095"/>
                  </a:cubicBezTo>
                  <a:cubicBezTo>
                    <a:pt x="89233" y="298095"/>
                    <a:pt x="89470" y="298095"/>
                    <a:pt x="89629" y="298095"/>
                  </a:cubicBezTo>
                  <a:lnTo>
                    <a:pt x="131830" y="290822"/>
                  </a:lnTo>
                  <a:cubicBezTo>
                    <a:pt x="133414" y="290506"/>
                    <a:pt x="134522" y="289162"/>
                    <a:pt x="134522" y="287581"/>
                  </a:cubicBezTo>
                  <a:lnTo>
                    <a:pt x="134522" y="213510"/>
                  </a:lnTo>
                  <a:cubicBezTo>
                    <a:pt x="134522" y="212483"/>
                    <a:pt x="133968" y="211455"/>
                    <a:pt x="133176" y="210902"/>
                  </a:cubicBezTo>
                  <a:cubicBezTo>
                    <a:pt x="132305" y="210269"/>
                    <a:pt x="131197" y="210111"/>
                    <a:pt x="130168" y="210427"/>
                  </a:cubicBezTo>
                  <a:close/>
                  <a:moveTo>
                    <a:pt x="177120" y="205684"/>
                  </a:moveTo>
                  <a:cubicBezTo>
                    <a:pt x="176170" y="205605"/>
                    <a:pt x="175140" y="205843"/>
                    <a:pt x="174428" y="206475"/>
                  </a:cubicBezTo>
                  <a:cubicBezTo>
                    <a:pt x="173715" y="207107"/>
                    <a:pt x="173319" y="207977"/>
                    <a:pt x="173319" y="208926"/>
                  </a:cubicBezTo>
                  <a:lnTo>
                    <a:pt x="173319" y="285367"/>
                  </a:lnTo>
                  <a:cubicBezTo>
                    <a:pt x="173319" y="287027"/>
                    <a:pt x="174586" y="288450"/>
                    <a:pt x="176328" y="288608"/>
                  </a:cubicBezTo>
                  <a:lnTo>
                    <a:pt x="243391" y="293905"/>
                  </a:lnTo>
                  <a:lnTo>
                    <a:pt x="243708" y="293905"/>
                  </a:lnTo>
                  <a:cubicBezTo>
                    <a:pt x="244500" y="293905"/>
                    <a:pt x="245291" y="293668"/>
                    <a:pt x="245846" y="293114"/>
                  </a:cubicBezTo>
                  <a:cubicBezTo>
                    <a:pt x="246558" y="292482"/>
                    <a:pt x="246954" y="291612"/>
                    <a:pt x="246954" y="290664"/>
                  </a:cubicBezTo>
                  <a:lnTo>
                    <a:pt x="246954" y="219834"/>
                  </a:lnTo>
                  <a:cubicBezTo>
                    <a:pt x="246954" y="218253"/>
                    <a:pt x="245767" y="216910"/>
                    <a:pt x="244183" y="216593"/>
                  </a:cubicBezTo>
                  <a:close/>
                  <a:moveTo>
                    <a:pt x="504439" y="184894"/>
                  </a:moveTo>
                  <a:cubicBezTo>
                    <a:pt x="503489" y="184578"/>
                    <a:pt x="502380" y="184815"/>
                    <a:pt x="501589" y="185447"/>
                  </a:cubicBezTo>
                  <a:cubicBezTo>
                    <a:pt x="500718" y="186001"/>
                    <a:pt x="500243" y="187029"/>
                    <a:pt x="500243" y="187977"/>
                  </a:cubicBezTo>
                  <a:lnTo>
                    <a:pt x="500243" y="237305"/>
                  </a:lnTo>
                  <a:cubicBezTo>
                    <a:pt x="500243" y="238886"/>
                    <a:pt x="501351" y="240230"/>
                    <a:pt x="502855" y="240546"/>
                  </a:cubicBezTo>
                  <a:lnTo>
                    <a:pt x="531597" y="246395"/>
                  </a:lnTo>
                  <a:cubicBezTo>
                    <a:pt x="531755" y="246395"/>
                    <a:pt x="531993" y="246395"/>
                    <a:pt x="532230" y="246395"/>
                  </a:cubicBezTo>
                  <a:cubicBezTo>
                    <a:pt x="532943" y="246395"/>
                    <a:pt x="533735" y="246158"/>
                    <a:pt x="534289" y="245684"/>
                  </a:cubicBezTo>
                  <a:cubicBezTo>
                    <a:pt x="535081" y="245052"/>
                    <a:pt x="535477" y="244182"/>
                    <a:pt x="535477" y="243154"/>
                  </a:cubicBezTo>
                  <a:lnTo>
                    <a:pt x="535477" y="196277"/>
                  </a:lnTo>
                  <a:cubicBezTo>
                    <a:pt x="535477" y="194775"/>
                    <a:pt x="534526" y="193511"/>
                    <a:pt x="533180" y="193115"/>
                  </a:cubicBezTo>
                  <a:close/>
                  <a:moveTo>
                    <a:pt x="455507" y="170823"/>
                  </a:moveTo>
                  <a:cubicBezTo>
                    <a:pt x="454557" y="170586"/>
                    <a:pt x="453449" y="170744"/>
                    <a:pt x="452657" y="171376"/>
                  </a:cubicBezTo>
                  <a:cubicBezTo>
                    <a:pt x="451786" y="172009"/>
                    <a:pt x="451311" y="172958"/>
                    <a:pt x="451311" y="173985"/>
                  </a:cubicBezTo>
                  <a:lnTo>
                    <a:pt x="451311" y="227344"/>
                  </a:lnTo>
                  <a:cubicBezTo>
                    <a:pt x="451311" y="228925"/>
                    <a:pt x="452419" y="230269"/>
                    <a:pt x="453924" y="230585"/>
                  </a:cubicBezTo>
                  <a:lnTo>
                    <a:pt x="487416" y="237384"/>
                  </a:lnTo>
                  <a:cubicBezTo>
                    <a:pt x="487653" y="237384"/>
                    <a:pt x="487891" y="237463"/>
                    <a:pt x="488049" y="237463"/>
                  </a:cubicBezTo>
                  <a:cubicBezTo>
                    <a:pt x="488841" y="237463"/>
                    <a:pt x="489554" y="237147"/>
                    <a:pt x="490108" y="236672"/>
                  </a:cubicBezTo>
                  <a:cubicBezTo>
                    <a:pt x="490900" y="236119"/>
                    <a:pt x="491375" y="235170"/>
                    <a:pt x="491375" y="234143"/>
                  </a:cubicBezTo>
                  <a:lnTo>
                    <a:pt x="491375" y="183550"/>
                  </a:lnTo>
                  <a:cubicBezTo>
                    <a:pt x="491375" y="182127"/>
                    <a:pt x="490425" y="180863"/>
                    <a:pt x="488999" y="180467"/>
                  </a:cubicBezTo>
                  <a:close/>
                  <a:moveTo>
                    <a:pt x="56374" y="147187"/>
                  </a:moveTo>
                  <a:cubicBezTo>
                    <a:pt x="55345" y="146634"/>
                    <a:pt x="54078" y="146634"/>
                    <a:pt x="53049" y="147266"/>
                  </a:cubicBezTo>
                  <a:lnTo>
                    <a:pt x="24545" y="164973"/>
                  </a:lnTo>
                  <a:cubicBezTo>
                    <a:pt x="23595" y="165606"/>
                    <a:pt x="23041" y="166633"/>
                    <a:pt x="23041" y="167740"/>
                  </a:cubicBezTo>
                  <a:lnTo>
                    <a:pt x="23041" y="222917"/>
                  </a:lnTo>
                  <a:cubicBezTo>
                    <a:pt x="23041" y="224024"/>
                    <a:pt x="23595" y="225052"/>
                    <a:pt x="24466" y="225684"/>
                  </a:cubicBezTo>
                  <a:cubicBezTo>
                    <a:pt x="25020" y="226000"/>
                    <a:pt x="25653" y="226159"/>
                    <a:pt x="26287" y="226159"/>
                  </a:cubicBezTo>
                  <a:cubicBezTo>
                    <a:pt x="26683" y="226159"/>
                    <a:pt x="27158" y="226079"/>
                    <a:pt x="27633" y="225921"/>
                  </a:cubicBezTo>
                  <a:lnTo>
                    <a:pt x="56058" y="213352"/>
                  </a:lnTo>
                  <a:cubicBezTo>
                    <a:pt x="57245" y="212799"/>
                    <a:pt x="58037" y="211613"/>
                    <a:pt x="58037" y="210348"/>
                  </a:cubicBezTo>
                  <a:lnTo>
                    <a:pt x="58037" y="150033"/>
                  </a:lnTo>
                  <a:cubicBezTo>
                    <a:pt x="58037" y="148847"/>
                    <a:pt x="57404" y="147740"/>
                    <a:pt x="56374" y="147187"/>
                  </a:cubicBezTo>
                  <a:close/>
                  <a:moveTo>
                    <a:pt x="274587" y="119045"/>
                  </a:moveTo>
                  <a:cubicBezTo>
                    <a:pt x="273558" y="118729"/>
                    <a:pt x="272528" y="118966"/>
                    <a:pt x="271737" y="119598"/>
                  </a:cubicBezTo>
                  <a:cubicBezTo>
                    <a:pt x="270866" y="120152"/>
                    <a:pt x="270391" y="121100"/>
                    <a:pt x="270391" y="122128"/>
                  </a:cubicBezTo>
                  <a:lnTo>
                    <a:pt x="270391" y="190507"/>
                  </a:lnTo>
                  <a:cubicBezTo>
                    <a:pt x="270391" y="192088"/>
                    <a:pt x="271499" y="193432"/>
                    <a:pt x="273004" y="193748"/>
                  </a:cubicBezTo>
                  <a:lnTo>
                    <a:pt x="327161" y="204736"/>
                  </a:lnTo>
                  <a:cubicBezTo>
                    <a:pt x="327398" y="204815"/>
                    <a:pt x="327557" y="204815"/>
                    <a:pt x="327794" y="204815"/>
                  </a:cubicBezTo>
                  <a:cubicBezTo>
                    <a:pt x="328586" y="204815"/>
                    <a:pt x="329299" y="204578"/>
                    <a:pt x="329853" y="204103"/>
                  </a:cubicBezTo>
                  <a:cubicBezTo>
                    <a:pt x="330645" y="203471"/>
                    <a:pt x="331041" y="202522"/>
                    <a:pt x="331041" y="201574"/>
                  </a:cubicBezTo>
                  <a:lnTo>
                    <a:pt x="331041" y="137701"/>
                  </a:lnTo>
                  <a:cubicBezTo>
                    <a:pt x="331041" y="136199"/>
                    <a:pt x="330090" y="134934"/>
                    <a:pt x="328744" y="134539"/>
                  </a:cubicBezTo>
                  <a:close/>
                  <a:moveTo>
                    <a:pt x="132860" y="99599"/>
                  </a:moveTo>
                  <a:cubicBezTo>
                    <a:pt x="131830" y="98966"/>
                    <a:pt x="130563" y="99045"/>
                    <a:pt x="129534" y="99678"/>
                  </a:cubicBezTo>
                  <a:lnTo>
                    <a:pt x="87333" y="125922"/>
                  </a:lnTo>
                  <a:cubicBezTo>
                    <a:pt x="86383" y="126476"/>
                    <a:pt x="85828" y="127503"/>
                    <a:pt x="85828" y="128689"/>
                  </a:cubicBezTo>
                  <a:lnTo>
                    <a:pt x="85828" y="195092"/>
                  </a:lnTo>
                  <a:cubicBezTo>
                    <a:pt x="85828" y="196198"/>
                    <a:pt x="86383" y="197226"/>
                    <a:pt x="87333" y="197858"/>
                  </a:cubicBezTo>
                  <a:cubicBezTo>
                    <a:pt x="87887" y="198175"/>
                    <a:pt x="88520" y="198412"/>
                    <a:pt x="89075" y="198412"/>
                  </a:cubicBezTo>
                  <a:cubicBezTo>
                    <a:pt x="89550" y="198412"/>
                    <a:pt x="90025" y="198333"/>
                    <a:pt x="90421" y="198096"/>
                  </a:cubicBezTo>
                  <a:lnTo>
                    <a:pt x="132622" y="179440"/>
                  </a:lnTo>
                  <a:cubicBezTo>
                    <a:pt x="133731" y="178965"/>
                    <a:pt x="134522" y="177780"/>
                    <a:pt x="134522" y="176515"/>
                  </a:cubicBezTo>
                  <a:lnTo>
                    <a:pt x="134522" y="102444"/>
                  </a:lnTo>
                  <a:cubicBezTo>
                    <a:pt x="134522" y="101259"/>
                    <a:pt x="133889" y="100152"/>
                    <a:pt x="132860" y="99599"/>
                  </a:cubicBezTo>
                  <a:close/>
                  <a:moveTo>
                    <a:pt x="177516" y="91219"/>
                  </a:moveTo>
                  <a:cubicBezTo>
                    <a:pt x="176486" y="90903"/>
                    <a:pt x="175457" y="91061"/>
                    <a:pt x="174586" y="91694"/>
                  </a:cubicBezTo>
                  <a:cubicBezTo>
                    <a:pt x="173794" y="92326"/>
                    <a:pt x="173319" y="93275"/>
                    <a:pt x="173319" y="94302"/>
                  </a:cubicBezTo>
                  <a:lnTo>
                    <a:pt x="173319" y="170744"/>
                  </a:lnTo>
                  <a:cubicBezTo>
                    <a:pt x="173319" y="172246"/>
                    <a:pt x="174428" y="173590"/>
                    <a:pt x="175932" y="173906"/>
                  </a:cubicBezTo>
                  <a:lnTo>
                    <a:pt x="242995" y="187582"/>
                  </a:lnTo>
                  <a:cubicBezTo>
                    <a:pt x="243233" y="187661"/>
                    <a:pt x="243470" y="187661"/>
                    <a:pt x="243708" y="187661"/>
                  </a:cubicBezTo>
                  <a:cubicBezTo>
                    <a:pt x="244421" y="187661"/>
                    <a:pt x="245133" y="187424"/>
                    <a:pt x="245767" y="186949"/>
                  </a:cubicBezTo>
                  <a:cubicBezTo>
                    <a:pt x="246479" y="186317"/>
                    <a:pt x="246954" y="185368"/>
                    <a:pt x="246954" y="184420"/>
                  </a:cubicBezTo>
                  <a:lnTo>
                    <a:pt x="246954" y="113511"/>
                  </a:lnTo>
                  <a:cubicBezTo>
                    <a:pt x="246954" y="112089"/>
                    <a:pt x="246004" y="110824"/>
                    <a:pt x="244579" y="110429"/>
                  </a:cubicBezTo>
                  <a:close/>
                  <a:moveTo>
                    <a:pt x="153129" y="74"/>
                  </a:moveTo>
                  <a:cubicBezTo>
                    <a:pt x="155821" y="-242"/>
                    <a:pt x="157880" y="548"/>
                    <a:pt x="157880" y="548"/>
                  </a:cubicBezTo>
                  <a:lnTo>
                    <a:pt x="331199" y="64579"/>
                  </a:lnTo>
                  <a:cubicBezTo>
                    <a:pt x="335079" y="66002"/>
                    <a:pt x="337612" y="69717"/>
                    <a:pt x="337612" y="73749"/>
                  </a:cubicBezTo>
                  <a:lnTo>
                    <a:pt x="337612" y="98650"/>
                  </a:lnTo>
                  <a:lnTo>
                    <a:pt x="355348" y="104421"/>
                  </a:lnTo>
                  <a:cubicBezTo>
                    <a:pt x="359386" y="105765"/>
                    <a:pt x="362078" y="109559"/>
                    <a:pt x="362078" y="113749"/>
                  </a:cubicBezTo>
                  <a:lnTo>
                    <a:pt x="362078" y="161021"/>
                  </a:lnTo>
                  <a:lnTo>
                    <a:pt x="432783" y="132326"/>
                  </a:lnTo>
                  <a:cubicBezTo>
                    <a:pt x="432942" y="132246"/>
                    <a:pt x="434446" y="131614"/>
                    <a:pt x="436188" y="131535"/>
                  </a:cubicBezTo>
                  <a:cubicBezTo>
                    <a:pt x="438009" y="131535"/>
                    <a:pt x="439514" y="132088"/>
                    <a:pt x="439514" y="132088"/>
                  </a:cubicBezTo>
                  <a:lnTo>
                    <a:pt x="548620" y="167819"/>
                  </a:lnTo>
                  <a:cubicBezTo>
                    <a:pt x="552658" y="169163"/>
                    <a:pt x="555350" y="172878"/>
                    <a:pt x="555350" y="177147"/>
                  </a:cubicBezTo>
                  <a:lnTo>
                    <a:pt x="555350" y="498014"/>
                  </a:lnTo>
                  <a:cubicBezTo>
                    <a:pt x="555350" y="502441"/>
                    <a:pt x="552262" y="506393"/>
                    <a:pt x="547907" y="507421"/>
                  </a:cubicBezTo>
                  <a:lnTo>
                    <a:pt x="438801" y="534930"/>
                  </a:lnTo>
                  <a:lnTo>
                    <a:pt x="354715" y="556195"/>
                  </a:lnTo>
                  <a:lnTo>
                    <a:pt x="156850" y="606076"/>
                  </a:lnTo>
                  <a:cubicBezTo>
                    <a:pt x="156850" y="606076"/>
                    <a:pt x="155425" y="606550"/>
                    <a:pt x="153367" y="606234"/>
                  </a:cubicBezTo>
                  <a:cubicBezTo>
                    <a:pt x="151308" y="605997"/>
                    <a:pt x="149804" y="605127"/>
                    <a:pt x="149804" y="605127"/>
                  </a:cubicBezTo>
                  <a:lnTo>
                    <a:pt x="5147" y="525998"/>
                  </a:lnTo>
                  <a:cubicBezTo>
                    <a:pt x="1979" y="524259"/>
                    <a:pt x="0" y="520938"/>
                    <a:pt x="0" y="517381"/>
                  </a:cubicBezTo>
                  <a:lnTo>
                    <a:pt x="0" y="151851"/>
                  </a:lnTo>
                  <a:cubicBezTo>
                    <a:pt x="0" y="148689"/>
                    <a:pt x="1584" y="145764"/>
                    <a:pt x="4117" y="143946"/>
                  </a:cubicBezTo>
                  <a:lnTo>
                    <a:pt x="16469" y="135092"/>
                  </a:lnTo>
                  <a:lnTo>
                    <a:pt x="16469" y="112563"/>
                  </a:lnTo>
                  <a:cubicBezTo>
                    <a:pt x="16469" y="109638"/>
                    <a:pt x="17815" y="106792"/>
                    <a:pt x="20111" y="104974"/>
                  </a:cubicBezTo>
                  <a:lnTo>
                    <a:pt x="148299" y="2129"/>
                  </a:lnTo>
                  <a:cubicBezTo>
                    <a:pt x="148299" y="2129"/>
                    <a:pt x="150437" y="390"/>
                    <a:pt x="153129" y="74"/>
                  </a:cubicBezTo>
                  <a:close/>
                </a:path>
              </a:pathLst>
            </a:custGeom>
            <a:solidFill>
              <a:srgbClr val="276B91"/>
            </a:solidFill>
            <a:ln>
              <a:noFill/>
            </a:ln>
          </p:spPr>
          <p:txBody>
            <a:bodyPr/>
            <a:lstStyle/>
            <a:p>
              <a:endParaRPr lang="zh-CN" altLang="en-US">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68"/>
                                        </p:tgtEl>
                                        <p:attrNameLst>
                                          <p:attrName>style.visibility</p:attrName>
                                        </p:attrNameLst>
                                      </p:cBhvr>
                                      <p:to>
                                        <p:strVal val="visible"/>
                                      </p:to>
                                    </p:set>
                                    <p:animEffect transition="in" filter="fade">
                                      <p:cBhvr>
                                        <p:cTn id="7" dur="1000"/>
                                        <p:tgtEl>
                                          <p:spTgt spid="468"/>
                                        </p:tgtEl>
                                      </p:cBhvr>
                                    </p:animEffect>
                                    <p:anim calcmode="lin" valueType="num">
                                      <p:cBhvr>
                                        <p:cTn id="8" dur="1000" fill="hold"/>
                                        <p:tgtEl>
                                          <p:spTgt spid="468"/>
                                        </p:tgtEl>
                                        <p:attrNameLst>
                                          <p:attrName>ppt_x</p:attrName>
                                        </p:attrNameLst>
                                      </p:cBhvr>
                                      <p:tavLst>
                                        <p:tav tm="0">
                                          <p:val>
                                            <p:strVal val="#ppt_x"/>
                                          </p:val>
                                        </p:tav>
                                        <p:tav tm="100000">
                                          <p:val>
                                            <p:strVal val="#ppt_x"/>
                                          </p:val>
                                        </p:tav>
                                      </p:tavLst>
                                    </p:anim>
                                    <p:anim calcmode="lin" valueType="num">
                                      <p:cBhvr>
                                        <p:cTn id="9" dur="1000" fill="hold"/>
                                        <p:tgtEl>
                                          <p:spTgt spid="468"/>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16"/>
                                        </p:tgtEl>
                                        <p:attrNameLst>
                                          <p:attrName>style.visibility</p:attrName>
                                        </p:attrNameLst>
                                      </p:cBhvr>
                                      <p:to>
                                        <p:strVal val="visible"/>
                                      </p:to>
                                    </p:set>
                                    <p:animEffect transition="in" filter="fade">
                                      <p:cBhvr>
                                        <p:cTn id="12" dur="1000"/>
                                        <p:tgtEl>
                                          <p:spTgt spid="316"/>
                                        </p:tgtEl>
                                      </p:cBhvr>
                                    </p:animEffect>
                                    <p:anim calcmode="lin" valueType="num">
                                      <p:cBhvr>
                                        <p:cTn id="13" dur="1000" fill="hold"/>
                                        <p:tgtEl>
                                          <p:spTgt spid="316"/>
                                        </p:tgtEl>
                                        <p:attrNameLst>
                                          <p:attrName>ppt_x</p:attrName>
                                        </p:attrNameLst>
                                      </p:cBhvr>
                                      <p:tavLst>
                                        <p:tav tm="0">
                                          <p:val>
                                            <p:strVal val="#ppt_x"/>
                                          </p:val>
                                        </p:tav>
                                        <p:tav tm="100000">
                                          <p:val>
                                            <p:strVal val="#ppt_x"/>
                                          </p:val>
                                        </p:tav>
                                      </p:tavLst>
                                    </p:anim>
                                    <p:anim calcmode="lin" valueType="num">
                                      <p:cBhvr>
                                        <p:cTn id="14" dur="1000" fill="hold"/>
                                        <p:tgtEl>
                                          <p:spTgt spid="316"/>
                                        </p:tgtEl>
                                        <p:attrNameLst>
                                          <p:attrName>ppt_y</p:attrName>
                                        </p:attrNameLst>
                                      </p:cBhvr>
                                      <p:tavLst>
                                        <p:tav tm="0">
                                          <p:val>
                                            <p:strVal val="#ppt_y-.1"/>
                                          </p:val>
                                        </p:tav>
                                        <p:tav tm="100000">
                                          <p:val>
                                            <p:strVal val="#ppt_y"/>
                                          </p:val>
                                        </p:tav>
                                      </p:tavLst>
                                    </p:anim>
                                  </p:childTnLst>
                                </p:cTn>
                              </p:par>
                              <p:par>
                                <p:cTn id="15" presetID="2" presetClass="entr" presetSubtype="8" decel="9000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1000" fill="hold"/>
                                        <p:tgtEl>
                                          <p:spTgt spid="3"/>
                                        </p:tgtEl>
                                        <p:attrNameLst>
                                          <p:attrName>ppt_x</p:attrName>
                                        </p:attrNameLst>
                                      </p:cBhvr>
                                      <p:tavLst>
                                        <p:tav tm="0">
                                          <p:val>
                                            <p:strVal val="0-#ppt_w/2"/>
                                          </p:val>
                                        </p:tav>
                                        <p:tav tm="100000">
                                          <p:val>
                                            <p:strVal val="#ppt_x"/>
                                          </p:val>
                                        </p:tav>
                                      </p:tavLst>
                                    </p:anim>
                                    <p:anim calcmode="lin" valueType="num">
                                      <p:cBhvr additive="base">
                                        <p:cTn id="18" dur="1000" fill="hold"/>
                                        <p:tgtEl>
                                          <p:spTgt spid="3"/>
                                        </p:tgtEl>
                                        <p:attrNameLst>
                                          <p:attrName>ppt_y</p:attrName>
                                        </p:attrNameLst>
                                      </p:cBhvr>
                                      <p:tavLst>
                                        <p:tav tm="0">
                                          <p:val>
                                            <p:strVal val="#ppt_y"/>
                                          </p:val>
                                        </p:tav>
                                        <p:tav tm="100000">
                                          <p:val>
                                            <p:strVal val="#ppt_y"/>
                                          </p:val>
                                        </p:tav>
                                      </p:tavLst>
                                    </p:anim>
                                  </p:childTnLst>
                                </p:cTn>
                              </p:par>
                              <p:par>
                                <p:cTn id="19" presetID="2" presetClass="entr" presetSubtype="8" decel="9000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1000" fill="hold"/>
                                        <p:tgtEl>
                                          <p:spTgt spid="4"/>
                                        </p:tgtEl>
                                        <p:attrNameLst>
                                          <p:attrName>ppt_x</p:attrName>
                                        </p:attrNameLst>
                                      </p:cBhvr>
                                      <p:tavLst>
                                        <p:tav tm="0">
                                          <p:val>
                                            <p:strVal val="0-#ppt_w/2"/>
                                          </p:val>
                                        </p:tav>
                                        <p:tav tm="100000">
                                          <p:val>
                                            <p:strVal val="#ppt_x"/>
                                          </p:val>
                                        </p:tav>
                                      </p:tavLst>
                                    </p:anim>
                                    <p:anim calcmode="lin" valueType="num">
                                      <p:cBhvr additive="base">
                                        <p:cTn id="22" dur="1000" fill="hold"/>
                                        <p:tgtEl>
                                          <p:spTgt spid="4"/>
                                        </p:tgtEl>
                                        <p:attrNameLst>
                                          <p:attrName>ppt_y</p:attrName>
                                        </p:attrNameLst>
                                      </p:cBhvr>
                                      <p:tavLst>
                                        <p:tav tm="0">
                                          <p:val>
                                            <p:strVal val="#ppt_y"/>
                                          </p:val>
                                        </p:tav>
                                        <p:tav tm="100000">
                                          <p:val>
                                            <p:strVal val="#ppt_y"/>
                                          </p:val>
                                        </p:tav>
                                      </p:tavLst>
                                    </p:anim>
                                  </p:childTnLst>
                                </p:cTn>
                              </p:par>
                              <p:par>
                                <p:cTn id="23" presetID="2" presetClass="entr" presetSubtype="8" decel="9000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1000" fill="hold"/>
                                        <p:tgtEl>
                                          <p:spTgt spid="2"/>
                                        </p:tgtEl>
                                        <p:attrNameLst>
                                          <p:attrName>ppt_x</p:attrName>
                                        </p:attrNameLst>
                                      </p:cBhvr>
                                      <p:tavLst>
                                        <p:tav tm="0">
                                          <p:val>
                                            <p:strVal val="0-#ppt_w/2"/>
                                          </p:val>
                                        </p:tav>
                                        <p:tav tm="100000">
                                          <p:val>
                                            <p:strVal val="#ppt_x"/>
                                          </p:val>
                                        </p:tav>
                                      </p:tavLst>
                                    </p:anim>
                                    <p:anim calcmode="lin" valueType="num">
                                      <p:cBhvr additive="base">
                                        <p:cTn id="26" dur="1000" fill="hold"/>
                                        <p:tgtEl>
                                          <p:spTgt spid="2"/>
                                        </p:tgtEl>
                                        <p:attrNameLst>
                                          <p:attrName>ppt_y</p:attrName>
                                        </p:attrNameLst>
                                      </p:cBhvr>
                                      <p:tavLst>
                                        <p:tav tm="0">
                                          <p:val>
                                            <p:strVal val="#ppt_y"/>
                                          </p:val>
                                        </p:tav>
                                        <p:tav tm="100000">
                                          <p:val>
                                            <p:strVal val="#ppt_y"/>
                                          </p:val>
                                        </p:tav>
                                      </p:tavLst>
                                    </p:anim>
                                  </p:childTnLst>
                                </p:cTn>
                              </p:par>
                              <p:par>
                                <p:cTn id="27" presetID="10" presetClass="entr" presetSubtype="0" fill="hold" grpId="1"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1000"/>
                                        <p:tgtEl>
                                          <p:spTgt spid="3"/>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1000"/>
                                        <p:tgtEl>
                                          <p:spTgt spid="2"/>
                                        </p:tgtEl>
                                      </p:cBhvr>
                                    </p:animEffect>
                                  </p:childTnLst>
                                </p:cTn>
                              </p:par>
                            </p:childTnLst>
                          </p:cTn>
                        </p:par>
                        <p:par>
                          <p:cTn id="36" fill="hold">
                            <p:stCondLst>
                              <p:cond delay="1000"/>
                            </p:stCondLst>
                            <p:childTnLst>
                              <p:par>
                                <p:cTn id="37" presetID="2" presetClass="entr" presetSubtype="8"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1000" fill="hold"/>
                                        <p:tgtEl>
                                          <p:spTgt spid="5"/>
                                        </p:tgtEl>
                                        <p:attrNameLst>
                                          <p:attrName>ppt_x</p:attrName>
                                        </p:attrNameLst>
                                      </p:cBhvr>
                                      <p:tavLst>
                                        <p:tav tm="0">
                                          <p:val>
                                            <p:strVal val="0-#ppt_w/2"/>
                                          </p:val>
                                        </p:tav>
                                        <p:tav tm="100000">
                                          <p:val>
                                            <p:strVal val="#ppt_x"/>
                                          </p:val>
                                        </p:tav>
                                      </p:tavLst>
                                    </p:anim>
                                    <p:anim calcmode="lin" valueType="num">
                                      <p:cBhvr additive="base">
                                        <p:cTn id="40" dur="1000" fill="hold"/>
                                        <p:tgtEl>
                                          <p:spTgt spid="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77"/>
                                        </p:tgtEl>
                                        <p:attrNameLst>
                                          <p:attrName>style.visibility</p:attrName>
                                        </p:attrNameLst>
                                      </p:cBhvr>
                                      <p:to>
                                        <p:strVal val="visible"/>
                                      </p:to>
                                    </p:set>
                                    <p:anim calcmode="lin" valueType="num">
                                      <p:cBhvr additive="base">
                                        <p:cTn id="43" dur="1000" fill="hold"/>
                                        <p:tgtEl>
                                          <p:spTgt spid="77"/>
                                        </p:tgtEl>
                                        <p:attrNameLst>
                                          <p:attrName>ppt_x</p:attrName>
                                        </p:attrNameLst>
                                      </p:cBhvr>
                                      <p:tavLst>
                                        <p:tav tm="0">
                                          <p:val>
                                            <p:strVal val="0-#ppt_w/2"/>
                                          </p:val>
                                        </p:tav>
                                        <p:tav tm="100000">
                                          <p:val>
                                            <p:strVal val="#ppt_x"/>
                                          </p:val>
                                        </p:tav>
                                      </p:tavLst>
                                    </p:anim>
                                    <p:anim calcmode="lin" valueType="num">
                                      <p:cBhvr additive="base">
                                        <p:cTn id="44" dur="1000" fill="hold"/>
                                        <p:tgtEl>
                                          <p:spTgt spid="77"/>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80"/>
                                        </p:tgtEl>
                                        <p:attrNameLst>
                                          <p:attrName>style.visibility</p:attrName>
                                        </p:attrNameLst>
                                      </p:cBhvr>
                                      <p:to>
                                        <p:strVal val="visible"/>
                                      </p:to>
                                    </p:set>
                                    <p:anim calcmode="lin" valueType="num">
                                      <p:cBhvr additive="base">
                                        <p:cTn id="47" dur="1000" fill="hold"/>
                                        <p:tgtEl>
                                          <p:spTgt spid="80"/>
                                        </p:tgtEl>
                                        <p:attrNameLst>
                                          <p:attrName>ppt_x</p:attrName>
                                        </p:attrNameLst>
                                      </p:cBhvr>
                                      <p:tavLst>
                                        <p:tav tm="0">
                                          <p:val>
                                            <p:strVal val="0-#ppt_w/2"/>
                                          </p:val>
                                        </p:tav>
                                        <p:tav tm="100000">
                                          <p:val>
                                            <p:strVal val="#ppt_x"/>
                                          </p:val>
                                        </p:tav>
                                      </p:tavLst>
                                    </p:anim>
                                    <p:anim calcmode="lin" valueType="num">
                                      <p:cBhvr additive="base">
                                        <p:cTn id="48" dur="1000" fill="hold"/>
                                        <p:tgtEl>
                                          <p:spTgt spid="80"/>
                                        </p:tgtEl>
                                        <p:attrNameLst>
                                          <p:attrName>ppt_y</p:attrName>
                                        </p:attrNameLst>
                                      </p:cBhvr>
                                      <p:tavLst>
                                        <p:tav tm="0">
                                          <p:val>
                                            <p:strVal val="#ppt_y"/>
                                          </p:val>
                                        </p:tav>
                                        <p:tav tm="100000">
                                          <p:val>
                                            <p:strVal val="#ppt_y"/>
                                          </p:val>
                                        </p:tav>
                                      </p:tavLst>
                                    </p:anim>
                                  </p:childTnLst>
                                </p:cTn>
                              </p:par>
                            </p:childTnLst>
                          </p:cTn>
                        </p:par>
                        <p:par>
                          <p:cTn id="49" fill="hold">
                            <p:stCondLst>
                              <p:cond delay="2000"/>
                            </p:stCondLst>
                            <p:childTnLst>
                              <p:par>
                                <p:cTn id="50" presetID="14" presetClass="entr" presetSubtype="10" fill="hold" grpId="0" nodeType="after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randombar(horizontal)">
                                      <p:cBhvr>
                                        <p:cTn id="52" dur="1000"/>
                                        <p:tgtEl>
                                          <p:spTgt spid="6"/>
                                        </p:tgtEl>
                                      </p:cBhvr>
                                    </p:animEffect>
                                  </p:childTnLst>
                                </p:cTn>
                              </p:par>
                              <p:par>
                                <p:cTn id="53" presetID="14" presetClass="entr" presetSubtype="10" fill="hold" nodeType="with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randombar(horizontal)">
                                      <p:cBhvr>
                                        <p:cTn id="55" dur="1000"/>
                                        <p:tgtEl>
                                          <p:spTgt spid="8"/>
                                        </p:tgtEl>
                                      </p:cBhvr>
                                    </p:animEffect>
                                  </p:childTnLst>
                                </p:cTn>
                              </p:par>
                              <p:par>
                                <p:cTn id="56" presetID="14" presetClass="entr" presetSubtype="10" fill="hold" grpId="0" nodeType="with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randombar(horizontal)">
                                      <p:cBhvr>
                                        <p:cTn id="58" dur="1000"/>
                                        <p:tgtEl>
                                          <p:spTgt spid="81"/>
                                        </p:tgtEl>
                                      </p:cBhvr>
                                    </p:animEffect>
                                  </p:childTnLst>
                                </p:cTn>
                              </p:par>
                              <p:par>
                                <p:cTn id="59" presetID="14" presetClass="entr" presetSubtype="10" fill="hold" grpId="0" nodeType="withEffect">
                                  <p:stCondLst>
                                    <p:cond delay="0"/>
                                  </p:stCondLst>
                                  <p:childTnLst>
                                    <p:set>
                                      <p:cBhvr>
                                        <p:cTn id="60" dur="1" fill="hold">
                                          <p:stCondLst>
                                            <p:cond delay="0"/>
                                          </p:stCondLst>
                                        </p:cTn>
                                        <p:tgtEl>
                                          <p:spTgt spid="82"/>
                                        </p:tgtEl>
                                        <p:attrNameLst>
                                          <p:attrName>style.visibility</p:attrName>
                                        </p:attrNameLst>
                                      </p:cBhvr>
                                      <p:to>
                                        <p:strVal val="visible"/>
                                      </p:to>
                                    </p:set>
                                    <p:animEffect transition="in" filter="randombar(horizontal)">
                                      <p:cBhvr>
                                        <p:cTn id="61" dur="1000"/>
                                        <p:tgtEl>
                                          <p:spTgt spid="82"/>
                                        </p:tgtEl>
                                      </p:cBhvr>
                                    </p:animEffect>
                                  </p:childTnLst>
                                </p:cTn>
                              </p:par>
                            </p:childTnLst>
                          </p:cTn>
                        </p:par>
                        <p:par>
                          <p:cTn id="62" fill="hold">
                            <p:stCondLst>
                              <p:cond delay="3000"/>
                            </p:stCondLst>
                            <p:childTnLst>
                              <p:par>
                                <p:cTn id="63" presetID="53" presetClass="entr" presetSubtype="16"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 calcmode="lin" valueType="num">
                                      <p:cBhvr>
                                        <p:cTn id="65" dur="500" fill="hold"/>
                                        <p:tgtEl>
                                          <p:spTgt spid="87"/>
                                        </p:tgtEl>
                                        <p:attrNameLst>
                                          <p:attrName>ppt_w</p:attrName>
                                        </p:attrNameLst>
                                      </p:cBhvr>
                                      <p:tavLst>
                                        <p:tav tm="0">
                                          <p:val>
                                            <p:fltVal val="0"/>
                                          </p:val>
                                        </p:tav>
                                        <p:tav tm="100000">
                                          <p:val>
                                            <p:strVal val="#ppt_w"/>
                                          </p:val>
                                        </p:tav>
                                      </p:tavLst>
                                    </p:anim>
                                    <p:anim calcmode="lin" valueType="num">
                                      <p:cBhvr>
                                        <p:cTn id="66" dur="500" fill="hold"/>
                                        <p:tgtEl>
                                          <p:spTgt spid="87"/>
                                        </p:tgtEl>
                                        <p:attrNameLst>
                                          <p:attrName>ppt_h</p:attrName>
                                        </p:attrNameLst>
                                      </p:cBhvr>
                                      <p:tavLst>
                                        <p:tav tm="0">
                                          <p:val>
                                            <p:fltVal val="0"/>
                                          </p:val>
                                        </p:tav>
                                        <p:tav tm="100000">
                                          <p:val>
                                            <p:strVal val="#ppt_h"/>
                                          </p:val>
                                        </p:tav>
                                      </p:tavLst>
                                    </p:anim>
                                    <p:animEffect transition="in" filter="fade">
                                      <p:cBhvr>
                                        <p:cTn id="67" dur="500"/>
                                        <p:tgtEl>
                                          <p:spTgt spid="87"/>
                                        </p:tgtEl>
                                      </p:cBhvr>
                                    </p:animEffect>
                                  </p:childTnLst>
                                </p:cTn>
                              </p:par>
                            </p:childTnLst>
                          </p:cTn>
                        </p:par>
                        <p:par>
                          <p:cTn id="68" fill="hold">
                            <p:stCondLst>
                              <p:cond delay="3500"/>
                            </p:stCondLst>
                            <p:childTnLst>
                              <p:par>
                                <p:cTn id="69" presetID="2" presetClass="entr" presetSubtype="9" fill="hold" grpId="0" nodeType="afterEffect">
                                  <p:stCondLst>
                                    <p:cond delay="0"/>
                                  </p:stCondLst>
                                  <p:iterate type="lt">
                                    <p:tmPct val="10000"/>
                                  </p:iterate>
                                  <p:childTnLst>
                                    <p:set>
                                      <p:cBhvr>
                                        <p:cTn id="70" dur="1" fill="hold">
                                          <p:stCondLst>
                                            <p:cond delay="0"/>
                                          </p:stCondLst>
                                        </p:cTn>
                                        <p:tgtEl>
                                          <p:spTgt spid="83"/>
                                        </p:tgtEl>
                                        <p:attrNameLst>
                                          <p:attrName>style.visibility</p:attrName>
                                        </p:attrNameLst>
                                      </p:cBhvr>
                                      <p:to>
                                        <p:strVal val="visible"/>
                                      </p:to>
                                    </p:set>
                                    <p:anim calcmode="lin" valueType="num">
                                      <p:cBhvr additive="base">
                                        <p:cTn id="71" dur="500" fill="hold"/>
                                        <p:tgtEl>
                                          <p:spTgt spid="83"/>
                                        </p:tgtEl>
                                        <p:attrNameLst>
                                          <p:attrName>ppt_x</p:attrName>
                                        </p:attrNameLst>
                                      </p:cBhvr>
                                      <p:tavLst>
                                        <p:tav tm="0">
                                          <p:val>
                                            <p:strVal val="0-#ppt_w/2"/>
                                          </p:val>
                                        </p:tav>
                                        <p:tav tm="100000">
                                          <p:val>
                                            <p:strVal val="#ppt_x"/>
                                          </p:val>
                                        </p:tav>
                                      </p:tavLst>
                                    </p:anim>
                                    <p:anim calcmode="lin" valueType="num">
                                      <p:cBhvr additive="base">
                                        <p:cTn id="72" dur="500" fill="hold"/>
                                        <p:tgtEl>
                                          <p:spTgt spid="83"/>
                                        </p:tgtEl>
                                        <p:attrNameLst>
                                          <p:attrName>ppt_y</p:attrName>
                                        </p:attrNameLst>
                                      </p:cBhvr>
                                      <p:tavLst>
                                        <p:tav tm="0">
                                          <p:val>
                                            <p:strVal val="0-#ppt_h/2"/>
                                          </p:val>
                                        </p:tav>
                                        <p:tav tm="100000">
                                          <p:val>
                                            <p:strVal val="#ppt_y"/>
                                          </p:val>
                                        </p:tav>
                                      </p:tavLst>
                                    </p:anim>
                                  </p:childTnLst>
                                </p:cTn>
                              </p:par>
                            </p:childTnLst>
                          </p:cTn>
                        </p:par>
                        <p:par>
                          <p:cTn id="73" fill="hold">
                            <p:stCondLst>
                              <p:cond delay="3150"/>
                            </p:stCondLst>
                            <p:childTnLst>
                              <p:par>
                                <p:cTn id="74" presetID="26" presetClass="emph" presetSubtype="0" fill="hold" grpId="1" nodeType="afterEffect">
                                  <p:stCondLst>
                                    <p:cond delay="0"/>
                                  </p:stCondLst>
                                  <p:iterate type="lt">
                                    <p:tmPct val="10000"/>
                                  </p:iterate>
                                  <p:childTnLst>
                                    <p:animEffect transition="out" filter="fade">
                                      <p:cBhvr>
                                        <p:cTn id="75" dur="500" tmFilter="0, 0; .2, .5; .8, .5; 1, 0"/>
                                        <p:tgtEl>
                                          <p:spTgt spid="83"/>
                                        </p:tgtEl>
                                      </p:cBhvr>
                                    </p:animEffect>
                                    <p:animScale>
                                      <p:cBhvr>
                                        <p:cTn id="76" dur="250" autoRev="1" fill="hold"/>
                                        <p:tgtEl>
                                          <p:spTgt spid="83"/>
                                        </p:tgtEl>
                                      </p:cBhvr>
                                      <p:by x="105000" y="105000"/>
                                    </p:animScale>
                                  </p:childTnLst>
                                </p:cTn>
                              </p:par>
                            </p:childTnLst>
                          </p:cTn>
                        </p:par>
                        <p:par>
                          <p:cTn id="77" fill="hold">
                            <p:stCondLst>
                              <p:cond delay="3799"/>
                            </p:stCondLst>
                            <p:childTnLst>
                              <p:par>
                                <p:cTn id="78" presetID="14" presetClass="entr" presetSubtype="10" fill="hold" grpId="0" nodeType="afterEffect">
                                  <p:stCondLst>
                                    <p:cond delay="0"/>
                                  </p:stCondLst>
                                  <p:childTnLst>
                                    <p:set>
                                      <p:cBhvr>
                                        <p:cTn id="79" dur="1" fill="hold">
                                          <p:stCondLst>
                                            <p:cond delay="0"/>
                                          </p:stCondLst>
                                        </p:cTn>
                                        <p:tgtEl>
                                          <p:spTgt spid="84"/>
                                        </p:tgtEl>
                                        <p:attrNameLst>
                                          <p:attrName>style.visibility</p:attrName>
                                        </p:attrNameLst>
                                      </p:cBhvr>
                                      <p:to>
                                        <p:strVal val="visible"/>
                                      </p:to>
                                    </p:set>
                                    <p:animEffect transition="in" filter="randombar(horizontal)">
                                      <p:cBhvr>
                                        <p:cTn id="80" dur="500"/>
                                        <p:tgtEl>
                                          <p:spTgt spid="84"/>
                                        </p:tgtEl>
                                      </p:cBhvr>
                                    </p:animEffect>
                                  </p:childTnLst>
                                </p:cTn>
                              </p:par>
                            </p:childTnLst>
                          </p:cTn>
                        </p:par>
                        <p:par>
                          <p:cTn id="81" fill="hold">
                            <p:stCondLst>
                              <p:cond delay="4299"/>
                            </p:stCondLst>
                            <p:childTnLst>
                              <p:par>
                                <p:cTn id="82" presetID="53" presetClass="entr" presetSubtype="16" fill="hold" grpId="0" nodeType="afterEffect">
                                  <p:stCondLst>
                                    <p:cond delay="0"/>
                                  </p:stCondLst>
                                  <p:childTnLst>
                                    <p:set>
                                      <p:cBhvr>
                                        <p:cTn id="83" dur="1" fill="hold">
                                          <p:stCondLst>
                                            <p:cond delay="0"/>
                                          </p:stCondLst>
                                        </p:cTn>
                                        <p:tgtEl>
                                          <p:spTgt spid="88"/>
                                        </p:tgtEl>
                                        <p:attrNameLst>
                                          <p:attrName>style.visibility</p:attrName>
                                        </p:attrNameLst>
                                      </p:cBhvr>
                                      <p:to>
                                        <p:strVal val="visible"/>
                                      </p:to>
                                    </p:set>
                                    <p:anim calcmode="lin" valueType="num">
                                      <p:cBhvr>
                                        <p:cTn id="84" dur="500" fill="hold"/>
                                        <p:tgtEl>
                                          <p:spTgt spid="88"/>
                                        </p:tgtEl>
                                        <p:attrNameLst>
                                          <p:attrName>ppt_w</p:attrName>
                                        </p:attrNameLst>
                                      </p:cBhvr>
                                      <p:tavLst>
                                        <p:tav tm="0">
                                          <p:val>
                                            <p:fltVal val="0"/>
                                          </p:val>
                                        </p:tav>
                                        <p:tav tm="100000">
                                          <p:val>
                                            <p:strVal val="#ppt_w"/>
                                          </p:val>
                                        </p:tav>
                                      </p:tavLst>
                                    </p:anim>
                                    <p:anim calcmode="lin" valueType="num">
                                      <p:cBhvr>
                                        <p:cTn id="85" dur="500" fill="hold"/>
                                        <p:tgtEl>
                                          <p:spTgt spid="88"/>
                                        </p:tgtEl>
                                        <p:attrNameLst>
                                          <p:attrName>ppt_h</p:attrName>
                                        </p:attrNameLst>
                                      </p:cBhvr>
                                      <p:tavLst>
                                        <p:tav tm="0">
                                          <p:val>
                                            <p:fltVal val="0"/>
                                          </p:val>
                                        </p:tav>
                                        <p:tav tm="100000">
                                          <p:val>
                                            <p:strVal val="#ppt_h"/>
                                          </p:val>
                                        </p:tav>
                                      </p:tavLst>
                                    </p:anim>
                                    <p:animEffect transition="in" filter="fade">
                                      <p:cBhvr>
                                        <p:cTn id="86" dur="500"/>
                                        <p:tgtEl>
                                          <p:spTgt spid="88"/>
                                        </p:tgtEl>
                                      </p:cBhvr>
                                    </p:animEffect>
                                  </p:childTnLst>
                                </p:cTn>
                              </p:par>
                            </p:childTnLst>
                          </p:cTn>
                        </p:par>
                        <p:par>
                          <p:cTn id="87" fill="hold">
                            <p:stCondLst>
                              <p:cond delay="4799"/>
                            </p:stCondLst>
                            <p:childTnLst>
                              <p:par>
                                <p:cTn id="88" presetID="2" presetClass="entr" presetSubtype="9" fill="hold" grpId="0" nodeType="afterEffect">
                                  <p:stCondLst>
                                    <p:cond delay="0"/>
                                  </p:stCondLst>
                                  <p:iterate type="lt">
                                    <p:tmPct val="10000"/>
                                  </p:iterate>
                                  <p:childTnLst>
                                    <p:set>
                                      <p:cBhvr>
                                        <p:cTn id="89" dur="1" fill="hold">
                                          <p:stCondLst>
                                            <p:cond delay="0"/>
                                          </p:stCondLst>
                                        </p:cTn>
                                        <p:tgtEl>
                                          <p:spTgt spid="85"/>
                                        </p:tgtEl>
                                        <p:attrNameLst>
                                          <p:attrName>style.visibility</p:attrName>
                                        </p:attrNameLst>
                                      </p:cBhvr>
                                      <p:to>
                                        <p:strVal val="visible"/>
                                      </p:to>
                                    </p:set>
                                    <p:anim calcmode="lin" valueType="num">
                                      <p:cBhvr additive="base">
                                        <p:cTn id="90" dur="500" fill="hold"/>
                                        <p:tgtEl>
                                          <p:spTgt spid="85"/>
                                        </p:tgtEl>
                                        <p:attrNameLst>
                                          <p:attrName>ppt_x</p:attrName>
                                        </p:attrNameLst>
                                      </p:cBhvr>
                                      <p:tavLst>
                                        <p:tav tm="0">
                                          <p:val>
                                            <p:strVal val="0-#ppt_w/2"/>
                                          </p:val>
                                        </p:tav>
                                        <p:tav tm="100000">
                                          <p:val>
                                            <p:strVal val="#ppt_x"/>
                                          </p:val>
                                        </p:tav>
                                      </p:tavLst>
                                    </p:anim>
                                    <p:anim calcmode="lin" valueType="num">
                                      <p:cBhvr additive="base">
                                        <p:cTn id="91" dur="500" fill="hold"/>
                                        <p:tgtEl>
                                          <p:spTgt spid="85"/>
                                        </p:tgtEl>
                                        <p:attrNameLst>
                                          <p:attrName>ppt_y</p:attrName>
                                        </p:attrNameLst>
                                      </p:cBhvr>
                                      <p:tavLst>
                                        <p:tav tm="0">
                                          <p:val>
                                            <p:strVal val="0-#ppt_h/2"/>
                                          </p:val>
                                        </p:tav>
                                        <p:tav tm="100000">
                                          <p:val>
                                            <p:strVal val="#ppt_y"/>
                                          </p:val>
                                        </p:tav>
                                      </p:tavLst>
                                    </p:anim>
                                  </p:childTnLst>
                                </p:cTn>
                              </p:par>
                            </p:childTnLst>
                          </p:cTn>
                        </p:par>
                        <p:par>
                          <p:cTn id="92" fill="hold">
                            <p:stCondLst>
                              <p:cond delay="5449"/>
                            </p:stCondLst>
                            <p:childTnLst>
                              <p:par>
                                <p:cTn id="93" presetID="26" presetClass="emph" presetSubtype="0" fill="hold" grpId="1" nodeType="afterEffect">
                                  <p:stCondLst>
                                    <p:cond delay="0"/>
                                  </p:stCondLst>
                                  <p:iterate type="lt">
                                    <p:tmPct val="10000"/>
                                  </p:iterate>
                                  <p:childTnLst>
                                    <p:animEffect transition="out" filter="fade">
                                      <p:cBhvr>
                                        <p:cTn id="94" dur="500" tmFilter="0, 0; .2, .5; .8, .5; 1, 0"/>
                                        <p:tgtEl>
                                          <p:spTgt spid="85"/>
                                        </p:tgtEl>
                                      </p:cBhvr>
                                    </p:animEffect>
                                    <p:animScale>
                                      <p:cBhvr>
                                        <p:cTn id="95" dur="250" autoRev="1" fill="hold"/>
                                        <p:tgtEl>
                                          <p:spTgt spid="85"/>
                                        </p:tgtEl>
                                      </p:cBhvr>
                                      <p:by x="105000" y="105000"/>
                                    </p:animScale>
                                  </p:childTnLst>
                                </p:cTn>
                              </p:par>
                            </p:childTnLst>
                          </p:cTn>
                        </p:par>
                        <p:par>
                          <p:cTn id="96" fill="hold">
                            <p:stCondLst>
                              <p:cond delay="6099"/>
                            </p:stCondLst>
                            <p:childTnLst>
                              <p:par>
                                <p:cTn id="97" presetID="14" presetClass="entr" presetSubtype="10" fill="hold" grpId="0" nodeType="afterEffect">
                                  <p:stCondLst>
                                    <p:cond delay="0"/>
                                  </p:stCondLst>
                                  <p:childTnLst>
                                    <p:set>
                                      <p:cBhvr>
                                        <p:cTn id="98" dur="1" fill="hold">
                                          <p:stCondLst>
                                            <p:cond delay="0"/>
                                          </p:stCondLst>
                                        </p:cTn>
                                        <p:tgtEl>
                                          <p:spTgt spid="86"/>
                                        </p:tgtEl>
                                        <p:attrNameLst>
                                          <p:attrName>style.visibility</p:attrName>
                                        </p:attrNameLst>
                                      </p:cBhvr>
                                      <p:to>
                                        <p:strVal val="visible"/>
                                      </p:to>
                                    </p:set>
                                    <p:animEffect transition="in" filter="randombar(horizontal)">
                                      <p:cBhvr>
                                        <p:cTn id="99" dur="500"/>
                                        <p:tgtEl>
                                          <p:spTgt spid="86"/>
                                        </p:tgtEl>
                                      </p:cBhvr>
                                    </p:animEffect>
                                  </p:childTnLst>
                                </p:cTn>
                              </p:par>
                            </p:childTnLst>
                          </p:cTn>
                        </p:par>
                        <p:par>
                          <p:cTn id="100" fill="hold">
                            <p:stCondLst>
                              <p:cond delay="6599"/>
                            </p:stCondLst>
                            <p:childTnLst>
                              <p:par>
                                <p:cTn id="101" presetID="2" presetClass="entr" presetSubtype="2" decel="72000" fill="hold" nodeType="afterEffect">
                                  <p:stCondLst>
                                    <p:cond delay="0"/>
                                  </p:stCondLst>
                                  <p:childTnLst>
                                    <p:set>
                                      <p:cBhvr>
                                        <p:cTn id="102" dur="1" fill="hold">
                                          <p:stCondLst>
                                            <p:cond delay="0"/>
                                          </p:stCondLst>
                                        </p:cTn>
                                        <p:tgtEl>
                                          <p:spTgt spid="90"/>
                                        </p:tgtEl>
                                        <p:attrNameLst>
                                          <p:attrName>style.visibility</p:attrName>
                                        </p:attrNameLst>
                                      </p:cBhvr>
                                      <p:to>
                                        <p:strVal val="visible"/>
                                      </p:to>
                                    </p:set>
                                    <p:anim calcmode="lin" valueType="num">
                                      <p:cBhvr additive="base">
                                        <p:cTn id="103" dur="1000" fill="hold"/>
                                        <p:tgtEl>
                                          <p:spTgt spid="90"/>
                                        </p:tgtEl>
                                        <p:attrNameLst>
                                          <p:attrName>ppt_x</p:attrName>
                                        </p:attrNameLst>
                                      </p:cBhvr>
                                      <p:tavLst>
                                        <p:tav tm="0">
                                          <p:val>
                                            <p:strVal val="1+#ppt_w/2"/>
                                          </p:val>
                                        </p:tav>
                                        <p:tav tm="100000">
                                          <p:val>
                                            <p:strVal val="#ppt_x"/>
                                          </p:val>
                                        </p:tav>
                                      </p:tavLst>
                                    </p:anim>
                                    <p:anim calcmode="lin" valueType="num">
                                      <p:cBhvr additive="base">
                                        <p:cTn id="104" dur="1000" fill="hold"/>
                                        <p:tgtEl>
                                          <p:spTgt spid="90"/>
                                        </p:tgtEl>
                                        <p:attrNameLst>
                                          <p:attrName>ppt_y</p:attrName>
                                        </p:attrNameLst>
                                      </p:cBhvr>
                                      <p:tavLst>
                                        <p:tav tm="0">
                                          <p:val>
                                            <p:strVal val="#ppt_y"/>
                                          </p:val>
                                        </p:tav>
                                        <p:tav tm="100000">
                                          <p:val>
                                            <p:strVal val="#ppt_y"/>
                                          </p:val>
                                        </p:tav>
                                      </p:tavLst>
                                    </p:anim>
                                  </p:childTnLst>
                                </p:cTn>
                              </p:par>
                              <p:par>
                                <p:cTn id="105" presetID="2" presetClass="entr" presetSubtype="2" decel="72000" fill="hold" nodeType="withEffect">
                                  <p:stCondLst>
                                    <p:cond delay="0"/>
                                  </p:stCondLst>
                                  <p:childTnLst>
                                    <p:set>
                                      <p:cBhvr>
                                        <p:cTn id="106" dur="1" fill="hold">
                                          <p:stCondLst>
                                            <p:cond delay="0"/>
                                          </p:stCondLst>
                                        </p:cTn>
                                        <p:tgtEl>
                                          <p:spTgt spid="99"/>
                                        </p:tgtEl>
                                        <p:attrNameLst>
                                          <p:attrName>style.visibility</p:attrName>
                                        </p:attrNameLst>
                                      </p:cBhvr>
                                      <p:to>
                                        <p:strVal val="visible"/>
                                      </p:to>
                                    </p:set>
                                    <p:anim calcmode="lin" valueType="num">
                                      <p:cBhvr additive="base">
                                        <p:cTn id="107" dur="1000" fill="hold"/>
                                        <p:tgtEl>
                                          <p:spTgt spid="99"/>
                                        </p:tgtEl>
                                        <p:attrNameLst>
                                          <p:attrName>ppt_x</p:attrName>
                                        </p:attrNameLst>
                                      </p:cBhvr>
                                      <p:tavLst>
                                        <p:tav tm="0">
                                          <p:val>
                                            <p:strVal val="1+#ppt_w/2"/>
                                          </p:val>
                                        </p:tav>
                                        <p:tav tm="100000">
                                          <p:val>
                                            <p:strVal val="#ppt_x"/>
                                          </p:val>
                                        </p:tav>
                                      </p:tavLst>
                                    </p:anim>
                                    <p:anim calcmode="lin" valueType="num">
                                      <p:cBhvr additive="base">
                                        <p:cTn id="108" dur="1000" fill="hold"/>
                                        <p:tgtEl>
                                          <p:spTgt spid="99"/>
                                        </p:tgtEl>
                                        <p:attrNameLst>
                                          <p:attrName>ppt_y</p:attrName>
                                        </p:attrNameLst>
                                      </p:cBhvr>
                                      <p:tavLst>
                                        <p:tav tm="0">
                                          <p:val>
                                            <p:strVal val="#ppt_y"/>
                                          </p:val>
                                        </p:tav>
                                        <p:tav tm="100000">
                                          <p:val>
                                            <p:strVal val="#ppt_y"/>
                                          </p:val>
                                        </p:tav>
                                      </p:tavLst>
                                    </p:anim>
                                  </p:childTnLst>
                                </p:cTn>
                              </p:par>
                              <p:par>
                                <p:cTn id="109" presetID="2" presetClass="entr" presetSubtype="2" decel="72000" fill="hold" nodeType="withEffect">
                                  <p:stCondLst>
                                    <p:cond delay="0"/>
                                  </p:stCondLst>
                                  <p:childTnLst>
                                    <p:set>
                                      <p:cBhvr>
                                        <p:cTn id="110" dur="1" fill="hold">
                                          <p:stCondLst>
                                            <p:cond delay="0"/>
                                          </p:stCondLst>
                                        </p:cTn>
                                        <p:tgtEl>
                                          <p:spTgt spid="104"/>
                                        </p:tgtEl>
                                        <p:attrNameLst>
                                          <p:attrName>style.visibility</p:attrName>
                                        </p:attrNameLst>
                                      </p:cBhvr>
                                      <p:to>
                                        <p:strVal val="visible"/>
                                      </p:to>
                                    </p:set>
                                    <p:anim calcmode="lin" valueType="num">
                                      <p:cBhvr additive="base">
                                        <p:cTn id="111" dur="1000" fill="hold"/>
                                        <p:tgtEl>
                                          <p:spTgt spid="104"/>
                                        </p:tgtEl>
                                        <p:attrNameLst>
                                          <p:attrName>ppt_x</p:attrName>
                                        </p:attrNameLst>
                                      </p:cBhvr>
                                      <p:tavLst>
                                        <p:tav tm="0">
                                          <p:val>
                                            <p:strVal val="1+#ppt_w/2"/>
                                          </p:val>
                                        </p:tav>
                                        <p:tav tm="100000">
                                          <p:val>
                                            <p:strVal val="#ppt_x"/>
                                          </p:val>
                                        </p:tav>
                                      </p:tavLst>
                                    </p:anim>
                                    <p:anim calcmode="lin" valueType="num">
                                      <p:cBhvr additive="base">
                                        <p:cTn id="112" dur="1000" fill="hold"/>
                                        <p:tgtEl>
                                          <p:spTgt spid="10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77" grpId="0" animBg="1"/>
      <p:bldP spid="3" grpId="0"/>
      <p:bldP spid="3" grpId="1"/>
      <p:bldP spid="4" grpId="0"/>
      <p:bldP spid="4" grpId="1"/>
      <p:bldP spid="2" grpId="0"/>
      <p:bldP spid="2" grpId="1"/>
      <p:bldP spid="5" grpId="0" animBg="1"/>
      <p:bldP spid="6" grpId="0" animBg="1"/>
      <p:bldP spid="81" grpId="0" animBg="1"/>
      <p:bldP spid="82" grpId="0" animBg="1"/>
      <p:bldP spid="83" grpId="0"/>
      <p:bldP spid="83" grpId="1"/>
      <p:bldP spid="84" grpId="0"/>
      <p:bldP spid="85" grpId="0"/>
      <p:bldP spid="85" grpId="1"/>
      <p:bldP spid="86" grpId="0"/>
      <p:bldP spid="87" grpId="0"/>
      <p:bldP spid="8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82680" y="356755"/>
            <a:ext cx="6211452" cy="707886"/>
          </a:xfrm>
          <a:prstGeom prst="rect">
            <a:avLst/>
          </a:prstGeom>
          <a:noFill/>
        </p:spPr>
        <p:txBody>
          <a:bodyPr wrap="square" rtlCol="0">
            <a:spAutoFit/>
          </a:bodyPr>
          <a:lstStyle/>
          <a:p>
            <a:r>
              <a:rPr lang="zh-CN" altLang="en-US" sz="4000" dirty="0">
                <a:solidFill>
                  <a:srgbClr val="2B2B2B"/>
                </a:solidFill>
                <a:cs typeface="+mn-ea"/>
                <a:sym typeface="+mn-lt"/>
              </a:rPr>
              <a:t>产品和运营管理</a:t>
            </a:r>
            <a:endParaRPr lang="zh-CN" altLang="en-US" sz="4000" dirty="0">
              <a:solidFill>
                <a:srgbClr val="2B2B2B"/>
              </a:solidFill>
              <a:cs typeface="+mn-ea"/>
              <a:sym typeface="+mn-lt"/>
            </a:endParaRPr>
          </a:p>
        </p:txBody>
      </p:sp>
      <p:sp>
        <p:nvSpPr>
          <p:cNvPr id="4" name="矩形 3"/>
          <p:cNvSpPr/>
          <p:nvPr/>
        </p:nvSpPr>
        <p:spPr>
          <a:xfrm>
            <a:off x="1091538" y="918747"/>
            <a:ext cx="6211452" cy="317010"/>
          </a:xfrm>
          <a:prstGeom prst="rect">
            <a:avLst/>
          </a:prstGeom>
          <a:noFill/>
        </p:spPr>
        <p:txBody>
          <a:bodyPr wrap="square" rtlCol="0">
            <a:spAutoFit/>
          </a:bodyPr>
          <a:lstStyle/>
          <a:p>
            <a:pPr>
              <a:lnSpc>
                <a:spcPct val="80000"/>
              </a:lnSpc>
            </a:pPr>
            <a:r>
              <a:rPr lang="zh-CN" altLang="en-US" sz="900" dirty="0">
                <a:solidFill>
                  <a:srgbClr val="A6A6A6"/>
                </a:solidFill>
                <a:cs typeface="+mn-ea"/>
                <a:sym typeface="+mn-lt"/>
              </a:rPr>
              <a:t>The business plan is a written material which is compiled and </a:t>
            </a:r>
            <a:endParaRPr lang="en-US" altLang="zh-CN" sz="900" dirty="0">
              <a:solidFill>
                <a:srgbClr val="A6A6A6"/>
              </a:solidFill>
              <a:cs typeface="+mn-ea"/>
              <a:sym typeface="+mn-lt"/>
            </a:endParaRPr>
          </a:p>
          <a:p>
            <a:pPr>
              <a:lnSpc>
                <a:spcPct val="80000"/>
              </a:lnSpc>
            </a:pPr>
            <a:r>
              <a:rPr lang="zh-CN" altLang="en-US" sz="900" dirty="0">
                <a:solidFill>
                  <a:srgbClr val="A6A6A6"/>
                </a:solidFill>
                <a:cs typeface="+mn-ea"/>
                <a:sym typeface="+mn-lt"/>
              </a:rPr>
              <a:t>arranged by the company</a:t>
            </a:r>
            <a:endParaRPr lang="zh-CN" altLang="en-US" sz="900" dirty="0">
              <a:solidFill>
                <a:srgbClr val="C4C4C4"/>
              </a:solidFill>
              <a:cs typeface="+mn-ea"/>
              <a:sym typeface="+mn-lt"/>
            </a:endParaRPr>
          </a:p>
        </p:txBody>
      </p:sp>
      <p:sp>
        <p:nvSpPr>
          <p:cNvPr id="2" name="文本框 1"/>
          <p:cNvSpPr txBox="1"/>
          <p:nvPr/>
        </p:nvSpPr>
        <p:spPr>
          <a:xfrm>
            <a:off x="-40758" y="152895"/>
            <a:ext cx="1452091" cy="1323439"/>
          </a:xfrm>
          <a:prstGeom prst="rect">
            <a:avLst/>
          </a:prstGeom>
          <a:noFill/>
        </p:spPr>
        <p:txBody>
          <a:bodyPr wrap="square" rtlCol="0">
            <a:spAutoFit/>
          </a:bodyPr>
          <a:lstStyle/>
          <a:p>
            <a:pPr algn="ctr"/>
            <a:r>
              <a:rPr lang="en-US" altLang="zh-CN" sz="8000" dirty="0">
                <a:solidFill>
                  <a:srgbClr val="2B2B2B"/>
                </a:solidFill>
                <a:cs typeface="+mn-ea"/>
                <a:sym typeface="+mn-lt"/>
              </a:rPr>
              <a:t>2</a:t>
            </a:r>
            <a:endParaRPr lang="zh-CN" altLang="en-US" sz="8000" dirty="0">
              <a:solidFill>
                <a:srgbClr val="2B2B2B"/>
              </a:solidFill>
              <a:cs typeface="+mn-ea"/>
              <a:sym typeface="+mn-lt"/>
            </a:endParaRPr>
          </a:p>
        </p:txBody>
      </p:sp>
      <p:cxnSp>
        <p:nvCxnSpPr>
          <p:cNvPr id="112" name="直接连接符 111"/>
          <p:cNvCxnSpPr/>
          <p:nvPr/>
        </p:nvCxnSpPr>
        <p:spPr>
          <a:xfrm>
            <a:off x="1416642" y="5722798"/>
            <a:ext cx="9864133" cy="0"/>
          </a:xfrm>
          <a:prstGeom prst="line">
            <a:avLst/>
          </a:prstGeom>
          <a:ln w="28575">
            <a:solidFill>
              <a:schemeClr val="tx2"/>
            </a:solidFill>
            <a:headEnd type="none" w="med" len="lg"/>
            <a:tailEnd type="triangle" w="lg" len="lg"/>
          </a:ln>
        </p:spPr>
        <p:style>
          <a:lnRef idx="1">
            <a:schemeClr val="accent1"/>
          </a:lnRef>
          <a:fillRef idx="0">
            <a:schemeClr val="accent1"/>
          </a:fillRef>
          <a:effectRef idx="0">
            <a:schemeClr val="accent1"/>
          </a:effectRef>
          <a:fontRef idx="minor">
            <a:schemeClr val="tx1"/>
          </a:fontRef>
        </p:style>
      </p:cxnSp>
      <p:cxnSp>
        <p:nvCxnSpPr>
          <p:cNvPr id="118" name="直接连接符 117"/>
          <p:cNvCxnSpPr/>
          <p:nvPr/>
        </p:nvCxnSpPr>
        <p:spPr>
          <a:xfrm flipV="1">
            <a:off x="1423915" y="2885950"/>
            <a:ext cx="0" cy="2849684"/>
          </a:xfrm>
          <a:prstGeom prst="line">
            <a:avLst/>
          </a:prstGeom>
          <a:ln w="28575">
            <a:solidFill>
              <a:schemeClr val="tx2"/>
            </a:solidFill>
            <a:headEnd type="none" w="med" len="lg"/>
            <a:tailEnd type="triangle" w="lg" len="lg"/>
          </a:ln>
        </p:spPr>
        <p:style>
          <a:lnRef idx="1">
            <a:schemeClr val="accent1"/>
          </a:lnRef>
          <a:fillRef idx="0">
            <a:schemeClr val="accent1"/>
          </a:fillRef>
          <a:effectRef idx="0">
            <a:schemeClr val="accent1"/>
          </a:effectRef>
          <a:fontRef idx="minor">
            <a:schemeClr val="tx1"/>
          </a:fontRef>
        </p:style>
      </p:cxnSp>
      <p:sp>
        <p:nvSpPr>
          <p:cNvPr id="82" name="ïsḷiḓê"/>
          <p:cNvSpPr/>
          <p:nvPr/>
        </p:nvSpPr>
        <p:spPr bwMode="auto">
          <a:xfrm>
            <a:off x="1936641" y="3192962"/>
            <a:ext cx="9690373" cy="2463199"/>
          </a:xfrm>
          <a:custGeom>
            <a:avLst/>
            <a:gdLst>
              <a:gd name="connsiteX0" fmla="*/ 0 w 7742537"/>
              <a:gd name="connsiteY0" fmla="*/ 2055245 h 2087422"/>
              <a:gd name="connsiteX1" fmla="*/ 1739900 w 7742537"/>
              <a:gd name="connsiteY1" fmla="*/ 48645 h 2087422"/>
              <a:gd name="connsiteX2" fmla="*/ 3429000 w 7742537"/>
              <a:gd name="connsiteY2" fmla="*/ 670945 h 2087422"/>
              <a:gd name="connsiteX3" fmla="*/ 5194300 w 7742537"/>
              <a:gd name="connsiteY3" fmla="*/ 1242445 h 2087422"/>
              <a:gd name="connsiteX4" fmla="*/ 6883400 w 7742537"/>
              <a:gd name="connsiteY4" fmla="*/ 1674245 h 2087422"/>
              <a:gd name="connsiteX5" fmla="*/ 7670800 w 7742537"/>
              <a:gd name="connsiteY5" fmla="*/ 2042545 h 2087422"/>
              <a:gd name="connsiteX6" fmla="*/ 7658100 w 7742537"/>
              <a:gd name="connsiteY6" fmla="*/ 2067945 h 2087422"/>
              <a:gd name="connsiteX0-1" fmla="*/ 0 w 7742537"/>
              <a:gd name="connsiteY0-2" fmla="*/ 1935380 h 1967557"/>
              <a:gd name="connsiteX1-3" fmla="*/ 1651000 w 7742537"/>
              <a:gd name="connsiteY1-4" fmla="*/ 55780 h 1967557"/>
              <a:gd name="connsiteX2-5" fmla="*/ 3429000 w 7742537"/>
              <a:gd name="connsiteY2-6" fmla="*/ 551080 h 1967557"/>
              <a:gd name="connsiteX3-7" fmla="*/ 5194300 w 7742537"/>
              <a:gd name="connsiteY3-8" fmla="*/ 1122580 h 1967557"/>
              <a:gd name="connsiteX4-9" fmla="*/ 6883400 w 7742537"/>
              <a:gd name="connsiteY4-10" fmla="*/ 1554380 h 1967557"/>
              <a:gd name="connsiteX5-11" fmla="*/ 7670800 w 7742537"/>
              <a:gd name="connsiteY5-12" fmla="*/ 1922680 h 1967557"/>
              <a:gd name="connsiteX6-13" fmla="*/ 7658100 w 7742537"/>
              <a:gd name="connsiteY6-14" fmla="*/ 1948080 h 1967557"/>
              <a:gd name="connsiteX0-15" fmla="*/ 0 w 7742537"/>
              <a:gd name="connsiteY0-16" fmla="*/ 1946613 h 1978790"/>
              <a:gd name="connsiteX1-17" fmla="*/ 1651000 w 7742537"/>
              <a:gd name="connsiteY1-18" fmla="*/ 67013 h 1978790"/>
              <a:gd name="connsiteX2-19" fmla="*/ 3492500 w 7742537"/>
              <a:gd name="connsiteY2-20" fmla="*/ 486113 h 1978790"/>
              <a:gd name="connsiteX3-21" fmla="*/ 5194300 w 7742537"/>
              <a:gd name="connsiteY3-22" fmla="*/ 1133813 h 1978790"/>
              <a:gd name="connsiteX4-23" fmla="*/ 6883400 w 7742537"/>
              <a:gd name="connsiteY4-24" fmla="*/ 1565613 h 1978790"/>
              <a:gd name="connsiteX5-25" fmla="*/ 7670800 w 7742537"/>
              <a:gd name="connsiteY5-26" fmla="*/ 1933913 h 1978790"/>
              <a:gd name="connsiteX6-27" fmla="*/ 7658100 w 7742537"/>
              <a:gd name="connsiteY6-28" fmla="*/ 1959313 h 1978790"/>
              <a:gd name="connsiteX0-29" fmla="*/ 0 w 7742537"/>
              <a:gd name="connsiteY0-30" fmla="*/ 1954212 h 1986389"/>
              <a:gd name="connsiteX1-31" fmla="*/ 1651000 w 7742537"/>
              <a:gd name="connsiteY1-32" fmla="*/ 74612 h 1986389"/>
              <a:gd name="connsiteX2-33" fmla="*/ 3492500 w 7742537"/>
              <a:gd name="connsiteY2-34" fmla="*/ 493712 h 1986389"/>
              <a:gd name="connsiteX3-35" fmla="*/ 5194300 w 7742537"/>
              <a:gd name="connsiteY3-36" fmla="*/ 1141412 h 1986389"/>
              <a:gd name="connsiteX4-37" fmla="*/ 6883400 w 7742537"/>
              <a:gd name="connsiteY4-38" fmla="*/ 1573212 h 1986389"/>
              <a:gd name="connsiteX5-39" fmla="*/ 7670800 w 7742537"/>
              <a:gd name="connsiteY5-40" fmla="*/ 1941512 h 1986389"/>
              <a:gd name="connsiteX6-41" fmla="*/ 7658100 w 7742537"/>
              <a:gd name="connsiteY6-42" fmla="*/ 1966912 h 1986389"/>
              <a:gd name="connsiteX0-43" fmla="*/ 0 w 7742537"/>
              <a:gd name="connsiteY0-44" fmla="*/ 1954212 h 1986389"/>
              <a:gd name="connsiteX1-45" fmla="*/ 1651000 w 7742537"/>
              <a:gd name="connsiteY1-46" fmla="*/ 74612 h 1986389"/>
              <a:gd name="connsiteX2-47" fmla="*/ 3492500 w 7742537"/>
              <a:gd name="connsiteY2-48" fmla="*/ 493712 h 1986389"/>
              <a:gd name="connsiteX3-49" fmla="*/ 5194300 w 7742537"/>
              <a:gd name="connsiteY3-50" fmla="*/ 1141412 h 1986389"/>
              <a:gd name="connsiteX4-51" fmla="*/ 6883400 w 7742537"/>
              <a:gd name="connsiteY4-52" fmla="*/ 1573212 h 1986389"/>
              <a:gd name="connsiteX5-53" fmla="*/ 7670800 w 7742537"/>
              <a:gd name="connsiteY5-54" fmla="*/ 1941512 h 1986389"/>
              <a:gd name="connsiteX6-55" fmla="*/ 7658100 w 7742537"/>
              <a:gd name="connsiteY6-56" fmla="*/ 1966912 h 1986389"/>
              <a:gd name="connsiteX0-57" fmla="*/ 0 w 7670800"/>
              <a:gd name="connsiteY0-58" fmla="*/ 1954212 h 1954212"/>
              <a:gd name="connsiteX1-59" fmla="*/ 1651000 w 7670800"/>
              <a:gd name="connsiteY1-60" fmla="*/ 74612 h 1954212"/>
              <a:gd name="connsiteX2-61" fmla="*/ 3492500 w 7670800"/>
              <a:gd name="connsiteY2-62" fmla="*/ 493712 h 1954212"/>
              <a:gd name="connsiteX3-63" fmla="*/ 5194300 w 7670800"/>
              <a:gd name="connsiteY3-64" fmla="*/ 1141412 h 1954212"/>
              <a:gd name="connsiteX4-65" fmla="*/ 6883400 w 7670800"/>
              <a:gd name="connsiteY4-66" fmla="*/ 1573212 h 1954212"/>
              <a:gd name="connsiteX5-67" fmla="*/ 7670800 w 7670800"/>
              <a:gd name="connsiteY5-68" fmla="*/ 1941512 h 1954212"/>
              <a:gd name="connsiteX0-69" fmla="*/ 0 w 7640320"/>
              <a:gd name="connsiteY0-70" fmla="*/ 1954212 h 1956752"/>
              <a:gd name="connsiteX1-71" fmla="*/ 1651000 w 7640320"/>
              <a:gd name="connsiteY1-72" fmla="*/ 74612 h 1956752"/>
              <a:gd name="connsiteX2-73" fmla="*/ 3492500 w 7640320"/>
              <a:gd name="connsiteY2-74" fmla="*/ 493712 h 1956752"/>
              <a:gd name="connsiteX3-75" fmla="*/ 5194300 w 7640320"/>
              <a:gd name="connsiteY3-76" fmla="*/ 1141412 h 1956752"/>
              <a:gd name="connsiteX4-77" fmla="*/ 6883400 w 7640320"/>
              <a:gd name="connsiteY4-78" fmla="*/ 1573212 h 1956752"/>
              <a:gd name="connsiteX5-79" fmla="*/ 7640320 w 7640320"/>
              <a:gd name="connsiteY5-80" fmla="*/ 1956752 h 1956752"/>
              <a:gd name="connsiteX0-81" fmla="*/ 0 w 7640320"/>
              <a:gd name="connsiteY0-82" fmla="*/ 1954212 h 1956752"/>
              <a:gd name="connsiteX1-83" fmla="*/ 1651000 w 7640320"/>
              <a:gd name="connsiteY1-84" fmla="*/ 74612 h 1956752"/>
              <a:gd name="connsiteX2-85" fmla="*/ 3492500 w 7640320"/>
              <a:gd name="connsiteY2-86" fmla="*/ 493712 h 1956752"/>
              <a:gd name="connsiteX3-87" fmla="*/ 5194300 w 7640320"/>
              <a:gd name="connsiteY3-88" fmla="*/ 1141412 h 1956752"/>
              <a:gd name="connsiteX4-89" fmla="*/ 6875780 w 7640320"/>
              <a:gd name="connsiteY4-90" fmla="*/ 1672272 h 1956752"/>
              <a:gd name="connsiteX5-91" fmla="*/ 7640320 w 7640320"/>
              <a:gd name="connsiteY5-92" fmla="*/ 1956752 h 1956752"/>
              <a:gd name="connsiteX0-93" fmla="*/ 0 w 8216930"/>
              <a:gd name="connsiteY0-94" fmla="*/ 1954212 h 1954212"/>
              <a:gd name="connsiteX1-95" fmla="*/ 1651000 w 8216930"/>
              <a:gd name="connsiteY1-96" fmla="*/ 74612 h 1954212"/>
              <a:gd name="connsiteX2-97" fmla="*/ 3492500 w 8216930"/>
              <a:gd name="connsiteY2-98" fmla="*/ 493712 h 1954212"/>
              <a:gd name="connsiteX3-99" fmla="*/ 5194300 w 8216930"/>
              <a:gd name="connsiteY3-100" fmla="*/ 1141412 h 1954212"/>
              <a:gd name="connsiteX4-101" fmla="*/ 6875780 w 8216930"/>
              <a:gd name="connsiteY4-102" fmla="*/ 1672272 h 1954212"/>
              <a:gd name="connsiteX5-103" fmla="*/ 8216930 w 8216930"/>
              <a:gd name="connsiteY5-104" fmla="*/ 592847 h 1954212"/>
              <a:gd name="connsiteX0-105" fmla="*/ 0 w 8460880"/>
              <a:gd name="connsiteY0-106" fmla="*/ 2150189 h 2150189"/>
              <a:gd name="connsiteX1-107" fmla="*/ 1651000 w 8460880"/>
              <a:gd name="connsiteY1-108" fmla="*/ 270589 h 2150189"/>
              <a:gd name="connsiteX2-109" fmla="*/ 3492500 w 8460880"/>
              <a:gd name="connsiteY2-110" fmla="*/ 689689 h 2150189"/>
              <a:gd name="connsiteX3-111" fmla="*/ 5194300 w 8460880"/>
              <a:gd name="connsiteY3-112" fmla="*/ 1337389 h 2150189"/>
              <a:gd name="connsiteX4-113" fmla="*/ 6875780 w 8460880"/>
              <a:gd name="connsiteY4-114" fmla="*/ 1868249 h 2150189"/>
              <a:gd name="connsiteX5-115" fmla="*/ 8460880 w 8460880"/>
              <a:gd name="connsiteY5-116" fmla="*/ 1529 h 2150189"/>
              <a:gd name="connsiteX0-117" fmla="*/ 0 w 8460880"/>
              <a:gd name="connsiteY0-118" fmla="*/ 2150359 h 2150359"/>
              <a:gd name="connsiteX1-119" fmla="*/ 1651000 w 8460880"/>
              <a:gd name="connsiteY1-120" fmla="*/ 270759 h 2150359"/>
              <a:gd name="connsiteX2-121" fmla="*/ 3492500 w 8460880"/>
              <a:gd name="connsiteY2-122" fmla="*/ 689859 h 2150359"/>
              <a:gd name="connsiteX3-123" fmla="*/ 5194300 w 8460880"/>
              <a:gd name="connsiteY3-124" fmla="*/ 1337559 h 2150359"/>
              <a:gd name="connsiteX4-125" fmla="*/ 6809248 w 8460880"/>
              <a:gd name="connsiteY4-126" fmla="*/ 1657735 h 2150359"/>
              <a:gd name="connsiteX5-127" fmla="*/ 8460880 w 8460880"/>
              <a:gd name="connsiteY5-128" fmla="*/ 1699 h 2150359"/>
              <a:gd name="connsiteX0-129" fmla="*/ 0 w 8460880"/>
              <a:gd name="connsiteY0-130" fmla="*/ 2150359 h 2150359"/>
              <a:gd name="connsiteX1-131" fmla="*/ 1651000 w 8460880"/>
              <a:gd name="connsiteY1-132" fmla="*/ 270759 h 2150359"/>
              <a:gd name="connsiteX2-133" fmla="*/ 3492500 w 8460880"/>
              <a:gd name="connsiteY2-134" fmla="*/ 689859 h 2150359"/>
              <a:gd name="connsiteX3-135" fmla="*/ 5194300 w 8460880"/>
              <a:gd name="connsiteY3-136" fmla="*/ 1337559 h 2150359"/>
              <a:gd name="connsiteX4-137" fmla="*/ 6809248 w 8460880"/>
              <a:gd name="connsiteY4-138" fmla="*/ 1657735 h 2150359"/>
              <a:gd name="connsiteX5-139" fmla="*/ 8460880 w 8460880"/>
              <a:gd name="connsiteY5-140" fmla="*/ 1699 h 2150359"/>
              <a:gd name="connsiteX0-141" fmla="*/ 0 w 8460880"/>
              <a:gd name="connsiteY0-142" fmla="*/ 2150359 h 2150359"/>
              <a:gd name="connsiteX1-143" fmla="*/ 1651000 w 8460880"/>
              <a:gd name="connsiteY1-144" fmla="*/ 270759 h 2150359"/>
              <a:gd name="connsiteX2-145" fmla="*/ 3492500 w 8460880"/>
              <a:gd name="connsiteY2-146" fmla="*/ 689859 h 2150359"/>
              <a:gd name="connsiteX3-147" fmla="*/ 5194300 w 8460880"/>
              <a:gd name="connsiteY3-148" fmla="*/ 1337559 h 2150359"/>
              <a:gd name="connsiteX4-149" fmla="*/ 6809248 w 8460880"/>
              <a:gd name="connsiteY4-150" fmla="*/ 1657735 h 2150359"/>
              <a:gd name="connsiteX5-151" fmla="*/ 8460880 w 8460880"/>
              <a:gd name="connsiteY5-152" fmla="*/ 1699 h 2150359"/>
              <a:gd name="connsiteX0-153" fmla="*/ 0 w 8460880"/>
              <a:gd name="connsiteY0-154" fmla="*/ 2150674 h 2150674"/>
              <a:gd name="connsiteX1-155" fmla="*/ 1651000 w 8460880"/>
              <a:gd name="connsiteY1-156" fmla="*/ 271074 h 2150674"/>
              <a:gd name="connsiteX2-157" fmla="*/ 3492500 w 8460880"/>
              <a:gd name="connsiteY2-158" fmla="*/ 690174 h 2150674"/>
              <a:gd name="connsiteX3-159" fmla="*/ 5194300 w 8460880"/>
              <a:gd name="connsiteY3-160" fmla="*/ 1337874 h 2150674"/>
              <a:gd name="connsiteX4-161" fmla="*/ 6809248 w 8460880"/>
              <a:gd name="connsiteY4-162" fmla="*/ 1658050 h 2150674"/>
              <a:gd name="connsiteX5-163" fmla="*/ 8460880 w 8460880"/>
              <a:gd name="connsiteY5-164" fmla="*/ 2014 h 215067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8460880" h="2150674">
                <a:moveTo>
                  <a:pt x="0" y="2150674"/>
                </a:moveTo>
                <a:cubicBezTo>
                  <a:pt x="584200" y="1262732"/>
                  <a:pt x="1068917" y="514491"/>
                  <a:pt x="1651000" y="271074"/>
                </a:cubicBezTo>
                <a:cubicBezTo>
                  <a:pt x="2233083" y="27657"/>
                  <a:pt x="2901950" y="436174"/>
                  <a:pt x="3492500" y="690174"/>
                </a:cubicBezTo>
                <a:cubicBezTo>
                  <a:pt x="4083050" y="944174"/>
                  <a:pt x="4641509" y="1176561"/>
                  <a:pt x="5194300" y="1337874"/>
                </a:cubicBezTo>
                <a:cubicBezTo>
                  <a:pt x="5747091" y="1499187"/>
                  <a:pt x="6124361" y="1821554"/>
                  <a:pt x="6809248" y="1658050"/>
                </a:cubicBezTo>
                <a:cubicBezTo>
                  <a:pt x="7494135" y="1494546"/>
                  <a:pt x="8331763" y="-63603"/>
                  <a:pt x="8460880" y="2014"/>
                </a:cubicBezTo>
              </a:path>
            </a:pathLst>
          </a:custGeom>
          <a:noFill/>
          <a:ln w="19050">
            <a:solidFill>
              <a:schemeClr val="tx2"/>
            </a:solidFill>
            <a:prstDash val="dash"/>
            <a:round/>
          </a:ln>
        </p:spPr>
        <p:txBody>
          <a:bodyPr anchor="ctr"/>
          <a:lstStyle/>
          <a:p>
            <a:pPr algn="ctr"/>
            <a:endParaRPr>
              <a:cs typeface="+mn-ea"/>
              <a:sym typeface="+mn-lt"/>
            </a:endParaRPr>
          </a:p>
        </p:txBody>
      </p:sp>
      <p:cxnSp>
        <p:nvCxnSpPr>
          <p:cNvPr id="83" name="直接连接符 82"/>
          <p:cNvCxnSpPr/>
          <p:nvPr/>
        </p:nvCxnSpPr>
        <p:spPr>
          <a:xfrm flipV="1">
            <a:off x="3911193" y="2706342"/>
            <a:ext cx="0" cy="2957099"/>
          </a:xfrm>
          <a:prstGeom prst="line">
            <a:avLst/>
          </a:prstGeom>
          <a:ln w="22225" cmpd="sng">
            <a:solidFill>
              <a:schemeClr val="bg1">
                <a:lumMod val="75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flipV="1">
            <a:off x="6413663" y="3197976"/>
            <a:ext cx="0" cy="2465465"/>
          </a:xfrm>
          <a:prstGeom prst="line">
            <a:avLst/>
          </a:prstGeom>
          <a:ln w="22225" cmpd="sng">
            <a:solidFill>
              <a:schemeClr val="bg1">
                <a:lumMod val="75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flipV="1">
            <a:off x="8924327" y="3968891"/>
            <a:ext cx="0" cy="1694550"/>
          </a:xfrm>
          <a:prstGeom prst="line">
            <a:avLst/>
          </a:prstGeom>
          <a:ln w="22225" cmpd="sng">
            <a:solidFill>
              <a:schemeClr val="bg1">
                <a:lumMod val="75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V="1">
            <a:off x="1947551" y="3848123"/>
            <a:ext cx="0" cy="1815318"/>
          </a:xfrm>
          <a:prstGeom prst="line">
            <a:avLst/>
          </a:prstGeom>
          <a:ln w="22225" cmpd="sng">
            <a:solidFill>
              <a:schemeClr val="bg1">
                <a:lumMod val="75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8" name="îš1îḓê"/>
          <p:cNvSpPr/>
          <p:nvPr/>
        </p:nvSpPr>
        <p:spPr bwMode="auto">
          <a:xfrm>
            <a:off x="1785092" y="3197974"/>
            <a:ext cx="1340646" cy="482612"/>
          </a:xfrm>
          <a:prstGeom prst="wedgeRectCallout">
            <a:avLst>
              <a:gd name="adj1" fmla="val -37950"/>
              <a:gd name="adj2" fmla="val 85024"/>
            </a:avLst>
          </a:prstGeom>
          <a:solidFill>
            <a:srgbClr val="276B91"/>
          </a:solidFill>
          <a:ln w="19050">
            <a:noFill/>
            <a:round/>
          </a:ln>
        </p:spPr>
        <p:txBody>
          <a:bodyPr vert="horz" wrap="none" lIns="91440" tIns="45720" rIns="91440" bIns="45720" anchor="ctr" anchorCtr="1" compatLnSpc="1">
            <a:normAutofit/>
          </a:bodyPr>
          <a:lstStyle/>
          <a:p>
            <a:r>
              <a:rPr lang="en-US" altLang="zh-CN" dirty="0">
                <a:solidFill>
                  <a:schemeClr val="bg1"/>
                </a:solidFill>
                <a:cs typeface="+mn-ea"/>
                <a:sym typeface="+mn-lt"/>
              </a:rPr>
              <a:t>Text here</a:t>
            </a:r>
            <a:endParaRPr lang="zh-CN" altLang="en-US" dirty="0">
              <a:solidFill>
                <a:schemeClr val="bg1"/>
              </a:solidFill>
              <a:cs typeface="+mn-ea"/>
              <a:sym typeface="+mn-lt"/>
            </a:endParaRPr>
          </a:p>
        </p:txBody>
      </p:sp>
      <p:sp>
        <p:nvSpPr>
          <p:cNvPr id="89" name="íSḻiḍe"/>
          <p:cNvSpPr/>
          <p:nvPr/>
        </p:nvSpPr>
        <p:spPr bwMode="auto">
          <a:xfrm>
            <a:off x="3775037" y="2012256"/>
            <a:ext cx="1340646" cy="482612"/>
          </a:xfrm>
          <a:prstGeom prst="wedgeRectCallout">
            <a:avLst>
              <a:gd name="adj1" fmla="val -37950"/>
              <a:gd name="adj2" fmla="val 85024"/>
            </a:avLst>
          </a:prstGeom>
          <a:solidFill>
            <a:srgbClr val="409ACC"/>
          </a:solidFill>
          <a:ln w="19050">
            <a:noFill/>
            <a:round/>
          </a:ln>
        </p:spPr>
        <p:txBody>
          <a:bodyPr vert="horz" wrap="none" lIns="91440" tIns="45720" rIns="91440" bIns="45720" anchor="ctr" anchorCtr="1" compatLnSpc="1">
            <a:normAutofit/>
          </a:bodyPr>
          <a:lstStyle/>
          <a:p>
            <a:r>
              <a:rPr lang="en-US" altLang="zh-CN" dirty="0">
                <a:solidFill>
                  <a:schemeClr val="bg1"/>
                </a:solidFill>
                <a:cs typeface="+mn-ea"/>
                <a:sym typeface="+mn-lt"/>
              </a:rPr>
              <a:t>Text here</a:t>
            </a:r>
            <a:endParaRPr lang="zh-CN" altLang="en-US" dirty="0">
              <a:solidFill>
                <a:schemeClr val="bg1"/>
              </a:solidFill>
              <a:cs typeface="+mn-ea"/>
              <a:sym typeface="+mn-lt"/>
            </a:endParaRPr>
          </a:p>
        </p:txBody>
      </p:sp>
      <p:sp>
        <p:nvSpPr>
          <p:cNvPr id="90" name="íS1iḓé"/>
          <p:cNvSpPr/>
          <p:nvPr/>
        </p:nvSpPr>
        <p:spPr bwMode="auto">
          <a:xfrm>
            <a:off x="6310614" y="2584056"/>
            <a:ext cx="1340646" cy="482612"/>
          </a:xfrm>
          <a:prstGeom prst="wedgeRectCallout">
            <a:avLst>
              <a:gd name="adj1" fmla="val -37950"/>
              <a:gd name="adj2" fmla="val 85024"/>
            </a:avLst>
          </a:prstGeom>
          <a:solidFill>
            <a:schemeClr val="accent3"/>
          </a:solidFill>
          <a:ln w="19050">
            <a:noFill/>
            <a:round/>
          </a:ln>
        </p:spPr>
        <p:txBody>
          <a:bodyPr vert="horz" wrap="none" lIns="91440" tIns="45720" rIns="91440" bIns="45720" anchor="ctr" anchorCtr="1" compatLnSpc="1">
            <a:normAutofit/>
          </a:bodyPr>
          <a:lstStyle/>
          <a:p>
            <a:r>
              <a:rPr lang="en-US" altLang="zh-CN" dirty="0">
                <a:solidFill>
                  <a:schemeClr val="bg1"/>
                </a:solidFill>
                <a:cs typeface="+mn-ea"/>
                <a:sym typeface="+mn-lt"/>
              </a:rPr>
              <a:t>Text here</a:t>
            </a:r>
            <a:endParaRPr lang="zh-CN" altLang="en-US" dirty="0">
              <a:solidFill>
                <a:schemeClr val="bg1"/>
              </a:solidFill>
              <a:cs typeface="+mn-ea"/>
              <a:sym typeface="+mn-lt"/>
            </a:endParaRPr>
          </a:p>
        </p:txBody>
      </p:sp>
      <p:grpSp>
        <p:nvGrpSpPr>
          <p:cNvPr id="93" name="iṧ1iďe"/>
          <p:cNvGrpSpPr/>
          <p:nvPr/>
        </p:nvGrpSpPr>
        <p:grpSpPr>
          <a:xfrm>
            <a:off x="1598458" y="5299799"/>
            <a:ext cx="698184" cy="698184"/>
            <a:chOff x="1040960" y="4123975"/>
            <a:chExt cx="562325" cy="562325"/>
          </a:xfrm>
        </p:grpSpPr>
        <p:sp>
          <p:nvSpPr>
            <p:cNvPr id="110" name="ïśḻïḑe"/>
            <p:cNvSpPr/>
            <p:nvPr/>
          </p:nvSpPr>
          <p:spPr bwMode="auto">
            <a:xfrm>
              <a:off x="1040960" y="4123975"/>
              <a:ext cx="562325" cy="562325"/>
            </a:xfrm>
            <a:prstGeom prst="ellipse">
              <a:avLst/>
            </a:prstGeom>
            <a:solidFill>
              <a:srgbClr val="276B91"/>
            </a:solidFill>
            <a:ln w="19050">
              <a:noFill/>
              <a:round/>
            </a:ln>
          </p:spPr>
          <p:txBody>
            <a:bodyPr anchor="ctr"/>
            <a:lstStyle/>
            <a:p>
              <a:pPr algn="ctr"/>
              <a:endParaRPr>
                <a:cs typeface="+mn-ea"/>
                <a:sym typeface="+mn-lt"/>
              </a:endParaRPr>
            </a:p>
          </p:txBody>
        </p:sp>
        <p:sp>
          <p:nvSpPr>
            <p:cNvPr id="111" name="îṣļiḑé"/>
            <p:cNvSpPr/>
            <p:nvPr/>
          </p:nvSpPr>
          <p:spPr bwMode="auto">
            <a:xfrm>
              <a:off x="1222262" y="4258090"/>
              <a:ext cx="199721" cy="294094"/>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ln>
          </p:spPr>
          <p:txBody>
            <a:bodyPr anchor="ctr"/>
            <a:lstStyle/>
            <a:p>
              <a:pPr algn="ctr"/>
              <a:endParaRPr>
                <a:cs typeface="+mn-ea"/>
                <a:sym typeface="+mn-lt"/>
              </a:endParaRPr>
            </a:p>
          </p:txBody>
        </p:sp>
      </p:grpSp>
      <p:grpSp>
        <p:nvGrpSpPr>
          <p:cNvPr id="94" name="ïŝļîḓè"/>
          <p:cNvGrpSpPr/>
          <p:nvPr/>
        </p:nvGrpSpPr>
        <p:grpSpPr>
          <a:xfrm>
            <a:off x="3562101" y="3115492"/>
            <a:ext cx="698184" cy="698184"/>
            <a:chOff x="2622498" y="2364711"/>
            <a:chExt cx="562325" cy="562325"/>
          </a:xfrm>
        </p:grpSpPr>
        <p:sp>
          <p:nvSpPr>
            <p:cNvPr id="108" name="íSḷidè"/>
            <p:cNvSpPr/>
            <p:nvPr/>
          </p:nvSpPr>
          <p:spPr bwMode="auto">
            <a:xfrm>
              <a:off x="2622498" y="2364711"/>
              <a:ext cx="562325" cy="562325"/>
            </a:xfrm>
            <a:prstGeom prst="ellipse">
              <a:avLst/>
            </a:prstGeom>
            <a:solidFill>
              <a:srgbClr val="409ACC"/>
            </a:solidFill>
            <a:ln w="19050">
              <a:noFill/>
              <a:round/>
            </a:ln>
          </p:spPr>
          <p:txBody>
            <a:bodyPr anchor="ctr"/>
            <a:lstStyle/>
            <a:p>
              <a:pPr algn="ctr"/>
              <a:endParaRPr>
                <a:cs typeface="+mn-ea"/>
                <a:sym typeface="+mn-lt"/>
              </a:endParaRPr>
            </a:p>
          </p:txBody>
        </p:sp>
        <p:sp>
          <p:nvSpPr>
            <p:cNvPr id="109" name="iṧľiḍe"/>
            <p:cNvSpPr/>
            <p:nvPr/>
          </p:nvSpPr>
          <p:spPr bwMode="auto">
            <a:xfrm>
              <a:off x="2769298" y="2520865"/>
              <a:ext cx="268725" cy="250016"/>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ln>
          </p:spPr>
          <p:txBody>
            <a:bodyPr anchor="ctr"/>
            <a:lstStyle/>
            <a:p>
              <a:pPr algn="ctr"/>
              <a:endParaRPr>
                <a:cs typeface="+mn-ea"/>
                <a:sym typeface="+mn-lt"/>
              </a:endParaRPr>
            </a:p>
          </p:txBody>
        </p:sp>
      </p:grpSp>
      <p:grpSp>
        <p:nvGrpSpPr>
          <p:cNvPr id="95" name="iṣḻidè"/>
          <p:cNvGrpSpPr/>
          <p:nvPr/>
        </p:nvGrpSpPr>
        <p:grpSpPr>
          <a:xfrm>
            <a:off x="6064571" y="3634261"/>
            <a:ext cx="698184" cy="698184"/>
            <a:chOff x="4168891" y="2782533"/>
            <a:chExt cx="562325" cy="562325"/>
          </a:xfrm>
        </p:grpSpPr>
        <p:sp>
          <p:nvSpPr>
            <p:cNvPr id="106" name="ïsḻîďé"/>
            <p:cNvSpPr/>
            <p:nvPr/>
          </p:nvSpPr>
          <p:spPr bwMode="auto">
            <a:xfrm>
              <a:off x="4168891" y="2782533"/>
              <a:ext cx="562325" cy="562325"/>
            </a:xfrm>
            <a:prstGeom prst="ellipse">
              <a:avLst/>
            </a:prstGeom>
            <a:solidFill>
              <a:schemeClr val="accent3"/>
            </a:solidFill>
            <a:ln w="19050">
              <a:noFill/>
              <a:round/>
            </a:ln>
          </p:spPr>
          <p:txBody>
            <a:bodyPr anchor="ctr"/>
            <a:lstStyle/>
            <a:p>
              <a:pPr algn="ctr"/>
              <a:endParaRPr>
                <a:cs typeface="+mn-ea"/>
                <a:sym typeface="+mn-lt"/>
              </a:endParaRPr>
            </a:p>
          </p:txBody>
        </p:sp>
        <p:sp>
          <p:nvSpPr>
            <p:cNvPr id="107" name="işḻiḋe"/>
            <p:cNvSpPr/>
            <p:nvPr/>
          </p:nvSpPr>
          <p:spPr bwMode="auto">
            <a:xfrm>
              <a:off x="4331030" y="2946396"/>
              <a:ext cx="238047" cy="234598"/>
            </a:xfrm>
            <a:custGeom>
              <a:avLst/>
              <a:gdLst/>
              <a:ahLst/>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l="0" t="0" r="r" b="b"/>
              <a:pathLst>
                <a:path w="64" h="63">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chemeClr val="bg1"/>
            </a:solidFill>
            <a:ln w="9525">
              <a:noFill/>
              <a:round/>
            </a:ln>
          </p:spPr>
          <p:txBody>
            <a:bodyPr anchor="ctr"/>
            <a:lstStyle/>
            <a:p>
              <a:pPr algn="ctr"/>
              <a:endParaRPr>
                <a:cs typeface="+mn-ea"/>
                <a:sym typeface="+mn-lt"/>
              </a:endParaRPr>
            </a:p>
          </p:txBody>
        </p:sp>
      </p:grpSp>
      <p:grpSp>
        <p:nvGrpSpPr>
          <p:cNvPr id="96" name="íṡļíḑê"/>
          <p:cNvGrpSpPr/>
          <p:nvPr/>
        </p:nvGrpSpPr>
        <p:grpSpPr>
          <a:xfrm>
            <a:off x="8575238" y="4510336"/>
            <a:ext cx="698184" cy="698184"/>
            <a:chOff x="5785577" y="3363837"/>
            <a:chExt cx="562325" cy="562325"/>
          </a:xfrm>
        </p:grpSpPr>
        <p:sp>
          <p:nvSpPr>
            <p:cNvPr id="104" name="iŝļiḍe"/>
            <p:cNvSpPr/>
            <p:nvPr/>
          </p:nvSpPr>
          <p:spPr bwMode="auto">
            <a:xfrm>
              <a:off x="5785577" y="3363837"/>
              <a:ext cx="562325" cy="562325"/>
            </a:xfrm>
            <a:prstGeom prst="ellipse">
              <a:avLst/>
            </a:prstGeom>
            <a:solidFill>
              <a:srgbClr val="276B91"/>
            </a:solidFill>
            <a:ln w="19050">
              <a:noFill/>
              <a:round/>
            </a:ln>
          </p:spPr>
          <p:txBody>
            <a:bodyPr anchor="ctr"/>
            <a:lstStyle/>
            <a:p>
              <a:pPr algn="ctr"/>
              <a:endParaRPr>
                <a:cs typeface="+mn-ea"/>
                <a:sym typeface="+mn-lt"/>
              </a:endParaRPr>
            </a:p>
          </p:txBody>
        </p:sp>
        <p:sp>
          <p:nvSpPr>
            <p:cNvPr id="105" name="iṥ1idê"/>
            <p:cNvSpPr/>
            <p:nvPr/>
          </p:nvSpPr>
          <p:spPr bwMode="auto">
            <a:xfrm>
              <a:off x="5936530" y="3514790"/>
              <a:ext cx="260418" cy="260418"/>
            </a:xfrm>
            <a:custGeom>
              <a:avLst/>
              <a:gdLst/>
              <a:ahLst/>
              <a:cxnLst>
                <a:cxn ang="0">
                  <a:pos x="55" y="31"/>
                </a:cxn>
                <a:cxn ang="0">
                  <a:pos x="54" y="33"/>
                </a:cxn>
                <a:cxn ang="0">
                  <a:pos x="47" y="34"/>
                </a:cxn>
                <a:cxn ang="0">
                  <a:pos x="46" y="37"/>
                </a:cxn>
                <a:cxn ang="0">
                  <a:pos x="49" y="42"/>
                </a:cxn>
                <a:cxn ang="0">
                  <a:pos x="50" y="43"/>
                </a:cxn>
                <a:cxn ang="0">
                  <a:pos x="49" y="44"/>
                </a:cxn>
                <a:cxn ang="0">
                  <a:pos x="43" y="50"/>
                </a:cxn>
                <a:cxn ang="0">
                  <a:pos x="42" y="50"/>
                </a:cxn>
                <a:cxn ang="0">
                  <a:pos x="37" y="46"/>
                </a:cxn>
                <a:cxn ang="0">
                  <a:pos x="33" y="47"/>
                </a:cxn>
                <a:cxn ang="0">
                  <a:pos x="32" y="54"/>
                </a:cxn>
                <a:cxn ang="0">
                  <a:pos x="31" y="55"/>
                </a:cxn>
                <a:cxn ang="0">
                  <a:pos x="23" y="55"/>
                </a:cxn>
                <a:cxn ang="0">
                  <a:pos x="22" y="54"/>
                </a:cxn>
                <a:cxn ang="0">
                  <a:pos x="21" y="47"/>
                </a:cxn>
                <a:cxn ang="0">
                  <a:pos x="18" y="46"/>
                </a:cxn>
                <a:cxn ang="0">
                  <a:pos x="13" y="50"/>
                </a:cxn>
                <a:cxn ang="0">
                  <a:pos x="12" y="50"/>
                </a:cxn>
                <a:cxn ang="0">
                  <a:pos x="11" y="50"/>
                </a:cxn>
                <a:cxn ang="0">
                  <a:pos x="5" y="44"/>
                </a:cxn>
                <a:cxn ang="0">
                  <a:pos x="5" y="43"/>
                </a:cxn>
                <a:cxn ang="0">
                  <a:pos x="5" y="42"/>
                </a:cxn>
                <a:cxn ang="0">
                  <a:pos x="9" y="37"/>
                </a:cxn>
                <a:cxn ang="0">
                  <a:pos x="7" y="33"/>
                </a:cxn>
                <a:cxn ang="0">
                  <a:pos x="1" y="33"/>
                </a:cxn>
                <a:cxn ang="0">
                  <a:pos x="0" y="31"/>
                </a:cxn>
                <a:cxn ang="0">
                  <a:pos x="0" y="23"/>
                </a:cxn>
                <a:cxn ang="0">
                  <a:pos x="1" y="22"/>
                </a:cxn>
                <a:cxn ang="0">
                  <a:pos x="7" y="21"/>
                </a:cxn>
                <a:cxn ang="0">
                  <a:pos x="9" y="18"/>
                </a:cxn>
                <a:cxn ang="0">
                  <a:pos x="5" y="13"/>
                </a:cxn>
                <a:cxn ang="0">
                  <a:pos x="5" y="12"/>
                </a:cxn>
                <a:cxn ang="0">
                  <a:pos x="5" y="11"/>
                </a:cxn>
                <a:cxn ang="0">
                  <a:pos x="12" y="5"/>
                </a:cxn>
                <a:cxn ang="0">
                  <a:pos x="13" y="5"/>
                </a:cxn>
                <a:cxn ang="0">
                  <a:pos x="18" y="9"/>
                </a:cxn>
                <a:cxn ang="0">
                  <a:pos x="21" y="8"/>
                </a:cxn>
                <a:cxn ang="0">
                  <a:pos x="22" y="1"/>
                </a:cxn>
                <a:cxn ang="0">
                  <a:pos x="23" y="0"/>
                </a:cxn>
                <a:cxn ang="0">
                  <a:pos x="31" y="0"/>
                </a:cxn>
                <a:cxn ang="0">
                  <a:pos x="32" y="1"/>
                </a:cxn>
                <a:cxn ang="0">
                  <a:pos x="33" y="8"/>
                </a:cxn>
                <a:cxn ang="0">
                  <a:pos x="37" y="9"/>
                </a:cxn>
                <a:cxn ang="0">
                  <a:pos x="42" y="5"/>
                </a:cxn>
                <a:cxn ang="0">
                  <a:pos x="43" y="5"/>
                </a:cxn>
                <a:cxn ang="0">
                  <a:pos x="43" y="5"/>
                </a:cxn>
                <a:cxn ang="0">
                  <a:pos x="49" y="11"/>
                </a:cxn>
                <a:cxn ang="0">
                  <a:pos x="50" y="12"/>
                </a:cxn>
                <a:cxn ang="0">
                  <a:pos x="49" y="13"/>
                </a:cxn>
                <a:cxn ang="0">
                  <a:pos x="46" y="18"/>
                </a:cxn>
                <a:cxn ang="0">
                  <a:pos x="47" y="21"/>
                </a:cxn>
                <a:cxn ang="0">
                  <a:pos x="54" y="22"/>
                </a:cxn>
                <a:cxn ang="0">
                  <a:pos x="55" y="23"/>
                </a:cxn>
                <a:cxn ang="0">
                  <a:pos x="55" y="31"/>
                </a:cxn>
                <a:cxn ang="0">
                  <a:pos x="27" y="18"/>
                </a:cxn>
                <a:cxn ang="0">
                  <a:pos x="18" y="27"/>
                </a:cxn>
                <a:cxn ang="0">
                  <a:pos x="27" y="36"/>
                </a:cxn>
                <a:cxn ang="0">
                  <a:pos x="36" y="27"/>
                </a:cxn>
                <a:cxn ang="0">
                  <a:pos x="27" y="18"/>
                </a:cxn>
              </a:cxnLst>
              <a:rect l="0" t="0" r="r" b="b"/>
              <a:pathLst>
                <a:path w="55" h="55">
                  <a:moveTo>
                    <a:pt x="55" y="31"/>
                  </a:moveTo>
                  <a:cubicBezTo>
                    <a:pt x="55" y="32"/>
                    <a:pt x="54" y="33"/>
                    <a:pt x="54" y="33"/>
                  </a:cubicBezTo>
                  <a:cubicBezTo>
                    <a:pt x="47" y="34"/>
                    <a:pt x="47" y="34"/>
                    <a:pt x="47" y="34"/>
                  </a:cubicBezTo>
                  <a:cubicBezTo>
                    <a:pt x="47" y="35"/>
                    <a:pt x="46" y="36"/>
                    <a:pt x="46" y="37"/>
                  </a:cubicBezTo>
                  <a:cubicBezTo>
                    <a:pt x="47" y="39"/>
                    <a:pt x="48" y="40"/>
                    <a:pt x="49" y="42"/>
                  </a:cubicBezTo>
                  <a:cubicBezTo>
                    <a:pt x="50" y="42"/>
                    <a:pt x="50" y="42"/>
                    <a:pt x="50" y="43"/>
                  </a:cubicBezTo>
                  <a:cubicBezTo>
                    <a:pt x="50" y="43"/>
                    <a:pt x="50" y="43"/>
                    <a:pt x="49" y="44"/>
                  </a:cubicBezTo>
                  <a:cubicBezTo>
                    <a:pt x="49" y="45"/>
                    <a:pt x="44" y="50"/>
                    <a:pt x="43" y="50"/>
                  </a:cubicBezTo>
                  <a:cubicBezTo>
                    <a:pt x="42" y="50"/>
                    <a:pt x="42" y="50"/>
                    <a:pt x="42" y="50"/>
                  </a:cubicBezTo>
                  <a:cubicBezTo>
                    <a:pt x="37" y="46"/>
                    <a:pt x="37" y="46"/>
                    <a:pt x="37" y="46"/>
                  </a:cubicBezTo>
                  <a:cubicBezTo>
                    <a:pt x="36" y="46"/>
                    <a:pt x="35" y="47"/>
                    <a:pt x="33" y="47"/>
                  </a:cubicBezTo>
                  <a:cubicBezTo>
                    <a:pt x="33" y="49"/>
                    <a:pt x="33" y="52"/>
                    <a:pt x="32" y="54"/>
                  </a:cubicBezTo>
                  <a:cubicBezTo>
                    <a:pt x="32" y="54"/>
                    <a:pt x="32" y="55"/>
                    <a:pt x="31" y="55"/>
                  </a:cubicBezTo>
                  <a:cubicBezTo>
                    <a:pt x="23" y="55"/>
                    <a:pt x="23" y="55"/>
                    <a:pt x="23" y="55"/>
                  </a:cubicBezTo>
                  <a:cubicBezTo>
                    <a:pt x="23" y="55"/>
                    <a:pt x="22" y="54"/>
                    <a:pt x="22" y="54"/>
                  </a:cubicBezTo>
                  <a:cubicBezTo>
                    <a:pt x="21" y="47"/>
                    <a:pt x="21" y="47"/>
                    <a:pt x="21" y="47"/>
                  </a:cubicBezTo>
                  <a:cubicBezTo>
                    <a:pt x="20" y="47"/>
                    <a:pt x="19" y="46"/>
                    <a:pt x="18" y="46"/>
                  </a:cubicBezTo>
                  <a:cubicBezTo>
                    <a:pt x="13" y="50"/>
                    <a:pt x="13" y="50"/>
                    <a:pt x="13" y="50"/>
                  </a:cubicBezTo>
                  <a:cubicBezTo>
                    <a:pt x="12" y="50"/>
                    <a:pt x="12" y="50"/>
                    <a:pt x="12" y="50"/>
                  </a:cubicBezTo>
                  <a:cubicBezTo>
                    <a:pt x="11" y="50"/>
                    <a:pt x="11" y="50"/>
                    <a:pt x="11" y="50"/>
                  </a:cubicBezTo>
                  <a:cubicBezTo>
                    <a:pt x="9" y="48"/>
                    <a:pt x="7" y="46"/>
                    <a:pt x="5" y="44"/>
                  </a:cubicBezTo>
                  <a:cubicBezTo>
                    <a:pt x="5" y="43"/>
                    <a:pt x="5" y="43"/>
                    <a:pt x="5" y="43"/>
                  </a:cubicBezTo>
                  <a:cubicBezTo>
                    <a:pt x="5" y="42"/>
                    <a:pt x="5" y="42"/>
                    <a:pt x="5" y="42"/>
                  </a:cubicBezTo>
                  <a:cubicBezTo>
                    <a:pt x="6" y="40"/>
                    <a:pt x="8" y="39"/>
                    <a:pt x="9" y="37"/>
                  </a:cubicBezTo>
                  <a:cubicBezTo>
                    <a:pt x="8" y="36"/>
                    <a:pt x="8" y="35"/>
                    <a:pt x="7" y="33"/>
                  </a:cubicBezTo>
                  <a:cubicBezTo>
                    <a:pt x="1" y="33"/>
                    <a:pt x="1" y="33"/>
                    <a:pt x="1" y="33"/>
                  </a:cubicBezTo>
                  <a:cubicBezTo>
                    <a:pt x="0" y="32"/>
                    <a:pt x="0" y="32"/>
                    <a:pt x="0" y="31"/>
                  </a:cubicBezTo>
                  <a:cubicBezTo>
                    <a:pt x="0" y="23"/>
                    <a:pt x="0" y="23"/>
                    <a:pt x="0" y="23"/>
                  </a:cubicBezTo>
                  <a:cubicBezTo>
                    <a:pt x="0" y="23"/>
                    <a:pt x="0" y="22"/>
                    <a:pt x="1" y="22"/>
                  </a:cubicBezTo>
                  <a:cubicBezTo>
                    <a:pt x="7" y="21"/>
                    <a:pt x="7" y="21"/>
                    <a:pt x="7" y="21"/>
                  </a:cubicBezTo>
                  <a:cubicBezTo>
                    <a:pt x="8" y="20"/>
                    <a:pt x="8" y="19"/>
                    <a:pt x="9" y="18"/>
                  </a:cubicBezTo>
                  <a:cubicBezTo>
                    <a:pt x="8" y="16"/>
                    <a:pt x="6" y="14"/>
                    <a:pt x="5" y="13"/>
                  </a:cubicBezTo>
                  <a:cubicBezTo>
                    <a:pt x="5" y="13"/>
                    <a:pt x="5" y="12"/>
                    <a:pt x="5" y="12"/>
                  </a:cubicBezTo>
                  <a:cubicBezTo>
                    <a:pt x="5" y="12"/>
                    <a:pt x="5" y="11"/>
                    <a:pt x="5" y="11"/>
                  </a:cubicBezTo>
                  <a:cubicBezTo>
                    <a:pt x="6" y="10"/>
                    <a:pt x="11" y="5"/>
                    <a:pt x="12" y="5"/>
                  </a:cubicBezTo>
                  <a:cubicBezTo>
                    <a:pt x="12" y="5"/>
                    <a:pt x="12" y="5"/>
                    <a:pt x="13" y="5"/>
                  </a:cubicBezTo>
                  <a:cubicBezTo>
                    <a:pt x="18" y="9"/>
                    <a:pt x="18" y="9"/>
                    <a:pt x="18" y="9"/>
                  </a:cubicBezTo>
                  <a:cubicBezTo>
                    <a:pt x="19" y="8"/>
                    <a:pt x="20" y="8"/>
                    <a:pt x="21" y="8"/>
                  </a:cubicBezTo>
                  <a:cubicBezTo>
                    <a:pt x="21" y="5"/>
                    <a:pt x="21" y="3"/>
                    <a:pt x="22" y="1"/>
                  </a:cubicBezTo>
                  <a:cubicBezTo>
                    <a:pt x="22" y="0"/>
                    <a:pt x="23" y="0"/>
                    <a:pt x="23" y="0"/>
                  </a:cubicBezTo>
                  <a:cubicBezTo>
                    <a:pt x="31" y="0"/>
                    <a:pt x="31" y="0"/>
                    <a:pt x="31" y="0"/>
                  </a:cubicBezTo>
                  <a:cubicBezTo>
                    <a:pt x="32" y="0"/>
                    <a:pt x="32" y="0"/>
                    <a:pt x="32" y="1"/>
                  </a:cubicBezTo>
                  <a:cubicBezTo>
                    <a:pt x="33" y="8"/>
                    <a:pt x="33" y="8"/>
                    <a:pt x="33" y="8"/>
                  </a:cubicBezTo>
                  <a:cubicBezTo>
                    <a:pt x="35" y="8"/>
                    <a:pt x="36" y="8"/>
                    <a:pt x="37" y="9"/>
                  </a:cubicBezTo>
                  <a:cubicBezTo>
                    <a:pt x="42" y="5"/>
                    <a:pt x="42" y="5"/>
                    <a:pt x="42" y="5"/>
                  </a:cubicBezTo>
                  <a:cubicBezTo>
                    <a:pt x="42" y="5"/>
                    <a:pt x="42" y="5"/>
                    <a:pt x="43" y="5"/>
                  </a:cubicBezTo>
                  <a:cubicBezTo>
                    <a:pt x="43" y="5"/>
                    <a:pt x="43" y="5"/>
                    <a:pt x="43" y="5"/>
                  </a:cubicBezTo>
                  <a:cubicBezTo>
                    <a:pt x="45" y="7"/>
                    <a:pt x="48" y="9"/>
                    <a:pt x="49" y="11"/>
                  </a:cubicBezTo>
                  <a:cubicBezTo>
                    <a:pt x="50" y="11"/>
                    <a:pt x="50" y="12"/>
                    <a:pt x="50" y="12"/>
                  </a:cubicBezTo>
                  <a:cubicBezTo>
                    <a:pt x="50" y="12"/>
                    <a:pt x="49" y="13"/>
                    <a:pt x="49" y="13"/>
                  </a:cubicBezTo>
                  <a:cubicBezTo>
                    <a:pt x="48" y="14"/>
                    <a:pt x="47" y="16"/>
                    <a:pt x="46" y="18"/>
                  </a:cubicBezTo>
                  <a:cubicBezTo>
                    <a:pt x="46" y="19"/>
                    <a:pt x="47" y="20"/>
                    <a:pt x="47" y="21"/>
                  </a:cubicBezTo>
                  <a:cubicBezTo>
                    <a:pt x="54" y="22"/>
                    <a:pt x="54" y="22"/>
                    <a:pt x="54" y="22"/>
                  </a:cubicBezTo>
                  <a:cubicBezTo>
                    <a:pt x="54" y="22"/>
                    <a:pt x="55" y="23"/>
                    <a:pt x="55" y="23"/>
                  </a:cubicBezTo>
                  <a:lnTo>
                    <a:pt x="55" y="31"/>
                  </a:lnTo>
                  <a:close/>
                  <a:moveTo>
                    <a:pt x="27" y="18"/>
                  </a:moveTo>
                  <a:cubicBezTo>
                    <a:pt x="22" y="18"/>
                    <a:pt x="18" y="22"/>
                    <a:pt x="18" y="27"/>
                  </a:cubicBezTo>
                  <a:cubicBezTo>
                    <a:pt x="18" y="32"/>
                    <a:pt x="22" y="36"/>
                    <a:pt x="27" y="36"/>
                  </a:cubicBezTo>
                  <a:cubicBezTo>
                    <a:pt x="32" y="36"/>
                    <a:pt x="36" y="32"/>
                    <a:pt x="36" y="27"/>
                  </a:cubicBezTo>
                  <a:cubicBezTo>
                    <a:pt x="36" y="22"/>
                    <a:pt x="32" y="18"/>
                    <a:pt x="27" y="18"/>
                  </a:cubicBezTo>
                  <a:close/>
                </a:path>
              </a:pathLst>
            </a:custGeom>
            <a:solidFill>
              <a:schemeClr val="bg1"/>
            </a:solidFill>
            <a:ln w="9525">
              <a:noFill/>
              <a:round/>
            </a:ln>
          </p:spPr>
          <p:txBody>
            <a:bodyPr anchor="ctr"/>
            <a:lstStyle/>
            <a:p>
              <a:pPr algn="ctr"/>
              <a:endParaRPr>
                <a:cs typeface="+mn-ea"/>
                <a:sym typeface="+mn-lt"/>
              </a:endParaRPr>
            </a:p>
          </p:txBody>
        </p:sp>
      </p:grpSp>
      <p:sp>
        <p:nvSpPr>
          <p:cNvPr id="98" name="işḷïdé"/>
          <p:cNvSpPr txBox="1"/>
          <p:nvPr/>
        </p:nvSpPr>
        <p:spPr bwMode="auto">
          <a:xfrm>
            <a:off x="911225" y="2704913"/>
            <a:ext cx="502667" cy="1208920"/>
          </a:xfrm>
          <a:prstGeom prst="rect">
            <a:avLst/>
          </a:prstGeom>
          <a:noFill/>
        </p:spPr>
        <p:txBody>
          <a:bodyPr vert="eaVert" wrap="none" lIns="90000" tIns="46800" rIns="90000" bIns="46800">
            <a:normAutofit/>
          </a:bodyPr>
          <a:lstStyle/>
          <a:p>
            <a:pPr latinLnBrk="0"/>
            <a:r>
              <a:rPr lang="zh-CN" altLang="en-US" b="1" dirty="0">
                <a:solidFill>
                  <a:schemeClr val="tx1"/>
                </a:solidFill>
                <a:effectLst/>
                <a:cs typeface="+mn-ea"/>
                <a:sym typeface="+mn-lt"/>
              </a:rPr>
              <a:t>添加文本</a:t>
            </a:r>
            <a:endParaRPr lang="zh-CN" altLang="en-US" b="1" dirty="0">
              <a:solidFill>
                <a:schemeClr val="tx1"/>
              </a:solidFill>
              <a:effectLst/>
              <a:cs typeface="+mn-ea"/>
              <a:sym typeface="+mn-lt"/>
            </a:endParaRPr>
          </a:p>
        </p:txBody>
      </p:sp>
      <p:sp>
        <p:nvSpPr>
          <p:cNvPr id="99" name="î$ḷîďè"/>
          <p:cNvSpPr txBox="1"/>
          <p:nvPr/>
        </p:nvSpPr>
        <p:spPr bwMode="auto">
          <a:xfrm>
            <a:off x="9828263" y="5722798"/>
            <a:ext cx="1304514" cy="407072"/>
          </a:xfrm>
          <a:prstGeom prst="rect">
            <a:avLst/>
          </a:prstGeom>
          <a:noFill/>
        </p:spPr>
        <p:txBody>
          <a:bodyPr wrap="none" lIns="90000" tIns="46800" rIns="90000" bIns="46800">
            <a:normAutofit/>
          </a:bodyPr>
          <a:lstStyle/>
          <a:p>
            <a:r>
              <a:rPr lang="zh-CN" altLang="en-US" b="1" dirty="0">
                <a:cs typeface="+mn-ea"/>
                <a:sym typeface="+mn-lt"/>
              </a:rPr>
              <a:t>添加文本</a:t>
            </a:r>
            <a:endParaRPr lang="zh-CN" altLang="en-US" b="1" dirty="0">
              <a:cs typeface="+mn-ea"/>
              <a:sym typeface="+mn-lt"/>
            </a:endParaRPr>
          </a:p>
        </p:txBody>
      </p:sp>
      <p:grpSp>
        <p:nvGrpSpPr>
          <p:cNvPr id="5" name="组合 4"/>
          <p:cNvGrpSpPr/>
          <p:nvPr/>
        </p:nvGrpSpPr>
        <p:grpSpPr>
          <a:xfrm>
            <a:off x="7842676" y="1488100"/>
            <a:ext cx="3363466" cy="2808298"/>
            <a:chOff x="7842676" y="1488100"/>
            <a:chExt cx="3363466" cy="2808298"/>
          </a:xfrm>
        </p:grpSpPr>
        <p:sp>
          <p:nvSpPr>
            <p:cNvPr id="128" name="任意多边形: 形状 127"/>
            <p:cNvSpPr/>
            <p:nvPr/>
          </p:nvSpPr>
          <p:spPr>
            <a:xfrm flipH="1" flipV="1">
              <a:off x="7842676" y="1488100"/>
              <a:ext cx="3363466" cy="2808298"/>
            </a:xfrm>
            <a:custGeom>
              <a:avLst/>
              <a:gdLst>
                <a:gd name="connsiteX0" fmla="*/ 3571574 w 3609670"/>
                <a:gd name="connsiteY0" fmla="*/ 3013864 h 3013864"/>
                <a:gd name="connsiteX1" fmla="*/ 38096 w 3609670"/>
                <a:gd name="connsiteY1" fmla="*/ 3013864 h 3013864"/>
                <a:gd name="connsiteX2" fmla="*/ 0 w 3609670"/>
                <a:gd name="connsiteY2" fmla="*/ 2975768 h 3013864"/>
                <a:gd name="connsiteX3" fmla="*/ 0 w 3609670"/>
                <a:gd name="connsiteY3" fmla="*/ 477905 h 3013864"/>
                <a:gd name="connsiteX4" fmla="*/ 38096 w 3609670"/>
                <a:gd name="connsiteY4" fmla="*/ 439809 h 3013864"/>
                <a:gd name="connsiteX5" fmla="*/ 2173762 w 3609670"/>
                <a:gd name="connsiteY5" fmla="*/ 439809 h 3013864"/>
                <a:gd name="connsiteX6" fmla="*/ 2438481 w 3609670"/>
                <a:gd name="connsiteY6" fmla="*/ 0 h 3013864"/>
                <a:gd name="connsiteX7" fmla="*/ 2748900 w 3609670"/>
                <a:gd name="connsiteY7" fmla="*/ 439809 h 3013864"/>
                <a:gd name="connsiteX8" fmla="*/ 3571574 w 3609670"/>
                <a:gd name="connsiteY8" fmla="*/ 439809 h 3013864"/>
                <a:gd name="connsiteX9" fmla="*/ 3609670 w 3609670"/>
                <a:gd name="connsiteY9" fmla="*/ 477905 h 3013864"/>
                <a:gd name="connsiteX10" fmla="*/ 3609670 w 3609670"/>
                <a:gd name="connsiteY10" fmla="*/ 2975768 h 3013864"/>
                <a:gd name="connsiteX11" fmla="*/ 3571574 w 3609670"/>
                <a:gd name="connsiteY11" fmla="*/ 3013864 h 3013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09670" h="3013864">
                  <a:moveTo>
                    <a:pt x="3571574" y="3013864"/>
                  </a:moveTo>
                  <a:lnTo>
                    <a:pt x="38096" y="3013864"/>
                  </a:lnTo>
                  <a:cubicBezTo>
                    <a:pt x="17056" y="3013864"/>
                    <a:pt x="0" y="2996808"/>
                    <a:pt x="0" y="2975768"/>
                  </a:cubicBezTo>
                  <a:lnTo>
                    <a:pt x="0" y="477905"/>
                  </a:lnTo>
                  <a:cubicBezTo>
                    <a:pt x="0" y="456865"/>
                    <a:pt x="17056" y="439809"/>
                    <a:pt x="38096" y="439809"/>
                  </a:cubicBezTo>
                  <a:lnTo>
                    <a:pt x="2173762" y="439809"/>
                  </a:lnTo>
                  <a:lnTo>
                    <a:pt x="2438481" y="0"/>
                  </a:lnTo>
                  <a:lnTo>
                    <a:pt x="2748900" y="439809"/>
                  </a:lnTo>
                  <a:lnTo>
                    <a:pt x="3571574" y="439809"/>
                  </a:lnTo>
                  <a:cubicBezTo>
                    <a:pt x="3592614" y="439809"/>
                    <a:pt x="3609670" y="456865"/>
                    <a:pt x="3609670" y="477905"/>
                  </a:cubicBezTo>
                  <a:lnTo>
                    <a:pt x="3609670" y="2975768"/>
                  </a:lnTo>
                  <a:cubicBezTo>
                    <a:pt x="3609670" y="2996808"/>
                    <a:pt x="3592614" y="3013864"/>
                    <a:pt x="3571574" y="3013864"/>
                  </a:cubicBezTo>
                  <a:close/>
                </a:path>
              </a:pathLst>
            </a:custGeom>
            <a:solidFill>
              <a:schemeClr val="bg1"/>
            </a:solidFill>
            <a:ln>
              <a:noFill/>
            </a:ln>
            <a:effectLst>
              <a:outerShdw blurRad="1054100" dist="787400" dir="5400000" sx="90000" sy="90000" algn="t"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b="1">
                <a:cs typeface="+mn-ea"/>
                <a:sym typeface="+mn-lt"/>
              </a:endParaRPr>
            </a:p>
          </p:txBody>
        </p:sp>
        <p:sp>
          <p:nvSpPr>
            <p:cNvPr id="125" name="文本框 124"/>
            <p:cNvSpPr txBox="1"/>
            <p:nvPr/>
          </p:nvSpPr>
          <p:spPr>
            <a:xfrm>
              <a:off x="8297310" y="1852781"/>
              <a:ext cx="2327852" cy="461665"/>
            </a:xfrm>
            <a:prstGeom prst="rect">
              <a:avLst/>
            </a:prstGeom>
            <a:noFill/>
          </p:spPr>
          <p:txBody>
            <a:bodyPr wrap="square" rtlCol="0">
              <a:spAutoFit/>
            </a:bodyPr>
            <a:lstStyle/>
            <a:p>
              <a:pPr algn="ctr"/>
              <a:r>
                <a:rPr lang="zh-CN" altLang="en-US" sz="2400" b="1" dirty="0">
                  <a:solidFill>
                    <a:srgbClr val="184158"/>
                  </a:solidFill>
                  <a:cs typeface="+mn-ea"/>
                  <a:sym typeface="+mn-lt"/>
                </a:rPr>
                <a:t>标题文本</a:t>
              </a:r>
              <a:endParaRPr lang="zh-CN" altLang="en-US" sz="2400" b="1" dirty="0">
                <a:solidFill>
                  <a:srgbClr val="184158"/>
                </a:solidFill>
                <a:cs typeface="+mn-ea"/>
                <a:sym typeface="+mn-lt"/>
              </a:endParaRPr>
            </a:p>
          </p:txBody>
        </p:sp>
        <p:sp>
          <p:nvSpPr>
            <p:cNvPr id="126" name="矩形 125"/>
            <p:cNvSpPr/>
            <p:nvPr/>
          </p:nvSpPr>
          <p:spPr>
            <a:xfrm>
              <a:off x="8052993" y="2371642"/>
              <a:ext cx="2816488" cy="1292662"/>
            </a:xfrm>
            <a:prstGeom prst="rect">
              <a:avLst/>
            </a:prstGeom>
          </p:spPr>
          <p:txBody>
            <a:bodyPr wrap="square">
              <a:spAutoFit/>
            </a:bodyPr>
            <a:lstStyle/>
            <a:p>
              <a:pPr algn="ctr" defTabSz="762000">
                <a:lnSpc>
                  <a:spcPct val="150000"/>
                </a:lnSpc>
              </a:pPr>
              <a:r>
                <a:rPr lang="zh-CN" altLang="en-US" sz="1200" b="1" dirty="0">
                  <a:solidFill>
                    <a:srgbClr val="184158"/>
                  </a:solidFill>
                  <a:cs typeface="+mn-ea"/>
                  <a:sym typeface="+mn-lt"/>
                </a:rPr>
                <a:t>在这里添加相关的文字描述，可以从您的文案中复制需要的内容到这里，选择仅保留文字即可。</a:t>
              </a:r>
              <a:endParaRPr lang="en-US" altLang="zh-CN" sz="1200" b="1" dirty="0">
                <a:solidFill>
                  <a:srgbClr val="184158"/>
                </a:solidFill>
                <a:cs typeface="+mn-ea"/>
                <a:sym typeface="+mn-lt"/>
              </a:endParaRPr>
            </a:p>
            <a:p>
              <a:pPr algn="ctr" defTabSz="762000">
                <a:lnSpc>
                  <a:spcPct val="150000"/>
                </a:lnSpc>
              </a:pPr>
              <a:r>
                <a:rPr lang="en-US" altLang="zh-CN" sz="1600" b="1" dirty="0">
                  <a:solidFill>
                    <a:srgbClr val="184158"/>
                  </a:solidFill>
                  <a:cs typeface="+mn-ea"/>
                  <a:sym typeface="+mn-lt"/>
                </a:rPr>
                <a:t>……</a:t>
              </a:r>
              <a:endParaRPr lang="zh-CN" altLang="en-US" sz="1600" b="1" dirty="0">
                <a:solidFill>
                  <a:srgbClr val="184158"/>
                </a:solidFill>
                <a:cs typeface="+mn-ea"/>
                <a:sym typeface="+mn-lt"/>
              </a:endParaRPr>
            </a:p>
          </p:txBody>
        </p:sp>
      </p:grpSp>
      <p:sp>
        <p:nvSpPr>
          <p:cNvPr id="134" name="î$ḷîďè"/>
          <p:cNvSpPr txBox="1"/>
          <p:nvPr/>
        </p:nvSpPr>
        <p:spPr bwMode="auto">
          <a:xfrm>
            <a:off x="3277687" y="5963375"/>
            <a:ext cx="1304514" cy="407072"/>
          </a:xfrm>
          <a:prstGeom prst="rect">
            <a:avLst/>
          </a:prstGeom>
          <a:noFill/>
        </p:spPr>
        <p:txBody>
          <a:bodyPr wrap="none" lIns="90000" tIns="46800" rIns="90000" bIns="46800">
            <a:normAutofit/>
          </a:bodyPr>
          <a:lstStyle/>
          <a:p>
            <a:pPr algn="ctr"/>
            <a:r>
              <a:rPr lang="en-US" altLang="zh-CN" sz="1400" b="1" dirty="0">
                <a:cs typeface="+mn-ea"/>
                <a:sym typeface="+mn-lt"/>
              </a:rPr>
              <a:t>2018</a:t>
            </a:r>
            <a:endParaRPr lang="zh-CN" altLang="en-US" sz="1400" b="1" dirty="0">
              <a:cs typeface="+mn-ea"/>
              <a:sym typeface="+mn-lt"/>
            </a:endParaRPr>
          </a:p>
        </p:txBody>
      </p:sp>
      <p:sp>
        <p:nvSpPr>
          <p:cNvPr id="145" name="î$ḷîďè"/>
          <p:cNvSpPr txBox="1"/>
          <p:nvPr/>
        </p:nvSpPr>
        <p:spPr bwMode="auto">
          <a:xfrm>
            <a:off x="1244259" y="5963375"/>
            <a:ext cx="1304514" cy="407072"/>
          </a:xfrm>
          <a:prstGeom prst="rect">
            <a:avLst/>
          </a:prstGeom>
          <a:noFill/>
        </p:spPr>
        <p:txBody>
          <a:bodyPr wrap="none" lIns="90000" tIns="46800" rIns="90000" bIns="46800">
            <a:normAutofit/>
          </a:bodyPr>
          <a:lstStyle/>
          <a:p>
            <a:pPr algn="ctr"/>
            <a:r>
              <a:rPr lang="en-US" altLang="zh-CN" sz="1400" b="1" dirty="0">
                <a:cs typeface="+mn-ea"/>
                <a:sym typeface="+mn-lt"/>
              </a:rPr>
              <a:t>2017</a:t>
            </a:r>
            <a:endParaRPr lang="zh-CN" altLang="en-US" sz="1400" b="1" dirty="0">
              <a:cs typeface="+mn-ea"/>
              <a:sym typeface="+mn-lt"/>
            </a:endParaRPr>
          </a:p>
        </p:txBody>
      </p:sp>
      <p:sp>
        <p:nvSpPr>
          <p:cNvPr id="146" name="î$ḷîďè"/>
          <p:cNvSpPr txBox="1"/>
          <p:nvPr/>
        </p:nvSpPr>
        <p:spPr bwMode="auto">
          <a:xfrm>
            <a:off x="8272070" y="5963375"/>
            <a:ext cx="1304514" cy="407072"/>
          </a:xfrm>
          <a:prstGeom prst="rect">
            <a:avLst/>
          </a:prstGeom>
          <a:noFill/>
        </p:spPr>
        <p:txBody>
          <a:bodyPr wrap="none" lIns="90000" tIns="46800" rIns="90000" bIns="46800">
            <a:normAutofit/>
          </a:bodyPr>
          <a:lstStyle/>
          <a:p>
            <a:pPr algn="ctr"/>
            <a:r>
              <a:rPr lang="en-US" altLang="zh-CN" sz="1400" b="1" dirty="0">
                <a:cs typeface="+mn-ea"/>
                <a:sym typeface="+mn-lt"/>
              </a:rPr>
              <a:t>2020</a:t>
            </a:r>
            <a:endParaRPr lang="zh-CN" altLang="en-US" sz="1400" b="1" dirty="0">
              <a:cs typeface="+mn-ea"/>
              <a:sym typeface="+mn-lt"/>
            </a:endParaRPr>
          </a:p>
        </p:txBody>
      </p:sp>
      <p:sp>
        <p:nvSpPr>
          <p:cNvPr id="149" name="î$ḷîďè"/>
          <p:cNvSpPr txBox="1"/>
          <p:nvPr/>
        </p:nvSpPr>
        <p:spPr bwMode="auto">
          <a:xfrm>
            <a:off x="5761406" y="5963375"/>
            <a:ext cx="1304514" cy="407072"/>
          </a:xfrm>
          <a:prstGeom prst="rect">
            <a:avLst/>
          </a:prstGeom>
          <a:noFill/>
        </p:spPr>
        <p:txBody>
          <a:bodyPr wrap="none" lIns="90000" tIns="46800" rIns="90000" bIns="46800">
            <a:normAutofit/>
          </a:bodyPr>
          <a:lstStyle/>
          <a:p>
            <a:pPr algn="ctr"/>
            <a:r>
              <a:rPr lang="en-US" altLang="zh-CN" sz="1400" b="1" dirty="0">
                <a:cs typeface="+mn-ea"/>
                <a:sym typeface="+mn-lt"/>
              </a:rPr>
              <a:t>2019</a:t>
            </a:r>
            <a:endParaRPr lang="zh-CN" altLang="en-US" sz="1400" b="1" dirty="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9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decel="9000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0-#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decel="9000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000" fill="hold"/>
                                        <p:tgtEl>
                                          <p:spTgt spid="2"/>
                                        </p:tgtEl>
                                        <p:attrNameLst>
                                          <p:attrName>ppt_x</p:attrName>
                                        </p:attrNameLst>
                                      </p:cBhvr>
                                      <p:tavLst>
                                        <p:tav tm="0">
                                          <p:val>
                                            <p:strVal val="0-#ppt_w/2"/>
                                          </p:val>
                                        </p:tav>
                                        <p:tav tm="100000">
                                          <p:val>
                                            <p:strVal val="#ppt_x"/>
                                          </p:val>
                                        </p:tav>
                                      </p:tavLst>
                                    </p:anim>
                                    <p:anim calcmode="lin" valueType="num">
                                      <p:cBhvr additive="base">
                                        <p:cTn id="16" dur="1000" fill="hold"/>
                                        <p:tgtEl>
                                          <p:spTgt spid="2"/>
                                        </p:tgtEl>
                                        <p:attrNameLst>
                                          <p:attrName>ppt_y</p:attrName>
                                        </p:attrNameLst>
                                      </p:cBhvr>
                                      <p:tavLst>
                                        <p:tav tm="0">
                                          <p:val>
                                            <p:strVal val="#ppt_y"/>
                                          </p:val>
                                        </p:tav>
                                        <p:tav tm="100000">
                                          <p:val>
                                            <p:strVal val="#ppt_y"/>
                                          </p:val>
                                        </p:tav>
                                      </p:tavLst>
                                    </p:anim>
                                  </p:childTnLst>
                                </p:cTn>
                              </p:par>
                              <p:par>
                                <p:cTn id="17" presetID="10" presetClass="entr" presetSubtype="0" fill="hold" grpId="1"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childTnLst>
                                </p:cTn>
                              </p:par>
                            </p:childTnLst>
                          </p:cTn>
                        </p:par>
                        <p:par>
                          <p:cTn id="26" fill="hold">
                            <p:stCondLst>
                              <p:cond delay="1000"/>
                            </p:stCondLst>
                            <p:childTnLst>
                              <p:par>
                                <p:cTn id="27" presetID="22" presetClass="entr" presetSubtype="8" fill="hold" nodeType="afterEffect">
                                  <p:stCondLst>
                                    <p:cond delay="0"/>
                                  </p:stCondLst>
                                  <p:childTnLst>
                                    <p:set>
                                      <p:cBhvr>
                                        <p:cTn id="28" dur="1" fill="hold">
                                          <p:stCondLst>
                                            <p:cond delay="0"/>
                                          </p:stCondLst>
                                        </p:cTn>
                                        <p:tgtEl>
                                          <p:spTgt spid="112"/>
                                        </p:tgtEl>
                                        <p:attrNameLst>
                                          <p:attrName>style.visibility</p:attrName>
                                        </p:attrNameLst>
                                      </p:cBhvr>
                                      <p:to>
                                        <p:strVal val="visible"/>
                                      </p:to>
                                    </p:set>
                                    <p:animEffect transition="in" filter="wipe(left)">
                                      <p:cBhvr>
                                        <p:cTn id="29" dur="500"/>
                                        <p:tgtEl>
                                          <p:spTgt spid="112"/>
                                        </p:tgtEl>
                                      </p:cBhvr>
                                    </p:animEffect>
                                  </p:childTnLst>
                                </p:cTn>
                              </p:par>
                              <p:par>
                                <p:cTn id="30" presetID="22" presetClass="entr" presetSubtype="4" fill="hold" nodeType="withEffect">
                                  <p:stCondLst>
                                    <p:cond delay="0"/>
                                  </p:stCondLst>
                                  <p:childTnLst>
                                    <p:set>
                                      <p:cBhvr>
                                        <p:cTn id="31" dur="1" fill="hold">
                                          <p:stCondLst>
                                            <p:cond delay="0"/>
                                          </p:stCondLst>
                                        </p:cTn>
                                        <p:tgtEl>
                                          <p:spTgt spid="118"/>
                                        </p:tgtEl>
                                        <p:attrNameLst>
                                          <p:attrName>style.visibility</p:attrName>
                                        </p:attrNameLst>
                                      </p:cBhvr>
                                      <p:to>
                                        <p:strVal val="visible"/>
                                      </p:to>
                                    </p:set>
                                    <p:animEffect transition="in" filter="wipe(down)">
                                      <p:cBhvr>
                                        <p:cTn id="32" dur="500"/>
                                        <p:tgtEl>
                                          <p:spTgt spid="118"/>
                                        </p:tgtEl>
                                      </p:cBhvr>
                                    </p:animEffect>
                                  </p:childTnLst>
                                </p:cTn>
                              </p:par>
                            </p:childTnLst>
                          </p:cTn>
                        </p:par>
                        <p:par>
                          <p:cTn id="33" fill="hold">
                            <p:stCondLst>
                              <p:cond delay="1500"/>
                            </p:stCondLst>
                            <p:childTnLst>
                              <p:par>
                                <p:cTn id="34" presetID="10" presetClass="entr" presetSubtype="0" fill="hold" grpId="0" nodeType="afterEffect">
                                  <p:stCondLst>
                                    <p:cond delay="0"/>
                                  </p:stCondLst>
                                  <p:childTnLst>
                                    <p:set>
                                      <p:cBhvr>
                                        <p:cTn id="35" dur="1" fill="hold">
                                          <p:stCondLst>
                                            <p:cond delay="0"/>
                                          </p:stCondLst>
                                        </p:cTn>
                                        <p:tgtEl>
                                          <p:spTgt spid="134"/>
                                        </p:tgtEl>
                                        <p:attrNameLst>
                                          <p:attrName>style.visibility</p:attrName>
                                        </p:attrNameLst>
                                      </p:cBhvr>
                                      <p:to>
                                        <p:strVal val="visible"/>
                                      </p:to>
                                    </p:set>
                                    <p:animEffect transition="in" filter="fade">
                                      <p:cBhvr>
                                        <p:cTn id="36" dur="500"/>
                                        <p:tgtEl>
                                          <p:spTgt spid="13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45"/>
                                        </p:tgtEl>
                                        <p:attrNameLst>
                                          <p:attrName>style.visibility</p:attrName>
                                        </p:attrNameLst>
                                      </p:cBhvr>
                                      <p:to>
                                        <p:strVal val="visible"/>
                                      </p:to>
                                    </p:set>
                                    <p:animEffect transition="in" filter="fade">
                                      <p:cBhvr>
                                        <p:cTn id="39" dur="500"/>
                                        <p:tgtEl>
                                          <p:spTgt spid="14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fade">
                                      <p:cBhvr>
                                        <p:cTn id="42" dur="500"/>
                                        <p:tgtEl>
                                          <p:spTgt spid="14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49"/>
                                        </p:tgtEl>
                                        <p:attrNameLst>
                                          <p:attrName>style.visibility</p:attrName>
                                        </p:attrNameLst>
                                      </p:cBhvr>
                                      <p:to>
                                        <p:strVal val="visible"/>
                                      </p:to>
                                    </p:set>
                                    <p:animEffect transition="in" filter="fade">
                                      <p:cBhvr>
                                        <p:cTn id="45" dur="500"/>
                                        <p:tgtEl>
                                          <p:spTgt spid="14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99"/>
                                        </p:tgtEl>
                                        <p:attrNameLst>
                                          <p:attrName>style.visibility</p:attrName>
                                        </p:attrNameLst>
                                      </p:cBhvr>
                                      <p:to>
                                        <p:strVal val="visible"/>
                                      </p:to>
                                    </p:set>
                                    <p:animEffect transition="in" filter="fade">
                                      <p:cBhvr>
                                        <p:cTn id="48" dur="500"/>
                                        <p:tgtEl>
                                          <p:spTgt spid="9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98"/>
                                        </p:tgtEl>
                                        <p:attrNameLst>
                                          <p:attrName>style.visibility</p:attrName>
                                        </p:attrNameLst>
                                      </p:cBhvr>
                                      <p:to>
                                        <p:strVal val="visible"/>
                                      </p:to>
                                    </p:set>
                                    <p:animEffect transition="in" filter="fade">
                                      <p:cBhvr>
                                        <p:cTn id="51" dur="500"/>
                                        <p:tgtEl>
                                          <p:spTgt spid="98"/>
                                        </p:tgtEl>
                                      </p:cBhvr>
                                    </p:animEffect>
                                  </p:childTnLst>
                                </p:cTn>
                              </p:par>
                            </p:childTnLst>
                          </p:cTn>
                        </p:par>
                        <p:par>
                          <p:cTn id="52" fill="hold">
                            <p:stCondLst>
                              <p:cond delay="2000"/>
                            </p:stCondLst>
                            <p:childTnLst>
                              <p:par>
                                <p:cTn id="53" presetID="22" presetClass="entr" presetSubtype="8" fill="hold" grpId="0" nodeType="afterEffect">
                                  <p:stCondLst>
                                    <p:cond delay="0"/>
                                  </p:stCondLst>
                                  <p:childTnLst>
                                    <p:set>
                                      <p:cBhvr>
                                        <p:cTn id="54" dur="1" fill="hold">
                                          <p:stCondLst>
                                            <p:cond delay="0"/>
                                          </p:stCondLst>
                                        </p:cTn>
                                        <p:tgtEl>
                                          <p:spTgt spid="82"/>
                                        </p:tgtEl>
                                        <p:attrNameLst>
                                          <p:attrName>style.visibility</p:attrName>
                                        </p:attrNameLst>
                                      </p:cBhvr>
                                      <p:to>
                                        <p:strVal val="visible"/>
                                      </p:to>
                                    </p:set>
                                    <p:animEffect transition="in" filter="wipe(left)">
                                      <p:cBhvr>
                                        <p:cTn id="55" dur="1000"/>
                                        <p:tgtEl>
                                          <p:spTgt spid="82"/>
                                        </p:tgtEl>
                                      </p:cBhvr>
                                    </p:animEffect>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93"/>
                                        </p:tgtEl>
                                        <p:attrNameLst>
                                          <p:attrName>style.visibility</p:attrName>
                                        </p:attrNameLst>
                                      </p:cBhvr>
                                      <p:to>
                                        <p:strVal val="visible"/>
                                      </p:to>
                                    </p:set>
                                    <p:anim calcmode="lin" valueType="num">
                                      <p:cBhvr>
                                        <p:cTn id="59" dur="500" fill="hold"/>
                                        <p:tgtEl>
                                          <p:spTgt spid="93"/>
                                        </p:tgtEl>
                                        <p:attrNameLst>
                                          <p:attrName>ppt_w</p:attrName>
                                        </p:attrNameLst>
                                      </p:cBhvr>
                                      <p:tavLst>
                                        <p:tav tm="0">
                                          <p:val>
                                            <p:fltVal val="0"/>
                                          </p:val>
                                        </p:tav>
                                        <p:tav tm="100000">
                                          <p:val>
                                            <p:strVal val="#ppt_w"/>
                                          </p:val>
                                        </p:tav>
                                      </p:tavLst>
                                    </p:anim>
                                    <p:anim calcmode="lin" valueType="num">
                                      <p:cBhvr>
                                        <p:cTn id="60" dur="500" fill="hold"/>
                                        <p:tgtEl>
                                          <p:spTgt spid="93"/>
                                        </p:tgtEl>
                                        <p:attrNameLst>
                                          <p:attrName>ppt_h</p:attrName>
                                        </p:attrNameLst>
                                      </p:cBhvr>
                                      <p:tavLst>
                                        <p:tav tm="0">
                                          <p:val>
                                            <p:fltVal val="0"/>
                                          </p:val>
                                        </p:tav>
                                        <p:tav tm="100000">
                                          <p:val>
                                            <p:strVal val="#ppt_h"/>
                                          </p:val>
                                        </p:tav>
                                      </p:tavLst>
                                    </p:anim>
                                    <p:animEffect transition="in" filter="fade">
                                      <p:cBhvr>
                                        <p:cTn id="61" dur="500"/>
                                        <p:tgtEl>
                                          <p:spTgt spid="93"/>
                                        </p:tgtEl>
                                      </p:cBhvr>
                                    </p:animEffect>
                                  </p:childTnLst>
                                </p:cTn>
                              </p:par>
                            </p:childTnLst>
                          </p:cTn>
                        </p:par>
                        <p:par>
                          <p:cTn id="62" fill="hold">
                            <p:stCondLst>
                              <p:cond delay="3500"/>
                            </p:stCondLst>
                            <p:childTnLst>
                              <p:par>
                                <p:cTn id="63" presetID="22" presetClass="entr" presetSubtype="4"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wipe(down)">
                                      <p:cBhvr>
                                        <p:cTn id="65" dur="500"/>
                                        <p:tgtEl>
                                          <p:spTgt spid="87"/>
                                        </p:tgtEl>
                                      </p:cBhvr>
                                    </p:animEffect>
                                  </p:childTnLst>
                                </p:cTn>
                              </p:par>
                            </p:childTnLst>
                          </p:cTn>
                        </p:par>
                        <p:par>
                          <p:cTn id="66" fill="hold">
                            <p:stCondLst>
                              <p:cond delay="4000"/>
                            </p:stCondLst>
                            <p:childTnLst>
                              <p:par>
                                <p:cTn id="67" presetID="22" presetClass="entr" presetSubtype="1" fill="hold" grpId="0" nodeType="afterEffect">
                                  <p:stCondLst>
                                    <p:cond delay="0"/>
                                  </p:stCondLst>
                                  <p:childTnLst>
                                    <p:set>
                                      <p:cBhvr>
                                        <p:cTn id="68" dur="1" fill="hold">
                                          <p:stCondLst>
                                            <p:cond delay="0"/>
                                          </p:stCondLst>
                                        </p:cTn>
                                        <p:tgtEl>
                                          <p:spTgt spid="88"/>
                                        </p:tgtEl>
                                        <p:attrNameLst>
                                          <p:attrName>style.visibility</p:attrName>
                                        </p:attrNameLst>
                                      </p:cBhvr>
                                      <p:to>
                                        <p:strVal val="visible"/>
                                      </p:to>
                                    </p:set>
                                    <p:animEffect transition="in" filter="wipe(up)">
                                      <p:cBhvr>
                                        <p:cTn id="69" dur="500"/>
                                        <p:tgtEl>
                                          <p:spTgt spid="88"/>
                                        </p:tgtEl>
                                      </p:cBhvr>
                                    </p:animEffect>
                                  </p:childTnLst>
                                </p:cTn>
                              </p:par>
                            </p:childTnLst>
                          </p:cTn>
                        </p:par>
                        <p:par>
                          <p:cTn id="70" fill="hold">
                            <p:stCondLst>
                              <p:cond delay="4500"/>
                            </p:stCondLst>
                            <p:childTnLst>
                              <p:par>
                                <p:cTn id="71" presetID="53" presetClass="entr" presetSubtype="16" fill="hold" nodeType="afterEffect">
                                  <p:stCondLst>
                                    <p:cond delay="0"/>
                                  </p:stCondLst>
                                  <p:childTnLst>
                                    <p:set>
                                      <p:cBhvr>
                                        <p:cTn id="72" dur="1" fill="hold">
                                          <p:stCondLst>
                                            <p:cond delay="0"/>
                                          </p:stCondLst>
                                        </p:cTn>
                                        <p:tgtEl>
                                          <p:spTgt spid="94"/>
                                        </p:tgtEl>
                                        <p:attrNameLst>
                                          <p:attrName>style.visibility</p:attrName>
                                        </p:attrNameLst>
                                      </p:cBhvr>
                                      <p:to>
                                        <p:strVal val="visible"/>
                                      </p:to>
                                    </p:set>
                                    <p:anim calcmode="lin" valueType="num">
                                      <p:cBhvr>
                                        <p:cTn id="73" dur="500" fill="hold"/>
                                        <p:tgtEl>
                                          <p:spTgt spid="94"/>
                                        </p:tgtEl>
                                        <p:attrNameLst>
                                          <p:attrName>ppt_w</p:attrName>
                                        </p:attrNameLst>
                                      </p:cBhvr>
                                      <p:tavLst>
                                        <p:tav tm="0">
                                          <p:val>
                                            <p:fltVal val="0"/>
                                          </p:val>
                                        </p:tav>
                                        <p:tav tm="100000">
                                          <p:val>
                                            <p:strVal val="#ppt_w"/>
                                          </p:val>
                                        </p:tav>
                                      </p:tavLst>
                                    </p:anim>
                                    <p:anim calcmode="lin" valueType="num">
                                      <p:cBhvr>
                                        <p:cTn id="74" dur="500" fill="hold"/>
                                        <p:tgtEl>
                                          <p:spTgt spid="94"/>
                                        </p:tgtEl>
                                        <p:attrNameLst>
                                          <p:attrName>ppt_h</p:attrName>
                                        </p:attrNameLst>
                                      </p:cBhvr>
                                      <p:tavLst>
                                        <p:tav tm="0">
                                          <p:val>
                                            <p:fltVal val="0"/>
                                          </p:val>
                                        </p:tav>
                                        <p:tav tm="100000">
                                          <p:val>
                                            <p:strVal val="#ppt_h"/>
                                          </p:val>
                                        </p:tav>
                                      </p:tavLst>
                                    </p:anim>
                                    <p:animEffect transition="in" filter="fade">
                                      <p:cBhvr>
                                        <p:cTn id="75" dur="500"/>
                                        <p:tgtEl>
                                          <p:spTgt spid="94"/>
                                        </p:tgtEl>
                                      </p:cBhvr>
                                    </p:animEffect>
                                  </p:childTnLst>
                                </p:cTn>
                              </p:par>
                            </p:childTnLst>
                          </p:cTn>
                        </p:par>
                        <p:par>
                          <p:cTn id="76" fill="hold">
                            <p:stCondLst>
                              <p:cond delay="5000"/>
                            </p:stCondLst>
                            <p:childTnLst>
                              <p:par>
                                <p:cTn id="77" presetID="22" presetClass="entr" presetSubtype="4" fill="hold" nodeType="afterEffect">
                                  <p:stCondLst>
                                    <p:cond delay="0"/>
                                  </p:stCondLst>
                                  <p:childTnLst>
                                    <p:set>
                                      <p:cBhvr>
                                        <p:cTn id="78" dur="1" fill="hold">
                                          <p:stCondLst>
                                            <p:cond delay="0"/>
                                          </p:stCondLst>
                                        </p:cTn>
                                        <p:tgtEl>
                                          <p:spTgt spid="83"/>
                                        </p:tgtEl>
                                        <p:attrNameLst>
                                          <p:attrName>style.visibility</p:attrName>
                                        </p:attrNameLst>
                                      </p:cBhvr>
                                      <p:to>
                                        <p:strVal val="visible"/>
                                      </p:to>
                                    </p:set>
                                    <p:animEffect transition="in" filter="wipe(down)">
                                      <p:cBhvr>
                                        <p:cTn id="79" dur="500"/>
                                        <p:tgtEl>
                                          <p:spTgt spid="83"/>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89"/>
                                        </p:tgtEl>
                                        <p:attrNameLst>
                                          <p:attrName>style.visibility</p:attrName>
                                        </p:attrNameLst>
                                      </p:cBhvr>
                                      <p:to>
                                        <p:strVal val="visible"/>
                                      </p:to>
                                    </p:set>
                                    <p:animEffect transition="in" filter="wipe(up)">
                                      <p:cBhvr>
                                        <p:cTn id="83" dur="500"/>
                                        <p:tgtEl>
                                          <p:spTgt spid="89"/>
                                        </p:tgtEl>
                                      </p:cBhvr>
                                    </p:animEffect>
                                  </p:childTnLst>
                                </p:cTn>
                              </p:par>
                            </p:childTnLst>
                          </p:cTn>
                        </p:par>
                        <p:par>
                          <p:cTn id="84" fill="hold">
                            <p:stCondLst>
                              <p:cond delay="6000"/>
                            </p:stCondLst>
                            <p:childTnLst>
                              <p:par>
                                <p:cTn id="85" presetID="53" presetClass="entr" presetSubtype="16" fill="hold" nodeType="afterEffect">
                                  <p:stCondLst>
                                    <p:cond delay="0"/>
                                  </p:stCondLst>
                                  <p:childTnLst>
                                    <p:set>
                                      <p:cBhvr>
                                        <p:cTn id="86" dur="1" fill="hold">
                                          <p:stCondLst>
                                            <p:cond delay="0"/>
                                          </p:stCondLst>
                                        </p:cTn>
                                        <p:tgtEl>
                                          <p:spTgt spid="95"/>
                                        </p:tgtEl>
                                        <p:attrNameLst>
                                          <p:attrName>style.visibility</p:attrName>
                                        </p:attrNameLst>
                                      </p:cBhvr>
                                      <p:to>
                                        <p:strVal val="visible"/>
                                      </p:to>
                                    </p:set>
                                    <p:anim calcmode="lin" valueType="num">
                                      <p:cBhvr>
                                        <p:cTn id="87" dur="500" fill="hold"/>
                                        <p:tgtEl>
                                          <p:spTgt spid="95"/>
                                        </p:tgtEl>
                                        <p:attrNameLst>
                                          <p:attrName>ppt_w</p:attrName>
                                        </p:attrNameLst>
                                      </p:cBhvr>
                                      <p:tavLst>
                                        <p:tav tm="0">
                                          <p:val>
                                            <p:fltVal val="0"/>
                                          </p:val>
                                        </p:tav>
                                        <p:tav tm="100000">
                                          <p:val>
                                            <p:strVal val="#ppt_w"/>
                                          </p:val>
                                        </p:tav>
                                      </p:tavLst>
                                    </p:anim>
                                    <p:anim calcmode="lin" valueType="num">
                                      <p:cBhvr>
                                        <p:cTn id="88" dur="500" fill="hold"/>
                                        <p:tgtEl>
                                          <p:spTgt spid="95"/>
                                        </p:tgtEl>
                                        <p:attrNameLst>
                                          <p:attrName>ppt_h</p:attrName>
                                        </p:attrNameLst>
                                      </p:cBhvr>
                                      <p:tavLst>
                                        <p:tav tm="0">
                                          <p:val>
                                            <p:fltVal val="0"/>
                                          </p:val>
                                        </p:tav>
                                        <p:tav tm="100000">
                                          <p:val>
                                            <p:strVal val="#ppt_h"/>
                                          </p:val>
                                        </p:tav>
                                      </p:tavLst>
                                    </p:anim>
                                    <p:animEffect transition="in" filter="fade">
                                      <p:cBhvr>
                                        <p:cTn id="89" dur="500"/>
                                        <p:tgtEl>
                                          <p:spTgt spid="95"/>
                                        </p:tgtEl>
                                      </p:cBhvr>
                                    </p:animEffect>
                                  </p:childTnLst>
                                </p:cTn>
                              </p:par>
                            </p:childTnLst>
                          </p:cTn>
                        </p:par>
                        <p:par>
                          <p:cTn id="90" fill="hold">
                            <p:stCondLst>
                              <p:cond delay="6500"/>
                            </p:stCondLst>
                            <p:childTnLst>
                              <p:par>
                                <p:cTn id="91" presetID="22" presetClass="entr" presetSubtype="4" fill="hold" nodeType="afterEffect">
                                  <p:stCondLst>
                                    <p:cond delay="0"/>
                                  </p:stCondLst>
                                  <p:childTnLst>
                                    <p:set>
                                      <p:cBhvr>
                                        <p:cTn id="92" dur="1" fill="hold">
                                          <p:stCondLst>
                                            <p:cond delay="0"/>
                                          </p:stCondLst>
                                        </p:cTn>
                                        <p:tgtEl>
                                          <p:spTgt spid="84"/>
                                        </p:tgtEl>
                                        <p:attrNameLst>
                                          <p:attrName>style.visibility</p:attrName>
                                        </p:attrNameLst>
                                      </p:cBhvr>
                                      <p:to>
                                        <p:strVal val="visible"/>
                                      </p:to>
                                    </p:set>
                                    <p:animEffect transition="in" filter="wipe(down)">
                                      <p:cBhvr>
                                        <p:cTn id="93" dur="500"/>
                                        <p:tgtEl>
                                          <p:spTgt spid="84"/>
                                        </p:tgtEl>
                                      </p:cBhvr>
                                    </p:animEffect>
                                  </p:childTnLst>
                                </p:cTn>
                              </p:par>
                            </p:childTnLst>
                          </p:cTn>
                        </p:par>
                        <p:par>
                          <p:cTn id="94" fill="hold">
                            <p:stCondLst>
                              <p:cond delay="7000"/>
                            </p:stCondLst>
                            <p:childTnLst>
                              <p:par>
                                <p:cTn id="95" presetID="22" presetClass="entr" presetSubtype="1" fill="hold" grpId="0" nodeType="afterEffect">
                                  <p:stCondLst>
                                    <p:cond delay="0"/>
                                  </p:stCondLst>
                                  <p:childTnLst>
                                    <p:set>
                                      <p:cBhvr>
                                        <p:cTn id="96" dur="1" fill="hold">
                                          <p:stCondLst>
                                            <p:cond delay="0"/>
                                          </p:stCondLst>
                                        </p:cTn>
                                        <p:tgtEl>
                                          <p:spTgt spid="90"/>
                                        </p:tgtEl>
                                        <p:attrNameLst>
                                          <p:attrName>style.visibility</p:attrName>
                                        </p:attrNameLst>
                                      </p:cBhvr>
                                      <p:to>
                                        <p:strVal val="visible"/>
                                      </p:to>
                                    </p:set>
                                    <p:animEffect transition="in" filter="wipe(up)">
                                      <p:cBhvr>
                                        <p:cTn id="97" dur="500"/>
                                        <p:tgtEl>
                                          <p:spTgt spid="90"/>
                                        </p:tgtEl>
                                      </p:cBhvr>
                                    </p:animEffect>
                                  </p:childTnLst>
                                </p:cTn>
                              </p:par>
                            </p:childTnLst>
                          </p:cTn>
                        </p:par>
                        <p:par>
                          <p:cTn id="98" fill="hold">
                            <p:stCondLst>
                              <p:cond delay="7500"/>
                            </p:stCondLst>
                            <p:childTnLst>
                              <p:par>
                                <p:cTn id="99" presetID="53" presetClass="entr" presetSubtype="16" fill="hold" nodeType="afterEffect">
                                  <p:stCondLst>
                                    <p:cond delay="0"/>
                                  </p:stCondLst>
                                  <p:childTnLst>
                                    <p:set>
                                      <p:cBhvr>
                                        <p:cTn id="100" dur="1" fill="hold">
                                          <p:stCondLst>
                                            <p:cond delay="0"/>
                                          </p:stCondLst>
                                        </p:cTn>
                                        <p:tgtEl>
                                          <p:spTgt spid="96"/>
                                        </p:tgtEl>
                                        <p:attrNameLst>
                                          <p:attrName>style.visibility</p:attrName>
                                        </p:attrNameLst>
                                      </p:cBhvr>
                                      <p:to>
                                        <p:strVal val="visible"/>
                                      </p:to>
                                    </p:set>
                                    <p:anim calcmode="lin" valueType="num">
                                      <p:cBhvr>
                                        <p:cTn id="101" dur="500" fill="hold"/>
                                        <p:tgtEl>
                                          <p:spTgt spid="96"/>
                                        </p:tgtEl>
                                        <p:attrNameLst>
                                          <p:attrName>ppt_w</p:attrName>
                                        </p:attrNameLst>
                                      </p:cBhvr>
                                      <p:tavLst>
                                        <p:tav tm="0">
                                          <p:val>
                                            <p:fltVal val="0"/>
                                          </p:val>
                                        </p:tav>
                                        <p:tav tm="100000">
                                          <p:val>
                                            <p:strVal val="#ppt_w"/>
                                          </p:val>
                                        </p:tav>
                                      </p:tavLst>
                                    </p:anim>
                                    <p:anim calcmode="lin" valueType="num">
                                      <p:cBhvr>
                                        <p:cTn id="102" dur="500" fill="hold"/>
                                        <p:tgtEl>
                                          <p:spTgt spid="96"/>
                                        </p:tgtEl>
                                        <p:attrNameLst>
                                          <p:attrName>ppt_h</p:attrName>
                                        </p:attrNameLst>
                                      </p:cBhvr>
                                      <p:tavLst>
                                        <p:tav tm="0">
                                          <p:val>
                                            <p:fltVal val="0"/>
                                          </p:val>
                                        </p:tav>
                                        <p:tav tm="100000">
                                          <p:val>
                                            <p:strVal val="#ppt_h"/>
                                          </p:val>
                                        </p:tav>
                                      </p:tavLst>
                                    </p:anim>
                                    <p:animEffect transition="in" filter="fade">
                                      <p:cBhvr>
                                        <p:cTn id="103" dur="500"/>
                                        <p:tgtEl>
                                          <p:spTgt spid="96"/>
                                        </p:tgtEl>
                                      </p:cBhvr>
                                    </p:animEffect>
                                  </p:childTnLst>
                                </p:cTn>
                              </p:par>
                            </p:childTnLst>
                          </p:cTn>
                        </p:par>
                        <p:par>
                          <p:cTn id="104" fill="hold">
                            <p:stCondLst>
                              <p:cond delay="8000"/>
                            </p:stCondLst>
                            <p:childTnLst>
                              <p:par>
                                <p:cTn id="105" presetID="22" presetClass="entr" presetSubtype="4" fill="hold" nodeType="afterEffect">
                                  <p:stCondLst>
                                    <p:cond delay="0"/>
                                  </p:stCondLst>
                                  <p:childTnLst>
                                    <p:set>
                                      <p:cBhvr>
                                        <p:cTn id="106" dur="1" fill="hold">
                                          <p:stCondLst>
                                            <p:cond delay="0"/>
                                          </p:stCondLst>
                                        </p:cTn>
                                        <p:tgtEl>
                                          <p:spTgt spid="85"/>
                                        </p:tgtEl>
                                        <p:attrNameLst>
                                          <p:attrName>style.visibility</p:attrName>
                                        </p:attrNameLst>
                                      </p:cBhvr>
                                      <p:to>
                                        <p:strVal val="visible"/>
                                      </p:to>
                                    </p:set>
                                    <p:animEffect transition="in" filter="wipe(down)">
                                      <p:cBhvr>
                                        <p:cTn id="107" dur="500"/>
                                        <p:tgtEl>
                                          <p:spTgt spid="85"/>
                                        </p:tgtEl>
                                      </p:cBhvr>
                                    </p:animEffect>
                                  </p:childTnLst>
                                </p:cTn>
                              </p:par>
                            </p:childTnLst>
                          </p:cTn>
                        </p:par>
                        <p:par>
                          <p:cTn id="108" fill="hold">
                            <p:stCondLst>
                              <p:cond delay="8500"/>
                            </p:stCondLst>
                            <p:childTnLst>
                              <p:par>
                                <p:cTn id="109" presetID="47" presetClass="entr" presetSubtype="0" fill="hold" nodeType="afterEffect">
                                  <p:stCondLst>
                                    <p:cond delay="0"/>
                                  </p:stCondLst>
                                  <p:childTnLst>
                                    <p:set>
                                      <p:cBhvr>
                                        <p:cTn id="110" dur="1" fill="hold">
                                          <p:stCondLst>
                                            <p:cond delay="0"/>
                                          </p:stCondLst>
                                        </p:cTn>
                                        <p:tgtEl>
                                          <p:spTgt spid="5"/>
                                        </p:tgtEl>
                                        <p:attrNameLst>
                                          <p:attrName>style.visibility</p:attrName>
                                        </p:attrNameLst>
                                      </p:cBhvr>
                                      <p:to>
                                        <p:strVal val="visible"/>
                                      </p:to>
                                    </p:set>
                                    <p:animEffect transition="in" filter="fade">
                                      <p:cBhvr>
                                        <p:cTn id="111" dur="1000"/>
                                        <p:tgtEl>
                                          <p:spTgt spid="5"/>
                                        </p:tgtEl>
                                      </p:cBhvr>
                                    </p:animEffect>
                                    <p:anim calcmode="lin" valueType="num">
                                      <p:cBhvr>
                                        <p:cTn id="112" dur="1000" fill="hold"/>
                                        <p:tgtEl>
                                          <p:spTgt spid="5"/>
                                        </p:tgtEl>
                                        <p:attrNameLst>
                                          <p:attrName>ppt_x</p:attrName>
                                        </p:attrNameLst>
                                      </p:cBhvr>
                                      <p:tavLst>
                                        <p:tav tm="0">
                                          <p:val>
                                            <p:strVal val="#ppt_x"/>
                                          </p:val>
                                        </p:tav>
                                        <p:tav tm="100000">
                                          <p:val>
                                            <p:strVal val="#ppt_x"/>
                                          </p:val>
                                        </p:tav>
                                      </p:tavLst>
                                    </p:anim>
                                    <p:anim calcmode="lin" valueType="num">
                                      <p:cBhvr>
                                        <p:cTn id="1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2" grpId="0"/>
      <p:bldP spid="2" grpId="1"/>
      <p:bldP spid="82" grpId="0" animBg="1"/>
      <p:bldP spid="88" grpId="0" animBg="1"/>
      <p:bldP spid="89" grpId="0" animBg="1"/>
      <p:bldP spid="90" grpId="0" animBg="1"/>
      <p:bldP spid="98" grpId="0"/>
      <p:bldP spid="99" grpId="0"/>
      <p:bldP spid="134" grpId="0"/>
      <p:bldP spid="145" grpId="0"/>
      <p:bldP spid="146" grpId="0"/>
      <p:bldP spid="14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82680" y="356755"/>
            <a:ext cx="6211452" cy="707886"/>
          </a:xfrm>
          <a:prstGeom prst="rect">
            <a:avLst/>
          </a:prstGeom>
          <a:noFill/>
        </p:spPr>
        <p:txBody>
          <a:bodyPr wrap="square" rtlCol="0">
            <a:spAutoFit/>
          </a:bodyPr>
          <a:lstStyle/>
          <a:p>
            <a:r>
              <a:rPr lang="zh-CN" altLang="en-US" sz="4000" dirty="0">
                <a:solidFill>
                  <a:srgbClr val="2B2B2B"/>
                </a:solidFill>
                <a:cs typeface="+mn-ea"/>
                <a:sym typeface="+mn-lt"/>
              </a:rPr>
              <a:t>产品和运营管理</a:t>
            </a:r>
            <a:endParaRPr lang="zh-CN" altLang="en-US" sz="4000" dirty="0">
              <a:solidFill>
                <a:srgbClr val="2B2B2B"/>
              </a:solidFill>
              <a:cs typeface="+mn-ea"/>
              <a:sym typeface="+mn-lt"/>
            </a:endParaRPr>
          </a:p>
        </p:txBody>
      </p:sp>
      <p:sp>
        <p:nvSpPr>
          <p:cNvPr id="4" name="矩形 3"/>
          <p:cNvSpPr/>
          <p:nvPr/>
        </p:nvSpPr>
        <p:spPr>
          <a:xfrm>
            <a:off x="1091538" y="918747"/>
            <a:ext cx="6211452" cy="317010"/>
          </a:xfrm>
          <a:prstGeom prst="rect">
            <a:avLst/>
          </a:prstGeom>
          <a:noFill/>
        </p:spPr>
        <p:txBody>
          <a:bodyPr wrap="square" rtlCol="0">
            <a:spAutoFit/>
          </a:bodyPr>
          <a:lstStyle/>
          <a:p>
            <a:pPr>
              <a:lnSpc>
                <a:spcPct val="80000"/>
              </a:lnSpc>
            </a:pPr>
            <a:r>
              <a:rPr lang="zh-CN" altLang="en-US" sz="900" dirty="0">
                <a:solidFill>
                  <a:srgbClr val="A6A6A6"/>
                </a:solidFill>
                <a:cs typeface="+mn-ea"/>
                <a:sym typeface="+mn-lt"/>
              </a:rPr>
              <a:t>The business plan is a written material which is compiled and </a:t>
            </a:r>
            <a:endParaRPr lang="en-US" altLang="zh-CN" sz="900" dirty="0">
              <a:solidFill>
                <a:srgbClr val="A6A6A6"/>
              </a:solidFill>
              <a:cs typeface="+mn-ea"/>
              <a:sym typeface="+mn-lt"/>
            </a:endParaRPr>
          </a:p>
          <a:p>
            <a:pPr>
              <a:lnSpc>
                <a:spcPct val="80000"/>
              </a:lnSpc>
            </a:pPr>
            <a:r>
              <a:rPr lang="zh-CN" altLang="en-US" sz="900" dirty="0">
                <a:solidFill>
                  <a:srgbClr val="A6A6A6"/>
                </a:solidFill>
                <a:cs typeface="+mn-ea"/>
                <a:sym typeface="+mn-lt"/>
              </a:rPr>
              <a:t>arranged by the company</a:t>
            </a:r>
            <a:endParaRPr lang="zh-CN" altLang="en-US" sz="900" dirty="0">
              <a:solidFill>
                <a:srgbClr val="C4C4C4"/>
              </a:solidFill>
              <a:cs typeface="+mn-ea"/>
              <a:sym typeface="+mn-lt"/>
            </a:endParaRPr>
          </a:p>
        </p:txBody>
      </p:sp>
      <p:sp>
        <p:nvSpPr>
          <p:cNvPr id="2" name="文本框 1"/>
          <p:cNvSpPr txBox="1"/>
          <p:nvPr/>
        </p:nvSpPr>
        <p:spPr>
          <a:xfrm>
            <a:off x="-40758" y="152895"/>
            <a:ext cx="1452091" cy="1323439"/>
          </a:xfrm>
          <a:prstGeom prst="rect">
            <a:avLst/>
          </a:prstGeom>
          <a:noFill/>
        </p:spPr>
        <p:txBody>
          <a:bodyPr wrap="square" rtlCol="0">
            <a:spAutoFit/>
          </a:bodyPr>
          <a:lstStyle/>
          <a:p>
            <a:pPr algn="ctr"/>
            <a:r>
              <a:rPr lang="en-US" altLang="zh-CN" sz="8000" dirty="0">
                <a:solidFill>
                  <a:srgbClr val="2B2B2B"/>
                </a:solidFill>
                <a:cs typeface="+mn-ea"/>
                <a:sym typeface="+mn-lt"/>
              </a:rPr>
              <a:t>2</a:t>
            </a:r>
            <a:endParaRPr lang="zh-CN" altLang="en-US" sz="8000" dirty="0">
              <a:solidFill>
                <a:srgbClr val="2B2B2B"/>
              </a:solidFill>
              <a:cs typeface="+mn-ea"/>
              <a:sym typeface="+mn-lt"/>
            </a:endParaRPr>
          </a:p>
        </p:txBody>
      </p:sp>
      <p:grpSp>
        <p:nvGrpSpPr>
          <p:cNvPr id="6" name="组合 5"/>
          <p:cNvGrpSpPr/>
          <p:nvPr/>
        </p:nvGrpSpPr>
        <p:grpSpPr>
          <a:xfrm>
            <a:off x="4605755" y="1786689"/>
            <a:ext cx="2967789" cy="4347411"/>
            <a:chOff x="4605755" y="1786689"/>
            <a:chExt cx="2967789" cy="4347411"/>
          </a:xfrm>
        </p:grpSpPr>
        <p:sp>
          <p:nvSpPr>
            <p:cNvPr id="96" name="iSḻïďè"/>
            <p:cNvSpPr/>
            <p:nvPr/>
          </p:nvSpPr>
          <p:spPr>
            <a:xfrm>
              <a:off x="4605755" y="1786689"/>
              <a:ext cx="2967789" cy="4347411"/>
            </a:xfrm>
            <a:prstGeom prst="roundRect">
              <a:avLst>
                <a:gd name="adj" fmla="val 8511"/>
              </a:avLst>
            </a:prstGeom>
            <a:solidFill>
              <a:srgbClr val="276B91"/>
            </a:solidFill>
            <a:ln>
              <a:noFill/>
            </a:ln>
            <a:effectLst>
              <a:outerShdw blurRad="368300" dist="38100" dir="2700000" algn="tl" rotWithShape="0">
                <a:srgbClr val="184158">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ru-RU"/>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ru-RU" dirty="0">
                <a:cs typeface="+mn-ea"/>
                <a:sym typeface="+mn-lt"/>
              </a:endParaRPr>
            </a:p>
          </p:txBody>
        </p:sp>
        <p:grpSp>
          <p:nvGrpSpPr>
            <p:cNvPr id="118" name="ïšliḓé"/>
            <p:cNvGrpSpPr/>
            <p:nvPr/>
          </p:nvGrpSpPr>
          <p:grpSpPr>
            <a:xfrm>
              <a:off x="4647665" y="2753470"/>
              <a:ext cx="2883969" cy="2509741"/>
              <a:chOff x="4647665" y="2758505"/>
              <a:chExt cx="2883969" cy="2509741"/>
            </a:xfrm>
          </p:grpSpPr>
          <p:sp>
            <p:nvSpPr>
              <p:cNvPr id="127" name="îṥḷíde"/>
              <p:cNvSpPr/>
              <p:nvPr/>
            </p:nvSpPr>
            <p:spPr>
              <a:xfrm>
                <a:off x="4647666" y="2758505"/>
                <a:ext cx="2883967" cy="503542"/>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lvl="0" algn="ctr">
                  <a:lnSpc>
                    <a:spcPct val="120000"/>
                  </a:lnSpc>
                </a:pPr>
                <a:r>
                  <a:rPr lang="zh-CN" altLang="en-US" b="1" dirty="0">
                    <a:solidFill>
                      <a:schemeClr val="bg1"/>
                    </a:solidFill>
                    <a:cs typeface="+mn-ea"/>
                    <a:sym typeface="+mn-lt"/>
                  </a:rPr>
                  <a:t>添加文本</a:t>
                </a:r>
                <a:endParaRPr lang="zh-CN" altLang="en-US" b="1" dirty="0">
                  <a:solidFill>
                    <a:schemeClr val="bg1"/>
                  </a:solidFill>
                  <a:cs typeface="+mn-ea"/>
                  <a:sym typeface="+mn-lt"/>
                </a:endParaRPr>
              </a:p>
            </p:txBody>
          </p:sp>
          <p:sp>
            <p:nvSpPr>
              <p:cNvPr id="128" name="îṡḷïḑé"/>
              <p:cNvSpPr txBox="1"/>
              <p:nvPr/>
            </p:nvSpPr>
            <p:spPr>
              <a:xfrm>
                <a:off x="4647665" y="3262047"/>
                <a:ext cx="2883969" cy="2006199"/>
              </a:xfrm>
              <a:prstGeom prst="rect">
                <a:avLst/>
              </a:prstGeom>
              <a:noFill/>
              <a:ln>
                <a:noFill/>
              </a:ln>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pPr>
                <a:r>
                  <a:rPr lang="zh-CN" altLang="en-US" sz="1100" dirty="0">
                    <a:solidFill>
                      <a:schemeClr val="bg1"/>
                    </a:solidFill>
                    <a:cs typeface="+mn-ea"/>
                    <a:sym typeface="+mn-lt"/>
                  </a:rPr>
                  <a:t>点击输入简要文字内容，文字内容需概括精炼，言简意赅的说明分项内容</a:t>
                </a:r>
                <a:endParaRPr lang="zh-CN" altLang="en-US" sz="1100" dirty="0">
                  <a:solidFill>
                    <a:schemeClr val="bg1"/>
                  </a:solidFill>
                  <a:cs typeface="+mn-ea"/>
                  <a:sym typeface="+mn-lt"/>
                </a:endParaRPr>
              </a:p>
              <a:p>
                <a:pPr algn="ctr">
                  <a:lnSpc>
                    <a:spcPct val="150000"/>
                  </a:lnSpc>
                </a:pPr>
                <a:endParaRPr lang="en-US" altLang="zh-CN" sz="1100" dirty="0">
                  <a:solidFill>
                    <a:schemeClr val="bg1"/>
                  </a:solidFill>
                  <a:cs typeface="+mn-ea"/>
                  <a:sym typeface="+mn-lt"/>
                </a:endParaRPr>
              </a:p>
              <a:p>
                <a:pPr algn="ctr">
                  <a:lnSpc>
                    <a:spcPct val="150000"/>
                  </a:lnSpc>
                </a:pPr>
                <a:r>
                  <a:rPr lang="zh-CN" altLang="en-US" sz="1100" dirty="0">
                    <a:solidFill>
                      <a:schemeClr val="bg1"/>
                    </a:solidFill>
                    <a:cs typeface="+mn-ea"/>
                    <a:sym typeface="+mn-lt"/>
                  </a:rPr>
                  <a:t>点击输入简要文字内容，文字内容需概括精炼，言简意赅的说明分项内容</a:t>
                </a:r>
                <a:endParaRPr lang="zh-CN" altLang="en-US" sz="1100" dirty="0">
                  <a:solidFill>
                    <a:schemeClr val="bg1"/>
                  </a:solidFill>
                  <a:cs typeface="+mn-ea"/>
                  <a:sym typeface="+mn-lt"/>
                </a:endParaRPr>
              </a:p>
              <a:p>
                <a:pPr algn="ctr">
                  <a:lnSpc>
                    <a:spcPct val="150000"/>
                  </a:lnSpc>
                </a:pPr>
                <a:endParaRPr lang="en-US" altLang="zh-CN" sz="1100" dirty="0">
                  <a:solidFill>
                    <a:schemeClr val="bg1"/>
                  </a:solidFill>
                  <a:cs typeface="+mn-ea"/>
                  <a:sym typeface="+mn-lt"/>
                </a:endParaRPr>
              </a:p>
              <a:p>
                <a:pPr algn="ctr">
                  <a:lnSpc>
                    <a:spcPct val="150000"/>
                  </a:lnSpc>
                </a:pPr>
                <a:r>
                  <a:rPr lang="en-US" altLang="zh-CN" sz="1100" dirty="0">
                    <a:solidFill>
                      <a:schemeClr val="bg1"/>
                    </a:solidFill>
                    <a:cs typeface="+mn-ea"/>
                    <a:sym typeface="+mn-lt"/>
                  </a:rPr>
                  <a:t>……</a:t>
                </a:r>
                <a:endParaRPr lang="en-US" altLang="zh-CN" sz="1100" dirty="0">
                  <a:solidFill>
                    <a:schemeClr val="bg1"/>
                  </a:solidFill>
                  <a:cs typeface="+mn-ea"/>
                  <a:sym typeface="+mn-lt"/>
                </a:endParaRPr>
              </a:p>
            </p:txBody>
          </p:sp>
        </p:grpSp>
        <p:sp>
          <p:nvSpPr>
            <p:cNvPr id="125" name="íṡļiḓè"/>
            <p:cNvSpPr/>
            <p:nvPr/>
          </p:nvSpPr>
          <p:spPr>
            <a:xfrm>
              <a:off x="5796028" y="1996799"/>
              <a:ext cx="587242" cy="586354"/>
            </a:xfrm>
            <a:custGeom>
              <a:avLst/>
              <a:gdLst>
                <a:gd name="connsiteX0" fmla="*/ 221073 w 606580"/>
                <a:gd name="connsiteY0" fmla="*/ 484141 h 605663"/>
                <a:gd name="connsiteX1" fmla="*/ 209002 w 606580"/>
                <a:gd name="connsiteY1" fmla="*/ 517326 h 605663"/>
                <a:gd name="connsiteX2" fmla="*/ 397671 w 606580"/>
                <a:gd name="connsiteY2" fmla="*/ 517326 h 605663"/>
                <a:gd name="connsiteX3" fmla="*/ 385507 w 606580"/>
                <a:gd name="connsiteY3" fmla="*/ 484141 h 605663"/>
                <a:gd name="connsiteX4" fmla="*/ 391497 w 606580"/>
                <a:gd name="connsiteY4" fmla="*/ 285437 h 605663"/>
                <a:gd name="connsiteX5" fmla="*/ 471730 w 606580"/>
                <a:gd name="connsiteY5" fmla="*/ 285437 h 605663"/>
                <a:gd name="connsiteX6" fmla="*/ 471730 w 606580"/>
                <a:gd name="connsiteY6" fmla="*/ 364964 h 605663"/>
                <a:gd name="connsiteX7" fmla="*/ 391497 w 606580"/>
                <a:gd name="connsiteY7" fmla="*/ 364964 h 605663"/>
                <a:gd name="connsiteX8" fmla="*/ 134921 w 606580"/>
                <a:gd name="connsiteY8" fmla="*/ 245638 h 605663"/>
                <a:gd name="connsiteX9" fmla="*/ 215154 w 606580"/>
                <a:gd name="connsiteY9" fmla="*/ 245638 h 605663"/>
                <a:gd name="connsiteX10" fmla="*/ 215154 w 606580"/>
                <a:gd name="connsiteY10" fmla="*/ 364964 h 605663"/>
                <a:gd name="connsiteX11" fmla="*/ 134921 w 606580"/>
                <a:gd name="connsiteY11" fmla="*/ 364964 h 605663"/>
                <a:gd name="connsiteX12" fmla="*/ 263209 w 606580"/>
                <a:gd name="connsiteY12" fmla="*/ 152774 h 605663"/>
                <a:gd name="connsiteX13" fmla="*/ 343442 w 606580"/>
                <a:gd name="connsiteY13" fmla="*/ 152774 h 605663"/>
                <a:gd name="connsiteX14" fmla="*/ 343442 w 606580"/>
                <a:gd name="connsiteY14" fmla="*/ 364964 h 605663"/>
                <a:gd name="connsiteX15" fmla="*/ 263209 w 606580"/>
                <a:gd name="connsiteY15" fmla="*/ 364964 h 605663"/>
                <a:gd name="connsiteX16" fmla="*/ 73443 w 606580"/>
                <a:gd name="connsiteY16" fmla="*/ 72580 h 605663"/>
                <a:gd name="connsiteX17" fmla="*/ 73443 w 606580"/>
                <a:gd name="connsiteY17" fmla="*/ 446322 h 605663"/>
                <a:gd name="connsiteX18" fmla="*/ 533137 w 606580"/>
                <a:gd name="connsiteY18" fmla="*/ 446322 h 605663"/>
                <a:gd name="connsiteX19" fmla="*/ 533137 w 606580"/>
                <a:gd name="connsiteY19" fmla="*/ 72580 h 605663"/>
                <a:gd name="connsiteX20" fmla="*/ 303336 w 606580"/>
                <a:gd name="connsiteY20" fmla="*/ 0 h 605663"/>
                <a:gd name="connsiteX21" fmla="*/ 343076 w 606580"/>
                <a:gd name="connsiteY21" fmla="*/ 34668 h 605663"/>
                <a:gd name="connsiteX22" fmla="*/ 606580 w 606580"/>
                <a:gd name="connsiteY22" fmla="*/ 34668 h 605663"/>
                <a:gd name="connsiteX23" fmla="*/ 606580 w 606580"/>
                <a:gd name="connsiteY23" fmla="*/ 72580 h 605663"/>
                <a:gd name="connsiteX24" fmla="*/ 571112 w 606580"/>
                <a:gd name="connsiteY24" fmla="*/ 72580 h 605663"/>
                <a:gd name="connsiteX25" fmla="*/ 571112 w 606580"/>
                <a:gd name="connsiteY25" fmla="*/ 446322 h 605663"/>
                <a:gd name="connsiteX26" fmla="*/ 606580 w 606580"/>
                <a:gd name="connsiteY26" fmla="*/ 446322 h 605663"/>
                <a:gd name="connsiteX27" fmla="*/ 606580 w 606580"/>
                <a:gd name="connsiteY27" fmla="*/ 484141 h 605663"/>
                <a:gd name="connsiteX28" fmla="*/ 423483 w 606580"/>
                <a:gd name="connsiteY28" fmla="*/ 484141 h 605663"/>
                <a:gd name="connsiteX29" fmla="*/ 467864 w 606580"/>
                <a:gd name="connsiteY29" fmla="*/ 605663 h 605663"/>
                <a:gd name="connsiteX30" fmla="*/ 429982 w 606580"/>
                <a:gd name="connsiteY30" fmla="*/ 605663 h 605663"/>
                <a:gd name="connsiteX31" fmla="*/ 411505 w 606580"/>
                <a:gd name="connsiteY31" fmla="*/ 555145 h 605663"/>
                <a:gd name="connsiteX32" fmla="*/ 195168 w 606580"/>
                <a:gd name="connsiteY32" fmla="*/ 555145 h 605663"/>
                <a:gd name="connsiteX33" fmla="*/ 176691 w 606580"/>
                <a:gd name="connsiteY33" fmla="*/ 605663 h 605663"/>
                <a:gd name="connsiteX34" fmla="*/ 138809 w 606580"/>
                <a:gd name="connsiteY34" fmla="*/ 605663 h 605663"/>
                <a:gd name="connsiteX35" fmla="*/ 183190 w 606580"/>
                <a:gd name="connsiteY35" fmla="*/ 484141 h 605663"/>
                <a:gd name="connsiteX36" fmla="*/ 0 w 606580"/>
                <a:gd name="connsiteY36" fmla="*/ 484141 h 605663"/>
                <a:gd name="connsiteX37" fmla="*/ 0 w 606580"/>
                <a:gd name="connsiteY37" fmla="*/ 446322 h 605663"/>
                <a:gd name="connsiteX38" fmla="*/ 35561 w 606580"/>
                <a:gd name="connsiteY38" fmla="*/ 446322 h 605663"/>
                <a:gd name="connsiteX39" fmla="*/ 35561 w 606580"/>
                <a:gd name="connsiteY39" fmla="*/ 72580 h 605663"/>
                <a:gd name="connsiteX40" fmla="*/ 0 w 606580"/>
                <a:gd name="connsiteY40" fmla="*/ 72580 h 605663"/>
                <a:gd name="connsiteX41" fmla="*/ 0 w 606580"/>
                <a:gd name="connsiteY41" fmla="*/ 34668 h 605663"/>
                <a:gd name="connsiteX42" fmla="*/ 263597 w 606580"/>
                <a:gd name="connsiteY42" fmla="*/ 34668 h 605663"/>
                <a:gd name="connsiteX43" fmla="*/ 303336 w 606580"/>
                <a:gd name="connsiteY43" fmla="*/ 0 h 60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06580" h="605663">
                  <a:moveTo>
                    <a:pt x="221073" y="484141"/>
                  </a:moveTo>
                  <a:lnTo>
                    <a:pt x="209002" y="517326"/>
                  </a:lnTo>
                  <a:lnTo>
                    <a:pt x="397671" y="517326"/>
                  </a:lnTo>
                  <a:lnTo>
                    <a:pt x="385507" y="484141"/>
                  </a:lnTo>
                  <a:close/>
                  <a:moveTo>
                    <a:pt x="391497" y="285437"/>
                  </a:moveTo>
                  <a:lnTo>
                    <a:pt x="471730" y="285437"/>
                  </a:lnTo>
                  <a:lnTo>
                    <a:pt x="471730" y="364964"/>
                  </a:lnTo>
                  <a:lnTo>
                    <a:pt x="391497" y="364964"/>
                  </a:lnTo>
                  <a:close/>
                  <a:moveTo>
                    <a:pt x="134921" y="245638"/>
                  </a:moveTo>
                  <a:lnTo>
                    <a:pt x="215154" y="245638"/>
                  </a:lnTo>
                  <a:lnTo>
                    <a:pt x="215154" y="364964"/>
                  </a:lnTo>
                  <a:lnTo>
                    <a:pt x="134921" y="364964"/>
                  </a:lnTo>
                  <a:close/>
                  <a:moveTo>
                    <a:pt x="263209" y="152774"/>
                  </a:moveTo>
                  <a:lnTo>
                    <a:pt x="343442" y="152774"/>
                  </a:lnTo>
                  <a:lnTo>
                    <a:pt x="343442" y="364964"/>
                  </a:lnTo>
                  <a:lnTo>
                    <a:pt x="263209" y="364964"/>
                  </a:lnTo>
                  <a:close/>
                  <a:moveTo>
                    <a:pt x="73443" y="72580"/>
                  </a:moveTo>
                  <a:lnTo>
                    <a:pt x="73443" y="446322"/>
                  </a:lnTo>
                  <a:lnTo>
                    <a:pt x="533137" y="446322"/>
                  </a:lnTo>
                  <a:lnTo>
                    <a:pt x="533137" y="72580"/>
                  </a:lnTo>
                  <a:close/>
                  <a:moveTo>
                    <a:pt x="303336" y="0"/>
                  </a:moveTo>
                  <a:cubicBezTo>
                    <a:pt x="323577" y="0"/>
                    <a:pt x="340290" y="15202"/>
                    <a:pt x="343076" y="34668"/>
                  </a:cubicBezTo>
                  <a:lnTo>
                    <a:pt x="606580" y="34668"/>
                  </a:lnTo>
                  <a:lnTo>
                    <a:pt x="606580" y="72580"/>
                  </a:lnTo>
                  <a:lnTo>
                    <a:pt x="571112" y="72580"/>
                  </a:lnTo>
                  <a:lnTo>
                    <a:pt x="571112" y="446322"/>
                  </a:lnTo>
                  <a:lnTo>
                    <a:pt x="606580" y="446322"/>
                  </a:lnTo>
                  <a:lnTo>
                    <a:pt x="606580" y="484141"/>
                  </a:lnTo>
                  <a:lnTo>
                    <a:pt x="423483" y="484141"/>
                  </a:lnTo>
                  <a:lnTo>
                    <a:pt x="467864" y="605663"/>
                  </a:lnTo>
                  <a:lnTo>
                    <a:pt x="429982" y="605663"/>
                  </a:lnTo>
                  <a:lnTo>
                    <a:pt x="411505" y="555145"/>
                  </a:lnTo>
                  <a:lnTo>
                    <a:pt x="195168" y="555145"/>
                  </a:lnTo>
                  <a:lnTo>
                    <a:pt x="176691" y="605663"/>
                  </a:lnTo>
                  <a:lnTo>
                    <a:pt x="138809" y="605663"/>
                  </a:lnTo>
                  <a:lnTo>
                    <a:pt x="183190" y="484141"/>
                  </a:lnTo>
                  <a:lnTo>
                    <a:pt x="0" y="484141"/>
                  </a:lnTo>
                  <a:lnTo>
                    <a:pt x="0" y="446322"/>
                  </a:lnTo>
                  <a:lnTo>
                    <a:pt x="35561" y="446322"/>
                  </a:lnTo>
                  <a:lnTo>
                    <a:pt x="35561" y="72580"/>
                  </a:lnTo>
                  <a:lnTo>
                    <a:pt x="0" y="72580"/>
                  </a:lnTo>
                  <a:lnTo>
                    <a:pt x="0" y="34668"/>
                  </a:lnTo>
                  <a:lnTo>
                    <a:pt x="263597" y="34668"/>
                  </a:lnTo>
                  <a:cubicBezTo>
                    <a:pt x="266290" y="15202"/>
                    <a:pt x="283095" y="0"/>
                    <a:pt x="303336" y="0"/>
                  </a:cubicBez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chemeClr val="bg1"/>
                </a:solidFill>
                <a:cs typeface="+mn-ea"/>
                <a:sym typeface="+mn-lt"/>
              </a:endParaRPr>
            </a:p>
          </p:txBody>
        </p:sp>
      </p:grpSp>
      <p:sp>
        <p:nvSpPr>
          <p:cNvPr id="126" name="i$ḻíḓé"/>
          <p:cNvSpPr/>
          <p:nvPr/>
        </p:nvSpPr>
        <p:spPr>
          <a:xfrm>
            <a:off x="5211716" y="5479860"/>
            <a:ext cx="1755866" cy="444130"/>
          </a:xfrm>
          <a:prstGeom prst="roundRect">
            <a:avLst>
              <a:gd name="adj" fmla="val 50000"/>
            </a:avLst>
          </a:prstGeom>
          <a:solidFill>
            <a:schemeClr val="bg1"/>
          </a:solidFill>
          <a:ln w="28575">
            <a:noFill/>
          </a:ln>
          <a:effectLst>
            <a:outerShdw blurRad="304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8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lvl="0" algn="ctr">
              <a:lnSpc>
                <a:spcPct val="120000"/>
              </a:lnSpc>
            </a:pPr>
            <a:r>
              <a:rPr lang="en-US" altLang="zh-CN" sz="1600" b="1" dirty="0">
                <a:solidFill>
                  <a:srgbClr val="276B91"/>
                </a:solidFill>
                <a:cs typeface="+mn-ea"/>
                <a:sym typeface="+mn-lt"/>
              </a:rPr>
              <a:t>Part 02 </a:t>
            </a:r>
            <a:endParaRPr lang="en-US" altLang="zh-CN" sz="1600" b="1" dirty="0">
              <a:solidFill>
                <a:srgbClr val="276B91"/>
              </a:solidFill>
              <a:cs typeface="+mn-ea"/>
              <a:sym typeface="+mn-lt"/>
            </a:endParaRPr>
          </a:p>
        </p:txBody>
      </p:sp>
      <p:grpSp>
        <p:nvGrpSpPr>
          <p:cNvPr id="7" name="组合 6"/>
          <p:cNvGrpSpPr/>
          <p:nvPr/>
        </p:nvGrpSpPr>
        <p:grpSpPr>
          <a:xfrm>
            <a:off x="7957400" y="2150959"/>
            <a:ext cx="2967789" cy="3983141"/>
            <a:chOff x="7957400" y="2150959"/>
            <a:chExt cx="2967789" cy="3983141"/>
          </a:xfrm>
        </p:grpSpPr>
        <p:sp>
          <p:nvSpPr>
            <p:cNvPr id="95" name="îśḻïḋè"/>
            <p:cNvSpPr/>
            <p:nvPr/>
          </p:nvSpPr>
          <p:spPr>
            <a:xfrm>
              <a:off x="7957400" y="2150959"/>
              <a:ext cx="2967789" cy="3983141"/>
            </a:xfrm>
            <a:prstGeom prst="roundRect">
              <a:avLst>
                <a:gd name="adj" fmla="val 7152"/>
              </a:avLst>
            </a:prstGeom>
            <a:solidFill>
              <a:schemeClr val="bg1"/>
            </a:solidFill>
            <a:ln>
              <a:noFill/>
            </a:ln>
            <a:effectLst>
              <a:outerShdw blurRad="3683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ru-RU"/>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ru-RU">
                <a:cs typeface="+mn-ea"/>
                <a:sym typeface="+mn-lt"/>
              </a:endParaRPr>
            </a:p>
          </p:txBody>
        </p:sp>
        <p:grpSp>
          <p:nvGrpSpPr>
            <p:cNvPr id="108" name="ïṡ1íḍe"/>
            <p:cNvGrpSpPr/>
            <p:nvPr/>
          </p:nvGrpSpPr>
          <p:grpSpPr>
            <a:xfrm>
              <a:off x="8102187" y="3317762"/>
              <a:ext cx="2678215" cy="2058452"/>
              <a:chOff x="4647665" y="2758505"/>
              <a:chExt cx="2883969" cy="2058452"/>
            </a:xfrm>
          </p:grpSpPr>
          <p:sp>
            <p:nvSpPr>
              <p:cNvPr id="111" name="ísliḋe"/>
              <p:cNvSpPr/>
              <p:nvPr/>
            </p:nvSpPr>
            <p:spPr>
              <a:xfrm>
                <a:off x="4647666" y="2758505"/>
                <a:ext cx="2883967" cy="503542"/>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lvl="0" algn="ctr">
                  <a:lnSpc>
                    <a:spcPct val="120000"/>
                  </a:lnSpc>
                </a:pPr>
                <a:r>
                  <a:rPr lang="zh-CN" altLang="en-US" b="1" dirty="0">
                    <a:solidFill>
                      <a:schemeClr val="tx1"/>
                    </a:solidFill>
                    <a:cs typeface="+mn-ea"/>
                    <a:sym typeface="+mn-lt"/>
                  </a:rPr>
                  <a:t>添加文本</a:t>
                </a:r>
                <a:endParaRPr lang="zh-CN" altLang="en-US" b="1" dirty="0">
                  <a:solidFill>
                    <a:schemeClr val="tx1"/>
                  </a:solidFill>
                  <a:cs typeface="+mn-ea"/>
                  <a:sym typeface="+mn-lt"/>
                </a:endParaRPr>
              </a:p>
            </p:txBody>
          </p:sp>
          <p:sp>
            <p:nvSpPr>
              <p:cNvPr id="112" name="ísḷíḓé"/>
              <p:cNvSpPr txBox="1"/>
              <p:nvPr/>
            </p:nvSpPr>
            <p:spPr>
              <a:xfrm>
                <a:off x="4647665" y="3262048"/>
                <a:ext cx="2883969" cy="1554909"/>
              </a:xfrm>
              <a:prstGeom prst="rect">
                <a:avLst/>
              </a:prstGeom>
              <a:noFill/>
              <a:ln>
                <a:noFill/>
              </a:ln>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pPr>
                <a:r>
                  <a:rPr lang="zh-CN" altLang="en-US" sz="1100" dirty="0">
                    <a:cs typeface="+mn-ea"/>
                    <a:sym typeface="+mn-lt"/>
                  </a:rPr>
                  <a:t>点击输入简要文字内容，文字内容需概括精炼，言简意赅的说明分项内容</a:t>
                </a:r>
                <a:endParaRPr lang="zh-CN" altLang="en-US" sz="1100" dirty="0">
                  <a:cs typeface="+mn-ea"/>
                  <a:sym typeface="+mn-lt"/>
                </a:endParaRPr>
              </a:p>
              <a:p>
                <a:pPr algn="ctr">
                  <a:lnSpc>
                    <a:spcPct val="150000"/>
                  </a:lnSpc>
                </a:pPr>
                <a:endParaRPr lang="en-US" altLang="zh-CN" sz="1100" dirty="0">
                  <a:cs typeface="+mn-ea"/>
                  <a:sym typeface="+mn-lt"/>
                </a:endParaRPr>
              </a:p>
              <a:p>
                <a:pPr algn="ctr">
                  <a:lnSpc>
                    <a:spcPct val="150000"/>
                  </a:lnSpc>
                </a:pPr>
                <a:r>
                  <a:rPr lang="en-US" altLang="zh-CN" sz="1100" dirty="0">
                    <a:cs typeface="+mn-ea"/>
                    <a:sym typeface="+mn-lt"/>
                  </a:rPr>
                  <a:t>……</a:t>
                </a:r>
                <a:endParaRPr lang="en-US" altLang="zh-CN" sz="1100" dirty="0">
                  <a:cs typeface="+mn-ea"/>
                  <a:sym typeface="+mn-lt"/>
                </a:endParaRPr>
              </a:p>
              <a:p>
                <a:pPr algn="ctr">
                  <a:lnSpc>
                    <a:spcPct val="150000"/>
                  </a:lnSpc>
                </a:pPr>
                <a:r>
                  <a:rPr lang="en-US" altLang="zh-CN" sz="1100" dirty="0">
                    <a:cs typeface="+mn-ea"/>
                    <a:sym typeface="+mn-lt"/>
                  </a:rPr>
                  <a:t>……</a:t>
                </a:r>
                <a:endParaRPr lang="en-US" altLang="zh-CN" sz="1100" dirty="0">
                  <a:cs typeface="+mn-ea"/>
                  <a:sym typeface="+mn-lt"/>
                </a:endParaRPr>
              </a:p>
              <a:p>
                <a:pPr algn="ctr">
                  <a:lnSpc>
                    <a:spcPct val="150000"/>
                  </a:lnSpc>
                </a:pPr>
                <a:endParaRPr lang="en-US" altLang="zh-CN" sz="1100" dirty="0">
                  <a:cs typeface="+mn-ea"/>
                  <a:sym typeface="+mn-lt"/>
                </a:endParaRPr>
              </a:p>
            </p:txBody>
          </p:sp>
        </p:grpSp>
        <p:sp>
          <p:nvSpPr>
            <p:cNvPr id="109" name="îšḻiḓê"/>
            <p:cNvSpPr/>
            <p:nvPr/>
          </p:nvSpPr>
          <p:spPr>
            <a:xfrm>
              <a:off x="9147673" y="2561091"/>
              <a:ext cx="587242" cy="586354"/>
            </a:xfrm>
            <a:custGeom>
              <a:avLst/>
              <a:gdLst>
                <a:gd name="connsiteX0" fmla="*/ 221073 w 606580"/>
                <a:gd name="connsiteY0" fmla="*/ 484141 h 605663"/>
                <a:gd name="connsiteX1" fmla="*/ 209002 w 606580"/>
                <a:gd name="connsiteY1" fmla="*/ 517326 h 605663"/>
                <a:gd name="connsiteX2" fmla="*/ 397671 w 606580"/>
                <a:gd name="connsiteY2" fmla="*/ 517326 h 605663"/>
                <a:gd name="connsiteX3" fmla="*/ 385507 w 606580"/>
                <a:gd name="connsiteY3" fmla="*/ 484141 h 605663"/>
                <a:gd name="connsiteX4" fmla="*/ 391497 w 606580"/>
                <a:gd name="connsiteY4" fmla="*/ 285437 h 605663"/>
                <a:gd name="connsiteX5" fmla="*/ 471730 w 606580"/>
                <a:gd name="connsiteY5" fmla="*/ 285437 h 605663"/>
                <a:gd name="connsiteX6" fmla="*/ 471730 w 606580"/>
                <a:gd name="connsiteY6" fmla="*/ 364964 h 605663"/>
                <a:gd name="connsiteX7" fmla="*/ 391497 w 606580"/>
                <a:gd name="connsiteY7" fmla="*/ 364964 h 605663"/>
                <a:gd name="connsiteX8" fmla="*/ 134921 w 606580"/>
                <a:gd name="connsiteY8" fmla="*/ 245638 h 605663"/>
                <a:gd name="connsiteX9" fmla="*/ 215154 w 606580"/>
                <a:gd name="connsiteY9" fmla="*/ 245638 h 605663"/>
                <a:gd name="connsiteX10" fmla="*/ 215154 w 606580"/>
                <a:gd name="connsiteY10" fmla="*/ 364964 h 605663"/>
                <a:gd name="connsiteX11" fmla="*/ 134921 w 606580"/>
                <a:gd name="connsiteY11" fmla="*/ 364964 h 605663"/>
                <a:gd name="connsiteX12" fmla="*/ 263209 w 606580"/>
                <a:gd name="connsiteY12" fmla="*/ 152774 h 605663"/>
                <a:gd name="connsiteX13" fmla="*/ 343442 w 606580"/>
                <a:gd name="connsiteY13" fmla="*/ 152774 h 605663"/>
                <a:gd name="connsiteX14" fmla="*/ 343442 w 606580"/>
                <a:gd name="connsiteY14" fmla="*/ 364964 h 605663"/>
                <a:gd name="connsiteX15" fmla="*/ 263209 w 606580"/>
                <a:gd name="connsiteY15" fmla="*/ 364964 h 605663"/>
                <a:gd name="connsiteX16" fmla="*/ 73443 w 606580"/>
                <a:gd name="connsiteY16" fmla="*/ 72580 h 605663"/>
                <a:gd name="connsiteX17" fmla="*/ 73443 w 606580"/>
                <a:gd name="connsiteY17" fmla="*/ 446322 h 605663"/>
                <a:gd name="connsiteX18" fmla="*/ 533137 w 606580"/>
                <a:gd name="connsiteY18" fmla="*/ 446322 h 605663"/>
                <a:gd name="connsiteX19" fmla="*/ 533137 w 606580"/>
                <a:gd name="connsiteY19" fmla="*/ 72580 h 605663"/>
                <a:gd name="connsiteX20" fmla="*/ 303336 w 606580"/>
                <a:gd name="connsiteY20" fmla="*/ 0 h 605663"/>
                <a:gd name="connsiteX21" fmla="*/ 343076 w 606580"/>
                <a:gd name="connsiteY21" fmla="*/ 34668 h 605663"/>
                <a:gd name="connsiteX22" fmla="*/ 606580 w 606580"/>
                <a:gd name="connsiteY22" fmla="*/ 34668 h 605663"/>
                <a:gd name="connsiteX23" fmla="*/ 606580 w 606580"/>
                <a:gd name="connsiteY23" fmla="*/ 72580 h 605663"/>
                <a:gd name="connsiteX24" fmla="*/ 571112 w 606580"/>
                <a:gd name="connsiteY24" fmla="*/ 72580 h 605663"/>
                <a:gd name="connsiteX25" fmla="*/ 571112 w 606580"/>
                <a:gd name="connsiteY25" fmla="*/ 446322 h 605663"/>
                <a:gd name="connsiteX26" fmla="*/ 606580 w 606580"/>
                <a:gd name="connsiteY26" fmla="*/ 446322 h 605663"/>
                <a:gd name="connsiteX27" fmla="*/ 606580 w 606580"/>
                <a:gd name="connsiteY27" fmla="*/ 484141 h 605663"/>
                <a:gd name="connsiteX28" fmla="*/ 423483 w 606580"/>
                <a:gd name="connsiteY28" fmla="*/ 484141 h 605663"/>
                <a:gd name="connsiteX29" fmla="*/ 467864 w 606580"/>
                <a:gd name="connsiteY29" fmla="*/ 605663 h 605663"/>
                <a:gd name="connsiteX30" fmla="*/ 429982 w 606580"/>
                <a:gd name="connsiteY30" fmla="*/ 605663 h 605663"/>
                <a:gd name="connsiteX31" fmla="*/ 411505 w 606580"/>
                <a:gd name="connsiteY31" fmla="*/ 555145 h 605663"/>
                <a:gd name="connsiteX32" fmla="*/ 195168 w 606580"/>
                <a:gd name="connsiteY32" fmla="*/ 555145 h 605663"/>
                <a:gd name="connsiteX33" fmla="*/ 176691 w 606580"/>
                <a:gd name="connsiteY33" fmla="*/ 605663 h 605663"/>
                <a:gd name="connsiteX34" fmla="*/ 138809 w 606580"/>
                <a:gd name="connsiteY34" fmla="*/ 605663 h 605663"/>
                <a:gd name="connsiteX35" fmla="*/ 183190 w 606580"/>
                <a:gd name="connsiteY35" fmla="*/ 484141 h 605663"/>
                <a:gd name="connsiteX36" fmla="*/ 0 w 606580"/>
                <a:gd name="connsiteY36" fmla="*/ 484141 h 605663"/>
                <a:gd name="connsiteX37" fmla="*/ 0 w 606580"/>
                <a:gd name="connsiteY37" fmla="*/ 446322 h 605663"/>
                <a:gd name="connsiteX38" fmla="*/ 35561 w 606580"/>
                <a:gd name="connsiteY38" fmla="*/ 446322 h 605663"/>
                <a:gd name="connsiteX39" fmla="*/ 35561 w 606580"/>
                <a:gd name="connsiteY39" fmla="*/ 72580 h 605663"/>
                <a:gd name="connsiteX40" fmla="*/ 0 w 606580"/>
                <a:gd name="connsiteY40" fmla="*/ 72580 h 605663"/>
                <a:gd name="connsiteX41" fmla="*/ 0 w 606580"/>
                <a:gd name="connsiteY41" fmla="*/ 34668 h 605663"/>
                <a:gd name="connsiteX42" fmla="*/ 263597 w 606580"/>
                <a:gd name="connsiteY42" fmla="*/ 34668 h 605663"/>
                <a:gd name="connsiteX43" fmla="*/ 303336 w 606580"/>
                <a:gd name="connsiteY43" fmla="*/ 0 h 60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06580" h="605663">
                  <a:moveTo>
                    <a:pt x="221073" y="484141"/>
                  </a:moveTo>
                  <a:lnTo>
                    <a:pt x="209002" y="517326"/>
                  </a:lnTo>
                  <a:lnTo>
                    <a:pt x="397671" y="517326"/>
                  </a:lnTo>
                  <a:lnTo>
                    <a:pt x="385507" y="484141"/>
                  </a:lnTo>
                  <a:close/>
                  <a:moveTo>
                    <a:pt x="391497" y="285437"/>
                  </a:moveTo>
                  <a:lnTo>
                    <a:pt x="471730" y="285437"/>
                  </a:lnTo>
                  <a:lnTo>
                    <a:pt x="471730" y="364964"/>
                  </a:lnTo>
                  <a:lnTo>
                    <a:pt x="391497" y="364964"/>
                  </a:lnTo>
                  <a:close/>
                  <a:moveTo>
                    <a:pt x="134921" y="245638"/>
                  </a:moveTo>
                  <a:lnTo>
                    <a:pt x="215154" y="245638"/>
                  </a:lnTo>
                  <a:lnTo>
                    <a:pt x="215154" y="364964"/>
                  </a:lnTo>
                  <a:lnTo>
                    <a:pt x="134921" y="364964"/>
                  </a:lnTo>
                  <a:close/>
                  <a:moveTo>
                    <a:pt x="263209" y="152774"/>
                  </a:moveTo>
                  <a:lnTo>
                    <a:pt x="343442" y="152774"/>
                  </a:lnTo>
                  <a:lnTo>
                    <a:pt x="343442" y="364964"/>
                  </a:lnTo>
                  <a:lnTo>
                    <a:pt x="263209" y="364964"/>
                  </a:lnTo>
                  <a:close/>
                  <a:moveTo>
                    <a:pt x="73443" y="72580"/>
                  </a:moveTo>
                  <a:lnTo>
                    <a:pt x="73443" y="446322"/>
                  </a:lnTo>
                  <a:lnTo>
                    <a:pt x="533137" y="446322"/>
                  </a:lnTo>
                  <a:lnTo>
                    <a:pt x="533137" y="72580"/>
                  </a:lnTo>
                  <a:close/>
                  <a:moveTo>
                    <a:pt x="303336" y="0"/>
                  </a:moveTo>
                  <a:cubicBezTo>
                    <a:pt x="323577" y="0"/>
                    <a:pt x="340290" y="15202"/>
                    <a:pt x="343076" y="34668"/>
                  </a:cubicBezTo>
                  <a:lnTo>
                    <a:pt x="606580" y="34668"/>
                  </a:lnTo>
                  <a:lnTo>
                    <a:pt x="606580" y="72580"/>
                  </a:lnTo>
                  <a:lnTo>
                    <a:pt x="571112" y="72580"/>
                  </a:lnTo>
                  <a:lnTo>
                    <a:pt x="571112" y="446322"/>
                  </a:lnTo>
                  <a:lnTo>
                    <a:pt x="606580" y="446322"/>
                  </a:lnTo>
                  <a:lnTo>
                    <a:pt x="606580" y="484141"/>
                  </a:lnTo>
                  <a:lnTo>
                    <a:pt x="423483" y="484141"/>
                  </a:lnTo>
                  <a:lnTo>
                    <a:pt x="467864" y="605663"/>
                  </a:lnTo>
                  <a:lnTo>
                    <a:pt x="429982" y="605663"/>
                  </a:lnTo>
                  <a:lnTo>
                    <a:pt x="411505" y="555145"/>
                  </a:lnTo>
                  <a:lnTo>
                    <a:pt x="195168" y="555145"/>
                  </a:lnTo>
                  <a:lnTo>
                    <a:pt x="176691" y="605663"/>
                  </a:lnTo>
                  <a:lnTo>
                    <a:pt x="138809" y="605663"/>
                  </a:lnTo>
                  <a:lnTo>
                    <a:pt x="183190" y="484141"/>
                  </a:lnTo>
                  <a:lnTo>
                    <a:pt x="0" y="484141"/>
                  </a:lnTo>
                  <a:lnTo>
                    <a:pt x="0" y="446322"/>
                  </a:lnTo>
                  <a:lnTo>
                    <a:pt x="35561" y="446322"/>
                  </a:lnTo>
                  <a:lnTo>
                    <a:pt x="35561" y="72580"/>
                  </a:lnTo>
                  <a:lnTo>
                    <a:pt x="0" y="72580"/>
                  </a:lnTo>
                  <a:lnTo>
                    <a:pt x="0" y="34668"/>
                  </a:lnTo>
                  <a:lnTo>
                    <a:pt x="263597" y="34668"/>
                  </a:lnTo>
                  <a:cubicBezTo>
                    <a:pt x="266290" y="15202"/>
                    <a:pt x="283095" y="0"/>
                    <a:pt x="303336" y="0"/>
                  </a:cubicBezTo>
                  <a:close/>
                </a:path>
              </a:pathLst>
            </a:custGeom>
            <a:solidFill>
              <a:schemeClr val="tx1">
                <a:lumMod val="50000"/>
                <a:lumOff val="50000"/>
              </a:schemeClr>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chemeClr val="bg1"/>
                </a:solidFill>
                <a:cs typeface="+mn-ea"/>
                <a:sym typeface="+mn-lt"/>
              </a:endParaRPr>
            </a:p>
          </p:txBody>
        </p:sp>
      </p:grpSp>
      <p:sp>
        <p:nvSpPr>
          <p:cNvPr id="110" name="iṣḷíḍê"/>
          <p:cNvSpPr/>
          <p:nvPr/>
        </p:nvSpPr>
        <p:spPr>
          <a:xfrm>
            <a:off x="8563361" y="5479860"/>
            <a:ext cx="1755866" cy="444130"/>
          </a:xfrm>
          <a:prstGeom prst="roundRect">
            <a:avLst>
              <a:gd name="adj" fmla="val 50000"/>
            </a:avLst>
          </a:prstGeom>
          <a:solidFill>
            <a:srgbClr val="276B91"/>
          </a:solidFill>
          <a:ln w="28575">
            <a:noFill/>
          </a:ln>
          <a:effectLst>
            <a:outerShdw blurRad="292100" dist="38100" dir="5400000" algn="t" rotWithShape="0">
              <a:srgbClr val="276B91">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8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lvl="0" algn="ctr">
              <a:lnSpc>
                <a:spcPct val="120000"/>
              </a:lnSpc>
            </a:pPr>
            <a:r>
              <a:rPr lang="en-US" altLang="zh-CN" sz="1600" b="1" dirty="0">
                <a:solidFill>
                  <a:schemeClr val="bg1"/>
                </a:solidFill>
                <a:cs typeface="+mn-ea"/>
                <a:sym typeface="+mn-lt"/>
              </a:rPr>
              <a:t>Part 03 </a:t>
            </a:r>
            <a:endParaRPr lang="en-US" altLang="zh-CN" sz="1600" b="1" dirty="0">
              <a:solidFill>
                <a:schemeClr val="bg1"/>
              </a:solidFill>
              <a:cs typeface="+mn-ea"/>
              <a:sym typeface="+mn-lt"/>
            </a:endParaRPr>
          </a:p>
        </p:txBody>
      </p:sp>
      <p:grpSp>
        <p:nvGrpSpPr>
          <p:cNvPr id="5" name="组合 4"/>
          <p:cNvGrpSpPr/>
          <p:nvPr/>
        </p:nvGrpSpPr>
        <p:grpSpPr>
          <a:xfrm>
            <a:off x="1254110" y="2150959"/>
            <a:ext cx="2967789" cy="3983141"/>
            <a:chOff x="1254110" y="2150959"/>
            <a:chExt cx="2967789" cy="3983141"/>
          </a:xfrm>
        </p:grpSpPr>
        <p:sp>
          <p:nvSpPr>
            <p:cNvPr id="99" name="ïslíďé"/>
            <p:cNvSpPr/>
            <p:nvPr/>
          </p:nvSpPr>
          <p:spPr>
            <a:xfrm>
              <a:off x="1254110" y="2150959"/>
              <a:ext cx="2967789" cy="3983141"/>
            </a:xfrm>
            <a:prstGeom prst="roundRect">
              <a:avLst>
                <a:gd name="adj" fmla="val 7152"/>
              </a:avLst>
            </a:prstGeom>
            <a:solidFill>
              <a:schemeClr val="bg1"/>
            </a:solidFill>
            <a:ln>
              <a:noFill/>
            </a:ln>
            <a:effectLst>
              <a:outerShdw blurRad="3683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ru-RU"/>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ru-RU">
                <a:cs typeface="+mn-ea"/>
                <a:sym typeface="+mn-lt"/>
              </a:endParaRPr>
            </a:p>
          </p:txBody>
        </p:sp>
        <p:grpSp>
          <p:nvGrpSpPr>
            <p:cNvPr id="103" name="iṣḻîde"/>
            <p:cNvGrpSpPr/>
            <p:nvPr/>
          </p:nvGrpSpPr>
          <p:grpSpPr>
            <a:xfrm>
              <a:off x="1398897" y="3317762"/>
              <a:ext cx="2678215" cy="2058452"/>
              <a:chOff x="4647665" y="2758505"/>
              <a:chExt cx="2883969" cy="2058452"/>
            </a:xfrm>
          </p:grpSpPr>
          <p:sp>
            <p:nvSpPr>
              <p:cNvPr id="106" name="î$ḷidê"/>
              <p:cNvSpPr/>
              <p:nvPr/>
            </p:nvSpPr>
            <p:spPr>
              <a:xfrm>
                <a:off x="4647666" y="2758505"/>
                <a:ext cx="2883967" cy="503542"/>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lvl="0" algn="ctr">
                  <a:lnSpc>
                    <a:spcPct val="120000"/>
                  </a:lnSpc>
                </a:pPr>
                <a:r>
                  <a:rPr lang="zh-CN" altLang="en-US" b="1" dirty="0">
                    <a:solidFill>
                      <a:schemeClr val="tx1"/>
                    </a:solidFill>
                    <a:cs typeface="+mn-ea"/>
                    <a:sym typeface="+mn-lt"/>
                  </a:rPr>
                  <a:t>添加文本</a:t>
                </a:r>
                <a:endParaRPr lang="zh-CN" altLang="en-US" b="1" dirty="0">
                  <a:solidFill>
                    <a:schemeClr val="tx1"/>
                  </a:solidFill>
                  <a:cs typeface="+mn-ea"/>
                  <a:sym typeface="+mn-lt"/>
                </a:endParaRPr>
              </a:p>
            </p:txBody>
          </p:sp>
          <p:sp>
            <p:nvSpPr>
              <p:cNvPr id="107" name="iṥ1îḑè"/>
              <p:cNvSpPr txBox="1"/>
              <p:nvPr/>
            </p:nvSpPr>
            <p:spPr>
              <a:xfrm>
                <a:off x="4647665" y="3262048"/>
                <a:ext cx="2883969" cy="1554909"/>
              </a:xfrm>
              <a:prstGeom prst="rect">
                <a:avLst/>
              </a:prstGeom>
              <a:noFill/>
              <a:ln>
                <a:noFill/>
              </a:ln>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pPr>
                <a:r>
                  <a:rPr lang="zh-CN" altLang="en-US" sz="1100" dirty="0">
                    <a:cs typeface="+mn-ea"/>
                    <a:sym typeface="+mn-lt"/>
                  </a:rPr>
                  <a:t>点击输入简要文字内容，文字内容需概括精炼，言简意赅的说明分项内容</a:t>
                </a:r>
                <a:endParaRPr lang="zh-CN" altLang="en-US" sz="1100" dirty="0">
                  <a:cs typeface="+mn-ea"/>
                  <a:sym typeface="+mn-lt"/>
                </a:endParaRPr>
              </a:p>
              <a:p>
                <a:pPr algn="ctr">
                  <a:lnSpc>
                    <a:spcPct val="150000"/>
                  </a:lnSpc>
                </a:pPr>
                <a:endParaRPr lang="en-US" altLang="zh-CN" sz="1100" dirty="0">
                  <a:cs typeface="+mn-ea"/>
                  <a:sym typeface="+mn-lt"/>
                </a:endParaRPr>
              </a:p>
              <a:p>
                <a:pPr algn="ctr">
                  <a:lnSpc>
                    <a:spcPct val="150000"/>
                  </a:lnSpc>
                </a:pPr>
                <a:r>
                  <a:rPr lang="en-US" altLang="zh-CN" sz="1100" dirty="0">
                    <a:cs typeface="+mn-ea"/>
                    <a:sym typeface="+mn-lt"/>
                  </a:rPr>
                  <a:t>……</a:t>
                </a:r>
                <a:endParaRPr lang="en-US" altLang="zh-CN" sz="1100" dirty="0">
                  <a:cs typeface="+mn-ea"/>
                  <a:sym typeface="+mn-lt"/>
                </a:endParaRPr>
              </a:p>
              <a:p>
                <a:pPr algn="ctr">
                  <a:lnSpc>
                    <a:spcPct val="150000"/>
                  </a:lnSpc>
                </a:pPr>
                <a:r>
                  <a:rPr lang="en-US" altLang="zh-CN" sz="1100" dirty="0">
                    <a:cs typeface="+mn-ea"/>
                    <a:sym typeface="+mn-lt"/>
                  </a:rPr>
                  <a:t>……</a:t>
                </a:r>
                <a:endParaRPr lang="en-US" altLang="zh-CN" sz="1100" dirty="0">
                  <a:cs typeface="+mn-ea"/>
                  <a:sym typeface="+mn-lt"/>
                </a:endParaRPr>
              </a:p>
              <a:p>
                <a:pPr algn="ctr">
                  <a:lnSpc>
                    <a:spcPct val="150000"/>
                  </a:lnSpc>
                </a:pPr>
                <a:endParaRPr lang="en-US" altLang="zh-CN" sz="1100" dirty="0">
                  <a:cs typeface="+mn-ea"/>
                  <a:sym typeface="+mn-lt"/>
                </a:endParaRPr>
              </a:p>
            </p:txBody>
          </p:sp>
        </p:grpSp>
        <p:sp>
          <p:nvSpPr>
            <p:cNvPr id="104" name="ïsļïḑê"/>
            <p:cNvSpPr/>
            <p:nvPr/>
          </p:nvSpPr>
          <p:spPr>
            <a:xfrm>
              <a:off x="2444383" y="2561091"/>
              <a:ext cx="587242" cy="586354"/>
            </a:xfrm>
            <a:custGeom>
              <a:avLst/>
              <a:gdLst>
                <a:gd name="connsiteX0" fmla="*/ 221073 w 606580"/>
                <a:gd name="connsiteY0" fmla="*/ 484141 h 605663"/>
                <a:gd name="connsiteX1" fmla="*/ 209002 w 606580"/>
                <a:gd name="connsiteY1" fmla="*/ 517326 h 605663"/>
                <a:gd name="connsiteX2" fmla="*/ 397671 w 606580"/>
                <a:gd name="connsiteY2" fmla="*/ 517326 h 605663"/>
                <a:gd name="connsiteX3" fmla="*/ 385507 w 606580"/>
                <a:gd name="connsiteY3" fmla="*/ 484141 h 605663"/>
                <a:gd name="connsiteX4" fmla="*/ 391497 w 606580"/>
                <a:gd name="connsiteY4" fmla="*/ 285437 h 605663"/>
                <a:gd name="connsiteX5" fmla="*/ 471730 w 606580"/>
                <a:gd name="connsiteY5" fmla="*/ 285437 h 605663"/>
                <a:gd name="connsiteX6" fmla="*/ 471730 w 606580"/>
                <a:gd name="connsiteY6" fmla="*/ 364964 h 605663"/>
                <a:gd name="connsiteX7" fmla="*/ 391497 w 606580"/>
                <a:gd name="connsiteY7" fmla="*/ 364964 h 605663"/>
                <a:gd name="connsiteX8" fmla="*/ 134921 w 606580"/>
                <a:gd name="connsiteY8" fmla="*/ 245638 h 605663"/>
                <a:gd name="connsiteX9" fmla="*/ 215154 w 606580"/>
                <a:gd name="connsiteY9" fmla="*/ 245638 h 605663"/>
                <a:gd name="connsiteX10" fmla="*/ 215154 w 606580"/>
                <a:gd name="connsiteY10" fmla="*/ 364964 h 605663"/>
                <a:gd name="connsiteX11" fmla="*/ 134921 w 606580"/>
                <a:gd name="connsiteY11" fmla="*/ 364964 h 605663"/>
                <a:gd name="connsiteX12" fmla="*/ 263209 w 606580"/>
                <a:gd name="connsiteY12" fmla="*/ 152774 h 605663"/>
                <a:gd name="connsiteX13" fmla="*/ 343442 w 606580"/>
                <a:gd name="connsiteY13" fmla="*/ 152774 h 605663"/>
                <a:gd name="connsiteX14" fmla="*/ 343442 w 606580"/>
                <a:gd name="connsiteY14" fmla="*/ 364964 h 605663"/>
                <a:gd name="connsiteX15" fmla="*/ 263209 w 606580"/>
                <a:gd name="connsiteY15" fmla="*/ 364964 h 605663"/>
                <a:gd name="connsiteX16" fmla="*/ 73443 w 606580"/>
                <a:gd name="connsiteY16" fmla="*/ 72580 h 605663"/>
                <a:gd name="connsiteX17" fmla="*/ 73443 w 606580"/>
                <a:gd name="connsiteY17" fmla="*/ 446322 h 605663"/>
                <a:gd name="connsiteX18" fmla="*/ 533137 w 606580"/>
                <a:gd name="connsiteY18" fmla="*/ 446322 h 605663"/>
                <a:gd name="connsiteX19" fmla="*/ 533137 w 606580"/>
                <a:gd name="connsiteY19" fmla="*/ 72580 h 605663"/>
                <a:gd name="connsiteX20" fmla="*/ 303336 w 606580"/>
                <a:gd name="connsiteY20" fmla="*/ 0 h 605663"/>
                <a:gd name="connsiteX21" fmla="*/ 343076 w 606580"/>
                <a:gd name="connsiteY21" fmla="*/ 34668 h 605663"/>
                <a:gd name="connsiteX22" fmla="*/ 606580 w 606580"/>
                <a:gd name="connsiteY22" fmla="*/ 34668 h 605663"/>
                <a:gd name="connsiteX23" fmla="*/ 606580 w 606580"/>
                <a:gd name="connsiteY23" fmla="*/ 72580 h 605663"/>
                <a:gd name="connsiteX24" fmla="*/ 571112 w 606580"/>
                <a:gd name="connsiteY24" fmla="*/ 72580 h 605663"/>
                <a:gd name="connsiteX25" fmla="*/ 571112 w 606580"/>
                <a:gd name="connsiteY25" fmla="*/ 446322 h 605663"/>
                <a:gd name="connsiteX26" fmla="*/ 606580 w 606580"/>
                <a:gd name="connsiteY26" fmla="*/ 446322 h 605663"/>
                <a:gd name="connsiteX27" fmla="*/ 606580 w 606580"/>
                <a:gd name="connsiteY27" fmla="*/ 484141 h 605663"/>
                <a:gd name="connsiteX28" fmla="*/ 423483 w 606580"/>
                <a:gd name="connsiteY28" fmla="*/ 484141 h 605663"/>
                <a:gd name="connsiteX29" fmla="*/ 467864 w 606580"/>
                <a:gd name="connsiteY29" fmla="*/ 605663 h 605663"/>
                <a:gd name="connsiteX30" fmla="*/ 429982 w 606580"/>
                <a:gd name="connsiteY30" fmla="*/ 605663 h 605663"/>
                <a:gd name="connsiteX31" fmla="*/ 411505 w 606580"/>
                <a:gd name="connsiteY31" fmla="*/ 555145 h 605663"/>
                <a:gd name="connsiteX32" fmla="*/ 195168 w 606580"/>
                <a:gd name="connsiteY32" fmla="*/ 555145 h 605663"/>
                <a:gd name="connsiteX33" fmla="*/ 176691 w 606580"/>
                <a:gd name="connsiteY33" fmla="*/ 605663 h 605663"/>
                <a:gd name="connsiteX34" fmla="*/ 138809 w 606580"/>
                <a:gd name="connsiteY34" fmla="*/ 605663 h 605663"/>
                <a:gd name="connsiteX35" fmla="*/ 183190 w 606580"/>
                <a:gd name="connsiteY35" fmla="*/ 484141 h 605663"/>
                <a:gd name="connsiteX36" fmla="*/ 0 w 606580"/>
                <a:gd name="connsiteY36" fmla="*/ 484141 h 605663"/>
                <a:gd name="connsiteX37" fmla="*/ 0 w 606580"/>
                <a:gd name="connsiteY37" fmla="*/ 446322 h 605663"/>
                <a:gd name="connsiteX38" fmla="*/ 35561 w 606580"/>
                <a:gd name="connsiteY38" fmla="*/ 446322 h 605663"/>
                <a:gd name="connsiteX39" fmla="*/ 35561 w 606580"/>
                <a:gd name="connsiteY39" fmla="*/ 72580 h 605663"/>
                <a:gd name="connsiteX40" fmla="*/ 0 w 606580"/>
                <a:gd name="connsiteY40" fmla="*/ 72580 h 605663"/>
                <a:gd name="connsiteX41" fmla="*/ 0 w 606580"/>
                <a:gd name="connsiteY41" fmla="*/ 34668 h 605663"/>
                <a:gd name="connsiteX42" fmla="*/ 263597 w 606580"/>
                <a:gd name="connsiteY42" fmla="*/ 34668 h 605663"/>
                <a:gd name="connsiteX43" fmla="*/ 303336 w 606580"/>
                <a:gd name="connsiteY43" fmla="*/ 0 h 60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06580" h="605663">
                  <a:moveTo>
                    <a:pt x="221073" y="484141"/>
                  </a:moveTo>
                  <a:lnTo>
                    <a:pt x="209002" y="517326"/>
                  </a:lnTo>
                  <a:lnTo>
                    <a:pt x="397671" y="517326"/>
                  </a:lnTo>
                  <a:lnTo>
                    <a:pt x="385507" y="484141"/>
                  </a:lnTo>
                  <a:close/>
                  <a:moveTo>
                    <a:pt x="391497" y="285437"/>
                  </a:moveTo>
                  <a:lnTo>
                    <a:pt x="471730" y="285437"/>
                  </a:lnTo>
                  <a:lnTo>
                    <a:pt x="471730" y="364964"/>
                  </a:lnTo>
                  <a:lnTo>
                    <a:pt x="391497" y="364964"/>
                  </a:lnTo>
                  <a:close/>
                  <a:moveTo>
                    <a:pt x="134921" y="245638"/>
                  </a:moveTo>
                  <a:lnTo>
                    <a:pt x="215154" y="245638"/>
                  </a:lnTo>
                  <a:lnTo>
                    <a:pt x="215154" y="364964"/>
                  </a:lnTo>
                  <a:lnTo>
                    <a:pt x="134921" y="364964"/>
                  </a:lnTo>
                  <a:close/>
                  <a:moveTo>
                    <a:pt x="263209" y="152774"/>
                  </a:moveTo>
                  <a:lnTo>
                    <a:pt x="343442" y="152774"/>
                  </a:lnTo>
                  <a:lnTo>
                    <a:pt x="343442" y="364964"/>
                  </a:lnTo>
                  <a:lnTo>
                    <a:pt x="263209" y="364964"/>
                  </a:lnTo>
                  <a:close/>
                  <a:moveTo>
                    <a:pt x="73443" y="72580"/>
                  </a:moveTo>
                  <a:lnTo>
                    <a:pt x="73443" y="446322"/>
                  </a:lnTo>
                  <a:lnTo>
                    <a:pt x="533137" y="446322"/>
                  </a:lnTo>
                  <a:lnTo>
                    <a:pt x="533137" y="72580"/>
                  </a:lnTo>
                  <a:close/>
                  <a:moveTo>
                    <a:pt x="303336" y="0"/>
                  </a:moveTo>
                  <a:cubicBezTo>
                    <a:pt x="323577" y="0"/>
                    <a:pt x="340290" y="15202"/>
                    <a:pt x="343076" y="34668"/>
                  </a:cubicBezTo>
                  <a:lnTo>
                    <a:pt x="606580" y="34668"/>
                  </a:lnTo>
                  <a:lnTo>
                    <a:pt x="606580" y="72580"/>
                  </a:lnTo>
                  <a:lnTo>
                    <a:pt x="571112" y="72580"/>
                  </a:lnTo>
                  <a:lnTo>
                    <a:pt x="571112" y="446322"/>
                  </a:lnTo>
                  <a:lnTo>
                    <a:pt x="606580" y="446322"/>
                  </a:lnTo>
                  <a:lnTo>
                    <a:pt x="606580" y="484141"/>
                  </a:lnTo>
                  <a:lnTo>
                    <a:pt x="423483" y="484141"/>
                  </a:lnTo>
                  <a:lnTo>
                    <a:pt x="467864" y="605663"/>
                  </a:lnTo>
                  <a:lnTo>
                    <a:pt x="429982" y="605663"/>
                  </a:lnTo>
                  <a:lnTo>
                    <a:pt x="411505" y="555145"/>
                  </a:lnTo>
                  <a:lnTo>
                    <a:pt x="195168" y="555145"/>
                  </a:lnTo>
                  <a:lnTo>
                    <a:pt x="176691" y="605663"/>
                  </a:lnTo>
                  <a:lnTo>
                    <a:pt x="138809" y="605663"/>
                  </a:lnTo>
                  <a:lnTo>
                    <a:pt x="183190" y="484141"/>
                  </a:lnTo>
                  <a:lnTo>
                    <a:pt x="0" y="484141"/>
                  </a:lnTo>
                  <a:lnTo>
                    <a:pt x="0" y="446322"/>
                  </a:lnTo>
                  <a:lnTo>
                    <a:pt x="35561" y="446322"/>
                  </a:lnTo>
                  <a:lnTo>
                    <a:pt x="35561" y="72580"/>
                  </a:lnTo>
                  <a:lnTo>
                    <a:pt x="0" y="72580"/>
                  </a:lnTo>
                  <a:lnTo>
                    <a:pt x="0" y="34668"/>
                  </a:lnTo>
                  <a:lnTo>
                    <a:pt x="263597" y="34668"/>
                  </a:lnTo>
                  <a:cubicBezTo>
                    <a:pt x="266290" y="15202"/>
                    <a:pt x="283095" y="0"/>
                    <a:pt x="303336" y="0"/>
                  </a:cubicBezTo>
                  <a:close/>
                </a:path>
              </a:pathLst>
            </a:custGeom>
            <a:solidFill>
              <a:schemeClr val="tx1">
                <a:lumMod val="50000"/>
                <a:lumOff val="50000"/>
              </a:schemeClr>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chemeClr val="bg1"/>
                </a:solidFill>
                <a:cs typeface="+mn-ea"/>
                <a:sym typeface="+mn-lt"/>
              </a:endParaRPr>
            </a:p>
          </p:txBody>
        </p:sp>
      </p:grpSp>
      <p:sp>
        <p:nvSpPr>
          <p:cNvPr id="105" name="îšľïḍe"/>
          <p:cNvSpPr/>
          <p:nvPr/>
        </p:nvSpPr>
        <p:spPr>
          <a:xfrm>
            <a:off x="1860071" y="5479860"/>
            <a:ext cx="1755866" cy="444130"/>
          </a:xfrm>
          <a:prstGeom prst="roundRect">
            <a:avLst>
              <a:gd name="adj" fmla="val 50000"/>
            </a:avLst>
          </a:prstGeom>
          <a:solidFill>
            <a:srgbClr val="276B91"/>
          </a:solidFill>
          <a:ln w="28575">
            <a:noFill/>
          </a:ln>
          <a:effectLst>
            <a:outerShdw blurRad="292100" dist="38100" dir="5400000" algn="t" rotWithShape="0">
              <a:srgbClr val="276B91">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8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lvl="0" algn="ctr">
              <a:lnSpc>
                <a:spcPct val="120000"/>
              </a:lnSpc>
            </a:pPr>
            <a:r>
              <a:rPr lang="en-US" altLang="zh-CN" sz="1600" b="1" dirty="0">
                <a:solidFill>
                  <a:schemeClr val="bg1"/>
                </a:solidFill>
                <a:cs typeface="+mn-ea"/>
                <a:sym typeface="+mn-lt"/>
              </a:rPr>
              <a:t>Part 01 </a:t>
            </a:r>
            <a:endParaRPr lang="zh-CN" altLang="en-US" sz="1600" b="1" dirty="0">
              <a:solidFill>
                <a:schemeClr val="bg1"/>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9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decel="9000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0-#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decel="9000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000" fill="hold"/>
                                        <p:tgtEl>
                                          <p:spTgt spid="2"/>
                                        </p:tgtEl>
                                        <p:attrNameLst>
                                          <p:attrName>ppt_x</p:attrName>
                                        </p:attrNameLst>
                                      </p:cBhvr>
                                      <p:tavLst>
                                        <p:tav tm="0">
                                          <p:val>
                                            <p:strVal val="0-#ppt_w/2"/>
                                          </p:val>
                                        </p:tav>
                                        <p:tav tm="100000">
                                          <p:val>
                                            <p:strVal val="#ppt_x"/>
                                          </p:val>
                                        </p:tav>
                                      </p:tavLst>
                                    </p:anim>
                                    <p:anim calcmode="lin" valueType="num">
                                      <p:cBhvr additive="base">
                                        <p:cTn id="16" dur="1000" fill="hold"/>
                                        <p:tgtEl>
                                          <p:spTgt spid="2"/>
                                        </p:tgtEl>
                                        <p:attrNameLst>
                                          <p:attrName>ppt_y</p:attrName>
                                        </p:attrNameLst>
                                      </p:cBhvr>
                                      <p:tavLst>
                                        <p:tav tm="0">
                                          <p:val>
                                            <p:strVal val="#ppt_y"/>
                                          </p:val>
                                        </p:tav>
                                        <p:tav tm="100000">
                                          <p:val>
                                            <p:strVal val="#ppt_y"/>
                                          </p:val>
                                        </p:tav>
                                      </p:tavLst>
                                    </p:anim>
                                  </p:childTnLst>
                                </p:cTn>
                              </p:par>
                              <p:par>
                                <p:cTn id="17" presetID="10" presetClass="entr" presetSubtype="0" fill="hold" grpId="1"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childTnLst>
                                </p:cTn>
                              </p:par>
                            </p:childTnLst>
                          </p:cTn>
                        </p:par>
                        <p:par>
                          <p:cTn id="26" fill="hold">
                            <p:stCondLst>
                              <p:cond delay="1000"/>
                            </p:stCondLst>
                            <p:childTnLst>
                              <p:par>
                                <p:cTn id="27" presetID="50" presetClass="entr" presetSubtype="0" decel="100000" fill="hold" grpId="0" nodeType="afterEffect">
                                  <p:stCondLst>
                                    <p:cond delay="0"/>
                                  </p:stCondLst>
                                  <p:childTnLst>
                                    <p:set>
                                      <p:cBhvr>
                                        <p:cTn id="28" dur="1" fill="hold">
                                          <p:stCondLst>
                                            <p:cond delay="0"/>
                                          </p:stCondLst>
                                        </p:cTn>
                                        <p:tgtEl>
                                          <p:spTgt spid="105"/>
                                        </p:tgtEl>
                                        <p:attrNameLst>
                                          <p:attrName>style.visibility</p:attrName>
                                        </p:attrNameLst>
                                      </p:cBhvr>
                                      <p:to>
                                        <p:strVal val="visible"/>
                                      </p:to>
                                    </p:set>
                                    <p:anim calcmode="lin" valueType="num">
                                      <p:cBhvr>
                                        <p:cTn id="29" dur="1000" fill="hold"/>
                                        <p:tgtEl>
                                          <p:spTgt spid="105"/>
                                        </p:tgtEl>
                                        <p:attrNameLst>
                                          <p:attrName>ppt_w</p:attrName>
                                        </p:attrNameLst>
                                      </p:cBhvr>
                                      <p:tavLst>
                                        <p:tav tm="0">
                                          <p:val>
                                            <p:strVal val="#ppt_w+.3"/>
                                          </p:val>
                                        </p:tav>
                                        <p:tav tm="100000">
                                          <p:val>
                                            <p:strVal val="#ppt_w"/>
                                          </p:val>
                                        </p:tav>
                                      </p:tavLst>
                                    </p:anim>
                                    <p:anim calcmode="lin" valueType="num">
                                      <p:cBhvr>
                                        <p:cTn id="30" dur="1000" fill="hold"/>
                                        <p:tgtEl>
                                          <p:spTgt spid="105"/>
                                        </p:tgtEl>
                                        <p:attrNameLst>
                                          <p:attrName>ppt_h</p:attrName>
                                        </p:attrNameLst>
                                      </p:cBhvr>
                                      <p:tavLst>
                                        <p:tav tm="0">
                                          <p:val>
                                            <p:strVal val="#ppt_h"/>
                                          </p:val>
                                        </p:tav>
                                        <p:tav tm="100000">
                                          <p:val>
                                            <p:strVal val="#ppt_h"/>
                                          </p:val>
                                        </p:tav>
                                      </p:tavLst>
                                    </p:anim>
                                    <p:animEffect transition="in" filter="fade">
                                      <p:cBhvr>
                                        <p:cTn id="31" dur="1000"/>
                                        <p:tgtEl>
                                          <p:spTgt spid="105"/>
                                        </p:tgtEl>
                                      </p:cBhvr>
                                    </p:animEffect>
                                  </p:childTnLst>
                                </p:cTn>
                              </p:par>
                            </p:childTnLst>
                          </p:cTn>
                        </p:par>
                        <p:par>
                          <p:cTn id="32" fill="hold">
                            <p:stCondLst>
                              <p:cond delay="2000"/>
                            </p:stCondLst>
                            <p:childTnLst>
                              <p:par>
                                <p:cTn id="33" presetID="42" presetClass="entr" presetSubtype="0"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0" presetClass="entr" presetSubtype="0" decel="100000" fill="hold" grpId="0" nodeType="afterEffect">
                                  <p:stCondLst>
                                    <p:cond delay="0"/>
                                  </p:stCondLst>
                                  <p:childTnLst>
                                    <p:set>
                                      <p:cBhvr>
                                        <p:cTn id="40" dur="1" fill="hold">
                                          <p:stCondLst>
                                            <p:cond delay="0"/>
                                          </p:stCondLst>
                                        </p:cTn>
                                        <p:tgtEl>
                                          <p:spTgt spid="126"/>
                                        </p:tgtEl>
                                        <p:attrNameLst>
                                          <p:attrName>style.visibility</p:attrName>
                                        </p:attrNameLst>
                                      </p:cBhvr>
                                      <p:to>
                                        <p:strVal val="visible"/>
                                      </p:to>
                                    </p:set>
                                    <p:anim calcmode="lin" valueType="num">
                                      <p:cBhvr>
                                        <p:cTn id="41" dur="1000" fill="hold"/>
                                        <p:tgtEl>
                                          <p:spTgt spid="126"/>
                                        </p:tgtEl>
                                        <p:attrNameLst>
                                          <p:attrName>ppt_w</p:attrName>
                                        </p:attrNameLst>
                                      </p:cBhvr>
                                      <p:tavLst>
                                        <p:tav tm="0">
                                          <p:val>
                                            <p:strVal val="#ppt_w+.3"/>
                                          </p:val>
                                        </p:tav>
                                        <p:tav tm="100000">
                                          <p:val>
                                            <p:strVal val="#ppt_w"/>
                                          </p:val>
                                        </p:tav>
                                      </p:tavLst>
                                    </p:anim>
                                    <p:anim calcmode="lin" valueType="num">
                                      <p:cBhvr>
                                        <p:cTn id="42" dur="1000" fill="hold"/>
                                        <p:tgtEl>
                                          <p:spTgt spid="126"/>
                                        </p:tgtEl>
                                        <p:attrNameLst>
                                          <p:attrName>ppt_h</p:attrName>
                                        </p:attrNameLst>
                                      </p:cBhvr>
                                      <p:tavLst>
                                        <p:tav tm="0">
                                          <p:val>
                                            <p:strVal val="#ppt_h"/>
                                          </p:val>
                                        </p:tav>
                                        <p:tav tm="100000">
                                          <p:val>
                                            <p:strVal val="#ppt_h"/>
                                          </p:val>
                                        </p:tav>
                                      </p:tavLst>
                                    </p:anim>
                                    <p:animEffect transition="in" filter="fade">
                                      <p:cBhvr>
                                        <p:cTn id="43" dur="1000"/>
                                        <p:tgtEl>
                                          <p:spTgt spid="126"/>
                                        </p:tgtEl>
                                      </p:cBhvr>
                                    </p:animEffect>
                                  </p:childTnLst>
                                </p:cTn>
                              </p:par>
                            </p:childTnLst>
                          </p:cTn>
                        </p:par>
                        <p:par>
                          <p:cTn id="44" fill="hold">
                            <p:stCondLst>
                              <p:cond delay="4000"/>
                            </p:stCondLst>
                            <p:childTnLst>
                              <p:par>
                                <p:cTn id="45" presetID="42"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1000"/>
                                        <p:tgtEl>
                                          <p:spTgt spid="6"/>
                                        </p:tgtEl>
                                      </p:cBhvr>
                                    </p:animEffect>
                                    <p:anim calcmode="lin" valueType="num">
                                      <p:cBhvr>
                                        <p:cTn id="48" dur="1000" fill="hold"/>
                                        <p:tgtEl>
                                          <p:spTgt spid="6"/>
                                        </p:tgtEl>
                                        <p:attrNameLst>
                                          <p:attrName>ppt_x</p:attrName>
                                        </p:attrNameLst>
                                      </p:cBhvr>
                                      <p:tavLst>
                                        <p:tav tm="0">
                                          <p:val>
                                            <p:strVal val="#ppt_x"/>
                                          </p:val>
                                        </p:tav>
                                        <p:tav tm="100000">
                                          <p:val>
                                            <p:strVal val="#ppt_x"/>
                                          </p:val>
                                        </p:tav>
                                      </p:tavLst>
                                    </p:anim>
                                    <p:anim calcmode="lin" valueType="num">
                                      <p:cBhvr>
                                        <p:cTn id="49" dur="1000" fill="hold"/>
                                        <p:tgtEl>
                                          <p:spTgt spid="6"/>
                                        </p:tgtEl>
                                        <p:attrNameLst>
                                          <p:attrName>ppt_y</p:attrName>
                                        </p:attrNameLst>
                                      </p:cBhvr>
                                      <p:tavLst>
                                        <p:tav tm="0">
                                          <p:val>
                                            <p:strVal val="#ppt_y+.1"/>
                                          </p:val>
                                        </p:tav>
                                        <p:tav tm="100000">
                                          <p:val>
                                            <p:strVal val="#ppt_y"/>
                                          </p:val>
                                        </p:tav>
                                      </p:tavLst>
                                    </p:anim>
                                  </p:childTnLst>
                                </p:cTn>
                              </p:par>
                            </p:childTnLst>
                          </p:cTn>
                        </p:par>
                        <p:par>
                          <p:cTn id="50" fill="hold">
                            <p:stCondLst>
                              <p:cond delay="5000"/>
                            </p:stCondLst>
                            <p:childTnLst>
                              <p:par>
                                <p:cTn id="51" presetID="50" presetClass="entr" presetSubtype="0" decel="100000" fill="hold" grpId="0" nodeType="afterEffect">
                                  <p:stCondLst>
                                    <p:cond delay="0"/>
                                  </p:stCondLst>
                                  <p:childTnLst>
                                    <p:set>
                                      <p:cBhvr>
                                        <p:cTn id="52" dur="1" fill="hold">
                                          <p:stCondLst>
                                            <p:cond delay="0"/>
                                          </p:stCondLst>
                                        </p:cTn>
                                        <p:tgtEl>
                                          <p:spTgt spid="110"/>
                                        </p:tgtEl>
                                        <p:attrNameLst>
                                          <p:attrName>style.visibility</p:attrName>
                                        </p:attrNameLst>
                                      </p:cBhvr>
                                      <p:to>
                                        <p:strVal val="visible"/>
                                      </p:to>
                                    </p:set>
                                    <p:anim calcmode="lin" valueType="num">
                                      <p:cBhvr>
                                        <p:cTn id="53" dur="1000" fill="hold"/>
                                        <p:tgtEl>
                                          <p:spTgt spid="110"/>
                                        </p:tgtEl>
                                        <p:attrNameLst>
                                          <p:attrName>ppt_w</p:attrName>
                                        </p:attrNameLst>
                                      </p:cBhvr>
                                      <p:tavLst>
                                        <p:tav tm="0">
                                          <p:val>
                                            <p:strVal val="#ppt_w+.3"/>
                                          </p:val>
                                        </p:tav>
                                        <p:tav tm="100000">
                                          <p:val>
                                            <p:strVal val="#ppt_w"/>
                                          </p:val>
                                        </p:tav>
                                      </p:tavLst>
                                    </p:anim>
                                    <p:anim calcmode="lin" valueType="num">
                                      <p:cBhvr>
                                        <p:cTn id="54" dur="1000" fill="hold"/>
                                        <p:tgtEl>
                                          <p:spTgt spid="110"/>
                                        </p:tgtEl>
                                        <p:attrNameLst>
                                          <p:attrName>ppt_h</p:attrName>
                                        </p:attrNameLst>
                                      </p:cBhvr>
                                      <p:tavLst>
                                        <p:tav tm="0">
                                          <p:val>
                                            <p:strVal val="#ppt_h"/>
                                          </p:val>
                                        </p:tav>
                                        <p:tav tm="100000">
                                          <p:val>
                                            <p:strVal val="#ppt_h"/>
                                          </p:val>
                                        </p:tav>
                                      </p:tavLst>
                                    </p:anim>
                                    <p:animEffect transition="in" filter="fade">
                                      <p:cBhvr>
                                        <p:cTn id="55" dur="1000"/>
                                        <p:tgtEl>
                                          <p:spTgt spid="110"/>
                                        </p:tgtEl>
                                      </p:cBhvr>
                                    </p:animEffect>
                                  </p:childTnLst>
                                </p:cTn>
                              </p:par>
                            </p:childTnLst>
                          </p:cTn>
                        </p:par>
                        <p:par>
                          <p:cTn id="56" fill="hold">
                            <p:stCondLst>
                              <p:cond delay="6000"/>
                            </p:stCondLst>
                            <p:childTnLst>
                              <p:par>
                                <p:cTn id="57" presetID="42" presetClass="entr" presetSubtype="0" fill="hold" nodeType="after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fade">
                                      <p:cBhvr>
                                        <p:cTn id="59" dur="1000"/>
                                        <p:tgtEl>
                                          <p:spTgt spid="7"/>
                                        </p:tgtEl>
                                      </p:cBhvr>
                                    </p:animEffect>
                                    <p:anim calcmode="lin" valueType="num">
                                      <p:cBhvr>
                                        <p:cTn id="60" dur="1000" fill="hold"/>
                                        <p:tgtEl>
                                          <p:spTgt spid="7"/>
                                        </p:tgtEl>
                                        <p:attrNameLst>
                                          <p:attrName>ppt_x</p:attrName>
                                        </p:attrNameLst>
                                      </p:cBhvr>
                                      <p:tavLst>
                                        <p:tav tm="0">
                                          <p:val>
                                            <p:strVal val="#ppt_x"/>
                                          </p:val>
                                        </p:tav>
                                        <p:tav tm="100000">
                                          <p:val>
                                            <p:strVal val="#ppt_x"/>
                                          </p:val>
                                        </p:tav>
                                      </p:tavLst>
                                    </p:anim>
                                    <p:anim calcmode="lin" valueType="num">
                                      <p:cBhvr>
                                        <p:cTn id="6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2" grpId="0"/>
      <p:bldP spid="2" grpId="1"/>
      <p:bldP spid="126" grpId="0" animBg="1"/>
      <p:bldP spid="110" grpId="0" animBg="1"/>
      <p:bldP spid="10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82680" y="356755"/>
            <a:ext cx="6211452" cy="707886"/>
          </a:xfrm>
          <a:prstGeom prst="rect">
            <a:avLst/>
          </a:prstGeom>
          <a:noFill/>
        </p:spPr>
        <p:txBody>
          <a:bodyPr wrap="square" rtlCol="0">
            <a:spAutoFit/>
          </a:bodyPr>
          <a:lstStyle/>
          <a:p>
            <a:r>
              <a:rPr lang="zh-CN" altLang="en-US" sz="4000" dirty="0">
                <a:solidFill>
                  <a:srgbClr val="2B2B2B"/>
                </a:solidFill>
                <a:cs typeface="+mn-ea"/>
                <a:sym typeface="+mn-lt"/>
              </a:rPr>
              <a:t>产品和运营管理</a:t>
            </a:r>
            <a:endParaRPr lang="zh-CN" altLang="en-US" sz="4000" dirty="0">
              <a:solidFill>
                <a:srgbClr val="2B2B2B"/>
              </a:solidFill>
              <a:cs typeface="+mn-ea"/>
              <a:sym typeface="+mn-lt"/>
            </a:endParaRPr>
          </a:p>
        </p:txBody>
      </p:sp>
      <p:sp>
        <p:nvSpPr>
          <p:cNvPr id="4" name="矩形 3"/>
          <p:cNvSpPr/>
          <p:nvPr/>
        </p:nvSpPr>
        <p:spPr>
          <a:xfrm>
            <a:off x="1091538" y="918747"/>
            <a:ext cx="6211452" cy="317010"/>
          </a:xfrm>
          <a:prstGeom prst="rect">
            <a:avLst/>
          </a:prstGeom>
          <a:noFill/>
        </p:spPr>
        <p:txBody>
          <a:bodyPr wrap="square" rtlCol="0">
            <a:spAutoFit/>
          </a:bodyPr>
          <a:lstStyle/>
          <a:p>
            <a:pPr>
              <a:lnSpc>
                <a:spcPct val="80000"/>
              </a:lnSpc>
            </a:pPr>
            <a:r>
              <a:rPr lang="zh-CN" altLang="en-US" sz="900" dirty="0">
                <a:solidFill>
                  <a:srgbClr val="A6A6A6"/>
                </a:solidFill>
                <a:cs typeface="+mn-ea"/>
                <a:sym typeface="+mn-lt"/>
              </a:rPr>
              <a:t>The business plan is a written material which is compiled and </a:t>
            </a:r>
            <a:endParaRPr lang="en-US" altLang="zh-CN" sz="900" dirty="0">
              <a:solidFill>
                <a:srgbClr val="A6A6A6"/>
              </a:solidFill>
              <a:cs typeface="+mn-ea"/>
              <a:sym typeface="+mn-lt"/>
            </a:endParaRPr>
          </a:p>
          <a:p>
            <a:pPr>
              <a:lnSpc>
                <a:spcPct val="80000"/>
              </a:lnSpc>
            </a:pPr>
            <a:r>
              <a:rPr lang="zh-CN" altLang="en-US" sz="900" dirty="0">
                <a:solidFill>
                  <a:srgbClr val="A6A6A6"/>
                </a:solidFill>
                <a:cs typeface="+mn-ea"/>
                <a:sym typeface="+mn-lt"/>
              </a:rPr>
              <a:t>arranged by the company</a:t>
            </a:r>
            <a:endParaRPr lang="zh-CN" altLang="en-US" sz="900" dirty="0">
              <a:solidFill>
                <a:srgbClr val="C4C4C4"/>
              </a:solidFill>
              <a:cs typeface="+mn-ea"/>
              <a:sym typeface="+mn-lt"/>
            </a:endParaRPr>
          </a:p>
        </p:txBody>
      </p:sp>
      <p:sp>
        <p:nvSpPr>
          <p:cNvPr id="2" name="文本框 1"/>
          <p:cNvSpPr txBox="1"/>
          <p:nvPr/>
        </p:nvSpPr>
        <p:spPr>
          <a:xfrm>
            <a:off x="-40758" y="152895"/>
            <a:ext cx="1452091" cy="1323439"/>
          </a:xfrm>
          <a:prstGeom prst="rect">
            <a:avLst/>
          </a:prstGeom>
          <a:noFill/>
        </p:spPr>
        <p:txBody>
          <a:bodyPr wrap="square" rtlCol="0">
            <a:spAutoFit/>
          </a:bodyPr>
          <a:lstStyle/>
          <a:p>
            <a:pPr algn="ctr"/>
            <a:r>
              <a:rPr lang="en-US" altLang="zh-CN" sz="8000" dirty="0">
                <a:solidFill>
                  <a:srgbClr val="2B2B2B"/>
                </a:solidFill>
                <a:cs typeface="+mn-ea"/>
                <a:sym typeface="+mn-lt"/>
              </a:rPr>
              <a:t>2</a:t>
            </a:r>
            <a:endParaRPr lang="zh-CN" altLang="en-US" sz="8000" dirty="0">
              <a:solidFill>
                <a:srgbClr val="2B2B2B"/>
              </a:solidFill>
              <a:cs typeface="+mn-ea"/>
              <a:sym typeface="+mn-lt"/>
            </a:endParaRPr>
          </a:p>
        </p:txBody>
      </p:sp>
      <p:graphicFrame>
        <p:nvGraphicFramePr>
          <p:cNvPr id="90" name="Chart 1"/>
          <p:cNvGraphicFramePr/>
          <p:nvPr/>
        </p:nvGraphicFramePr>
        <p:xfrm>
          <a:off x="158127" y="1878460"/>
          <a:ext cx="4335885" cy="3970797"/>
        </p:xfrm>
        <a:graphic>
          <a:graphicData uri="http://schemas.openxmlformats.org/drawingml/2006/chart">
            <c:chart xmlns:c="http://schemas.openxmlformats.org/drawingml/2006/chart" xmlns:r="http://schemas.openxmlformats.org/officeDocument/2006/relationships" r:id="rId1"/>
          </a:graphicData>
        </a:graphic>
      </p:graphicFrame>
      <p:sp>
        <p:nvSpPr>
          <p:cNvPr id="92" name="Rounded Rectangle 19"/>
          <p:cNvSpPr/>
          <p:nvPr/>
        </p:nvSpPr>
        <p:spPr>
          <a:xfrm>
            <a:off x="7872884" y="2057623"/>
            <a:ext cx="3766964" cy="1821130"/>
          </a:xfrm>
          <a:prstGeom prst="roundRect">
            <a:avLst>
              <a:gd name="adj" fmla="val 3038"/>
            </a:avLst>
          </a:prstGeom>
          <a:solidFill>
            <a:schemeClr val="bg1"/>
          </a:solidFill>
          <a:ln>
            <a:noFill/>
          </a:ln>
          <a:effectLst>
            <a:outerShdw blurRad="381000" sx="102000" sy="102000" algn="ctr" rotWithShape="0">
              <a:srgbClr val="184158">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2000"/>
            <a:endParaRPr lang="en-US" sz="1500" dirty="0">
              <a:solidFill>
                <a:prstClr val="white"/>
              </a:solidFill>
              <a:cs typeface="+mn-ea"/>
              <a:sym typeface="+mn-lt"/>
            </a:endParaRPr>
          </a:p>
        </p:txBody>
      </p:sp>
      <p:grpSp>
        <p:nvGrpSpPr>
          <p:cNvPr id="93" name="Group 33"/>
          <p:cNvGrpSpPr/>
          <p:nvPr/>
        </p:nvGrpSpPr>
        <p:grpSpPr>
          <a:xfrm>
            <a:off x="8135858" y="4427457"/>
            <a:ext cx="824718" cy="824718"/>
            <a:chOff x="8462878" y="3874101"/>
            <a:chExt cx="812800" cy="812800"/>
          </a:xfrm>
        </p:grpSpPr>
        <p:sp>
          <p:nvSpPr>
            <p:cNvPr id="94" name="Oval 6"/>
            <p:cNvSpPr/>
            <p:nvPr/>
          </p:nvSpPr>
          <p:spPr>
            <a:xfrm>
              <a:off x="8462878" y="3874101"/>
              <a:ext cx="812800" cy="812800"/>
            </a:xfrm>
            <a:prstGeom prst="ellipse">
              <a:avLst/>
            </a:prstGeom>
            <a:solidFill>
              <a:schemeClr val="bg1"/>
            </a:solidFill>
            <a:ln>
              <a:noFill/>
            </a:ln>
            <a:effectLst>
              <a:outerShdw blurRad="444500" sx="102000" sy="102000" algn="ctr"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2000"/>
              <a:endParaRPr lang="en-US" sz="1500" dirty="0">
                <a:solidFill>
                  <a:prstClr val="white"/>
                </a:solidFill>
                <a:cs typeface="+mn-ea"/>
                <a:sym typeface="+mn-lt"/>
              </a:endParaRPr>
            </a:p>
          </p:txBody>
        </p:sp>
        <p:sp>
          <p:nvSpPr>
            <p:cNvPr id="95" name="Shape 2525"/>
            <p:cNvSpPr/>
            <p:nvPr/>
          </p:nvSpPr>
          <p:spPr>
            <a:xfrm>
              <a:off x="8682674" y="4093897"/>
              <a:ext cx="373205" cy="373205"/>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rgbClr val="276B91"/>
            </a:solidFill>
            <a:ln w="12700">
              <a:miter lim="400000"/>
            </a:ln>
          </p:spPr>
          <p:txBody>
            <a:bodyPr lIns="31742" tIns="31742" rIns="31742" bIns="31742" anchor="ctr"/>
            <a:lstStyle/>
            <a:p>
              <a:pPr defTabSz="3810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500" dirty="0">
                <a:solidFill>
                  <a:srgbClr val="FFFFFF"/>
                </a:solidFill>
                <a:effectLst>
                  <a:outerShdw blurRad="38100" dist="12700" dir="5400000" rotWithShape="0">
                    <a:srgbClr val="000000">
                      <a:alpha val="50000"/>
                    </a:srgbClr>
                  </a:outerShdw>
                </a:effectLst>
                <a:cs typeface="+mn-ea"/>
                <a:sym typeface="+mn-lt"/>
              </a:endParaRPr>
            </a:p>
          </p:txBody>
        </p:sp>
      </p:grpSp>
      <p:grpSp>
        <p:nvGrpSpPr>
          <p:cNvPr id="96" name="Group 32"/>
          <p:cNvGrpSpPr/>
          <p:nvPr/>
        </p:nvGrpSpPr>
        <p:grpSpPr>
          <a:xfrm>
            <a:off x="8135858" y="2417206"/>
            <a:ext cx="824718" cy="824718"/>
            <a:chOff x="8462878" y="1892901"/>
            <a:chExt cx="812800" cy="812800"/>
          </a:xfrm>
        </p:grpSpPr>
        <p:sp>
          <p:nvSpPr>
            <p:cNvPr id="97" name="Oval 5"/>
            <p:cNvSpPr/>
            <p:nvPr/>
          </p:nvSpPr>
          <p:spPr>
            <a:xfrm>
              <a:off x="8462878" y="1892901"/>
              <a:ext cx="812800" cy="812800"/>
            </a:xfrm>
            <a:prstGeom prst="ellipse">
              <a:avLst/>
            </a:prstGeom>
            <a:solidFill>
              <a:srgbClr val="276B9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2000"/>
              <a:endParaRPr lang="en-US" sz="1500" dirty="0">
                <a:solidFill>
                  <a:prstClr val="white"/>
                </a:solidFill>
                <a:cs typeface="+mn-ea"/>
                <a:sym typeface="+mn-lt"/>
              </a:endParaRPr>
            </a:p>
          </p:txBody>
        </p:sp>
        <p:sp>
          <p:nvSpPr>
            <p:cNvPr id="98" name="Shape 2553"/>
            <p:cNvSpPr/>
            <p:nvPr/>
          </p:nvSpPr>
          <p:spPr>
            <a:xfrm>
              <a:off x="8682675" y="2129661"/>
              <a:ext cx="373205" cy="339278"/>
            </a:xfrm>
            <a:custGeom>
              <a:avLst/>
              <a:gdLst/>
              <a:ahLst/>
              <a:cxnLst>
                <a:cxn ang="0">
                  <a:pos x="wd2" y="hd2"/>
                </a:cxn>
                <a:cxn ang="5400000">
                  <a:pos x="wd2" y="hd2"/>
                </a:cxn>
                <a:cxn ang="10800000">
                  <a:pos x="wd2" y="hd2"/>
                </a:cxn>
                <a:cxn ang="16200000">
                  <a:pos x="wd2" y="hd2"/>
                </a:cxn>
              </a:cxnLst>
              <a:rect l="0" t="0" r="r" b="b"/>
              <a:pathLst>
                <a:path w="21600" h="21600" extrusionOk="0">
                  <a:moveTo>
                    <a:pt x="15709" y="8100"/>
                  </a:moveTo>
                  <a:cubicBezTo>
                    <a:pt x="14896" y="8100"/>
                    <a:pt x="14236" y="8826"/>
                    <a:pt x="14236" y="9720"/>
                  </a:cubicBezTo>
                  <a:cubicBezTo>
                    <a:pt x="14236" y="10615"/>
                    <a:pt x="14896" y="11340"/>
                    <a:pt x="15709" y="11340"/>
                  </a:cubicBezTo>
                  <a:cubicBezTo>
                    <a:pt x="16522" y="11340"/>
                    <a:pt x="17182" y="10615"/>
                    <a:pt x="17182" y="9720"/>
                  </a:cubicBezTo>
                  <a:cubicBezTo>
                    <a:pt x="17182" y="8826"/>
                    <a:pt x="16522" y="8100"/>
                    <a:pt x="15709" y="8100"/>
                  </a:cubicBezTo>
                  <a:moveTo>
                    <a:pt x="10800" y="18360"/>
                  </a:moveTo>
                  <a:cubicBezTo>
                    <a:pt x="9864" y="18360"/>
                    <a:pt x="8922" y="18237"/>
                    <a:pt x="7998" y="17995"/>
                  </a:cubicBezTo>
                  <a:cubicBezTo>
                    <a:pt x="7923" y="17975"/>
                    <a:pt x="7846" y="17965"/>
                    <a:pt x="7770" y="17965"/>
                  </a:cubicBezTo>
                  <a:cubicBezTo>
                    <a:pt x="7646" y="17965"/>
                    <a:pt x="7522" y="17991"/>
                    <a:pt x="7406" y="18043"/>
                  </a:cubicBezTo>
                  <a:lnTo>
                    <a:pt x="3352" y="19826"/>
                  </a:lnTo>
                  <a:lnTo>
                    <a:pt x="4013" y="16735"/>
                  </a:lnTo>
                  <a:cubicBezTo>
                    <a:pt x="4098" y="16339"/>
                    <a:pt x="3972" y="15924"/>
                    <a:pt x="3689" y="15662"/>
                  </a:cubicBezTo>
                  <a:cubicBezTo>
                    <a:pt x="1944" y="14045"/>
                    <a:pt x="982" y="11934"/>
                    <a:pt x="982" y="9720"/>
                  </a:cubicBezTo>
                  <a:cubicBezTo>
                    <a:pt x="982" y="4956"/>
                    <a:pt x="5387" y="1080"/>
                    <a:pt x="10800" y="1080"/>
                  </a:cubicBezTo>
                  <a:cubicBezTo>
                    <a:pt x="16214" y="1080"/>
                    <a:pt x="20618" y="4956"/>
                    <a:pt x="20618" y="9720"/>
                  </a:cubicBezTo>
                  <a:cubicBezTo>
                    <a:pt x="20618" y="14484"/>
                    <a:pt x="16214" y="18360"/>
                    <a:pt x="10800" y="18360"/>
                  </a:cubicBezTo>
                  <a:moveTo>
                    <a:pt x="10800" y="0"/>
                  </a:moveTo>
                  <a:cubicBezTo>
                    <a:pt x="4835" y="0"/>
                    <a:pt x="0" y="4352"/>
                    <a:pt x="0" y="9720"/>
                  </a:cubicBezTo>
                  <a:cubicBezTo>
                    <a:pt x="0" y="12353"/>
                    <a:pt x="1168" y="14738"/>
                    <a:pt x="3057" y="16488"/>
                  </a:cubicBezTo>
                  <a:lnTo>
                    <a:pt x="1964" y="21600"/>
                  </a:lnTo>
                  <a:lnTo>
                    <a:pt x="7770" y="19046"/>
                  </a:lnTo>
                  <a:cubicBezTo>
                    <a:pt x="8732" y="19298"/>
                    <a:pt x="9747" y="19440"/>
                    <a:pt x="10800" y="19440"/>
                  </a:cubicBezTo>
                  <a:cubicBezTo>
                    <a:pt x="16765" y="19440"/>
                    <a:pt x="21600" y="15089"/>
                    <a:pt x="21600" y="9720"/>
                  </a:cubicBezTo>
                  <a:cubicBezTo>
                    <a:pt x="21600" y="4352"/>
                    <a:pt x="16765" y="0"/>
                    <a:pt x="10800" y="0"/>
                  </a:cubicBezTo>
                  <a:moveTo>
                    <a:pt x="10800" y="8100"/>
                  </a:moveTo>
                  <a:cubicBezTo>
                    <a:pt x="9987" y="8100"/>
                    <a:pt x="9327" y="8826"/>
                    <a:pt x="9327" y="9720"/>
                  </a:cubicBezTo>
                  <a:cubicBezTo>
                    <a:pt x="9327" y="10615"/>
                    <a:pt x="9987" y="11340"/>
                    <a:pt x="10800" y="11340"/>
                  </a:cubicBezTo>
                  <a:cubicBezTo>
                    <a:pt x="11613" y="11340"/>
                    <a:pt x="12273" y="10615"/>
                    <a:pt x="12273" y="9720"/>
                  </a:cubicBezTo>
                  <a:cubicBezTo>
                    <a:pt x="12273" y="8826"/>
                    <a:pt x="11613" y="8100"/>
                    <a:pt x="10800" y="8100"/>
                  </a:cubicBezTo>
                  <a:moveTo>
                    <a:pt x="5891" y="8100"/>
                  </a:moveTo>
                  <a:cubicBezTo>
                    <a:pt x="5078" y="8100"/>
                    <a:pt x="4418" y="8826"/>
                    <a:pt x="4418" y="9720"/>
                  </a:cubicBezTo>
                  <a:cubicBezTo>
                    <a:pt x="4418" y="10615"/>
                    <a:pt x="5078" y="11340"/>
                    <a:pt x="5891" y="11340"/>
                  </a:cubicBezTo>
                  <a:cubicBezTo>
                    <a:pt x="6704" y="11340"/>
                    <a:pt x="7364" y="10615"/>
                    <a:pt x="7364" y="9720"/>
                  </a:cubicBezTo>
                  <a:cubicBezTo>
                    <a:pt x="7364" y="8826"/>
                    <a:pt x="6704" y="8100"/>
                    <a:pt x="5891" y="8100"/>
                  </a:cubicBezTo>
                </a:path>
              </a:pathLst>
            </a:custGeom>
            <a:solidFill>
              <a:schemeClr val="bg1"/>
            </a:solidFill>
            <a:ln w="12700">
              <a:miter lim="400000"/>
            </a:ln>
          </p:spPr>
          <p:txBody>
            <a:bodyPr lIns="31742" tIns="31742" rIns="31742" bIns="31742" anchor="ctr"/>
            <a:lstStyle/>
            <a:p>
              <a:pPr defTabSz="3810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500" dirty="0">
                <a:solidFill>
                  <a:srgbClr val="FFFFFF"/>
                </a:solidFill>
                <a:effectLst>
                  <a:outerShdw blurRad="38100" dist="12700" dir="5400000" rotWithShape="0">
                    <a:srgbClr val="000000">
                      <a:alpha val="50000"/>
                    </a:srgbClr>
                  </a:outerShdw>
                </a:effectLst>
                <a:cs typeface="+mn-ea"/>
                <a:sym typeface="+mn-lt"/>
              </a:endParaRPr>
            </a:p>
          </p:txBody>
        </p:sp>
      </p:grpSp>
      <p:grpSp>
        <p:nvGrpSpPr>
          <p:cNvPr id="99" name="Group 23"/>
          <p:cNvGrpSpPr/>
          <p:nvPr/>
        </p:nvGrpSpPr>
        <p:grpSpPr>
          <a:xfrm>
            <a:off x="4531624" y="4427457"/>
            <a:ext cx="824718" cy="824718"/>
            <a:chOff x="4910730" y="3874101"/>
            <a:chExt cx="812800" cy="812800"/>
          </a:xfrm>
        </p:grpSpPr>
        <p:sp>
          <p:nvSpPr>
            <p:cNvPr id="100" name="Oval 3"/>
            <p:cNvSpPr/>
            <p:nvPr/>
          </p:nvSpPr>
          <p:spPr>
            <a:xfrm>
              <a:off x="4910730" y="3874101"/>
              <a:ext cx="812800" cy="812800"/>
            </a:xfrm>
            <a:prstGeom prst="ellipse">
              <a:avLst/>
            </a:prstGeom>
            <a:solidFill>
              <a:schemeClr val="bg1"/>
            </a:solidFill>
            <a:ln>
              <a:noFill/>
            </a:ln>
            <a:effectLst>
              <a:outerShdw blurRad="444500" sx="102000" sy="102000" algn="ctr"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2000"/>
              <a:endParaRPr lang="en-US" sz="1500" dirty="0">
                <a:solidFill>
                  <a:prstClr val="white"/>
                </a:solidFill>
                <a:cs typeface="+mn-ea"/>
                <a:sym typeface="+mn-lt"/>
              </a:endParaRPr>
            </a:p>
          </p:txBody>
        </p:sp>
        <p:sp>
          <p:nvSpPr>
            <p:cNvPr id="103" name="Shape 2584"/>
            <p:cNvSpPr/>
            <p:nvPr/>
          </p:nvSpPr>
          <p:spPr>
            <a:xfrm>
              <a:off x="5130527" y="4093898"/>
              <a:ext cx="373205" cy="373205"/>
            </a:xfrm>
            <a:custGeom>
              <a:avLst/>
              <a:gdLst/>
              <a:ahLst/>
              <a:cxnLst>
                <a:cxn ang="0">
                  <a:pos x="wd2" y="hd2"/>
                </a:cxn>
                <a:cxn ang="5400000">
                  <a:pos x="wd2" y="hd2"/>
                </a:cxn>
                <a:cxn ang="10800000">
                  <a:pos x="wd2" y="hd2"/>
                </a:cxn>
                <a:cxn ang="16200000">
                  <a:pos x="wd2" y="hd2"/>
                </a:cxn>
              </a:cxnLst>
              <a:rect l="0" t="0" r="r" b="b"/>
              <a:pathLst>
                <a:path w="21600" h="21600" extrusionOk="0">
                  <a:moveTo>
                    <a:pt x="10309" y="17673"/>
                  </a:moveTo>
                  <a:cubicBezTo>
                    <a:pt x="10445" y="17673"/>
                    <a:pt x="10567" y="17618"/>
                    <a:pt x="10656" y="17529"/>
                  </a:cubicBezTo>
                  <a:lnTo>
                    <a:pt x="12620" y="15565"/>
                  </a:lnTo>
                  <a:cubicBezTo>
                    <a:pt x="12709" y="15477"/>
                    <a:pt x="12764" y="15354"/>
                    <a:pt x="12764" y="15218"/>
                  </a:cubicBezTo>
                  <a:cubicBezTo>
                    <a:pt x="12764" y="14947"/>
                    <a:pt x="12544" y="14728"/>
                    <a:pt x="12273" y="14728"/>
                  </a:cubicBezTo>
                  <a:cubicBezTo>
                    <a:pt x="12137" y="14728"/>
                    <a:pt x="12014" y="14782"/>
                    <a:pt x="11926" y="14871"/>
                  </a:cubicBezTo>
                  <a:lnTo>
                    <a:pt x="9962" y="16835"/>
                  </a:lnTo>
                  <a:cubicBezTo>
                    <a:pt x="9873" y="16924"/>
                    <a:pt x="9818" y="17046"/>
                    <a:pt x="9818" y="17183"/>
                  </a:cubicBezTo>
                  <a:cubicBezTo>
                    <a:pt x="9818" y="17453"/>
                    <a:pt x="10038" y="17673"/>
                    <a:pt x="10309" y="17673"/>
                  </a:cubicBezTo>
                  <a:moveTo>
                    <a:pt x="10309" y="20415"/>
                  </a:moveTo>
                  <a:lnTo>
                    <a:pt x="982" y="11088"/>
                  </a:lnTo>
                  <a:lnTo>
                    <a:pt x="982" y="4418"/>
                  </a:lnTo>
                  <a:cubicBezTo>
                    <a:pt x="982" y="4147"/>
                    <a:pt x="1201" y="3927"/>
                    <a:pt x="1473" y="3927"/>
                  </a:cubicBezTo>
                  <a:lnTo>
                    <a:pt x="8142" y="3927"/>
                  </a:lnTo>
                  <a:lnTo>
                    <a:pt x="17469" y="13255"/>
                  </a:lnTo>
                  <a:cubicBezTo>
                    <a:pt x="17469" y="13255"/>
                    <a:pt x="10309" y="20415"/>
                    <a:pt x="10309" y="20415"/>
                  </a:cubicBezTo>
                  <a:close/>
                  <a:moveTo>
                    <a:pt x="8693" y="3090"/>
                  </a:moveTo>
                  <a:cubicBezTo>
                    <a:pt x="8604" y="3001"/>
                    <a:pt x="8481" y="2945"/>
                    <a:pt x="8345" y="2945"/>
                  </a:cubicBezTo>
                  <a:lnTo>
                    <a:pt x="1473" y="2945"/>
                  </a:lnTo>
                  <a:cubicBezTo>
                    <a:pt x="660" y="2945"/>
                    <a:pt x="0" y="3605"/>
                    <a:pt x="0" y="4418"/>
                  </a:cubicBezTo>
                  <a:lnTo>
                    <a:pt x="0" y="11291"/>
                  </a:lnTo>
                  <a:cubicBezTo>
                    <a:pt x="0" y="11427"/>
                    <a:pt x="55" y="11549"/>
                    <a:pt x="144" y="11638"/>
                  </a:cubicBezTo>
                  <a:lnTo>
                    <a:pt x="9962" y="21456"/>
                  </a:lnTo>
                  <a:cubicBezTo>
                    <a:pt x="10051" y="21546"/>
                    <a:pt x="10174" y="21600"/>
                    <a:pt x="10309" y="21600"/>
                  </a:cubicBezTo>
                  <a:cubicBezTo>
                    <a:pt x="10445" y="21600"/>
                    <a:pt x="10567" y="21546"/>
                    <a:pt x="10656" y="21456"/>
                  </a:cubicBezTo>
                  <a:lnTo>
                    <a:pt x="18511" y="13602"/>
                  </a:lnTo>
                  <a:cubicBezTo>
                    <a:pt x="18600" y="13513"/>
                    <a:pt x="18655" y="13390"/>
                    <a:pt x="18655" y="13255"/>
                  </a:cubicBezTo>
                  <a:cubicBezTo>
                    <a:pt x="18655" y="13119"/>
                    <a:pt x="18599" y="12997"/>
                    <a:pt x="18511" y="12908"/>
                  </a:cubicBezTo>
                  <a:cubicBezTo>
                    <a:pt x="18511" y="12908"/>
                    <a:pt x="8693" y="3090"/>
                    <a:pt x="8693" y="3090"/>
                  </a:cubicBezTo>
                  <a:close/>
                  <a:moveTo>
                    <a:pt x="7855" y="15218"/>
                  </a:moveTo>
                  <a:cubicBezTo>
                    <a:pt x="7855" y="15490"/>
                    <a:pt x="8074" y="15709"/>
                    <a:pt x="8345" y="15709"/>
                  </a:cubicBezTo>
                  <a:cubicBezTo>
                    <a:pt x="8481" y="15709"/>
                    <a:pt x="8604" y="15655"/>
                    <a:pt x="8693" y="15565"/>
                  </a:cubicBezTo>
                  <a:lnTo>
                    <a:pt x="9183" y="15074"/>
                  </a:lnTo>
                  <a:cubicBezTo>
                    <a:pt x="9273" y="14986"/>
                    <a:pt x="9327" y="14863"/>
                    <a:pt x="9327" y="14728"/>
                  </a:cubicBezTo>
                  <a:cubicBezTo>
                    <a:pt x="9327" y="14456"/>
                    <a:pt x="9108" y="14236"/>
                    <a:pt x="8836" y="14236"/>
                  </a:cubicBezTo>
                  <a:cubicBezTo>
                    <a:pt x="8701" y="14236"/>
                    <a:pt x="8578" y="14291"/>
                    <a:pt x="8489" y="14381"/>
                  </a:cubicBezTo>
                  <a:lnTo>
                    <a:pt x="7998" y="14871"/>
                  </a:lnTo>
                  <a:cubicBezTo>
                    <a:pt x="7910" y="14961"/>
                    <a:pt x="7855" y="15083"/>
                    <a:pt x="7855" y="15218"/>
                  </a:cubicBezTo>
                  <a:moveTo>
                    <a:pt x="21456" y="9962"/>
                  </a:moveTo>
                  <a:lnTo>
                    <a:pt x="11638" y="144"/>
                  </a:lnTo>
                  <a:cubicBezTo>
                    <a:pt x="11549" y="55"/>
                    <a:pt x="11427" y="0"/>
                    <a:pt x="11291" y="0"/>
                  </a:cubicBezTo>
                  <a:lnTo>
                    <a:pt x="4418" y="0"/>
                  </a:lnTo>
                  <a:cubicBezTo>
                    <a:pt x="3605" y="0"/>
                    <a:pt x="2945" y="660"/>
                    <a:pt x="2945" y="1473"/>
                  </a:cubicBezTo>
                  <a:cubicBezTo>
                    <a:pt x="2945" y="1744"/>
                    <a:pt x="3165" y="1964"/>
                    <a:pt x="3436" y="1964"/>
                  </a:cubicBezTo>
                  <a:cubicBezTo>
                    <a:pt x="3708" y="1964"/>
                    <a:pt x="3927" y="1744"/>
                    <a:pt x="3927" y="1473"/>
                  </a:cubicBezTo>
                  <a:cubicBezTo>
                    <a:pt x="3927" y="1202"/>
                    <a:pt x="4147" y="982"/>
                    <a:pt x="4418" y="982"/>
                  </a:cubicBezTo>
                  <a:lnTo>
                    <a:pt x="11088" y="982"/>
                  </a:lnTo>
                  <a:lnTo>
                    <a:pt x="20415" y="10310"/>
                  </a:lnTo>
                  <a:lnTo>
                    <a:pt x="19289" y="11435"/>
                  </a:lnTo>
                  <a:cubicBezTo>
                    <a:pt x="19201" y="11524"/>
                    <a:pt x="19145" y="11646"/>
                    <a:pt x="19145" y="11782"/>
                  </a:cubicBezTo>
                  <a:cubicBezTo>
                    <a:pt x="19145" y="12053"/>
                    <a:pt x="19366" y="12273"/>
                    <a:pt x="19636" y="12273"/>
                  </a:cubicBezTo>
                  <a:cubicBezTo>
                    <a:pt x="19772" y="12273"/>
                    <a:pt x="19895" y="12218"/>
                    <a:pt x="19983" y="12129"/>
                  </a:cubicBezTo>
                  <a:lnTo>
                    <a:pt x="21456" y="10656"/>
                  </a:lnTo>
                  <a:cubicBezTo>
                    <a:pt x="21545" y="10567"/>
                    <a:pt x="21600" y="10445"/>
                    <a:pt x="21600" y="10310"/>
                  </a:cubicBezTo>
                  <a:cubicBezTo>
                    <a:pt x="21600" y="10174"/>
                    <a:pt x="21545" y="10051"/>
                    <a:pt x="21456" y="9962"/>
                  </a:cubicBezTo>
                  <a:moveTo>
                    <a:pt x="10309" y="13745"/>
                  </a:moveTo>
                  <a:cubicBezTo>
                    <a:pt x="10445" y="13745"/>
                    <a:pt x="10567" y="13691"/>
                    <a:pt x="10656" y="13602"/>
                  </a:cubicBezTo>
                  <a:lnTo>
                    <a:pt x="11638" y="12620"/>
                  </a:lnTo>
                  <a:cubicBezTo>
                    <a:pt x="11727" y="12531"/>
                    <a:pt x="11782" y="12408"/>
                    <a:pt x="11782" y="12273"/>
                  </a:cubicBezTo>
                  <a:cubicBezTo>
                    <a:pt x="11782" y="12002"/>
                    <a:pt x="11562" y="11782"/>
                    <a:pt x="11291" y="11782"/>
                  </a:cubicBezTo>
                  <a:cubicBezTo>
                    <a:pt x="11156" y="11782"/>
                    <a:pt x="11033" y="11837"/>
                    <a:pt x="10944" y="11926"/>
                  </a:cubicBezTo>
                  <a:lnTo>
                    <a:pt x="9962" y="12908"/>
                  </a:lnTo>
                  <a:cubicBezTo>
                    <a:pt x="9873" y="12997"/>
                    <a:pt x="9818" y="13119"/>
                    <a:pt x="9818" y="13255"/>
                  </a:cubicBezTo>
                  <a:cubicBezTo>
                    <a:pt x="9818" y="13526"/>
                    <a:pt x="10038" y="13745"/>
                    <a:pt x="10309" y="13745"/>
                  </a:cubicBezTo>
                  <a:moveTo>
                    <a:pt x="4418" y="7855"/>
                  </a:moveTo>
                  <a:cubicBezTo>
                    <a:pt x="4147" y="7855"/>
                    <a:pt x="3927" y="7635"/>
                    <a:pt x="3927" y="7364"/>
                  </a:cubicBezTo>
                  <a:cubicBezTo>
                    <a:pt x="3927" y="7093"/>
                    <a:pt x="4147" y="6873"/>
                    <a:pt x="4418" y="6873"/>
                  </a:cubicBezTo>
                  <a:cubicBezTo>
                    <a:pt x="4690" y="6873"/>
                    <a:pt x="4909" y="7093"/>
                    <a:pt x="4909" y="7364"/>
                  </a:cubicBezTo>
                  <a:cubicBezTo>
                    <a:pt x="4909" y="7635"/>
                    <a:pt x="4690" y="7855"/>
                    <a:pt x="4418" y="7855"/>
                  </a:cubicBezTo>
                  <a:moveTo>
                    <a:pt x="4418" y="5891"/>
                  </a:moveTo>
                  <a:cubicBezTo>
                    <a:pt x="3605" y="5891"/>
                    <a:pt x="2945" y="6551"/>
                    <a:pt x="2945" y="7364"/>
                  </a:cubicBezTo>
                  <a:cubicBezTo>
                    <a:pt x="2945" y="8177"/>
                    <a:pt x="3605" y="8837"/>
                    <a:pt x="4418" y="8837"/>
                  </a:cubicBezTo>
                  <a:cubicBezTo>
                    <a:pt x="5232" y="8837"/>
                    <a:pt x="5891" y="8177"/>
                    <a:pt x="5891" y="7364"/>
                  </a:cubicBezTo>
                  <a:cubicBezTo>
                    <a:pt x="5891" y="6551"/>
                    <a:pt x="5232" y="5891"/>
                    <a:pt x="4418" y="5891"/>
                  </a:cubicBezTo>
                </a:path>
              </a:pathLst>
            </a:custGeom>
            <a:solidFill>
              <a:srgbClr val="276B91"/>
            </a:solidFill>
            <a:ln w="12700">
              <a:miter lim="400000"/>
            </a:ln>
          </p:spPr>
          <p:txBody>
            <a:bodyPr lIns="31742" tIns="31742" rIns="31742" bIns="31742" anchor="ctr"/>
            <a:lstStyle/>
            <a:p>
              <a:pPr defTabSz="3810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500" dirty="0">
                <a:solidFill>
                  <a:srgbClr val="FFFFFF"/>
                </a:solidFill>
                <a:effectLst>
                  <a:outerShdw blurRad="38100" dist="12700" dir="5400000" rotWithShape="0">
                    <a:srgbClr val="000000">
                      <a:alpha val="50000"/>
                    </a:srgbClr>
                  </a:outerShdw>
                </a:effectLst>
                <a:cs typeface="+mn-ea"/>
                <a:sym typeface="+mn-lt"/>
              </a:endParaRPr>
            </a:p>
          </p:txBody>
        </p:sp>
      </p:grpSp>
      <p:grpSp>
        <p:nvGrpSpPr>
          <p:cNvPr id="104" name="Group 21"/>
          <p:cNvGrpSpPr/>
          <p:nvPr/>
        </p:nvGrpSpPr>
        <p:grpSpPr>
          <a:xfrm>
            <a:off x="4531624" y="2417206"/>
            <a:ext cx="824718" cy="824718"/>
            <a:chOff x="4910730" y="1892901"/>
            <a:chExt cx="812800" cy="812800"/>
          </a:xfrm>
        </p:grpSpPr>
        <p:sp>
          <p:nvSpPr>
            <p:cNvPr id="105" name="Oval 2"/>
            <p:cNvSpPr/>
            <p:nvPr/>
          </p:nvSpPr>
          <p:spPr>
            <a:xfrm>
              <a:off x="4910730" y="1892901"/>
              <a:ext cx="812800" cy="812800"/>
            </a:xfrm>
            <a:prstGeom prst="ellipse">
              <a:avLst/>
            </a:prstGeom>
            <a:solidFill>
              <a:schemeClr val="bg1"/>
            </a:solidFill>
            <a:ln>
              <a:noFill/>
            </a:ln>
            <a:effectLst>
              <a:outerShdw blurRad="444500" sx="102000" sy="102000" algn="ctr"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2000"/>
              <a:endParaRPr lang="en-US" sz="1500" dirty="0">
                <a:solidFill>
                  <a:prstClr val="white"/>
                </a:solidFill>
                <a:cs typeface="+mn-ea"/>
                <a:sym typeface="+mn-lt"/>
              </a:endParaRPr>
            </a:p>
          </p:txBody>
        </p:sp>
        <p:sp>
          <p:nvSpPr>
            <p:cNvPr id="106" name="Shape 2587"/>
            <p:cNvSpPr/>
            <p:nvPr/>
          </p:nvSpPr>
          <p:spPr>
            <a:xfrm>
              <a:off x="5130527" y="2112698"/>
              <a:ext cx="373205" cy="373205"/>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rgbClr val="276B91"/>
            </a:solidFill>
            <a:ln w="12700">
              <a:miter lim="400000"/>
            </a:ln>
          </p:spPr>
          <p:txBody>
            <a:bodyPr lIns="31742" tIns="31742" rIns="31742" bIns="31742" anchor="ctr"/>
            <a:lstStyle/>
            <a:p>
              <a:pPr defTabSz="3810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500" dirty="0">
                <a:solidFill>
                  <a:srgbClr val="FFFFFF"/>
                </a:solidFill>
                <a:effectLst>
                  <a:outerShdw blurRad="38100" dist="12700" dir="5400000" rotWithShape="0">
                    <a:srgbClr val="000000">
                      <a:alpha val="50000"/>
                    </a:srgbClr>
                  </a:outerShdw>
                </a:effectLst>
                <a:cs typeface="+mn-ea"/>
                <a:sym typeface="+mn-lt"/>
              </a:endParaRPr>
            </a:p>
          </p:txBody>
        </p:sp>
      </p:grpSp>
      <p:grpSp>
        <p:nvGrpSpPr>
          <p:cNvPr id="107" name="Group 30"/>
          <p:cNvGrpSpPr/>
          <p:nvPr/>
        </p:nvGrpSpPr>
        <p:grpSpPr>
          <a:xfrm>
            <a:off x="5579362" y="2347166"/>
            <a:ext cx="2281654" cy="1129726"/>
            <a:chOff x="5943326" y="1823873"/>
            <a:chExt cx="2248681" cy="1113399"/>
          </a:xfrm>
        </p:grpSpPr>
        <p:sp>
          <p:nvSpPr>
            <p:cNvPr id="108" name="Rectangle 11"/>
            <p:cNvSpPr/>
            <p:nvPr/>
          </p:nvSpPr>
          <p:spPr>
            <a:xfrm>
              <a:off x="5943327" y="2129660"/>
              <a:ext cx="2248680" cy="807612"/>
            </a:xfrm>
            <a:prstGeom prst="rect">
              <a:avLst/>
            </a:prstGeom>
          </p:spPr>
          <p:txBody>
            <a:bodyPr wrap="square">
              <a:spAutoFit/>
            </a:bodyPr>
            <a:lstStyle/>
            <a:p>
              <a:pPr defTabSz="762000">
                <a:lnSpc>
                  <a:spcPct val="150000"/>
                </a:lnSpc>
              </a:pPr>
              <a:r>
                <a:rPr lang="zh-CN" altLang="en-US" sz="1050" dirty="0">
                  <a:solidFill>
                    <a:schemeClr val="tx1">
                      <a:lumMod val="85000"/>
                      <a:lumOff val="15000"/>
                    </a:schemeClr>
                  </a:solidFill>
                  <a:cs typeface="+mn-ea"/>
                  <a:sym typeface="+mn-lt"/>
                </a:rPr>
                <a:t>点击输入简要文字内容，文字内容需概括精炼，言简意赅的说明分项内容言简意赅的说明分项内容</a:t>
              </a:r>
              <a:endParaRPr lang="en-US" sz="1050" dirty="0">
                <a:solidFill>
                  <a:schemeClr val="tx1">
                    <a:lumMod val="85000"/>
                    <a:lumOff val="15000"/>
                  </a:schemeClr>
                </a:solidFill>
                <a:cs typeface="+mn-ea"/>
                <a:sym typeface="+mn-lt"/>
              </a:endParaRPr>
            </a:p>
          </p:txBody>
        </p:sp>
        <p:sp>
          <p:nvSpPr>
            <p:cNvPr id="109" name="TextBox 12"/>
            <p:cNvSpPr txBox="1"/>
            <p:nvPr/>
          </p:nvSpPr>
          <p:spPr>
            <a:xfrm>
              <a:off x="5943326" y="1823873"/>
              <a:ext cx="2147958" cy="333661"/>
            </a:xfrm>
            <a:prstGeom prst="rect">
              <a:avLst/>
            </a:prstGeom>
            <a:noFill/>
          </p:spPr>
          <p:txBody>
            <a:bodyPr wrap="square" rtlCol="0">
              <a:spAutoFit/>
            </a:bodyPr>
            <a:lstStyle/>
            <a:p>
              <a:pPr defTabSz="762000"/>
              <a:r>
                <a:rPr lang="zh-CN" altLang="en-US" sz="1600" b="1" dirty="0">
                  <a:solidFill>
                    <a:schemeClr val="tx1">
                      <a:lumMod val="85000"/>
                      <a:lumOff val="15000"/>
                    </a:schemeClr>
                  </a:solidFill>
                  <a:cs typeface="+mn-ea"/>
                  <a:sym typeface="+mn-lt"/>
                </a:rPr>
                <a:t>输入文本</a:t>
              </a:r>
              <a:endParaRPr lang="en-US" sz="1600" b="1" dirty="0">
                <a:solidFill>
                  <a:schemeClr val="tx1">
                    <a:lumMod val="85000"/>
                    <a:lumOff val="15000"/>
                  </a:schemeClr>
                </a:solidFill>
                <a:cs typeface="+mn-ea"/>
                <a:sym typeface="+mn-lt"/>
              </a:endParaRPr>
            </a:p>
          </p:txBody>
        </p:sp>
      </p:grpSp>
      <p:grpSp>
        <p:nvGrpSpPr>
          <p:cNvPr id="110" name="Group 35"/>
          <p:cNvGrpSpPr/>
          <p:nvPr/>
        </p:nvGrpSpPr>
        <p:grpSpPr>
          <a:xfrm>
            <a:off x="9183598" y="2347166"/>
            <a:ext cx="2281654" cy="1129726"/>
            <a:chOff x="9495475" y="1823873"/>
            <a:chExt cx="2248681" cy="1113399"/>
          </a:xfrm>
        </p:grpSpPr>
        <p:sp>
          <p:nvSpPr>
            <p:cNvPr id="111" name="Rectangle 13"/>
            <p:cNvSpPr/>
            <p:nvPr/>
          </p:nvSpPr>
          <p:spPr>
            <a:xfrm>
              <a:off x="9495476" y="2129660"/>
              <a:ext cx="2248680" cy="807612"/>
            </a:xfrm>
            <a:prstGeom prst="rect">
              <a:avLst/>
            </a:prstGeom>
          </p:spPr>
          <p:txBody>
            <a:bodyPr wrap="square">
              <a:spAutoFit/>
            </a:bodyPr>
            <a:lstStyle/>
            <a:p>
              <a:pPr defTabSz="762000">
                <a:lnSpc>
                  <a:spcPct val="150000"/>
                </a:lnSpc>
              </a:pPr>
              <a:r>
                <a:rPr lang="zh-CN" altLang="en-US" sz="1050" dirty="0">
                  <a:solidFill>
                    <a:srgbClr val="276B91"/>
                  </a:solidFill>
                  <a:cs typeface="+mn-ea"/>
                  <a:sym typeface="+mn-lt"/>
                </a:rPr>
                <a:t>点击输入简要文字内容，文字内容需概括精炼，言简意赅的说明分项内容言简意赅的说明分项内容</a:t>
              </a:r>
              <a:endParaRPr lang="en-US" sz="1050" dirty="0">
                <a:solidFill>
                  <a:srgbClr val="276B91"/>
                </a:solidFill>
                <a:cs typeface="+mn-ea"/>
                <a:sym typeface="+mn-lt"/>
              </a:endParaRPr>
            </a:p>
          </p:txBody>
        </p:sp>
        <p:sp>
          <p:nvSpPr>
            <p:cNvPr id="112" name="TextBox 14"/>
            <p:cNvSpPr txBox="1"/>
            <p:nvPr/>
          </p:nvSpPr>
          <p:spPr>
            <a:xfrm>
              <a:off x="9495475" y="1823873"/>
              <a:ext cx="2147958" cy="333661"/>
            </a:xfrm>
            <a:prstGeom prst="rect">
              <a:avLst/>
            </a:prstGeom>
            <a:noFill/>
          </p:spPr>
          <p:txBody>
            <a:bodyPr wrap="square" rtlCol="0">
              <a:spAutoFit/>
            </a:bodyPr>
            <a:lstStyle/>
            <a:p>
              <a:pPr defTabSz="762000"/>
              <a:r>
                <a:rPr lang="zh-CN" altLang="en-US" sz="1600" b="1" dirty="0">
                  <a:solidFill>
                    <a:srgbClr val="276B91"/>
                  </a:solidFill>
                  <a:cs typeface="+mn-ea"/>
                  <a:sym typeface="+mn-lt"/>
                </a:rPr>
                <a:t>输入文本</a:t>
              </a:r>
              <a:endParaRPr lang="en-US" altLang="zh-CN" sz="1600" b="1" dirty="0">
                <a:solidFill>
                  <a:srgbClr val="276B91"/>
                </a:solidFill>
                <a:cs typeface="+mn-ea"/>
                <a:sym typeface="+mn-lt"/>
              </a:endParaRPr>
            </a:p>
          </p:txBody>
        </p:sp>
      </p:grpSp>
      <p:grpSp>
        <p:nvGrpSpPr>
          <p:cNvPr id="118" name="Group 31"/>
          <p:cNvGrpSpPr/>
          <p:nvPr/>
        </p:nvGrpSpPr>
        <p:grpSpPr>
          <a:xfrm>
            <a:off x="5579362" y="4473473"/>
            <a:ext cx="2281654" cy="1129726"/>
            <a:chOff x="5943326" y="3919448"/>
            <a:chExt cx="2248681" cy="1113399"/>
          </a:xfrm>
        </p:grpSpPr>
        <p:sp>
          <p:nvSpPr>
            <p:cNvPr id="125" name="Rectangle 15"/>
            <p:cNvSpPr/>
            <p:nvPr/>
          </p:nvSpPr>
          <p:spPr>
            <a:xfrm>
              <a:off x="5943327" y="4225235"/>
              <a:ext cx="2248680" cy="807612"/>
            </a:xfrm>
            <a:prstGeom prst="rect">
              <a:avLst/>
            </a:prstGeom>
          </p:spPr>
          <p:txBody>
            <a:bodyPr wrap="square">
              <a:spAutoFit/>
            </a:bodyPr>
            <a:lstStyle/>
            <a:p>
              <a:pPr defTabSz="762000">
                <a:lnSpc>
                  <a:spcPct val="150000"/>
                </a:lnSpc>
              </a:pPr>
              <a:r>
                <a:rPr lang="zh-CN" altLang="en-US" sz="1050" dirty="0">
                  <a:solidFill>
                    <a:schemeClr val="tx1">
                      <a:lumMod val="85000"/>
                      <a:lumOff val="15000"/>
                    </a:schemeClr>
                  </a:solidFill>
                  <a:cs typeface="+mn-ea"/>
                  <a:sym typeface="+mn-lt"/>
                </a:rPr>
                <a:t>点击输入简要文字内容，文字内容需概括精炼，言简意赅的说明分项内容言简意赅的说明分项内容</a:t>
              </a:r>
              <a:endParaRPr lang="en-US" sz="1050" dirty="0">
                <a:solidFill>
                  <a:schemeClr val="tx1">
                    <a:lumMod val="85000"/>
                    <a:lumOff val="15000"/>
                  </a:schemeClr>
                </a:solidFill>
                <a:cs typeface="+mn-ea"/>
                <a:sym typeface="+mn-lt"/>
              </a:endParaRPr>
            </a:p>
          </p:txBody>
        </p:sp>
        <p:sp>
          <p:nvSpPr>
            <p:cNvPr id="126" name="TextBox 16"/>
            <p:cNvSpPr txBox="1"/>
            <p:nvPr/>
          </p:nvSpPr>
          <p:spPr>
            <a:xfrm>
              <a:off x="5943326" y="3919448"/>
              <a:ext cx="2147958" cy="333661"/>
            </a:xfrm>
            <a:prstGeom prst="rect">
              <a:avLst/>
            </a:prstGeom>
            <a:noFill/>
          </p:spPr>
          <p:txBody>
            <a:bodyPr wrap="square" rtlCol="0">
              <a:spAutoFit/>
            </a:bodyPr>
            <a:lstStyle/>
            <a:p>
              <a:pPr defTabSz="762000"/>
              <a:r>
                <a:rPr lang="zh-CN" altLang="en-US" sz="1600" b="1" dirty="0">
                  <a:solidFill>
                    <a:schemeClr val="tx1">
                      <a:lumMod val="85000"/>
                      <a:lumOff val="15000"/>
                    </a:schemeClr>
                  </a:solidFill>
                  <a:cs typeface="+mn-ea"/>
                  <a:sym typeface="+mn-lt"/>
                </a:rPr>
                <a:t>输入文本</a:t>
              </a:r>
              <a:endParaRPr lang="en-US" altLang="zh-CN" sz="1600" b="1" dirty="0">
                <a:solidFill>
                  <a:schemeClr val="tx1">
                    <a:lumMod val="85000"/>
                    <a:lumOff val="15000"/>
                  </a:schemeClr>
                </a:solidFill>
                <a:cs typeface="+mn-ea"/>
                <a:sym typeface="+mn-lt"/>
              </a:endParaRPr>
            </a:p>
          </p:txBody>
        </p:sp>
      </p:grpSp>
      <p:grpSp>
        <p:nvGrpSpPr>
          <p:cNvPr id="127" name="Group 34"/>
          <p:cNvGrpSpPr/>
          <p:nvPr/>
        </p:nvGrpSpPr>
        <p:grpSpPr>
          <a:xfrm>
            <a:off x="9183598" y="4473473"/>
            <a:ext cx="2281654" cy="1129726"/>
            <a:chOff x="9495475" y="3919448"/>
            <a:chExt cx="2248681" cy="1113399"/>
          </a:xfrm>
        </p:grpSpPr>
        <p:sp>
          <p:nvSpPr>
            <p:cNvPr id="128" name="Rectangle 17"/>
            <p:cNvSpPr/>
            <p:nvPr/>
          </p:nvSpPr>
          <p:spPr>
            <a:xfrm>
              <a:off x="9495476" y="4225235"/>
              <a:ext cx="2248680" cy="807612"/>
            </a:xfrm>
            <a:prstGeom prst="rect">
              <a:avLst/>
            </a:prstGeom>
          </p:spPr>
          <p:txBody>
            <a:bodyPr wrap="square">
              <a:spAutoFit/>
            </a:bodyPr>
            <a:lstStyle/>
            <a:p>
              <a:pPr defTabSz="762000">
                <a:lnSpc>
                  <a:spcPct val="150000"/>
                </a:lnSpc>
              </a:pPr>
              <a:r>
                <a:rPr lang="zh-CN" altLang="en-US" sz="1050" dirty="0">
                  <a:solidFill>
                    <a:schemeClr val="tx1">
                      <a:lumMod val="85000"/>
                      <a:lumOff val="15000"/>
                    </a:schemeClr>
                  </a:solidFill>
                  <a:cs typeface="+mn-ea"/>
                  <a:sym typeface="+mn-lt"/>
                </a:rPr>
                <a:t>点击输入简要文字内容，文字内容需概括精炼，言简意赅的说明分项内容言简意赅的说明分项内容</a:t>
              </a:r>
              <a:endParaRPr lang="en-US" sz="1050" dirty="0">
                <a:solidFill>
                  <a:schemeClr val="tx1">
                    <a:lumMod val="85000"/>
                    <a:lumOff val="15000"/>
                  </a:schemeClr>
                </a:solidFill>
                <a:cs typeface="+mn-ea"/>
                <a:sym typeface="+mn-lt"/>
              </a:endParaRPr>
            </a:p>
          </p:txBody>
        </p:sp>
        <p:sp>
          <p:nvSpPr>
            <p:cNvPr id="133" name="TextBox 18"/>
            <p:cNvSpPr txBox="1"/>
            <p:nvPr/>
          </p:nvSpPr>
          <p:spPr>
            <a:xfrm>
              <a:off x="9495475" y="3919448"/>
              <a:ext cx="2147958" cy="333661"/>
            </a:xfrm>
            <a:prstGeom prst="rect">
              <a:avLst/>
            </a:prstGeom>
            <a:noFill/>
          </p:spPr>
          <p:txBody>
            <a:bodyPr wrap="square" rtlCol="0">
              <a:spAutoFit/>
            </a:bodyPr>
            <a:lstStyle/>
            <a:p>
              <a:pPr defTabSz="762000"/>
              <a:r>
                <a:rPr lang="zh-CN" altLang="en-US" sz="1600" b="1" dirty="0">
                  <a:solidFill>
                    <a:schemeClr val="tx1">
                      <a:lumMod val="85000"/>
                      <a:lumOff val="15000"/>
                    </a:schemeClr>
                  </a:solidFill>
                  <a:cs typeface="+mn-ea"/>
                  <a:sym typeface="+mn-lt"/>
                </a:rPr>
                <a:t>输入文本</a:t>
              </a:r>
              <a:endParaRPr lang="en-US" altLang="zh-CN" sz="1600" b="1" dirty="0">
                <a:solidFill>
                  <a:schemeClr val="tx1">
                    <a:lumMod val="85000"/>
                    <a:lumOff val="15000"/>
                  </a:schemeClr>
                </a:solidFill>
                <a:cs typeface="+mn-ea"/>
                <a:sym typeface="+mn-lt"/>
              </a:endParaRPr>
            </a:p>
          </p:txBody>
        </p:sp>
      </p:grpSp>
      <p:sp>
        <p:nvSpPr>
          <p:cNvPr id="134" name="TextBox 12"/>
          <p:cNvSpPr txBox="1"/>
          <p:nvPr/>
        </p:nvSpPr>
        <p:spPr>
          <a:xfrm>
            <a:off x="1256509" y="3210163"/>
            <a:ext cx="2179454" cy="1200329"/>
          </a:xfrm>
          <a:prstGeom prst="rect">
            <a:avLst/>
          </a:prstGeom>
          <a:noFill/>
        </p:spPr>
        <p:txBody>
          <a:bodyPr wrap="square" rtlCol="0">
            <a:spAutoFit/>
          </a:bodyPr>
          <a:lstStyle/>
          <a:p>
            <a:pPr algn="ctr" defTabSz="762000"/>
            <a:r>
              <a:rPr lang="en-US" altLang="zh-CN" sz="7200" dirty="0">
                <a:solidFill>
                  <a:schemeClr val="bg1">
                    <a:lumMod val="65000"/>
                  </a:schemeClr>
                </a:solidFill>
                <a:cs typeface="+mn-ea"/>
                <a:sym typeface="+mn-lt"/>
              </a:rPr>
              <a:t>78%</a:t>
            </a:r>
            <a:endParaRPr lang="en-US" sz="7200" dirty="0">
              <a:solidFill>
                <a:schemeClr val="bg1">
                  <a:lumMod val="65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9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decel="9000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0-#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decel="9000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000" fill="hold"/>
                                        <p:tgtEl>
                                          <p:spTgt spid="2"/>
                                        </p:tgtEl>
                                        <p:attrNameLst>
                                          <p:attrName>ppt_x</p:attrName>
                                        </p:attrNameLst>
                                      </p:cBhvr>
                                      <p:tavLst>
                                        <p:tav tm="0">
                                          <p:val>
                                            <p:strVal val="0-#ppt_w/2"/>
                                          </p:val>
                                        </p:tav>
                                        <p:tav tm="100000">
                                          <p:val>
                                            <p:strVal val="#ppt_x"/>
                                          </p:val>
                                        </p:tav>
                                      </p:tavLst>
                                    </p:anim>
                                    <p:anim calcmode="lin" valueType="num">
                                      <p:cBhvr additive="base">
                                        <p:cTn id="16" dur="1000" fill="hold"/>
                                        <p:tgtEl>
                                          <p:spTgt spid="2"/>
                                        </p:tgtEl>
                                        <p:attrNameLst>
                                          <p:attrName>ppt_y</p:attrName>
                                        </p:attrNameLst>
                                      </p:cBhvr>
                                      <p:tavLst>
                                        <p:tav tm="0">
                                          <p:val>
                                            <p:strVal val="#ppt_y"/>
                                          </p:val>
                                        </p:tav>
                                        <p:tav tm="100000">
                                          <p:val>
                                            <p:strVal val="#ppt_y"/>
                                          </p:val>
                                        </p:tav>
                                      </p:tavLst>
                                    </p:anim>
                                  </p:childTnLst>
                                </p:cTn>
                              </p:par>
                              <p:par>
                                <p:cTn id="17" presetID="10" presetClass="entr" presetSubtype="0" fill="hold" grpId="1"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childTnLst>
                                </p:cTn>
                              </p:par>
                            </p:childTnLst>
                          </p:cTn>
                        </p:par>
                        <p:par>
                          <p:cTn id="26" fill="hold">
                            <p:stCondLst>
                              <p:cond delay="1000"/>
                            </p:stCondLst>
                            <p:childTnLst>
                              <p:par>
                                <p:cTn id="27" presetID="21" presetClass="entr" presetSubtype="1" fill="hold" grpId="0" nodeType="afterEffect">
                                  <p:stCondLst>
                                    <p:cond delay="0"/>
                                  </p:stCondLst>
                                  <p:childTnLst>
                                    <p:set>
                                      <p:cBhvr>
                                        <p:cTn id="28" dur="1" fill="hold">
                                          <p:stCondLst>
                                            <p:cond delay="0"/>
                                          </p:stCondLst>
                                        </p:cTn>
                                        <p:tgtEl>
                                          <p:spTgt spid="90"/>
                                        </p:tgtEl>
                                        <p:attrNameLst>
                                          <p:attrName>style.visibility</p:attrName>
                                        </p:attrNameLst>
                                      </p:cBhvr>
                                      <p:to>
                                        <p:strVal val="visible"/>
                                      </p:to>
                                    </p:set>
                                    <p:animEffect transition="in" filter="wheel(1)">
                                      <p:cBhvr>
                                        <p:cTn id="29" dur="1500"/>
                                        <p:tgtEl>
                                          <p:spTgt spid="90"/>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34"/>
                                        </p:tgtEl>
                                        <p:attrNameLst>
                                          <p:attrName>style.visibility</p:attrName>
                                        </p:attrNameLst>
                                      </p:cBhvr>
                                      <p:to>
                                        <p:strVal val="visible"/>
                                      </p:to>
                                    </p:set>
                                    <p:anim calcmode="lin" valueType="num">
                                      <p:cBhvr>
                                        <p:cTn id="32" dur="1500" fill="hold"/>
                                        <p:tgtEl>
                                          <p:spTgt spid="134"/>
                                        </p:tgtEl>
                                        <p:attrNameLst>
                                          <p:attrName>ppt_w</p:attrName>
                                        </p:attrNameLst>
                                      </p:cBhvr>
                                      <p:tavLst>
                                        <p:tav tm="0">
                                          <p:val>
                                            <p:fltVal val="0"/>
                                          </p:val>
                                        </p:tav>
                                        <p:tav tm="100000">
                                          <p:val>
                                            <p:strVal val="#ppt_w"/>
                                          </p:val>
                                        </p:tav>
                                      </p:tavLst>
                                    </p:anim>
                                    <p:anim calcmode="lin" valueType="num">
                                      <p:cBhvr>
                                        <p:cTn id="33" dur="1500" fill="hold"/>
                                        <p:tgtEl>
                                          <p:spTgt spid="134"/>
                                        </p:tgtEl>
                                        <p:attrNameLst>
                                          <p:attrName>ppt_h</p:attrName>
                                        </p:attrNameLst>
                                      </p:cBhvr>
                                      <p:tavLst>
                                        <p:tav tm="0">
                                          <p:val>
                                            <p:fltVal val="0"/>
                                          </p:val>
                                        </p:tav>
                                        <p:tav tm="100000">
                                          <p:val>
                                            <p:strVal val="#ppt_h"/>
                                          </p:val>
                                        </p:tav>
                                      </p:tavLst>
                                    </p:anim>
                                    <p:animEffect transition="in" filter="fade">
                                      <p:cBhvr>
                                        <p:cTn id="34" dur="1500"/>
                                        <p:tgtEl>
                                          <p:spTgt spid="134"/>
                                        </p:tgtEl>
                                      </p:cBhvr>
                                    </p:animEffect>
                                  </p:childTnLst>
                                </p:cTn>
                              </p:par>
                            </p:childTnLst>
                          </p:cTn>
                        </p:par>
                        <p:par>
                          <p:cTn id="35" fill="hold">
                            <p:stCondLst>
                              <p:cond delay="2500"/>
                            </p:stCondLst>
                            <p:childTnLst>
                              <p:par>
                                <p:cTn id="36" presetID="2" presetClass="entr" presetSubtype="2" decel="64000" fill="hold" nodeType="after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additive="base">
                                        <p:cTn id="38" dur="1000" fill="hold"/>
                                        <p:tgtEl>
                                          <p:spTgt spid="104"/>
                                        </p:tgtEl>
                                        <p:attrNameLst>
                                          <p:attrName>ppt_x</p:attrName>
                                        </p:attrNameLst>
                                      </p:cBhvr>
                                      <p:tavLst>
                                        <p:tav tm="0">
                                          <p:val>
                                            <p:strVal val="1+#ppt_w/2"/>
                                          </p:val>
                                        </p:tav>
                                        <p:tav tm="100000">
                                          <p:val>
                                            <p:strVal val="#ppt_x"/>
                                          </p:val>
                                        </p:tav>
                                      </p:tavLst>
                                    </p:anim>
                                    <p:anim calcmode="lin" valueType="num">
                                      <p:cBhvr additive="base">
                                        <p:cTn id="39" dur="1000" fill="hold"/>
                                        <p:tgtEl>
                                          <p:spTgt spid="104"/>
                                        </p:tgtEl>
                                        <p:attrNameLst>
                                          <p:attrName>ppt_y</p:attrName>
                                        </p:attrNameLst>
                                      </p:cBhvr>
                                      <p:tavLst>
                                        <p:tav tm="0">
                                          <p:val>
                                            <p:strVal val="#ppt_y"/>
                                          </p:val>
                                        </p:tav>
                                        <p:tav tm="100000">
                                          <p:val>
                                            <p:strVal val="#ppt_y"/>
                                          </p:val>
                                        </p:tav>
                                      </p:tavLst>
                                    </p:anim>
                                  </p:childTnLst>
                                </p:cTn>
                              </p:par>
                              <p:par>
                                <p:cTn id="40" presetID="2" presetClass="entr" presetSubtype="2" decel="64000" fill="hold" nodeType="withEffect">
                                  <p:stCondLst>
                                    <p:cond delay="0"/>
                                  </p:stCondLst>
                                  <p:childTnLst>
                                    <p:set>
                                      <p:cBhvr>
                                        <p:cTn id="41" dur="1" fill="hold">
                                          <p:stCondLst>
                                            <p:cond delay="0"/>
                                          </p:stCondLst>
                                        </p:cTn>
                                        <p:tgtEl>
                                          <p:spTgt spid="99"/>
                                        </p:tgtEl>
                                        <p:attrNameLst>
                                          <p:attrName>style.visibility</p:attrName>
                                        </p:attrNameLst>
                                      </p:cBhvr>
                                      <p:to>
                                        <p:strVal val="visible"/>
                                      </p:to>
                                    </p:set>
                                    <p:anim calcmode="lin" valueType="num">
                                      <p:cBhvr additive="base">
                                        <p:cTn id="42" dur="1000" fill="hold"/>
                                        <p:tgtEl>
                                          <p:spTgt spid="99"/>
                                        </p:tgtEl>
                                        <p:attrNameLst>
                                          <p:attrName>ppt_x</p:attrName>
                                        </p:attrNameLst>
                                      </p:cBhvr>
                                      <p:tavLst>
                                        <p:tav tm="0">
                                          <p:val>
                                            <p:strVal val="1+#ppt_w/2"/>
                                          </p:val>
                                        </p:tav>
                                        <p:tav tm="100000">
                                          <p:val>
                                            <p:strVal val="#ppt_x"/>
                                          </p:val>
                                        </p:tav>
                                      </p:tavLst>
                                    </p:anim>
                                    <p:anim calcmode="lin" valueType="num">
                                      <p:cBhvr additive="base">
                                        <p:cTn id="43" dur="1000" fill="hold"/>
                                        <p:tgtEl>
                                          <p:spTgt spid="99"/>
                                        </p:tgtEl>
                                        <p:attrNameLst>
                                          <p:attrName>ppt_y</p:attrName>
                                        </p:attrNameLst>
                                      </p:cBhvr>
                                      <p:tavLst>
                                        <p:tav tm="0">
                                          <p:val>
                                            <p:strVal val="#ppt_y"/>
                                          </p:val>
                                        </p:tav>
                                        <p:tav tm="100000">
                                          <p:val>
                                            <p:strVal val="#ppt_y"/>
                                          </p:val>
                                        </p:tav>
                                      </p:tavLst>
                                    </p:anim>
                                  </p:childTnLst>
                                </p:cTn>
                              </p:par>
                              <p:par>
                                <p:cTn id="44" presetID="2" presetClass="entr" presetSubtype="2" decel="64000" fill="hold" nodeType="withEffect">
                                  <p:stCondLst>
                                    <p:cond delay="0"/>
                                  </p:stCondLst>
                                  <p:childTnLst>
                                    <p:set>
                                      <p:cBhvr>
                                        <p:cTn id="45" dur="1" fill="hold">
                                          <p:stCondLst>
                                            <p:cond delay="0"/>
                                          </p:stCondLst>
                                        </p:cTn>
                                        <p:tgtEl>
                                          <p:spTgt spid="96"/>
                                        </p:tgtEl>
                                        <p:attrNameLst>
                                          <p:attrName>style.visibility</p:attrName>
                                        </p:attrNameLst>
                                      </p:cBhvr>
                                      <p:to>
                                        <p:strVal val="visible"/>
                                      </p:to>
                                    </p:set>
                                    <p:anim calcmode="lin" valueType="num">
                                      <p:cBhvr additive="base">
                                        <p:cTn id="46" dur="1000" fill="hold"/>
                                        <p:tgtEl>
                                          <p:spTgt spid="96"/>
                                        </p:tgtEl>
                                        <p:attrNameLst>
                                          <p:attrName>ppt_x</p:attrName>
                                        </p:attrNameLst>
                                      </p:cBhvr>
                                      <p:tavLst>
                                        <p:tav tm="0">
                                          <p:val>
                                            <p:strVal val="1+#ppt_w/2"/>
                                          </p:val>
                                        </p:tav>
                                        <p:tav tm="100000">
                                          <p:val>
                                            <p:strVal val="#ppt_x"/>
                                          </p:val>
                                        </p:tav>
                                      </p:tavLst>
                                    </p:anim>
                                    <p:anim calcmode="lin" valueType="num">
                                      <p:cBhvr additive="base">
                                        <p:cTn id="47" dur="1000" fill="hold"/>
                                        <p:tgtEl>
                                          <p:spTgt spid="96"/>
                                        </p:tgtEl>
                                        <p:attrNameLst>
                                          <p:attrName>ppt_y</p:attrName>
                                        </p:attrNameLst>
                                      </p:cBhvr>
                                      <p:tavLst>
                                        <p:tav tm="0">
                                          <p:val>
                                            <p:strVal val="#ppt_y"/>
                                          </p:val>
                                        </p:tav>
                                        <p:tav tm="100000">
                                          <p:val>
                                            <p:strVal val="#ppt_y"/>
                                          </p:val>
                                        </p:tav>
                                      </p:tavLst>
                                    </p:anim>
                                  </p:childTnLst>
                                </p:cTn>
                              </p:par>
                              <p:par>
                                <p:cTn id="48" presetID="2" presetClass="entr" presetSubtype="2" decel="64000" fill="hold" nodeType="withEffect">
                                  <p:stCondLst>
                                    <p:cond delay="0"/>
                                  </p:stCondLst>
                                  <p:childTnLst>
                                    <p:set>
                                      <p:cBhvr>
                                        <p:cTn id="49" dur="1" fill="hold">
                                          <p:stCondLst>
                                            <p:cond delay="0"/>
                                          </p:stCondLst>
                                        </p:cTn>
                                        <p:tgtEl>
                                          <p:spTgt spid="93"/>
                                        </p:tgtEl>
                                        <p:attrNameLst>
                                          <p:attrName>style.visibility</p:attrName>
                                        </p:attrNameLst>
                                      </p:cBhvr>
                                      <p:to>
                                        <p:strVal val="visible"/>
                                      </p:to>
                                    </p:set>
                                    <p:anim calcmode="lin" valueType="num">
                                      <p:cBhvr additive="base">
                                        <p:cTn id="50" dur="1000" fill="hold"/>
                                        <p:tgtEl>
                                          <p:spTgt spid="93"/>
                                        </p:tgtEl>
                                        <p:attrNameLst>
                                          <p:attrName>ppt_x</p:attrName>
                                        </p:attrNameLst>
                                      </p:cBhvr>
                                      <p:tavLst>
                                        <p:tav tm="0">
                                          <p:val>
                                            <p:strVal val="1+#ppt_w/2"/>
                                          </p:val>
                                        </p:tav>
                                        <p:tav tm="100000">
                                          <p:val>
                                            <p:strVal val="#ppt_x"/>
                                          </p:val>
                                        </p:tav>
                                      </p:tavLst>
                                    </p:anim>
                                    <p:anim calcmode="lin" valueType="num">
                                      <p:cBhvr additive="base">
                                        <p:cTn id="51" dur="1000" fill="hold"/>
                                        <p:tgtEl>
                                          <p:spTgt spid="93"/>
                                        </p:tgtEl>
                                        <p:attrNameLst>
                                          <p:attrName>ppt_y</p:attrName>
                                        </p:attrNameLst>
                                      </p:cBhvr>
                                      <p:tavLst>
                                        <p:tav tm="0">
                                          <p:val>
                                            <p:strVal val="#ppt_y"/>
                                          </p:val>
                                        </p:tav>
                                        <p:tav tm="100000">
                                          <p:val>
                                            <p:strVal val="#ppt_y"/>
                                          </p:val>
                                        </p:tav>
                                      </p:tavLst>
                                    </p:anim>
                                  </p:childTnLst>
                                </p:cTn>
                              </p:par>
                            </p:childTnLst>
                          </p:cTn>
                        </p:par>
                        <p:par>
                          <p:cTn id="52" fill="hold">
                            <p:stCondLst>
                              <p:cond delay="3500"/>
                            </p:stCondLst>
                            <p:childTnLst>
                              <p:par>
                                <p:cTn id="53" presetID="14" presetClass="entr" presetSubtype="10" fill="hold" nodeType="afterEffect">
                                  <p:stCondLst>
                                    <p:cond delay="0"/>
                                  </p:stCondLst>
                                  <p:childTnLst>
                                    <p:set>
                                      <p:cBhvr>
                                        <p:cTn id="54" dur="1" fill="hold">
                                          <p:stCondLst>
                                            <p:cond delay="0"/>
                                          </p:stCondLst>
                                        </p:cTn>
                                        <p:tgtEl>
                                          <p:spTgt spid="107"/>
                                        </p:tgtEl>
                                        <p:attrNameLst>
                                          <p:attrName>style.visibility</p:attrName>
                                        </p:attrNameLst>
                                      </p:cBhvr>
                                      <p:to>
                                        <p:strVal val="visible"/>
                                      </p:to>
                                    </p:set>
                                    <p:animEffect transition="in" filter="randombar(horizontal)">
                                      <p:cBhvr>
                                        <p:cTn id="55" dur="500"/>
                                        <p:tgtEl>
                                          <p:spTgt spid="107"/>
                                        </p:tgtEl>
                                      </p:cBhvr>
                                    </p:animEffect>
                                  </p:childTnLst>
                                </p:cTn>
                              </p:par>
                              <p:par>
                                <p:cTn id="56" presetID="14" presetClass="entr" presetSubtype="10" fill="hold" nodeType="withEffect">
                                  <p:stCondLst>
                                    <p:cond delay="0"/>
                                  </p:stCondLst>
                                  <p:childTnLst>
                                    <p:set>
                                      <p:cBhvr>
                                        <p:cTn id="57" dur="1" fill="hold">
                                          <p:stCondLst>
                                            <p:cond delay="0"/>
                                          </p:stCondLst>
                                        </p:cTn>
                                        <p:tgtEl>
                                          <p:spTgt spid="110"/>
                                        </p:tgtEl>
                                        <p:attrNameLst>
                                          <p:attrName>style.visibility</p:attrName>
                                        </p:attrNameLst>
                                      </p:cBhvr>
                                      <p:to>
                                        <p:strVal val="visible"/>
                                      </p:to>
                                    </p:set>
                                    <p:animEffect transition="in" filter="randombar(horizontal)">
                                      <p:cBhvr>
                                        <p:cTn id="58" dur="500"/>
                                        <p:tgtEl>
                                          <p:spTgt spid="110"/>
                                        </p:tgtEl>
                                      </p:cBhvr>
                                    </p:animEffect>
                                  </p:childTnLst>
                                </p:cTn>
                              </p:par>
                              <p:par>
                                <p:cTn id="59" presetID="14" presetClass="entr" presetSubtype="10" fill="hold" nodeType="withEffect">
                                  <p:stCondLst>
                                    <p:cond delay="0"/>
                                  </p:stCondLst>
                                  <p:childTnLst>
                                    <p:set>
                                      <p:cBhvr>
                                        <p:cTn id="60" dur="1" fill="hold">
                                          <p:stCondLst>
                                            <p:cond delay="0"/>
                                          </p:stCondLst>
                                        </p:cTn>
                                        <p:tgtEl>
                                          <p:spTgt spid="118"/>
                                        </p:tgtEl>
                                        <p:attrNameLst>
                                          <p:attrName>style.visibility</p:attrName>
                                        </p:attrNameLst>
                                      </p:cBhvr>
                                      <p:to>
                                        <p:strVal val="visible"/>
                                      </p:to>
                                    </p:set>
                                    <p:animEffect transition="in" filter="randombar(horizontal)">
                                      <p:cBhvr>
                                        <p:cTn id="61" dur="500"/>
                                        <p:tgtEl>
                                          <p:spTgt spid="118"/>
                                        </p:tgtEl>
                                      </p:cBhvr>
                                    </p:animEffect>
                                  </p:childTnLst>
                                </p:cTn>
                              </p:par>
                              <p:par>
                                <p:cTn id="62" presetID="14" presetClass="entr" presetSubtype="10" fill="hold" nodeType="withEffect">
                                  <p:stCondLst>
                                    <p:cond delay="0"/>
                                  </p:stCondLst>
                                  <p:childTnLst>
                                    <p:set>
                                      <p:cBhvr>
                                        <p:cTn id="63" dur="1" fill="hold">
                                          <p:stCondLst>
                                            <p:cond delay="0"/>
                                          </p:stCondLst>
                                        </p:cTn>
                                        <p:tgtEl>
                                          <p:spTgt spid="127"/>
                                        </p:tgtEl>
                                        <p:attrNameLst>
                                          <p:attrName>style.visibility</p:attrName>
                                        </p:attrNameLst>
                                      </p:cBhvr>
                                      <p:to>
                                        <p:strVal val="visible"/>
                                      </p:to>
                                    </p:set>
                                    <p:animEffect transition="in" filter="randombar(horizontal)">
                                      <p:cBhvr>
                                        <p:cTn id="64" dur="500"/>
                                        <p:tgtEl>
                                          <p:spTgt spid="127"/>
                                        </p:tgtEl>
                                      </p:cBhvr>
                                    </p:animEffect>
                                  </p:childTnLst>
                                </p:cTn>
                              </p:par>
                            </p:childTnLst>
                          </p:cTn>
                        </p:par>
                        <p:par>
                          <p:cTn id="65" fill="hold">
                            <p:stCondLst>
                              <p:cond delay="4000"/>
                            </p:stCondLst>
                            <p:childTnLst>
                              <p:par>
                                <p:cTn id="66" presetID="10" presetClass="entr" presetSubtype="0" fill="hold" grpId="0" nodeType="afterEffect">
                                  <p:stCondLst>
                                    <p:cond delay="0"/>
                                  </p:stCondLst>
                                  <p:childTnLst>
                                    <p:set>
                                      <p:cBhvr>
                                        <p:cTn id="67" dur="1" fill="hold">
                                          <p:stCondLst>
                                            <p:cond delay="0"/>
                                          </p:stCondLst>
                                        </p:cTn>
                                        <p:tgtEl>
                                          <p:spTgt spid="92"/>
                                        </p:tgtEl>
                                        <p:attrNameLst>
                                          <p:attrName>style.visibility</p:attrName>
                                        </p:attrNameLst>
                                      </p:cBhvr>
                                      <p:to>
                                        <p:strVal val="visible"/>
                                      </p:to>
                                    </p:set>
                                    <p:animEffect transition="in" filter="fade">
                                      <p:cBhvr>
                                        <p:cTn id="68" dur="500"/>
                                        <p:tgtEl>
                                          <p:spTgt spid="92"/>
                                        </p:tgtEl>
                                      </p:cBhvr>
                                    </p:animEffect>
                                  </p:childTnLst>
                                </p:cTn>
                              </p:par>
                            </p:childTnLst>
                          </p:cTn>
                        </p:par>
                        <p:par>
                          <p:cTn id="69" fill="hold">
                            <p:stCondLst>
                              <p:cond delay="4500"/>
                            </p:stCondLst>
                            <p:childTnLst>
                              <p:par>
                                <p:cTn id="70" presetID="26" presetClass="emph" presetSubtype="0" fill="hold" grpId="1" nodeType="afterEffect">
                                  <p:stCondLst>
                                    <p:cond delay="0"/>
                                  </p:stCondLst>
                                  <p:childTnLst>
                                    <p:animEffect transition="out" filter="fade">
                                      <p:cBhvr>
                                        <p:cTn id="71" dur="500" tmFilter="0, 0; .2, .5; .8, .5; 1, 0"/>
                                        <p:tgtEl>
                                          <p:spTgt spid="92"/>
                                        </p:tgtEl>
                                      </p:cBhvr>
                                    </p:animEffect>
                                    <p:animScale>
                                      <p:cBhvr>
                                        <p:cTn id="72" dur="250" autoRev="1" fill="hold"/>
                                        <p:tgtEl>
                                          <p:spTgt spid="9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2" grpId="0"/>
      <p:bldP spid="2" grpId="1"/>
      <p:bldGraphic spid="90" grpId="0">
        <p:bldAsOne/>
      </p:bldGraphic>
      <p:bldP spid="92" grpId="0" animBg="1"/>
      <p:bldP spid="92" grpId="1" animBg="1"/>
      <p:bldP spid="13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4257485" y="1797749"/>
            <a:ext cx="3638931" cy="3638932"/>
            <a:chOff x="4257485" y="1797749"/>
            <a:chExt cx="3638931" cy="3638932"/>
          </a:xfrm>
        </p:grpSpPr>
        <p:sp>
          <p:nvSpPr>
            <p:cNvPr id="176" name="ïṣlïḋê"/>
            <p:cNvSpPr/>
            <p:nvPr/>
          </p:nvSpPr>
          <p:spPr>
            <a:xfrm rot="8100000">
              <a:off x="4257485" y="1797749"/>
              <a:ext cx="3638931" cy="3638932"/>
            </a:xfrm>
            <a:prstGeom prst="teardrop">
              <a:avLst>
                <a:gd name="adj" fmla="val 112833"/>
              </a:avLst>
            </a:prstGeom>
            <a:solidFill>
              <a:srgbClr val="276B91"/>
            </a:solidFill>
            <a:ln>
              <a:solidFill>
                <a:schemeClr val="bg1"/>
              </a:solidFill>
            </a:ln>
            <a:effectLst>
              <a:outerShdw blurRad="4064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cs typeface="+mn-ea"/>
                <a:sym typeface="+mn-lt"/>
              </a:endParaRPr>
            </a:p>
          </p:txBody>
        </p:sp>
        <p:sp>
          <p:nvSpPr>
            <p:cNvPr id="180" name="ïŝḷïdé"/>
            <p:cNvSpPr/>
            <p:nvPr/>
          </p:nvSpPr>
          <p:spPr bwMode="auto">
            <a:xfrm>
              <a:off x="5878016" y="1909750"/>
              <a:ext cx="397869" cy="747351"/>
            </a:xfrm>
            <a:custGeom>
              <a:avLst/>
              <a:gdLst/>
              <a:ahLst/>
              <a:cxnLst>
                <a:cxn ang="0">
                  <a:pos x="21" y="57"/>
                </a:cxn>
                <a:cxn ang="0">
                  <a:pos x="21" y="63"/>
                </a:cxn>
                <a:cxn ang="0">
                  <a:pos x="20" y="64"/>
                </a:cxn>
                <a:cxn ang="0">
                  <a:pos x="15" y="64"/>
                </a:cxn>
                <a:cxn ang="0">
                  <a:pos x="14" y="63"/>
                </a:cxn>
                <a:cxn ang="0">
                  <a:pos x="14" y="57"/>
                </a:cxn>
                <a:cxn ang="0">
                  <a:pos x="1" y="50"/>
                </a:cxn>
                <a:cxn ang="0">
                  <a:pos x="1" y="49"/>
                </a:cxn>
                <a:cxn ang="0">
                  <a:pos x="4" y="44"/>
                </a:cxn>
                <a:cxn ang="0">
                  <a:pos x="5" y="43"/>
                </a:cxn>
                <a:cxn ang="0">
                  <a:pos x="6" y="44"/>
                </a:cxn>
                <a:cxn ang="0">
                  <a:pos x="17" y="49"/>
                </a:cxn>
                <a:cxn ang="0">
                  <a:pos x="25" y="43"/>
                </a:cxn>
                <a:cxn ang="0">
                  <a:pos x="16" y="36"/>
                </a:cxn>
                <a:cxn ang="0">
                  <a:pos x="1" y="21"/>
                </a:cxn>
                <a:cxn ang="0">
                  <a:pos x="14" y="8"/>
                </a:cxn>
                <a:cxn ang="0">
                  <a:pos x="14" y="1"/>
                </a:cxn>
                <a:cxn ang="0">
                  <a:pos x="15" y="0"/>
                </a:cxn>
                <a:cxn ang="0">
                  <a:pos x="20" y="0"/>
                </a:cxn>
                <a:cxn ang="0">
                  <a:pos x="21" y="1"/>
                </a:cxn>
                <a:cxn ang="0">
                  <a:pos x="21" y="7"/>
                </a:cxn>
                <a:cxn ang="0">
                  <a:pos x="32" y="12"/>
                </a:cxn>
                <a:cxn ang="0">
                  <a:pos x="32" y="14"/>
                </a:cxn>
                <a:cxn ang="0">
                  <a:pos x="29" y="19"/>
                </a:cxn>
                <a:cxn ang="0">
                  <a:pos x="29" y="19"/>
                </a:cxn>
                <a:cxn ang="0">
                  <a:pos x="28" y="19"/>
                </a:cxn>
                <a:cxn ang="0">
                  <a:pos x="18" y="15"/>
                </a:cxn>
                <a:cxn ang="0">
                  <a:pos x="10" y="21"/>
                </a:cxn>
                <a:cxn ang="0">
                  <a:pos x="20" y="28"/>
                </a:cxn>
                <a:cxn ang="0">
                  <a:pos x="34" y="42"/>
                </a:cxn>
                <a:cxn ang="0">
                  <a:pos x="21" y="57"/>
                </a:cxn>
              </a:cxnLst>
              <a:rect l="0" t="0" r="r" b="b"/>
              <a:pathLst>
                <a:path w="34" h="64">
                  <a:moveTo>
                    <a:pt x="21" y="57"/>
                  </a:moveTo>
                  <a:cubicBezTo>
                    <a:pt x="21" y="63"/>
                    <a:pt x="21" y="63"/>
                    <a:pt x="21" y="63"/>
                  </a:cubicBezTo>
                  <a:cubicBezTo>
                    <a:pt x="21" y="63"/>
                    <a:pt x="20" y="64"/>
                    <a:pt x="20" y="64"/>
                  </a:cubicBezTo>
                  <a:cubicBezTo>
                    <a:pt x="15" y="64"/>
                    <a:pt x="15" y="64"/>
                    <a:pt x="15" y="64"/>
                  </a:cubicBezTo>
                  <a:cubicBezTo>
                    <a:pt x="14" y="64"/>
                    <a:pt x="14" y="63"/>
                    <a:pt x="14" y="63"/>
                  </a:cubicBezTo>
                  <a:cubicBezTo>
                    <a:pt x="14" y="57"/>
                    <a:pt x="14" y="57"/>
                    <a:pt x="14" y="57"/>
                  </a:cubicBezTo>
                  <a:cubicBezTo>
                    <a:pt x="5" y="55"/>
                    <a:pt x="1" y="50"/>
                    <a:pt x="1" y="50"/>
                  </a:cubicBezTo>
                  <a:cubicBezTo>
                    <a:pt x="0" y="50"/>
                    <a:pt x="0" y="49"/>
                    <a:pt x="1" y="49"/>
                  </a:cubicBezTo>
                  <a:cubicBezTo>
                    <a:pt x="4" y="44"/>
                    <a:pt x="4" y="44"/>
                    <a:pt x="4" y="44"/>
                  </a:cubicBezTo>
                  <a:cubicBezTo>
                    <a:pt x="4" y="44"/>
                    <a:pt x="5" y="43"/>
                    <a:pt x="5" y="43"/>
                  </a:cubicBezTo>
                  <a:cubicBezTo>
                    <a:pt x="5" y="43"/>
                    <a:pt x="6" y="44"/>
                    <a:pt x="6" y="44"/>
                  </a:cubicBezTo>
                  <a:cubicBezTo>
                    <a:pt x="6" y="44"/>
                    <a:pt x="11" y="49"/>
                    <a:pt x="17" y="49"/>
                  </a:cubicBezTo>
                  <a:cubicBezTo>
                    <a:pt x="21" y="49"/>
                    <a:pt x="25" y="47"/>
                    <a:pt x="25" y="43"/>
                  </a:cubicBezTo>
                  <a:cubicBezTo>
                    <a:pt x="25" y="39"/>
                    <a:pt x="20" y="38"/>
                    <a:pt x="16" y="36"/>
                  </a:cubicBezTo>
                  <a:cubicBezTo>
                    <a:pt x="9" y="33"/>
                    <a:pt x="1" y="30"/>
                    <a:pt x="1" y="21"/>
                  </a:cubicBezTo>
                  <a:cubicBezTo>
                    <a:pt x="1" y="14"/>
                    <a:pt x="6" y="9"/>
                    <a:pt x="14" y="8"/>
                  </a:cubicBezTo>
                  <a:cubicBezTo>
                    <a:pt x="14" y="1"/>
                    <a:pt x="14" y="1"/>
                    <a:pt x="14" y="1"/>
                  </a:cubicBezTo>
                  <a:cubicBezTo>
                    <a:pt x="14" y="0"/>
                    <a:pt x="14" y="0"/>
                    <a:pt x="15" y="0"/>
                  </a:cubicBezTo>
                  <a:cubicBezTo>
                    <a:pt x="20" y="0"/>
                    <a:pt x="20" y="0"/>
                    <a:pt x="20" y="0"/>
                  </a:cubicBezTo>
                  <a:cubicBezTo>
                    <a:pt x="20" y="0"/>
                    <a:pt x="21" y="0"/>
                    <a:pt x="21" y="1"/>
                  </a:cubicBezTo>
                  <a:cubicBezTo>
                    <a:pt x="21" y="7"/>
                    <a:pt x="21" y="7"/>
                    <a:pt x="21" y="7"/>
                  </a:cubicBezTo>
                  <a:cubicBezTo>
                    <a:pt x="28" y="8"/>
                    <a:pt x="32" y="12"/>
                    <a:pt x="32" y="12"/>
                  </a:cubicBezTo>
                  <a:cubicBezTo>
                    <a:pt x="33" y="13"/>
                    <a:pt x="33" y="13"/>
                    <a:pt x="32" y="14"/>
                  </a:cubicBezTo>
                  <a:cubicBezTo>
                    <a:pt x="29" y="19"/>
                    <a:pt x="29" y="19"/>
                    <a:pt x="29" y="19"/>
                  </a:cubicBezTo>
                  <a:cubicBezTo>
                    <a:pt x="29" y="19"/>
                    <a:pt x="29" y="19"/>
                    <a:pt x="29" y="19"/>
                  </a:cubicBezTo>
                  <a:cubicBezTo>
                    <a:pt x="28" y="19"/>
                    <a:pt x="28" y="19"/>
                    <a:pt x="28" y="19"/>
                  </a:cubicBezTo>
                  <a:cubicBezTo>
                    <a:pt x="28" y="19"/>
                    <a:pt x="23" y="15"/>
                    <a:pt x="18" y="15"/>
                  </a:cubicBezTo>
                  <a:cubicBezTo>
                    <a:pt x="13" y="15"/>
                    <a:pt x="10" y="18"/>
                    <a:pt x="10" y="21"/>
                  </a:cubicBezTo>
                  <a:cubicBezTo>
                    <a:pt x="10" y="25"/>
                    <a:pt x="15" y="26"/>
                    <a:pt x="20" y="28"/>
                  </a:cubicBezTo>
                  <a:cubicBezTo>
                    <a:pt x="26" y="31"/>
                    <a:pt x="34" y="34"/>
                    <a:pt x="34" y="42"/>
                  </a:cubicBezTo>
                  <a:cubicBezTo>
                    <a:pt x="34" y="50"/>
                    <a:pt x="28" y="55"/>
                    <a:pt x="21" y="57"/>
                  </a:cubicBezTo>
                  <a:close/>
                </a:path>
              </a:pathLst>
            </a:custGeom>
            <a:solidFill>
              <a:schemeClr val="bg1"/>
            </a:solidFill>
            <a:ln w="9525">
              <a:noFill/>
              <a:round/>
            </a:ln>
          </p:spPr>
          <p:txBody>
            <a:bodyPr wrap="square" lIns="91440" tIns="45720" rIns="91440" bIns="45720" anchor="ctr">
              <a:normAutofit/>
            </a:bodyPr>
            <a:lstStyle/>
            <a:p>
              <a:pPr algn="ctr"/>
              <a:endParaRPr>
                <a:cs typeface="+mn-ea"/>
                <a:sym typeface="+mn-lt"/>
              </a:endParaRPr>
            </a:p>
          </p:txBody>
        </p:sp>
      </p:grpSp>
      <p:grpSp>
        <p:nvGrpSpPr>
          <p:cNvPr id="5" name="组合 4"/>
          <p:cNvGrpSpPr/>
          <p:nvPr/>
        </p:nvGrpSpPr>
        <p:grpSpPr>
          <a:xfrm>
            <a:off x="4637673" y="2774836"/>
            <a:ext cx="2878555" cy="2878555"/>
            <a:chOff x="4637673" y="2774836"/>
            <a:chExt cx="2878555" cy="2878555"/>
          </a:xfrm>
        </p:grpSpPr>
        <p:sp>
          <p:nvSpPr>
            <p:cNvPr id="177" name="ïṣľïḑe"/>
            <p:cNvSpPr/>
            <p:nvPr/>
          </p:nvSpPr>
          <p:spPr>
            <a:xfrm rot="8100000">
              <a:off x="4637673" y="2774836"/>
              <a:ext cx="2878555" cy="2878555"/>
            </a:xfrm>
            <a:prstGeom prst="teardrop">
              <a:avLst>
                <a:gd name="adj" fmla="val 112833"/>
              </a:avLst>
            </a:prstGeom>
            <a:solidFill>
              <a:schemeClr val="bg1">
                <a:lumMod val="50000"/>
              </a:schemeClr>
            </a:solidFill>
            <a:ln>
              <a:solidFill>
                <a:schemeClr val="bg1"/>
              </a:solidFill>
            </a:ln>
            <a:effectLst>
              <a:outerShdw blurRad="4064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cs typeface="+mn-ea"/>
                <a:sym typeface="+mn-lt"/>
              </a:endParaRPr>
            </a:p>
          </p:txBody>
        </p:sp>
        <p:sp>
          <p:nvSpPr>
            <p:cNvPr id="182" name="išḷíḋe"/>
            <p:cNvSpPr/>
            <p:nvPr/>
          </p:nvSpPr>
          <p:spPr bwMode="auto">
            <a:xfrm>
              <a:off x="5738694" y="3013788"/>
              <a:ext cx="602517" cy="522496"/>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ln>
          </p:spPr>
          <p:txBody>
            <a:bodyPr wrap="square" lIns="91440" tIns="45720" rIns="91440" bIns="45720" anchor="ctr">
              <a:normAutofit/>
            </a:bodyPr>
            <a:lstStyle/>
            <a:p>
              <a:pPr algn="ctr"/>
              <a:endParaRPr>
                <a:cs typeface="+mn-ea"/>
                <a:sym typeface="+mn-lt"/>
              </a:endParaRPr>
            </a:p>
          </p:txBody>
        </p:sp>
      </p:grpSp>
      <p:grpSp>
        <p:nvGrpSpPr>
          <p:cNvPr id="3" name="组合 2"/>
          <p:cNvGrpSpPr/>
          <p:nvPr/>
        </p:nvGrpSpPr>
        <p:grpSpPr>
          <a:xfrm>
            <a:off x="4907546" y="3629568"/>
            <a:ext cx="2338808" cy="2338808"/>
            <a:chOff x="4907546" y="3629568"/>
            <a:chExt cx="2338808" cy="2338808"/>
          </a:xfrm>
        </p:grpSpPr>
        <p:sp>
          <p:nvSpPr>
            <p:cNvPr id="178" name="îşḷïďê"/>
            <p:cNvSpPr/>
            <p:nvPr/>
          </p:nvSpPr>
          <p:spPr>
            <a:xfrm rot="8100000">
              <a:off x="4907546" y="3629568"/>
              <a:ext cx="2338808" cy="2338808"/>
            </a:xfrm>
            <a:prstGeom prst="teardrop">
              <a:avLst>
                <a:gd name="adj" fmla="val 112833"/>
              </a:avLst>
            </a:prstGeom>
            <a:solidFill>
              <a:schemeClr val="bg1">
                <a:lumMod val="50000"/>
              </a:schemeClr>
            </a:solidFill>
            <a:ln>
              <a:solidFill>
                <a:schemeClr val="bg1"/>
              </a:solidFill>
            </a:ln>
            <a:effectLst>
              <a:outerShdw blurRad="4064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cs typeface="+mn-ea"/>
                <a:sym typeface="+mn-lt"/>
              </a:endParaRPr>
            </a:p>
          </p:txBody>
        </p:sp>
        <p:sp>
          <p:nvSpPr>
            <p:cNvPr id="181" name="iślide"/>
            <p:cNvSpPr/>
            <p:nvPr/>
          </p:nvSpPr>
          <p:spPr bwMode="auto">
            <a:xfrm>
              <a:off x="5812691" y="3738381"/>
              <a:ext cx="528521" cy="499757"/>
            </a:xfrm>
            <a:custGeom>
              <a:avLst/>
              <a:gdLst/>
              <a:ahLst/>
              <a:cxnLst>
                <a:cxn ang="0">
                  <a:pos x="68" y="14"/>
                </a:cxn>
                <a:cxn ang="0">
                  <a:pos x="68" y="18"/>
                </a:cxn>
                <a:cxn ang="0">
                  <a:pos x="64" y="18"/>
                </a:cxn>
                <a:cxn ang="0">
                  <a:pos x="61" y="21"/>
                </a:cxn>
                <a:cxn ang="0">
                  <a:pos x="7" y="21"/>
                </a:cxn>
                <a:cxn ang="0">
                  <a:pos x="4" y="18"/>
                </a:cxn>
                <a:cxn ang="0">
                  <a:pos x="0" y="18"/>
                </a:cxn>
                <a:cxn ang="0">
                  <a:pos x="0" y="14"/>
                </a:cxn>
                <a:cxn ang="0">
                  <a:pos x="34" y="0"/>
                </a:cxn>
                <a:cxn ang="0">
                  <a:pos x="68" y="14"/>
                </a:cxn>
                <a:cxn ang="0">
                  <a:pos x="68" y="60"/>
                </a:cxn>
                <a:cxn ang="0">
                  <a:pos x="68" y="64"/>
                </a:cxn>
                <a:cxn ang="0">
                  <a:pos x="0" y="64"/>
                </a:cxn>
                <a:cxn ang="0">
                  <a:pos x="0" y="60"/>
                </a:cxn>
                <a:cxn ang="0">
                  <a:pos x="2" y="57"/>
                </a:cxn>
                <a:cxn ang="0">
                  <a:pos x="66" y="57"/>
                </a:cxn>
                <a:cxn ang="0">
                  <a:pos x="68" y="60"/>
                </a:cxn>
                <a:cxn ang="0">
                  <a:pos x="18" y="23"/>
                </a:cxn>
                <a:cxn ang="0">
                  <a:pos x="18" y="50"/>
                </a:cxn>
                <a:cxn ang="0">
                  <a:pos x="23" y="50"/>
                </a:cxn>
                <a:cxn ang="0">
                  <a:pos x="23" y="23"/>
                </a:cxn>
                <a:cxn ang="0">
                  <a:pos x="32" y="23"/>
                </a:cxn>
                <a:cxn ang="0">
                  <a:pos x="32" y="50"/>
                </a:cxn>
                <a:cxn ang="0">
                  <a:pos x="36" y="50"/>
                </a:cxn>
                <a:cxn ang="0">
                  <a:pos x="36" y="23"/>
                </a:cxn>
                <a:cxn ang="0">
                  <a:pos x="45" y="23"/>
                </a:cxn>
                <a:cxn ang="0">
                  <a:pos x="45" y="50"/>
                </a:cxn>
                <a:cxn ang="0">
                  <a:pos x="50" y="50"/>
                </a:cxn>
                <a:cxn ang="0">
                  <a:pos x="50" y="23"/>
                </a:cxn>
                <a:cxn ang="0">
                  <a:pos x="59" y="23"/>
                </a:cxn>
                <a:cxn ang="0">
                  <a:pos x="59" y="50"/>
                </a:cxn>
                <a:cxn ang="0">
                  <a:pos x="61" y="50"/>
                </a:cxn>
                <a:cxn ang="0">
                  <a:pos x="64" y="53"/>
                </a:cxn>
                <a:cxn ang="0">
                  <a:pos x="64" y="55"/>
                </a:cxn>
                <a:cxn ang="0">
                  <a:pos x="4" y="55"/>
                </a:cxn>
                <a:cxn ang="0">
                  <a:pos x="4" y="53"/>
                </a:cxn>
                <a:cxn ang="0">
                  <a:pos x="7" y="50"/>
                </a:cxn>
                <a:cxn ang="0">
                  <a:pos x="9" y="50"/>
                </a:cxn>
                <a:cxn ang="0">
                  <a:pos x="9" y="23"/>
                </a:cxn>
                <a:cxn ang="0">
                  <a:pos x="18" y="23"/>
                </a:cxn>
              </a:cxnLst>
              <a:rect l="0" t="0" r="r" b="b"/>
              <a:pathLst>
                <a:path w="68" h="64">
                  <a:moveTo>
                    <a:pt x="68" y="14"/>
                  </a:moveTo>
                  <a:cubicBezTo>
                    <a:pt x="68" y="18"/>
                    <a:pt x="68" y="18"/>
                    <a:pt x="68" y="18"/>
                  </a:cubicBezTo>
                  <a:cubicBezTo>
                    <a:pt x="64" y="18"/>
                    <a:pt x="64" y="18"/>
                    <a:pt x="64" y="18"/>
                  </a:cubicBezTo>
                  <a:cubicBezTo>
                    <a:pt x="64" y="20"/>
                    <a:pt x="63" y="21"/>
                    <a:pt x="61" y="21"/>
                  </a:cubicBezTo>
                  <a:cubicBezTo>
                    <a:pt x="7" y="21"/>
                    <a:pt x="7" y="21"/>
                    <a:pt x="7" y="21"/>
                  </a:cubicBezTo>
                  <a:cubicBezTo>
                    <a:pt x="5" y="21"/>
                    <a:pt x="4" y="20"/>
                    <a:pt x="4" y="18"/>
                  </a:cubicBezTo>
                  <a:cubicBezTo>
                    <a:pt x="0" y="18"/>
                    <a:pt x="0" y="18"/>
                    <a:pt x="0" y="18"/>
                  </a:cubicBezTo>
                  <a:cubicBezTo>
                    <a:pt x="0" y="14"/>
                    <a:pt x="0" y="14"/>
                    <a:pt x="0" y="14"/>
                  </a:cubicBezTo>
                  <a:cubicBezTo>
                    <a:pt x="34" y="0"/>
                    <a:pt x="34" y="0"/>
                    <a:pt x="34" y="0"/>
                  </a:cubicBezTo>
                  <a:lnTo>
                    <a:pt x="68" y="14"/>
                  </a:lnTo>
                  <a:close/>
                  <a:moveTo>
                    <a:pt x="68" y="60"/>
                  </a:moveTo>
                  <a:cubicBezTo>
                    <a:pt x="68" y="64"/>
                    <a:pt x="68" y="64"/>
                    <a:pt x="68" y="64"/>
                  </a:cubicBezTo>
                  <a:cubicBezTo>
                    <a:pt x="0" y="64"/>
                    <a:pt x="0" y="64"/>
                    <a:pt x="0" y="64"/>
                  </a:cubicBezTo>
                  <a:cubicBezTo>
                    <a:pt x="0" y="60"/>
                    <a:pt x="0" y="60"/>
                    <a:pt x="0" y="60"/>
                  </a:cubicBezTo>
                  <a:cubicBezTo>
                    <a:pt x="0" y="58"/>
                    <a:pt x="1" y="57"/>
                    <a:pt x="2" y="57"/>
                  </a:cubicBezTo>
                  <a:cubicBezTo>
                    <a:pt x="66" y="57"/>
                    <a:pt x="66" y="57"/>
                    <a:pt x="66" y="57"/>
                  </a:cubicBezTo>
                  <a:cubicBezTo>
                    <a:pt x="67" y="57"/>
                    <a:pt x="68" y="58"/>
                    <a:pt x="68" y="60"/>
                  </a:cubicBezTo>
                  <a:close/>
                  <a:moveTo>
                    <a:pt x="18" y="23"/>
                  </a:moveTo>
                  <a:cubicBezTo>
                    <a:pt x="18" y="50"/>
                    <a:pt x="18" y="50"/>
                    <a:pt x="18" y="50"/>
                  </a:cubicBezTo>
                  <a:cubicBezTo>
                    <a:pt x="23" y="50"/>
                    <a:pt x="23" y="50"/>
                    <a:pt x="23" y="50"/>
                  </a:cubicBezTo>
                  <a:cubicBezTo>
                    <a:pt x="23" y="23"/>
                    <a:pt x="23" y="23"/>
                    <a:pt x="23" y="23"/>
                  </a:cubicBezTo>
                  <a:cubicBezTo>
                    <a:pt x="32" y="23"/>
                    <a:pt x="32" y="23"/>
                    <a:pt x="32" y="23"/>
                  </a:cubicBezTo>
                  <a:cubicBezTo>
                    <a:pt x="32" y="50"/>
                    <a:pt x="32" y="50"/>
                    <a:pt x="32" y="50"/>
                  </a:cubicBezTo>
                  <a:cubicBezTo>
                    <a:pt x="36" y="50"/>
                    <a:pt x="36" y="50"/>
                    <a:pt x="36" y="50"/>
                  </a:cubicBezTo>
                  <a:cubicBezTo>
                    <a:pt x="36" y="23"/>
                    <a:pt x="36" y="23"/>
                    <a:pt x="36" y="23"/>
                  </a:cubicBezTo>
                  <a:cubicBezTo>
                    <a:pt x="45" y="23"/>
                    <a:pt x="45" y="23"/>
                    <a:pt x="45" y="23"/>
                  </a:cubicBezTo>
                  <a:cubicBezTo>
                    <a:pt x="45" y="50"/>
                    <a:pt x="45" y="50"/>
                    <a:pt x="45" y="50"/>
                  </a:cubicBezTo>
                  <a:cubicBezTo>
                    <a:pt x="50" y="50"/>
                    <a:pt x="50" y="50"/>
                    <a:pt x="50" y="50"/>
                  </a:cubicBezTo>
                  <a:cubicBezTo>
                    <a:pt x="50" y="23"/>
                    <a:pt x="50" y="23"/>
                    <a:pt x="50" y="23"/>
                  </a:cubicBezTo>
                  <a:cubicBezTo>
                    <a:pt x="59" y="23"/>
                    <a:pt x="59" y="23"/>
                    <a:pt x="59" y="23"/>
                  </a:cubicBezTo>
                  <a:cubicBezTo>
                    <a:pt x="59" y="50"/>
                    <a:pt x="59" y="50"/>
                    <a:pt x="59" y="50"/>
                  </a:cubicBezTo>
                  <a:cubicBezTo>
                    <a:pt x="61" y="50"/>
                    <a:pt x="61" y="50"/>
                    <a:pt x="61" y="50"/>
                  </a:cubicBezTo>
                  <a:cubicBezTo>
                    <a:pt x="63" y="50"/>
                    <a:pt x="64" y="51"/>
                    <a:pt x="64" y="53"/>
                  </a:cubicBezTo>
                  <a:cubicBezTo>
                    <a:pt x="64" y="55"/>
                    <a:pt x="64" y="55"/>
                    <a:pt x="64" y="55"/>
                  </a:cubicBezTo>
                  <a:cubicBezTo>
                    <a:pt x="4" y="55"/>
                    <a:pt x="4" y="55"/>
                    <a:pt x="4" y="55"/>
                  </a:cubicBezTo>
                  <a:cubicBezTo>
                    <a:pt x="4" y="53"/>
                    <a:pt x="4" y="53"/>
                    <a:pt x="4" y="53"/>
                  </a:cubicBezTo>
                  <a:cubicBezTo>
                    <a:pt x="4" y="51"/>
                    <a:pt x="5" y="50"/>
                    <a:pt x="7" y="50"/>
                  </a:cubicBezTo>
                  <a:cubicBezTo>
                    <a:pt x="9" y="50"/>
                    <a:pt x="9" y="50"/>
                    <a:pt x="9" y="50"/>
                  </a:cubicBezTo>
                  <a:cubicBezTo>
                    <a:pt x="9" y="23"/>
                    <a:pt x="9" y="23"/>
                    <a:pt x="9" y="23"/>
                  </a:cubicBezTo>
                  <a:lnTo>
                    <a:pt x="18" y="23"/>
                  </a:lnTo>
                  <a:close/>
                </a:path>
              </a:pathLst>
            </a:custGeom>
            <a:solidFill>
              <a:schemeClr val="bg1"/>
            </a:solidFill>
            <a:ln w="9525">
              <a:noFill/>
              <a:round/>
            </a:ln>
          </p:spPr>
          <p:txBody>
            <a:bodyPr wrap="square" lIns="91440" tIns="45720" rIns="91440" bIns="45720" anchor="ctr">
              <a:normAutofit/>
            </a:bodyPr>
            <a:lstStyle/>
            <a:p>
              <a:pPr algn="ctr"/>
              <a:endParaRPr>
                <a:cs typeface="+mn-ea"/>
                <a:sym typeface="+mn-lt"/>
              </a:endParaRPr>
            </a:p>
          </p:txBody>
        </p:sp>
      </p:grpSp>
      <p:grpSp>
        <p:nvGrpSpPr>
          <p:cNvPr id="2" name="组合 1"/>
          <p:cNvGrpSpPr/>
          <p:nvPr/>
        </p:nvGrpSpPr>
        <p:grpSpPr>
          <a:xfrm>
            <a:off x="5167972" y="4339371"/>
            <a:ext cx="1817957" cy="1817957"/>
            <a:chOff x="5167972" y="4339371"/>
            <a:chExt cx="1817957" cy="1817957"/>
          </a:xfrm>
        </p:grpSpPr>
        <p:sp>
          <p:nvSpPr>
            <p:cNvPr id="179" name="ïsḷíḓê"/>
            <p:cNvSpPr/>
            <p:nvPr/>
          </p:nvSpPr>
          <p:spPr>
            <a:xfrm rot="8100000">
              <a:off x="5167972" y="4339371"/>
              <a:ext cx="1817957" cy="1817957"/>
            </a:xfrm>
            <a:prstGeom prst="teardrop">
              <a:avLst>
                <a:gd name="adj" fmla="val 112833"/>
              </a:avLst>
            </a:prstGeom>
            <a:solidFill>
              <a:schemeClr val="bg1">
                <a:lumMod val="50000"/>
              </a:schemeClr>
            </a:solidFill>
            <a:ln>
              <a:solidFill>
                <a:schemeClr val="bg1"/>
              </a:solidFill>
            </a:ln>
            <a:effectLst>
              <a:outerShdw blurRad="4064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cs typeface="+mn-ea"/>
                <a:sym typeface="+mn-lt"/>
              </a:endParaRPr>
            </a:p>
          </p:txBody>
        </p:sp>
        <p:sp>
          <p:nvSpPr>
            <p:cNvPr id="183" name="îṣļiďè"/>
            <p:cNvSpPr/>
            <p:nvPr/>
          </p:nvSpPr>
          <p:spPr bwMode="auto">
            <a:xfrm>
              <a:off x="5789495" y="5018562"/>
              <a:ext cx="608927" cy="608927"/>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ln>
          </p:spPr>
          <p:txBody>
            <a:bodyPr wrap="square" lIns="91440" tIns="45720" rIns="91440" bIns="45720" anchor="ctr">
              <a:normAutofit/>
            </a:bodyPr>
            <a:lstStyle/>
            <a:p>
              <a:pPr algn="ctr"/>
              <a:endParaRPr>
                <a:cs typeface="+mn-ea"/>
                <a:sym typeface="+mn-lt"/>
              </a:endParaRPr>
            </a:p>
          </p:txBody>
        </p:sp>
      </p:grpSp>
      <p:sp>
        <p:nvSpPr>
          <p:cNvPr id="196" name="文本框 195"/>
          <p:cNvSpPr txBox="1"/>
          <p:nvPr/>
        </p:nvSpPr>
        <p:spPr>
          <a:xfrm>
            <a:off x="982680" y="356755"/>
            <a:ext cx="6211452" cy="707886"/>
          </a:xfrm>
          <a:prstGeom prst="rect">
            <a:avLst/>
          </a:prstGeom>
          <a:noFill/>
        </p:spPr>
        <p:txBody>
          <a:bodyPr wrap="square" rtlCol="0">
            <a:spAutoFit/>
          </a:bodyPr>
          <a:lstStyle/>
          <a:p>
            <a:r>
              <a:rPr lang="zh-CN" altLang="en-US" sz="4000" dirty="0">
                <a:solidFill>
                  <a:srgbClr val="2B2B2B"/>
                </a:solidFill>
                <a:cs typeface="+mn-ea"/>
                <a:sym typeface="+mn-lt"/>
              </a:rPr>
              <a:t>产品和运营管理</a:t>
            </a:r>
            <a:endParaRPr lang="zh-CN" altLang="en-US" sz="4000" dirty="0">
              <a:solidFill>
                <a:srgbClr val="2B2B2B"/>
              </a:solidFill>
              <a:cs typeface="+mn-ea"/>
              <a:sym typeface="+mn-lt"/>
            </a:endParaRPr>
          </a:p>
        </p:txBody>
      </p:sp>
      <p:sp>
        <p:nvSpPr>
          <p:cNvPr id="197" name="矩形 196"/>
          <p:cNvSpPr/>
          <p:nvPr/>
        </p:nvSpPr>
        <p:spPr>
          <a:xfrm>
            <a:off x="1091538" y="918747"/>
            <a:ext cx="6211452" cy="317010"/>
          </a:xfrm>
          <a:prstGeom prst="rect">
            <a:avLst/>
          </a:prstGeom>
          <a:noFill/>
        </p:spPr>
        <p:txBody>
          <a:bodyPr wrap="square" rtlCol="0">
            <a:spAutoFit/>
          </a:bodyPr>
          <a:lstStyle/>
          <a:p>
            <a:pPr>
              <a:lnSpc>
                <a:spcPct val="80000"/>
              </a:lnSpc>
            </a:pPr>
            <a:r>
              <a:rPr lang="zh-CN" altLang="en-US" sz="900" dirty="0">
                <a:solidFill>
                  <a:srgbClr val="A6A6A6"/>
                </a:solidFill>
                <a:cs typeface="+mn-ea"/>
                <a:sym typeface="+mn-lt"/>
              </a:rPr>
              <a:t>The business plan is a written material which is compiled and </a:t>
            </a:r>
            <a:endParaRPr lang="en-US" altLang="zh-CN" sz="900" dirty="0">
              <a:solidFill>
                <a:srgbClr val="A6A6A6"/>
              </a:solidFill>
              <a:cs typeface="+mn-ea"/>
              <a:sym typeface="+mn-lt"/>
            </a:endParaRPr>
          </a:p>
          <a:p>
            <a:pPr>
              <a:lnSpc>
                <a:spcPct val="80000"/>
              </a:lnSpc>
            </a:pPr>
            <a:r>
              <a:rPr lang="zh-CN" altLang="en-US" sz="900" dirty="0">
                <a:solidFill>
                  <a:srgbClr val="A6A6A6"/>
                </a:solidFill>
                <a:cs typeface="+mn-ea"/>
                <a:sym typeface="+mn-lt"/>
              </a:rPr>
              <a:t>arranged by the company</a:t>
            </a:r>
            <a:endParaRPr lang="zh-CN" altLang="en-US" sz="900" dirty="0">
              <a:solidFill>
                <a:srgbClr val="C4C4C4"/>
              </a:solidFill>
              <a:cs typeface="+mn-ea"/>
              <a:sym typeface="+mn-lt"/>
            </a:endParaRPr>
          </a:p>
        </p:txBody>
      </p:sp>
      <p:sp>
        <p:nvSpPr>
          <p:cNvPr id="199" name="文本框 198"/>
          <p:cNvSpPr txBox="1"/>
          <p:nvPr/>
        </p:nvSpPr>
        <p:spPr>
          <a:xfrm>
            <a:off x="-40758" y="152895"/>
            <a:ext cx="1452091" cy="1323439"/>
          </a:xfrm>
          <a:prstGeom prst="rect">
            <a:avLst/>
          </a:prstGeom>
          <a:noFill/>
        </p:spPr>
        <p:txBody>
          <a:bodyPr wrap="square" rtlCol="0">
            <a:spAutoFit/>
          </a:bodyPr>
          <a:lstStyle/>
          <a:p>
            <a:pPr algn="ctr"/>
            <a:r>
              <a:rPr lang="en-US" altLang="zh-CN" sz="8000" dirty="0">
                <a:solidFill>
                  <a:srgbClr val="2B2B2B"/>
                </a:solidFill>
                <a:cs typeface="+mn-ea"/>
                <a:sym typeface="+mn-lt"/>
              </a:rPr>
              <a:t>2</a:t>
            </a:r>
            <a:endParaRPr lang="zh-CN" altLang="en-US" sz="8000" dirty="0">
              <a:solidFill>
                <a:srgbClr val="2B2B2B"/>
              </a:solidFill>
              <a:cs typeface="+mn-ea"/>
              <a:sym typeface="+mn-lt"/>
            </a:endParaRPr>
          </a:p>
        </p:txBody>
      </p:sp>
      <p:grpSp>
        <p:nvGrpSpPr>
          <p:cNvPr id="200" name="组合 199"/>
          <p:cNvGrpSpPr/>
          <p:nvPr/>
        </p:nvGrpSpPr>
        <p:grpSpPr>
          <a:xfrm>
            <a:off x="-524024" y="-332605"/>
            <a:ext cx="1943299" cy="1818218"/>
            <a:chOff x="-524024" y="-332605"/>
            <a:chExt cx="1943299" cy="1818218"/>
          </a:xfrm>
        </p:grpSpPr>
        <p:sp>
          <p:nvSpPr>
            <p:cNvPr id="202" name="Freeform 20"/>
            <p:cNvSpPr>
              <a:spLocks noEditPoints="1"/>
            </p:cNvSpPr>
            <p:nvPr/>
          </p:nvSpPr>
          <p:spPr bwMode="auto">
            <a:xfrm flipH="1" flipV="1">
              <a:off x="-123197" y="558879"/>
              <a:ext cx="335444" cy="106319"/>
            </a:xfrm>
            <a:custGeom>
              <a:avLst/>
              <a:gdLst>
                <a:gd name="T0" fmla="*/ 11 w 240"/>
                <a:gd name="T1" fmla="*/ 76 h 76"/>
                <a:gd name="T2" fmla="*/ 10 w 240"/>
                <a:gd name="T3" fmla="*/ 76 h 76"/>
                <a:gd name="T4" fmla="*/ 10 w 240"/>
                <a:gd name="T5" fmla="*/ 76 h 76"/>
                <a:gd name="T6" fmla="*/ 0 w 240"/>
                <a:gd name="T7" fmla="*/ 29 h 76"/>
                <a:gd name="T8" fmla="*/ 0 w 240"/>
                <a:gd name="T9" fmla="*/ 28 h 76"/>
                <a:gd name="T10" fmla="*/ 1 w 240"/>
                <a:gd name="T11" fmla="*/ 28 h 76"/>
                <a:gd name="T12" fmla="*/ 239 w 240"/>
                <a:gd name="T13" fmla="*/ 0 h 76"/>
                <a:gd name="T14" fmla="*/ 240 w 240"/>
                <a:gd name="T15" fmla="*/ 1 h 76"/>
                <a:gd name="T16" fmla="*/ 240 w 240"/>
                <a:gd name="T17" fmla="*/ 2 h 76"/>
                <a:gd name="T18" fmla="*/ 11 w 240"/>
                <a:gd name="T19" fmla="*/ 76 h 76"/>
                <a:gd name="T20" fmla="*/ 11 w 240"/>
                <a:gd name="T21" fmla="*/ 76 h 76"/>
                <a:gd name="T22" fmla="*/ 2 w 240"/>
                <a:gd name="T23" fmla="*/ 30 h 76"/>
                <a:gd name="T24" fmla="*/ 11 w 240"/>
                <a:gd name="T25" fmla="*/ 74 h 76"/>
                <a:gd name="T26" fmla="*/ 230 w 240"/>
                <a:gd name="T27" fmla="*/ 3 h 76"/>
                <a:gd name="T28" fmla="*/ 2 w 240"/>
                <a:gd name="T29" fmla="*/ 3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0" h="76">
                  <a:moveTo>
                    <a:pt x="11" y="76"/>
                  </a:moveTo>
                  <a:cubicBezTo>
                    <a:pt x="11" y="76"/>
                    <a:pt x="10" y="76"/>
                    <a:pt x="10" y="76"/>
                  </a:cubicBezTo>
                  <a:cubicBezTo>
                    <a:pt x="10" y="76"/>
                    <a:pt x="10" y="76"/>
                    <a:pt x="10" y="76"/>
                  </a:cubicBezTo>
                  <a:cubicBezTo>
                    <a:pt x="0" y="29"/>
                    <a:pt x="0" y="29"/>
                    <a:pt x="0" y="29"/>
                  </a:cubicBezTo>
                  <a:cubicBezTo>
                    <a:pt x="0" y="29"/>
                    <a:pt x="0" y="29"/>
                    <a:pt x="0" y="28"/>
                  </a:cubicBezTo>
                  <a:cubicBezTo>
                    <a:pt x="0" y="28"/>
                    <a:pt x="1" y="28"/>
                    <a:pt x="1" y="28"/>
                  </a:cubicBezTo>
                  <a:cubicBezTo>
                    <a:pt x="239" y="0"/>
                    <a:pt x="239" y="0"/>
                    <a:pt x="239" y="0"/>
                  </a:cubicBezTo>
                  <a:cubicBezTo>
                    <a:pt x="240" y="0"/>
                    <a:pt x="240" y="1"/>
                    <a:pt x="240" y="1"/>
                  </a:cubicBezTo>
                  <a:cubicBezTo>
                    <a:pt x="240" y="2"/>
                    <a:pt x="240" y="2"/>
                    <a:pt x="240" y="2"/>
                  </a:cubicBezTo>
                  <a:cubicBezTo>
                    <a:pt x="11" y="76"/>
                    <a:pt x="11" y="76"/>
                    <a:pt x="11" y="76"/>
                  </a:cubicBezTo>
                  <a:cubicBezTo>
                    <a:pt x="11" y="76"/>
                    <a:pt x="11" y="76"/>
                    <a:pt x="11" y="76"/>
                  </a:cubicBezTo>
                  <a:close/>
                  <a:moveTo>
                    <a:pt x="2" y="30"/>
                  </a:moveTo>
                  <a:cubicBezTo>
                    <a:pt x="11" y="74"/>
                    <a:pt x="11" y="74"/>
                    <a:pt x="11" y="74"/>
                  </a:cubicBezTo>
                  <a:cubicBezTo>
                    <a:pt x="230" y="3"/>
                    <a:pt x="230" y="3"/>
                    <a:pt x="230" y="3"/>
                  </a:cubicBezTo>
                  <a:lnTo>
                    <a:pt x="2" y="30"/>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3" name="Freeform 22"/>
            <p:cNvSpPr>
              <a:spLocks noEditPoints="1"/>
            </p:cNvSpPr>
            <p:nvPr/>
          </p:nvSpPr>
          <p:spPr bwMode="auto">
            <a:xfrm flipH="1" flipV="1">
              <a:off x="966142" y="-238795"/>
              <a:ext cx="274041" cy="294508"/>
            </a:xfrm>
            <a:custGeom>
              <a:avLst/>
              <a:gdLst>
                <a:gd name="T0" fmla="*/ 114 w 196"/>
                <a:gd name="T1" fmla="*/ 210 h 210"/>
                <a:gd name="T2" fmla="*/ 114 w 196"/>
                <a:gd name="T3" fmla="*/ 210 h 210"/>
                <a:gd name="T4" fmla="*/ 1 w 196"/>
                <a:gd name="T5" fmla="*/ 138 h 210"/>
                <a:gd name="T6" fmla="*/ 0 w 196"/>
                <a:gd name="T7" fmla="*/ 137 h 210"/>
                <a:gd name="T8" fmla="*/ 1 w 196"/>
                <a:gd name="T9" fmla="*/ 136 h 210"/>
                <a:gd name="T10" fmla="*/ 194 w 196"/>
                <a:gd name="T11" fmla="*/ 1 h 210"/>
                <a:gd name="T12" fmla="*/ 195 w 196"/>
                <a:gd name="T13" fmla="*/ 1 h 210"/>
                <a:gd name="T14" fmla="*/ 195 w 196"/>
                <a:gd name="T15" fmla="*/ 2 h 210"/>
                <a:gd name="T16" fmla="*/ 115 w 196"/>
                <a:gd name="T17" fmla="*/ 210 h 210"/>
                <a:gd name="T18" fmla="*/ 115 w 196"/>
                <a:gd name="T19" fmla="*/ 210 h 210"/>
                <a:gd name="T20" fmla="*/ 114 w 196"/>
                <a:gd name="T21" fmla="*/ 210 h 210"/>
                <a:gd name="T22" fmla="*/ 3 w 196"/>
                <a:gd name="T23" fmla="*/ 137 h 210"/>
                <a:gd name="T24" fmla="*/ 114 w 196"/>
                <a:gd name="T25" fmla="*/ 208 h 210"/>
                <a:gd name="T26" fmla="*/ 193 w 196"/>
                <a:gd name="T27" fmla="*/ 4 h 210"/>
                <a:gd name="T28" fmla="*/ 3 w 196"/>
                <a:gd name="T29" fmla="*/ 137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6" h="210">
                  <a:moveTo>
                    <a:pt x="114" y="210"/>
                  </a:moveTo>
                  <a:cubicBezTo>
                    <a:pt x="114" y="210"/>
                    <a:pt x="114" y="210"/>
                    <a:pt x="114" y="210"/>
                  </a:cubicBezTo>
                  <a:cubicBezTo>
                    <a:pt x="1" y="138"/>
                    <a:pt x="1" y="138"/>
                    <a:pt x="1" y="138"/>
                  </a:cubicBezTo>
                  <a:cubicBezTo>
                    <a:pt x="0" y="138"/>
                    <a:pt x="0" y="138"/>
                    <a:pt x="0" y="137"/>
                  </a:cubicBezTo>
                  <a:cubicBezTo>
                    <a:pt x="0" y="137"/>
                    <a:pt x="0" y="137"/>
                    <a:pt x="1" y="136"/>
                  </a:cubicBezTo>
                  <a:cubicBezTo>
                    <a:pt x="194" y="1"/>
                    <a:pt x="194" y="1"/>
                    <a:pt x="194" y="1"/>
                  </a:cubicBezTo>
                  <a:cubicBezTo>
                    <a:pt x="194" y="0"/>
                    <a:pt x="195" y="0"/>
                    <a:pt x="195" y="1"/>
                  </a:cubicBezTo>
                  <a:cubicBezTo>
                    <a:pt x="195" y="1"/>
                    <a:pt x="196" y="1"/>
                    <a:pt x="195" y="2"/>
                  </a:cubicBezTo>
                  <a:cubicBezTo>
                    <a:pt x="115" y="210"/>
                    <a:pt x="115" y="210"/>
                    <a:pt x="115" y="210"/>
                  </a:cubicBezTo>
                  <a:cubicBezTo>
                    <a:pt x="115" y="210"/>
                    <a:pt x="115" y="210"/>
                    <a:pt x="115" y="210"/>
                  </a:cubicBezTo>
                  <a:cubicBezTo>
                    <a:pt x="115" y="210"/>
                    <a:pt x="115" y="210"/>
                    <a:pt x="114" y="210"/>
                  </a:cubicBezTo>
                  <a:close/>
                  <a:moveTo>
                    <a:pt x="3" y="137"/>
                  </a:moveTo>
                  <a:cubicBezTo>
                    <a:pt x="114" y="208"/>
                    <a:pt x="114" y="208"/>
                    <a:pt x="114" y="208"/>
                  </a:cubicBezTo>
                  <a:cubicBezTo>
                    <a:pt x="193" y="4"/>
                    <a:pt x="193" y="4"/>
                    <a:pt x="193" y="4"/>
                  </a:cubicBezTo>
                  <a:lnTo>
                    <a:pt x="3" y="137"/>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4" name="Freeform 23"/>
            <p:cNvSpPr>
              <a:spLocks noEditPoints="1"/>
            </p:cNvSpPr>
            <p:nvPr/>
          </p:nvSpPr>
          <p:spPr bwMode="auto">
            <a:xfrm flipH="1" flipV="1">
              <a:off x="598291" y="-247323"/>
              <a:ext cx="483835" cy="303037"/>
            </a:xfrm>
            <a:custGeom>
              <a:avLst/>
              <a:gdLst>
                <a:gd name="T0" fmla="*/ 345 w 346"/>
                <a:gd name="T1" fmla="*/ 216 h 216"/>
                <a:gd name="T2" fmla="*/ 345 w 346"/>
                <a:gd name="T3" fmla="*/ 216 h 216"/>
                <a:gd name="T4" fmla="*/ 1 w 346"/>
                <a:gd name="T5" fmla="*/ 210 h 216"/>
                <a:gd name="T6" fmla="*/ 1 w 346"/>
                <a:gd name="T7" fmla="*/ 210 h 216"/>
                <a:gd name="T8" fmla="*/ 1 w 346"/>
                <a:gd name="T9" fmla="*/ 209 h 216"/>
                <a:gd name="T10" fmla="*/ 81 w 346"/>
                <a:gd name="T11" fmla="*/ 1 h 216"/>
                <a:gd name="T12" fmla="*/ 81 w 346"/>
                <a:gd name="T13" fmla="*/ 1 h 216"/>
                <a:gd name="T14" fmla="*/ 82 w 346"/>
                <a:gd name="T15" fmla="*/ 1 h 216"/>
                <a:gd name="T16" fmla="*/ 345 w 346"/>
                <a:gd name="T17" fmla="*/ 214 h 216"/>
                <a:gd name="T18" fmla="*/ 345 w 346"/>
                <a:gd name="T19" fmla="*/ 215 h 216"/>
                <a:gd name="T20" fmla="*/ 345 w 346"/>
                <a:gd name="T21" fmla="*/ 216 h 216"/>
                <a:gd name="T22" fmla="*/ 3 w 346"/>
                <a:gd name="T23" fmla="*/ 209 h 216"/>
                <a:gd name="T24" fmla="*/ 342 w 346"/>
                <a:gd name="T25" fmla="*/ 214 h 216"/>
                <a:gd name="T26" fmla="*/ 82 w 346"/>
                <a:gd name="T27" fmla="*/ 3 h 216"/>
                <a:gd name="T28" fmla="*/ 3 w 346"/>
                <a:gd name="T29" fmla="*/ 209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6" h="216">
                  <a:moveTo>
                    <a:pt x="345" y="216"/>
                  </a:moveTo>
                  <a:cubicBezTo>
                    <a:pt x="345" y="216"/>
                    <a:pt x="345" y="216"/>
                    <a:pt x="345" y="216"/>
                  </a:cubicBezTo>
                  <a:cubicBezTo>
                    <a:pt x="1" y="210"/>
                    <a:pt x="1" y="210"/>
                    <a:pt x="1" y="210"/>
                  </a:cubicBezTo>
                  <a:cubicBezTo>
                    <a:pt x="1" y="210"/>
                    <a:pt x="1" y="210"/>
                    <a:pt x="1" y="210"/>
                  </a:cubicBezTo>
                  <a:cubicBezTo>
                    <a:pt x="1" y="210"/>
                    <a:pt x="0" y="209"/>
                    <a:pt x="1" y="209"/>
                  </a:cubicBezTo>
                  <a:cubicBezTo>
                    <a:pt x="81" y="1"/>
                    <a:pt x="81" y="1"/>
                    <a:pt x="81" y="1"/>
                  </a:cubicBezTo>
                  <a:cubicBezTo>
                    <a:pt x="81" y="1"/>
                    <a:pt x="81" y="1"/>
                    <a:pt x="81" y="1"/>
                  </a:cubicBezTo>
                  <a:cubicBezTo>
                    <a:pt x="82" y="0"/>
                    <a:pt x="82" y="1"/>
                    <a:pt x="82" y="1"/>
                  </a:cubicBezTo>
                  <a:cubicBezTo>
                    <a:pt x="345" y="214"/>
                    <a:pt x="345" y="214"/>
                    <a:pt x="345" y="214"/>
                  </a:cubicBezTo>
                  <a:cubicBezTo>
                    <a:pt x="346" y="214"/>
                    <a:pt x="346" y="215"/>
                    <a:pt x="345" y="215"/>
                  </a:cubicBezTo>
                  <a:cubicBezTo>
                    <a:pt x="345" y="216"/>
                    <a:pt x="345" y="216"/>
                    <a:pt x="345" y="216"/>
                  </a:cubicBezTo>
                  <a:close/>
                  <a:moveTo>
                    <a:pt x="3" y="209"/>
                  </a:moveTo>
                  <a:cubicBezTo>
                    <a:pt x="342" y="214"/>
                    <a:pt x="342" y="214"/>
                    <a:pt x="342" y="214"/>
                  </a:cubicBezTo>
                  <a:cubicBezTo>
                    <a:pt x="82" y="3"/>
                    <a:pt x="82" y="3"/>
                    <a:pt x="82" y="3"/>
                  </a:cubicBezTo>
                  <a:lnTo>
                    <a:pt x="3" y="209"/>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5" name="Freeform 38"/>
            <p:cNvSpPr/>
            <p:nvPr/>
          </p:nvSpPr>
          <p:spPr bwMode="auto">
            <a:xfrm flipH="1" flipV="1">
              <a:off x="-283528" y="-332605"/>
              <a:ext cx="480424" cy="362734"/>
            </a:xfrm>
            <a:custGeom>
              <a:avLst/>
              <a:gdLst>
                <a:gd name="T0" fmla="*/ 2 w 344"/>
                <a:gd name="T1" fmla="*/ 259 h 259"/>
                <a:gd name="T2" fmla="*/ 93 w 344"/>
                <a:gd name="T3" fmla="*/ 2 h 259"/>
                <a:gd name="T4" fmla="*/ 341 w 344"/>
                <a:gd name="T5" fmla="*/ 122 h 259"/>
                <a:gd name="T6" fmla="*/ 36 w 344"/>
                <a:gd name="T7" fmla="*/ 259 h 259"/>
                <a:gd name="T8" fmla="*/ 41 w 344"/>
                <a:gd name="T9" fmla="*/ 259 h 259"/>
                <a:gd name="T10" fmla="*/ 343 w 344"/>
                <a:gd name="T11" fmla="*/ 123 h 259"/>
                <a:gd name="T12" fmla="*/ 344 w 344"/>
                <a:gd name="T13" fmla="*/ 122 h 259"/>
                <a:gd name="T14" fmla="*/ 343 w 344"/>
                <a:gd name="T15" fmla="*/ 121 h 259"/>
                <a:gd name="T16" fmla="*/ 93 w 344"/>
                <a:gd name="T17" fmla="*/ 0 h 259"/>
                <a:gd name="T18" fmla="*/ 92 w 344"/>
                <a:gd name="T19" fmla="*/ 0 h 259"/>
                <a:gd name="T20" fmla="*/ 92 w 344"/>
                <a:gd name="T21" fmla="*/ 0 h 259"/>
                <a:gd name="T22" fmla="*/ 0 w 344"/>
                <a:gd name="T23" fmla="*/ 259 h 259"/>
                <a:gd name="T24" fmla="*/ 2 w 344"/>
                <a:gd name="T25" fmla="*/ 25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4" h="259">
                  <a:moveTo>
                    <a:pt x="2" y="259"/>
                  </a:moveTo>
                  <a:cubicBezTo>
                    <a:pt x="93" y="2"/>
                    <a:pt x="93" y="2"/>
                    <a:pt x="93" y="2"/>
                  </a:cubicBezTo>
                  <a:cubicBezTo>
                    <a:pt x="341" y="122"/>
                    <a:pt x="341" y="122"/>
                    <a:pt x="341" y="122"/>
                  </a:cubicBezTo>
                  <a:cubicBezTo>
                    <a:pt x="36" y="259"/>
                    <a:pt x="36" y="259"/>
                    <a:pt x="36" y="259"/>
                  </a:cubicBezTo>
                  <a:cubicBezTo>
                    <a:pt x="41" y="259"/>
                    <a:pt x="41" y="259"/>
                    <a:pt x="41" y="259"/>
                  </a:cubicBezTo>
                  <a:cubicBezTo>
                    <a:pt x="343" y="123"/>
                    <a:pt x="343" y="123"/>
                    <a:pt x="343" y="123"/>
                  </a:cubicBezTo>
                  <a:cubicBezTo>
                    <a:pt x="344" y="123"/>
                    <a:pt x="344" y="122"/>
                    <a:pt x="344" y="122"/>
                  </a:cubicBezTo>
                  <a:cubicBezTo>
                    <a:pt x="344" y="122"/>
                    <a:pt x="344" y="121"/>
                    <a:pt x="343" y="121"/>
                  </a:cubicBezTo>
                  <a:cubicBezTo>
                    <a:pt x="93" y="0"/>
                    <a:pt x="93" y="0"/>
                    <a:pt x="93" y="0"/>
                  </a:cubicBezTo>
                  <a:cubicBezTo>
                    <a:pt x="93" y="0"/>
                    <a:pt x="93" y="0"/>
                    <a:pt x="92" y="0"/>
                  </a:cubicBezTo>
                  <a:cubicBezTo>
                    <a:pt x="92" y="0"/>
                    <a:pt x="92" y="0"/>
                    <a:pt x="92" y="0"/>
                  </a:cubicBezTo>
                  <a:cubicBezTo>
                    <a:pt x="0" y="259"/>
                    <a:pt x="0" y="259"/>
                    <a:pt x="0" y="259"/>
                  </a:cubicBezTo>
                  <a:lnTo>
                    <a:pt x="2" y="259"/>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6" name="Freeform 39"/>
            <p:cNvSpPr>
              <a:spLocks noEditPoints="1"/>
            </p:cNvSpPr>
            <p:nvPr/>
          </p:nvSpPr>
          <p:spPr bwMode="auto">
            <a:xfrm flipH="1" flipV="1">
              <a:off x="-45875" y="442327"/>
              <a:ext cx="244476" cy="119395"/>
            </a:xfrm>
            <a:custGeom>
              <a:avLst/>
              <a:gdLst>
                <a:gd name="T0" fmla="*/ 110 w 175"/>
                <a:gd name="T1" fmla="*/ 85 h 85"/>
                <a:gd name="T2" fmla="*/ 110 w 175"/>
                <a:gd name="T3" fmla="*/ 85 h 85"/>
                <a:gd name="T4" fmla="*/ 0 w 175"/>
                <a:gd name="T5" fmla="*/ 2 h 85"/>
                <a:gd name="T6" fmla="*/ 0 w 175"/>
                <a:gd name="T7" fmla="*/ 1 h 85"/>
                <a:gd name="T8" fmla="*/ 1 w 175"/>
                <a:gd name="T9" fmla="*/ 1 h 85"/>
                <a:gd name="T10" fmla="*/ 175 w 175"/>
                <a:gd name="T11" fmla="*/ 64 h 85"/>
                <a:gd name="T12" fmla="*/ 175 w 175"/>
                <a:gd name="T13" fmla="*/ 65 h 85"/>
                <a:gd name="T14" fmla="*/ 175 w 175"/>
                <a:gd name="T15" fmla="*/ 66 h 85"/>
                <a:gd name="T16" fmla="*/ 110 w 175"/>
                <a:gd name="T17" fmla="*/ 85 h 85"/>
                <a:gd name="T18" fmla="*/ 110 w 175"/>
                <a:gd name="T19" fmla="*/ 85 h 85"/>
                <a:gd name="T20" fmla="*/ 6 w 175"/>
                <a:gd name="T21" fmla="*/ 4 h 85"/>
                <a:gd name="T22" fmla="*/ 110 w 175"/>
                <a:gd name="T23" fmla="*/ 83 h 85"/>
                <a:gd name="T24" fmla="*/ 171 w 175"/>
                <a:gd name="T25" fmla="*/ 65 h 85"/>
                <a:gd name="T26" fmla="*/ 6 w 175"/>
                <a:gd name="T27" fmla="*/ 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5" h="85">
                  <a:moveTo>
                    <a:pt x="110" y="85"/>
                  </a:moveTo>
                  <a:cubicBezTo>
                    <a:pt x="110" y="85"/>
                    <a:pt x="110" y="85"/>
                    <a:pt x="110" y="85"/>
                  </a:cubicBezTo>
                  <a:cubicBezTo>
                    <a:pt x="0" y="2"/>
                    <a:pt x="0" y="2"/>
                    <a:pt x="0" y="2"/>
                  </a:cubicBezTo>
                  <a:cubicBezTo>
                    <a:pt x="0" y="2"/>
                    <a:pt x="0" y="1"/>
                    <a:pt x="0" y="1"/>
                  </a:cubicBezTo>
                  <a:cubicBezTo>
                    <a:pt x="0" y="1"/>
                    <a:pt x="1" y="0"/>
                    <a:pt x="1" y="1"/>
                  </a:cubicBezTo>
                  <a:cubicBezTo>
                    <a:pt x="175" y="64"/>
                    <a:pt x="175" y="64"/>
                    <a:pt x="175" y="64"/>
                  </a:cubicBezTo>
                  <a:cubicBezTo>
                    <a:pt x="175" y="64"/>
                    <a:pt x="175" y="64"/>
                    <a:pt x="175" y="65"/>
                  </a:cubicBezTo>
                  <a:cubicBezTo>
                    <a:pt x="175" y="65"/>
                    <a:pt x="175" y="65"/>
                    <a:pt x="175" y="66"/>
                  </a:cubicBezTo>
                  <a:cubicBezTo>
                    <a:pt x="110" y="85"/>
                    <a:pt x="110" y="85"/>
                    <a:pt x="110" y="85"/>
                  </a:cubicBezTo>
                  <a:cubicBezTo>
                    <a:pt x="110" y="85"/>
                    <a:pt x="110" y="85"/>
                    <a:pt x="110" y="85"/>
                  </a:cubicBezTo>
                  <a:close/>
                  <a:moveTo>
                    <a:pt x="6" y="4"/>
                  </a:moveTo>
                  <a:cubicBezTo>
                    <a:pt x="110" y="83"/>
                    <a:pt x="110" y="83"/>
                    <a:pt x="110" y="83"/>
                  </a:cubicBezTo>
                  <a:cubicBezTo>
                    <a:pt x="171" y="65"/>
                    <a:pt x="171" y="65"/>
                    <a:pt x="171" y="65"/>
                  </a:cubicBezTo>
                  <a:lnTo>
                    <a:pt x="6" y="4"/>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7" name="Freeform 40"/>
            <p:cNvSpPr>
              <a:spLocks noEditPoints="1"/>
            </p:cNvSpPr>
            <p:nvPr/>
          </p:nvSpPr>
          <p:spPr bwMode="auto">
            <a:xfrm flipH="1" flipV="1">
              <a:off x="-123197" y="469048"/>
              <a:ext cx="321799" cy="196150"/>
            </a:xfrm>
            <a:custGeom>
              <a:avLst/>
              <a:gdLst>
                <a:gd name="T0" fmla="*/ 174 w 230"/>
                <a:gd name="T1" fmla="*/ 140 h 140"/>
                <a:gd name="T2" fmla="*/ 174 w 230"/>
                <a:gd name="T3" fmla="*/ 140 h 140"/>
                <a:gd name="T4" fmla="*/ 0 w 230"/>
                <a:gd name="T5" fmla="*/ 76 h 140"/>
                <a:gd name="T6" fmla="*/ 0 w 230"/>
                <a:gd name="T7" fmla="*/ 75 h 140"/>
                <a:gd name="T8" fmla="*/ 0 w 230"/>
                <a:gd name="T9" fmla="*/ 75 h 140"/>
                <a:gd name="T10" fmla="*/ 229 w 230"/>
                <a:gd name="T11" fmla="*/ 0 h 140"/>
                <a:gd name="T12" fmla="*/ 230 w 230"/>
                <a:gd name="T13" fmla="*/ 1 h 140"/>
                <a:gd name="T14" fmla="*/ 230 w 230"/>
                <a:gd name="T15" fmla="*/ 2 h 140"/>
                <a:gd name="T16" fmla="*/ 175 w 230"/>
                <a:gd name="T17" fmla="*/ 139 h 140"/>
                <a:gd name="T18" fmla="*/ 174 w 230"/>
                <a:gd name="T19" fmla="*/ 140 h 140"/>
                <a:gd name="T20" fmla="*/ 4 w 230"/>
                <a:gd name="T21" fmla="*/ 76 h 140"/>
                <a:gd name="T22" fmla="*/ 174 w 230"/>
                <a:gd name="T23" fmla="*/ 137 h 140"/>
                <a:gd name="T24" fmla="*/ 228 w 230"/>
                <a:gd name="T25" fmla="*/ 3 h 140"/>
                <a:gd name="T26" fmla="*/ 4 w 230"/>
                <a:gd name="T27" fmla="*/ 7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0" h="140">
                  <a:moveTo>
                    <a:pt x="174" y="140"/>
                  </a:moveTo>
                  <a:cubicBezTo>
                    <a:pt x="174" y="140"/>
                    <a:pt x="174" y="140"/>
                    <a:pt x="174" y="140"/>
                  </a:cubicBezTo>
                  <a:cubicBezTo>
                    <a:pt x="0" y="76"/>
                    <a:pt x="0" y="76"/>
                    <a:pt x="0" y="76"/>
                  </a:cubicBezTo>
                  <a:cubicBezTo>
                    <a:pt x="0" y="76"/>
                    <a:pt x="0" y="76"/>
                    <a:pt x="0" y="75"/>
                  </a:cubicBezTo>
                  <a:cubicBezTo>
                    <a:pt x="0" y="75"/>
                    <a:pt x="0" y="75"/>
                    <a:pt x="0" y="75"/>
                  </a:cubicBezTo>
                  <a:cubicBezTo>
                    <a:pt x="229" y="0"/>
                    <a:pt x="229" y="0"/>
                    <a:pt x="229" y="0"/>
                  </a:cubicBezTo>
                  <a:cubicBezTo>
                    <a:pt x="229" y="0"/>
                    <a:pt x="230" y="0"/>
                    <a:pt x="230" y="1"/>
                  </a:cubicBezTo>
                  <a:cubicBezTo>
                    <a:pt x="230" y="1"/>
                    <a:pt x="230" y="1"/>
                    <a:pt x="230" y="2"/>
                  </a:cubicBezTo>
                  <a:cubicBezTo>
                    <a:pt x="175" y="139"/>
                    <a:pt x="175" y="139"/>
                    <a:pt x="175" y="139"/>
                  </a:cubicBezTo>
                  <a:cubicBezTo>
                    <a:pt x="175" y="139"/>
                    <a:pt x="175" y="140"/>
                    <a:pt x="174" y="140"/>
                  </a:cubicBezTo>
                  <a:close/>
                  <a:moveTo>
                    <a:pt x="4" y="76"/>
                  </a:moveTo>
                  <a:cubicBezTo>
                    <a:pt x="174" y="137"/>
                    <a:pt x="174" y="137"/>
                    <a:pt x="174" y="137"/>
                  </a:cubicBezTo>
                  <a:cubicBezTo>
                    <a:pt x="228" y="3"/>
                    <a:pt x="228" y="3"/>
                    <a:pt x="228" y="3"/>
                  </a:cubicBezTo>
                  <a:lnTo>
                    <a:pt x="4" y="76"/>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8" name="Freeform 41"/>
            <p:cNvSpPr>
              <a:spLocks noEditPoints="1"/>
            </p:cNvSpPr>
            <p:nvPr/>
          </p:nvSpPr>
          <p:spPr bwMode="auto">
            <a:xfrm flipH="1" flipV="1">
              <a:off x="-45875" y="27855"/>
              <a:ext cx="114279" cy="444037"/>
            </a:xfrm>
            <a:custGeom>
              <a:avLst/>
              <a:gdLst>
                <a:gd name="T0" fmla="*/ 1 w 82"/>
                <a:gd name="T1" fmla="*/ 317 h 317"/>
                <a:gd name="T2" fmla="*/ 1 w 82"/>
                <a:gd name="T3" fmla="*/ 317 h 317"/>
                <a:gd name="T4" fmla="*/ 0 w 82"/>
                <a:gd name="T5" fmla="*/ 316 h 317"/>
                <a:gd name="T6" fmla="*/ 16 w 82"/>
                <a:gd name="T7" fmla="*/ 20 h 317"/>
                <a:gd name="T8" fmla="*/ 17 w 82"/>
                <a:gd name="T9" fmla="*/ 19 h 317"/>
                <a:gd name="T10" fmla="*/ 81 w 82"/>
                <a:gd name="T11" fmla="*/ 0 h 317"/>
                <a:gd name="T12" fmla="*/ 82 w 82"/>
                <a:gd name="T13" fmla="*/ 0 h 317"/>
                <a:gd name="T14" fmla="*/ 82 w 82"/>
                <a:gd name="T15" fmla="*/ 1 h 317"/>
                <a:gd name="T16" fmla="*/ 2 w 82"/>
                <a:gd name="T17" fmla="*/ 316 h 317"/>
                <a:gd name="T18" fmla="*/ 1 w 82"/>
                <a:gd name="T19" fmla="*/ 317 h 317"/>
                <a:gd name="T20" fmla="*/ 18 w 82"/>
                <a:gd name="T21" fmla="*/ 21 h 317"/>
                <a:gd name="T22" fmla="*/ 2 w 82"/>
                <a:gd name="T23" fmla="*/ 306 h 317"/>
                <a:gd name="T24" fmla="*/ 80 w 82"/>
                <a:gd name="T25" fmla="*/ 2 h 317"/>
                <a:gd name="T26" fmla="*/ 18 w 82"/>
                <a:gd name="T27" fmla="*/ 2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 h="317">
                  <a:moveTo>
                    <a:pt x="1" y="317"/>
                  </a:moveTo>
                  <a:cubicBezTo>
                    <a:pt x="1" y="317"/>
                    <a:pt x="1" y="317"/>
                    <a:pt x="1" y="317"/>
                  </a:cubicBezTo>
                  <a:cubicBezTo>
                    <a:pt x="0" y="317"/>
                    <a:pt x="0" y="316"/>
                    <a:pt x="0" y="316"/>
                  </a:cubicBezTo>
                  <a:cubicBezTo>
                    <a:pt x="16" y="20"/>
                    <a:pt x="16" y="20"/>
                    <a:pt x="16" y="20"/>
                  </a:cubicBezTo>
                  <a:cubicBezTo>
                    <a:pt x="16" y="19"/>
                    <a:pt x="16" y="19"/>
                    <a:pt x="17" y="19"/>
                  </a:cubicBezTo>
                  <a:cubicBezTo>
                    <a:pt x="81" y="0"/>
                    <a:pt x="81" y="0"/>
                    <a:pt x="81" y="0"/>
                  </a:cubicBezTo>
                  <a:cubicBezTo>
                    <a:pt x="81" y="0"/>
                    <a:pt x="82" y="0"/>
                    <a:pt x="82" y="0"/>
                  </a:cubicBezTo>
                  <a:cubicBezTo>
                    <a:pt x="82" y="0"/>
                    <a:pt x="82" y="1"/>
                    <a:pt x="82" y="1"/>
                  </a:cubicBezTo>
                  <a:cubicBezTo>
                    <a:pt x="2" y="316"/>
                    <a:pt x="2" y="316"/>
                    <a:pt x="2" y="316"/>
                  </a:cubicBezTo>
                  <a:cubicBezTo>
                    <a:pt x="2" y="316"/>
                    <a:pt x="1" y="317"/>
                    <a:pt x="1" y="317"/>
                  </a:cubicBezTo>
                  <a:close/>
                  <a:moveTo>
                    <a:pt x="18" y="21"/>
                  </a:moveTo>
                  <a:cubicBezTo>
                    <a:pt x="2" y="306"/>
                    <a:pt x="2" y="306"/>
                    <a:pt x="2" y="306"/>
                  </a:cubicBezTo>
                  <a:cubicBezTo>
                    <a:pt x="80" y="2"/>
                    <a:pt x="80" y="2"/>
                    <a:pt x="80" y="2"/>
                  </a:cubicBezTo>
                  <a:lnTo>
                    <a:pt x="18" y="21"/>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9" name="Freeform 49"/>
            <p:cNvSpPr>
              <a:spLocks noEditPoints="1"/>
            </p:cNvSpPr>
            <p:nvPr/>
          </p:nvSpPr>
          <p:spPr bwMode="auto">
            <a:xfrm flipH="1" flipV="1">
              <a:off x="-524024" y="27855"/>
              <a:ext cx="592428" cy="444037"/>
            </a:xfrm>
            <a:custGeom>
              <a:avLst/>
              <a:gdLst>
                <a:gd name="T0" fmla="*/ 1 w 424"/>
                <a:gd name="T1" fmla="*/ 317 h 317"/>
                <a:gd name="T2" fmla="*/ 0 w 424"/>
                <a:gd name="T3" fmla="*/ 316 h 317"/>
                <a:gd name="T4" fmla="*/ 0 w 424"/>
                <a:gd name="T5" fmla="*/ 315 h 317"/>
                <a:gd name="T6" fmla="*/ 81 w 424"/>
                <a:gd name="T7" fmla="*/ 0 h 317"/>
                <a:gd name="T8" fmla="*/ 81 w 424"/>
                <a:gd name="T9" fmla="*/ 0 h 317"/>
                <a:gd name="T10" fmla="*/ 82 w 424"/>
                <a:gd name="T11" fmla="*/ 0 h 317"/>
                <a:gd name="T12" fmla="*/ 424 w 424"/>
                <a:gd name="T13" fmla="*/ 236 h 317"/>
                <a:gd name="T14" fmla="*/ 424 w 424"/>
                <a:gd name="T15" fmla="*/ 237 h 317"/>
                <a:gd name="T16" fmla="*/ 424 w 424"/>
                <a:gd name="T17" fmla="*/ 238 h 317"/>
                <a:gd name="T18" fmla="*/ 1 w 424"/>
                <a:gd name="T19" fmla="*/ 317 h 317"/>
                <a:gd name="T20" fmla="*/ 1 w 424"/>
                <a:gd name="T21" fmla="*/ 317 h 317"/>
                <a:gd name="T22" fmla="*/ 82 w 424"/>
                <a:gd name="T23" fmla="*/ 2 h 317"/>
                <a:gd name="T24" fmla="*/ 2 w 424"/>
                <a:gd name="T25" fmla="*/ 314 h 317"/>
                <a:gd name="T26" fmla="*/ 421 w 424"/>
                <a:gd name="T27" fmla="*/ 236 h 317"/>
                <a:gd name="T28" fmla="*/ 82 w 424"/>
                <a:gd name="T29" fmla="*/ 2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4" h="317">
                  <a:moveTo>
                    <a:pt x="1" y="317"/>
                  </a:moveTo>
                  <a:cubicBezTo>
                    <a:pt x="1" y="317"/>
                    <a:pt x="0" y="317"/>
                    <a:pt x="0" y="316"/>
                  </a:cubicBezTo>
                  <a:cubicBezTo>
                    <a:pt x="0" y="316"/>
                    <a:pt x="0" y="316"/>
                    <a:pt x="0" y="315"/>
                  </a:cubicBezTo>
                  <a:cubicBezTo>
                    <a:pt x="81" y="0"/>
                    <a:pt x="81" y="0"/>
                    <a:pt x="81" y="0"/>
                  </a:cubicBezTo>
                  <a:cubicBezTo>
                    <a:pt x="81" y="0"/>
                    <a:pt x="81" y="0"/>
                    <a:pt x="81" y="0"/>
                  </a:cubicBezTo>
                  <a:cubicBezTo>
                    <a:pt x="81" y="0"/>
                    <a:pt x="82" y="0"/>
                    <a:pt x="82" y="0"/>
                  </a:cubicBezTo>
                  <a:cubicBezTo>
                    <a:pt x="424" y="236"/>
                    <a:pt x="424" y="236"/>
                    <a:pt x="424" y="236"/>
                  </a:cubicBezTo>
                  <a:cubicBezTo>
                    <a:pt x="424" y="236"/>
                    <a:pt x="424" y="237"/>
                    <a:pt x="424" y="237"/>
                  </a:cubicBezTo>
                  <a:cubicBezTo>
                    <a:pt x="424" y="237"/>
                    <a:pt x="424" y="238"/>
                    <a:pt x="424" y="238"/>
                  </a:cubicBezTo>
                  <a:cubicBezTo>
                    <a:pt x="1" y="317"/>
                    <a:pt x="1" y="317"/>
                    <a:pt x="1" y="317"/>
                  </a:cubicBezTo>
                  <a:cubicBezTo>
                    <a:pt x="1" y="317"/>
                    <a:pt x="1" y="317"/>
                    <a:pt x="1" y="317"/>
                  </a:cubicBezTo>
                  <a:close/>
                  <a:moveTo>
                    <a:pt x="82" y="2"/>
                  </a:moveTo>
                  <a:cubicBezTo>
                    <a:pt x="2" y="314"/>
                    <a:pt x="2" y="314"/>
                    <a:pt x="2" y="314"/>
                  </a:cubicBezTo>
                  <a:cubicBezTo>
                    <a:pt x="421" y="236"/>
                    <a:pt x="421" y="236"/>
                    <a:pt x="421" y="236"/>
                  </a:cubicBezTo>
                  <a:lnTo>
                    <a:pt x="82" y="2"/>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0" name="Freeform 57"/>
            <p:cNvSpPr>
              <a:spLocks noEditPoints="1"/>
            </p:cNvSpPr>
            <p:nvPr/>
          </p:nvSpPr>
          <p:spPr bwMode="auto">
            <a:xfrm flipH="1" flipV="1">
              <a:off x="966141" y="-28432"/>
              <a:ext cx="453134" cy="220029"/>
            </a:xfrm>
            <a:custGeom>
              <a:avLst/>
              <a:gdLst>
                <a:gd name="T0" fmla="*/ 1 w 324"/>
                <a:gd name="T1" fmla="*/ 157 h 157"/>
                <a:gd name="T2" fmla="*/ 0 w 324"/>
                <a:gd name="T3" fmla="*/ 157 h 157"/>
                <a:gd name="T4" fmla="*/ 1 w 324"/>
                <a:gd name="T5" fmla="*/ 156 h 157"/>
                <a:gd name="T6" fmla="*/ 267 w 324"/>
                <a:gd name="T7" fmla="*/ 0 h 157"/>
                <a:gd name="T8" fmla="*/ 268 w 324"/>
                <a:gd name="T9" fmla="*/ 0 h 157"/>
                <a:gd name="T10" fmla="*/ 268 w 324"/>
                <a:gd name="T11" fmla="*/ 0 h 157"/>
                <a:gd name="T12" fmla="*/ 323 w 324"/>
                <a:gd name="T13" fmla="*/ 98 h 157"/>
                <a:gd name="T14" fmla="*/ 323 w 324"/>
                <a:gd name="T15" fmla="*/ 99 h 157"/>
                <a:gd name="T16" fmla="*/ 323 w 324"/>
                <a:gd name="T17" fmla="*/ 99 h 157"/>
                <a:gd name="T18" fmla="*/ 1 w 324"/>
                <a:gd name="T19" fmla="*/ 157 h 157"/>
                <a:gd name="T20" fmla="*/ 1 w 324"/>
                <a:gd name="T21" fmla="*/ 157 h 157"/>
                <a:gd name="T22" fmla="*/ 267 w 324"/>
                <a:gd name="T23" fmla="*/ 2 h 157"/>
                <a:gd name="T24" fmla="*/ 6 w 324"/>
                <a:gd name="T25" fmla="*/ 154 h 157"/>
                <a:gd name="T26" fmla="*/ 321 w 324"/>
                <a:gd name="T27" fmla="*/ 98 h 157"/>
                <a:gd name="T28" fmla="*/ 267 w 324"/>
                <a:gd name="T29" fmla="*/ 2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4" h="157">
                  <a:moveTo>
                    <a:pt x="1" y="157"/>
                  </a:moveTo>
                  <a:cubicBezTo>
                    <a:pt x="1" y="157"/>
                    <a:pt x="1" y="157"/>
                    <a:pt x="0" y="157"/>
                  </a:cubicBezTo>
                  <a:cubicBezTo>
                    <a:pt x="0" y="156"/>
                    <a:pt x="0" y="156"/>
                    <a:pt x="1" y="156"/>
                  </a:cubicBezTo>
                  <a:cubicBezTo>
                    <a:pt x="267" y="0"/>
                    <a:pt x="267" y="0"/>
                    <a:pt x="267" y="0"/>
                  </a:cubicBezTo>
                  <a:cubicBezTo>
                    <a:pt x="267" y="0"/>
                    <a:pt x="267" y="0"/>
                    <a:pt x="268" y="0"/>
                  </a:cubicBezTo>
                  <a:cubicBezTo>
                    <a:pt x="268" y="0"/>
                    <a:pt x="268" y="0"/>
                    <a:pt x="268" y="0"/>
                  </a:cubicBezTo>
                  <a:cubicBezTo>
                    <a:pt x="323" y="98"/>
                    <a:pt x="323" y="98"/>
                    <a:pt x="323" y="98"/>
                  </a:cubicBezTo>
                  <a:cubicBezTo>
                    <a:pt x="323" y="98"/>
                    <a:pt x="324" y="99"/>
                    <a:pt x="323" y="99"/>
                  </a:cubicBezTo>
                  <a:cubicBezTo>
                    <a:pt x="323" y="99"/>
                    <a:pt x="323" y="99"/>
                    <a:pt x="323" y="99"/>
                  </a:cubicBezTo>
                  <a:cubicBezTo>
                    <a:pt x="1" y="157"/>
                    <a:pt x="1" y="157"/>
                    <a:pt x="1" y="157"/>
                  </a:cubicBezTo>
                  <a:cubicBezTo>
                    <a:pt x="1" y="157"/>
                    <a:pt x="1" y="157"/>
                    <a:pt x="1" y="157"/>
                  </a:cubicBezTo>
                  <a:close/>
                  <a:moveTo>
                    <a:pt x="267" y="2"/>
                  </a:moveTo>
                  <a:cubicBezTo>
                    <a:pt x="6" y="154"/>
                    <a:pt x="6" y="154"/>
                    <a:pt x="6" y="154"/>
                  </a:cubicBezTo>
                  <a:cubicBezTo>
                    <a:pt x="321" y="98"/>
                    <a:pt x="321" y="98"/>
                    <a:pt x="321" y="98"/>
                  </a:cubicBezTo>
                  <a:lnTo>
                    <a:pt x="267" y="2"/>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1" name="Freeform 58"/>
            <p:cNvSpPr>
              <a:spLocks noEditPoints="1"/>
            </p:cNvSpPr>
            <p:nvPr/>
          </p:nvSpPr>
          <p:spPr bwMode="auto">
            <a:xfrm flipH="1" flipV="1">
              <a:off x="813771" y="52871"/>
              <a:ext cx="231968" cy="184779"/>
            </a:xfrm>
            <a:custGeom>
              <a:avLst/>
              <a:gdLst>
                <a:gd name="T0" fmla="*/ 56 w 166"/>
                <a:gd name="T1" fmla="*/ 132 h 132"/>
                <a:gd name="T2" fmla="*/ 55 w 166"/>
                <a:gd name="T3" fmla="*/ 132 h 132"/>
                <a:gd name="T4" fmla="*/ 55 w 166"/>
                <a:gd name="T5" fmla="*/ 132 h 132"/>
                <a:gd name="T6" fmla="*/ 0 w 166"/>
                <a:gd name="T7" fmla="*/ 34 h 132"/>
                <a:gd name="T8" fmla="*/ 0 w 166"/>
                <a:gd name="T9" fmla="*/ 33 h 132"/>
                <a:gd name="T10" fmla="*/ 0 w 166"/>
                <a:gd name="T11" fmla="*/ 33 h 132"/>
                <a:gd name="T12" fmla="*/ 165 w 166"/>
                <a:gd name="T13" fmla="*/ 0 h 132"/>
                <a:gd name="T14" fmla="*/ 166 w 166"/>
                <a:gd name="T15" fmla="*/ 0 h 132"/>
                <a:gd name="T16" fmla="*/ 166 w 166"/>
                <a:gd name="T17" fmla="*/ 1 h 132"/>
                <a:gd name="T18" fmla="*/ 56 w 166"/>
                <a:gd name="T19" fmla="*/ 132 h 132"/>
                <a:gd name="T20" fmla="*/ 56 w 166"/>
                <a:gd name="T21" fmla="*/ 132 h 132"/>
                <a:gd name="T22" fmla="*/ 2 w 166"/>
                <a:gd name="T23" fmla="*/ 34 h 132"/>
                <a:gd name="T24" fmla="*/ 56 w 166"/>
                <a:gd name="T25" fmla="*/ 130 h 132"/>
                <a:gd name="T26" fmla="*/ 162 w 166"/>
                <a:gd name="T27" fmla="*/ 2 h 132"/>
                <a:gd name="T28" fmla="*/ 2 w 166"/>
                <a:gd name="T29" fmla="*/ 34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6" h="132">
                  <a:moveTo>
                    <a:pt x="56" y="132"/>
                  </a:moveTo>
                  <a:cubicBezTo>
                    <a:pt x="56" y="132"/>
                    <a:pt x="55" y="132"/>
                    <a:pt x="55" y="132"/>
                  </a:cubicBezTo>
                  <a:cubicBezTo>
                    <a:pt x="55" y="132"/>
                    <a:pt x="55" y="132"/>
                    <a:pt x="55" y="132"/>
                  </a:cubicBezTo>
                  <a:cubicBezTo>
                    <a:pt x="0" y="34"/>
                    <a:pt x="0" y="34"/>
                    <a:pt x="0" y="34"/>
                  </a:cubicBezTo>
                  <a:cubicBezTo>
                    <a:pt x="0" y="34"/>
                    <a:pt x="0" y="33"/>
                    <a:pt x="0" y="33"/>
                  </a:cubicBezTo>
                  <a:cubicBezTo>
                    <a:pt x="0" y="33"/>
                    <a:pt x="0" y="33"/>
                    <a:pt x="0" y="33"/>
                  </a:cubicBezTo>
                  <a:cubicBezTo>
                    <a:pt x="165" y="0"/>
                    <a:pt x="165" y="0"/>
                    <a:pt x="165" y="0"/>
                  </a:cubicBezTo>
                  <a:cubicBezTo>
                    <a:pt x="165" y="0"/>
                    <a:pt x="165" y="0"/>
                    <a:pt x="166" y="0"/>
                  </a:cubicBezTo>
                  <a:cubicBezTo>
                    <a:pt x="166" y="1"/>
                    <a:pt x="166" y="1"/>
                    <a:pt x="166" y="1"/>
                  </a:cubicBezTo>
                  <a:cubicBezTo>
                    <a:pt x="56" y="132"/>
                    <a:pt x="56" y="132"/>
                    <a:pt x="56" y="132"/>
                  </a:cubicBezTo>
                  <a:cubicBezTo>
                    <a:pt x="56" y="132"/>
                    <a:pt x="56" y="132"/>
                    <a:pt x="56" y="132"/>
                  </a:cubicBezTo>
                  <a:close/>
                  <a:moveTo>
                    <a:pt x="2" y="34"/>
                  </a:moveTo>
                  <a:cubicBezTo>
                    <a:pt x="56" y="130"/>
                    <a:pt x="56" y="130"/>
                    <a:pt x="56" y="130"/>
                  </a:cubicBezTo>
                  <a:cubicBezTo>
                    <a:pt x="162" y="2"/>
                    <a:pt x="162" y="2"/>
                    <a:pt x="162" y="2"/>
                  </a:cubicBezTo>
                  <a:lnTo>
                    <a:pt x="2" y="34"/>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2" name="Freeform 59"/>
            <p:cNvSpPr/>
            <p:nvPr/>
          </p:nvSpPr>
          <p:spPr bwMode="auto">
            <a:xfrm flipH="1" flipV="1">
              <a:off x="244653" y="977899"/>
              <a:ext cx="73912" cy="282000"/>
            </a:xfrm>
            <a:custGeom>
              <a:avLst/>
              <a:gdLst>
                <a:gd name="T0" fmla="*/ 1 w 53"/>
                <a:gd name="T1" fmla="*/ 201 h 201"/>
                <a:gd name="T2" fmla="*/ 0 w 53"/>
                <a:gd name="T3" fmla="*/ 201 h 201"/>
                <a:gd name="T4" fmla="*/ 0 w 53"/>
                <a:gd name="T5" fmla="*/ 200 h 201"/>
                <a:gd name="T6" fmla="*/ 51 w 53"/>
                <a:gd name="T7" fmla="*/ 1 h 201"/>
                <a:gd name="T8" fmla="*/ 52 w 53"/>
                <a:gd name="T9" fmla="*/ 1 h 201"/>
                <a:gd name="T10" fmla="*/ 53 w 53"/>
                <a:gd name="T11" fmla="*/ 2 h 201"/>
                <a:gd name="T12" fmla="*/ 1 w 53"/>
                <a:gd name="T13" fmla="*/ 201 h 201"/>
                <a:gd name="T14" fmla="*/ 1 w 53"/>
                <a:gd name="T15" fmla="*/ 201 h 2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201">
                  <a:moveTo>
                    <a:pt x="1" y="201"/>
                  </a:moveTo>
                  <a:cubicBezTo>
                    <a:pt x="0" y="201"/>
                    <a:pt x="0" y="201"/>
                    <a:pt x="0" y="201"/>
                  </a:cubicBezTo>
                  <a:cubicBezTo>
                    <a:pt x="0" y="201"/>
                    <a:pt x="0" y="201"/>
                    <a:pt x="0" y="200"/>
                  </a:cubicBezTo>
                  <a:cubicBezTo>
                    <a:pt x="51" y="1"/>
                    <a:pt x="51" y="1"/>
                    <a:pt x="51" y="1"/>
                  </a:cubicBezTo>
                  <a:cubicBezTo>
                    <a:pt x="51" y="1"/>
                    <a:pt x="52" y="0"/>
                    <a:pt x="52" y="1"/>
                  </a:cubicBezTo>
                  <a:cubicBezTo>
                    <a:pt x="53" y="1"/>
                    <a:pt x="53" y="1"/>
                    <a:pt x="53" y="2"/>
                  </a:cubicBezTo>
                  <a:cubicBezTo>
                    <a:pt x="1" y="201"/>
                    <a:pt x="1" y="201"/>
                    <a:pt x="1" y="201"/>
                  </a:cubicBezTo>
                  <a:cubicBezTo>
                    <a:pt x="1" y="201"/>
                    <a:pt x="1" y="201"/>
                    <a:pt x="1" y="201"/>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3" name="Freeform 60"/>
            <p:cNvSpPr>
              <a:spLocks noEditPoints="1"/>
            </p:cNvSpPr>
            <p:nvPr/>
          </p:nvSpPr>
          <p:spPr bwMode="auto">
            <a:xfrm flipH="1" flipV="1">
              <a:off x="-58952" y="977899"/>
              <a:ext cx="377516" cy="280295"/>
            </a:xfrm>
            <a:custGeom>
              <a:avLst/>
              <a:gdLst>
                <a:gd name="T0" fmla="*/ 1 w 270"/>
                <a:gd name="T1" fmla="*/ 200 h 200"/>
                <a:gd name="T2" fmla="*/ 0 w 270"/>
                <a:gd name="T3" fmla="*/ 200 h 200"/>
                <a:gd name="T4" fmla="*/ 0 w 270"/>
                <a:gd name="T5" fmla="*/ 199 h 200"/>
                <a:gd name="T6" fmla="*/ 51 w 270"/>
                <a:gd name="T7" fmla="*/ 0 h 200"/>
                <a:gd name="T8" fmla="*/ 52 w 270"/>
                <a:gd name="T9" fmla="*/ 0 h 200"/>
                <a:gd name="T10" fmla="*/ 52 w 270"/>
                <a:gd name="T11" fmla="*/ 0 h 200"/>
                <a:gd name="T12" fmla="*/ 269 w 270"/>
                <a:gd name="T13" fmla="*/ 65 h 200"/>
                <a:gd name="T14" fmla="*/ 270 w 270"/>
                <a:gd name="T15" fmla="*/ 66 h 200"/>
                <a:gd name="T16" fmla="*/ 270 w 270"/>
                <a:gd name="T17" fmla="*/ 67 h 200"/>
                <a:gd name="T18" fmla="*/ 1 w 270"/>
                <a:gd name="T19" fmla="*/ 200 h 200"/>
                <a:gd name="T20" fmla="*/ 1 w 270"/>
                <a:gd name="T21" fmla="*/ 200 h 200"/>
                <a:gd name="T22" fmla="*/ 53 w 270"/>
                <a:gd name="T23" fmla="*/ 2 h 200"/>
                <a:gd name="T24" fmla="*/ 2 w 270"/>
                <a:gd name="T25" fmla="*/ 198 h 200"/>
                <a:gd name="T26" fmla="*/ 267 w 270"/>
                <a:gd name="T27" fmla="*/ 66 h 200"/>
                <a:gd name="T28" fmla="*/ 53 w 270"/>
                <a:gd name="T29" fmla="*/ 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0" h="200">
                  <a:moveTo>
                    <a:pt x="1" y="200"/>
                  </a:moveTo>
                  <a:cubicBezTo>
                    <a:pt x="0" y="200"/>
                    <a:pt x="0" y="200"/>
                    <a:pt x="0" y="200"/>
                  </a:cubicBezTo>
                  <a:cubicBezTo>
                    <a:pt x="0" y="200"/>
                    <a:pt x="0" y="199"/>
                    <a:pt x="0" y="199"/>
                  </a:cubicBezTo>
                  <a:cubicBezTo>
                    <a:pt x="51" y="0"/>
                    <a:pt x="51" y="0"/>
                    <a:pt x="51" y="0"/>
                  </a:cubicBezTo>
                  <a:cubicBezTo>
                    <a:pt x="51" y="0"/>
                    <a:pt x="52" y="0"/>
                    <a:pt x="52" y="0"/>
                  </a:cubicBezTo>
                  <a:cubicBezTo>
                    <a:pt x="52" y="0"/>
                    <a:pt x="52" y="0"/>
                    <a:pt x="52" y="0"/>
                  </a:cubicBezTo>
                  <a:cubicBezTo>
                    <a:pt x="269" y="65"/>
                    <a:pt x="269" y="65"/>
                    <a:pt x="269" y="65"/>
                  </a:cubicBezTo>
                  <a:cubicBezTo>
                    <a:pt x="270" y="65"/>
                    <a:pt x="270" y="65"/>
                    <a:pt x="270" y="66"/>
                  </a:cubicBezTo>
                  <a:cubicBezTo>
                    <a:pt x="270" y="66"/>
                    <a:pt x="270" y="66"/>
                    <a:pt x="270" y="67"/>
                  </a:cubicBezTo>
                  <a:cubicBezTo>
                    <a:pt x="1" y="200"/>
                    <a:pt x="1" y="200"/>
                    <a:pt x="1" y="200"/>
                  </a:cubicBezTo>
                  <a:cubicBezTo>
                    <a:pt x="1" y="200"/>
                    <a:pt x="1" y="200"/>
                    <a:pt x="1" y="200"/>
                  </a:cubicBezTo>
                  <a:close/>
                  <a:moveTo>
                    <a:pt x="53" y="2"/>
                  </a:moveTo>
                  <a:cubicBezTo>
                    <a:pt x="2" y="198"/>
                    <a:pt x="2" y="198"/>
                    <a:pt x="2" y="198"/>
                  </a:cubicBezTo>
                  <a:cubicBezTo>
                    <a:pt x="267" y="66"/>
                    <a:pt x="267" y="66"/>
                    <a:pt x="267" y="66"/>
                  </a:cubicBezTo>
                  <a:lnTo>
                    <a:pt x="53" y="2"/>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4" name="Freeform 61"/>
            <p:cNvSpPr>
              <a:spLocks noEditPoints="1"/>
            </p:cNvSpPr>
            <p:nvPr/>
          </p:nvSpPr>
          <p:spPr bwMode="auto">
            <a:xfrm flipH="1" flipV="1">
              <a:off x="-123198" y="623125"/>
              <a:ext cx="441763" cy="357617"/>
            </a:xfrm>
            <a:custGeom>
              <a:avLst/>
              <a:gdLst>
                <a:gd name="T0" fmla="*/ 77 w 316"/>
                <a:gd name="T1" fmla="*/ 255 h 255"/>
                <a:gd name="T2" fmla="*/ 76 w 316"/>
                <a:gd name="T3" fmla="*/ 254 h 255"/>
                <a:gd name="T4" fmla="*/ 0 w 316"/>
                <a:gd name="T5" fmla="*/ 2 h 255"/>
                <a:gd name="T6" fmla="*/ 0 w 316"/>
                <a:gd name="T7" fmla="*/ 1 h 255"/>
                <a:gd name="T8" fmla="*/ 1 w 316"/>
                <a:gd name="T9" fmla="*/ 1 h 255"/>
                <a:gd name="T10" fmla="*/ 316 w 316"/>
                <a:gd name="T11" fmla="*/ 226 h 255"/>
                <a:gd name="T12" fmla="*/ 316 w 316"/>
                <a:gd name="T13" fmla="*/ 227 h 255"/>
                <a:gd name="T14" fmla="*/ 316 w 316"/>
                <a:gd name="T15" fmla="*/ 227 h 255"/>
                <a:gd name="T16" fmla="*/ 77 w 316"/>
                <a:gd name="T17" fmla="*/ 255 h 255"/>
                <a:gd name="T18" fmla="*/ 77 w 316"/>
                <a:gd name="T19" fmla="*/ 255 h 255"/>
                <a:gd name="T20" fmla="*/ 2 w 316"/>
                <a:gd name="T21" fmla="*/ 4 h 255"/>
                <a:gd name="T22" fmla="*/ 78 w 316"/>
                <a:gd name="T23" fmla="*/ 253 h 255"/>
                <a:gd name="T24" fmla="*/ 313 w 316"/>
                <a:gd name="T25" fmla="*/ 226 h 255"/>
                <a:gd name="T26" fmla="*/ 2 w 316"/>
                <a:gd name="T27" fmla="*/ 4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6" h="255">
                  <a:moveTo>
                    <a:pt x="77" y="255"/>
                  </a:moveTo>
                  <a:cubicBezTo>
                    <a:pt x="77" y="255"/>
                    <a:pt x="76" y="255"/>
                    <a:pt x="76" y="254"/>
                  </a:cubicBezTo>
                  <a:cubicBezTo>
                    <a:pt x="0" y="2"/>
                    <a:pt x="0" y="2"/>
                    <a:pt x="0" y="2"/>
                  </a:cubicBezTo>
                  <a:cubicBezTo>
                    <a:pt x="0" y="1"/>
                    <a:pt x="0" y="1"/>
                    <a:pt x="0" y="1"/>
                  </a:cubicBezTo>
                  <a:cubicBezTo>
                    <a:pt x="0" y="0"/>
                    <a:pt x="1" y="0"/>
                    <a:pt x="1" y="1"/>
                  </a:cubicBezTo>
                  <a:cubicBezTo>
                    <a:pt x="316" y="226"/>
                    <a:pt x="316" y="226"/>
                    <a:pt x="316" y="226"/>
                  </a:cubicBezTo>
                  <a:cubicBezTo>
                    <a:pt x="316" y="226"/>
                    <a:pt x="316" y="226"/>
                    <a:pt x="316" y="227"/>
                  </a:cubicBezTo>
                  <a:cubicBezTo>
                    <a:pt x="316" y="227"/>
                    <a:pt x="316" y="227"/>
                    <a:pt x="316" y="227"/>
                  </a:cubicBezTo>
                  <a:cubicBezTo>
                    <a:pt x="77" y="255"/>
                    <a:pt x="77" y="255"/>
                    <a:pt x="77" y="255"/>
                  </a:cubicBezTo>
                  <a:cubicBezTo>
                    <a:pt x="77" y="255"/>
                    <a:pt x="77" y="255"/>
                    <a:pt x="77" y="255"/>
                  </a:cubicBezTo>
                  <a:close/>
                  <a:moveTo>
                    <a:pt x="2" y="4"/>
                  </a:moveTo>
                  <a:cubicBezTo>
                    <a:pt x="78" y="253"/>
                    <a:pt x="78" y="253"/>
                    <a:pt x="78" y="253"/>
                  </a:cubicBezTo>
                  <a:cubicBezTo>
                    <a:pt x="313" y="226"/>
                    <a:pt x="313" y="226"/>
                    <a:pt x="313" y="226"/>
                  </a:cubicBezTo>
                  <a:lnTo>
                    <a:pt x="2" y="4"/>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5" name="Freeform 62"/>
            <p:cNvSpPr>
              <a:spLocks noEditPoints="1"/>
            </p:cNvSpPr>
            <p:nvPr/>
          </p:nvSpPr>
          <p:spPr bwMode="auto">
            <a:xfrm flipH="1" flipV="1">
              <a:off x="-123198" y="662355"/>
              <a:ext cx="441763" cy="504871"/>
            </a:xfrm>
            <a:custGeom>
              <a:avLst/>
              <a:gdLst>
                <a:gd name="T0" fmla="*/ 315 w 316"/>
                <a:gd name="T1" fmla="*/ 360 h 360"/>
                <a:gd name="T2" fmla="*/ 315 w 316"/>
                <a:gd name="T3" fmla="*/ 360 h 360"/>
                <a:gd name="T4" fmla="*/ 0 w 316"/>
                <a:gd name="T5" fmla="*/ 135 h 360"/>
                <a:gd name="T6" fmla="*/ 0 w 316"/>
                <a:gd name="T7" fmla="*/ 134 h 360"/>
                <a:gd name="T8" fmla="*/ 0 w 316"/>
                <a:gd name="T9" fmla="*/ 134 h 360"/>
                <a:gd name="T10" fmla="*/ 269 w 316"/>
                <a:gd name="T11" fmla="*/ 0 h 360"/>
                <a:gd name="T12" fmla="*/ 270 w 316"/>
                <a:gd name="T13" fmla="*/ 0 h 360"/>
                <a:gd name="T14" fmla="*/ 270 w 316"/>
                <a:gd name="T15" fmla="*/ 1 h 360"/>
                <a:gd name="T16" fmla="*/ 316 w 316"/>
                <a:gd name="T17" fmla="*/ 359 h 360"/>
                <a:gd name="T18" fmla="*/ 316 w 316"/>
                <a:gd name="T19" fmla="*/ 360 h 360"/>
                <a:gd name="T20" fmla="*/ 315 w 316"/>
                <a:gd name="T21" fmla="*/ 360 h 360"/>
                <a:gd name="T22" fmla="*/ 2 w 316"/>
                <a:gd name="T23" fmla="*/ 135 h 360"/>
                <a:gd name="T24" fmla="*/ 314 w 316"/>
                <a:gd name="T25" fmla="*/ 357 h 360"/>
                <a:gd name="T26" fmla="*/ 268 w 316"/>
                <a:gd name="T27" fmla="*/ 2 h 360"/>
                <a:gd name="T28" fmla="*/ 2 w 316"/>
                <a:gd name="T29" fmla="*/ 135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6" h="360">
                  <a:moveTo>
                    <a:pt x="315" y="360"/>
                  </a:moveTo>
                  <a:cubicBezTo>
                    <a:pt x="315" y="360"/>
                    <a:pt x="315" y="360"/>
                    <a:pt x="315" y="360"/>
                  </a:cubicBezTo>
                  <a:cubicBezTo>
                    <a:pt x="0" y="135"/>
                    <a:pt x="0" y="135"/>
                    <a:pt x="0" y="135"/>
                  </a:cubicBezTo>
                  <a:cubicBezTo>
                    <a:pt x="0" y="135"/>
                    <a:pt x="0" y="135"/>
                    <a:pt x="0" y="134"/>
                  </a:cubicBezTo>
                  <a:cubicBezTo>
                    <a:pt x="0" y="134"/>
                    <a:pt x="0" y="134"/>
                    <a:pt x="0" y="134"/>
                  </a:cubicBezTo>
                  <a:cubicBezTo>
                    <a:pt x="269" y="0"/>
                    <a:pt x="269" y="0"/>
                    <a:pt x="269" y="0"/>
                  </a:cubicBezTo>
                  <a:cubicBezTo>
                    <a:pt x="269" y="0"/>
                    <a:pt x="269" y="0"/>
                    <a:pt x="270" y="0"/>
                  </a:cubicBezTo>
                  <a:cubicBezTo>
                    <a:pt x="270" y="0"/>
                    <a:pt x="270" y="0"/>
                    <a:pt x="270" y="1"/>
                  </a:cubicBezTo>
                  <a:cubicBezTo>
                    <a:pt x="316" y="359"/>
                    <a:pt x="316" y="359"/>
                    <a:pt x="316" y="359"/>
                  </a:cubicBezTo>
                  <a:cubicBezTo>
                    <a:pt x="316" y="360"/>
                    <a:pt x="316" y="360"/>
                    <a:pt x="316" y="360"/>
                  </a:cubicBezTo>
                  <a:cubicBezTo>
                    <a:pt x="316" y="360"/>
                    <a:pt x="316" y="360"/>
                    <a:pt x="315" y="360"/>
                  </a:cubicBezTo>
                  <a:close/>
                  <a:moveTo>
                    <a:pt x="2" y="135"/>
                  </a:moveTo>
                  <a:cubicBezTo>
                    <a:pt x="314" y="357"/>
                    <a:pt x="314" y="357"/>
                    <a:pt x="314" y="357"/>
                  </a:cubicBezTo>
                  <a:cubicBezTo>
                    <a:pt x="268" y="2"/>
                    <a:pt x="268" y="2"/>
                    <a:pt x="268" y="2"/>
                  </a:cubicBezTo>
                  <a:lnTo>
                    <a:pt x="2" y="135"/>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6" name="Freeform 63"/>
            <p:cNvSpPr>
              <a:spLocks noEditPoints="1"/>
            </p:cNvSpPr>
            <p:nvPr/>
          </p:nvSpPr>
          <p:spPr bwMode="auto">
            <a:xfrm flipH="1" flipV="1">
              <a:off x="195758" y="375238"/>
              <a:ext cx="246182" cy="250730"/>
            </a:xfrm>
            <a:custGeom>
              <a:avLst/>
              <a:gdLst>
                <a:gd name="T0" fmla="*/ 1 w 176"/>
                <a:gd name="T1" fmla="*/ 179 h 179"/>
                <a:gd name="T2" fmla="*/ 1 w 176"/>
                <a:gd name="T3" fmla="*/ 178 h 179"/>
                <a:gd name="T4" fmla="*/ 1 w 176"/>
                <a:gd name="T5" fmla="*/ 177 h 179"/>
                <a:gd name="T6" fmla="*/ 164 w 176"/>
                <a:gd name="T7" fmla="*/ 0 h 179"/>
                <a:gd name="T8" fmla="*/ 165 w 176"/>
                <a:gd name="T9" fmla="*/ 0 h 179"/>
                <a:gd name="T10" fmla="*/ 166 w 176"/>
                <a:gd name="T11" fmla="*/ 1 h 179"/>
                <a:gd name="T12" fmla="*/ 176 w 176"/>
                <a:gd name="T13" fmla="*/ 47 h 179"/>
                <a:gd name="T14" fmla="*/ 175 w 176"/>
                <a:gd name="T15" fmla="*/ 48 h 179"/>
                <a:gd name="T16" fmla="*/ 2 w 176"/>
                <a:gd name="T17" fmla="*/ 179 h 179"/>
                <a:gd name="T18" fmla="*/ 1 w 176"/>
                <a:gd name="T19" fmla="*/ 179 h 179"/>
                <a:gd name="T20" fmla="*/ 165 w 176"/>
                <a:gd name="T21" fmla="*/ 3 h 179"/>
                <a:gd name="T22" fmla="*/ 9 w 176"/>
                <a:gd name="T23" fmla="*/ 171 h 179"/>
                <a:gd name="T24" fmla="*/ 174 w 176"/>
                <a:gd name="T25" fmla="*/ 47 h 179"/>
                <a:gd name="T26" fmla="*/ 165 w 176"/>
                <a:gd name="T27" fmla="*/ 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6" h="179">
                  <a:moveTo>
                    <a:pt x="1" y="179"/>
                  </a:moveTo>
                  <a:cubicBezTo>
                    <a:pt x="1" y="179"/>
                    <a:pt x="1" y="179"/>
                    <a:pt x="1" y="178"/>
                  </a:cubicBezTo>
                  <a:cubicBezTo>
                    <a:pt x="0" y="178"/>
                    <a:pt x="0" y="177"/>
                    <a:pt x="1" y="177"/>
                  </a:cubicBezTo>
                  <a:cubicBezTo>
                    <a:pt x="164" y="0"/>
                    <a:pt x="164" y="0"/>
                    <a:pt x="164" y="0"/>
                  </a:cubicBezTo>
                  <a:cubicBezTo>
                    <a:pt x="165" y="0"/>
                    <a:pt x="165" y="0"/>
                    <a:pt x="165" y="0"/>
                  </a:cubicBezTo>
                  <a:cubicBezTo>
                    <a:pt x="166" y="0"/>
                    <a:pt x="166" y="0"/>
                    <a:pt x="166" y="1"/>
                  </a:cubicBezTo>
                  <a:cubicBezTo>
                    <a:pt x="176" y="47"/>
                    <a:pt x="176" y="47"/>
                    <a:pt x="176" y="47"/>
                  </a:cubicBezTo>
                  <a:cubicBezTo>
                    <a:pt x="176" y="48"/>
                    <a:pt x="176" y="48"/>
                    <a:pt x="175" y="48"/>
                  </a:cubicBezTo>
                  <a:cubicBezTo>
                    <a:pt x="2" y="179"/>
                    <a:pt x="2" y="179"/>
                    <a:pt x="2" y="179"/>
                  </a:cubicBezTo>
                  <a:cubicBezTo>
                    <a:pt x="2" y="179"/>
                    <a:pt x="1" y="179"/>
                    <a:pt x="1" y="179"/>
                  </a:cubicBezTo>
                  <a:close/>
                  <a:moveTo>
                    <a:pt x="165" y="3"/>
                  </a:moveTo>
                  <a:cubicBezTo>
                    <a:pt x="9" y="171"/>
                    <a:pt x="9" y="171"/>
                    <a:pt x="9" y="171"/>
                  </a:cubicBezTo>
                  <a:cubicBezTo>
                    <a:pt x="174" y="47"/>
                    <a:pt x="174" y="47"/>
                    <a:pt x="174" y="47"/>
                  </a:cubicBezTo>
                  <a:lnTo>
                    <a:pt x="165" y="3"/>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7" name="Freeform 64"/>
            <p:cNvSpPr>
              <a:spLocks noEditPoints="1"/>
            </p:cNvSpPr>
            <p:nvPr/>
          </p:nvSpPr>
          <p:spPr bwMode="auto">
            <a:xfrm flipH="1" flipV="1">
              <a:off x="43387" y="375238"/>
              <a:ext cx="398553" cy="186484"/>
            </a:xfrm>
            <a:custGeom>
              <a:avLst/>
              <a:gdLst>
                <a:gd name="T0" fmla="*/ 1 w 285"/>
                <a:gd name="T1" fmla="*/ 133 h 133"/>
                <a:gd name="T2" fmla="*/ 0 w 285"/>
                <a:gd name="T3" fmla="*/ 132 h 133"/>
                <a:gd name="T4" fmla="*/ 1 w 285"/>
                <a:gd name="T5" fmla="*/ 131 h 133"/>
                <a:gd name="T6" fmla="*/ 174 w 285"/>
                <a:gd name="T7" fmla="*/ 1 h 133"/>
                <a:gd name="T8" fmla="*/ 175 w 285"/>
                <a:gd name="T9" fmla="*/ 1 h 133"/>
                <a:gd name="T10" fmla="*/ 285 w 285"/>
                <a:gd name="T11" fmla="*/ 83 h 133"/>
                <a:gd name="T12" fmla="*/ 285 w 285"/>
                <a:gd name="T13" fmla="*/ 84 h 133"/>
                <a:gd name="T14" fmla="*/ 284 w 285"/>
                <a:gd name="T15" fmla="*/ 85 h 133"/>
                <a:gd name="T16" fmla="*/ 1 w 285"/>
                <a:gd name="T17" fmla="*/ 133 h 133"/>
                <a:gd name="T18" fmla="*/ 1 w 285"/>
                <a:gd name="T19" fmla="*/ 133 h 133"/>
                <a:gd name="T20" fmla="*/ 175 w 285"/>
                <a:gd name="T21" fmla="*/ 3 h 133"/>
                <a:gd name="T22" fmla="*/ 5 w 285"/>
                <a:gd name="T23" fmla="*/ 130 h 133"/>
                <a:gd name="T24" fmla="*/ 282 w 285"/>
                <a:gd name="T25" fmla="*/ 83 h 133"/>
                <a:gd name="T26" fmla="*/ 175 w 285"/>
                <a:gd name="T27" fmla="*/ 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 h="133">
                  <a:moveTo>
                    <a:pt x="1" y="133"/>
                  </a:moveTo>
                  <a:cubicBezTo>
                    <a:pt x="1" y="133"/>
                    <a:pt x="0" y="132"/>
                    <a:pt x="0" y="132"/>
                  </a:cubicBezTo>
                  <a:cubicBezTo>
                    <a:pt x="0" y="132"/>
                    <a:pt x="0" y="131"/>
                    <a:pt x="1" y="131"/>
                  </a:cubicBezTo>
                  <a:cubicBezTo>
                    <a:pt x="174" y="1"/>
                    <a:pt x="174" y="1"/>
                    <a:pt x="174" y="1"/>
                  </a:cubicBezTo>
                  <a:cubicBezTo>
                    <a:pt x="174" y="0"/>
                    <a:pt x="175" y="0"/>
                    <a:pt x="175" y="1"/>
                  </a:cubicBezTo>
                  <a:cubicBezTo>
                    <a:pt x="285" y="83"/>
                    <a:pt x="285" y="83"/>
                    <a:pt x="285" y="83"/>
                  </a:cubicBezTo>
                  <a:cubicBezTo>
                    <a:pt x="285" y="83"/>
                    <a:pt x="285" y="84"/>
                    <a:pt x="285" y="84"/>
                  </a:cubicBezTo>
                  <a:cubicBezTo>
                    <a:pt x="285" y="84"/>
                    <a:pt x="285" y="85"/>
                    <a:pt x="284" y="85"/>
                  </a:cubicBezTo>
                  <a:cubicBezTo>
                    <a:pt x="1" y="133"/>
                    <a:pt x="1" y="133"/>
                    <a:pt x="1" y="133"/>
                  </a:cubicBezTo>
                  <a:cubicBezTo>
                    <a:pt x="1" y="133"/>
                    <a:pt x="1" y="133"/>
                    <a:pt x="1" y="133"/>
                  </a:cubicBezTo>
                  <a:close/>
                  <a:moveTo>
                    <a:pt x="175" y="3"/>
                  </a:moveTo>
                  <a:cubicBezTo>
                    <a:pt x="5" y="130"/>
                    <a:pt x="5" y="130"/>
                    <a:pt x="5" y="130"/>
                  </a:cubicBezTo>
                  <a:cubicBezTo>
                    <a:pt x="282" y="83"/>
                    <a:pt x="282" y="83"/>
                    <a:pt x="282" y="83"/>
                  </a:cubicBezTo>
                  <a:lnTo>
                    <a:pt x="175" y="3"/>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8" name="Freeform 65"/>
            <p:cNvSpPr>
              <a:spLocks noEditPoints="1"/>
            </p:cNvSpPr>
            <p:nvPr/>
          </p:nvSpPr>
          <p:spPr bwMode="auto">
            <a:xfrm flipH="1" flipV="1">
              <a:off x="43387" y="27855"/>
              <a:ext cx="398553" cy="417315"/>
            </a:xfrm>
            <a:custGeom>
              <a:avLst/>
              <a:gdLst>
                <a:gd name="T0" fmla="*/ 268 w 285"/>
                <a:gd name="T1" fmla="*/ 298 h 298"/>
                <a:gd name="T2" fmla="*/ 267 w 285"/>
                <a:gd name="T3" fmla="*/ 297 h 298"/>
                <a:gd name="T4" fmla="*/ 1 w 285"/>
                <a:gd name="T5" fmla="*/ 49 h 298"/>
                <a:gd name="T6" fmla="*/ 0 w 285"/>
                <a:gd name="T7" fmla="*/ 49 h 298"/>
                <a:gd name="T8" fmla="*/ 1 w 285"/>
                <a:gd name="T9" fmla="*/ 48 h 298"/>
                <a:gd name="T10" fmla="*/ 284 w 285"/>
                <a:gd name="T11" fmla="*/ 0 h 298"/>
                <a:gd name="T12" fmla="*/ 285 w 285"/>
                <a:gd name="T13" fmla="*/ 0 h 298"/>
                <a:gd name="T14" fmla="*/ 285 w 285"/>
                <a:gd name="T15" fmla="*/ 1 h 298"/>
                <a:gd name="T16" fmla="*/ 269 w 285"/>
                <a:gd name="T17" fmla="*/ 297 h 298"/>
                <a:gd name="T18" fmla="*/ 268 w 285"/>
                <a:gd name="T19" fmla="*/ 298 h 298"/>
                <a:gd name="T20" fmla="*/ 268 w 285"/>
                <a:gd name="T21" fmla="*/ 298 h 298"/>
                <a:gd name="T22" fmla="*/ 3 w 285"/>
                <a:gd name="T23" fmla="*/ 49 h 298"/>
                <a:gd name="T24" fmla="*/ 267 w 285"/>
                <a:gd name="T25" fmla="*/ 295 h 298"/>
                <a:gd name="T26" fmla="*/ 283 w 285"/>
                <a:gd name="T27" fmla="*/ 2 h 298"/>
                <a:gd name="T28" fmla="*/ 3 w 285"/>
                <a:gd name="T29" fmla="*/ 4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5" h="298">
                  <a:moveTo>
                    <a:pt x="268" y="298"/>
                  </a:moveTo>
                  <a:cubicBezTo>
                    <a:pt x="268" y="298"/>
                    <a:pt x="267" y="298"/>
                    <a:pt x="267" y="297"/>
                  </a:cubicBezTo>
                  <a:cubicBezTo>
                    <a:pt x="1" y="49"/>
                    <a:pt x="1" y="49"/>
                    <a:pt x="1" y="49"/>
                  </a:cubicBezTo>
                  <a:cubicBezTo>
                    <a:pt x="0" y="49"/>
                    <a:pt x="0" y="49"/>
                    <a:pt x="0" y="49"/>
                  </a:cubicBezTo>
                  <a:cubicBezTo>
                    <a:pt x="0" y="48"/>
                    <a:pt x="1" y="48"/>
                    <a:pt x="1" y="48"/>
                  </a:cubicBezTo>
                  <a:cubicBezTo>
                    <a:pt x="284" y="0"/>
                    <a:pt x="284" y="0"/>
                    <a:pt x="284" y="0"/>
                  </a:cubicBezTo>
                  <a:cubicBezTo>
                    <a:pt x="284" y="0"/>
                    <a:pt x="285" y="0"/>
                    <a:pt x="285" y="0"/>
                  </a:cubicBezTo>
                  <a:cubicBezTo>
                    <a:pt x="285" y="0"/>
                    <a:pt x="285" y="1"/>
                    <a:pt x="285" y="1"/>
                  </a:cubicBezTo>
                  <a:cubicBezTo>
                    <a:pt x="269" y="297"/>
                    <a:pt x="269" y="297"/>
                    <a:pt x="269" y="297"/>
                  </a:cubicBezTo>
                  <a:cubicBezTo>
                    <a:pt x="269" y="297"/>
                    <a:pt x="269" y="297"/>
                    <a:pt x="268" y="298"/>
                  </a:cubicBezTo>
                  <a:cubicBezTo>
                    <a:pt x="268" y="298"/>
                    <a:pt x="268" y="298"/>
                    <a:pt x="268" y="298"/>
                  </a:cubicBezTo>
                  <a:close/>
                  <a:moveTo>
                    <a:pt x="3" y="49"/>
                  </a:moveTo>
                  <a:cubicBezTo>
                    <a:pt x="267" y="295"/>
                    <a:pt x="267" y="295"/>
                    <a:pt x="267" y="295"/>
                  </a:cubicBezTo>
                  <a:cubicBezTo>
                    <a:pt x="283" y="2"/>
                    <a:pt x="283" y="2"/>
                    <a:pt x="283" y="2"/>
                  </a:cubicBezTo>
                  <a:lnTo>
                    <a:pt x="3" y="49"/>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9" name="Freeform 69"/>
            <p:cNvSpPr>
              <a:spLocks noEditPoints="1"/>
            </p:cNvSpPr>
            <p:nvPr/>
          </p:nvSpPr>
          <p:spPr bwMode="auto">
            <a:xfrm flipH="1" flipV="1">
              <a:off x="511871" y="52871"/>
              <a:ext cx="457113" cy="186484"/>
            </a:xfrm>
            <a:custGeom>
              <a:avLst/>
              <a:gdLst>
                <a:gd name="T0" fmla="*/ 1 w 327"/>
                <a:gd name="T1" fmla="*/ 133 h 133"/>
                <a:gd name="T2" fmla="*/ 0 w 327"/>
                <a:gd name="T3" fmla="*/ 133 h 133"/>
                <a:gd name="T4" fmla="*/ 0 w 327"/>
                <a:gd name="T5" fmla="*/ 132 h 133"/>
                <a:gd name="T6" fmla="*/ 109 w 327"/>
                <a:gd name="T7" fmla="*/ 1 h 133"/>
                <a:gd name="T8" fmla="*/ 110 w 327"/>
                <a:gd name="T9" fmla="*/ 1 h 133"/>
                <a:gd name="T10" fmla="*/ 326 w 327"/>
                <a:gd name="T11" fmla="*/ 0 h 133"/>
                <a:gd name="T12" fmla="*/ 326 w 327"/>
                <a:gd name="T13" fmla="*/ 0 h 133"/>
                <a:gd name="T14" fmla="*/ 327 w 327"/>
                <a:gd name="T15" fmla="*/ 1 h 133"/>
                <a:gd name="T16" fmla="*/ 326 w 327"/>
                <a:gd name="T17" fmla="*/ 2 h 133"/>
                <a:gd name="T18" fmla="*/ 1 w 327"/>
                <a:gd name="T19" fmla="*/ 133 h 133"/>
                <a:gd name="T20" fmla="*/ 1 w 327"/>
                <a:gd name="T21" fmla="*/ 133 h 133"/>
                <a:gd name="T22" fmla="*/ 110 w 327"/>
                <a:gd name="T23" fmla="*/ 3 h 133"/>
                <a:gd name="T24" fmla="*/ 4 w 327"/>
                <a:gd name="T25" fmla="*/ 130 h 133"/>
                <a:gd name="T26" fmla="*/ 321 w 327"/>
                <a:gd name="T27" fmla="*/ 2 h 133"/>
                <a:gd name="T28" fmla="*/ 110 w 327"/>
                <a:gd name="T29" fmla="*/ 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7" h="133">
                  <a:moveTo>
                    <a:pt x="1" y="133"/>
                  </a:moveTo>
                  <a:cubicBezTo>
                    <a:pt x="0" y="133"/>
                    <a:pt x="0" y="133"/>
                    <a:pt x="0" y="133"/>
                  </a:cubicBezTo>
                  <a:cubicBezTo>
                    <a:pt x="0" y="133"/>
                    <a:pt x="0" y="132"/>
                    <a:pt x="0" y="132"/>
                  </a:cubicBezTo>
                  <a:cubicBezTo>
                    <a:pt x="109" y="1"/>
                    <a:pt x="109" y="1"/>
                    <a:pt x="109" y="1"/>
                  </a:cubicBezTo>
                  <a:cubicBezTo>
                    <a:pt x="109" y="1"/>
                    <a:pt x="110" y="1"/>
                    <a:pt x="110" y="1"/>
                  </a:cubicBezTo>
                  <a:cubicBezTo>
                    <a:pt x="326" y="0"/>
                    <a:pt x="326" y="0"/>
                    <a:pt x="326" y="0"/>
                  </a:cubicBezTo>
                  <a:cubicBezTo>
                    <a:pt x="326" y="0"/>
                    <a:pt x="326" y="0"/>
                    <a:pt x="326" y="0"/>
                  </a:cubicBezTo>
                  <a:cubicBezTo>
                    <a:pt x="326" y="0"/>
                    <a:pt x="327" y="0"/>
                    <a:pt x="327" y="1"/>
                  </a:cubicBezTo>
                  <a:cubicBezTo>
                    <a:pt x="327" y="1"/>
                    <a:pt x="327" y="2"/>
                    <a:pt x="326" y="2"/>
                  </a:cubicBezTo>
                  <a:cubicBezTo>
                    <a:pt x="1" y="133"/>
                    <a:pt x="1" y="133"/>
                    <a:pt x="1" y="133"/>
                  </a:cubicBezTo>
                  <a:cubicBezTo>
                    <a:pt x="1" y="133"/>
                    <a:pt x="1" y="133"/>
                    <a:pt x="1" y="133"/>
                  </a:cubicBezTo>
                  <a:close/>
                  <a:moveTo>
                    <a:pt x="110" y="3"/>
                  </a:moveTo>
                  <a:cubicBezTo>
                    <a:pt x="4" y="130"/>
                    <a:pt x="4" y="130"/>
                    <a:pt x="4" y="130"/>
                  </a:cubicBezTo>
                  <a:cubicBezTo>
                    <a:pt x="321" y="2"/>
                    <a:pt x="321" y="2"/>
                    <a:pt x="321" y="2"/>
                  </a:cubicBezTo>
                  <a:lnTo>
                    <a:pt x="110" y="3"/>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0" name="Freeform 71"/>
            <p:cNvSpPr>
              <a:spLocks noEditPoints="1"/>
            </p:cNvSpPr>
            <p:nvPr/>
          </p:nvSpPr>
          <p:spPr bwMode="auto">
            <a:xfrm flipH="1" flipV="1">
              <a:off x="439097" y="234807"/>
              <a:ext cx="377516" cy="143274"/>
            </a:xfrm>
            <a:custGeom>
              <a:avLst/>
              <a:gdLst>
                <a:gd name="T0" fmla="*/ 1 w 270"/>
                <a:gd name="T1" fmla="*/ 102 h 102"/>
                <a:gd name="T2" fmla="*/ 0 w 270"/>
                <a:gd name="T3" fmla="*/ 101 h 102"/>
                <a:gd name="T4" fmla="*/ 1 w 270"/>
                <a:gd name="T5" fmla="*/ 100 h 102"/>
                <a:gd name="T6" fmla="*/ 269 w 270"/>
                <a:gd name="T7" fmla="*/ 0 h 102"/>
                <a:gd name="T8" fmla="*/ 270 w 270"/>
                <a:gd name="T9" fmla="*/ 0 h 102"/>
                <a:gd name="T10" fmla="*/ 270 w 270"/>
                <a:gd name="T11" fmla="*/ 1 h 102"/>
                <a:gd name="T12" fmla="*/ 218 w 270"/>
                <a:gd name="T13" fmla="*/ 100 h 102"/>
                <a:gd name="T14" fmla="*/ 217 w 270"/>
                <a:gd name="T15" fmla="*/ 101 h 102"/>
                <a:gd name="T16" fmla="*/ 1 w 270"/>
                <a:gd name="T17" fmla="*/ 102 h 102"/>
                <a:gd name="T18" fmla="*/ 1 w 270"/>
                <a:gd name="T19" fmla="*/ 102 h 102"/>
                <a:gd name="T20" fmla="*/ 267 w 270"/>
                <a:gd name="T21" fmla="*/ 3 h 102"/>
                <a:gd name="T22" fmla="*/ 6 w 270"/>
                <a:gd name="T23" fmla="*/ 100 h 102"/>
                <a:gd name="T24" fmla="*/ 216 w 270"/>
                <a:gd name="T25" fmla="*/ 99 h 102"/>
                <a:gd name="T26" fmla="*/ 267 w 270"/>
                <a:gd name="T27" fmla="*/ 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0" h="102">
                  <a:moveTo>
                    <a:pt x="1" y="102"/>
                  </a:moveTo>
                  <a:cubicBezTo>
                    <a:pt x="0" y="102"/>
                    <a:pt x="0" y="101"/>
                    <a:pt x="0" y="101"/>
                  </a:cubicBezTo>
                  <a:cubicBezTo>
                    <a:pt x="0" y="101"/>
                    <a:pt x="0" y="100"/>
                    <a:pt x="1" y="100"/>
                  </a:cubicBezTo>
                  <a:cubicBezTo>
                    <a:pt x="269" y="0"/>
                    <a:pt x="269" y="0"/>
                    <a:pt x="269" y="0"/>
                  </a:cubicBezTo>
                  <a:cubicBezTo>
                    <a:pt x="269" y="0"/>
                    <a:pt x="270" y="0"/>
                    <a:pt x="270" y="0"/>
                  </a:cubicBezTo>
                  <a:cubicBezTo>
                    <a:pt x="270" y="0"/>
                    <a:pt x="270" y="1"/>
                    <a:pt x="270" y="1"/>
                  </a:cubicBezTo>
                  <a:cubicBezTo>
                    <a:pt x="218" y="100"/>
                    <a:pt x="218" y="100"/>
                    <a:pt x="218" y="100"/>
                  </a:cubicBezTo>
                  <a:cubicBezTo>
                    <a:pt x="218" y="101"/>
                    <a:pt x="217" y="101"/>
                    <a:pt x="217" y="101"/>
                  </a:cubicBezTo>
                  <a:cubicBezTo>
                    <a:pt x="1" y="102"/>
                    <a:pt x="1" y="102"/>
                    <a:pt x="1" y="102"/>
                  </a:cubicBezTo>
                  <a:cubicBezTo>
                    <a:pt x="1" y="102"/>
                    <a:pt x="1" y="102"/>
                    <a:pt x="1" y="102"/>
                  </a:cubicBezTo>
                  <a:close/>
                  <a:moveTo>
                    <a:pt x="267" y="3"/>
                  </a:moveTo>
                  <a:cubicBezTo>
                    <a:pt x="6" y="100"/>
                    <a:pt x="6" y="100"/>
                    <a:pt x="6" y="100"/>
                  </a:cubicBezTo>
                  <a:cubicBezTo>
                    <a:pt x="216" y="99"/>
                    <a:pt x="216" y="99"/>
                    <a:pt x="216" y="99"/>
                  </a:cubicBezTo>
                  <a:lnTo>
                    <a:pt x="267" y="3"/>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1" name="Freeform 72"/>
            <p:cNvSpPr>
              <a:spLocks noEditPoints="1"/>
            </p:cNvSpPr>
            <p:nvPr/>
          </p:nvSpPr>
          <p:spPr bwMode="auto">
            <a:xfrm flipH="1" flipV="1">
              <a:off x="65561" y="-247323"/>
              <a:ext cx="535573" cy="486678"/>
            </a:xfrm>
            <a:custGeom>
              <a:avLst/>
              <a:gdLst>
                <a:gd name="T0" fmla="*/ 1 w 383"/>
                <a:gd name="T1" fmla="*/ 347 h 347"/>
                <a:gd name="T2" fmla="*/ 0 w 383"/>
                <a:gd name="T3" fmla="*/ 347 h 347"/>
                <a:gd name="T4" fmla="*/ 0 w 383"/>
                <a:gd name="T5" fmla="*/ 346 h 347"/>
                <a:gd name="T6" fmla="*/ 62 w 383"/>
                <a:gd name="T7" fmla="*/ 1 h 347"/>
                <a:gd name="T8" fmla="*/ 62 w 383"/>
                <a:gd name="T9" fmla="*/ 0 h 347"/>
                <a:gd name="T10" fmla="*/ 63 w 383"/>
                <a:gd name="T11" fmla="*/ 0 h 347"/>
                <a:gd name="T12" fmla="*/ 382 w 383"/>
                <a:gd name="T13" fmla="*/ 149 h 347"/>
                <a:gd name="T14" fmla="*/ 383 w 383"/>
                <a:gd name="T15" fmla="*/ 150 h 347"/>
                <a:gd name="T16" fmla="*/ 382 w 383"/>
                <a:gd name="T17" fmla="*/ 151 h 347"/>
                <a:gd name="T18" fmla="*/ 1 w 383"/>
                <a:gd name="T19" fmla="*/ 347 h 347"/>
                <a:gd name="T20" fmla="*/ 1 w 383"/>
                <a:gd name="T21" fmla="*/ 347 h 347"/>
                <a:gd name="T22" fmla="*/ 64 w 383"/>
                <a:gd name="T23" fmla="*/ 2 h 347"/>
                <a:gd name="T24" fmla="*/ 2 w 383"/>
                <a:gd name="T25" fmla="*/ 344 h 347"/>
                <a:gd name="T26" fmla="*/ 380 w 383"/>
                <a:gd name="T27" fmla="*/ 150 h 347"/>
                <a:gd name="T28" fmla="*/ 64 w 383"/>
                <a:gd name="T29" fmla="*/ 2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3" h="347">
                  <a:moveTo>
                    <a:pt x="1" y="347"/>
                  </a:moveTo>
                  <a:cubicBezTo>
                    <a:pt x="0" y="347"/>
                    <a:pt x="0" y="347"/>
                    <a:pt x="0" y="347"/>
                  </a:cubicBezTo>
                  <a:cubicBezTo>
                    <a:pt x="0" y="346"/>
                    <a:pt x="0" y="346"/>
                    <a:pt x="0" y="346"/>
                  </a:cubicBezTo>
                  <a:cubicBezTo>
                    <a:pt x="62" y="1"/>
                    <a:pt x="62" y="1"/>
                    <a:pt x="62" y="1"/>
                  </a:cubicBezTo>
                  <a:cubicBezTo>
                    <a:pt x="62" y="1"/>
                    <a:pt x="62" y="0"/>
                    <a:pt x="62" y="0"/>
                  </a:cubicBezTo>
                  <a:cubicBezTo>
                    <a:pt x="63" y="0"/>
                    <a:pt x="63" y="0"/>
                    <a:pt x="63" y="0"/>
                  </a:cubicBezTo>
                  <a:cubicBezTo>
                    <a:pt x="382" y="149"/>
                    <a:pt x="382" y="149"/>
                    <a:pt x="382" y="149"/>
                  </a:cubicBezTo>
                  <a:cubicBezTo>
                    <a:pt x="383" y="149"/>
                    <a:pt x="383" y="149"/>
                    <a:pt x="383" y="150"/>
                  </a:cubicBezTo>
                  <a:cubicBezTo>
                    <a:pt x="383" y="150"/>
                    <a:pt x="383" y="150"/>
                    <a:pt x="382" y="151"/>
                  </a:cubicBezTo>
                  <a:cubicBezTo>
                    <a:pt x="1" y="347"/>
                    <a:pt x="1" y="347"/>
                    <a:pt x="1" y="347"/>
                  </a:cubicBezTo>
                  <a:cubicBezTo>
                    <a:pt x="1" y="347"/>
                    <a:pt x="1" y="347"/>
                    <a:pt x="1" y="347"/>
                  </a:cubicBezTo>
                  <a:close/>
                  <a:moveTo>
                    <a:pt x="64" y="2"/>
                  </a:moveTo>
                  <a:cubicBezTo>
                    <a:pt x="2" y="344"/>
                    <a:pt x="2" y="344"/>
                    <a:pt x="2" y="344"/>
                  </a:cubicBezTo>
                  <a:cubicBezTo>
                    <a:pt x="380" y="150"/>
                    <a:pt x="380" y="150"/>
                    <a:pt x="380" y="150"/>
                  </a:cubicBezTo>
                  <a:lnTo>
                    <a:pt x="64" y="2"/>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2" name="Freeform 73"/>
            <p:cNvSpPr>
              <a:spLocks noEditPoints="1"/>
            </p:cNvSpPr>
            <p:nvPr/>
          </p:nvSpPr>
          <p:spPr bwMode="auto">
            <a:xfrm flipH="1" flipV="1">
              <a:off x="65561" y="27855"/>
              <a:ext cx="449154" cy="350226"/>
            </a:xfrm>
            <a:custGeom>
              <a:avLst/>
              <a:gdLst>
                <a:gd name="T0" fmla="*/ 320 w 321"/>
                <a:gd name="T1" fmla="*/ 250 h 250"/>
                <a:gd name="T2" fmla="*/ 319 w 321"/>
                <a:gd name="T3" fmla="*/ 250 h 250"/>
                <a:gd name="T4" fmla="*/ 0 w 321"/>
                <a:gd name="T5" fmla="*/ 101 h 250"/>
                <a:gd name="T6" fmla="*/ 0 w 321"/>
                <a:gd name="T7" fmla="*/ 100 h 250"/>
                <a:gd name="T8" fmla="*/ 0 w 321"/>
                <a:gd name="T9" fmla="*/ 100 h 250"/>
                <a:gd name="T10" fmla="*/ 52 w 321"/>
                <a:gd name="T11" fmla="*/ 0 h 250"/>
                <a:gd name="T12" fmla="*/ 53 w 321"/>
                <a:gd name="T13" fmla="*/ 0 h 250"/>
                <a:gd name="T14" fmla="*/ 54 w 321"/>
                <a:gd name="T15" fmla="*/ 0 h 250"/>
                <a:gd name="T16" fmla="*/ 320 w 321"/>
                <a:gd name="T17" fmla="*/ 248 h 250"/>
                <a:gd name="T18" fmla="*/ 321 w 321"/>
                <a:gd name="T19" fmla="*/ 249 h 250"/>
                <a:gd name="T20" fmla="*/ 320 w 321"/>
                <a:gd name="T21" fmla="*/ 250 h 250"/>
                <a:gd name="T22" fmla="*/ 2 w 321"/>
                <a:gd name="T23" fmla="*/ 100 h 250"/>
                <a:gd name="T24" fmla="*/ 315 w 321"/>
                <a:gd name="T25" fmla="*/ 245 h 250"/>
                <a:gd name="T26" fmla="*/ 53 w 321"/>
                <a:gd name="T27" fmla="*/ 2 h 250"/>
                <a:gd name="T28" fmla="*/ 2 w 321"/>
                <a:gd name="T29" fmla="*/ 10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1" h="250">
                  <a:moveTo>
                    <a:pt x="320" y="250"/>
                  </a:moveTo>
                  <a:cubicBezTo>
                    <a:pt x="320" y="250"/>
                    <a:pt x="320" y="250"/>
                    <a:pt x="319" y="250"/>
                  </a:cubicBezTo>
                  <a:cubicBezTo>
                    <a:pt x="0" y="101"/>
                    <a:pt x="0" y="101"/>
                    <a:pt x="0" y="101"/>
                  </a:cubicBezTo>
                  <a:cubicBezTo>
                    <a:pt x="0" y="101"/>
                    <a:pt x="0" y="101"/>
                    <a:pt x="0" y="100"/>
                  </a:cubicBezTo>
                  <a:cubicBezTo>
                    <a:pt x="0" y="100"/>
                    <a:pt x="0" y="100"/>
                    <a:pt x="0" y="100"/>
                  </a:cubicBezTo>
                  <a:cubicBezTo>
                    <a:pt x="52" y="0"/>
                    <a:pt x="52" y="0"/>
                    <a:pt x="52" y="0"/>
                  </a:cubicBezTo>
                  <a:cubicBezTo>
                    <a:pt x="53" y="0"/>
                    <a:pt x="53" y="0"/>
                    <a:pt x="53" y="0"/>
                  </a:cubicBezTo>
                  <a:cubicBezTo>
                    <a:pt x="53" y="0"/>
                    <a:pt x="54" y="0"/>
                    <a:pt x="54" y="0"/>
                  </a:cubicBezTo>
                  <a:cubicBezTo>
                    <a:pt x="320" y="248"/>
                    <a:pt x="320" y="248"/>
                    <a:pt x="320" y="248"/>
                  </a:cubicBezTo>
                  <a:cubicBezTo>
                    <a:pt x="321" y="248"/>
                    <a:pt x="321" y="249"/>
                    <a:pt x="321" y="249"/>
                  </a:cubicBezTo>
                  <a:cubicBezTo>
                    <a:pt x="320" y="249"/>
                    <a:pt x="320" y="250"/>
                    <a:pt x="320" y="250"/>
                  </a:cubicBezTo>
                  <a:close/>
                  <a:moveTo>
                    <a:pt x="2" y="100"/>
                  </a:moveTo>
                  <a:cubicBezTo>
                    <a:pt x="315" y="245"/>
                    <a:pt x="315" y="245"/>
                    <a:pt x="315" y="245"/>
                  </a:cubicBezTo>
                  <a:cubicBezTo>
                    <a:pt x="53" y="2"/>
                    <a:pt x="53" y="2"/>
                    <a:pt x="53" y="2"/>
                  </a:cubicBezTo>
                  <a:lnTo>
                    <a:pt x="2" y="100"/>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3" name="Freeform 75"/>
            <p:cNvSpPr/>
            <p:nvPr/>
          </p:nvSpPr>
          <p:spPr bwMode="auto">
            <a:xfrm flipH="1" flipV="1">
              <a:off x="-58952" y="1257057"/>
              <a:ext cx="306448" cy="205815"/>
            </a:xfrm>
            <a:custGeom>
              <a:avLst/>
              <a:gdLst>
                <a:gd name="T0" fmla="*/ 1 w 219"/>
                <a:gd name="T1" fmla="*/ 147 h 147"/>
                <a:gd name="T2" fmla="*/ 0 w 219"/>
                <a:gd name="T3" fmla="*/ 147 h 147"/>
                <a:gd name="T4" fmla="*/ 1 w 219"/>
                <a:gd name="T5" fmla="*/ 146 h 147"/>
                <a:gd name="T6" fmla="*/ 217 w 219"/>
                <a:gd name="T7" fmla="*/ 1 h 147"/>
                <a:gd name="T8" fmla="*/ 219 w 219"/>
                <a:gd name="T9" fmla="*/ 1 h 147"/>
                <a:gd name="T10" fmla="*/ 218 w 219"/>
                <a:gd name="T11" fmla="*/ 2 h 147"/>
                <a:gd name="T12" fmla="*/ 2 w 219"/>
                <a:gd name="T13" fmla="*/ 147 h 147"/>
                <a:gd name="T14" fmla="*/ 1 w 219"/>
                <a:gd name="T15" fmla="*/ 147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9" h="147">
                  <a:moveTo>
                    <a:pt x="1" y="147"/>
                  </a:moveTo>
                  <a:cubicBezTo>
                    <a:pt x="1" y="147"/>
                    <a:pt x="1" y="147"/>
                    <a:pt x="0" y="147"/>
                  </a:cubicBezTo>
                  <a:cubicBezTo>
                    <a:pt x="0" y="147"/>
                    <a:pt x="0" y="146"/>
                    <a:pt x="1" y="146"/>
                  </a:cubicBezTo>
                  <a:cubicBezTo>
                    <a:pt x="217" y="1"/>
                    <a:pt x="217" y="1"/>
                    <a:pt x="217" y="1"/>
                  </a:cubicBezTo>
                  <a:cubicBezTo>
                    <a:pt x="218" y="0"/>
                    <a:pt x="218" y="1"/>
                    <a:pt x="219" y="1"/>
                  </a:cubicBezTo>
                  <a:cubicBezTo>
                    <a:pt x="219" y="1"/>
                    <a:pt x="219" y="2"/>
                    <a:pt x="218" y="2"/>
                  </a:cubicBezTo>
                  <a:cubicBezTo>
                    <a:pt x="2" y="147"/>
                    <a:pt x="2" y="147"/>
                    <a:pt x="2" y="147"/>
                  </a:cubicBezTo>
                  <a:cubicBezTo>
                    <a:pt x="2" y="147"/>
                    <a:pt x="1" y="147"/>
                    <a:pt x="1" y="147"/>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4" name="Freeform 76"/>
            <p:cNvSpPr>
              <a:spLocks noEditPoints="1"/>
            </p:cNvSpPr>
            <p:nvPr/>
          </p:nvSpPr>
          <p:spPr bwMode="auto">
            <a:xfrm flipH="1" flipV="1">
              <a:off x="-58952" y="1164383"/>
              <a:ext cx="306448" cy="297351"/>
            </a:xfrm>
            <a:custGeom>
              <a:avLst/>
              <a:gdLst>
                <a:gd name="T0" fmla="*/ 218 w 219"/>
                <a:gd name="T1" fmla="*/ 212 h 212"/>
                <a:gd name="T2" fmla="*/ 218 w 219"/>
                <a:gd name="T3" fmla="*/ 212 h 212"/>
                <a:gd name="T4" fmla="*/ 1 w 219"/>
                <a:gd name="T5" fmla="*/ 146 h 212"/>
                <a:gd name="T6" fmla="*/ 0 w 219"/>
                <a:gd name="T7" fmla="*/ 146 h 212"/>
                <a:gd name="T8" fmla="*/ 1 w 219"/>
                <a:gd name="T9" fmla="*/ 145 h 212"/>
                <a:gd name="T10" fmla="*/ 217 w 219"/>
                <a:gd name="T11" fmla="*/ 0 h 212"/>
                <a:gd name="T12" fmla="*/ 218 w 219"/>
                <a:gd name="T13" fmla="*/ 0 h 212"/>
                <a:gd name="T14" fmla="*/ 219 w 219"/>
                <a:gd name="T15" fmla="*/ 1 h 212"/>
                <a:gd name="T16" fmla="*/ 219 w 219"/>
                <a:gd name="T17" fmla="*/ 211 h 212"/>
                <a:gd name="T18" fmla="*/ 219 w 219"/>
                <a:gd name="T19" fmla="*/ 212 h 212"/>
                <a:gd name="T20" fmla="*/ 218 w 219"/>
                <a:gd name="T21" fmla="*/ 212 h 212"/>
                <a:gd name="T22" fmla="*/ 3 w 219"/>
                <a:gd name="T23" fmla="*/ 145 h 212"/>
                <a:gd name="T24" fmla="*/ 217 w 219"/>
                <a:gd name="T25" fmla="*/ 210 h 212"/>
                <a:gd name="T26" fmla="*/ 217 w 219"/>
                <a:gd name="T27" fmla="*/ 2 h 212"/>
                <a:gd name="T28" fmla="*/ 3 w 219"/>
                <a:gd name="T29" fmla="*/ 145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9" h="212">
                  <a:moveTo>
                    <a:pt x="218" y="212"/>
                  </a:moveTo>
                  <a:cubicBezTo>
                    <a:pt x="218" y="212"/>
                    <a:pt x="218" y="212"/>
                    <a:pt x="218" y="212"/>
                  </a:cubicBezTo>
                  <a:cubicBezTo>
                    <a:pt x="1" y="146"/>
                    <a:pt x="1" y="146"/>
                    <a:pt x="1" y="146"/>
                  </a:cubicBezTo>
                  <a:cubicBezTo>
                    <a:pt x="1" y="146"/>
                    <a:pt x="0" y="146"/>
                    <a:pt x="0" y="146"/>
                  </a:cubicBezTo>
                  <a:cubicBezTo>
                    <a:pt x="0" y="145"/>
                    <a:pt x="0" y="145"/>
                    <a:pt x="1" y="145"/>
                  </a:cubicBezTo>
                  <a:cubicBezTo>
                    <a:pt x="217" y="0"/>
                    <a:pt x="217" y="0"/>
                    <a:pt x="217" y="0"/>
                  </a:cubicBezTo>
                  <a:cubicBezTo>
                    <a:pt x="218" y="0"/>
                    <a:pt x="218" y="0"/>
                    <a:pt x="218" y="0"/>
                  </a:cubicBezTo>
                  <a:cubicBezTo>
                    <a:pt x="219" y="0"/>
                    <a:pt x="219" y="0"/>
                    <a:pt x="219" y="1"/>
                  </a:cubicBezTo>
                  <a:cubicBezTo>
                    <a:pt x="219" y="211"/>
                    <a:pt x="219" y="211"/>
                    <a:pt x="219" y="211"/>
                  </a:cubicBezTo>
                  <a:cubicBezTo>
                    <a:pt x="219" y="211"/>
                    <a:pt x="219" y="211"/>
                    <a:pt x="219" y="212"/>
                  </a:cubicBezTo>
                  <a:cubicBezTo>
                    <a:pt x="219" y="212"/>
                    <a:pt x="218" y="212"/>
                    <a:pt x="218" y="212"/>
                  </a:cubicBezTo>
                  <a:close/>
                  <a:moveTo>
                    <a:pt x="3" y="145"/>
                  </a:moveTo>
                  <a:cubicBezTo>
                    <a:pt x="217" y="210"/>
                    <a:pt x="217" y="210"/>
                    <a:pt x="217" y="210"/>
                  </a:cubicBezTo>
                  <a:cubicBezTo>
                    <a:pt x="217" y="2"/>
                    <a:pt x="217" y="2"/>
                    <a:pt x="217" y="2"/>
                  </a:cubicBezTo>
                  <a:lnTo>
                    <a:pt x="3" y="145"/>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5" name="Freeform 98"/>
            <p:cNvSpPr/>
            <p:nvPr/>
          </p:nvSpPr>
          <p:spPr bwMode="auto">
            <a:xfrm flipH="1" flipV="1">
              <a:off x="-61794" y="455403"/>
              <a:ext cx="32408" cy="30702"/>
            </a:xfrm>
            <a:custGeom>
              <a:avLst/>
              <a:gdLst>
                <a:gd name="T0" fmla="*/ 11 w 23"/>
                <a:gd name="T1" fmla="*/ 0 h 22"/>
                <a:gd name="T2" fmla="*/ 0 w 23"/>
                <a:gd name="T3" fmla="*/ 11 h 22"/>
                <a:gd name="T4" fmla="*/ 11 w 23"/>
                <a:gd name="T5" fmla="*/ 22 h 22"/>
                <a:gd name="T6" fmla="*/ 22 w 23"/>
                <a:gd name="T7" fmla="*/ 11 h 22"/>
                <a:gd name="T8" fmla="*/ 11 w 23"/>
                <a:gd name="T9" fmla="*/ 0 h 22"/>
              </a:gdLst>
              <a:ahLst/>
              <a:cxnLst>
                <a:cxn ang="0">
                  <a:pos x="T0" y="T1"/>
                </a:cxn>
                <a:cxn ang="0">
                  <a:pos x="T2" y="T3"/>
                </a:cxn>
                <a:cxn ang="0">
                  <a:pos x="T4" y="T5"/>
                </a:cxn>
                <a:cxn ang="0">
                  <a:pos x="T6" y="T7"/>
                </a:cxn>
                <a:cxn ang="0">
                  <a:pos x="T8" y="T9"/>
                </a:cxn>
              </a:cxnLst>
              <a:rect l="0" t="0" r="r" b="b"/>
              <a:pathLst>
                <a:path w="23" h="22">
                  <a:moveTo>
                    <a:pt x="11" y="0"/>
                  </a:moveTo>
                  <a:cubicBezTo>
                    <a:pt x="5" y="0"/>
                    <a:pt x="0" y="5"/>
                    <a:pt x="0" y="11"/>
                  </a:cubicBezTo>
                  <a:cubicBezTo>
                    <a:pt x="0" y="17"/>
                    <a:pt x="5" y="22"/>
                    <a:pt x="11" y="22"/>
                  </a:cubicBezTo>
                  <a:cubicBezTo>
                    <a:pt x="17" y="22"/>
                    <a:pt x="22" y="17"/>
                    <a:pt x="22" y="11"/>
                  </a:cubicBezTo>
                  <a:cubicBezTo>
                    <a:pt x="23" y="5"/>
                    <a:pt x="18" y="0"/>
                    <a:pt x="11" y="0"/>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6" name="Freeform 99"/>
            <p:cNvSpPr>
              <a:spLocks noEditPoints="1"/>
            </p:cNvSpPr>
            <p:nvPr/>
          </p:nvSpPr>
          <p:spPr bwMode="auto">
            <a:xfrm flipH="1" flipV="1">
              <a:off x="-65774" y="449718"/>
              <a:ext cx="40367" cy="42073"/>
            </a:xfrm>
            <a:custGeom>
              <a:avLst/>
              <a:gdLst>
                <a:gd name="T0" fmla="*/ 14 w 29"/>
                <a:gd name="T1" fmla="*/ 4 h 30"/>
                <a:gd name="T2" fmla="*/ 25 w 29"/>
                <a:gd name="T3" fmla="*/ 15 h 30"/>
                <a:gd name="T4" fmla="*/ 14 w 29"/>
                <a:gd name="T5" fmla="*/ 26 h 30"/>
                <a:gd name="T6" fmla="*/ 3 w 29"/>
                <a:gd name="T7" fmla="*/ 15 h 30"/>
                <a:gd name="T8" fmla="*/ 14 w 29"/>
                <a:gd name="T9" fmla="*/ 4 h 30"/>
                <a:gd name="T10" fmla="*/ 15 w 29"/>
                <a:gd name="T11" fmla="*/ 0 h 30"/>
                <a:gd name="T12" fmla="*/ 0 w 29"/>
                <a:gd name="T13" fmla="*/ 15 h 30"/>
                <a:gd name="T14" fmla="*/ 14 w 29"/>
                <a:gd name="T15" fmla="*/ 30 h 30"/>
                <a:gd name="T16" fmla="*/ 29 w 29"/>
                <a:gd name="T17" fmla="*/ 15 h 30"/>
                <a:gd name="T18" fmla="*/ 15 w 29"/>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30">
                  <a:moveTo>
                    <a:pt x="14" y="4"/>
                  </a:moveTo>
                  <a:cubicBezTo>
                    <a:pt x="21" y="4"/>
                    <a:pt x="26" y="9"/>
                    <a:pt x="25" y="15"/>
                  </a:cubicBezTo>
                  <a:cubicBezTo>
                    <a:pt x="25" y="21"/>
                    <a:pt x="20" y="26"/>
                    <a:pt x="14" y="26"/>
                  </a:cubicBezTo>
                  <a:cubicBezTo>
                    <a:pt x="8" y="26"/>
                    <a:pt x="3" y="21"/>
                    <a:pt x="3" y="15"/>
                  </a:cubicBezTo>
                  <a:cubicBezTo>
                    <a:pt x="3" y="9"/>
                    <a:pt x="8" y="4"/>
                    <a:pt x="14" y="4"/>
                  </a:cubicBezTo>
                  <a:moveTo>
                    <a:pt x="15" y="0"/>
                  </a:moveTo>
                  <a:cubicBezTo>
                    <a:pt x="6" y="0"/>
                    <a:pt x="0" y="6"/>
                    <a:pt x="0" y="15"/>
                  </a:cubicBezTo>
                  <a:cubicBezTo>
                    <a:pt x="0" y="23"/>
                    <a:pt x="6" y="29"/>
                    <a:pt x="14" y="30"/>
                  </a:cubicBezTo>
                  <a:cubicBezTo>
                    <a:pt x="23" y="30"/>
                    <a:pt x="29" y="23"/>
                    <a:pt x="29" y="15"/>
                  </a:cubicBezTo>
                  <a:cubicBezTo>
                    <a:pt x="29" y="7"/>
                    <a:pt x="23" y="0"/>
                    <a:pt x="15"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7" name="Freeform 110"/>
            <p:cNvSpPr/>
            <p:nvPr/>
          </p:nvSpPr>
          <p:spPr bwMode="auto">
            <a:xfrm flipH="1" flipV="1">
              <a:off x="1033230" y="179089"/>
              <a:ext cx="23879" cy="23879"/>
            </a:xfrm>
            <a:custGeom>
              <a:avLst/>
              <a:gdLst>
                <a:gd name="T0" fmla="*/ 9 w 17"/>
                <a:gd name="T1" fmla="*/ 0 h 17"/>
                <a:gd name="T2" fmla="*/ 0 w 17"/>
                <a:gd name="T3" fmla="*/ 8 h 17"/>
                <a:gd name="T4" fmla="*/ 8 w 17"/>
                <a:gd name="T5" fmla="*/ 17 h 17"/>
                <a:gd name="T6" fmla="*/ 17 w 17"/>
                <a:gd name="T7" fmla="*/ 9 h 17"/>
                <a:gd name="T8" fmla="*/ 9 w 17"/>
                <a:gd name="T9" fmla="*/ 0 h 17"/>
              </a:gdLst>
              <a:ahLst/>
              <a:cxnLst>
                <a:cxn ang="0">
                  <a:pos x="T0" y="T1"/>
                </a:cxn>
                <a:cxn ang="0">
                  <a:pos x="T2" y="T3"/>
                </a:cxn>
                <a:cxn ang="0">
                  <a:pos x="T4" y="T5"/>
                </a:cxn>
                <a:cxn ang="0">
                  <a:pos x="T6" y="T7"/>
                </a:cxn>
                <a:cxn ang="0">
                  <a:pos x="T8" y="T9"/>
                </a:cxn>
              </a:cxnLst>
              <a:rect l="0" t="0" r="r" b="b"/>
              <a:pathLst>
                <a:path w="17" h="17">
                  <a:moveTo>
                    <a:pt x="9" y="0"/>
                  </a:moveTo>
                  <a:cubicBezTo>
                    <a:pt x="4" y="0"/>
                    <a:pt x="0" y="4"/>
                    <a:pt x="0" y="8"/>
                  </a:cubicBezTo>
                  <a:cubicBezTo>
                    <a:pt x="0" y="13"/>
                    <a:pt x="4" y="17"/>
                    <a:pt x="8" y="17"/>
                  </a:cubicBezTo>
                  <a:cubicBezTo>
                    <a:pt x="13" y="17"/>
                    <a:pt x="17" y="13"/>
                    <a:pt x="17" y="9"/>
                  </a:cubicBezTo>
                  <a:cubicBezTo>
                    <a:pt x="17" y="4"/>
                    <a:pt x="13" y="0"/>
                    <a:pt x="9" y="0"/>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8" name="Freeform 111"/>
            <p:cNvSpPr>
              <a:spLocks noEditPoints="1"/>
            </p:cNvSpPr>
            <p:nvPr/>
          </p:nvSpPr>
          <p:spPr bwMode="auto">
            <a:xfrm flipH="1" flipV="1">
              <a:off x="1027545" y="173403"/>
              <a:ext cx="35250" cy="35250"/>
            </a:xfrm>
            <a:custGeom>
              <a:avLst/>
              <a:gdLst>
                <a:gd name="T0" fmla="*/ 13 w 25"/>
                <a:gd name="T1" fmla="*/ 4 h 25"/>
                <a:gd name="T2" fmla="*/ 21 w 25"/>
                <a:gd name="T3" fmla="*/ 13 h 25"/>
                <a:gd name="T4" fmla="*/ 12 w 25"/>
                <a:gd name="T5" fmla="*/ 21 h 25"/>
                <a:gd name="T6" fmla="*/ 4 w 25"/>
                <a:gd name="T7" fmla="*/ 12 h 25"/>
                <a:gd name="T8" fmla="*/ 13 w 25"/>
                <a:gd name="T9" fmla="*/ 4 h 25"/>
                <a:gd name="T10" fmla="*/ 13 w 25"/>
                <a:gd name="T11" fmla="*/ 0 h 25"/>
                <a:gd name="T12" fmla="*/ 0 w 25"/>
                <a:gd name="T13" fmla="*/ 12 h 25"/>
                <a:gd name="T14" fmla="*/ 12 w 25"/>
                <a:gd name="T15" fmla="*/ 25 h 25"/>
                <a:gd name="T16" fmla="*/ 25 w 25"/>
                <a:gd name="T17" fmla="*/ 13 h 25"/>
                <a:gd name="T18" fmla="*/ 13 w 25"/>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5">
                  <a:moveTo>
                    <a:pt x="13" y="4"/>
                  </a:moveTo>
                  <a:cubicBezTo>
                    <a:pt x="17" y="4"/>
                    <a:pt x="21" y="8"/>
                    <a:pt x="21" y="13"/>
                  </a:cubicBezTo>
                  <a:cubicBezTo>
                    <a:pt x="21" y="17"/>
                    <a:pt x="17" y="21"/>
                    <a:pt x="12" y="21"/>
                  </a:cubicBezTo>
                  <a:cubicBezTo>
                    <a:pt x="8" y="21"/>
                    <a:pt x="4" y="17"/>
                    <a:pt x="4" y="12"/>
                  </a:cubicBezTo>
                  <a:cubicBezTo>
                    <a:pt x="4" y="8"/>
                    <a:pt x="8" y="4"/>
                    <a:pt x="13" y="4"/>
                  </a:cubicBezTo>
                  <a:moveTo>
                    <a:pt x="13" y="0"/>
                  </a:moveTo>
                  <a:cubicBezTo>
                    <a:pt x="6" y="0"/>
                    <a:pt x="0" y="5"/>
                    <a:pt x="0" y="12"/>
                  </a:cubicBezTo>
                  <a:cubicBezTo>
                    <a:pt x="0" y="19"/>
                    <a:pt x="5" y="25"/>
                    <a:pt x="12" y="25"/>
                  </a:cubicBezTo>
                  <a:cubicBezTo>
                    <a:pt x="19" y="25"/>
                    <a:pt x="25" y="20"/>
                    <a:pt x="25" y="13"/>
                  </a:cubicBezTo>
                  <a:cubicBezTo>
                    <a:pt x="25" y="6"/>
                    <a:pt x="20" y="0"/>
                    <a:pt x="13"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9" name="Oval 112"/>
            <p:cNvSpPr>
              <a:spLocks noChangeArrowheads="1"/>
            </p:cNvSpPr>
            <p:nvPr/>
          </p:nvSpPr>
          <p:spPr bwMode="auto">
            <a:xfrm flipH="1" flipV="1">
              <a:off x="310605" y="971077"/>
              <a:ext cx="15351" cy="15351"/>
            </a:xfrm>
            <a:prstGeom prst="ellipse">
              <a:avLst/>
            </a:pr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0" name="Freeform 113"/>
            <p:cNvSpPr>
              <a:spLocks noEditPoints="1"/>
            </p:cNvSpPr>
            <p:nvPr/>
          </p:nvSpPr>
          <p:spPr bwMode="auto">
            <a:xfrm flipH="1" flipV="1">
              <a:off x="304919" y="965391"/>
              <a:ext cx="26722" cy="26722"/>
            </a:xfrm>
            <a:custGeom>
              <a:avLst/>
              <a:gdLst>
                <a:gd name="T0" fmla="*/ 10 w 19"/>
                <a:gd name="T1" fmla="*/ 4 h 19"/>
                <a:gd name="T2" fmla="*/ 15 w 19"/>
                <a:gd name="T3" fmla="*/ 9 h 19"/>
                <a:gd name="T4" fmla="*/ 10 w 19"/>
                <a:gd name="T5" fmla="*/ 15 h 19"/>
                <a:gd name="T6" fmla="*/ 4 w 19"/>
                <a:gd name="T7" fmla="*/ 9 h 19"/>
                <a:gd name="T8" fmla="*/ 10 w 19"/>
                <a:gd name="T9" fmla="*/ 4 h 19"/>
                <a:gd name="T10" fmla="*/ 10 w 19"/>
                <a:gd name="T11" fmla="*/ 0 h 19"/>
                <a:gd name="T12" fmla="*/ 0 w 19"/>
                <a:gd name="T13" fmla="*/ 9 h 19"/>
                <a:gd name="T14" fmla="*/ 10 w 19"/>
                <a:gd name="T15" fmla="*/ 18 h 19"/>
                <a:gd name="T16" fmla="*/ 19 w 19"/>
                <a:gd name="T17" fmla="*/ 9 h 19"/>
                <a:gd name="T18" fmla="*/ 10 w 19"/>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9">
                  <a:moveTo>
                    <a:pt x="10" y="4"/>
                  </a:moveTo>
                  <a:cubicBezTo>
                    <a:pt x="13" y="4"/>
                    <a:pt x="15" y="6"/>
                    <a:pt x="15" y="9"/>
                  </a:cubicBezTo>
                  <a:cubicBezTo>
                    <a:pt x="15" y="12"/>
                    <a:pt x="13" y="15"/>
                    <a:pt x="10" y="15"/>
                  </a:cubicBezTo>
                  <a:cubicBezTo>
                    <a:pt x="7" y="15"/>
                    <a:pt x="4" y="12"/>
                    <a:pt x="4" y="9"/>
                  </a:cubicBezTo>
                  <a:cubicBezTo>
                    <a:pt x="4" y="6"/>
                    <a:pt x="7" y="4"/>
                    <a:pt x="10" y="4"/>
                  </a:cubicBezTo>
                  <a:moveTo>
                    <a:pt x="10" y="0"/>
                  </a:moveTo>
                  <a:cubicBezTo>
                    <a:pt x="5" y="0"/>
                    <a:pt x="0" y="4"/>
                    <a:pt x="0" y="9"/>
                  </a:cubicBezTo>
                  <a:cubicBezTo>
                    <a:pt x="0" y="14"/>
                    <a:pt x="5" y="18"/>
                    <a:pt x="10" y="18"/>
                  </a:cubicBezTo>
                  <a:cubicBezTo>
                    <a:pt x="15" y="19"/>
                    <a:pt x="19" y="14"/>
                    <a:pt x="19" y="9"/>
                  </a:cubicBezTo>
                  <a:cubicBezTo>
                    <a:pt x="19" y="4"/>
                    <a:pt x="15"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2" name="Freeform 114"/>
            <p:cNvSpPr/>
            <p:nvPr/>
          </p:nvSpPr>
          <p:spPr bwMode="auto">
            <a:xfrm flipH="1" flipV="1">
              <a:off x="-139685" y="645867"/>
              <a:ext cx="34682" cy="35250"/>
            </a:xfrm>
            <a:custGeom>
              <a:avLst/>
              <a:gdLst>
                <a:gd name="T0" fmla="*/ 13 w 25"/>
                <a:gd name="T1" fmla="*/ 0 h 25"/>
                <a:gd name="T2" fmla="*/ 0 w 25"/>
                <a:gd name="T3" fmla="*/ 12 h 25"/>
                <a:gd name="T4" fmla="*/ 12 w 25"/>
                <a:gd name="T5" fmla="*/ 25 h 25"/>
                <a:gd name="T6" fmla="*/ 25 w 25"/>
                <a:gd name="T7" fmla="*/ 12 h 25"/>
                <a:gd name="T8" fmla="*/ 13 w 25"/>
                <a:gd name="T9" fmla="*/ 0 h 25"/>
              </a:gdLst>
              <a:ahLst/>
              <a:cxnLst>
                <a:cxn ang="0">
                  <a:pos x="T0" y="T1"/>
                </a:cxn>
                <a:cxn ang="0">
                  <a:pos x="T2" y="T3"/>
                </a:cxn>
                <a:cxn ang="0">
                  <a:pos x="T4" y="T5"/>
                </a:cxn>
                <a:cxn ang="0">
                  <a:pos x="T6" y="T7"/>
                </a:cxn>
                <a:cxn ang="0">
                  <a:pos x="T8" y="T9"/>
                </a:cxn>
              </a:cxnLst>
              <a:rect l="0" t="0" r="r" b="b"/>
              <a:pathLst>
                <a:path w="25" h="25">
                  <a:moveTo>
                    <a:pt x="13" y="0"/>
                  </a:moveTo>
                  <a:cubicBezTo>
                    <a:pt x="6" y="0"/>
                    <a:pt x="0" y="5"/>
                    <a:pt x="0" y="12"/>
                  </a:cubicBezTo>
                  <a:cubicBezTo>
                    <a:pt x="0" y="19"/>
                    <a:pt x="6" y="24"/>
                    <a:pt x="12" y="25"/>
                  </a:cubicBezTo>
                  <a:cubicBezTo>
                    <a:pt x="19" y="25"/>
                    <a:pt x="25" y="19"/>
                    <a:pt x="25" y="12"/>
                  </a:cubicBezTo>
                  <a:cubicBezTo>
                    <a:pt x="25" y="6"/>
                    <a:pt x="19" y="0"/>
                    <a:pt x="13" y="0"/>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3" name="Freeform 116"/>
            <p:cNvSpPr/>
            <p:nvPr/>
          </p:nvSpPr>
          <p:spPr bwMode="auto">
            <a:xfrm flipH="1" flipV="1">
              <a:off x="202581" y="616302"/>
              <a:ext cx="17057" cy="17057"/>
            </a:xfrm>
            <a:custGeom>
              <a:avLst/>
              <a:gdLst>
                <a:gd name="T0" fmla="*/ 6 w 12"/>
                <a:gd name="T1" fmla="*/ 12 h 12"/>
                <a:gd name="T2" fmla="*/ 12 w 12"/>
                <a:gd name="T3" fmla="*/ 6 h 12"/>
                <a:gd name="T4" fmla="*/ 6 w 12"/>
                <a:gd name="T5" fmla="*/ 0 h 12"/>
                <a:gd name="T6" fmla="*/ 0 w 12"/>
                <a:gd name="T7" fmla="*/ 6 h 12"/>
                <a:gd name="T8" fmla="*/ 6 w 12"/>
                <a:gd name="T9" fmla="*/ 12 h 12"/>
              </a:gdLst>
              <a:ahLst/>
              <a:cxnLst>
                <a:cxn ang="0">
                  <a:pos x="T0" y="T1"/>
                </a:cxn>
                <a:cxn ang="0">
                  <a:pos x="T2" y="T3"/>
                </a:cxn>
                <a:cxn ang="0">
                  <a:pos x="T4" y="T5"/>
                </a:cxn>
                <a:cxn ang="0">
                  <a:pos x="T6" y="T7"/>
                </a:cxn>
                <a:cxn ang="0">
                  <a:pos x="T8" y="T9"/>
                </a:cxn>
              </a:cxnLst>
              <a:rect l="0" t="0" r="r" b="b"/>
              <a:pathLst>
                <a:path w="12" h="12">
                  <a:moveTo>
                    <a:pt x="6" y="12"/>
                  </a:moveTo>
                  <a:cubicBezTo>
                    <a:pt x="9" y="12"/>
                    <a:pt x="12" y="9"/>
                    <a:pt x="12" y="6"/>
                  </a:cubicBezTo>
                  <a:cubicBezTo>
                    <a:pt x="12" y="3"/>
                    <a:pt x="9" y="0"/>
                    <a:pt x="6" y="0"/>
                  </a:cubicBezTo>
                  <a:cubicBezTo>
                    <a:pt x="3" y="0"/>
                    <a:pt x="0" y="2"/>
                    <a:pt x="0" y="6"/>
                  </a:cubicBezTo>
                  <a:cubicBezTo>
                    <a:pt x="0" y="9"/>
                    <a:pt x="3" y="12"/>
                    <a:pt x="6" y="12"/>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4" name="Freeform 117"/>
            <p:cNvSpPr>
              <a:spLocks noEditPoints="1"/>
            </p:cNvSpPr>
            <p:nvPr/>
          </p:nvSpPr>
          <p:spPr bwMode="auto">
            <a:xfrm flipH="1" flipV="1">
              <a:off x="196895" y="610617"/>
              <a:ext cx="28428" cy="28428"/>
            </a:xfrm>
            <a:custGeom>
              <a:avLst/>
              <a:gdLst>
                <a:gd name="T0" fmla="*/ 10 w 20"/>
                <a:gd name="T1" fmla="*/ 4 h 20"/>
                <a:gd name="T2" fmla="*/ 16 w 20"/>
                <a:gd name="T3" fmla="*/ 10 h 20"/>
                <a:gd name="T4" fmla="*/ 10 w 20"/>
                <a:gd name="T5" fmla="*/ 16 h 20"/>
                <a:gd name="T6" fmla="*/ 4 w 20"/>
                <a:gd name="T7" fmla="*/ 10 h 20"/>
                <a:gd name="T8" fmla="*/ 10 w 20"/>
                <a:gd name="T9" fmla="*/ 4 h 20"/>
                <a:gd name="T10" fmla="*/ 10 w 20"/>
                <a:gd name="T11" fmla="*/ 0 h 20"/>
                <a:gd name="T12" fmla="*/ 0 w 20"/>
                <a:gd name="T13" fmla="*/ 10 h 20"/>
                <a:gd name="T14" fmla="*/ 10 w 20"/>
                <a:gd name="T15" fmla="*/ 20 h 20"/>
                <a:gd name="T16" fmla="*/ 20 w 20"/>
                <a:gd name="T17" fmla="*/ 10 h 20"/>
                <a:gd name="T18" fmla="*/ 10 w 20"/>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4"/>
                  </a:moveTo>
                  <a:cubicBezTo>
                    <a:pt x="13" y="4"/>
                    <a:pt x="16" y="7"/>
                    <a:pt x="16" y="10"/>
                  </a:cubicBezTo>
                  <a:cubicBezTo>
                    <a:pt x="16" y="13"/>
                    <a:pt x="13" y="16"/>
                    <a:pt x="10" y="16"/>
                  </a:cubicBezTo>
                  <a:cubicBezTo>
                    <a:pt x="7" y="16"/>
                    <a:pt x="4" y="13"/>
                    <a:pt x="4" y="10"/>
                  </a:cubicBezTo>
                  <a:cubicBezTo>
                    <a:pt x="4" y="6"/>
                    <a:pt x="7" y="4"/>
                    <a:pt x="10" y="4"/>
                  </a:cubicBezTo>
                  <a:moveTo>
                    <a:pt x="10" y="0"/>
                  </a:moveTo>
                  <a:cubicBezTo>
                    <a:pt x="5" y="0"/>
                    <a:pt x="0" y="4"/>
                    <a:pt x="0" y="10"/>
                  </a:cubicBezTo>
                  <a:cubicBezTo>
                    <a:pt x="0" y="15"/>
                    <a:pt x="5" y="20"/>
                    <a:pt x="10" y="20"/>
                  </a:cubicBezTo>
                  <a:cubicBezTo>
                    <a:pt x="15" y="20"/>
                    <a:pt x="20" y="15"/>
                    <a:pt x="20" y="10"/>
                  </a:cubicBezTo>
                  <a:cubicBezTo>
                    <a:pt x="20" y="5"/>
                    <a:pt x="16"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7" name="Freeform 118"/>
            <p:cNvSpPr/>
            <p:nvPr/>
          </p:nvSpPr>
          <p:spPr bwMode="auto">
            <a:xfrm flipH="1" flipV="1">
              <a:off x="187230" y="550351"/>
              <a:ext cx="19900" cy="18194"/>
            </a:xfrm>
            <a:custGeom>
              <a:avLst/>
              <a:gdLst>
                <a:gd name="T0" fmla="*/ 7 w 14"/>
                <a:gd name="T1" fmla="*/ 0 h 13"/>
                <a:gd name="T2" fmla="*/ 0 w 14"/>
                <a:gd name="T3" fmla="*/ 6 h 13"/>
                <a:gd name="T4" fmla="*/ 7 w 14"/>
                <a:gd name="T5" fmla="*/ 13 h 13"/>
                <a:gd name="T6" fmla="*/ 14 w 14"/>
                <a:gd name="T7" fmla="*/ 7 h 13"/>
                <a:gd name="T8" fmla="*/ 7 w 14"/>
                <a:gd name="T9" fmla="*/ 0 h 13"/>
              </a:gdLst>
              <a:ahLst/>
              <a:cxnLst>
                <a:cxn ang="0">
                  <a:pos x="T0" y="T1"/>
                </a:cxn>
                <a:cxn ang="0">
                  <a:pos x="T2" y="T3"/>
                </a:cxn>
                <a:cxn ang="0">
                  <a:pos x="T4" y="T5"/>
                </a:cxn>
                <a:cxn ang="0">
                  <a:pos x="T6" y="T7"/>
                </a:cxn>
                <a:cxn ang="0">
                  <a:pos x="T8" y="T9"/>
                </a:cxn>
              </a:cxnLst>
              <a:rect l="0" t="0" r="r" b="b"/>
              <a:pathLst>
                <a:path w="14" h="13">
                  <a:moveTo>
                    <a:pt x="7" y="0"/>
                  </a:moveTo>
                  <a:cubicBezTo>
                    <a:pt x="3" y="0"/>
                    <a:pt x="0" y="3"/>
                    <a:pt x="0" y="6"/>
                  </a:cubicBezTo>
                  <a:cubicBezTo>
                    <a:pt x="0" y="10"/>
                    <a:pt x="3" y="13"/>
                    <a:pt x="7" y="13"/>
                  </a:cubicBezTo>
                  <a:cubicBezTo>
                    <a:pt x="10" y="13"/>
                    <a:pt x="14" y="10"/>
                    <a:pt x="14" y="7"/>
                  </a:cubicBezTo>
                  <a:cubicBezTo>
                    <a:pt x="14" y="3"/>
                    <a:pt x="11" y="0"/>
                    <a:pt x="7" y="0"/>
                  </a:cubicBezTo>
                  <a:close/>
                </a:path>
              </a:pathLst>
            </a:custGeom>
            <a:solidFill>
              <a:srgbClr val="276B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8" name="Freeform 119"/>
            <p:cNvSpPr>
              <a:spLocks noEditPoints="1"/>
            </p:cNvSpPr>
            <p:nvPr/>
          </p:nvSpPr>
          <p:spPr bwMode="auto">
            <a:xfrm flipH="1" flipV="1">
              <a:off x="183250" y="544665"/>
              <a:ext cx="28996" cy="29565"/>
            </a:xfrm>
            <a:custGeom>
              <a:avLst/>
              <a:gdLst>
                <a:gd name="T0" fmla="*/ 11 w 21"/>
                <a:gd name="T1" fmla="*/ 4 h 21"/>
                <a:gd name="T2" fmla="*/ 18 w 21"/>
                <a:gd name="T3" fmla="*/ 11 h 21"/>
                <a:gd name="T4" fmla="*/ 11 w 21"/>
                <a:gd name="T5" fmla="*/ 17 h 21"/>
                <a:gd name="T6" fmla="*/ 4 w 21"/>
                <a:gd name="T7" fmla="*/ 10 h 21"/>
                <a:gd name="T8" fmla="*/ 11 w 21"/>
                <a:gd name="T9" fmla="*/ 4 h 21"/>
                <a:gd name="T10" fmla="*/ 11 w 21"/>
                <a:gd name="T11" fmla="*/ 0 h 21"/>
                <a:gd name="T12" fmla="*/ 0 w 21"/>
                <a:gd name="T13" fmla="*/ 10 h 21"/>
                <a:gd name="T14" fmla="*/ 11 w 21"/>
                <a:gd name="T15" fmla="*/ 21 h 21"/>
                <a:gd name="T16" fmla="*/ 21 w 21"/>
                <a:gd name="T17" fmla="*/ 11 h 21"/>
                <a:gd name="T18" fmla="*/ 11 w 21"/>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1" y="4"/>
                  </a:moveTo>
                  <a:cubicBezTo>
                    <a:pt x="15" y="4"/>
                    <a:pt x="18" y="7"/>
                    <a:pt x="18" y="11"/>
                  </a:cubicBezTo>
                  <a:cubicBezTo>
                    <a:pt x="18" y="14"/>
                    <a:pt x="14" y="17"/>
                    <a:pt x="11" y="17"/>
                  </a:cubicBezTo>
                  <a:cubicBezTo>
                    <a:pt x="7" y="17"/>
                    <a:pt x="4" y="14"/>
                    <a:pt x="4" y="10"/>
                  </a:cubicBezTo>
                  <a:cubicBezTo>
                    <a:pt x="4" y="7"/>
                    <a:pt x="7" y="4"/>
                    <a:pt x="11" y="4"/>
                  </a:cubicBezTo>
                  <a:moveTo>
                    <a:pt x="11" y="0"/>
                  </a:moveTo>
                  <a:cubicBezTo>
                    <a:pt x="5" y="0"/>
                    <a:pt x="0" y="5"/>
                    <a:pt x="0" y="10"/>
                  </a:cubicBezTo>
                  <a:cubicBezTo>
                    <a:pt x="0" y="16"/>
                    <a:pt x="5" y="21"/>
                    <a:pt x="11" y="21"/>
                  </a:cubicBezTo>
                  <a:cubicBezTo>
                    <a:pt x="17" y="21"/>
                    <a:pt x="21" y="16"/>
                    <a:pt x="21" y="11"/>
                  </a:cubicBezTo>
                  <a:cubicBezTo>
                    <a:pt x="21" y="5"/>
                    <a:pt x="17" y="0"/>
                    <a:pt x="11"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9" name="Freeform 120"/>
            <p:cNvSpPr/>
            <p:nvPr/>
          </p:nvSpPr>
          <p:spPr bwMode="auto">
            <a:xfrm flipH="1" flipV="1">
              <a:off x="36565" y="437209"/>
              <a:ext cx="15351" cy="15351"/>
            </a:xfrm>
            <a:custGeom>
              <a:avLst/>
              <a:gdLst>
                <a:gd name="T0" fmla="*/ 5 w 11"/>
                <a:gd name="T1" fmla="*/ 1 h 11"/>
                <a:gd name="T2" fmla="*/ 0 w 11"/>
                <a:gd name="T3" fmla="*/ 6 h 11"/>
                <a:gd name="T4" fmla="*/ 5 w 11"/>
                <a:gd name="T5" fmla="*/ 11 h 11"/>
                <a:gd name="T6" fmla="*/ 11 w 11"/>
                <a:gd name="T7" fmla="*/ 6 h 11"/>
                <a:gd name="T8" fmla="*/ 5 w 11"/>
                <a:gd name="T9" fmla="*/ 1 h 11"/>
              </a:gdLst>
              <a:ahLst/>
              <a:cxnLst>
                <a:cxn ang="0">
                  <a:pos x="T0" y="T1"/>
                </a:cxn>
                <a:cxn ang="0">
                  <a:pos x="T2" y="T3"/>
                </a:cxn>
                <a:cxn ang="0">
                  <a:pos x="T4" y="T5"/>
                </a:cxn>
                <a:cxn ang="0">
                  <a:pos x="T6" y="T7"/>
                </a:cxn>
                <a:cxn ang="0">
                  <a:pos x="T8" y="T9"/>
                </a:cxn>
              </a:cxnLst>
              <a:rect l="0" t="0" r="r" b="b"/>
              <a:pathLst>
                <a:path w="11" h="11">
                  <a:moveTo>
                    <a:pt x="5" y="1"/>
                  </a:moveTo>
                  <a:cubicBezTo>
                    <a:pt x="2" y="0"/>
                    <a:pt x="0" y="3"/>
                    <a:pt x="0" y="6"/>
                  </a:cubicBezTo>
                  <a:cubicBezTo>
                    <a:pt x="0" y="9"/>
                    <a:pt x="2" y="11"/>
                    <a:pt x="5" y="11"/>
                  </a:cubicBezTo>
                  <a:cubicBezTo>
                    <a:pt x="8" y="11"/>
                    <a:pt x="11" y="9"/>
                    <a:pt x="11" y="6"/>
                  </a:cubicBezTo>
                  <a:cubicBezTo>
                    <a:pt x="11" y="3"/>
                    <a:pt x="8" y="1"/>
                    <a:pt x="5" y="1"/>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0" name="Freeform 121"/>
            <p:cNvSpPr>
              <a:spLocks noEditPoints="1"/>
            </p:cNvSpPr>
            <p:nvPr/>
          </p:nvSpPr>
          <p:spPr bwMode="auto">
            <a:xfrm flipH="1" flipV="1">
              <a:off x="32016" y="431524"/>
              <a:ext cx="25585" cy="25016"/>
            </a:xfrm>
            <a:custGeom>
              <a:avLst/>
              <a:gdLst>
                <a:gd name="T0" fmla="*/ 9 w 18"/>
                <a:gd name="T1" fmla="*/ 4 h 18"/>
                <a:gd name="T2" fmla="*/ 15 w 18"/>
                <a:gd name="T3" fmla="*/ 9 h 18"/>
                <a:gd name="T4" fmla="*/ 9 w 18"/>
                <a:gd name="T5" fmla="*/ 14 h 18"/>
                <a:gd name="T6" fmla="*/ 4 w 18"/>
                <a:gd name="T7" fmla="*/ 9 h 18"/>
                <a:gd name="T8" fmla="*/ 9 w 18"/>
                <a:gd name="T9" fmla="*/ 4 h 18"/>
                <a:gd name="T10" fmla="*/ 9 w 18"/>
                <a:gd name="T11" fmla="*/ 0 h 18"/>
                <a:gd name="T12" fmla="*/ 0 w 18"/>
                <a:gd name="T13" fmla="*/ 9 h 18"/>
                <a:gd name="T14" fmla="*/ 9 w 18"/>
                <a:gd name="T15" fmla="*/ 18 h 18"/>
                <a:gd name="T16" fmla="*/ 18 w 18"/>
                <a:gd name="T17" fmla="*/ 9 h 18"/>
                <a:gd name="T18" fmla="*/ 9 w 18"/>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8">
                  <a:moveTo>
                    <a:pt x="9" y="4"/>
                  </a:moveTo>
                  <a:cubicBezTo>
                    <a:pt x="12" y="4"/>
                    <a:pt x="15" y="6"/>
                    <a:pt x="15" y="9"/>
                  </a:cubicBezTo>
                  <a:cubicBezTo>
                    <a:pt x="15" y="12"/>
                    <a:pt x="12" y="14"/>
                    <a:pt x="9" y="14"/>
                  </a:cubicBezTo>
                  <a:cubicBezTo>
                    <a:pt x="6" y="14"/>
                    <a:pt x="4" y="12"/>
                    <a:pt x="4" y="9"/>
                  </a:cubicBezTo>
                  <a:cubicBezTo>
                    <a:pt x="4" y="6"/>
                    <a:pt x="6" y="3"/>
                    <a:pt x="9" y="4"/>
                  </a:cubicBezTo>
                  <a:moveTo>
                    <a:pt x="9" y="0"/>
                  </a:moveTo>
                  <a:cubicBezTo>
                    <a:pt x="4" y="0"/>
                    <a:pt x="0" y="4"/>
                    <a:pt x="0" y="9"/>
                  </a:cubicBezTo>
                  <a:cubicBezTo>
                    <a:pt x="0" y="14"/>
                    <a:pt x="4" y="18"/>
                    <a:pt x="9" y="18"/>
                  </a:cubicBezTo>
                  <a:cubicBezTo>
                    <a:pt x="14" y="18"/>
                    <a:pt x="18" y="14"/>
                    <a:pt x="18" y="9"/>
                  </a:cubicBezTo>
                  <a:cubicBezTo>
                    <a:pt x="18" y="4"/>
                    <a:pt x="14" y="0"/>
                    <a:pt x="9"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1" name="Freeform 126"/>
            <p:cNvSpPr/>
            <p:nvPr/>
          </p:nvSpPr>
          <p:spPr bwMode="auto">
            <a:xfrm flipH="1" flipV="1">
              <a:off x="951928" y="37520"/>
              <a:ext cx="32408" cy="31839"/>
            </a:xfrm>
            <a:custGeom>
              <a:avLst/>
              <a:gdLst>
                <a:gd name="T0" fmla="*/ 12 w 23"/>
                <a:gd name="T1" fmla="*/ 0 h 23"/>
                <a:gd name="T2" fmla="*/ 0 w 23"/>
                <a:gd name="T3" fmla="*/ 11 h 23"/>
                <a:gd name="T4" fmla="*/ 11 w 23"/>
                <a:gd name="T5" fmla="*/ 23 h 23"/>
                <a:gd name="T6" fmla="*/ 23 w 23"/>
                <a:gd name="T7" fmla="*/ 12 h 23"/>
                <a:gd name="T8" fmla="*/ 12 w 23"/>
                <a:gd name="T9" fmla="*/ 0 h 23"/>
              </a:gdLst>
              <a:ahLst/>
              <a:cxnLst>
                <a:cxn ang="0">
                  <a:pos x="T0" y="T1"/>
                </a:cxn>
                <a:cxn ang="0">
                  <a:pos x="T2" y="T3"/>
                </a:cxn>
                <a:cxn ang="0">
                  <a:pos x="T4" y="T5"/>
                </a:cxn>
                <a:cxn ang="0">
                  <a:pos x="T6" y="T7"/>
                </a:cxn>
                <a:cxn ang="0">
                  <a:pos x="T8" y="T9"/>
                </a:cxn>
              </a:cxnLst>
              <a:rect l="0" t="0" r="r" b="b"/>
              <a:pathLst>
                <a:path w="23" h="23">
                  <a:moveTo>
                    <a:pt x="12" y="0"/>
                  </a:moveTo>
                  <a:cubicBezTo>
                    <a:pt x="5" y="0"/>
                    <a:pt x="0" y="5"/>
                    <a:pt x="0" y="11"/>
                  </a:cubicBezTo>
                  <a:cubicBezTo>
                    <a:pt x="0" y="18"/>
                    <a:pt x="5" y="23"/>
                    <a:pt x="11" y="23"/>
                  </a:cubicBezTo>
                  <a:cubicBezTo>
                    <a:pt x="18" y="23"/>
                    <a:pt x="23" y="18"/>
                    <a:pt x="23" y="12"/>
                  </a:cubicBezTo>
                  <a:cubicBezTo>
                    <a:pt x="23" y="5"/>
                    <a:pt x="18" y="0"/>
                    <a:pt x="12" y="0"/>
                  </a:cubicBezTo>
                  <a:close/>
                </a:path>
              </a:pathLst>
            </a:custGeom>
            <a:solidFill>
              <a:srgbClr val="276B9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42" name="Freeform 127"/>
            <p:cNvSpPr>
              <a:spLocks noEditPoints="1"/>
            </p:cNvSpPr>
            <p:nvPr/>
          </p:nvSpPr>
          <p:spPr bwMode="auto">
            <a:xfrm flipH="1" flipV="1">
              <a:off x="946811" y="31835"/>
              <a:ext cx="43210" cy="43210"/>
            </a:xfrm>
            <a:custGeom>
              <a:avLst/>
              <a:gdLst>
                <a:gd name="T0" fmla="*/ 16 w 31"/>
                <a:gd name="T1" fmla="*/ 4 h 31"/>
                <a:gd name="T2" fmla="*/ 27 w 31"/>
                <a:gd name="T3" fmla="*/ 16 h 31"/>
                <a:gd name="T4" fmla="*/ 15 w 31"/>
                <a:gd name="T5" fmla="*/ 27 h 31"/>
                <a:gd name="T6" fmla="*/ 4 w 31"/>
                <a:gd name="T7" fmla="*/ 15 h 31"/>
                <a:gd name="T8" fmla="*/ 16 w 31"/>
                <a:gd name="T9" fmla="*/ 4 h 31"/>
                <a:gd name="T10" fmla="*/ 16 w 31"/>
                <a:gd name="T11" fmla="*/ 0 h 31"/>
                <a:gd name="T12" fmla="*/ 0 w 31"/>
                <a:gd name="T13" fmla="*/ 15 h 31"/>
                <a:gd name="T14" fmla="*/ 15 w 31"/>
                <a:gd name="T15" fmla="*/ 31 h 31"/>
                <a:gd name="T16" fmla="*/ 31 w 31"/>
                <a:gd name="T17" fmla="*/ 16 h 31"/>
                <a:gd name="T18" fmla="*/ 16 w 31"/>
                <a:gd name="T1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1">
                  <a:moveTo>
                    <a:pt x="16" y="4"/>
                  </a:moveTo>
                  <a:cubicBezTo>
                    <a:pt x="22" y="4"/>
                    <a:pt x="27" y="9"/>
                    <a:pt x="27" y="16"/>
                  </a:cubicBezTo>
                  <a:cubicBezTo>
                    <a:pt x="27" y="22"/>
                    <a:pt x="22" y="27"/>
                    <a:pt x="15" y="27"/>
                  </a:cubicBezTo>
                  <a:cubicBezTo>
                    <a:pt x="9" y="27"/>
                    <a:pt x="4" y="22"/>
                    <a:pt x="4" y="15"/>
                  </a:cubicBezTo>
                  <a:cubicBezTo>
                    <a:pt x="4" y="9"/>
                    <a:pt x="9" y="4"/>
                    <a:pt x="16" y="4"/>
                  </a:cubicBezTo>
                  <a:moveTo>
                    <a:pt x="16" y="0"/>
                  </a:moveTo>
                  <a:cubicBezTo>
                    <a:pt x="7" y="0"/>
                    <a:pt x="0" y="7"/>
                    <a:pt x="0" y="15"/>
                  </a:cubicBezTo>
                  <a:cubicBezTo>
                    <a:pt x="0" y="24"/>
                    <a:pt x="7" y="31"/>
                    <a:pt x="15" y="31"/>
                  </a:cubicBezTo>
                  <a:cubicBezTo>
                    <a:pt x="24" y="31"/>
                    <a:pt x="31" y="24"/>
                    <a:pt x="31" y="16"/>
                  </a:cubicBezTo>
                  <a:cubicBezTo>
                    <a:pt x="31" y="7"/>
                    <a:pt x="24" y="0"/>
                    <a:pt x="16"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3" name="Oval 128"/>
            <p:cNvSpPr>
              <a:spLocks noChangeArrowheads="1"/>
            </p:cNvSpPr>
            <p:nvPr/>
          </p:nvSpPr>
          <p:spPr bwMode="auto">
            <a:xfrm flipH="1" flipV="1">
              <a:off x="805242" y="226847"/>
              <a:ext cx="19900" cy="19331"/>
            </a:xfrm>
            <a:prstGeom prst="ellipse">
              <a:avLst/>
            </a:pr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4" name="Freeform 129"/>
            <p:cNvSpPr>
              <a:spLocks noEditPoints="1"/>
            </p:cNvSpPr>
            <p:nvPr/>
          </p:nvSpPr>
          <p:spPr bwMode="auto">
            <a:xfrm flipH="1" flipV="1">
              <a:off x="801262" y="222298"/>
              <a:ext cx="28996" cy="29565"/>
            </a:xfrm>
            <a:custGeom>
              <a:avLst/>
              <a:gdLst>
                <a:gd name="T0" fmla="*/ 11 w 21"/>
                <a:gd name="T1" fmla="*/ 4 h 21"/>
                <a:gd name="T2" fmla="*/ 18 w 21"/>
                <a:gd name="T3" fmla="*/ 11 h 21"/>
                <a:gd name="T4" fmla="*/ 11 w 21"/>
                <a:gd name="T5" fmla="*/ 18 h 21"/>
                <a:gd name="T6" fmla="*/ 4 w 21"/>
                <a:gd name="T7" fmla="*/ 11 h 21"/>
                <a:gd name="T8" fmla="*/ 11 w 21"/>
                <a:gd name="T9" fmla="*/ 4 h 21"/>
                <a:gd name="T10" fmla="*/ 11 w 21"/>
                <a:gd name="T11" fmla="*/ 0 h 21"/>
                <a:gd name="T12" fmla="*/ 0 w 21"/>
                <a:gd name="T13" fmla="*/ 11 h 21"/>
                <a:gd name="T14" fmla="*/ 11 w 21"/>
                <a:gd name="T15" fmla="*/ 21 h 21"/>
                <a:gd name="T16" fmla="*/ 21 w 21"/>
                <a:gd name="T17" fmla="*/ 11 h 21"/>
                <a:gd name="T18" fmla="*/ 11 w 21"/>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1" y="4"/>
                  </a:moveTo>
                  <a:cubicBezTo>
                    <a:pt x="15" y="4"/>
                    <a:pt x="18" y="7"/>
                    <a:pt x="18" y="11"/>
                  </a:cubicBezTo>
                  <a:cubicBezTo>
                    <a:pt x="18" y="15"/>
                    <a:pt x="15" y="18"/>
                    <a:pt x="11" y="18"/>
                  </a:cubicBezTo>
                  <a:cubicBezTo>
                    <a:pt x="7" y="18"/>
                    <a:pt x="4" y="15"/>
                    <a:pt x="4" y="11"/>
                  </a:cubicBezTo>
                  <a:cubicBezTo>
                    <a:pt x="4" y="7"/>
                    <a:pt x="7" y="4"/>
                    <a:pt x="11" y="4"/>
                  </a:cubicBezTo>
                  <a:moveTo>
                    <a:pt x="11" y="0"/>
                  </a:moveTo>
                  <a:cubicBezTo>
                    <a:pt x="5" y="0"/>
                    <a:pt x="0" y="5"/>
                    <a:pt x="0" y="11"/>
                  </a:cubicBezTo>
                  <a:cubicBezTo>
                    <a:pt x="0" y="17"/>
                    <a:pt x="5" y="21"/>
                    <a:pt x="11" y="21"/>
                  </a:cubicBezTo>
                  <a:cubicBezTo>
                    <a:pt x="17" y="21"/>
                    <a:pt x="21" y="17"/>
                    <a:pt x="21" y="11"/>
                  </a:cubicBezTo>
                  <a:cubicBezTo>
                    <a:pt x="21" y="5"/>
                    <a:pt x="17" y="0"/>
                    <a:pt x="11"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5" name="Oval 132"/>
            <p:cNvSpPr>
              <a:spLocks noChangeArrowheads="1"/>
            </p:cNvSpPr>
            <p:nvPr/>
          </p:nvSpPr>
          <p:spPr bwMode="auto">
            <a:xfrm flipH="1" flipV="1">
              <a:off x="497658" y="222298"/>
              <a:ext cx="30702" cy="30702"/>
            </a:xfrm>
            <a:prstGeom prst="ellipse">
              <a:avLst/>
            </a:pr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6" name="Freeform 133"/>
            <p:cNvSpPr>
              <a:spLocks noEditPoints="1"/>
            </p:cNvSpPr>
            <p:nvPr/>
          </p:nvSpPr>
          <p:spPr bwMode="auto">
            <a:xfrm flipH="1" flipV="1">
              <a:off x="491972" y="216613"/>
              <a:ext cx="42073" cy="42073"/>
            </a:xfrm>
            <a:custGeom>
              <a:avLst/>
              <a:gdLst>
                <a:gd name="T0" fmla="*/ 15 w 30"/>
                <a:gd name="T1" fmla="*/ 4 h 30"/>
                <a:gd name="T2" fmla="*/ 26 w 30"/>
                <a:gd name="T3" fmla="*/ 15 h 30"/>
                <a:gd name="T4" fmla="*/ 15 w 30"/>
                <a:gd name="T5" fmla="*/ 26 h 30"/>
                <a:gd name="T6" fmla="*/ 4 w 30"/>
                <a:gd name="T7" fmla="*/ 15 h 30"/>
                <a:gd name="T8" fmla="*/ 15 w 30"/>
                <a:gd name="T9" fmla="*/ 4 h 30"/>
                <a:gd name="T10" fmla="*/ 15 w 30"/>
                <a:gd name="T11" fmla="*/ 0 h 30"/>
                <a:gd name="T12" fmla="*/ 0 w 30"/>
                <a:gd name="T13" fmla="*/ 15 h 30"/>
                <a:gd name="T14" fmla="*/ 15 w 30"/>
                <a:gd name="T15" fmla="*/ 30 h 30"/>
                <a:gd name="T16" fmla="*/ 30 w 30"/>
                <a:gd name="T17" fmla="*/ 15 h 30"/>
                <a:gd name="T18" fmla="*/ 15 w 30"/>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0">
                  <a:moveTo>
                    <a:pt x="15" y="4"/>
                  </a:moveTo>
                  <a:cubicBezTo>
                    <a:pt x="21" y="4"/>
                    <a:pt x="26" y="9"/>
                    <a:pt x="26" y="15"/>
                  </a:cubicBezTo>
                  <a:cubicBezTo>
                    <a:pt x="26" y="21"/>
                    <a:pt x="21" y="26"/>
                    <a:pt x="15" y="26"/>
                  </a:cubicBezTo>
                  <a:cubicBezTo>
                    <a:pt x="9" y="26"/>
                    <a:pt x="4" y="21"/>
                    <a:pt x="4" y="15"/>
                  </a:cubicBezTo>
                  <a:cubicBezTo>
                    <a:pt x="4" y="9"/>
                    <a:pt x="9" y="4"/>
                    <a:pt x="15" y="4"/>
                  </a:cubicBezTo>
                  <a:moveTo>
                    <a:pt x="15" y="0"/>
                  </a:moveTo>
                  <a:cubicBezTo>
                    <a:pt x="7" y="0"/>
                    <a:pt x="0" y="7"/>
                    <a:pt x="0" y="15"/>
                  </a:cubicBezTo>
                  <a:cubicBezTo>
                    <a:pt x="0" y="23"/>
                    <a:pt x="7" y="30"/>
                    <a:pt x="15" y="30"/>
                  </a:cubicBezTo>
                  <a:cubicBezTo>
                    <a:pt x="23" y="30"/>
                    <a:pt x="30" y="23"/>
                    <a:pt x="30" y="15"/>
                  </a:cubicBezTo>
                  <a:cubicBezTo>
                    <a:pt x="30" y="7"/>
                    <a:pt x="23" y="0"/>
                    <a:pt x="15"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7" name="Freeform 134"/>
            <p:cNvSpPr/>
            <p:nvPr/>
          </p:nvSpPr>
          <p:spPr bwMode="auto">
            <a:xfrm flipH="1" flipV="1">
              <a:off x="53052" y="16484"/>
              <a:ext cx="27859" cy="26722"/>
            </a:xfrm>
            <a:custGeom>
              <a:avLst/>
              <a:gdLst>
                <a:gd name="T0" fmla="*/ 10 w 20"/>
                <a:gd name="T1" fmla="*/ 0 h 19"/>
                <a:gd name="T2" fmla="*/ 0 w 20"/>
                <a:gd name="T3" fmla="*/ 10 h 19"/>
                <a:gd name="T4" fmla="*/ 10 w 20"/>
                <a:gd name="T5" fmla="*/ 19 h 19"/>
                <a:gd name="T6" fmla="*/ 19 w 20"/>
                <a:gd name="T7" fmla="*/ 10 h 19"/>
                <a:gd name="T8" fmla="*/ 10 w 20"/>
                <a:gd name="T9" fmla="*/ 0 h 19"/>
              </a:gdLst>
              <a:ahLst/>
              <a:cxnLst>
                <a:cxn ang="0">
                  <a:pos x="T0" y="T1"/>
                </a:cxn>
                <a:cxn ang="0">
                  <a:pos x="T2" y="T3"/>
                </a:cxn>
                <a:cxn ang="0">
                  <a:pos x="T4" y="T5"/>
                </a:cxn>
                <a:cxn ang="0">
                  <a:pos x="T6" y="T7"/>
                </a:cxn>
                <a:cxn ang="0">
                  <a:pos x="T8" y="T9"/>
                </a:cxn>
              </a:cxnLst>
              <a:rect l="0" t="0" r="r" b="b"/>
              <a:pathLst>
                <a:path w="20" h="19">
                  <a:moveTo>
                    <a:pt x="10" y="0"/>
                  </a:moveTo>
                  <a:cubicBezTo>
                    <a:pt x="5" y="0"/>
                    <a:pt x="0" y="4"/>
                    <a:pt x="0" y="10"/>
                  </a:cubicBezTo>
                  <a:cubicBezTo>
                    <a:pt x="0" y="15"/>
                    <a:pt x="4" y="19"/>
                    <a:pt x="10" y="19"/>
                  </a:cubicBezTo>
                  <a:cubicBezTo>
                    <a:pt x="15" y="19"/>
                    <a:pt x="19" y="15"/>
                    <a:pt x="19" y="10"/>
                  </a:cubicBezTo>
                  <a:cubicBezTo>
                    <a:pt x="20" y="4"/>
                    <a:pt x="15" y="0"/>
                    <a:pt x="10" y="0"/>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8" name="Freeform 135"/>
            <p:cNvSpPr>
              <a:spLocks noEditPoints="1"/>
            </p:cNvSpPr>
            <p:nvPr/>
          </p:nvSpPr>
          <p:spPr bwMode="auto">
            <a:xfrm flipH="1" flipV="1">
              <a:off x="49073" y="10798"/>
              <a:ext cx="37524" cy="37524"/>
            </a:xfrm>
            <a:custGeom>
              <a:avLst/>
              <a:gdLst>
                <a:gd name="T0" fmla="*/ 14 w 27"/>
                <a:gd name="T1" fmla="*/ 4 h 27"/>
                <a:gd name="T2" fmla="*/ 23 w 27"/>
                <a:gd name="T3" fmla="*/ 14 h 27"/>
                <a:gd name="T4" fmla="*/ 14 w 27"/>
                <a:gd name="T5" fmla="*/ 23 h 27"/>
                <a:gd name="T6" fmla="*/ 4 w 27"/>
                <a:gd name="T7" fmla="*/ 14 h 27"/>
                <a:gd name="T8" fmla="*/ 14 w 27"/>
                <a:gd name="T9" fmla="*/ 4 h 27"/>
                <a:gd name="T10" fmla="*/ 14 w 27"/>
                <a:gd name="T11" fmla="*/ 0 h 27"/>
                <a:gd name="T12" fmla="*/ 0 w 27"/>
                <a:gd name="T13" fmla="*/ 14 h 27"/>
                <a:gd name="T14" fmla="*/ 14 w 27"/>
                <a:gd name="T15" fmla="*/ 27 h 27"/>
                <a:gd name="T16" fmla="*/ 27 w 27"/>
                <a:gd name="T17" fmla="*/ 14 h 27"/>
                <a:gd name="T18" fmla="*/ 14 w 27"/>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7">
                  <a:moveTo>
                    <a:pt x="14" y="4"/>
                  </a:moveTo>
                  <a:cubicBezTo>
                    <a:pt x="19" y="4"/>
                    <a:pt x="24" y="8"/>
                    <a:pt x="23" y="14"/>
                  </a:cubicBezTo>
                  <a:cubicBezTo>
                    <a:pt x="23" y="19"/>
                    <a:pt x="19" y="23"/>
                    <a:pt x="14" y="23"/>
                  </a:cubicBezTo>
                  <a:cubicBezTo>
                    <a:pt x="8" y="23"/>
                    <a:pt x="4" y="19"/>
                    <a:pt x="4" y="14"/>
                  </a:cubicBezTo>
                  <a:cubicBezTo>
                    <a:pt x="4" y="8"/>
                    <a:pt x="9" y="4"/>
                    <a:pt x="14" y="4"/>
                  </a:cubicBezTo>
                  <a:moveTo>
                    <a:pt x="14" y="0"/>
                  </a:moveTo>
                  <a:cubicBezTo>
                    <a:pt x="6" y="0"/>
                    <a:pt x="0" y="6"/>
                    <a:pt x="0" y="14"/>
                  </a:cubicBezTo>
                  <a:cubicBezTo>
                    <a:pt x="0" y="21"/>
                    <a:pt x="6" y="27"/>
                    <a:pt x="14" y="27"/>
                  </a:cubicBezTo>
                  <a:cubicBezTo>
                    <a:pt x="21" y="27"/>
                    <a:pt x="27" y="21"/>
                    <a:pt x="27" y="14"/>
                  </a:cubicBezTo>
                  <a:cubicBezTo>
                    <a:pt x="27" y="6"/>
                    <a:pt x="21" y="0"/>
                    <a:pt x="14"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1" name="Oval 136"/>
            <p:cNvSpPr>
              <a:spLocks noChangeArrowheads="1"/>
            </p:cNvSpPr>
            <p:nvPr/>
          </p:nvSpPr>
          <p:spPr bwMode="auto">
            <a:xfrm flipH="1" flipV="1">
              <a:off x="430569" y="366709"/>
              <a:ext cx="19900" cy="19900"/>
            </a:xfrm>
            <a:prstGeom prst="ellipse">
              <a:avLst/>
            </a:pr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2" name="Freeform 137"/>
            <p:cNvSpPr>
              <a:spLocks noEditPoints="1"/>
            </p:cNvSpPr>
            <p:nvPr/>
          </p:nvSpPr>
          <p:spPr bwMode="auto">
            <a:xfrm flipH="1" flipV="1">
              <a:off x="424883" y="361024"/>
              <a:ext cx="30702" cy="31271"/>
            </a:xfrm>
            <a:custGeom>
              <a:avLst/>
              <a:gdLst>
                <a:gd name="T0" fmla="*/ 11 w 22"/>
                <a:gd name="T1" fmla="*/ 4 h 22"/>
                <a:gd name="T2" fmla="*/ 18 w 22"/>
                <a:gd name="T3" fmla="*/ 11 h 22"/>
                <a:gd name="T4" fmla="*/ 11 w 22"/>
                <a:gd name="T5" fmla="*/ 18 h 22"/>
                <a:gd name="T6" fmla="*/ 4 w 22"/>
                <a:gd name="T7" fmla="*/ 11 h 22"/>
                <a:gd name="T8" fmla="*/ 11 w 22"/>
                <a:gd name="T9" fmla="*/ 4 h 22"/>
                <a:gd name="T10" fmla="*/ 11 w 22"/>
                <a:gd name="T11" fmla="*/ 0 h 22"/>
                <a:gd name="T12" fmla="*/ 0 w 22"/>
                <a:gd name="T13" fmla="*/ 11 h 22"/>
                <a:gd name="T14" fmla="*/ 11 w 22"/>
                <a:gd name="T15" fmla="*/ 22 h 22"/>
                <a:gd name="T16" fmla="*/ 22 w 22"/>
                <a:gd name="T17" fmla="*/ 11 h 22"/>
                <a:gd name="T18" fmla="*/ 11 w 22"/>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4"/>
                  </a:moveTo>
                  <a:cubicBezTo>
                    <a:pt x="15" y="4"/>
                    <a:pt x="18" y="7"/>
                    <a:pt x="18" y="11"/>
                  </a:cubicBezTo>
                  <a:cubicBezTo>
                    <a:pt x="18" y="15"/>
                    <a:pt x="15" y="18"/>
                    <a:pt x="11" y="18"/>
                  </a:cubicBezTo>
                  <a:cubicBezTo>
                    <a:pt x="7" y="18"/>
                    <a:pt x="4" y="15"/>
                    <a:pt x="4" y="11"/>
                  </a:cubicBezTo>
                  <a:cubicBezTo>
                    <a:pt x="4" y="7"/>
                    <a:pt x="7" y="4"/>
                    <a:pt x="11" y="4"/>
                  </a:cubicBezTo>
                  <a:moveTo>
                    <a:pt x="11" y="0"/>
                  </a:moveTo>
                  <a:cubicBezTo>
                    <a:pt x="5" y="0"/>
                    <a:pt x="0" y="5"/>
                    <a:pt x="0" y="11"/>
                  </a:cubicBezTo>
                  <a:cubicBezTo>
                    <a:pt x="0" y="17"/>
                    <a:pt x="5" y="22"/>
                    <a:pt x="11" y="22"/>
                  </a:cubicBezTo>
                  <a:cubicBezTo>
                    <a:pt x="17" y="22"/>
                    <a:pt x="22" y="17"/>
                    <a:pt x="22" y="11"/>
                  </a:cubicBezTo>
                  <a:cubicBezTo>
                    <a:pt x="22" y="5"/>
                    <a:pt x="17" y="0"/>
                    <a:pt x="11"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3" name="Freeform 138"/>
            <p:cNvSpPr/>
            <p:nvPr/>
          </p:nvSpPr>
          <p:spPr bwMode="auto">
            <a:xfrm flipH="1" flipV="1">
              <a:off x="233282" y="1245686"/>
              <a:ext cx="23879" cy="23879"/>
            </a:xfrm>
            <a:custGeom>
              <a:avLst/>
              <a:gdLst>
                <a:gd name="T0" fmla="*/ 8 w 17"/>
                <a:gd name="T1" fmla="*/ 0 h 17"/>
                <a:gd name="T2" fmla="*/ 0 w 17"/>
                <a:gd name="T3" fmla="*/ 8 h 17"/>
                <a:gd name="T4" fmla="*/ 8 w 17"/>
                <a:gd name="T5" fmla="*/ 17 h 17"/>
                <a:gd name="T6" fmla="*/ 17 w 17"/>
                <a:gd name="T7" fmla="*/ 9 h 17"/>
                <a:gd name="T8" fmla="*/ 8 w 17"/>
                <a:gd name="T9" fmla="*/ 0 h 17"/>
              </a:gdLst>
              <a:ahLst/>
              <a:cxnLst>
                <a:cxn ang="0">
                  <a:pos x="T0" y="T1"/>
                </a:cxn>
                <a:cxn ang="0">
                  <a:pos x="T2" y="T3"/>
                </a:cxn>
                <a:cxn ang="0">
                  <a:pos x="T4" y="T5"/>
                </a:cxn>
                <a:cxn ang="0">
                  <a:pos x="T6" y="T7"/>
                </a:cxn>
                <a:cxn ang="0">
                  <a:pos x="T8" y="T9"/>
                </a:cxn>
              </a:cxnLst>
              <a:rect l="0" t="0" r="r" b="b"/>
              <a:pathLst>
                <a:path w="17" h="17">
                  <a:moveTo>
                    <a:pt x="8" y="0"/>
                  </a:moveTo>
                  <a:cubicBezTo>
                    <a:pt x="4" y="0"/>
                    <a:pt x="0" y="4"/>
                    <a:pt x="0" y="8"/>
                  </a:cubicBezTo>
                  <a:cubicBezTo>
                    <a:pt x="0" y="13"/>
                    <a:pt x="3" y="17"/>
                    <a:pt x="8" y="17"/>
                  </a:cubicBezTo>
                  <a:cubicBezTo>
                    <a:pt x="13" y="17"/>
                    <a:pt x="17" y="13"/>
                    <a:pt x="17" y="9"/>
                  </a:cubicBezTo>
                  <a:cubicBezTo>
                    <a:pt x="17" y="4"/>
                    <a:pt x="13" y="0"/>
                    <a:pt x="8" y="0"/>
                  </a:cubicBezTo>
                  <a:close/>
                </a:path>
              </a:pathLst>
            </a:custGeom>
            <a:solidFill>
              <a:srgbClr val="276B9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54" name="Freeform 139"/>
            <p:cNvSpPr>
              <a:spLocks noEditPoints="1"/>
            </p:cNvSpPr>
            <p:nvPr/>
          </p:nvSpPr>
          <p:spPr bwMode="auto">
            <a:xfrm flipH="1" flipV="1">
              <a:off x="229302" y="1240000"/>
              <a:ext cx="33545" cy="35250"/>
            </a:xfrm>
            <a:custGeom>
              <a:avLst/>
              <a:gdLst>
                <a:gd name="T0" fmla="*/ 12 w 24"/>
                <a:gd name="T1" fmla="*/ 4 h 25"/>
                <a:gd name="T2" fmla="*/ 21 w 24"/>
                <a:gd name="T3" fmla="*/ 13 h 25"/>
                <a:gd name="T4" fmla="*/ 12 w 24"/>
                <a:gd name="T5" fmla="*/ 21 h 25"/>
                <a:gd name="T6" fmla="*/ 4 w 24"/>
                <a:gd name="T7" fmla="*/ 12 h 25"/>
                <a:gd name="T8" fmla="*/ 12 w 24"/>
                <a:gd name="T9" fmla="*/ 4 h 25"/>
                <a:gd name="T10" fmla="*/ 12 w 24"/>
                <a:gd name="T11" fmla="*/ 0 h 25"/>
                <a:gd name="T12" fmla="*/ 0 w 24"/>
                <a:gd name="T13" fmla="*/ 12 h 25"/>
                <a:gd name="T14" fmla="*/ 12 w 24"/>
                <a:gd name="T15" fmla="*/ 25 h 25"/>
                <a:gd name="T16" fmla="*/ 24 w 24"/>
                <a:gd name="T17" fmla="*/ 13 h 25"/>
                <a:gd name="T18" fmla="*/ 12 w 24"/>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5">
                  <a:moveTo>
                    <a:pt x="12" y="4"/>
                  </a:moveTo>
                  <a:cubicBezTo>
                    <a:pt x="17" y="4"/>
                    <a:pt x="21" y="8"/>
                    <a:pt x="21" y="13"/>
                  </a:cubicBezTo>
                  <a:cubicBezTo>
                    <a:pt x="21" y="17"/>
                    <a:pt x="17" y="21"/>
                    <a:pt x="12" y="21"/>
                  </a:cubicBezTo>
                  <a:cubicBezTo>
                    <a:pt x="7" y="21"/>
                    <a:pt x="4" y="17"/>
                    <a:pt x="4" y="12"/>
                  </a:cubicBezTo>
                  <a:cubicBezTo>
                    <a:pt x="4" y="8"/>
                    <a:pt x="8" y="4"/>
                    <a:pt x="12" y="4"/>
                  </a:cubicBezTo>
                  <a:moveTo>
                    <a:pt x="12" y="0"/>
                  </a:moveTo>
                  <a:cubicBezTo>
                    <a:pt x="6" y="0"/>
                    <a:pt x="0" y="6"/>
                    <a:pt x="0" y="12"/>
                  </a:cubicBezTo>
                  <a:cubicBezTo>
                    <a:pt x="0" y="19"/>
                    <a:pt x="5" y="25"/>
                    <a:pt x="12" y="25"/>
                  </a:cubicBezTo>
                  <a:cubicBezTo>
                    <a:pt x="19" y="25"/>
                    <a:pt x="24" y="19"/>
                    <a:pt x="24" y="13"/>
                  </a:cubicBezTo>
                  <a:cubicBezTo>
                    <a:pt x="24" y="6"/>
                    <a:pt x="19" y="0"/>
                    <a:pt x="12"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5" name="Oval 140"/>
            <p:cNvSpPr>
              <a:spLocks noChangeArrowheads="1"/>
            </p:cNvSpPr>
            <p:nvPr/>
          </p:nvSpPr>
          <p:spPr bwMode="auto">
            <a:xfrm flipH="1" flipV="1">
              <a:off x="-65774" y="1157561"/>
              <a:ext cx="17057" cy="16488"/>
            </a:xfrm>
            <a:prstGeom prst="ellipse">
              <a:avLst/>
            </a:prstGeom>
            <a:solidFill>
              <a:srgbClr val="276B9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56" name="Freeform 141"/>
            <p:cNvSpPr>
              <a:spLocks noEditPoints="1"/>
            </p:cNvSpPr>
            <p:nvPr/>
          </p:nvSpPr>
          <p:spPr bwMode="auto">
            <a:xfrm flipH="1" flipV="1">
              <a:off x="-71460" y="1151875"/>
              <a:ext cx="27859" cy="27859"/>
            </a:xfrm>
            <a:custGeom>
              <a:avLst/>
              <a:gdLst>
                <a:gd name="T0" fmla="*/ 10 w 20"/>
                <a:gd name="T1" fmla="*/ 4 h 20"/>
                <a:gd name="T2" fmla="*/ 16 w 20"/>
                <a:gd name="T3" fmla="*/ 10 h 20"/>
                <a:gd name="T4" fmla="*/ 10 w 20"/>
                <a:gd name="T5" fmla="*/ 16 h 20"/>
                <a:gd name="T6" fmla="*/ 4 w 20"/>
                <a:gd name="T7" fmla="*/ 10 h 20"/>
                <a:gd name="T8" fmla="*/ 10 w 20"/>
                <a:gd name="T9" fmla="*/ 4 h 20"/>
                <a:gd name="T10" fmla="*/ 10 w 20"/>
                <a:gd name="T11" fmla="*/ 0 h 20"/>
                <a:gd name="T12" fmla="*/ 0 w 20"/>
                <a:gd name="T13" fmla="*/ 10 h 20"/>
                <a:gd name="T14" fmla="*/ 10 w 20"/>
                <a:gd name="T15" fmla="*/ 20 h 20"/>
                <a:gd name="T16" fmla="*/ 20 w 20"/>
                <a:gd name="T17" fmla="*/ 10 h 20"/>
                <a:gd name="T18" fmla="*/ 10 w 20"/>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4"/>
                  </a:moveTo>
                  <a:cubicBezTo>
                    <a:pt x="14" y="4"/>
                    <a:pt x="16" y="6"/>
                    <a:pt x="16" y="10"/>
                  </a:cubicBezTo>
                  <a:cubicBezTo>
                    <a:pt x="16" y="13"/>
                    <a:pt x="14" y="16"/>
                    <a:pt x="10" y="16"/>
                  </a:cubicBezTo>
                  <a:cubicBezTo>
                    <a:pt x="7" y="16"/>
                    <a:pt x="4" y="13"/>
                    <a:pt x="4" y="10"/>
                  </a:cubicBezTo>
                  <a:cubicBezTo>
                    <a:pt x="4" y="6"/>
                    <a:pt x="7" y="4"/>
                    <a:pt x="10" y="4"/>
                  </a:cubicBezTo>
                  <a:moveTo>
                    <a:pt x="10" y="0"/>
                  </a:moveTo>
                  <a:cubicBezTo>
                    <a:pt x="5" y="0"/>
                    <a:pt x="0" y="4"/>
                    <a:pt x="0" y="10"/>
                  </a:cubicBezTo>
                  <a:cubicBezTo>
                    <a:pt x="0" y="15"/>
                    <a:pt x="5" y="20"/>
                    <a:pt x="10" y="20"/>
                  </a:cubicBezTo>
                  <a:cubicBezTo>
                    <a:pt x="16" y="20"/>
                    <a:pt x="20" y="15"/>
                    <a:pt x="20" y="10"/>
                  </a:cubicBezTo>
                  <a:cubicBezTo>
                    <a:pt x="20" y="4"/>
                    <a:pt x="16"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7" name="Freeform 144"/>
            <p:cNvSpPr/>
            <p:nvPr/>
          </p:nvSpPr>
          <p:spPr bwMode="auto">
            <a:xfrm flipH="1" flipV="1">
              <a:off x="-77145" y="1441835"/>
              <a:ext cx="39230" cy="38093"/>
            </a:xfrm>
            <a:custGeom>
              <a:avLst/>
              <a:gdLst>
                <a:gd name="T0" fmla="*/ 14 w 28"/>
                <a:gd name="T1" fmla="*/ 27 h 27"/>
                <a:gd name="T2" fmla="*/ 28 w 28"/>
                <a:gd name="T3" fmla="*/ 14 h 27"/>
                <a:gd name="T4" fmla="*/ 14 w 28"/>
                <a:gd name="T5" fmla="*/ 0 h 27"/>
                <a:gd name="T6" fmla="*/ 0 w 28"/>
                <a:gd name="T7" fmla="*/ 13 h 27"/>
                <a:gd name="T8" fmla="*/ 14 w 28"/>
                <a:gd name="T9" fmla="*/ 27 h 27"/>
              </a:gdLst>
              <a:ahLst/>
              <a:cxnLst>
                <a:cxn ang="0">
                  <a:pos x="T0" y="T1"/>
                </a:cxn>
                <a:cxn ang="0">
                  <a:pos x="T2" y="T3"/>
                </a:cxn>
                <a:cxn ang="0">
                  <a:pos x="T4" y="T5"/>
                </a:cxn>
                <a:cxn ang="0">
                  <a:pos x="T6" y="T7"/>
                </a:cxn>
                <a:cxn ang="0">
                  <a:pos x="T8" y="T9"/>
                </a:cxn>
              </a:cxnLst>
              <a:rect l="0" t="0" r="r" b="b"/>
              <a:pathLst>
                <a:path w="28" h="27">
                  <a:moveTo>
                    <a:pt x="14" y="27"/>
                  </a:moveTo>
                  <a:cubicBezTo>
                    <a:pt x="21" y="27"/>
                    <a:pt x="27" y="21"/>
                    <a:pt x="28" y="14"/>
                  </a:cubicBezTo>
                  <a:cubicBezTo>
                    <a:pt x="28" y="6"/>
                    <a:pt x="22" y="0"/>
                    <a:pt x="14" y="0"/>
                  </a:cubicBezTo>
                  <a:cubicBezTo>
                    <a:pt x="7" y="0"/>
                    <a:pt x="0" y="6"/>
                    <a:pt x="0" y="13"/>
                  </a:cubicBezTo>
                  <a:cubicBezTo>
                    <a:pt x="0" y="21"/>
                    <a:pt x="6" y="27"/>
                    <a:pt x="14" y="27"/>
                  </a:cubicBezTo>
                  <a:close/>
                </a:path>
              </a:pathLst>
            </a:custGeom>
            <a:solidFill>
              <a:srgbClr val="276B9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58" name="Freeform 145"/>
            <p:cNvSpPr>
              <a:spLocks noEditPoints="1"/>
            </p:cNvSpPr>
            <p:nvPr/>
          </p:nvSpPr>
          <p:spPr bwMode="auto">
            <a:xfrm flipH="1" flipV="1">
              <a:off x="-81125" y="1436718"/>
              <a:ext cx="47758" cy="48895"/>
            </a:xfrm>
            <a:custGeom>
              <a:avLst/>
              <a:gdLst>
                <a:gd name="T0" fmla="*/ 17 w 34"/>
                <a:gd name="T1" fmla="*/ 4 h 35"/>
                <a:gd name="T2" fmla="*/ 31 w 34"/>
                <a:gd name="T3" fmla="*/ 18 h 35"/>
                <a:gd name="T4" fmla="*/ 17 w 34"/>
                <a:gd name="T5" fmla="*/ 31 h 35"/>
                <a:gd name="T6" fmla="*/ 3 w 34"/>
                <a:gd name="T7" fmla="*/ 17 h 35"/>
                <a:gd name="T8" fmla="*/ 17 w 34"/>
                <a:gd name="T9" fmla="*/ 4 h 35"/>
                <a:gd name="T10" fmla="*/ 17 w 34"/>
                <a:gd name="T11" fmla="*/ 0 h 35"/>
                <a:gd name="T12" fmla="*/ 0 w 34"/>
                <a:gd name="T13" fmla="*/ 17 h 35"/>
                <a:gd name="T14" fmla="*/ 17 w 34"/>
                <a:gd name="T15" fmla="*/ 35 h 35"/>
                <a:gd name="T16" fmla="*/ 34 w 34"/>
                <a:gd name="T17" fmla="*/ 18 h 35"/>
                <a:gd name="T18" fmla="*/ 17 w 34"/>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5">
                  <a:moveTo>
                    <a:pt x="17" y="4"/>
                  </a:moveTo>
                  <a:cubicBezTo>
                    <a:pt x="25" y="4"/>
                    <a:pt x="31" y="10"/>
                    <a:pt x="31" y="18"/>
                  </a:cubicBezTo>
                  <a:cubicBezTo>
                    <a:pt x="30" y="25"/>
                    <a:pt x="24" y="31"/>
                    <a:pt x="17" y="31"/>
                  </a:cubicBezTo>
                  <a:cubicBezTo>
                    <a:pt x="9" y="31"/>
                    <a:pt x="3" y="25"/>
                    <a:pt x="3" y="17"/>
                  </a:cubicBezTo>
                  <a:cubicBezTo>
                    <a:pt x="3" y="10"/>
                    <a:pt x="10" y="4"/>
                    <a:pt x="17" y="4"/>
                  </a:cubicBezTo>
                  <a:moveTo>
                    <a:pt x="17" y="0"/>
                  </a:moveTo>
                  <a:cubicBezTo>
                    <a:pt x="8" y="0"/>
                    <a:pt x="0" y="8"/>
                    <a:pt x="0" y="17"/>
                  </a:cubicBezTo>
                  <a:cubicBezTo>
                    <a:pt x="0" y="27"/>
                    <a:pt x="7" y="35"/>
                    <a:pt x="17" y="35"/>
                  </a:cubicBezTo>
                  <a:cubicBezTo>
                    <a:pt x="26" y="35"/>
                    <a:pt x="34" y="27"/>
                    <a:pt x="34" y="18"/>
                  </a:cubicBezTo>
                  <a:cubicBezTo>
                    <a:pt x="34" y="8"/>
                    <a:pt x="27" y="0"/>
                    <a:pt x="17"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79" name="Group 30"/>
          <p:cNvGrpSpPr/>
          <p:nvPr/>
        </p:nvGrpSpPr>
        <p:grpSpPr>
          <a:xfrm>
            <a:off x="8242733" y="1882180"/>
            <a:ext cx="3188842" cy="1422287"/>
            <a:chOff x="5943327" y="1637914"/>
            <a:chExt cx="3142759" cy="1401732"/>
          </a:xfrm>
        </p:grpSpPr>
        <p:sp>
          <p:nvSpPr>
            <p:cNvPr id="80" name="Rectangle 11"/>
            <p:cNvSpPr/>
            <p:nvPr/>
          </p:nvSpPr>
          <p:spPr>
            <a:xfrm>
              <a:off x="5943327" y="2129660"/>
              <a:ext cx="3142759" cy="909986"/>
            </a:xfrm>
            <a:prstGeom prst="rect">
              <a:avLst/>
            </a:prstGeom>
          </p:spPr>
          <p:txBody>
            <a:bodyPr wrap="square">
              <a:spAutoFit/>
            </a:bodyPr>
            <a:lstStyle/>
            <a:p>
              <a:pPr defTabSz="762000">
                <a:lnSpc>
                  <a:spcPct val="150000"/>
                </a:lnSpc>
              </a:pPr>
              <a:r>
                <a:rPr lang="zh-CN" altLang="en-US" sz="1200" dirty="0">
                  <a:solidFill>
                    <a:schemeClr val="tx1">
                      <a:lumMod val="85000"/>
                      <a:lumOff val="15000"/>
                    </a:schemeClr>
                  </a:solidFill>
                  <a:cs typeface="+mn-ea"/>
                  <a:sym typeface="+mn-lt"/>
                </a:rPr>
                <a:t>点击输入简要文字内容，文字内容需概括精炼，言简意赅的说明分项内容言简意赅的说明分项内容</a:t>
              </a:r>
              <a:endParaRPr lang="en-US" sz="1200" dirty="0">
                <a:solidFill>
                  <a:schemeClr val="tx1">
                    <a:lumMod val="85000"/>
                    <a:lumOff val="15000"/>
                  </a:schemeClr>
                </a:solidFill>
                <a:cs typeface="+mn-ea"/>
                <a:sym typeface="+mn-lt"/>
              </a:endParaRPr>
            </a:p>
          </p:txBody>
        </p:sp>
        <p:sp>
          <p:nvSpPr>
            <p:cNvPr id="81" name="TextBox 12"/>
            <p:cNvSpPr txBox="1"/>
            <p:nvPr/>
          </p:nvSpPr>
          <p:spPr>
            <a:xfrm>
              <a:off x="5943327" y="1637914"/>
              <a:ext cx="2147958" cy="454993"/>
            </a:xfrm>
            <a:prstGeom prst="rect">
              <a:avLst/>
            </a:prstGeom>
            <a:noFill/>
          </p:spPr>
          <p:txBody>
            <a:bodyPr wrap="square" rtlCol="0">
              <a:spAutoFit/>
            </a:bodyPr>
            <a:lstStyle/>
            <a:p>
              <a:pPr defTabSz="762000"/>
              <a:r>
                <a:rPr lang="en-US" altLang="zh-CN" sz="2400" b="1" dirty="0">
                  <a:solidFill>
                    <a:schemeClr val="tx1">
                      <a:lumMod val="85000"/>
                      <a:lumOff val="15000"/>
                    </a:schemeClr>
                  </a:solidFill>
                  <a:cs typeface="+mn-ea"/>
                  <a:sym typeface="+mn-lt"/>
                </a:rPr>
                <a:t>02  </a:t>
              </a:r>
              <a:r>
                <a:rPr lang="zh-CN" altLang="en-US" sz="2400" b="1" dirty="0">
                  <a:solidFill>
                    <a:schemeClr val="tx1">
                      <a:lumMod val="85000"/>
                      <a:lumOff val="15000"/>
                    </a:schemeClr>
                  </a:solidFill>
                  <a:cs typeface="+mn-ea"/>
                  <a:sym typeface="+mn-lt"/>
                </a:rPr>
                <a:t>输入文本</a:t>
              </a:r>
              <a:endParaRPr lang="en-US" sz="2400" b="1" dirty="0">
                <a:solidFill>
                  <a:schemeClr val="tx1">
                    <a:lumMod val="85000"/>
                    <a:lumOff val="15000"/>
                  </a:schemeClr>
                </a:solidFill>
                <a:cs typeface="+mn-ea"/>
                <a:sym typeface="+mn-lt"/>
              </a:endParaRPr>
            </a:p>
          </p:txBody>
        </p:sp>
      </p:grpSp>
      <p:grpSp>
        <p:nvGrpSpPr>
          <p:cNvPr id="82" name="Group 30"/>
          <p:cNvGrpSpPr/>
          <p:nvPr/>
        </p:nvGrpSpPr>
        <p:grpSpPr>
          <a:xfrm>
            <a:off x="8242733" y="4421043"/>
            <a:ext cx="3188842" cy="1422287"/>
            <a:chOff x="5943327" y="1637914"/>
            <a:chExt cx="3142759" cy="1401732"/>
          </a:xfrm>
        </p:grpSpPr>
        <p:sp>
          <p:nvSpPr>
            <p:cNvPr id="83" name="Rectangle 11"/>
            <p:cNvSpPr/>
            <p:nvPr/>
          </p:nvSpPr>
          <p:spPr>
            <a:xfrm>
              <a:off x="5943327" y="2129660"/>
              <a:ext cx="3142759" cy="909986"/>
            </a:xfrm>
            <a:prstGeom prst="rect">
              <a:avLst/>
            </a:prstGeom>
          </p:spPr>
          <p:txBody>
            <a:bodyPr wrap="square">
              <a:spAutoFit/>
            </a:bodyPr>
            <a:lstStyle/>
            <a:p>
              <a:pPr defTabSz="762000">
                <a:lnSpc>
                  <a:spcPct val="150000"/>
                </a:lnSpc>
              </a:pPr>
              <a:r>
                <a:rPr lang="zh-CN" altLang="en-US" sz="1200" dirty="0">
                  <a:solidFill>
                    <a:schemeClr val="tx1">
                      <a:lumMod val="85000"/>
                      <a:lumOff val="15000"/>
                    </a:schemeClr>
                  </a:solidFill>
                  <a:cs typeface="+mn-ea"/>
                  <a:sym typeface="+mn-lt"/>
                </a:rPr>
                <a:t>点击输入简要文字内容，文字内容需概括精炼，言简意赅的说明分项内容言简意赅的说明分项内容</a:t>
              </a:r>
              <a:endParaRPr lang="en-US" sz="1200" dirty="0">
                <a:solidFill>
                  <a:schemeClr val="tx1">
                    <a:lumMod val="85000"/>
                    <a:lumOff val="15000"/>
                  </a:schemeClr>
                </a:solidFill>
                <a:cs typeface="+mn-ea"/>
                <a:sym typeface="+mn-lt"/>
              </a:endParaRPr>
            </a:p>
          </p:txBody>
        </p:sp>
        <p:sp>
          <p:nvSpPr>
            <p:cNvPr id="84" name="TextBox 12"/>
            <p:cNvSpPr txBox="1"/>
            <p:nvPr/>
          </p:nvSpPr>
          <p:spPr>
            <a:xfrm>
              <a:off x="5943327" y="1637914"/>
              <a:ext cx="2147958" cy="454993"/>
            </a:xfrm>
            <a:prstGeom prst="rect">
              <a:avLst/>
            </a:prstGeom>
            <a:noFill/>
          </p:spPr>
          <p:txBody>
            <a:bodyPr wrap="square" rtlCol="0">
              <a:spAutoFit/>
            </a:bodyPr>
            <a:lstStyle/>
            <a:p>
              <a:pPr defTabSz="762000"/>
              <a:r>
                <a:rPr lang="en-US" altLang="zh-CN" sz="2400" b="1" dirty="0">
                  <a:solidFill>
                    <a:schemeClr val="tx1">
                      <a:lumMod val="85000"/>
                      <a:lumOff val="15000"/>
                    </a:schemeClr>
                  </a:solidFill>
                  <a:cs typeface="+mn-ea"/>
                  <a:sym typeface="+mn-lt"/>
                </a:rPr>
                <a:t>04  </a:t>
              </a:r>
              <a:r>
                <a:rPr lang="zh-CN" altLang="en-US" sz="2400" b="1" dirty="0">
                  <a:solidFill>
                    <a:schemeClr val="tx1">
                      <a:lumMod val="85000"/>
                      <a:lumOff val="15000"/>
                    </a:schemeClr>
                  </a:solidFill>
                  <a:cs typeface="+mn-ea"/>
                  <a:sym typeface="+mn-lt"/>
                </a:rPr>
                <a:t>输入文本</a:t>
              </a:r>
              <a:endParaRPr lang="en-US" sz="2400" b="1" dirty="0">
                <a:solidFill>
                  <a:schemeClr val="tx1">
                    <a:lumMod val="85000"/>
                    <a:lumOff val="15000"/>
                  </a:schemeClr>
                </a:solidFill>
                <a:cs typeface="+mn-ea"/>
                <a:sym typeface="+mn-lt"/>
              </a:endParaRPr>
            </a:p>
          </p:txBody>
        </p:sp>
      </p:grpSp>
      <p:grpSp>
        <p:nvGrpSpPr>
          <p:cNvPr id="85" name="Group 30"/>
          <p:cNvGrpSpPr/>
          <p:nvPr/>
        </p:nvGrpSpPr>
        <p:grpSpPr>
          <a:xfrm>
            <a:off x="758021" y="1882180"/>
            <a:ext cx="3188842" cy="1422287"/>
            <a:chOff x="5943327" y="1637914"/>
            <a:chExt cx="3142759" cy="1401732"/>
          </a:xfrm>
        </p:grpSpPr>
        <p:sp>
          <p:nvSpPr>
            <p:cNvPr id="86" name="Rectangle 11"/>
            <p:cNvSpPr/>
            <p:nvPr/>
          </p:nvSpPr>
          <p:spPr>
            <a:xfrm>
              <a:off x="5943327" y="2129660"/>
              <a:ext cx="3142759" cy="909986"/>
            </a:xfrm>
            <a:prstGeom prst="rect">
              <a:avLst/>
            </a:prstGeom>
          </p:spPr>
          <p:txBody>
            <a:bodyPr wrap="square">
              <a:spAutoFit/>
            </a:bodyPr>
            <a:lstStyle/>
            <a:p>
              <a:pPr algn="r" defTabSz="762000">
                <a:lnSpc>
                  <a:spcPct val="150000"/>
                </a:lnSpc>
              </a:pPr>
              <a:r>
                <a:rPr lang="zh-CN" altLang="en-US" sz="1200" dirty="0">
                  <a:solidFill>
                    <a:schemeClr val="tx1">
                      <a:lumMod val="85000"/>
                      <a:lumOff val="15000"/>
                    </a:schemeClr>
                  </a:solidFill>
                  <a:cs typeface="+mn-ea"/>
                  <a:sym typeface="+mn-lt"/>
                </a:rPr>
                <a:t>点击输入简要文字内容，文字内容需概括精炼，言简意赅的说明分项内容言简意赅的说明分项内容</a:t>
              </a:r>
              <a:endParaRPr lang="en-US" sz="1200" dirty="0">
                <a:solidFill>
                  <a:schemeClr val="tx1">
                    <a:lumMod val="85000"/>
                    <a:lumOff val="15000"/>
                  </a:schemeClr>
                </a:solidFill>
                <a:cs typeface="+mn-ea"/>
                <a:sym typeface="+mn-lt"/>
              </a:endParaRPr>
            </a:p>
          </p:txBody>
        </p:sp>
        <p:sp>
          <p:nvSpPr>
            <p:cNvPr id="87" name="TextBox 12"/>
            <p:cNvSpPr txBox="1"/>
            <p:nvPr/>
          </p:nvSpPr>
          <p:spPr>
            <a:xfrm>
              <a:off x="6938128" y="1637914"/>
              <a:ext cx="2147958" cy="454993"/>
            </a:xfrm>
            <a:prstGeom prst="rect">
              <a:avLst/>
            </a:prstGeom>
            <a:noFill/>
          </p:spPr>
          <p:txBody>
            <a:bodyPr wrap="square" rtlCol="0">
              <a:spAutoFit/>
            </a:bodyPr>
            <a:lstStyle/>
            <a:p>
              <a:pPr algn="r" defTabSz="762000"/>
              <a:r>
                <a:rPr lang="en-US" altLang="zh-CN" sz="2400" b="1" dirty="0">
                  <a:solidFill>
                    <a:schemeClr val="tx1">
                      <a:lumMod val="85000"/>
                      <a:lumOff val="15000"/>
                    </a:schemeClr>
                  </a:solidFill>
                  <a:cs typeface="+mn-ea"/>
                  <a:sym typeface="+mn-lt"/>
                </a:rPr>
                <a:t>01 </a:t>
              </a:r>
              <a:r>
                <a:rPr lang="zh-CN" altLang="en-US" sz="2400" b="1" dirty="0">
                  <a:solidFill>
                    <a:schemeClr val="tx1">
                      <a:lumMod val="85000"/>
                      <a:lumOff val="15000"/>
                    </a:schemeClr>
                  </a:solidFill>
                  <a:cs typeface="+mn-ea"/>
                  <a:sym typeface="+mn-lt"/>
                </a:rPr>
                <a:t>输入文本</a:t>
              </a:r>
              <a:endParaRPr lang="en-US" sz="2400" b="1" dirty="0">
                <a:solidFill>
                  <a:schemeClr val="tx1">
                    <a:lumMod val="85000"/>
                    <a:lumOff val="15000"/>
                  </a:schemeClr>
                </a:solidFill>
                <a:cs typeface="+mn-ea"/>
                <a:sym typeface="+mn-lt"/>
              </a:endParaRPr>
            </a:p>
          </p:txBody>
        </p:sp>
      </p:grpSp>
      <p:grpSp>
        <p:nvGrpSpPr>
          <p:cNvPr id="88" name="Group 30"/>
          <p:cNvGrpSpPr/>
          <p:nvPr/>
        </p:nvGrpSpPr>
        <p:grpSpPr>
          <a:xfrm>
            <a:off x="758021" y="4421043"/>
            <a:ext cx="3188842" cy="1422287"/>
            <a:chOff x="5943327" y="1637914"/>
            <a:chExt cx="3142759" cy="1401732"/>
          </a:xfrm>
        </p:grpSpPr>
        <p:sp>
          <p:nvSpPr>
            <p:cNvPr id="89" name="Rectangle 11"/>
            <p:cNvSpPr/>
            <p:nvPr/>
          </p:nvSpPr>
          <p:spPr>
            <a:xfrm>
              <a:off x="5943327" y="2129660"/>
              <a:ext cx="3142759" cy="909986"/>
            </a:xfrm>
            <a:prstGeom prst="rect">
              <a:avLst/>
            </a:prstGeom>
          </p:spPr>
          <p:txBody>
            <a:bodyPr wrap="square">
              <a:spAutoFit/>
            </a:bodyPr>
            <a:lstStyle/>
            <a:p>
              <a:pPr algn="r" defTabSz="762000">
                <a:lnSpc>
                  <a:spcPct val="150000"/>
                </a:lnSpc>
              </a:pPr>
              <a:r>
                <a:rPr lang="zh-CN" altLang="en-US" sz="1200" dirty="0">
                  <a:solidFill>
                    <a:schemeClr val="tx1">
                      <a:lumMod val="85000"/>
                      <a:lumOff val="15000"/>
                    </a:schemeClr>
                  </a:solidFill>
                  <a:cs typeface="+mn-ea"/>
                  <a:sym typeface="+mn-lt"/>
                </a:rPr>
                <a:t>点击输入简要文字内容，文字内容需概括精炼，言简意赅的说明分项内容言简意赅的说明分项内容</a:t>
              </a:r>
              <a:endParaRPr lang="en-US" sz="1200" dirty="0">
                <a:solidFill>
                  <a:schemeClr val="tx1">
                    <a:lumMod val="85000"/>
                    <a:lumOff val="15000"/>
                  </a:schemeClr>
                </a:solidFill>
                <a:cs typeface="+mn-ea"/>
                <a:sym typeface="+mn-lt"/>
              </a:endParaRPr>
            </a:p>
          </p:txBody>
        </p:sp>
        <p:sp>
          <p:nvSpPr>
            <p:cNvPr id="90" name="TextBox 12"/>
            <p:cNvSpPr txBox="1"/>
            <p:nvPr/>
          </p:nvSpPr>
          <p:spPr>
            <a:xfrm>
              <a:off x="6938128" y="1637914"/>
              <a:ext cx="2147958" cy="454993"/>
            </a:xfrm>
            <a:prstGeom prst="rect">
              <a:avLst/>
            </a:prstGeom>
            <a:noFill/>
          </p:spPr>
          <p:txBody>
            <a:bodyPr wrap="square" rtlCol="0">
              <a:spAutoFit/>
            </a:bodyPr>
            <a:lstStyle/>
            <a:p>
              <a:pPr algn="r" defTabSz="762000"/>
              <a:r>
                <a:rPr lang="en-US" altLang="zh-CN" sz="2400" b="1" dirty="0">
                  <a:solidFill>
                    <a:schemeClr val="tx1">
                      <a:lumMod val="85000"/>
                      <a:lumOff val="15000"/>
                    </a:schemeClr>
                  </a:solidFill>
                  <a:cs typeface="+mn-ea"/>
                  <a:sym typeface="+mn-lt"/>
                </a:rPr>
                <a:t>03  </a:t>
              </a:r>
              <a:r>
                <a:rPr lang="zh-CN" altLang="en-US" sz="2400" b="1" dirty="0">
                  <a:solidFill>
                    <a:schemeClr val="tx1">
                      <a:lumMod val="85000"/>
                      <a:lumOff val="15000"/>
                    </a:schemeClr>
                  </a:solidFill>
                  <a:cs typeface="+mn-ea"/>
                  <a:sym typeface="+mn-lt"/>
                </a:rPr>
                <a:t>输入文本</a:t>
              </a:r>
              <a:endParaRPr lang="en-US" sz="2400" b="1" dirty="0">
                <a:solidFill>
                  <a:schemeClr val="tx1">
                    <a:lumMod val="85000"/>
                    <a:lumOff val="15000"/>
                  </a:schemeClr>
                </a:solidFill>
                <a:cs typeface="+mn-ea"/>
                <a:sym typeface="+mn-lt"/>
              </a:endParaRPr>
            </a:p>
          </p:txBody>
        </p:sp>
      </p:grpSp>
      <p:sp>
        <p:nvSpPr>
          <p:cNvPr id="92" name="TextBox 91"/>
          <p:cNvSpPr txBox="1"/>
          <p:nvPr/>
        </p:nvSpPr>
        <p:spPr>
          <a:xfrm>
            <a:off x="223145" y="6551738"/>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schemeClr val="bg1">
                    <a:lumMod val="95000"/>
                  </a:schemeClr>
                </a:solidFill>
                <a:effectLst/>
                <a:uLnTx/>
                <a:uFillTx/>
              </a:rPr>
              <a:t>PPT</a:t>
            </a:r>
            <a:r>
              <a:rPr kumimoji="0" lang="zh-CN" altLang="en-US" sz="100" b="0" i="0" u="none" strike="noStrike" kern="0" cap="none" spc="0" normalizeH="0" baseline="0" noProof="0" dirty="0" smtClean="0">
                <a:ln>
                  <a:noFill/>
                </a:ln>
                <a:solidFill>
                  <a:schemeClr val="bg1">
                    <a:lumMod val="95000"/>
                  </a:schemeClr>
                </a:solidFill>
                <a:effectLst/>
                <a:uLnTx/>
                <a:uFillTx/>
              </a:rPr>
              <a:t>下载 </a:t>
            </a:r>
            <a:r>
              <a:rPr kumimoji="0" lang="en-US" altLang="zh-CN" sz="100" b="0" i="0" u="none" strike="noStrike" kern="0" cap="none" spc="0" normalizeH="0" baseline="0" noProof="0" dirty="0" smtClean="0">
                <a:ln>
                  <a:noFill/>
                </a:ln>
                <a:solidFill>
                  <a:schemeClr val="bg1">
                    <a:lumMod val="95000"/>
                  </a:schemeClr>
                </a:solidFill>
                <a:effectLst/>
                <a:uLnTx/>
                <a:uFillTx/>
              </a:rPr>
              <a:t>http://</a:t>
            </a:r>
            <a:r>
              <a:rPr kumimoji="0" lang="en-US" altLang="zh-CN" sz="100" b="0" i="0" u="none" strike="noStrike" kern="0" cap="none" spc="0" normalizeH="0" baseline="0" noProof="0" dirty="0" smtClean="0">
                <a:ln>
                  <a:noFill/>
                </a:ln>
                <a:solidFill>
                  <a:schemeClr val="bg1">
                    <a:lumMod val="95000"/>
                  </a:schemeClr>
                </a:solidFill>
                <a:effectLst/>
                <a:uLnTx/>
                <a:uFillTx/>
              </a:rPr>
              <a:t>www.ypppt.com/xiazai</a:t>
            </a:r>
            <a:r>
              <a:rPr kumimoji="0" lang="en-US" altLang="zh-CN" sz="100" b="0" i="0" u="none" strike="noStrike" kern="0" cap="none" spc="0" normalizeH="0" baseline="0" noProof="0" dirty="0" smtClean="0">
                <a:ln>
                  <a:noFill/>
                </a:ln>
                <a:solidFill>
                  <a:schemeClr val="bg1">
                    <a:lumMod val="95000"/>
                  </a:schemeClr>
                </a:solidFill>
                <a:effectLst/>
                <a:uLnTx/>
                <a:uFillTx/>
              </a:rPr>
              <a:t>/</a:t>
            </a:r>
            <a:endParaRPr kumimoji="0" lang="en-US" altLang="zh-CN" sz="100" b="0" i="0" u="none" strike="noStrike" kern="0" cap="none" spc="0" normalizeH="0" baseline="0" noProof="0" dirty="0" smtClean="0">
              <a:ln>
                <a:noFill/>
              </a:ln>
              <a:solidFill>
                <a:schemeClr val="bg1">
                  <a:lumMod val="95000"/>
                </a:schemeClr>
              </a:solidFill>
              <a:effectLst/>
              <a:uLnTx/>
              <a:uFillTx/>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00"/>
                                        </p:tgtEl>
                                        <p:attrNameLst>
                                          <p:attrName>style.visibility</p:attrName>
                                        </p:attrNameLst>
                                      </p:cBhvr>
                                      <p:to>
                                        <p:strVal val="visible"/>
                                      </p:to>
                                    </p:set>
                                    <p:animEffect transition="in" filter="fade">
                                      <p:cBhvr>
                                        <p:cTn id="7" dur="1000"/>
                                        <p:tgtEl>
                                          <p:spTgt spid="200"/>
                                        </p:tgtEl>
                                      </p:cBhvr>
                                    </p:animEffect>
                                    <p:anim calcmode="lin" valueType="num">
                                      <p:cBhvr>
                                        <p:cTn id="8" dur="1000" fill="hold"/>
                                        <p:tgtEl>
                                          <p:spTgt spid="200"/>
                                        </p:tgtEl>
                                        <p:attrNameLst>
                                          <p:attrName>ppt_x</p:attrName>
                                        </p:attrNameLst>
                                      </p:cBhvr>
                                      <p:tavLst>
                                        <p:tav tm="0">
                                          <p:val>
                                            <p:strVal val="#ppt_x"/>
                                          </p:val>
                                        </p:tav>
                                        <p:tav tm="100000">
                                          <p:val>
                                            <p:strVal val="#ppt_x"/>
                                          </p:val>
                                        </p:tav>
                                      </p:tavLst>
                                    </p:anim>
                                    <p:anim calcmode="lin" valueType="num">
                                      <p:cBhvr>
                                        <p:cTn id="9" dur="1000" fill="hold"/>
                                        <p:tgtEl>
                                          <p:spTgt spid="200"/>
                                        </p:tgtEl>
                                        <p:attrNameLst>
                                          <p:attrName>ppt_y</p:attrName>
                                        </p:attrNameLst>
                                      </p:cBhvr>
                                      <p:tavLst>
                                        <p:tav tm="0">
                                          <p:val>
                                            <p:strVal val="#ppt_y-.1"/>
                                          </p:val>
                                        </p:tav>
                                        <p:tav tm="100000">
                                          <p:val>
                                            <p:strVal val="#ppt_y"/>
                                          </p:val>
                                        </p:tav>
                                      </p:tavLst>
                                    </p:anim>
                                  </p:childTnLst>
                                </p:cTn>
                              </p:par>
                              <p:par>
                                <p:cTn id="10" presetID="2" presetClass="entr" presetSubtype="8" decel="90000" fill="hold" grpId="0" nodeType="withEffect">
                                  <p:stCondLst>
                                    <p:cond delay="0"/>
                                  </p:stCondLst>
                                  <p:childTnLst>
                                    <p:set>
                                      <p:cBhvr>
                                        <p:cTn id="11" dur="1" fill="hold">
                                          <p:stCondLst>
                                            <p:cond delay="0"/>
                                          </p:stCondLst>
                                        </p:cTn>
                                        <p:tgtEl>
                                          <p:spTgt spid="196"/>
                                        </p:tgtEl>
                                        <p:attrNameLst>
                                          <p:attrName>style.visibility</p:attrName>
                                        </p:attrNameLst>
                                      </p:cBhvr>
                                      <p:to>
                                        <p:strVal val="visible"/>
                                      </p:to>
                                    </p:set>
                                    <p:anim calcmode="lin" valueType="num">
                                      <p:cBhvr additive="base">
                                        <p:cTn id="12" dur="1000" fill="hold"/>
                                        <p:tgtEl>
                                          <p:spTgt spid="196"/>
                                        </p:tgtEl>
                                        <p:attrNameLst>
                                          <p:attrName>ppt_x</p:attrName>
                                        </p:attrNameLst>
                                      </p:cBhvr>
                                      <p:tavLst>
                                        <p:tav tm="0">
                                          <p:val>
                                            <p:strVal val="0-#ppt_w/2"/>
                                          </p:val>
                                        </p:tav>
                                        <p:tav tm="100000">
                                          <p:val>
                                            <p:strVal val="#ppt_x"/>
                                          </p:val>
                                        </p:tav>
                                      </p:tavLst>
                                    </p:anim>
                                    <p:anim calcmode="lin" valueType="num">
                                      <p:cBhvr additive="base">
                                        <p:cTn id="13" dur="1000" fill="hold"/>
                                        <p:tgtEl>
                                          <p:spTgt spid="196"/>
                                        </p:tgtEl>
                                        <p:attrNameLst>
                                          <p:attrName>ppt_y</p:attrName>
                                        </p:attrNameLst>
                                      </p:cBhvr>
                                      <p:tavLst>
                                        <p:tav tm="0">
                                          <p:val>
                                            <p:strVal val="#ppt_y"/>
                                          </p:val>
                                        </p:tav>
                                        <p:tav tm="100000">
                                          <p:val>
                                            <p:strVal val="#ppt_y"/>
                                          </p:val>
                                        </p:tav>
                                      </p:tavLst>
                                    </p:anim>
                                  </p:childTnLst>
                                </p:cTn>
                              </p:par>
                              <p:par>
                                <p:cTn id="14" presetID="2" presetClass="entr" presetSubtype="8" decel="90000" fill="hold" grpId="0" nodeType="withEffect">
                                  <p:stCondLst>
                                    <p:cond delay="0"/>
                                  </p:stCondLst>
                                  <p:childTnLst>
                                    <p:set>
                                      <p:cBhvr>
                                        <p:cTn id="15" dur="1" fill="hold">
                                          <p:stCondLst>
                                            <p:cond delay="0"/>
                                          </p:stCondLst>
                                        </p:cTn>
                                        <p:tgtEl>
                                          <p:spTgt spid="197"/>
                                        </p:tgtEl>
                                        <p:attrNameLst>
                                          <p:attrName>style.visibility</p:attrName>
                                        </p:attrNameLst>
                                      </p:cBhvr>
                                      <p:to>
                                        <p:strVal val="visible"/>
                                      </p:to>
                                    </p:set>
                                    <p:anim calcmode="lin" valueType="num">
                                      <p:cBhvr additive="base">
                                        <p:cTn id="16" dur="1000" fill="hold"/>
                                        <p:tgtEl>
                                          <p:spTgt spid="197"/>
                                        </p:tgtEl>
                                        <p:attrNameLst>
                                          <p:attrName>ppt_x</p:attrName>
                                        </p:attrNameLst>
                                      </p:cBhvr>
                                      <p:tavLst>
                                        <p:tav tm="0">
                                          <p:val>
                                            <p:strVal val="0-#ppt_w/2"/>
                                          </p:val>
                                        </p:tav>
                                        <p:tav tm="100000">
                                          <p:val>
                                            <p:strVal val="#ppt_x"/>
                                          </p:val>
                                        </p:tav>
                                      </p:tavLst>
                                    </p:anim>
                                    <p:anim calcmode="lin" valueType="num">
                                      <p:cBhvr additive="base">
                                        <p:cTn id="17" dur="1000" fill="hold"/>
                                        <p:tgtEl>
                                          <p:spTgt spid="197"/>
                                        </p:tgtEl>
                                        <p:attrNameLst>
                                          <p:attrName>ppt_y</p:attrName>
                                        </p:attrNameLst>
                                      </p:cBhvr>
                                      <p:tavLst>
                                        <p:tav tm="0">
                                          <p:val>
                                            <p:strVal val="#ppt_y"/>
                                          </p:val>
                                        </p:tav>
                                        <p:tav tm="100000">
                                          <p:val>
                                            <p:strVal val="#ppt_y"/>
                                          </p:val>
                                        </p:tav>
                                      </p:tavLst>
                                    </p:anim>
                                  </p:childTnLst>
                                </p:cTn>
                              </p:par>
                              <p:par>
                                <p:cTn id="18" presetID="2" presetClass="entr" presetSubtype="8" decel="90000" fill="hold" grpId="0" nodeType="withEffect">
                                  <p:stCondLst>
                                    <p:cond delay="0"/>
                                  </p:stCondLst>
                                  <p:childTnLst>
                                    <p:set>
                                      <p:cBhvr>
                                        <p:cTn id="19" dur="1" fill="hold">
                                          <p:stCondLst>
                                            <p:cond delay="0"/>
                                          </p:stCondLst>
                                        </p:cTn>
                                        <p:tgtEl>
                                          <p:spTgt spid="199"/>
                                        </p:tgtEl>
                                        <p:attrNameLst>
                                          <p:attrName>style.visibility</p:attrName>
                                        </p:attrNameLst>
                                      </p:cBhvr>
                                      <p:to>
                                        <p:strVal val="visible"/>
                                      </p:to>
                                    </p:set>
                                    <p:anim calcmode="lin" valueType="num">
                                      <p:cBhvr additive="base">
                                        <p:cTn id="20" dur="1000" fill="hold"/>
                                        <p:tgtEl>
                                          <p:spTgt spid="199"/>
                                        </p:tgtEl>
                                        <p:attrNameLst>
                                          <p:attrName>ppt_x</p:attrName>
                                        </p:attrNameLst>
                                      </p:cBhvr>
                                      <p:tavLst>
                                        <p:tav tm="0">
                                          <p:val>
                                            <p:strVal val="0-#ppt_w/2"/>
                                          </p:val>
                                        </p:tav>
                                        <p:tav tm="100000">
                                          <p:val>
                                            <p:strVal val="#ppt_x"/>
                                          </p:val>
                                        </p:tav>
                                      </p:tavLst>
                                    </p:anim>
                                    <p:anim calcmode="lin" valueType="num">
                                      <p:cBhvr additive="base">
                                        <p:cTn id="21" dur="1000" fill="hold"/>
                                        <p:tgtEl>
                                          <p:spTgt spid="199"/>
                                        </p:tgtEl>
                                        <p:attrNameLst>
                                          <p:attrName>ppt_y</p:attrName>
                                        </p:attrNameLst>
                                      </p:cBhvr>
                                      <p:tavLst>
                                        <p:tav tm="0">
                                          <p:val>
                                            <p:strVal val="#ppt_y"/>
                                          </p:val>
                                        </p:tav>
                                        <p:tav tm="100000">
                                          <p:val>
                                            <p:strVal val="#ppt_y"/>
                                          </p:val>
                                        </p:tav>
                                      </p:tavLst>
                                    </p:anim>
                                  </p:childTnLst>
                                </p:cTn>
                              </p:par>
                              <p:par>
                                <p:cTn id="22" presetID="10" presetClass="entr" presetSubtype="0" fill="hold" grpId="1" nodeType="withEffect">
                                  <p:stCondLst>
                                    <p:cond delay="0"/>
                                  </p:stCondLst>
                                  <p:childTnLst>
                                    <p:set>
                                      <p:cBhvr>
                                        <p:cTn id="23" dur="1" fill="hold">
                                          <p:stCondLst>
                                            <p:cond delay="0"/>
                                          </p:stCondLst>
                                        </p:cTn>
                                        <p:tgtEl>
                                          <p:spTgt spid="196"/>
                                        </p:tgtEl>
                                        <p:attrNameLst>
                                          <p:attrName>style.visibility</p:attrName>
                                        </p:attrNameLst>
                                      </p:cBhvr>
                                      <p:to>
                                        <p:strVal val="visible"/>
                                      </p:to>
                                    </p:set>
                                    <p:animEffect transition="in" filter="fade">
                                      <p:cBhvr>
                                        <p:cTn id="24" dur="1000"/>
                                        <p:tgtEl>
                                          <p:spTgt spid="196"/>
                                        </p:tgtEl>
                                      </p:cBhvr>
                                    </p:animEffect>
                                  </p:childTnLst>
                                </p:cTn>
                              </p:par>
                              <p:par>
                                <p:cTn id="25" presetID="10" presetClass="entr" presetSubtype="0" fill="hold" grpId="1" nodeType="with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199"/>
                                        </p:tgtEl>
                                        <p:attrNameLst>
                                          <p:attrName>style.visibility</p:attrName>
                                        </p:attrNameLst>
                                      </p:cBhvr>
                                      <p:to>
                                        <p:strVal val="visible"/>
                                      </p:to>
                                    </p:set>
                                    <p:animEffect transition="in" filter="fade">
                                      <p:cBhvr>
                                        <p:cTn id="30" dur="1000"/>
                                        <p:tgtEl>
                                          <p:spTgt spid="199"/>
                                        </p:tgtEl>
                                      </p:cBhvr>
                                    </p:animEffect>
                                  </p:childTnLst>
                                </p:cTn>
                              </p:par>
                            </p:childTnLst>
                          </p:cTn>
                        </p:par>
                        <p:par>
                          <p:cTn id="31" fill="hold">
                            <p:stCondLst>
                              <p:cond delay="1000"/>
                            </p:stCondLst>
                            <p:childTnLst>
                              <p:par>
                                <p:cTn id="32" presetID="2" presetClass="entr" presetSubtype="4" decel="85000"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1000" fill="hold"/>
                                        <p:tgtEl>
                                          <p:spTgt spid="6"/>
                                        </p:tgtEl>
                                        <p:attrNameLst>
                                          <p:attrName>ppt_x</p:attrName>
                                        </p:attrNameLst>
                                      </p:cBhvr>
                                      <p:tavLst>
                                        <p:tav tm="0">
                                          <p:val>
                                            <p:strVal val="#ppt_x"/>
                                          </p:val>
                                        </p:tav>
                                        <p:tav tm="100000">
                                          <p:val>
                                            <p:strVal val="#ppt_x"/>
                                          </p:val>
                                        </p:tav>
                                      </p:tavLst>
                                    </p:anim>
                                    <p:anim calcmode="lin" valueType="num">
                                      <p:cBhvr additive="base">
                                        <p:cTn id="35" dur="1000" fill="hold"/>
                                        <p:tgtEl>
                                          <p:spTgt spid="6"/>
                                        </p:tgtEl>
                                        <p:attrNameLst>
                                          <p:attrName>ppt_y</p:attrName>
                                        </p:attrNameLst>
                                      </p:cBhvr>
                                      <p:tavLst>
                                        <p:tav tm="0">
                                          <p:val>
                                            <p:strVal val="1+#ppt_h/2"/>
                                          </p:val>
                                        </p:tav>
                                        <p:tav tm="100000">
                                          <p:val>
                                            <p:strVal val="#ppt_y"/>
                                          </p:val>
                                        </p:tav>
                                      </p:tavLst>
                                    </p:anim>
                                  </p:childTnLst>
                                </p:cTn>
                              </p:par>
                            </p:childTnLst>
                          </p:cTn>
                        </p:par>
                        <p:par>
                          <p:cTn id="36" fill="hold">
                            <p:stCondLst>
                              <p:cond delay="2000"/>
                            </p:stCondLst>
                            <p:childTnLst>
                              <p:par>
                                <p:cTn id="37" presetID="2" presetClass="entr" presetSubtype="8" decel="77000" fill="hold"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additive="base">
                                        <p:cTn id="39" dur="500" fill="hold"/>
                                        <p:tgtEl>
                                          <p:spTgt spid="85"/>
                                        </p:tgtEl>
                                        <p:attrNameLst>
                                          <p:attrName>ppt_x</p:attrName>
                                        </p:attrNameLst>
                                      </p:cBhvr>
                                      <p:tavLst>
                                        <p:tav tm="0">
                                          <p:val>
                                            <p:strVal val="0-#ppt_w/2"/>
                                          </p:val>
                                        </p:tav>
                                        <p:tav tm="100000">
                                          <p:val>
                                            <p:strVal val="#ppt_x"/>
                                          </p:val>
                                        </p:tav>
                                      </p:tavLst>
                                    </p:anim>
                                    <p:anim calcmode="lin" valueType="num">
                                      <p:cBhvr additive="base">
                                        <p:cTn id="40" dur="500" fill="hold"/>
                                        <p:tgtEl>
                                          <p:spTgt spid="85"/>
                                        </p:tgtEl>
                                        <p:attrNameLst>
                                          <p:attrName>ppt_y</p:attrName>
                                        </p:attrNameLst>
                                      </p:cBhvr>
                                      <p:tavLst>
                                        <p:tav tm="0">
                                          <p:val>
                                            <p:strVal val="#ppt_y"/>
                                          </p:val>
                                        </p:tav>
                                        <p:tav tm="100000">
                                          <p:val>
                                            <p:strVal val="#ppt_y"/>
                                          </p:val>
                                        </p:tav>
                                      </p:tavLst>
                                    </p:anim>
                                  </p:childTnLst>
                                </p:cTn>
                              </p:par>
                            </p:childTnLst>
                          </p:cTn>
                        </p:par>
                        <p:par>
                          <p:cTn id="41" fill="hold">
                            <p:stCondLst>
                              <p:cond delay="2500"/>
                            </p:stCondLst>
                            <p:childTnLst>
                              <p:par>
                                <p:cTn id="42" presetID="2" presetClass="entr" presetSubtype="4" decel="85000"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1000" fill="hold"/>
                                        <p:tgtEl>
                                          <p:spTgt spid="5"/>
                                        </p:tgtEl>
                                        <p:attrNameLst>
                                          <p:attrName>ppt_x</p:attrName>
                                        </p:attrNameLst>
                                      </p:cBhvr>
                                      <p:tavLst>
                                        <p:tav tm="0">
                                          <p:val>
                                            <p:strVal val="#ppt_x"/>
                                          </p:val>
                                        </p:tav>
                                        <p:tav tm="100000">
                                          <p:val>
                                            <p:strVal val="#ppt_x"/>
                                          </p:val>
                                        </p:tav>
                                      </p:tavLst>
                                    </p:anim>
                                    <p:anim calcmode="lin" valueType="num">
                                      <p:cBhvr additive="base">
                                        <p:cTn id="45" dur="1000" fill="hold"/>
                                        <p:tgtEl>
                                          <p:spTgt spid="5"/>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2" presetClass="entr" presetSubtype="2" decel="7700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 calcmode="lin" valueType="num">
                                      <p:cBhvr additive="base">
                                        <p:cTn id="49" dur="500" fill="hold"/>
                                        <p:tgtEl>
                                          <p:spTgt spid="79"/>
                                        </p:tgtEl>
                                        <p:attrNameLst>
                                          <p:attrName>ppt_x</p:attrName>
                                        </p:attrNameLst>
                                      </p:cBhvr>
                                      <p:tavLst>
                                        <p:tav tm="0">
                                          <p:val>
                                            <p:strVal val="1+#ppt_w/2"/>
                                          </p:val>
                                        </p:tav>
                                        <p:tav tm="100000">
                                          <p:val>
                                            <p:strVal val="#ppt_x"/>
                                          </p:val>
                                        </p:tav>
                                      </p:tavLst>
                                    </p:anim>
                                    <p:anim calcmode="lin" valueType="num">
                                      <p:cBhvr additive="base">
                                        <p:cTn id="50" dur="500" fill="hold"/>
                                        <p:tgtEl>
                                          <p:spTgt spid="79"/>
                                        </p:tgtEl>
                                        <p:attrNameLst>
                                          <p:attrName>ppt_y</p:attrName>
                                        </p:attrNameLst>
                                      </p:cBhvr>
                                      <p:tavLst>
                                        <p:tav tm="0">
                                          <p:val>
                                            <p:strVal val="#ppt_y"/>
                                          </p:val>
                                        </p:tav>
                                        <p:tav tm="100000">
                                          <p:val>
                                            <p:strVal val="#ppt_y"/>
                                          </p:val>
                                        </p:tav>
                                      </p:tavLst>
                                    </p:anim>
                                  </p:childTnLst>
                                </p:cTn>
                              </p:par>
                            </p:childTnLst>
                          </p:cTn>
                        </p:par>
                        <p:par>
                          <p:cTn id="51" fill="hold">
                            <p:stCondLst>
                              <p:cond delay="4000"/>
                            </p:stCondLst>
                            <p:childTnLst>
                              <p:par>
                                <p:cTn id="52" presetID="2" presetClass="entr" presetSubtype="4" decel="85000" fill="hold" nodeType="afterEffect">
                                  <p:stCondLst>
                                    <p:cond delay="0"/>
                                  </p:stCondLst>
                                  <p:childTnLst>
                                    <p:set>
                                      <p:cBhvr>
                                        <p:cTn id="53" dur="1" fill="hold">
                                          <p:stCondLst>
                                            <p:cond delay="0"/>
                                          </p:stCondLst>
                                        </p:cTn>
                                        <p:tgtEl>
                                          <p:spTgt spid="3"/>
                                        </p:tgtEl>
                                        <p:attrNameLst>
                                          <p:attrName>style.visibility</p:attrName>
                                        </p:attrNameLst>
                                      </p:cBhvr>
                                      <p:to>
                                        <p:strVal val="visible"/>
                                      </p:to>
                                    </p:set>
                                    <p:anim calcmode="lin" valueType="num">
                                      <p:cBhvr additive="base">
                                        <p:cTn id="54" dur="1000" fill="hold"/>
                                        <p:tgtEl>
                                          <p:spTgt spid="3"/>
                                        </p:tgtEl>
                                        <p:attrNameLst>
                                          <p:attrName>ppt_x</p:attrName>
                                        </p:attrNameLst>
                                      </p:cBhvr>
                                      <p:tavLst>
                                        <p:tav tm="0">
                                          <p:val>
                                            <p:strVal val="#ppt_x"/>
                                          </p:val>
                                        </p:tav>
                                        <p:tav tm="100000">
                                          <p:val>
                                            <p:strVal val="#ppt_x"/>
                                          </p:val>
                                        </p:tav>
                                      </p:tavLst>
                                    </p:anim>
                                    <p:anim calcmode="lin" valueType="num">
                                      <p:cBhvr additive="base">
                                        <p:cTn id="55" dur="1000" fill="hold"/>
                                        <p:tgtEl>
                                          <p:spTgt spid="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8" decel="77000" fill="hold" nodeType="after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500" fill="hold"/>
                                        <p:tgtEl>
                                          <p:spTgt spid="88"/>
                                        </p:tgtEl>
                                        <p:attrNameLst>
                                          <p:attrName>ppt_x</p:attrName>
                                        </p:attrNameLst>
                                      </p:cBhvr>
                                      <p:tavLst>
                                        <p:tav tm="0">
                                          <p:val>
                                            <p:strVal val="0-#ppt_w/2"/>
                                          </p:val>
                                        </p:tav>
                                        <p:tav tm="100000">
                                          <p:val>
                                            <p:strVal val="#ppt_x"/>
                                          </p:val>
                                        </p:tav>
                                      </p:tavLst>
                                    </p:anim>
                                    <p:anim calcmode="lin" valueType="num">
                                      <p:cBhvr additive="base">
                                        <p:cTn id="60" dur="500" fill="hold"/>
                                        <p:tgtEl>
                                          <p:spTgt spid="88"/>
                                        </p:tgtEl>
                                        <p:attrNameLst>
                                          <p:attrName>ppt_y</p:attrName>
                                        </p:attrNameLst>
                                      </p:cBhvr>
                                      <p:tavLst>
                                        <p:tav tm="0">
                                          <p:val>
                                            <p:strVal val="#ppt_y"/>
                                          </p:val>
                                        </p:tav>
                                        <p:tav tm="100000">
                                          <p:val>
                                            <p:strVal val="#ppt_y"/>
                                          </p:val>
                                        </p:tav>
                                      </p:tavLst>
                                    </p:anim>
                                  </p:childTnLst>
                                </p:cTn>
                              </p:par>
                            </p:childTnLst>
                          </p:cTn>
                        </p:par>
                        <p:par>
                          <p:cTn id="61" fill="hold">
                            <p:stCondLst>
                              <p:cond delay="5500"/>
                            </p:stCondLst>
                            <p:childTnLst>
                              <p:par>
                                <p:cTn id="62" presetID="2" presetClass="entr" presetSubtype="4" decel="85000" fill="hold" nodeType="afterEffect">
                                  <p:stCondLst>
                                    <p:cond delay="0"/>
                                  </p:stCondLst>
                                  <p:childTnLst>
                                    <p:set>
                                      <p:cBhvr>
                                        <p:cTn id="63" dur="1" fill="hold">
                                          <p:stCondLst>
                                            <p:cond delay="0"/>
                                          </p:stCondLst>
                                        </p:cTn>
                                        <p:tgtEl>
                                          <p:spTgt spid="2"/>
                                        </p:tgtEl>
                                        <p:attrNameLst>
                                          <p:attrName>style.visibility</p:attrName>
                                        </p:attrNameLst>
                                      </p:cBhvr>
                                      <p:to>
                                        <p:strVal val="visible"/>
                                      </p:to>
                                    </p:set>
                                    <p:anim calcmode="lin" valueType="num">
                                      <p:cBhvr additive="base">
                                        <p:cTn id="64" dur="1000" fill="hold"/>
                                        <p:tgtEl>
                                          <p:spTgt spid="2"/>
                                        </p:tgtEl>
                                        <p:attrNameLst>
                                          <p:attrName>ppt_x</p:attrName>
                                        </p:attrNameLst>
                                      </p:cBhvr>
                                      <p:tavLst>
                                        <p:tav tm="0">
                                          <p:val>
                                            <p:strVal val="#ppt_x"/>
                                          </p:val>
                                        </p:tav>
                                        <p:tav tm="100000">
                                          <p:val>
                                            <p:strVal val="#ppt_x"/>
                                          </p:val>
                                        </p:tav>
                                      </p:tavLst>
                                    </p:anim>
                                    <p:anim calcmode="lin" valueType="num">
                                      <p:cBhvr additive="base">
                                        <p:cTn id="65" dur="1000" fill="hold"/>
                                        <p:tgtEl>
                                          <p:spTgt spid="2"/>
                                        </p:tgtEl>
                                        <p:attrNameLst>
                                          <p:attrName>ppt_y</p:attrName>
                                        </p:attrNameLst>
                                      </p:cBhvr>
                                      <p:tavLst>
                                        <p:tav tm="0">
                                          <p:val>
                                            <p:strVal val="1+#ppt_h/2"/>
                                          </p:val>
                                        </p:tav>
                                        <p:tav tm="100000">
                                          <p:val>
                                            <p:strVal val="#ppt_y"/>
                                          </p:val>
                                        </p:tav>
                                      </p:tavLst>
                                    </p:anim>
                                  </p:childTnLst>
                                </p:cTn>
                              </p:par>
                            </p:childTnLst>
                          </p:cTn>
                        </p:par>
                        <p:par>
                          <p:cTn id="66" fill="hold">
                            <p:stCondLst>
                              <p:cond delay="6500"/>
                            </p:stCondLst>
                            <p:childTnLst>
                              <p:par>
                                <p:cTn id="67" presetID="2" presetClass="entr" presetSubtype="2" decel="77000" fill="hold" nodeType="afterEffect">
                                  <p:stCondLst>
                                    <p:cond delay="0"/>
                                  </p:stCondLst>
                                  <p:childTnLst>
                                    <p:set>
                                      <p:cBhvr>
                                        <p:cTn id="68" dur="1" fill="hold">
                                          <p:stCondLst>
                                            <p:cond delay="0"/>
                                          </p:stCondLst>
                                        </p:cTn>
                                        <p:tgtEl>
                                          <p:spTgt spid="82"/>
                                        </p:tgtEl>
                                        <p:attrNameLst>
                                          <p:attrName>style.visibility</p:attrName>
                                        </p:attrNameLst>
                                      </p:cBhvr>
                                      <p:to>
                                        <p:strVal val="visible"/>
                                      </p:to>
                                    </p:set>
                                    <p:anim calcmode="lin" valueType="num">
                                      <p:cBhvr additive="base">
                                        <p:cTn id="69" dur="500" fill="hold"/>
                                        <p:tgtEl>
                                          <p:spTgt spid="82"/>
                                        </p:tgtEl>
                                        <p:attrNameLst>
                                          <p:attrName>ppt_x</p:attrName>
                                        </p:attrNameLst>
                                      </p:cBhvr>
                                      <p:tavLst>
                                        <p:tav tm="0">
                                          <p:val>
                                            <p:strVal val="1+#ppt_w/2"/>
                                          </p:val>
                                        </p:tav>
                                        <p:tav tm="100000">
                                          <p:val>
                                            <p:strVal val="#ppt_x"/>
                                          </p:val>
                                        </p:tav>
                                      </p:tavLst>
                                    </p:anim>
                                    <p:anim calcmode="lin" valueType="num">
                                      <p:cBhvr additive="base">
                                        <p:cTn id="70" dur="500" fill="hold"/>
                                        <p:tgtEl>
                                          <p:spTgt spid="8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 grpId="0"/>
      <p:bldP spid="196" grpId="1"/>
      <p:bldP spid="197" grpId="0"/>
      <p:bldP spid="197" grpId="1"/>
      <p:bldP spid="199" grpId="0"/>
      <p:bldP spid="199"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AutoShape 3"/>
          <p:cNvSpPr>
            <a:spLocks noChangeAspect="1" noChangeArrowheads="1" noTextEdit="1"/>
          </p:cNvSpPr>
          <p:nvPr/>
        </p:nvSpPr>
        <p:spPr bwMode="auto">
          <a:xfrm flipH="1" flipV="1">
            <a:off x="-1384429" y="-568440"/>
            <a:ext cx="6736163" cy="4912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5" name="文本框 214"/>
          <p:cNvSpPr txBox="1"/>
          <p:nvPr/>
        </p:nvSpPr>
        <p:spPr>
          <a:xfrm>
            <a:off x="2184212" y="472350"/>
            <a:ext cx="3439441" cy="2646878"/>
          </a:xfrm>
          <a:prstGeom prst="rect">
            <a:avLst/>
          </a:prstGeom>
          <a:noFill/>
        </p:spPr>
        <p:txBody>
          <a:bodyPr wrap="square" rtlCol="0">
            <a:spAutoFit/>
          </a:bodyPr>
          <a:lstStyle/>
          <a:p>
            <a:pPr algn="ctr"/>
            <a:r>
              <a:rPr lang="en-US" altLang="zh-CN" sz="16600" spc="300" dirty="0">
                <a:solidFill>
                  <a:schemeClr val="bg1">
                    <a:lumMod val="85000"/>
                  </a:schemeClr>
                </a:solidFill>
                <a:effectLst>
                  <a:outerShdw blurRad="38100" dist="38100" dir="2700000" algn="tl">
                    <a:schemeClr val="bg1">
                      <a:lumMod val="65000"/>
                      <a:alpha val="43000"/>
                    </a:schemeClr>
                  </a:outerShdw>
                </a:effectLst>
                <a:cs typeface="+mn-ea"/>
                <a:sym typeface="+mn-lt"/>
              </a:rPr>
              <a:t>03</a:t>
            </a:r>
            <a:endParaRPr lang="zh-CN" altLang="en-US" sz="16600" spc="300" dirty="0">
              <a:solidFill>
                <a:schemeClr val="bg1">
                  <a:lumMod val="85000"/>
                </a:schemeClr>
              </a:solidFill>
              <a:effectLst>
                <a:outerShdw blurRad="38100" dist="38100" dir="2700000" algn="tl">
                  <a:schemeClr val="bg1">
                    <a:lumMod val="65000"/>
                    <a:alpha val="43000"/>
                  </a:schemeClr>
                </a:outerShdw>
              </a:effectLst>
              <a:cs typeface="+mn-ea"/>
              <a:sym typeface="+mn-lt"/>
            </a:endParaRPr>
          </a:p>
        </p:txBody>
      </p:sp>
      <p:sp>
        <p:nvSpPr>
          <p:cNvPr id="218" name="矩形 217"/>
          <p:cNvSpPr/>
          <p:nvPr/>
        </p:nvSpPr>
        <p:spPr>
          <a:xfrm>
            <a:off x="1806891" y="1655158"/>
            <a:ext cx="3816762" cy="584775"/>
          </a:xfrm>
          <a:prstGeom prst="rect">
            <a:avLst/>
          </a:prstGeom>
        </p:spPr>
        <p:txBody>
          <a:bodyPr wrap="square">
            <a:spAutoFit/>
          </a:bodyPr>
          <a:lstStyle/>
          <a:p>
            <a:pPr algn="ctr"/>
            <a:r>
              <a:rPr lang="en-US" altLang="zh-CN" sz="1600" spc="600" dirty="0">
                <a:solidFill>
                  <a:srgbClr val="D9D9D9"/>
                </a:solidFill>
                <a:effectLst>
                  <a:outerShdw blurRad="38100" dist="38100" dir="2700000" algn="tl">
                    <a:srgbClr val="000000">
                      <a:alpha val="43137"/>
                    </a:srgbClr>
                  </a:outerShdw>
                </a:effectLst>
                <a:cs typeface="+mn-ea"/>
                <a:sym typeface="+mn-lt"/>
              </a:rPr>
              <a:t>PROJECT AND MARKET ANALYSIS</a:t>
            </a:r>
            <a:endParaRPr lang="zh-CN" altLang="en-US" sz="1600" spc="600" dirty="0">
              <a:solidFill>
                <a:srgbClr val="D9D9D9"/>
              </a:solidFill>
              <a:effectLst>
                <a:outerShdw blurRad="38100" dist="38100" dir="2700000" algn="tl">
                  <a:srgbClr val="000000">
                    <a:alpha val="43137"/>
                  </a:srgbClr>
                </a:outerShdw>
              </a:effectLst>
              <a:cs typeface="+mn-ea"/>
              <a:sym typeface="+mn-lt"/>
            </a:endParaRPr>
          </a:p>
        </p:txBody>
      </p:sp>
      <p:sp>
        <p:nvSpPr>
          <p:cNvPr id="221" name="矩形 220"/>
          <p:cNvSpPr/>
          <p:nvPr/>
        </p:nvSpPr>
        <p:spPr>
          <a:xfrm>
            <a:off x="1352476" y="3495875"/>
            <a:ext cx="5102916" cy="923330"/>
          </a:xfrm>
          <a:prstGeom prst="rect">
            <a:avLst/>
          </a:prstGeom>
        </p:spPr>
        <p:txBody>
          <a:bodyPr wrap="square">
            <a:spAutoFit/>
          </a:bodyPr>
          <a:lstStyle/>
          <a:p>
            <a:pPr lvl="0" algn="ctr" defTabSz="1219200">
              <a:lnSpc>
                <a:spcPct val="150000"/>
              </a:lnSpc>
              <a:defRPr/>
            </a:pPr>
            <a:r>
              <a:rPr lang="en-US" altLang="zh-CN" sz="1200" dirty="0">
                <a:solidFill>
                  <a:schemeClr val="bg1">
                    <a:lumMod val="50000"/>
                  </a:schemeClr>
                </a:solidFill>
                <a:cs typeface="+mn-ea"/>
                <a:sym typeface="+mn-lt"/>
              </a:rPr>
              <a:t>Theme color makes PPT more convenient to </a:t>
            </a:r>
            <a:r>
              <a:rPr lang="en-US" altLang="zh-CN" sz="1200" dirty="0" err="1">
                <a:solidFill>
                  <a:schemeClr val="bg1">
                    <a:lumMod val="50000"/>
                  </a:schemeClr>
                </a:solidFill>
                <a:cs typeface="+mn-ea"/>
                <a:sym typeface="+mn-lt"/>
              </a:rPr>
              <a:t>change.Adjust</a:t>
            </a:r>
            <a:r>
              <a:rPr lang="en-US" altLang="zh-CN" sz="1200" dirty="0">
                <a:solidFill>
                  <a:schemeClr val="bg1">
                    <a:lumMod val="50000"/>
                  </a:schemeClr>
                </a:solidFill>
                <a:cs typeface="+mn-ea"/>
                <a:sym typeface="+mn-lt"/>
              </a:rPr>
              <a:t> the spacing to adapt to Chinese typesetting, use the reference line in PPT.</a:t>
            </a:r>
            <a:endParaRPr lang="en-US" altLang="zh-CN" sz="1200" dirty="0">
              <a:solidFill>
                <a:schemeClr val="bg1">
                  <a:lumMod val="50000"/>
                </a:schemeClr>
              </a:solidFill>
              <a:cs typeface="+mn-ea"/>
              <a:sym typeface="+mn-lt"/>
            </a:endParaRPr>
          </a:p>
        </p:txBody>
      </p:sp>
      <p:sp>
        <p:nvSpPr>
          <p:cNvPr id="228" name="文本框 227"/>
          <p:cNvSpPr txBox="1"/>
          <p:nvPr/>
        </p:nvSpPr>
        <p:spPr>
          <a:xfrm>
            <a:off x="0" y="2576462"/>
            <a:ext cx="7807866" cy="1015663"/>
          </a:xfrm>
          <a:prstGeom prst="rect">
            <a:avLst/>
          </a:prstGeom>
          <a:noFill/>
        </p:spPr>
        <p:txBody>
          <a:bodyPr wrap="square" rtlCol="0">
            <a:spAutoFit/>
          </a:bodyPr>
          <a:lstStyle/>
          <a:p>
            <a:pPr algn="ctr"/>
            <a:r>
              <a:rPr lang="zh-CN" altLang="en-US" sz="6000" b="1" spc="300" dirty="0">
                <a:solidFill>
                  <a:srgbClr val="2B2B2B"/>
                </a:solidFill>
                <a:effectLst>
                  <a:outerShdw blurRad="38100" dist="38100" dir="2700000" algn="tl">
                    <a:srgbClr val="000000">
                      <a:alpha val="43137"/>
                    </a:srgbClr>
                  </a:outerShdw>
                </a:effectLst>
                <a:cs typeface="+mn-ea"/>
                <a:sym typeface="+mn-lt"/>
              </a:rPr>
              <a:t>项目和市场分析</a:t>
            </a:r>
            <a:endParaRPr lang="zh-CN" altLang="en-US" sz="6000" b="1" spc="300" dirty="0">
              <a:solidFill>
                <a:srgbClr val="2B2B2B"/>
              </a:solidFill>
              <a:effectLst>
                <a:outerShdw blurRad="38100" dist="38100" dir="2700000" algn="tl">
                  <a:srgbClr val="000000">
                    <a:alpha val="43137"/>
                  </a:srgbClr>
                </a:outerShdw>
              </a:effectLst>
              <a:cs typeface="+mn-ea"/>
              <a:sym typeface="+mn-lt"/>
            </a:endParaRPr>
          </a:p>
        </p:txBody>
      </p:sp>
      <p:grpSp>
        <p:nvGrpSpPr>
          <p:cNvPr id="229" name="组合 228"/>
          <p:cNvGrpSpPr/>
          <p:nvPr/>
        </p:nvGrpSpPr>
        <p:grpSpPr>
          <a:xfrm>
            <a:off x="2430503" y="4412372"/>
            <a:ext cx="2946860" cy="546208"/>
            <a:chOff x="1207894" y="5909769"/>
            <a:chExt cx="3065854" cy="542325"/>
          </a:xfrm>
        </p:grpSpPr>
        <p:sp>
          <p:nvSpPr>
            <p:cNvPr id="230" name="矩形: 圆角 229"/>
            <p:cNvSpPr/>
            <p:nvPr/>
          </p:nvSpPr>
          <p:spPr>
            <a:xfrm>
              <a:off x="1350171" y="5909769"/>
              <a:ext cx="2781301" cy="542325"/>
            </a:xfrm>
            <a:prstGeom prst="roundRect">
              <a:avLst>
                <a:gd name="adj" fmla="val 50000"/>
              </a:avLst>
            </a:prstGeom>
            <a:solidFill>
              <a:schemeClr val="bg1"/>
            </a:solidFill>
            <a:ln>
              <a:noFill/>
            </a:ln>
            <a:effectLst>
              <a:outerShdw blurRad="279400" dist="152400" dir="5400000" algn="t"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sp>
          <p:nvSpPr>
            <p:cNvPr id="231" name="文本框 230"/>
            <p:cNvSpPr txBox="1"/>
            <p:nvPr/>
          </p:nvSpPr>
          <p:spPr>
            <a:xfrm>
              <a:off x="1207894" y="6015651"/>
              <a:ext cx="3065854" cy="366706"/>
            </a:xfrm>
            <a:prstGeom prst="rect">
              <a:avLst/>
            </a:prstGeom>
            <a:noFill/>
          </p:spPr>
          <p:txBody>
            <a:bodyPr wrap="square" rtlCol="0">
              <a:spAutoFit/>
            </a:bodyPr>
            <a:lstStyle/>
            <a:p>
              <a:pPr algn="ctr"/>
              <a:r>
                <a:rPr lang="en-US" altLang="zh-CN" dirty="0">
                  <a:solidFill>
                    <a:srgbClr val="276B91"/>
                  </a:solidFill>
                  <a:effectLst>
                    <a:innerShdw blurRad="63500" dist="50800" dir="13500000">
                      <a:prstClr val="black">
                        <a:alpha val="50000"/>
                      </a:prstClr>
                    </a:innerShdw>
                  </a:effectLst>
                  <a:cs typeface="+mn-ea"/>
                  <a:sym typeface="+mn-lt"/>
                </a:rPr>
                <a:t>THE PART THREE</a:t>
              </a:r>
              <a:endParaRPr lang="zh-CN" altLang="en-US" dirty="0">
                <a:solidFill>
                  <a:srgbClr val="276B91"/>
                </a:solidFill>
                <a:effectLst>
                  <a:innerShdw blurRad="63500" dist="50800" dir="13500000">
                    <a:prstClr val="black">
                      <a:alpha val="50000"/>
                    </a:prstClr>
                  </a:innerShdw>
                </a:effectLst>
                <a:cs typeface="+mn-ea"/>
                <a:sym typeface="+mn-lt"/>
              </a:endParaRPr>
            </a:p>
          </p:txBody>
        </p:sp>
      </p:grpSp>
      <p:grpSp>
        <p:nvGrpSpPr>
          <p:cNvPr id="29" name="Group 4"/>
          <p:cNvGrpSpPr>
            <a:grpSpLocks noChangeAspect="1"/>
          </p:cNvGrpSpPr>
          <p:nvPr/>
        </p:nvGrpSpPr>
        <p:grpSpPr bwMode="auto">
          <a:xfrm>
            <a:off x="4063923" y="-786212"/>
            <a:ext cx="8958262" cy="8563774"/>
            <a:chOff x="3358" y="42"/>
            <a:chExt cx="4519" cy="4320"/>
          </a:xfrm>
        </p:grpSpPr>
        <p:sp>
          <p:nvSpPr>
            <p:cNvPr id="32" name="Freeform 5"/>
            <p:cNvSpPr/>
            <p:nvPr/>
          </p:nvSpPr>
          <p:spPr bwMode="auto">
            <a:xfrm>
              <a:off x="7319" y="74"/>
              <a:ext cx="558" cy="449"/>
            </a:xfrm>
            <a:custGeom>
              <a:avLst/>
              <a:gdLst>
                <a:gd name="T0" fmla="*/ 226 w 227"/>
                <a:gd name="T1" fmla="*/ 180 h 182"/>
                <a:gd name="T2" fmla="*/ 2 w 227"/>
                <a:gd name="T3" fmla="*/ 56 h 182"/>
                <a:gd name="T4" fmla="*/ 63 w 227"/>
                <a:gd name="T5" fmla="*/ 2 h 182"/>
                <a:gd name="T6" fmla="*/ 227 w 227"/>
                <a:gd name="T7" fmla="*/ 123 h 182"/>
                <a:gd name="T8" fmla="*/ 227 w 227"/>
                <a:gd name="T9" fmla="*/ 120 h 182"/>
                <a:gd name="T10" fmla="*/ 63 w 227"/>
                <a:gd name="T11" fmla="*/ 0 h 182"/>
                <a:gd name="T12" fmla="*/ 62 w 227"/>
                <a:gd name="T13" fmla="*/ 0 h 182"/>
                <a:gd name="T14" fmla="*/ 0 w 227"/>
                <a:gd name="T15" fmla="*/ 56 h 182"/>
                <a:gd name="T16" fmla="*/ 0 w 227"/>
                <a:gd name="T17" fmla="*/ 57 h 182"/>
                <a:gd name="T18" fmla="*/ 0 w 227"/>
                <a:gd name="T19" fmla="*/ 57 h 182"/>
                <a:gd name="T20" fmla="*/ 226 w 227"/>
                <a:gd name="T21" fmla="*/ 182 h 182"/>
                <a:gd name="T22" fmla="*/ 226 w 227"/>
                <a:gd name="T23" fmla="*/ 18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7" h="182">
                  <a:moveTo>
                    <a:pt x="226" y="180"/>
                  </a:moveTo>
                  <a:cubicBezTo>
                    <a:pt x="2" y="56"/>
                    <a:pt x="2" y="56"/>
                    <a:pt x="2" y="56"/>
                  </a:cubicBezTo>
                  <a:cubicBezTo>
                    <a:pt x="63" y="2"/>
                    <a:pt x="63" y="2"/>
                    <a:pt x="63" y="2"/>
                  </a:cubicBezTo>
                  <a:cubicBezTo>
                    <a:pt x="227" y="123"/>
                    <a:pt x="227" y="123"/>
                    <a:pt x="227" y="123"/>
                  </a:cubicBezTo>
                  <a:cubicBezTo>
                    <a:pt x="227" y="120"/>
                    <a:pt x="227" y="120"/>
                    <a:pt x="227" y="120"/>
                  </a:cubicBezTo>
                  <a:cubicBezTo>
                    <a:pt x="63" y="0"/>
                    <a:pt x="63" y="0"/>
                    <a:pt x="63" y="0"/>
                  </a:cubicBezTo>
                  <a:cubicBezTo>
                    <a:pt x="63" y="0"/>
                    <a:pt x="62" y="0"/>
                    <a:pt x="62" y="0"/>
                  </a:cubicBezTo>
                  <a:cubicBezTo>
                    <a:pt x="0" y="56"/>
                    <a:pt x="0" y="56"/>
                    <a:pt x="0" y="56"/>
                  </a:cubicBezTo>
                  <a:cubicBezTo>
                    <a:pt x="0" y="56"/>
                    <a:pt x="0" y="56"/>
                    <a:pt x="0" y="57"/>
                  </a:cubicBezTo>
                  <a:cubicBezTo>
                    <a:pt x="0" y="57"/>
                    <a:pt x="0" y="57"/>
                    <a:pt x="0" y="57"/>
                  </a:cubicBezTo>
                  <a:cubicBezTo>
                    <a:pt x="226" y="182"/>
                    <a:pt x="226" y="182"/>
                    <a:pt x="226" y="182"/>
                  </a:cubicBezTo>
                  <a:lnTo>
                    <a:pt x="226" y="180"/>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 name="Freeform 6"/>
            <p:cNvSpPr/>
            <p:nvPr/>
          </p:nvSpPr>
          <p:spPr bwMode="auto">
            <a:xfrm>
              <a:off x="7319" y="210"/>
              <a:ext cx="556" cy="735"/>
            </a:xfrm>
            <a:custGeom>
              <a:avLst/>
              <a:gdLst>
                <a:gd name="T0" fmla="*/ 226 w 226"/>
                <a:gd name="T1" fmla="*/ 295 h 298"/>
                <a:gd name="T2" fmla="*/ 4 w 226"/>
                <a:gd name="T3" fmla="*/ 4 h 298"/>
                <a:gd name="T4" fmla="*/ 226 w 226"/>
                <a:gd name="T5" fmla="*/ 127 h 298"/>
                <a:gd name="T6" fmla="*/ 226 w 226"/>
                <a:gd name="T7" fmla="*/ 125 h 298"/>
                <a:gd name="T8" fmla="*/ 1 w 226"/>
                <a:gd name="T9" fmla="*/ 1 h 298"/>
                <a:gd name="T10" fmla="*/ 0 w 226"/>
                <a:gd name="T11" fmla="*/ 1 h 298"/>
                <a:gd name="T12" fmla="*/ 0 w 226"/>
                <a:gd name="T13" fmla="*/ 2 h 298"/>
                <a:gd name="T14" fmla="*/ 226 w 226"/>
                <a:gd name="T15" fmla="*/ 298 h 298"/>
                <a:gd name="T16" fmla="*/ 226 w 226"/>
                <a:gd name="T17" fmla="*/ 29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 h="298">
                  <a:moveTo>
                    <a:pt x="226" y="295"/>
                  </a:moveTo>
                  <a:cubicBezTo>
                    <a:pt x="4" y="4"/>
                    <a:pt x="4" y="4"/>
                    <a:pt x="4" y="4"/>
                  </a:cubicBezTo>
                  <a:cubicBezTo>
                    <a:pt x="226" y="127"/>
                    <a:pt x="226" y="127"/>
                    <a:pt x="226" y="127"/>
                  </a:cubicBezTo>
                  <a:cubicBezTo>
                    <a:pt x="226" y="125"/>
                    <a:pt x="226" y="125"/>
                    <a:pt x="226" y="125"/>
                  </a:cubicBezTo>
                  <a:cubicBezTo>
                    <a:pt x="1" y="1"/>
                    <a:pt x="1" y="1"/>
                    <a:pt x="1" y="1"/>
                  </a:cubicBezTo>
                  <a:cubicBezTo>
                    <a:pt x="1" y="0"/>
                    <a:pt x="0" y="0"/>
                    <a:pt x="0" y="1"/>
                  </a:cubicBezTo>
                  <a:cubicBezTo>
                    <a:pt x="0" y="1"/>
                    <a:pt x="0" y="2"/>
                    <a:pt x="0" y="2"/>
                  </a:cubicBezTo>
                  <a:cubicBezTo>
                    <a:pt x="226" y="298"/>
                    <a:pt x="226" y="298"/>
                    <a:pt x="226" y="298"/>
                  </a:cubicBezTo>
                  <a:lnTo>
                    <a:pt x="226" y="295"/>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 name="Freeform 7"/>
            <p:cNvSpPr/>
            <p:nvPr/>
          </p:nvSpPr>
          <p:spPr bwMode="auto">
            <a:xfrm>
              <a:off x="5615" y="4012"/>
              <a:ext cx="832" cy="345"/>
            </a:xfrm>
            <a:custGeom>
              <a:avLst/>
              <a:gdLst>
                <a:gd name="T0" fmla="*/ 5 w 338"/>
                <a:gd name="T1" fmla="*/ 138 h 140"/>
                <a:gd name="T2" fmla="*/ 306 w 338"/>
                <a:gd name="T3" fmla="*/ 2 h 140"/>
                <a:gd name="T4" fmla="*/ 336 w 338"/>
                <a:gd name="T5" fmla="*/ 140 h 140"/>
                <a:gd name="T6" fmla="*/ 338 w 338"/>
                <a:gd name="T7" fmla="*/ 140 h 140"/>
                <a:gd name="T8" fmla="*/ 308 w 338"/>
                <a:gd name="T9" fmla="*/ 1 h 140"/>
                <a:gd name="T10" fmla="*/ 307 w 338"/>
                <a:gd name="T11" fmla="*/ 0 h 140"/>
                <a:gd name="T12" fmla="*/ 306 w 338"/>
                <a:gd name="T13" fmla="*/ 0 h 140"/>
                <a:gd name="T14" fmla="*/ 0 w 338"/>
                <a:gd name="T15" fmla="*/ 138 h 140"/>
                <a:gd name="T16" fmla="*/ 5 w 338"/>
                <a:gd name="T17" fmla="*/ 13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 h="140">
                  <a:moveTo>
                    <a:pt x="5" y="138"/>
                  </a:moveTo>
                  <a:cubicBezTo>
                    <a:pt x="306" y="2"/>
                    <a:pt x="306" y="2"/>
                    <a:pt x="306" y="2"/>
                  </a:cubicBezTo>
                  <a:cubicBezTo>
                    <a:pt x="336" y="140"/>
                    <a:pt x="336" y="140"/>
                    <a:pt x="336" y="140"/>
                  </a:cubicBezTo>
                  <a:cubicBezTo>
                    <a:pt x="338" y="140"/>
                    <a:pt x="338" y="140"/>
                    <a:pt x="338" y="140"/>
                  </a:cubicBezTo>
                  <a:cubicBezTo>
                    <a:pt x="308" y="1"/>
                    <a:pt x="308" y="1"/>
                    <a:pt x="308" y="1"/>
                  </a:cubicBezTo>
                  <a:cubicBezTo>
                    <a:pt x="308" y="1"/>
                    <a:pt x="307" y="0"/>
                    <a:pt x="307" y="0"/>
                  </a:cubicBezTo>
                  <a:cubicBezTo>
                    <a:pt x="307" y="0"/>
                    <a:pt x="307" y="0"/>
                    <a:pt x="306" y="0"/>
                  </a:cubicBezTo>
                  <a:cubicBezTo>
                    <a:pt x="0" y="138"/>
                    <a:pt x="0" y="138"/>
                    <a:pt x="0" y="138"/>
                  </a:cubicBezTo>
                  <a:lnTo>
                    <a:pt x="5" y="138"/>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 name="Freeform 8"/>
            <p:cNvSpPr/>
            <p:nvPr/>
          </p:nvSpPr>
          <p:spPr bwMode="auto">
            <a:xfrm>
              <a:off x="7371" y="4207"/>
              <a:ext cx="487" cy="155"/>
            </a:xfrm>
            <a:custGeom>
              <a:avLst/>
              <a:gdLst>
                <a:gd name="T0" fmla="*/ 487 w 487"/>
                <a:gd name="T1" fmla="*/ 0 h 155"/>
                <a:gd name="T2" fmla="*/ 0 w 487"/>
                <a:gd name="T3" fmla="*/ 155 h 155"/>
                <a:gd name="T4" fmla="*/ 15 w 487"/>
                <a:gd name="T5" fmla="*/ 155 h 155"/>
                <a:gd name="T6" fmla="*/ 487 w 487"/>
                <a:gd name="T7" fmla="*/ 5 h 155"/>
                <a:gd name="T8" fmla="*/ 487 w 487"/>
                <a:gd name="T9" fmla="*/ 0 h 155"/>
              </a:gdLst>
              <a:ahLst/>
              <a:cxnLst>
                <a:cxn ang="0">
                  <a:pos x="T0" y="T1"/>
                </a:cxn>
                <a:cxn ang="0">
                  <a:pos x="T2" y="T3"/>
                </a:cxn>
                <a:cxn ang="0">
                  <a:pos x="T4" y="T5"/>
                </a:cxn>
                <a:cxn ang="0">
                  <a:pos x="T6" y="T7"/>
                </a:cxn>
                <a:cxn ang="0">
                  <a:pos x="T8" y="T9"/>
                </a:cxn>
              </a:cxnLst>
              <a:rect l="0" t="0" r="r" b="b"/>
              <a:pathLst>
                <a:path w="487" h="155">
                  <a:moveTo>
                    <a:pt x="487" y="0"/>
                  </a:moveTo>
                  <a:lnTo>
                    <a:pt x="0" y="155"/>
                  </a:lnTo>
                  <a:lnTo>
                    <a:pt x="15" y="155"/>
                  </a:lnTo>
                  <a:lnTo>
                    <a:pt x="487" y="5"/>
                  </a:lnTo>
                  <a:lnTo>
                    <a:pt x="487" y="0"/>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4" name="Freeform 9"/>
            <p:cNvSpPr/>
            <p:nvPr/>
          </p:nvSpPr>
          <p:spPr bwMode="auto">
            <a:xfrm>
              <a:off x="7472" y="59"/>
              <a:ext cx="405" cy="318"/>
            </a:xfrm>
            <a:custGeom>
              <a:avLst/>
              <a:gdLst>
                <a:gd name="T0" fmla="*/ 165 w 165"/>
                <a:gd name="T1" fmla="*/ 126 h 129"/>
                <a:gd name="T2" fmla="*/ 3 w 165"/>
                <a:gd name="T3" fmla="*/ 8 h 129"/>
                <a:gd name="T4" fmla="*/ 165 w 165"/>
                <a:gd name="T5" fmla="*/ 2 h 129"/>
                <a:gd name="T6" fmla="*/ 165 w 165"/>
                <a:gd name="T7" fmla="*/ 0 h 129"/>
                <a:gd name="T8" fmla="*/ 1 w 165"/>
                <a:gd name="T9" fmla="*/ 6 h 129"/>
                <a:gd name="T10" fmla="*/ 0 w 165"/>
                <a:gd name="T11" fmla="*/ 7 h 129"/>
                <a:gd name="T12" fmla="*/ 0 w 165"/>
                <a:gd name="T13" fmla="*/ 8 h 129"/>
                <a:gd name="T14" fmla="*/ 165 w 165"/>
                <a:gd name="T15" fmla="*/ 129 h 129"/>
                <a:gd name="T16" fmla="*/ 165 w 165"/>
                <a:gd name="T17" fmla="*/ 12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129">
                  <a:moveTo>
                    <a:pt x="165" y="126"/>
                  </a:moveTo>
                  <a:cubicBezTo>
                    <a:pt x="3" y="8"/>
                    <a:pt x="3" y="8"/>
                    <a:pt x="3" y="8"/>
                  </a:cubicBezTo>
                  <a:cubicBezTo>
                    <a:pt x="165" y="2"/>
                    <a:pt x="165" y="2"/>
                    <a:pt x="165" y="2"/>
                  </a:cubicBezTo>
                  <a:cubicBezTo>
                    <a:pt x="165" y="0"/>
                    <a:pt x="165" y="0"/>
                    <a:pt x="165" y="0"/>
                  </a:cubicBezTo>
                  <a:cubicBezTo>
                    <a:pt x="1" y="6"/>
                    <a:pt x="1" y="6"/>
                    <a:pt x="1" y="6"/>
                  </a:cubicBezTo>
                  <a:cubicBezTo>
                    <a:pt x="0" y="6"/>
                    <a:pt x="0" y="6"/>
                    <a:pt x="0" y="7"/>
                  </a:cubicBezTo>
                  <a:cubicBezTo>
                    <a:pt x="0" y="7"/>
                    <a:pt x="0" y="7"/>
                    <a:pt x="0" y="8"/>
                  </a:cubicBezTo>
                  <a:cubicBezTo>
                    <a:pt x="165" y="129"/>
                    <a:pt x="165" y="129"/>
                    <a:pt x="165" y="129"/>
                  </a:cubicBezTo>
                  <a:lnTo>
                    <a:pt x="165" y="126"/>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9" name="Freeform 10"/>
            <p:cNvSpPr/>
            <p:nvPr/>
          </p:nvSpPr>
          <p:spPr bwMode="auto">
            <a:xfrm>
              <a:off x="7322" y="1736"/>
              <a:ext cx="548" cy="306"/>
            </a:xfrm>
            <a:custGeom>
              <a:avLst/>
              <a:gdLst>
                <a:gd name="T0" fmla="*/ 222 w 223"/>
                <a:gd name="T1" fmla="*/ 122 h 124"/>
                <a:gd name="T2" fmla="*/ 4 w 223"/>
                <a:gd name="T3" fmla="*/ 109 h 124"/>
                <a:gd name="T4" fmla="*/ 180 w 223"/>
                <a:gd name="T5" fmla="*/ 2 h 124"/>
                <a:gd name="T6" fmla="*/ 223 w 223"/>
                <a:gd name="T7" fmla="*/ 35 h 124"/>
                <a:gd name="T8" fmla="*/ 223 w 223"/>
                <a:gd name="T9" fmla="*/ 33 h 124"/>
                <a:gd name="T10" fmla="*/ 181 w 223"/>
                <a:gd name="T11" fmla="*/ 0 h 124"/>
                <a:gd name="T12" fmla="*/ 180 w 223"/>
                <a:gd name="T13" fmla="*/ 0 h 124"/>
                <a:gd name="T14" fmla="*/ 0 w 223"/>
                <a:gd name="T15" fmla="*/ 109 h 124"/>
                <a:gd name="T16" fmla="*/ 0 w 223"/>
                <a:gd name="T17" fmla="*/ 110 h 124"/>
                <a:gd name="T18" fmla="*/ 1 w 223"/>
                <a:gd name="T19" fmla="*/ 111 h 124"/>
                <a:gd name="T20" fmla="*/ 222 w 223"/>
                <a:gd name="T21" fmla="*/ 124 h 124"/>
                <a:gd name="T22" fmla="*/ 222 w 223"/>
                <a:gd name="T23" fmla="*/ 12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3" h="124">
                  <a:moveTo>
                    <a:pt x="222" y="122"/>
                  </a:moveTo>
                  <a:cubicBezTo>
                    <a:pt x="4" y="109"/>
                    <a:pt x="4" y="109"/>
                    <a:pt x="4" y="109"/>
                  </a:cubicBezTo>
                  <a:cubicBezTo>
                    <a:pt x="180" y="2"/>
                    <a:pt x="180" y="2"/>
                    <a:pt x="180" y="2"/>
                  </a:cubicBezTo>
                  <a:cubicBezTo>
                    <a:pt x="223" y="35"/>
                    <a:pt x="223" y="35"/>
                    <a:pt x="223" y="35"/>
                  </a:cubicBezTo>
                  <a:cubicBezTo>
                    <a:pt x="223" y="33"/>
                    <a:pt x="223" y="33"/>
                    <a:pt x="223" y="33"/>
                  </a:cubicBezTo>
                  <a:cubicBezTo>
                    <a:pt x="181" y="0"/>
                    <a:pt x="181" y="0"/>
                    <a:pt x="181" y="0"/>
                  </a:cubicBezTo>
                  <a:cubicBezTo>
                    <a:pt x="181" y="0"/>
                    <a:pt x="180" y="0"/>
                    <a:pt x="180" y="0"/>
                  </a:cubicBezTo>
                  <a:cubicBezTo>
                    <a:pt x="0" y="109"/>
                    <a:pt x="0" y="109"/>
                    <a:pt x="0" y="109"/>
                  </a:cubicBezTo>
                  <a:cubicBezTo>
                    <a:pt x="0" y="109"/>
                    <a:pt x="0" y="110"/>
                    <a:pt x="0" y="110"/>
                  </a:cubicBezTo>
                  <a:cubicBezTo>
                    <a:pt x="0" y="111"/>
                    <a:pt x="0" y="111"/>
                    <a:pt x="1" y="111"/>
                  </a:cubicBezTo>
                  <a:cubicBezTo>
                    <a:pt x="222" y="124"/>
                    <a:pt x="222" y="124"/>
                    <a:pt x="222" y="124"/>
                  </a:cubicBezTo>
                  <a:lnTo>
                    <a:pt x="222" y="122"/>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1" name="Freeform 11"/>
            <p:cNvSpPr/>
            <p:nvPr/>
          </p:nvSpPr>
          <p:spPr bwMode="auto">
            <a:xfrm>
              <a:off x="3880" y="4182"/>
              <a:ext cx="115" cy="163"/>
            </a:xfrm>
            <a:custGeom>
              <a:avLst/>
              <a:gdLst>
                <a:gd name="T0" fmla="*/ 2 w 47"/>
                <a:gd name="T1" fmla="*/ 66 h 66"/>
                <a:gd name="T2" fmla="*/ 38 w 47"/>
                <a:gd name="T3" fmla="*/ 4 h 66"/>
                <a:gd name="T4" fmla="*/ 45 w 47"/>
                <a:gd name="T5" fmla="*/ 66 h 66"/>
                <a:gd name="T6" fmla="*/ 47 w 47"/>
                <a:gd name="T7" fmla="*/ 66 h 66"/>
                <a:gd name="T8" fmla="*/ 39 w 47"/>
                <a:gd name="T9" fmla="*/ 1 h 66"/>
                <a:gd name="T10" fmla="*/ 39 w 47"/>
                <a:gd name="T11" fmla="*/ 1 h 66"/>
                <a:gd name="T12" fmla="*/ 38 w 47"/>
                <a:gd name="T13" fmla="*/ 1 h 66"/>
                <a:gd name="T14" fmla="*/ 0 w 47"/>
                <a:gd name="T15" fmla="*/ 66 h 66"/>
                <a:gd name="T16" fmla="*/ 2 w 47"/>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66">
                  <a:moveTo>
                    <a:pt x="2" y="66"/>
                  </a:moveTo>
                  <a:cubicBezTo>
                    <a:pt x="38" y="4"/>
                    <a:pt x="38" y="4"/>
                    <a:pt x="38" y="4"/>
                  </a:cubicBezTo>
                  <a:cubicBezTo>
                    <a:pt x="45" y="66"/>
                    <a:pt x="45" y="66"/>
                    <a:pt x="45" y="66"/>
                  </a:cubicBezTo>
                  <a:cubicBezTo>
                    <a:pt x="47" y="66"/>
                    <a:pt x="47" y="66"/>
                    <a:pt x="47" y="66"/>
                  </a:cubicBezTo>
                  <a:cubicBezTo>
                    <a:pt x="39" y="1"/>
                    <a:pt x="39" y="1"/>
                    <a:pt x="39" y="1"/>
                  </a:cubicBezTo>
                  <a:cubicBezTo>
                    <a:pt x="39" y="1"/>
                    <a:pt x="39" y="1"/>
                    <a:pt x="39" y="1"/>
                  </a:cubicBezTo>
                  <a:cubicBezTo>
                    <a:pt x="38" y="0"/>
                    <a:pt x="38" y="1"/>
                    <a:pt x="38" y="1"/>
                  </a:cubicBezTo>
                  <a:cubicBezTo>
                    <a:pt x="0" y="66"/>
                    <a:pt x="0" y="66"/>
                    <a:pt x="0" y="66"/>
                  </a:cubicBezTo>
                  <a:lnTo>
                    <a:pt x="2" y="66"/>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2" name="Freeform 12"/>
            <p:cNvSpPr/>
            <p:nvPr/>
          </p:nvSpPr>
          <p:spPr bwMode="auto">
            <a:xfrm>
              <a:off x="7371" y="4207"/>
              <a:ext cx="487" cy="155"/>
            </a:xfrm>
            <a:custGeom>
              <a:avLst/>
              <a:gdLst>
                <a:gd name="T0" fmla="*/ 487 w 487"/>
                <a:gd name="T1" fmla="*/ 0 h 155"/>
                <a:gd name="T2" fmla="*/ 0 w 487"/>
                <a:gd name="T3" fmla="*/ 155 h 155"/>
                <a:gd name="T4" fmla="*/ 15 w 487"/>
                <a:gd name="T5" fmla="*/ 155 h 155"/>
                <a:gd name="T6" fmla="*/ 487 w 487"/>
                <a:gd name="T7" fmla="*/ 5 h 155"/>
                <a:gd name="T8" fmla="*/ 487 w 487"/>
                <a:gd name="T9" fmla="*/ 0 h 155"/>
              </a:gdLst>
              <a:ahLst/>
              <a:cxnLst>
                <a:cxn ang="0">
                  <a:pos x="T0" y="T1"/>
                </a:cxn>
                <a:cxn ang="0">
                  <a:pos x="T2" y="T3"/>
                </a:cxn>
                <a:cxn ang="0">
                  <a:pos x="T4" y="T5"/>
                </a:cxn>
                <a:cxn ang="0">
                  <a:pos x="T6" y="T7"/>
                </a:cxn>
                <a:cxn ang="0">
                  <a:pos x="T8" y="T9"/>
                </a:cxn>
              </a:cxnLst>
              <a:rect l="0" t="0" r="r" b="b"/>
              <a:pathLst>
                <a:path w="487" h="155">
                  <a:moveTo>
                    <a:pt x="487" y="0"/>
                  </a:moveTo>
                  <a:lnTo>
                    <a:pt x="0" y="155"/>
                  </a:lnTo>
                  <a:lnTo>
                    <a:pt x="15" y="155"/>
                  </a:lnTo>
                  <a:lnTo>
                    <a:pt x="487" y="5"/>
                  </a:lnTo>
                  <a:lnTo>
                    <a:pt x="487" y="0"/>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4" name="Freeform 13"/>
            <p:cNvSpPr/>
            <p:nvPr/>
          </p:nvSpPr>
          <p:spPr bwMode="auto">
            <a:xfrm>
              <a:off x="7268" y="4054"/>
              <a:ext cx="590" cy="308"/>
            </a:xfrm>
            <a:custGeom>
              <a:avLst/>
              <a:gdLst>
                <a:gd name="T0" fmla="*/ 240 w 240"/>
                <a:gd name="T1" fmla="*/ 52 h 125"/>
                <a:gd name="T2" fmla="*/ 32 w 240"/>
                <a:gd name="T3" fmla="*/ 0 h 125"/>
                <a:gd name="T4" fmla="*/ 31 w 240"/>
                <a:gd name="T5" fmla="*/ 1 h 125"/>
                <a:gd name="T6" fmla="*/ 0 w 240"/>
                <a:gd name="T7" fmla="*/ 125 h 125"/>
                <a:gd name="T8" fmla="*/ 2 w 240"/>
                <a:gd name="T9" fmla="*/ 125 h 125"/>
                <a:gd name="T10" fmla="*/ 33 w 240"/>
                <a:gd name="T11" fmla="*/ 2 h 125"/>
                <a:gd name="T12" fmla="*/ 240 w 240"/>
                <a:gd name="T13" fmla="*/ 53 h 125"/>
                <a:gd name="T14" fmla="*/ 240 w 240"/>
                <a:gd name="T15" fmla="*/ 52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0" h="125">
                  <a:moveTo>
                    <a:pt x="240" y="52"/>
                  </a:moveTo>
                  <a:cubicBezTo>
                    <a:pt x="32" y="0"/>
                    <a:pt x="32" y="0"/>
                    <a:pt x="32" y="0"/>
                  </a:cubicBezTo>
                  <a:cubicBezTo>
                    <a:pt x="32" y="0"/>
                    <a:pt x="31" y="0"/>
                    <a:pt x="31" y="1"/>
                  </a:cubicBezTo>
                  <a:cubicBezTo>
                    <a:pt x="0" y="125"/>
                    <a:pt x="0" y="125"/>
                    <a:pt x="0" y="125"/>
                  </a:cubicBezTo>
                  <a:cubicBezTo>
                    <a:pt x="2" y="125"/>
                    <a:pt x="2" y="125"/>
                    <a:pt x="2" y="125"/>
                  </a:cubicBezTo>
                  <a:cubicBezTo>
                    <a:pt x="33" y="2"/>
                    <a:pt x="33" y="2"/>
                    <a:pt x="33" y="2"/>
                  </a:cubicBezTo>
                  <a:cubicBezTo>
                    <a:pt x="240" y="53"/>
                    <a:pt x="240" y="53"/>
                    <a:pt x="240" y="53"/>
                  </a:cubicBezTo>
                  <a:lnTo>
                    <a:pt x="240" y="52"/>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7" name="Freeform 14"/>
            <p:cNvSpPr/>
            <p:nvPr/>
          </p:nvSpPr>
          <p:spPr bwMode="auto">
            <a:xfrm>
              <a:off x="7364" y="3033"/>
              <a:ext cx="499" cy="254"/>
            </a:xfrm>
            <a:custGeom>
              <a:avLst/>
              <a:gdLst>
                <a:gd name="T0" fmla="*/ 203 w 203"/>
                <a:gd name="T1" fmla="*/ 36 h 103"/>
                <a:gd name="T2" fmla="*/ 90 w 203"/>
                <a:gd name="T3" fmla="*/ 101 h 103"/>
                <a:gd name="T4" fmla="*/ 4 w 203"/>
                <a:gd name="T5" fmla="*/ 78 h 103"/>
                <a:gd name="T6" fmla="*/ 203 w 203"/>
                <a:gd name="T7" fmla="*/ 2 h 103"/>
                <a:gd name="T8" fmla="*/ 203 w 203"/>
                <a:gd name="T9" fmla="*/ 0 h 103"/>
                <a:gd name="T10" fmla="*/ 1 w 203"/>
                <a:gd name="T11" fmla="*/ 77 h 103"/>
                <a:gd name="T12" fmla="*/ 0 w 203"/>
                <a:gd name="T13" fmla="*/ 78 h 103"/>
                <a:gd name="T14" fmla="*/ 1 w 203"/>
                <a:gd name="T15" fmla="*/ 79 h 103"/>
                <a:gd name="T16" fmla="*/ 90 w 203"/>
                <a:gd name="T17" fmla="*/ 103 h 103"/>
                <a:gd name="T18" fmla="*/ 90 w 203"/>
                <a:gd name="T19" fmla="*/ 103 h 103"/>
                <a:gd name="T20" fmla="*/ 90 w 203"/>
                <a:gd name="T21" fmla="*/ 103 h 103"/>
                <a:gd name="T22" fmla="*/ 203 w 203"/>
                <a:gd name="T23" fmla="*/ 38 h 103"/>
                <a:gd name="T24" fmla="*/ 203 w 203"/>
                <a:gd name="T25" fmla="*/ 3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 h="103">
                  <a:moveTo>
                    <a:pt x="203" y="36"/>
                  </a:moveTo>
                  <a:cubicBezTo>
                    <a:pt x="90" y="101"/>
                    <a:pt x="90" y="101"/>
                    <a:pt x="90" y="101"/>
                  </a:cubicBezTo>
                  <a:cubicBezTo>
                    <a:pt x="4" y="78"/>
                    <a:pt x="4" y="78"/>
                    <a:pt x="4" y="78"/>
                  </a:cubicBezTo>
                  <a:cubicBezTo>
                    <a:pt x="203" y="2"/>
                    <a:pt x="203" y="2"/>
                    <a:pt x="203" y="2"/>
                  </a:cubicBezTo>
                  <a:cubicBezTo>
                    <a:pt x="203" y="0"/>
                    <a:pt x="203" y="0"/>
                    <a:pt x="203" y="0"/>
                  </a:cubicBezTo>
                  <a:cubicBezTo>
                    <a:pt x="1" y="77"/>
                    <a:pt x="1" y="77"/>
                    <a:pt x="1" y="77"/>
                  </a:cubicBezTo>
                  <a:cubicBezTo>
                    <a:pt x="0" y="77"/>
                    <a:pt x="0" y="78"/>
                    <a:pt x="0" y="78"/>
                  </a:cubicBezTo>
                  <a:cubicBezTo>
                    <a:pt x="0" y="79"/>
                    <a:pt x="0" y="79"/>
                    <a:pt x="1" y="79"/>
                  </a:cubicBezTo>
                  <a:cubicBezTo>
                    <a:pt x="90" y="103"/>
                    <a:pt x="90" y="103"/>
                    <a:pt x="90" y="103"/>
                  </a:cubicBezTo>
                  <a:cubicBezTo>
                    <a:pt x="90" y="103"/>
                    <a:pt x="90" y="103"/>
                    <a:pt x="90" y="103"/>
                  </a:cubicBezTo>
                  <a:cubicBezTo>
                    <a:pt x="90" y="103"/>
                    <a:pt x="90" y="103"/>
                    <a:pt x="90" y="103"/>
                  </a:cubicBezTo>
                  <a:cubicBezTo>
                    <a:pt x="203" y="38"/>
                    <a:pt x="203" y="38"/>
                    <a:pt x="203" y="38"/>
                  </a:cubicBezTo>
                  <a:lnTo>
                    <a:pt x="203" y="36"/>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6" name="Freeform 15"/>
            <p:cNvSpPr/>
            <p:nvPr/>
          </p:nvSpPr>
          <p:spPr bwMode="auto">
            <a:xfrm>
              <a:off x="6368" y="4012"/>
              <a:ext cx="292" cy="345"/>
            </a:xfrm>
            <a:custGeom>
              <a:avLst/>
              <a:gdLst>
                <a:gd name="T0" fmla="*/ 32 w 119"/>
                <a:gd name="T1" fmla="*/ 140 h 140"/>
                <a:gd name="T2" fmla="*/ 2 w 119"/>
                <a:gd name="T3" fmla="*/ 2 h 140"/>
                <a:gd name="T4" fmla="*/ 117 w 119"/>
                <a:gd name="T5" fmla="*/ 43 h 140"/>
                <a:gd name="T6" fmla="*/ 67 w 119"/>
                <a:gd name="T7" fmla="*/ 140 h 140"/>
                <a:gd name="T8" fmla="*/ 69 w 119"/>
                <a:gd name="T9" fmla="*/ 140 h 140"/>
                <a:gd name="T10" fmla="*/ 119 w 119"/>
                <a:gd name="T11" fmla="*/ 43 h 140"/>
                <a:gd name="T12" fmla="*/ 119 w 119"/>
                <a:gd name="T13" fmla="*/ 42 h 140"/>
                <a:gd name="T14" fmla="*/ 118 w 119"/>
                <a:gd name="T15" fmla="*/ 42 h 140"/>
                <a:gd name="T16" fmla="*/ 1 w 119"/>
                <a:gd name="T17" fmla="*/ 0 h 140"/>
                <a:gd name="T18" fmla="*/ 0 w 119"/>
                <a:gd name="T19" fmla="*/ 0 h 140"/>
                <a:gd name="T20" fmla="*/ 0 w 119"/>
                <a:gd name="T21" fmla="*/ 1 h 140"/>
                <a:gd name="T22" fmla="*/ 30 w 119"/>
                <a:gd name="T23" fmla="*/ 140 h 140"/>
                <a:gd name="T24" fmla="*/ 32 w 119"/>
                <a:gd name="T25"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9" h="140">
                  <a:moveTo>
                    <a:pt x="32" y="140"/>
                  </a:moveTo>
                  <a:cubicBezTo>
                    <a:pt x="2" y="2"/>
                    <a:pt x="2" y="2"/>
                    <a:pt x="2" y="2"/>
                  </a:cubicBezTo>
                  <a:cubicBezTo>
                    <a:pt x="117" y="43"/>
                    <a:pt x="117" y="43"/>
                    <a:pt x="117" y="43"/>
                  </a:cubicBezTo>
                  <a:cubicBezTo>
                    <a:pt x="67" y="140"/>
                    <a:pt x="67" y="140"/>
                    <a:pt x="67" y="140"/>
                  </a:cubicBezTo>
                  <a:cubicBezTo>
                    <a:pt x="69" y="140"/>
                    <a:pt x="69" y="140"/>
                    <a:pt x="69" y="140"/>
                  </a:cubicBezTo>
                  <a:cubicBezTo>
                    <a:pt x="119" y="43"/>
                    <a:pt x="119" y="43"/>
                    <a:pt x="119" y="43"/>
                  </a:cubicBezTo>
                  <a:cubicBezTo>
                    <a:pt x="119" y="43"/>
                    <a:pt x="119" y="42"/>
                    <a:pt x="119" y="42"/>
                  </a:cubicBezTo>
                  <a:cubicBezTo>
                    <a:pt x="119" y="42"/>
                    <a:pt x="118" y="42"/>
                    <a:pt x="118" y="42"/>
                  </a:cubicBezTo>
                  <a:cubicBezTo>
                    <a:pt x="1" y="0"/>
                    <a:pt x="1" y="0"/>
                    <a:pt x="1" y="0"/>
                  </a:cubicBezTo>
                  <a:cubicBezTo>
                    <a:pt x="1" y="0"/>
                    <a:pt x="0" y="0"/>
                    <a:pt x="0" y="0"/>
                  </a:cubicBezTo>
                  <a:cubicBezTo>
                    <a:pt x="0" y="1"/>
                    <a:pt x="0" y="1"/>
                    <a:pt x="0" y="1"/>
                  </a:cubicBezTo>
                  <a:cubicBezTo>
                    <a:pt x="30" y="140"/>
                    <a:pt x="30" y="140"/>
                    <a:pt x="30" y="140"/>
                  </a:cubicBezTo>
                  <a:lnTo>
                    <a:pt x="32" y="140"/>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7" name="Freeform 16"/>
            <p:cNvSpPr/>
            <p:nvPr/>
          </p:nvSpPr>
          <p:spPr bwMode="auto">
            <a:xfrm>
              <a:off x="6533" y="4115"/>
              <a:ext cx="280" cy="245"/>
            </a:xfrm>
            <a:custGeom>
              <a:avLst/>
              <a:gdLst>
                <a:gd name="T0" fmla="*/ 2 w 114"/>
                <a:gd name="T1" fmla="*/ 98 h 99"/>
                <a:gd name="T2" fmla="*/ 51 w 114"/>
                <a:gd name="T3" fmla="*/ 2 h 99"/>
                <a:gd name="T4" fmla="*/ 112 w 114"/>
                <a:gd name="T5" fmla="*/ 99 h 99"/>
                <a:gd name="T6" fmla="*/ 114 w 114"/>
                <a:gd name="T7" fmla="*/ 99 h 99"/>
                <a:gd name="T8" fmla="*/ 52 w 114"/>
                <a:gd name="T9" fmla="*/ 0 h 99"/>
                <a:gd name="T10" fmla="*/ 51 w 114"/>
                <a:gd name="T11" fmla="*/ 0 h 99"/>
                <a:gd name="T12" fmla="*/ 50 w 114"/>
                <a:gd name="T13" fmla="*/ 0 h 99"/>
                <a:gd name="T14" fmla="*/ 0 w 114"/>
                <a:gd name="T15" fmla="*/ 98 h 99"/>
                <a:gd name="T16" fmla="*/ 2 w 114"/>
                <a:gd name="T17" fmla="*/ 9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99">
                  <a:moveTo>
                    <a:pt x="2" y="98"/>
                  </a:moveTo>
                  <a:cubicBezTo>
                    <a:pt x="51" y="2"/>
                    <a:pt x="51" y="2"/>
                    <a:pt x="51" y="2"/>
                  </a:cubicBezTo>
                  <a:cubicBezTo>
                    <a:pt x="112" y="99"/>
                    <a:pt x="112" y="99"/>
                    <a:pt x="112" y="99"/>
                  </a:cubicBezTo>
                  <a:cubicBezTo>
                    <a:pt x="114" y="99"/>
                    <a:pt x="114" y="99"/>
                    <a:pt x="114" y="99"/>
                  </a:cubicBezTo>
                  <a:cubicBezTo>
                    <a:pt x="52" y="0"/>
                    <a:pt x="52" y="0"/>
                    <a:pt x="52" y="0"/>
                  </a:cubicBezTo>
                  <a:cubicBezTo>
                    <a:pt x="51" y="0"/>
                    <a:pt x="51" y="0"/>
                    <a:pt x="51" y="0"/>
                  </a:cubicBezTo>
                  <a:cubicBezTo>
                    <a:pt x="50" y="0"/>
                    <a:pt x="50" y="0"/>
                    <a:pt x="50" y="0"/>
                  </a:cubicBezTo>
                  <a:cubicBezTo>
                    <a:pt x="0" y="98"/>
                    <a:pt x="0" y="98"/>
                    <a:pt x="0" y="98"/>
                  </a:cubicBezTo>
                  <a:lnTo>
                    <a:pt x="2" y="98"/>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1" name="Freeform 17"/>
            <p:cNvSpPr/>
            <p:nvPr/>
          </p:nvSpPr>
          <p:spPr bwMode="auto">
            <a:xfrm>
              <a:off x="6656" y="4113"/>
              <a:ext cx="526" cy="249"/>
            </a:xfrm>
            <a:custGeom>
              <a:avLst/>
              <a:gdLst>
                <a:gd name="T0" fmla="*/ 62 w 214"/>
                <a:gd name="T1" fmla="*/ 100 h 101"/>
                <a:gd name="T2" fmla="*/ 64 w 214"/>
                <a:gd name="T3" fmla="*/ 100 h 101"/>
                <a:gd name="T4" fmla="*/ 3 w 214"/>
                <a:gd name="T5" fmla="*/ 4 h 101"/>
                <a:gd name="T6" fmla="*/ 210 w 214"/>
                <a:gd name="T7" fmla="*/ 101 h 101"/>
                <a:gd name="T8" fmla="*/ 214 w 214"/>
                <a:gd name="T9" fmla="*/ 101 h 101"/>
                <a:gd name="T10" fmla="*/ 1 w 214"/>
                <a:gd name="T11" fmla="*/ 1 h 101"/>
                <a:gd name="T12" fmla="*/ 0 w 214"/>
                <a:gd name="T13" fmla="*/ 1 h 101"/>
                <a:gd name="T14" fmla="*/ 0 w 214"/>
                <a:gd name="T15" fmla="*/ 2 h 101"/>
                <a:gd name="T16" fmla="*/ 62 w 214"/>
                <a:gd name="T17" fmla="*/ 10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4" h="101">
                  <a:moveTo>
                    <a:pt x="62" y="100"/>
                  </a:moveTo>
                  <a:cubicBezTo>
                    <a:pt x="64" y="100"/>
                    <a:pt x="64" y="100"/>
                    <a:pt x="64" y="100"/>
                  </a:cubicBezTo>
                  <a:cubicBezTo>
                    <a:pt x="3" y="4"/>
                    <a:pt x="3" y="4"/>
                    <a:pt x="3" y="4"/>
                  </a:cubicBezTo>
                  <a:cubicBezTo>
                    <a:pt x="210" y="101"/>
                    <a:pt x="210" y="101"/>
                    <a:pt x="210" y="101"/>
                  </a:cubicBezTo>
                  <a:cubicBezTo>
                    <a:pt x="214" y="101"/>
                    <a:pt x="214" y="101"/>
                    <a:pt x="214" y="101"/>
                  </a:cubicBezTo>
                  <a:cubicBezTo>
                    <a:pt x="1" y="1"/>
                    <a:pt x="1" y="1"/>
                    <a:pt x="1" y="1"/>
                  </a:cubicBezTo>
                  <a:cubicBezTo>
                    <a:pt x="1" y="0"/>
                    <a:pt x="0" y="1"/>
                    <a:pt x="0" y="1"/>
                  </a:cubicBezTo>
                  <a:cubicBezTo>
                    <a:pt x="0" y="1"/>
                    <a:pt x="0" y="2"/>
                    <a:pt x="0" y="2"/>
                  </a:cubicBezTo>
                  <a:lnTo>
                    <a:pt x="62" y="100"/>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5" name="Freeform 18"/>
            <p:cNvSpPr/>
            <p:nvPr/>
          </p:nvSpPr>
          <p:spPr bwMode="auto">
            <a:xfrm>
              <a:off x="6656" y="4054"/>
              <a:ext cx="693" cy="308"/>
            </a:xfrm>
            <a:custGeom>
              <a:avLst/>
              <a:gdLst>
                <a:gd name="T0" fmla="*/ 0 w 282"/>
                <a:gd name="T1" fmla="*/ 26 h 125"/>
                <a:gd name="T2" fmla="*/ 210 w 282"/>
                <a:gd name="T3" fmla="*/ 125 h 125"/>
                <a:gd name="T4" fmla="*/ 214 w 282"/>
                <a:gd name="T5" fmla="*/ 125 h 125"/>
                <a:gd name="T6" fmla="*/ 4 w 282"/>
                <a:gd name="T7" fmla="*/ 26 h 125"/>
                <a:gd name="T8" fmla="*/ 280 w 282"/>
                <a:gd name="T9" fmla="*/ 2 h 125"/>
                <a:gd name="T10" fmla="*/ 249 w 282"/>
                <a:gd name="T11" fmla="*/ 125 h 125"/>
                <a:gd name="T12" fmla="*/ 251 w 282"/>
                <a:gd name="T13" fmla="*/ 125 h 125"/>
                <a:gd name="T14" fmla="*/ 282 w 282"/>
                <a:gd name="T15" fmla="*/ 1 h 125"/>
                <a:gd name="T16" fmla="*/ 282 w 282"/>
                <a:gd name="T17" fmla="*/ 0 h 125"/>
                <a:gd name="T18" fmla="*/ 281 w 282"/>
                <a:gd name="T19" fmla="*/ 0 h 125"/>
                <a:gd name="T20" fmla="*/ 1 w 282"/>
                <a:gd name="T21" fmla="*/ 25 h 125"/>
                <a:gd name="T22" fmla="*/ 0 w 282"/>
                <a:gd name="T23" fmla="*/ 25 h 125"/>
                <a:gd name="T24" fmla="*/ 0 w 282"/>
                <a:gd name="T25" fmla="*/ 2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2" h="125">
                  <a:moveTo>
                    <a:pt x="0" y="26"/>
                  </a:moveTo>
                  <a:cubicBezTo>
                    <a:pt x="210" y="125"/>
                    <a:pt x="210" y="125"/>
                    <a:pt x="210" y="125"/>
                  </a:cubicBezTo>
                  <a:cubicBezTo>
                    <a:pt x="214" y="125"/>
                    <a:pt x="214" y="125"/>
                    <a:pt x="214" y="125"/>
                  </a:cubicBezTo>
                  <a:cubicBezTo>
                    <a:pt x="4" y="26"/>
                    <a:pt x="4" y="26"/>
                    <a:pt x="4" y="26"/>
                  </a:cubicBezTo>
                  <a:cubicBezTo>
                    <a:pt x="280" y="2"/>
                    <a:pt x="280" y="2"/>
                    <a:pt x="280" y="2"/>
                  </a:cubicBezTo>
                  <a:cubicBezTo>
                    <a:pt x="249" y="125"/>
                    <a:pt x="249" y="125"/>
                    <a:pt x="249" y="125"/>
                  </a:cubicBezTo>
                  <a:cubicBezTo>
                    <a:pt x="251" y="125"/>
                    <a:pt x="251" y="125"/>
                    <a:pt x="251" y="125"/>
                  </a:cubicBezTo>
                  <a:cubicBezTo>
                    <a:pt x="282" y="1"/>
                    <a:pt x="282" y="1"/>
                    <a:pt x="282" y="1"/>
                  </a:cubicBezTo>
                  <a:cubicBezTo>
                    <a:pt x="282" y="1"/>
                    <a:pt x="282" y="1"/>
                    <a:pt x="282" y="0"/>
                  </a:cubicBezTo>
                  <a:cubicBezTo>
                    <a:pt x="282" y="0"/>
                    <a:pt x="281" y="0"/>
                    <a:pt x="281" y="0"/>
                  </a:cubicBezTo>
                  <a:cubicBezTo>
                    <a:pt x="1" y="25"/>
                    <a:pt x="1" y="25"/>
                    <a:pt x="1" y="25"/>
                  </a:cubicBezTo>
                  <a:cubicBezTo>
                    <a:pt x="0" y="25"/>
                    <a:pt x="0" y="25"/>
                    <a:pt x="0" y="25"/>
                  </a:cubicBezTo>
                  <a:cubicBezTo>
                    <a:pt x="0" y="26"/>
                    <a:pt x="0" y="26"/>
                    <a:pt x="0" y="26"/>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7" name="Freeform 19"/>
            <p:cNvSpPr/>
            <p:nvPr/>
          </p:nvSpPr>
          <p:spPr bwMode="auto">
            <a:xfrm>
              <a:off x="3971" y="4182"/>
              <a:ext cx="255" cy="163"/>
            </a:xfrm>
            <a:custGeom>
              <a:avLst/>
              <a:gdLst>
                <a:gd name="T0" fmla="*/ 10 w 104"/>
                <a:gd name="T1" fmla="*/ 66 h 66"/>
                <a:gd name="T2" fmla="*/ 3 w 104"/>
                <a:gd name="T3" fmla="*/ 3 h 66"/>
                <a:gd name="T4" fmla="*/ 100 w 104"/>
                <a:gd name="T5" fmla="*/ 66 h 66"/>
                <a:gd name="T6" fmla="*/ 104 w 104"/>
                <a:gd name="T7" fmla="*/ 66 h 66"/>
                <a:gd name="T8" fmla="*/ 2 w 104"/>
                <a:gd name="T9" fmla="*/ 1 h 66"/>
                <a:gd name="T10" fmla="*/ 1 w 104"/>
                <a:gd name="T11" fmla="*/ 1 h 66"/>
                <a:gd name="T12" fmla="*/ 1 w 104"/>
                <a:gd name="T13" fmla="*/ 2 h 66"/>
                <a:gd name="T14" fmla="*/ 8 w 104"/>
                <a:gd name="T15" fmla="*/ 66 h 66"/>
                <a:gd name="T16" fmla="*/ 10 w 104"/>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66">
                  <a:moveTo>
                    <a:pt x="10" y="66"/>
                  </a:moveTo>
                  <a:cubicBezTo>
                    <a:pt x="3" y="3"/>
                    <a:pt x="3" y="3"/>
                    <a:pt x="3" y="3"/>
                  </a:cubicBezTo>
                  <a:cubicBezTo>
                    <a:pt x="100" y="66"/>
                    <a:pt x="100" y="66"/>
                    <a:pt x="100" y="66"/>
                  </a:cubicBezTo>
                  <a:cubicBezTo>
                    <a:pt x="104" y="66"/>
                    <a:pt x="104" y="66"/>
                    <a:pt x="104" y="66"/>
                  </a:cubicBezTo>
                  <a:cubicBezTo>
                    <a:pt x="2" y="1"/>
                    <a:pt x="2" y="1"/>
                    <a:pt x="2" y="1"/>
                  </a:cubicBezTo>
                  <a:cubicBezTo>
                    <a:pt x="2" y="0"/>
                    <a:pt x="1" y="0"/>
                    <a:pt x="1" y="1"/>
                  </a:cubicBezTo>
                  <a:cubicBezTo>
                    <a:pt x="1" y="1"/>
                    <a:pt x="0" y="1"/>
                    <a:pt x="1" y="2"/>
                  </a:cubicBezTo>
                  <a:cubicBezTo>
                    <a:pt x="8" y="66"/>
                    <a:pt x="8" y="66"/>
                    <a:pt x="8" y="66"/>
                  </a:cubicBezTo>
                  <a:lnTo>
                    <a:pt x="10" y="66"/>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9" name="Freeform 20"/>
            <p:cNvSpPr>
              <a:spLocks noEditPoints="1"/>
            </p:cNvSpPr>
            <p:nvPr/>
          </p:nvSpPr>
          <p:spPr bwMode="auto">
            <a:xfrm>
              <a:off x="5500" y="2597"/>
              <a:ext cx="590" cy="187"/>
            </a:xfrm>
            <a:custGeom>
              <a:avLst/>
              <a:gdLst>
                <a:gd name="T0" fmla="*/ 11 w 240"/>
                <a:gd name="T1" fmla="*/ 76 h 76"/>
                <a:gd name="T2" fmla="*/ 10 w 240"/>
                <a:gd name="T3" fmla="*/ 76 h 76"/>
                <a:gd name="T4" fmla="*/ 10 w 240"/>
                <a:gd name="T5" fmla="*/ 76 h 76"/>
                <a:gd name="T6" fmla="*/ 0 w 240"/>
                <a:gd name="T7" fmla="*/ 29 h 76"/>
                <a:gd name="T8" fmla="*/ 0 w 240"/>
                <a:gd name="T9" fmla="*/ 28 h 76"/>
                <a:gd name="T10" fmla="*/ 1 w 240"/>
                <a:gd name="T11" fmla="*/ 28 h 76"/>
                <a:gd name="T12" fmla="*/ 239 w 240"/>
                <a:gd name="T13" fmla="*/ 0 h 76"/>
                <a:gd name="T14" fmla="*/ 240 w 240"/>
                <a:gd name="T15" fmla="*/ 1 h 76"/>
                <a:gd name="T16" fmla="*/ 240 w 240"/>
                <a:gd name="T17" fmla="*/ 2 h 76"/>
                <a:gd name="T18" fmla="*/ 11 w 240"/>
                <a:gd name="T19" fmla="*/ 76 h 76"/>
                <a:gd name="T20" fmla="*/ 11 w 240"/>
                <a:gd name="T21" fmla="*/ 76 h 76"/>
                <a:gd name="T22" fmla="*/ 2 w 240"/>
                <a:gd name="T23" fmla="*/ 30 h 76"/>
                <a:gd name="T24" fmla="*/ 11 w 240"/>
                <a:gd name="T25" fmla="*/ 74 h 76"/>
                <a:gd name="T26" fmla="*/ 230 w 240"/>
                <a:gd name="T27" fmla="*/ 3 h 76"/>
                <a:gd name="T28" fmla="*/ 2 w 240"/>
                <a:gd name="T29" fmla="*/ 3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0" h="76">
                  <a:moveTo>
                    <a:pt x="11" y="76"/>
                  </a:moveTo>
                  <a:cubicBezTo>
                    <a:pt x="11" y="76"/>
                    <a:pt x="10" y="76"/>
                    <a:pt x="10" y="76"/>
                  </a:cubicBezTo>
                  <a:cubicBezTo>
                    <a:pt x="10" y="76"/>
                    <a:pt x="10" y="76"/>
                    <a:pt x="10" y="76"/>
                  </a:cubicBezTo>
                  <a:cubicBezTo>
                    <a:pt x="0" y="29"/>
                    <a:pt x="0" y="29"/>
                    <a:pt x="0" y="29"/>
                  </a:cubicBezTo>
                  <a:cubicBezTo>
                    <a:pt x="0" y="29"/>
                    <a:pt x="0" y="29"/>
                    <a:pt x="0" y="28"/>
                  </a:cubicBezTo>
                  <a:cubicBezTo>
                    <a:pt x="0" y="28"/>
                    <a:pt x="1" y="28"/>
                    <a:pt x="1" y="28"/>
                  </a:cubicBezTo>
                  <a:cubicBezTo>
                    <a:pt x="239" y="0"/>
                    <a:pt x="239" y="0"/>
                    <a:pt x="239" y="0"/>
                  </a:cubicBezTo>
                  <a:cubicBezTo>
                    <a:pt x="240" y="0"/>
                    <a:pt x="240" y="1"/>
                    <a:pt x="240" y="1"/>
                  </a:cubicBezTo>
                  <a:cubicBezTo>
                    <a:pt x="240" y="2"/>
                    <a:pt x="240" y="2"/>
                    <a:pt x="240" y="2"/>
                  </a:cubicBezTo>
                  <a:cubicBezTo>
                    <a:pt x="11" y="76"/>
                    <a:pt x="11" y="76"/>
                    <a:pt x="11" y="76"/>
                  </a:cubicBezTo>
                  <a:cubicBezTo>
                    <a:pt x="11" y="76"/>
                    <a:pt x="11" y="76"/>
                    <a:pt x="11" y="76"/>
                  </a:cubicBezTo>
                  <a:close/>
                  <a:moveTo>
                    <a:pt x="2" y="30"/>
                  </a:moveTo>
                  <a:cubicBezTo>
                    <a:pt x="11" y="74"/>
                    <a:pt x="11" y="74"/>
                    <a:pt x="11" y="74"/>
                  </a:cubicBezTo>
                  <a:cubicBezTo>
                    <a:pt x="230" y="3"/>
                    <a:pt x="230" y="3"/>
                    <a:pt x="230" y="3"/>
                  </a:cubicBezTo>
                  <a:lnTo>
                    <a:pt x="2" y="30"/>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0" name="Freeform 21"/>
            <p:cNvSpPr/>
            <p:nvPr/>
          </p:nvSpPr>
          <p:spPr bwMode="auto">
            <a:xfrm>
              <a:off x="3663" y="4005"/>
              <a:ext cx="315" cy="340"/>
            </a:xfrm>
            <a:custGeom>
              <a:avLst/>
              <a:gdLst>
                <a:gd name="T0" fmla="*/ 2 w 128"/>
                <a:gd name="T1" fmla="*/ 137 h 138"/>
                <a:gd name="T2" fmla="*/ 14 w 128"/>
                <a:gd name="T3" fmla="*/ 3 h 138"/>
                <a:gd name="T4" fmla="*/ 125 w 128"/>
                <a:gd name="T5" fmla="*/ 74 h 138"/>
                <a:gd name="T6" fmla="*/ 88 w 128"/>
                <a:gd name="T7" fmla="*/ 138 h 138"/>
                <a:gd name="T8" fmla="*/ 90 w 128"/>
                <a:gd name="T9" fmla="*/ 138 h 138"/>
                <a:gd name="T10" fmla="*/ 127 w 128"/>
                <a:gd name="T11" fmla="*/ 74 h 138"/>
                <a:gd name="T12" fmla="*/ 127 w 128"/>
                <a:gd name="T13" fmla="*/ 73 h 138"/>
                <a:gd name="T14" fmla="*/ 14 w 128"/>
                <a:gd name="T15" fmla="*/ 0 h 138"/>
                <a:gd name="T16" fmla="*/ 13 w 128"/>
                <a:gd name="T17" fmla="*/ 0 h 138"/>
                <a:gd name="T18" fmla="*/ 12 w 128"/>
                <a:gd name="T19" fmla="*/ 1 h 138"/>
                <a:gd name="T20" fmla="*/ 0 w 128"/>
                <a:gd name="T21" fmla="*/ 137 h 138"/>
                <a:gd name="T22" fmla="*/ 2 w 128"/>
                <a:gd name="T23" fmla="*/ 13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 h="138">
                  <a:moveTo>
                    <a:pt x="2" y="137"/>
                  </a:moveTo>
                  <a:cubicBezTo>
                    <a:pt x="14" y="3"/>
                    <a:pt x="14" y="3"/>
                    <a:pt x="14" y="3"/>
                  </a:cubicBezTo>
                  <a:cubicBezTo>
                    <a:pt x="125" y="74"/>
                    <a:pt x="125" y="74"/>
                    <a:pt x="125" y="74"/>
                  </a:cubicBezTo>
                  <a:cubicBezTo>
                    <a:pt x="88" y="138"/>
                    <a:pt x="88" y="138"/>
                    <a:pt x="88" y="138"/>
                  </a:cubicBezTo>
                  <a:cubicBezTo>
                    <a:pt x="90" y="138"/>
                    <a:pt x="90" y="138"/>
                    <a:pt x="90" y="138"/>
                  </a:cubicBezTo>
                  <a:cubicBezTo>
                    <a:pt x="127" y="74"/>
                    <a:pt x="127" y="74"/>
                    <a:pt x="127" y="74"/>
                  </a:cubicBezTo>
                  <a:cubicBezTo>
                    <a:pt x="128" y="73"/>
                    <a:pt x="127" y="73"/>
                    <a:pt x="127" y="73"/>
                  </a:cubicBezTo>
                  <a:cubicBezTo>
                    <a:pt x="14" y="0"/>
                    <a:pt x="14" y="0"/>
                    <a:pt x="14" y="0"/>
                  </a:cubicBezTo>
                  <a:cubicBezTo>
                    <a:pt x="13" y="0"/>
                    <a:pt x="13" y="0"/>
                    <a:pt x="13" y="0"/>
                  </a:cubicBezTo>
                  <a:cubicBezTo>
                    <a:pt x="13" y="1"/>
                    <a:pt x="12" y="1"/>
                    <a:pt x="12" y="1"/>
                  </a:cubicBezTo>
                  <a:cubicBezTo>
                    <a:pt x="0" y="137"/>
                    <a:pt x="0" y="137"/>
                    <a:pt x="0" y="137"/>
                  </a:cubicBezTo>
                  <a:lnTo>
                    <a:pt x="2" y="137"/>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5" name="Freeform 22"/>
            <p:cNvSpPr>
              <a:spLocks noEditPoints="1"/>
            </p:cNvSpPr>
            <p:nvPr/>
          </p:nvSpPr>
          <p:spPr bwMode="auto">
            <a:xfrm>
              <a:off x="3693" y="3669"/>
              <a:ext cx="482" cy="518"/>
            </a:xfrm>
            <a:custGeom>
              <a:avLst/>
              <a:gdLst>
                <a:gd name="T0" fmla="*/ 114 w 196"/>
                <a:gd name="T1" fmla="*/ 210 h 210"/>
                <a:gd name="T2" fmla="*/ 114 w 196"/>
                <a:gd name="T3" fmla="*/ 210 h 210"/>
                <a:gd name="T4" fmla="*/ 1 w 196"/>
                <a:gd name="T5" fmla="*/ 138 h 210"/>
                <a:gd name="T6" fmla="*/ 0 w 196"/>
                <a:gd name="T7" fmla="*/ 137 h 210"/>
                <a:gd name="T8" fmla="*/ 1 w 196"/>
                <a:gd name="T9" fmla="*/ 136 h 210"/>
                <a:gd name="T10" fmla="*/ 194 w 196"/>
                <a:gd name="T11" fmla="*/ 1 h 210"/>
                <a:gd name="T12" fmla="*/ 195 w 196"/>
                <a:gd name="T13" fmla="*/ 1 h 210"/>
                <a:gd name="T14" fmla="*/ 195 w 196"/>
                <a:gd name="T15" fmla="*/ 2 h 210"/>
                <a:gd name="T16" fmla="*/ 115 w 196"/>
                <a:gd name="T17" fmla="*/ 210 h 210"/>
                <a:gd name="T18" fmla="*/ 115 w 196"/>
                <a:gd name="T19" fmla="*/ 210 h 210"/>
                <a:gd name="T20" fmla="*/ 114 w 196"/>
                <a:gd name="T21" fmla="*/ 210 h 210"/>
                <a:gd name="T22" fmla="*/ 3 w 196"/>
                <a:gd name="T23" fmla="*/ 137 h 210"/>
                <a:gd name="T24" fmla="*/ 114 w 196"/>
                <a:gd name="T25" fmla="*/ 208 h 210"/>
                <a:gd name="T26" fmla="*/ 193 w 196"/>
                <a:gd name="T27" fmla="*/ 4 h 210"/>
                <a:gd name="T28" fmla="*/ 3 w 196"/>
                <a:gd name="T29" fmla="*/ 137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6" h="210">
                  <a:moveTo>
                    <a:pt x="114" y="210"/>
                  </a:moveTo>
                  <a:cubicBezTo>
                    <a:pt x="114" y="210"/>
                    <a:pt x="114" y="210"/>
                    <a:pt x="114" y="210"/>
                  </a:cubicBezTo>
                  <a:cubicBezTo>
                    <a:pt x="1" y="138"/>
                    <a:pt x="1" y="138"/>
                    <a:pt x="1" y="138"/>
                  </a:cubicBezTo>
                  <a:cubicBezTo>
                    <a:pt x="0" y="138"/>
                    <a:pt x="0" y="138"/>
                    <a:pt x="0" y="137"/>
                  </a:cubicBezTo>
                  <a:cubicBezTo>
                    <a:pt x="0" y="137"/>
                    <a:pt x="0" y="137"/>
                    <a:pt x="1" y="136"/>
                  </a:cubicBezTo>
                  <a:cubicBezTo>
                    <a:pt x="194" y="1"/>
                    <a:pt x="194" y="1"/>
                    <a:pt x="194" y="1"/>
                  </a:cubicBezTo>
                  <a:cubicBezTo>
                    <a:pt x="194" y="0"/>
                    <a:pt x="195" y="0"/>
                    <a:pt x="195" y="1"/>
                  </a:cubicBezTo>
                  <a:cubicBezTo>
                    <a:pt x="195" y="1"/>
                    <a:pt x="196" y="1"/>
                    <a:pt x="195" y="2"/>
                  </a:cubicBezTo>
                  <a:cubicBezTo>
                    <a:pt x="115" y="210"/>
                    <a:pt x="115" y="210"/>
                    <a:pt x="115" y="210"/>
                  </a:cubicBezTo>
                  <a:cubicBezTo>
                    <a:pt x="115" y="210"/>
                    <a:pt x="115" y="210"/>
                    <a:pt x="115" y="210"/>
                  </a:cubicBezTo>
                  <a:cubicBezTo>
                    <a:pt x="115" y="210"/>
                    <a:pt x="115" y="210"/>
                    <a:pt x="114" y="210"/>
                  </a:cubicBezTo>
                  <a:close/>
                  <a:moveTo>
                    <a:pt x="3" y="137"/>
                  </a:moveTo>
                  <a:cubicBezTo>
                    <a:pt x="114" y="208"/>
                    <a:pt x="114" y="208"/>
                    <a:pt x="114" y="208"/>
                  </a:cubicBezTo>
                  <a:cubicBezTo>
                    <a:pt x="193" y="4"/>
                    <a:pt x="193" y="4"/>
                    <a:pt x="193" y="4"/>
                  </a:cubicBezTo>
                  <a:lnTo>
                    <a:pt x="3" y="137"/>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6" name="Freeform 23"/>
            <p:cNvSpPr>
              <a:spLocks noEditPoints="1"/>
            </p:cNvSpPr>
            <p:nvPr/>
          </p:nvSpPr>
          <p:spPr bwMode="auto">
            <a:xfrm>
              <a:off x="3971" y="3669"/>
              <a:ext cx="850" cy="533"/>
            </a:xfrm>
            <a:custGeom>
              <a:avLst/>
              <a:gdLst>
                <a:gd name="T0" fmla="*/ 345 w 346"/>
                <a:gd name="T1" fmla="*/ 216 h 216"/>
                <a:gd name="T2" fmla="*/ 345 w 346"/>
                <a:gd name="T3" fmla="*/ 216 h 216"/>
                <a:gd name="T4" fmla="*/ 1 w 346"/>
                <a:gd name="T5" fmla="*/ 210 h 216"/>
                <a:gd name="T6" fmla="*/ 1 w 346"/>
                <a:gd name="T7" fmla="*/ 210 h 216"/>
                <a:gd name="T8" fmla="*/ 1 w 346"/>
                <a:gd name="T9" fmla="*/ 209 h 216"/>
                <a:gd name="T10" fmla="*/ 81 w 346"/>
                <a:gd name="T11" fmla="*/ 1 h 216"/>
                <a:gd name="T12" fmla="*/ 81 w 346"/>
                <a:gd name="T13" fmla="*/ 1 h 216"/>
                <a:gd name="T14" fmla="*/ 82 w 346"/>
                <a:gd name="T15" fmla="*/ 1 h 216"/>
                <a:gd name="T16" fmla="*/ 345 w 346"/>
                <a:gd name="T17" fmla="*/ 214 h 216"/>
                <a:gd name="T18" fmla="*/ 345 w 346"/>
                <a:gd name="T19" fmla="*/ 215 h 216"/>
                <a:gd name="T20" fmla="*/ 345 w 346"/>
                <a:gd name="T21" fmla="*/ 216 h 216"/>
                <a:gd name="T22" fmla="*/ 3 w 346"/>
                <a:gd name="T23" fmla="*/ 209 h 216"/>
                <a:gd name="T24" fmla="*/ 342 w 346"/>
                <a:gd name="T25" fmla="*/ 214 h 216"/>
                <a:gd name="T26" fmla="*/ 82 w 346"/>
                <a:gd name="T27" fmla="*/ 3 h 216"/>
                <a:gd name="T28" fmla="*/ 3 w 346"/>
                <a:gd name="T29" fmla="*/ 209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6" h="216">
                  <a:moveTo>
                    <a:pt x="345" y="216"/>
                  </a:moveTo>
                  <a:cubicBezTo>
                    <a:pt x="345" y="216"/>
                    <a:pt x="345" y="216"/>
                    <a:pt x="345" y="216"/>
                  </a:cubicBezTo>
                  <a:cubicBezTo>
                    <a:pt x="1" y="210"/>
                    <a:pt x="1" y="210"/>
                    <a:pt x="1" y="210"/>
                  </a:cubicBezTo>
                  <a:cubicBezTo>
                    <a:pt x="1" y="210"/>
                    <a:pt x="1" y="210"/>
                    <a:pt x="1" y="210"/>
                  </a:cubicBezTo>
                  <a:cubicBezTo>
                    <a:pt x="1" y="210"/>
                    <a:pt x="0" y="209"/>
                    <a:pt x="1" y="209"/>
                  </a:cubicBezTo>
                  <a:cubicBezTo>
                    <a:pt x="81" y="1"/>
                    <a:pt x="81" y="1"/>
                    <a:pt x="81" y="1"/>
                  </a:cubicBezTo>
                  <a:cubicBezTo>
                    <a:pt x="81" y="1"/>
                    <a:pt x="81" y="1"/>
                    <a:pt x="81" y="1"/>
                  </a:cubicBezTo>
                  <a:cubicBezTo>
                    <a:pt x="82" y="0"/>
                    <a:pt x="82" y="1"/>
                    <a:pt x="82" y="1"/>
                  </a:cubicBezTo>
                  <a:cubicBezTo>
                    <a:pt x="345" y="214"/>
                    <a:pt x="345" y="214"/>
                    <a:pt x="345" y="214"/>
                  </a:cubicBezTo>
                  <a:cubicBezTo>
                    <a:pt x="346" y="214"/>
                    <a:pt x="346" y="215"/>
                    <a:pt x="345" y="215"/>
                  </a:cubicBezTo>
                  <a:cubicBezTo>
                    <a:pt x="345" y="216"/>
                    <a:pt x="345" y="216"/>
                    <a:pt x="345" y="216"/>
                  </a:cubicBezTo>
                  <a:close/>
                  <a:moveTo>
                    <a:pt x="3" y="209"/>
                  </a:moveTo>
                  <a:cubicBezTo>
                    <a:pt x="342" y="214"/>
                    <a:pt x="342" y="214"/>
                    <a:pt x="342" y="214"/>
                  </a:cubicBezTo>
                  <a:cubicBezTo>
                    <a:pt x="82" y="3"/>
                    <a:pt x="82" y="3"/>
                    <a:pt x="82" y="3"/>
                  </a:cubicBezTo>
                  <a:lnTo>
                    <a:pt x="3" y="209"/>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7" name="Freeform 24"/>
            <p:cNvSpPr/>
            <p:nvPr/>
          </p:nvSpPr>
          <p:spPr bwMode="auto">
            <a:xfrm>
              <a:off x="3971" y="4185"/>
              <a:ext cx="850" cy="162"/>
            </a:xfrm>
            <a:custGeom>
              <a:avLst/>
              <a:gdLst>
                <a:gd name="T0" fmla="*/ 100 w 346"/>
                <a:gd name="T1" fmla="*/ 65 h 66"/>
                <a:gd name="T2" fmla="*/ 104 w 346"/>
                <a:gd name="T3" fmla="*/ 65 h 66"/>
                <a:gd name="T4" fmla="*/ 5 w 346"/>
                <a:gd name="T5" fmla="*/ 1 h 66"/>
                <a:gd name="T6" fmla="*/ 341 w 346"/>
                <a:gd name="T7" fmla="*/ 7 h 66"/>
                <a:gd name="T8" fmla="*/ 234 w 346"/>
                <a:gd name="T9" fmla="*/ 66 h 66"/>
                <a:gd name="T10" fmla="*/ 237 w 346"/>
                <a:gd name="T11" fmla="*/ 66 h 66"/>
                <a:gd name="T12" fmla="*/ 345 w 346"/>
                <a:gd name="T13" fmla="*/ 7 h 66"/>
                <a:gd name="T14" fmla="*/ 346 w 346"/>
                <a:gd name="T15" fmla="*/ 6 h 66"/>
                <a:gd name="T16" fmla="*/ 345 w 346"/>
                <a:gd name="T17" fmla="*/ 5 h 66"/>
                <a:gd name="T18" fmla="*/ 1 w 346"/>
                <a:gd name="T19" fmla="*/ 0 h 66"/>
                <a:gd name="T20" fmla="*/ 1 w 346"/>
                <a:gd name="T21" fmla="*/ 0 h 66"/>
                <a:gd name="T22" fmla="*/ 1 w 346"/>
                <a:gd name="T23" fmla="*/ 0 h 66"/>
                <a:gd name="T24" fmla="*/ 1 w 346"/>
                <a:gd name="T25" fmla="*/ 1 h 66"/>
                <a:gd name="T26" fmla="*/ 100 w 346"/>
                <a:gd name="T27" fmla="*/ 6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6" h="66">
                  <a:moveTo>
                    <a:pt x="100" y="65"/>
                  </a:moveTo>
                  <a:cubicBezTo>
                    <a:pt x="104" y="65"/>
                    <a:pt x="104" y="65"/>
                    <a:pt x="104" y="65"/>
                  </a:cubicBezTo>
                  <a:cubicBezTo>
                    <a:pt x="5" y="1"/>
                    <a:pt x="5" y="1"/>
                    <a:pt x="5" y="1"/>
                  </a:cubicBezTo>
                  <a:cubicBezTo>
                    <a:pt x="341" y="7"/>
                    <a:pt x="341" y="7"/>
                    <a:pt x="341" y="7"/>
                  </a:cubicBezTo>
                  <a:cubicBezTo>
                    <a:pt x="234" y="66"/>
                    <a:pt x="234" y="66"/>
                    <a:pt x="234" y="66"/>
                  </a:cubicBezTo>
                  <a:cubicBezTo>
                    <a:pt x="237" y="66"/>
                    <a:pt x="237" y="66"/>
                    <a:pt x="237" y="66"/>
                  </a:cubicBezTo>
                  <a:cubicBezTo>
                    <a:pt x="345" y="7"/>
                    <a:pt x="345" y="7"/>
                    <a:pt x="345" y="7"/>
                  </a:cubicBezTo>
                  <a:cubicBezTo>
                    <a:pt x="345" y="7"/>
                    <a:pt x="346" y="6"/>
                    <a:pt x="346" y="6"/>
                  </a:cubicBezTo>
                  <a:cubicBezTo>
                    <a:pt x="345" y="5"/>
                    <a:pt x="345" y="5"/>
                    <a:pt x="345" y="5"/>
                  </a:cubicBezTo>
                  <a:cubicBezTo>
                    <a:pt x="1" y="0"/>
                    <a:pt x="1" y="0"/>
                    <a:pt x="1" y="0"/>
                  </a:cubicBezTo>
                  <a:cubicBezTo>
                    <a:pt x="1" y="0"/>
                    <a:pt x="1" y="0"/>
                    <a:pt x="1" y="0"/>
                  </a:cubicBezTo>
                  <a:cubicBezTo>
                    <a:pt x="1" y="0"/>
                    <a:pt x="1" y="0"/>
                    <a:pt x="1" y="0"/>
                  </a:cubicBezTo>
                  <a:cubicBezTo>
                    <a:pt x="0" y="1"/>
                    <a:pt x="1" y="1"/>
                    <a:pt x="1" y="1"/>
                  </a:cubicBezTo>
                  <a:lnTo>
                    <a:pt x="100" y="65"/>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1" name="Freeform 25"/>
            <p:cNvSpPr/>
            <p:nvPr/>
          </p:nvSpPr>
          <p:spPr bwMode="auto">
            <a:xfrm>
              <a:off x="4546" y="4197"/>
              <a:ext cx="275" cy="150"/>
            </a:xfrm>
            <a:custGeom>
              <a:avLst/>
              <a:gdLst>
                <a:gd name="T0" fmla="*/ 3 w 112"/>
                <a:gd name="T1" fmla="*/ 61 h 61"/>
                <a:gd name="T2" fmla="*/ 108 w 112"/>
                <a:gd name="T3" fmla="*/ 3 h 61"/>
                <a:gd name="T4" fmla="*/ 72 w 112"/>
                <a:gd name="T5" fmla="*/ 61 h 61"/>
                <a:gd name="T6" fmla="*/ 75 w 112"/>
                <a:gd name="T7" fmla="*/ 61 h 61"/>
                <a:gd name="T8" fmla="*/ 111 w 112"/>
                <a:gd name="T9" fmla="*/ 1 h 61"/>
                <a:gd name="T10" fmla="*/ 111 w 112"/>
                <a:gd name="T11" fmla="*/ 0 h 61"/>
                <a:gd name="T12" fmla="*/ 110 w 112"/>
                <a:gd name="T13" fmla="*/ 0 h 61"/>
                <a:gd name="T14" fmla="*/ 0 w 112"/>
                <a:gd name="T15" fmla="*/ 61 h 61"/>
                <a:gd name="T16" fmla="*/ 3 w 112"/>
                <a:gd name="T17"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61">
                  <a:moveTo>
                    <a:pt x="3" y="61"/>
                  </a:moveTo>
                  <a:cubicBezTo>
                    <a:pt x="108" y="3"/>
                    <a:pt x="108" y="3"/>
                    <a:pt x="108" y="3"/>
                  </a:cubicBezTo>
                  <a:cubicBezTo>
                    <a:pt x="72" y="61"/>
                    <a:pt x="72" y="61"/>
                    <a:pt x="72" y="61"/>
                  </a:cubicBezTo>
                  <a:cubicBezTo>
                    <a:pt x="75" y="61"/>
                    <a:pt x="75" y="61"/>
                    <a:pt x="75" y="61"/>
                  </a:cubicBezTo>
                  <a:cubicBezTo>
                    <a:pt x="111" y="1"/>
                    <a:pt x="111" y="1"/>
                    <a:pt x="111" y="1"/>
                  </a:cubicBezTo>
                  <a:cubicBezTo>
                    <a:pt x="112" y="1"/>
                    <a:pt x="112" y="1"/>
                    <a:pt x="111" y="0"/>
                  </a:cubicBezTo>
                  <a:cubicBezTo>
                    <a:pt x="111" y="0"/>
                    <a:pt x="111" y="0"/>
                    <a:pt x="110" y="0"/>
                  </a:cubicBezTo>
                  <a:cubicBezTo>
                    <a:pt x="0" y="61"/>
                    <a:pt x="0" y="61"/>
                    <a:pt x="0" y="61"/>
                  </a:cubicBezTo>
                  <a:lnTo>
                    <a:pt x="3" y="61"/>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7" name="Freeform 26"/>
            <p:cNvSpPr/>
            <p:nvPr/>
          </p:nvSpPr>
          <p:spPr bwMode="auto">
            <a:xfrm>
              <a:off x="4723" y="4197"/>
              <a:ext cx="624" cy="155"/>
            </a:xfrm>
            <a:custGeom>
              <a:avLst/>
              <a:gdLst>
                <a:gd name="T0" fmla="*/ 3 w 254"/>
                <a:gd name="T1" fmla="*/ 61 h 63"/>
                <a:gd name="T2" fmla="*/ 39 w 254"/>
                <a:gd name="T3" fmla="*/ 2 h 63"/>
                <a:gd name="T4" fmla="*/ 247 w 254"/>
                <a:gd name="T5" fmla="*/ 63 h 63"/>
                <a:gd name="T6" fmla="*/ 254 w 254"/>
                <a:gd name="T7" fmla="*/ 63 h 63"/>
                <a:gd name="T8" fmla="*/ 39 w 254"/>
                <a:gd name="T9" fmla="*/ 0 h 63"/>
                <a:gd name="T10" fmla="*/ 38 w 254"/>
                <a:gd name="T11" fmla="*/ 0 h 63"/>
                <a:gd name="T12" fmla="*/ 0 w 254"/>
                <a:gd name="T13" fmla="*/ 61 h 63"/>
                <a:gd name="T14" fmla="*/ 3 w 254"/>
                <a:gd name="T15" fmla="*/ 61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4" h="63">
                  <a:moveTo>
                    <a:pt x="3" y="61"/>
                  </a:moveTo>
                  <a:cubicBezTo>
                    <a:pt x="39" y="2"/>
                    <a:pt x="39" y="2"/>
                    <a:pt x="39" y="2"/>
                  </a:cubicBezTo>
                  <a:cubicBezTo>
                    <a:pt x="247" y="63"/>
                    <a:pt x="247" y="63"/>
                    <a:pt x="247" y="63"/>
                  </a:cubicBezTo>
                  <a:cubicBezTo>
                    <a:pt x="254" y="63"/>
                    <a:pt x="254" y="63"/>
                    <a:pt x="254" y="63"/>
                  </a:cubicBezTo>
                  <a:cubicBezTo>
                    <a:pt x="39" y="0"/>
                    <a:pt x="39" y="0"/>
                    <a:pt x="39" y="0"/>
                  </a:cubicBezTo>
                  <a:cubicBezTo>
                    <a:pt x="38" y="0"/>
                    <a:pt x="38" y="0"/>
                    <a:pt x="38" y="0"/>
                  </a:cubicBezTo>
                  <a:cubicBezTo>
                    <a:pt x="0" y="61"/>
                    <a:pt x="0" y="61"/>
                    <a:pt x="0" y="61"/>
                  </a:cubicBezTo>
                  <a:lnTo>
                    <a:pt x="3" y="61"/>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8" name="Freeform 27"/>
            <p:cNvSpPr>
              <a:spLocks noEditPoints="1"/>
            </p:cNvSpPr>
            <p:nvPr/>
          </p:nvSpPr>
          <p:spPr bwMode="auto">
            <a:xfrm>
              <a:off x="6085" y="2190"/>
              <a:ext cx="981" cy="804"/>
            </a:xfrm>
            <a:custGeom>
              <a:avLst/>
              <a:gdLst>
                <a:gd name="T0" fmla="*/ 398 w 399"/>
                <a:gd name="T1" fmla="*/ 326 h 326"/>
                <a:gd name="T2" fmla="*/ 398 w 399"/>
                <a:gd name="T3" fmla="*/ 326 h 326"/>
                <a:gd name="T4" fmla="*/ 1 w 399"/>
                <a:gd name="T5" fmla="*/ 167 h 326"/>
                <a:gd name="T6" fmla="*/ 1 w 399"/>
                <a:gd name="T7" fmla="*/ 166 h 326"/>
                <a:gd name="T8" fmla="*/ 1 w 399"/>
                <a:gd name="T9" fmla="*/ 166 h 326"/>
                <a:gd name="T10" fmla="*/ 202 w 399"/>
                <a:gd name="T11" fmla="*/ 0 h 326"/>
                <a:gd name="T12" fmla="*/ 202 w 399"/>
                <a:gd name="T13" fmla="*/ 0 h 326"/>
                <a:gd name="T14" fmla="*/ 203 w 399"/>
                <a:gd name="T15" fmla="*/ 0 h 326"/>
                <a:gd name="T16" fmla="*/ 399 w 399"/>
                <a:gd name="T17" fmla="*/ 325 h 326"/>
                <a:gd name="T18" fmla="*/ 399 w 399"/>
                <a:gd name="T19" fmla="*/ 326 h 326"/>
                <a:gd name="T20" fmla="*/ 398 w 399"/>
                <a:gd name="T21" fmla="*/ 326 h 326"/>
                <a:gd name="T22" fmla="*/ 3 w 399"/>
                <a:gd name="T23" fmla="*/ 166 h 326"/>
                <a:gd name="T24" fmla="*/ 396 w 399"/>
                <a:gd name="T25" fmla="*/ 324 h 326"/>
                <a:gd name="T26" fmla="*/ 202 w 399"/>
                <a:gd name="T27" fmla="*/ 2 h 326"/>
                <a:gd name="T28" fmla="*/ 3 w 399"/>
                <a:gd name="T29" fmla="*/ 166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9" h="326">
                  <a:moveTo>
                    <a:pt x="398" y="326"/>
                  </a:moveTo>
                  <a:cubicBezTo>
                    <a:pt x="398" y="326"/>
                    <a:pt x="398" y="326"/>
                    <a:pt x="398" y="326"/>
                  </a:cubicBezTo>
                  <a:cubicBezTo>
                    <a:pt x="1" y="167"/>
                    <a:pt x="1" y="167"/>
                    <a:pt x="1" y="167"/>
                  </a:cubicBezTo>
                  <a:cubicBezTo>
                    <a:pt x="1" y="167"/>
                    <a:pt x="1" y="167"/>
                    <a:pt x="1" y="166"/>
                  </a:cubicBezTo>
                  <a:cubicBezTo>
                    <a:pt x="0" y="166"/>
                    <a:pt x="1" y="166"/>
                    <a:pt x="1" y="166"/>
                  </a:cubicBezTo>
                  <a:cubicBezTo>
                    <a:pt x="202" y="0"/>
                    <a:pt x="202" y="0"/>
                    <a:pt x="202" y="0"/>
                  </a:cubicBezTo>
                  <a:cubicBezTo>
                    <a:pt x="202" y="0"/>
                    <a:pt x="202" y="0"/>
                    <a:pt x="202" y="0"/>
                  </a:cubicBezTo>
                  <a:cubicBezTo>
                    <a:pt x="203" y="0"/>
                    <a:pt x="203" y="0"/>
                    <a:pt x="203" y="0"/>
                  </a:cubicBezTo>
                  <a:cubicBezTo>
                    <a:pt x="399" y="325"/>
                    <a:pt x="399" y="325"/>
                    <a:pt x="399" y="325"/>
                  </a:cubicBezTo>
                  <a:cubicBezTo>
                    <a:pt x="399" y="325"/>
                    <a:pt x="399" y="326"/>
                    <a:pt x="399" y="326"/>
                  </a:cubicBezTo>
                  <a:cubicBezTo>
                    <a:pt x="399" y="326"/>
                    <a:pt x="398" y="326"/>
                    <a:pt x="398" y="326"/>
                  </a:cubicBezTo>
                  <a:close/>
                  <a:moveTo>
                    <a:pt x="3" y="166"/>
                  </a:moveTo>
                  <a:cubicBezTo>
                    <a:pt x="396" y="324"/>
                    <a:pt x="396" y="324"/>
                    <a:pt x="396" y="324"/>
                  </a:cubicBezTo>
                  <a:cubicBezTo>
                    <a:pt x="202" y="2"/>
                    <a:pt x="202" y="2"/>
                    <a:pt x="202" y="2"/>
                  </a:cubicBezTo>
                  <a:lnTo>
                    <a:pt x="3" y="166"/>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9" name="Freeform 28"/>
            <p:cNvSpPr>
              <a:spLocks noEditPoints="1"/>
            </p:cNvSpPr>
            <p:nvPr/>
          </p:nvSpPr>
          <p:spPr bwMode="auto">
            <a:xfrm>
              <a:off x="6579" y="2007"/>
              <a:ext cx="487" cy="987"/>
            </a:xfrm>
            <a:custGeom>
              <a:avLst/>
              <a:gdLst>
                <a:gd name="T0" fmla="*/ 197 w 198"/>
                <a:gd name="T1" fmla="*/ 400 h 400"/>
                <a:gd name="T2" fmla="*/ 196 w 198"/>
                <a:gd name="T3" fmla="*/ 400 h 400"/>
                <a:gd name="T4" fmla="*/ 0 w 198"/>
                <a:gd name="T5" fmla="*/ 75 h 400"/>
                <a:gd name="T6" fmla="*/ 0 w 198"/>
                <a:gd name="T7" fmla="*/ 74 h 400"/>
                <a:gd name="T8" fmla="*/ 1 w 198"/>
                <a:gd name="T9" fmla="*/ 74 h 400"/>
                <a:gd name="T10" fmla="*/ 165 w 198"/>
                <a:gd name="T11" fmla="*/ 0 h 400"/>
                <a:gd name="T12" fmla="*/ 166 w 198"/>
                <a:gd name="T13" fmla="*/ 0 h 400"/>
                <a:gd name="T14" fmla="*/ 167 w 198"/>
                <a:gd name="T15" fmla="*/ 1 h 400"/>
                <a:gd name="T16" fmla="*/ 198 w 198"/>
                <a:gd name="T17" fmla="*/ 399 h 400"/>
                <a:gd name="T18" fmla="*/ 197 w 198"/>
                <a:gd name="T19" fmla="*/ 400 h 400"/>
                <a:gd name="T20" fmla="*/ 197 w 198"/>
                <a:gd name="T21" fmla="*/ 400 h 400"/>
                <a:gd name="T22" fmla="*/ 3 w 198"/>
                <a:gd name="T23" fmla="*/ 75 h 400"/>
                <a:gd name="T24" fmla="*/ 196 w 198"/>
                <a:gd name="T25" fmla="*/ 396 h 400"/>
                <a:gd name="T26" fmla="*/ 165 w 198"/>
                <a:gd name="T27" fmla="*/ 3 h 400"/>
                <a:gd name="T28" fmla="*/ 3 w 198"/>
                <a:gd name="T29" fmla="*/ 75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8" h="400">
                  <a:moveTo>
                    <a:pt x="197" y="400"/>
                  </a:moveTo>
                  <a:cubicBezTo>
                    <a:pt x="197" y="400"/>
                    <a:pt x="196" y="400"/>
                    <a:pt x="196" y="400"/>
                  </a:cubicBezTo>
                  <a:cubicBezTo>
                    <a:pt x="0" y="75"/>
                    <a:pt x="0" y="75"/>
                    <a:pt x="0" y="75"/>
                  </a:cubicBezTo>
                  <a:cubicBezTo>
                    <a:pt x="0" y="75"/>
                    <a:pt x="0" y="75"/>
                    <a:pt x="0" y="74"/>
                  </a:cubicBezTo>
                  <a:cubicBezTo>
                    <a:pt x="0" y="74"/>
                    <a:pt x="1" y="74"/>
                    <a:pt x="1" y="74"/>
                  </a:cubicBezTo>
                  <a:cubicBezTo>
                    <a:pt x="165" y="0"/>
                    <a:pt x="165" y="0"/>
                    <a:pt x="165" y="0"/>
                  </a:cubicBezTo>
                  <a:cubicBezTo>
                    <a:pt x="166" y="0"/>
                    <a:pt x="166" y="0"/>
                    <a:pt x="166" y="0"/>
                  </a:cubicBezTo>
                  <a:cubicBezTo>
                    <a:pt x="167" y="1"/>
                    <a:pt x="167" y="1"/>
                    <a:pt x="167" y="1"/>
                  </a:cubicBezTo>
                  <a:cubicBezTo>
                    <a:pt x="198" y="399"/>
                    <a:pt x="198" y="399"/>
                    <a:pt x="198" y="399"/>
                  </a:cubicBezTo>
                  <a:cubicBezTo>
                    <a:pt x="198" y="400"/>
                    <a:pt x="198" y="400"/>
                    <a:pt x="197" y="400"/>
                  </a:cubicBezTo>
                  <a:cubicBezTo>
                    <a:pt x="197" y="400"/>
                    <a:pt x="197" y="400"/>
                    <a:pt x="197" y="400"/>
                  </a:cubicBezTo>
                  <a:close/>
                  <a:moveTo>
                    <a:pt x="3" y="75"/>
                  </a:moveTo>
                  <a:cubicBezTo>
                    <a:pt x="196" y="396"/>
                    <a:pt x="196" y="396"/>
                    <a:pt x="196" y="396"/>
                  </a:cubicBezTo>
                  <a:cubicBezTo>
                    <a:pt x="165" y="3"/>
                    <a:pt x="165" y="3"/>
                    <a:pt x="165" y="3"/>
                  </a:cubicBezTo>
                  <a:lnTo>
                    <a:pt x="3" y="75"/>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0" name="Freeform 29"/>
            <p:cNvSpPr>
              <a:spLocks noEditPoints="1"/>
            </p:cNvSpPr>
            <p:nvPr/>
          </p:nvSpPr>
          <p:spPr bwMode="auto">
            <a:xfrm>
              <a:off x="6985" y="2005"/>
              <a:ext cx="342" cy="989"/>
            </a:xfrm>
            <a:custGeom>
              <a:avLst/>
              <a:gdLst>
                <a:gd name="T0" fmla="*/ 32 w 139"/>
                <a:gd name="T1" fmla="*/ 401 h 401"/>
                <a:gd name="T2" fmla="*/ 32 w 139"/>
                <a:gd name="T3" fmla="*/ 401 h 401"/>
                <a:gd name="T4" fmla="*/ 31 w 139"/>
                <a:gd name="T5" fmla="*/ 401 h 401"/>
                <a:gd name="T6" fmla="*/ 0 w 139"/>
                <a:gd name="T7" fmla="*/ 2 h 401"/>
                <a:gd name="T8" fmla="*/ 0 w 139"/>
                <a:gd name="T9" fmla="*/ 2 h 401"/>
                <a:gd name="T10" fmla="*/ 1 w 139"/>
                <a:gd name="T11" fmla="*/ 1 h 401"/>
                <a:gd name="T12" fmla="*/ 138 w 139"/>
                <a:gd name="T13" fmla="*/ 0 h 401"/>
                <a:gd name="T14" fmla="*/ 139 w 139"/>
                <a:gd name="T15" fmla="*/ 0 h 401"/>
                <a:gd name="T16" fmla="*/ 139 w 139"/>
                <a:gd name="T17" fmla="*/ 1 h 401"/>
                <a:gd name="T18" fmla="*/ 33 w 139"/>
                <a:gd name="T19" fmla="*/ 401 h 401"/>
                <a:gd name="T20" fmla="*/ 32 w 139"/>
                <a:gd name="T21" fmla="*/ 401 h 401"/>
                <a:gd name="T22" fmla="*/ 2 w 139"/>
                <a:gd name="T23" fmla="*/ 3 h 401"/>
                <a:gd name="T24" fmla="*/ 33 w 139"/>
                <a:gd name="T25" fmla="*/ 395 h 401"/>
                <a:gd name="T26" fmla="*/ 137 w 139"/>
                <a:gd name="T27" fmla="*/ 2 h 401"/>
                <a:gd name="T28" fmla="*/ 2 w 139"/>
                <a:gd name="T29" fmla="*/ 3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9" h="401">
                  <a:moveTo>
                    <a:pt x="32" y="401"/>
                  </a:moveTo>
                  <a:cubicBezTo>
                    <a:pt x="32" y="401"/>
                    <a:pt x="32" y="401"/>
                    <a:pt x="32" y="401"/>
                  </a:cubicBezTo>
                  <a:cubicBezTo>
                    <a:pt x="32" y="401"/>
                    <a:pt x="31" y="401"/>
                    <a:pt x="31" y="401"/>
                  </a:cubicBezTo>
                  <a:cubicBezTo>
                    <a:pt x="0" y="2"/>
                    <a:pt x="0" y="2"/>
                    <a:pt x="0" y="2"/>
                  </a:cubicBezTo>
                  <a:cubicBezTo>
                    <a:pt x="0" y="2"/>
                    <a:pt x="0" y="2"/>
                    <a:pt x="0" y="2"/>
                  </a:cubicBezTo>
                  <a:cubicBezTo>
                    <a:pt x="0" y="1"/>
                    <a:pt x="1" y="1"/>
                    <a:pt x="1" y="1"/>
                  </a:cubicBezTo>
                  <a:cubicBezTo>
                    <a:pt x="138" y="0"/>
                    <a:pt x="138" y="0"/>
                    <a:pt x="138" y="0"/>
                  </a:cubicBezTo>
                  <a:cubicBezTo>
                    <a:pt x="138" y="0"/>
                    <a:pt x="138" y="0"/>
                    <a:pt x="139" y="0"/>
                  </a:cubicBezTo>
                  <a:cubicBezTo>
                    <a:pt x="139" y="1"/>
                    <a:pt x="139" y="1"/>
                    <a:pt x="139" y="1"/>
                  </a:cubicBezTo>
                  <a:cubicBezTo>
                    <a:pt x="33" y="401"/>
                    <a:pt x="33" y="401"/>
                    <a:pt x="33" y="401"/>
                  </a:cubicBezTo>
                  <a:cubicBezTo>
                    <a:pt x="33" y="401"/>
                    <a:pt x="33" y="401"/>
                    <a:pt x="32" y="401"/>
                  </a:cubicBezTo>
                  <a:close/>
                  <a:moveTo>
                    <a:pt x="2" y="3"/>
                  </a:moveTo>
                  <a:cubicBezTo>
                    <a:pt x="33" y="395"/>
                    <a:pt x="33" y="395"/>
                    <a:pt x="33" y="395"/>
                  </a:cubicBezTo>
                  <a:cubicBezTo>
                    <a:pt x="137" y="2"/>
                    <a:pt x="137" y="2"/>
                    <a:pt x="137" y="2"/>
                  </a:cubicBezTo>
                  <a:lnTo>
                    <a:pt x="2" y="3"/>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1" name="Freeform 30"/>
            <p:cNvSpPr/>
            <p:nvPr/>
          </p:nvSpPr>
          <p:spPr bwMode="auto">
            <a:xfrm>
              <a:off x="7061" y="2905"/>
              <a:ext cx="802" cy="323"/>
            </a:xfrm>
            <a:custGeom>
              <a:avLst/>
              <a:gdLst>
                <a:gd name="T0" fmla="*/ 326 w 326"/>
                <a:gd name="T1" fmla="*/ 52 h 131"/>
                <a:gd name="T2" fmla="*/ 124 w 326"/>
                <a:gd name="T3" fmla="*/ 129 h 131"/>
                <a:gd name="T4" fmla="*/ 4 w 326"/>
                <a:gd name="T5" fmla="*/ 36 h 131"/>
                <a:gd name="T6" fmla="*/ 326 w 326"/>
                <a:gd name="T7" fmla="*/ 2 h 131"/>
                <a:gd name="T8" fmla="*/ 326 w 326"/>
                <a:gd name="T9" fmla="*/ 0 h 131"/>
                <a:gd name="T10" fmla="*/ 1 w 326"/>
                <a:gd name="T11" fmla="*/ 35 h 131"/>
                <a:gd name="T12" fmla="*/ 0 w 326"/>
                <a:gd name="T13" fmla="*/ 35 h 131"/>
                <a:gd name="T14" fmla="*/ 1 w 326"/>
                <a:gd name="T15" fmla="*/ 36 h 131"/>
                <a:gd name="T16" fmla="*/ 124 w 326"/>
                <a:gd name="T17" fmla="*/ 131 h 131"/>
                <a:gd name="T18" fmla="*/ 124 w 326"/>
                <a:gd name="T19" fmla="*/ 131 h 131"/>
                <a:gd name="T20" fmla="*/ 124 w 326"/>
                <a:gd name="T21" fmla="*/ 131 h 131"/>
                <a:gd name="T22" fmla="*/ 326 w 326"/>
                <a:gd name="T23" fmla="*/ 54 h 131"/>
                <a:gd name="T24" fmla="*/ 326 w 326"/>
                <a:gd name="T25" fmla="*/ 5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6" h="131">
                  <a:moveTo>
                    <a:pt x="326" y="52"/>
                  </a:moveTo>
                  <a:cubicBezTo>
                    <a:pt x="124" y="129"/>
                    <a:pt x="124" y="129"/>
                    <a:pt x="124" y="129"/>
                  </a:cubicBezTo>
                  <a:cubicBezTo>
                    <a:pt x="4" y="36"/>
                    <a:pt x="4" y="36"/>
                    <a:pt x="4" y="36"/>
                  </a:cubicBezTo>
                  <a:cubicBezTo>
                    <a:pt x="326" y="2"/>
                    <a:pt x="326" y="2"/>
                    <a:pt x="326" y="2"/>
                  </a:cubicBezTo>
                  <a:cubicBezTo>
                    <a:pt x="326" y="0"/>
                    <a:pt x="326" y="0"/>
                    <a:pt x="326" y="0"/>
                  </a:cubicBezTo>
                  <a:cubicBezTo>
                    <a:pt x="1" y="35"/>
                    <a:pt x="1" y="35"/>
                    <a:pt x="1" y="35"/>
                  </a:cubicBezTo>
                  <a:cubicBezTo>
                    <a:pt x="1" y="35"/>
                    <a:pt x="0" y="35"/>
                    <a:pt x="0" y="35"/>
                  </a:cubicBezTo>
                  <a:cubicBezTo>
                    <a:pt x="0" y="36"/>
                    <a:pt x="0" y="36"/>
                    <a:pt x="1" y="36"/>
                  </a:cubicBezTo>
                  <a:cubicBezTo>
                    <a:pt x="124" y="131"/>
                    <a:pt x="124" y="131"/>
                    <a:pt x="124" y="131"/>
                  </a:cubicBezTo>
                  <a:cubicBezTo>
                    <a:pt x="124" y="131"/>
                    <a:pt x="124" y="131"/>
                    <a:pt x="124" y="131"/>
                  </a:cubicBezTo>
                  <a:cubicBezTo>
                    <a:pt x="124" y="131"/>
                    <a:pt x="124" y="131"/>
                    <a:pt x="124" y="131"/>
                  </a:cubicBezTo>
                  <a:cubicBezTo>
                    <a:pt x="326" y="54"/>
                    <a:pt x="326" y="54"/>
                    <a:pt x="326" y="54"/>
                  </a:cubicBezTo>
                  <a:lnTo>
                    <a:pt x="326" y="52"/>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2" name="Freeform 31"/>
            <p:cNvSpPr>
              <a:spLocks noEditPoints="1"/>
            </p:cNvSpPr>
            <p:nvPr/>
          </p:nvSpPr>
          <p:spPr bwMode="auto">
            <a:xfrm>
              <a:off x="6985" y="1687"/>
              <a:ext cx="342" cy="325"/>
            </a:xfrm>
            <a:custGeom>
              <a:avLst/>
              <a:gdLst>
                <a:gd name="T0" fmla="*/ 1 w 139"/>
                <a:gd name="T1" fmla="*/ 132 h 132"/>
                <a:gd name="T2" fmla="*/ 0 w 139"/>
                <a:gd name="T3" fmla="*/ 132 h 132"/>
                <a:gd name="T4" fmla="*/ 0 w 139"/>
                <a:gd name="T5" fmla="*/ 130 h 132"/>
                <a:gd name="T6" fmla="*/ 137 w 139"/>
                <a:gd name="T7" fmla="*/ 0 h 132"/>
                <a:gd name="T8" fmla="*/ 138 w 139"/>
                <a:gd name="T9" fmla="*/ 0 h 132"/>
                <a:gd name="T10" fmla="*/ 138 w 139"/>
                <a:gd name="T11" fmla="*/ 1 h 132"/>
                <a:gd name="T12" fmla="*/ 139 w 139"/>
                <a:gd name="T13" fmla="*/ 130 h 132"/>
                <a:gd name="T14" fmla="*/ 138 w 139"/>
                <a:gd name="T15" fmla="*/ 131 h 132"/>
                <a:gd name="T16" fmla="*/ 1 w 139"/>
                <a:gd name="T17" fmla="*/ 132 h 132"/>
                <a:gd name="T18" fmla="*/ 1 w 139"/>
                <a:gd name="T19" fmla="*/ 132 h 132"/>
                <a:gd name="T20" fmla="*/ 136 w 139"/>
                <a:gd name="T21" fmla="*/ 3 h 132"/>
                <a:gd name="T22" fmla="*/ 3 w 139"/>
                <a:gd name="T23" fmla="*/ 130 h 132"/>
                <a:gd name="T24" fmla="*/ 137 w 139"/>
                <a:gd name="T25" fmla="*/ 129 h 132"/>
                <a:gd name="T26" fmla="*/ 136 w 139"/>
                <a:gd name="T27" fmla="*/ 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 h="132">
                  <a:moveTo>
                    <a:pt x="1" y="132"/>
                  </a:moveTo>
                  <a:cubicBezTo>
                    <a:pt x="0" y="132"/>
                    <a:pt x="0" y="132"/>
                    <a:pt x="0" y="132"/>
                  </a:cubicBezTo>
                  <a:cubicBezTo>
                    <a:pt x="0" y="131"/>
                    <a:pt x="0" y="131"/>
                    <a:pt x="0" y="130"/>
                  </a:cubicBezTo>
                  <a:cubicBezTo>
                    <a:pt x="137" y="0"/>
                    <a:pt x="137" y="0"/>
                    <a:pt x="137" y="0"/>
                  </a:cubicBezTo>
                  <a:cubicBezTo>
                    <a:pt x="137" y="0"/>
                    <a:pt x="137" y="0"/>
                    <a:pt x="138" y="0"/>
                  </a:cubicBezTo>
                  <a:cubicBezTo>
                    <a:pt x="138" y="0"/>
                    <a:pt x="138" y="0"/>
                    <a:pt x="138" y="1"/>
                  </a:cubicBezTo>
                  <a:cubicBezTo>
                    <a:pt x="139" y="130"/>
                    <a:pt x="139" y="130"/>
                    <a:pt x="139" y="130"/>
                  </a:cubicBezTo>
                  <a:cubicBezTo>
                    <a:pt x="139" y="131"/>
                    <a:pt x="138" y="131"/>
                    <a:pt x="138" y="131"/>
                  </a:cubicBezTo>
                  <a:cubicBezTo>
                    <a:pt x="1" y="132"/>
                    <a:pt x="1" y="132"/>
                    <a:pt x="1" y="132"/>
                  </a:cubicBezTo>
                  <a:cubicBezTo>
                    <a:pt x="1" y="132"/>
                    <a:pt x="1" y="132"/>
                    <a:pt x="1" y="132"/>
                  </a:cubicBezTo>
                  <a:close/>
                  <a:moveTo>
                    <a:pt x="136" y="3"/>
                  </a:moveTo>
                  <a:cubicBezTo>
                    <a:pt x="3" y="130"/>
                    <a:pt x="3" y="130"/>
                    <a:pt x="3" y="130"/>
                  </a:cubicBezTo>
                  <a:cubicBezTo>
                    <a:pt x="137" y="129"/>
                    <a:pt x="137" y="129"/>
                    <a:pt x="137" y="129"/>
                  </a:cubicBezTo>
                  <a:lnTo>
                    <a:pt x="136" y="3"/>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3" name="Freeform 32"/>
            <p:cNvSpPr/>
            <p:nvPr/>
          </p:nvSpPr>
          <p:spPr bwMode="auto">
            <a:xfrm>
              <a:off x="7319" y="210"/>
              <a:ext cx="556" cy="1482"/>
            </a:xfrm>
            <a:custGeom>
              <a:avLst/>
              <a:gdLst>
                <a:gd name="T0" fmla="*/ 225 w 226"/>
                <a:gd name="T1" fmla="*/ 491 h 601"/>
                <a:gd name="T2" fmla="*/ 2 w 226"/>
                <a:gd name="T3" fmla="*/ 598 h 601"/>
                <a:gd name="T4" fmla="*/ 2 w 226"/>
                <a:gd name="T5" fmla="*/ 4 h 601"/>
                <a:gd name="T6" fmla="*/ 226 w 226"/>
                <a:gd name="T7" fmla="*/ 298 h 601"/>
                <a:gd name="T8" fmla="*/ 226 w 226"/>
                <a:gd name="T9" fmla="*/ 295 h 601"/>
                <a:gd name="T10" fmla="*/ 1 w 226"/>
                <a:gd name="T11" fmla="*/ 1 h 601"/>
                <a:gd name="T12" fmla="*/ 0 w 226"/>
                <a:gd name="T13" fmla="*/ 1 h 601"/>
                <a:gd name="T14" fmla="*/ 0 w 226"/>
                <a:gd name="T15" fmla="*/ 1 h 601"/>
                <a:gd name="T16" fmla="*/ 0 w 226"/>
                <a:gd name="T17" fmla="*/ 600 h 601"/>
                <a:gd name="T18" fmla="*/ 1 w 226"/>
                <a:gd name="T19" fmla="*/ 600 h 601"/>
                <a:gd name="T20" fmla="*/ 1 w 226"/>
                <a:gd name="T21" fmla="*/ 601 h 601"/>
                <a:gd name="T22" fmla="*/ 2 w 226"/>
                <a:gd name="T23" fmla="*/ 601 h 601"/>
                <a:gd name="T24" fmla="*/ 225 w 226"/>
                <a:gd name="T25" fmla="*/ 493 h 601"/>
                <a:gd name="T26" fmla="*/ 225 w 226"/>
                <a:gd name="T27" fmla="*/ 491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6" h="601">
                  <a:moveTo>
                    <a:pt x="225" y="491"/>
                  </a:moveTo>
                  <a:cubicBezTo>
                    <a:pt x="2" y="598"/>
                    <a:pt x="2" y="598"/>
                    <a:pt x="2" y="598"/>
                  </a:cubicBezTo>
                  <a:cubicBezTo>
                    <a:pt x="2" y="4"/>
                    <a:pt x="2" y="4"/>
                    <a:pt x="2" y="4"/>
                  </a:cubicBezTo>
                  <a:cubicBezTo>
                    <a:pt x="226" y="298"/>
                    <a:pt x="226" y="298"/>
                    <a:pt x="226" y="298"/>
                  </a:cubicBezTo>
                  <a:cubicBezTo>
                    <a:pt x="226" y="295"/>
                    <a:pt x="226" y="295"/>
                    <a:pt x="226" y="295"/>
                  </a:cubicBezTo>
                  <a:cubicBezTo>
                    <a:pt x="1" y="1"/>
                    <a:pt x="1" y="1"/>
                    <a:pt x="1" y="1"/>
                  </a:cubicBezTo>
                  <a:cubicBezTo>
                    <a:pt x="1" y="1"/>
                    <a:pt x="1" y="0"/>
                    <a:pt x="0" y="1"/>
                  </a:cubicBezTo>
                  <a:cubicBezTo>
                    <a:pt x="0" y="1"/>
                    <a:pt x="0" y="1"/>
                    <a:pt x="0" y="1"/>
                  </a:cubicBezTo>
                  <a:cubicBezTo>
                    <a:pt x="0" y="600"/>
                    <a:pt x="0" y="600"/>
                    <a:pt x="0" y="600"/>
                  </a:cubicBezTo>
                  <a:cubicBezTo>
                    <a:pt x="0" y="600"/>
                    <a:pt x="1" y="600"/>
                    <a:pt x="1" y="600"/>
                  </a:cubicBezTo>
                  <a:cubicBezTo>
                    <a:pt x="1" y="601"/>
                    <a:pt x="1" y="601"/>
                    <a:pt x="1" y="601"/>
                  </a:cubicBezTo>
                  <a:cubicBezTo>
                    <a:pt x="1" y="601"/>
                    <a:pt x="2" y="601"/>
                    <a:pt x="2" y="601"/>
                  </a:cubicBezTo>
                  <a:cubicBezTo>
                    <a:pt x="225" y="493"/>
                    <a:pt x="225" y="493"/>
                    <a:pt x="225" y="493"/>
                  </a:cubicBezTo>
                  <a:lnTo>
                    <a:pt x="225" y="491"/>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4" name="Freeform 33"/>
            <p:cNvSpPr>
              <a:spLocks noEditPoints="1"/>
            </p:cNvSpPr>
            <p:nvPr/>
          </p:nvSpPr>
          <p:spPr bwMode="auto">
            <a:xfrm>
              <a:off x="7319" y="1687"/>
              <a:ext cx="448" cy="323"/>
            </a:xfrm>
            <a:custGeom>
              <a:avLst/>
              <a:gdLst>
                <a:gd name="T0" fmla="*/ 2 w 182"/>
                <a:gd name="T1" fmla="*/ 131 h 131"/>
                <a:gd name="T2" fmla="*/ 1 w 182"/>
                <a:gd name="T3" fmla="*/ 131 h 131"/>
                <a:gd name="T4" fmla="*/ 1 w 182"/>
                <a:gd name="T5" fmla="*/ 130 h 131"/>
                <a:gd name="T6" fmla="*/ 0 w 182"/>
                <a:gd name="T7" fmla="*/ 1 h 131"/>
                <a:gd name="T8" fmla="*/ 1 w 182"/>
                <a:gd name="T9" fmla="*/ 0 h 131"/>
                <a:gd name="T10" fmla="*/ 1 w 182"/>
                <a:gd name="T11" fmla="*/ 0 h 131"/>
                <a:gd name="T12" fmla="*/ 182 w 182"/>
                <a:gd name="T13" fmla="*/ 20 h 131"/>
                <a:gd name="T14" fmla="*/ 182 w 182"/>
                <a:gd name="T15" fmla="*/ 21 h 131"/>
                <a:gd name="T16" fmla="*/ 182 w 182"/>
                <a:gd name="T17" fmla="*/ 22 h 131"/>
                <a:gd name="T18" fmla="*/ 2 w 182"/>
                <a:gd name="T19" fmla="*/ 131 h 131"/>
                <a:gd name="T20" fmla="*/ 2 w 182"/>
                <a:gd name="T21" fmla="*/ 131 h 131"/>
                <a:gd name="T22" fmla="*/ 2 w 182"/>
                <a:gd name="T23" fmla="*/ 2 h 131"/>
                <a:gd name="T24" fmla="*/ 3 w 182"/>
                <a:gd name="T25" fmla="*/ 128 h 131"/>
                <a:gd name="T26" fmla="*/ 179 w 182"/>
                <a:gd name="T27" fmla="*/ 22 h 131"/>
                <a:gd name="T28" fmla="*/ 2 w 182"/>
                <a:gd name="T29" fmla="*/ 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2" h="131">
                  <a:moveTo>
                    <a:pt x="2" y="131"/>
                  </a:moveTo>
                  <a:cubicBezTo>
                    <a:pt x="2" y="131"/>
                    <a:pt x="2" y="131"/>
                    <a:pt x="1" y="131"/>
                  </a:cubicBezTo>
                  <a:cubicBezTo>
                    <a:pt x="1" y="131"/>
                    <a:pt x="1" y="130"/>
                    <a:pt x="1" y="130"/>
                  </a:cubicBezTo>
                  <a:cubicBezTo>
                    <a:pt x="0" y="1"/>
                    <a:pt x="0" y="1"/>
                    <a:pt x="0" y="1"/>
                  </a:cubicBezTo>
                  <a:cubicBezTo>
                    <a:pt x="0" y="0"/>
                    <a:pt x="0" y="0"/>
                    <a:pt x="1" y="0"/>
                  </a:cubicBezTo>
                  <a:cubicBezTo>
                    <a:pt x="1" y="0"/>
                    <a:pt x="1" y="0"/>
                    <a:pt x="1" y="0"/>
                  </a:cubicBezTo>
                  <a:cubicBezTo>
                    <a:pt x="182" y="20"/>
                    <a:pt x="182" y="20"/>
                    <a:pt x="182" y="20"/>
                  </a:cubicBezTo>
                  <a:cubicBezTo>
                    <a:pt x="182" y="20"/>
                    <a:pt x="182" y="21"/>
                    <a:pt x="182" y="21"/>
                  </a:cubicBezTo>
                  <a:cubicBezTo>
                    <a:pt x="182" y="21"/>
                    <a:pt x="182" y="22"/>
                    <a:pt x="182" y="22"/>
                  </a:cubicBezTo>
                  <a:cubicBezTo>
                    <a:pt x="2" y="131"/>
                    <a:pt x="2" y="131"/>
                    <a:pt x="2" y="131"/>
                  </a:cubicBezTo>
                  <a:cubicBezTo>
                    <a:pt x="2" y="131"/>
                    <a:pt x="2" y="131"/>
                    <a:pt x="2" y="131"/>
                  </a:cubicBezTo>
                  <a:close/>
                  <a:moveTo>
                    <a:pt x="2" y="2"/>
                  </a:moveTo>
                  <a:cubicBezTo>
                    <a:pt x="3" y="128"/>
                    <a:pt x="3" y="128"/>
                    <a:pt x="3" y="128"/>
                  </a:cubicBezTo>
                  <a:cubicBezTo>
                    <a:pt x="179" y="22"/>
                    <a:pt x="179" y="22"/>
                    <a:pt x="179" y="22"/>
                  </a:cubicBezTo>
                  <a:lnTo>
                    <a:pt x="2" y="2"/>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5" name="Freeform 34"/>
            <p:cNvSpPr/>
            <p:nvPr/>
          </p:nvSpPr>
          <p:spPr bwMode="auto">
            <a:xfrm>
              <a:off x="7319" y="1420"/>
              <a:ext cx="554" cy="321"/>
            </a:xfrm>
            <a:custGeom>
              <a:avLst/>
              <a:gdLst>
                <a:gd name="T0" fmla="*/ 224 w 225"/>
                <a:gd name="T1" fmla="*/ 77 h 130"/>
                <a:gd name="T2" fmla="*/ 181 w 225"/>
                <a:gd name="T3" fmla="*/ 128 h 130"/>
                <a:gd name="T4" fmla="*/ 5 w 225"/>
                <a:gd name="T5" fmla="*/ 108 h 130"/>
                <a:gd name="T6" fmla="*/ 225 w 225"/>
                <a:gd name="T7" fmla="*/ 2 h 130"/>
                <a:gd name="T8" fmla="*/ 225 w 225"/>
                <a:gd name="T9" fmla="*/ 0 h 130"/>
                <a:gd name="T10" fmla="*/ 1 w 225"/>
                <a:gd name="T11" fmla="*/ 108 h 130"/>
                <a:gd name="T12" fmla="*/ 0 w 225"/>
                <a:gd name="T13" fmla="*/ 109 h 130"/>
                <a:gd name="T14" fmla="*/ 1 w 225"/>
                <a:gd name="T15" fmla="*/ 110 h 130"/>
                <a:gd name="T16" fmla="*/ 181 w 225"/>
                <a:gd name="T17" fmla="*/ 130 h 130"/>
                <a:gd name="T18" fmla="*/ 181 w 225"/>
                <a:gd name="T19" fmla="*/ 130 h 130"/>
                <a:gd name="T20" fmla="*/ 182 w 225"/>
                <a:gd name="T21" fmla="*/ 130 h 130"/>
                <a:gd name="T22" fmla="*/ 224 w 225"/>
                <a:gd name="T23" fmla="*/ 80 h 130"/>
                <a:gd name="T24" fmla="*/ 224 w 225"/>
                <a:gd name="T25" fmla="*/ 7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5" h="130">
                  <a:moveTo>
                    <a:pt x="224" y="77"/>
                  </a:moveTo>
                  <a:cubicBezTo>
                    <a:pt x="181" y="128"/>
                    <a:pt x="181" y="128"/>
                    <a:pt x="181" y="128"/>
                  </a:cubicBezTo>
                  <a:cubicBezTo>
                    <a:pt x="5" y="108"/>
                    <a:pt x="5" y="108"/>
                    <a:pt x="5" y="108"/>
                  </a:cubicBezTo>
                  <a:cubicBezTo>
                    <a:pt x="225" y="2"/>
                    <a:pt x="225" y="2"/>
                    <a:pt x="225" y="2"/>
                  </a:cubicBezTo>
                  <a:cubicBezTo>
                    <a:pt x="225" y="0"/>
                    <a:pt x="225" y="0"/>
                    <a:pt x="225" y="0"/>
                  </a:cubicBezTo>
                  <a:cubicBezTo>
                    <a:pt x="1" y="108"/>
                    <a:pt x="1" y="108"/>
                    <a:pt x="1" y="108"/>
                  </a:cubicBezTo>
                  <a:cubicBezTo>
                    <a:pt x="0" y="108"/>
                    <a:pt x="0" y="108"/>
                    <a:pt x="0" y="109"/>
                  </a:cubicBezTo>
                  <a:cubicBezTo>
                    <a:pt x="0" y="109"/>
                    <a:pt x="1" y="110"/>
                    <a:pt x="1" y="110"/>
                  </a:cubicBezTo>
                  <a:cubicBezTo>
                    <a:pt x="181" y="130"/>
                    <a:pt x="181" y="130"/>
                    <a:pt x="181" y="130"/>
                  </a:cubicBezTo>
                  <a:cubicBezTo>
                    <a:pt x="181" y="130"/>
                    <a:pt x="181" y="130"/>
                    <a:pt x="181" y="130"/>
                  </a:cubicBezTo>
                  <a:cubicBezTo>
                    <a:pt x="182" y="130"/>
                    <a:pt x="182" y="130"/>
                    <a:pt x="182" y="130"/>
                  </a:cubicBezTo>
                  <a:cubicBezTo>
                    <a:pt x="224" y="80"/>
                    <a:pt x="224" y="80"/>
                    <a:pt x="224" y="80"/>
                  </a:cubicBezTo>
                  <a:lnTo>
                    <a:pt x="224" y="77"/>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6" name="Freeform 35"/>
            <p:cNvSpPr/>
            <p:nvPr/>
          </p:nvSpPr>
          <p:spPr bwMode="auto">
            <a:xfrm>
              <a:off x="7762" y="1610"/>
              <a:ext cx="108" cy="183"/>
            </a:xfrm>
            <a:custGeom>
              <a:avLst/>
              <a:gdLst>
                <a:gd name="T0" fmla="*/ 44 w 44"/>
                <a:gd name="T1" fmla="*/ 72 h 74"/>
                <a:gd name="T2" fmla="*/ 3 w 44"/>
                <a:gd name="T3" fmla="*/ 52 h 74"/>
                <a:gd name="T4" fmla="*/ 44 w 44"/>
                <a:gd name="T5" fmla="*/ 3 h 74"/>
                <a:gd name="T6" fmla="*/ 44 w 44"/>
                <a:gd name="T7" fmla="*/ 0 h 74"/>
                <a:gd name="T8" fmla="*/ 1 w 44"/>
                <a:gd name="T9" fmla="*/ 52 h 74"/>
                <a:gd name="T10" fmla="*/ 0 w 44"/>
                <a:gd name="T11" fmla="*/ 52 h 74"/>
                <a:gd name="T12" fmla="*/ 1 w 44"/>
                <a:gd name="T13" fmla="*/ 53 h 74"/>
                <a:gd name="T14" fmla="*/ 44 w 44"/>
                <a:gd name="T15" fmla="*/ 74 h 74"/>
                <a:gd name="T16" fmla="*/ 44 w 44"/>
                <a:gd name="T17" fmla="*/ 7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74">
                  <a:moveTo>
                    <a:pt x="44" y="72"/>
                  </a:moveTo>
                  <a:cubicBezTo>
                    <a:pt x="3" y="52"/>
                    <a:pt x="3" y="52"/>
                    <a:pt x="3" y="52"/>
                  </a:cubicBezTo>
                  <a:cubicBezTo>
                    <a:pt x="44" y="3"/>
                    <a:pt x="44" y="3"/>
                    <a:pt x="44" y="3"/>
                  </a:cubicBezTo>
                  <a:cubicBezTo>
                    <a:pt x="44" y="0"/>
                    <a:pt x="44" y="0"/>
                    <a:pt x="44" y="0"/>
                  </a:cubicBezTo>
                  <a:cubicBezTo>
                    <a:pt x="1" y="52"/>
                    <a:pt x="1" y="52"/>
                    <a:pt x="1" y="52"/>
                  </a:cubicBezTo>
                  <a:cubicBezTo>
                    <a:pt x="0" y="52"/>
                    <a:pt x="0" y="52"/>
                    <a:pt x="0" y="52"/>
                  </a:cubicBezTo>
                  <a:cubicBezTo>
                    <a:pt x="1" y="53"/>
                    <a:pt x="1" y="53"/>
                    <a:pt x="1" y="53"/>
                  </a:cubicBezTo>
                  <a:cubicBezTo>
                    <a:pt x="44" y="74"/>
                    <a:pt x="44" y="74"/>
                    <a:pt x="44" y="74"/>
                  </a:cubicBezTo>
                  <a:lnTo>
                    <a:pt x="44" y="72"/>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7" name="Freeform 36"/>
            <p:cNvSpPr/>
            <p:nvPr/>
          </p:nvSpPr>
          <p:spPr bwMode="auto">
            <a:xfrm>
              <a:off x="7762" y="1736"/>
              <a:ext cx="108" cy="86"/>
            </a:xfrm>
            <a:custGeom>
              <a:avLst/>
              <a:gdLst>
                <a:gd name="T0" fmla="*/ 44 w 44"/>
                <a:gd name="T1" fmla="*/ 33 h 35"/>
                <a:gd name="T2" fmla="*/ 9 w 44"/>
                <a:gd name="T3" fmla="*/ 6 h 35"/>
                <a:gd name="T4" fmla="*/ 44 w 44"/>
                <a:gd name="T5" fmla="*/ 23 h 35"/>
                <a:gd name="T6" fmla="*/ 44 w 44"/>
                <a:gd name="T7" fmla="*/ 21 h 35"/>
                <a:gd name="T8" fmla="*/ 2 w 44"/>
                <a:gd name="T9" fmla="*/ 0 h 35"/>
                <a:gd name="T10" fmla="*/ 1 w 44"/>
                <a:gd name="T11" fmla="*/ 1 h 35"/>
                <a:gd name="T12" fmla="*/ 1 w 44"/>
                <a:gd name="T13" fmla="*/ 2 h 35"/>
                <a:gd name="T14" fmla="*/ 44 w 44"/>
                <a:gd name="T15" fmla="*/ 35 h 35"/>
                <a:gd name="T16" fmla="*/ 44 w 44"/>
                <a:gd name="T17"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35">
                  <a:moveTo>
                    <a:pt x="44" y="33"/>
                  </a:moveTo>
                  <a:cubicBezTo>
                    <a:pt x="9" y="6"/>
                    <a:pt x="9" y="6"/>
                    <a:pt x="9" y="6"/>
                  </a:cubicBezTo>
                  <a:cubicBezTo>
                    <a:pt x="44" y="23"/>
                    <a:pt x="44" y="23"/>
                    <a:pt x="44" y="23"/>
                  </a:cubicBezTo>
                  <a:cubicBezTo>
                    <a:pt x="44" y="21"/>
                    <a:pt x="44" y="21"/>
                    <a:pt x="44" y="21"/>
                  </a:cubicBezTo>
                  <a:cubicBezTo>
                    <a:pt x="2" y="0"/>
                    <a:pt x="2" y="0"/>
                    <a:pt x="2" y="0"/>
                  </a:cubicBezTo>
                  <a:cubicBezTo>
                    <a:pt x="1" y="0"/>
                    <a:pt x="1" y="0"/>
                    <a:pt x="1" y="1"/>
                  </a:cubicBezTo>
                  <a:cubicBezTo>
                    <a:pt x="0" y="1"/>
                    <a:pt x="0" y="2"/>
                    <a:pt x="1" y="2"/>
                  </a:cubicBezTo>
                  <a:cubicBezTo>
                    <a:pt x="44" y="35"/>
                    <a:pt x="44" y="35"/>
                    <a:pt x="44" y="35"/>
                  </a:cubicBezTo>
                  <a:lnTo>
                    <a:pt x="44" y="33"/>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8" name="Freeform 37"/>
            <p:cNvSpPr/>
            <p:nvPr/>
          </p:nvSpPr>
          <p:spPr bwMode="auto">
            <a:xfrm>
              <a:off x="4816" y="3714"/>
              <a:ext cx="942" cy="638"/>
            </a:xfrm>
            <a:custGeom>
              <a:avLst/>
              <a:gdLst>
                <a:gd name="T0" fmla="*/ 0 w 383"/>
                <a:gd name="T1" fmla="*/ 198 h 259"/>
                <a:gd name="T2" fmla="*/ 209 w 383"/>
                <a:gd name="T3" fmla="*/ 259 h 259"/>
                <a:gd name="T4" fmla="*/ 216 w 383"/>
                <a:gd name="T5" fmla="*/ 259 h 259"/>
                <a:gd name="T6" fmla="*/ 3 w 383"/>
                <a:gd name="T7" fmla="*/ 197 h 259"/>
                <a:gd name="T8" fmla="*/ 380 w 383"/>
                <a:gd name="T9" fmla="*/ 3 h 259"/>
                <a:gd name="T10" fmla="*/ 289 w 383"/>
                <a:gd name="T11" fmla="*/ 259 h 259"/>
                <a:gd name="T12" fmla="*/ 291 w 383"/>
                <a:gd name="T13" fmla="*/ 259 h 259"/>
                <a:gd name="T14" fmla="*/ 383 w 383"/>
                <a:gd name="T15" fmla="*/ 1 h 259"/>
                <a:gd name="T16" fmla="*/ 382 w 383"/>
                <a:gd name="T17" fmla="*/ 0 h 259"/>
                <a:gd name="T18" fmla="*/ 381 w 383"/>
                <a:gd name="T19" fmla="*/ 0 h 259"/>
                <a:gd name="T20" fmla="*/ 0 w 383"/>
                <a:gd name="T21" fmla="*/ 196 h 259"/>
                <a:gd name="T22" fmla="*/ 0 w 383"/>
                <a:gd name="T23" fmla="*/ 197 h 259"/>
                <a:gd name="T24" fmla="*/ 0 w 383"/>
                <a:gd name="T25" fmla="*/ 198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3" h="259">
                  <a:moveTo>
                    <a:pt x="0" y="198"/>
                  </a:moveTo>
                  <a:cubicBezTo>
                    <a:pt x="209" y="259"/>
                    <a:pt x="209" y="259"/>
                    <a:pt x="209" y="259"/>
                  </a:cubicBezTo>
                  <a:cubicBezTo>
                    <a:pt x="216" y="259"/>
                    <a:pt x="216" y="259"/>
                    <a:pt x="216" y="259"/>
                  </a:cubicBezTo>
                  <a:cubicBezTo>
                    <a:pt x="3" y="197"/>
                    <a:pt x="3" y="197"/>
                    <a:pt x="3" y="197"/>
                  </a:cubicBezTo>
                  <a:cubicBezTo>
                    <a:pt x="380" y="3"/>
                    <a:pt x="380" y="3"/>
                    <a:pt x="380" y="3"/>
                  </a:cubicBezTo>
                  <a:cubicBezTo>
                    <a:pt x="289" y="259"/>
                    <a:pt x="289" y="259"/>
                    <a:pt x="289" y="259"/>
                  </a:cubicBezTo>
                  <a:cubicBezTo>
                    <a:pt x="291" y="259"/>
                    <a:pt x="291" y="259"/>
                    <a:pt x="291" y="259"/>
                  </a:cubicBezTo>
                  <a:cubicBezTo>
                    <a:pt x="383" y="1"/>
                    <a:pt x="383" y="1"/>
                    <a:pt x="383" y="1"/>
                  </a:cubicBezTo>
                  <a:cubicBezTo>
                    <a:pt x="383" y="1"/>
                    <a:pt x="383" y="0"/>
                    <a:pt x="382" y="0"/>
                  </a:cubicBezTo>
                  <a:cubicBezTo>
                    <a:pt x="382" y="0"/>
                    <a:pt x="382" y="0"/>
                    <a:pt x="381" y="0"/>
                  </a:cubicBezTo>
                  <a:cubicBezTo>
                    <a:pt x="0" y="196"/>
                    <a:pt x="0" y="196"/>
                    <a:pt x="0" y="196"/>
                  </a:cubicBezTo>
                  <a:cubicBezTo>
                    <a:pt x="0" y="196"/>
                    <a:pt x="0" y="197"/>
                    <a:pt x="0" y="197"/>
                  </a:cubicBezTo>
                  <a:cubicBezTo>
                    <a:pt x="0" y="197"/>
                    <a:pt x="0" y="198"/>
                    <a:pt x="0" y="198"/>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9" name="Freeform 38"/>
            <p:cNvSpPr/>
            <p:nvPr/>
          </p:nvSpPr>
          <p:spPr bwMode="auto">
            <a:xfrm>
              <a:off x="5527" y="3714"/>
              <a:ext cx="846" cy="638"/>
            </a:xfrm>
            <a:custGeom>
              <a:avLst/>
              <a:gdLst>
                <a:gd name="T0" fmla="*/ 2 w 344"/>
                <a:gd name="T1" fmla="*/ 259 h 259"/>
                <a:gd name="T2" fmla="*/ 93 w 344"/>
                <a:gd name="T3" fmla="*/ 2 h 259"/>
                <a:gd name="T4" fmla="*/ 341 w 344"/>
                <a:gd name="T5" fmla="*/ 122 h 259"/>
                <a:gd name="T6" fmla="*/ 36 w 344"/>
                <a:gd name="T7" fmla="*/ 259 h 259"/>
                <a:gd name="T8" fmla="*/ 41 w 344"/>
                <a:gd name="T9" fmla="*/ 259 h 259"/>
                <a:gd name="T10" fmla="*/ 343 w 344"/>
                <a:gd name="T11" fmla="*/ 123 h 259"/>
                <a:gd name="T12" fmla="*/ 344 w 344"/>
                <a:gd name="T13" fmla="*/ 122 h 259"/>
                <a:gd name="T14" fmla="*/ 343 w 344"/>
                <a:gd name="T15" fmla="*/ 121 h 259"/>
                <a:gd name="T16" fmla="*/ 93 w 344"/>
                <a:gd name="T17" fmla="*/ 0 h 259"/>
                <a:gd name="T18" fmla="*/ 92 w 344"/>
                <a:gd name="T19" fmla="*/ 0 h 259"/>
                <a:gd name="T20" fmla="*/ 92 w 344"/>
                <a:gd name="T21" fmla="*/ 0 h 259"/>
                <a:gd name="T22" fmla="*/ 0 w 344"/>
                <a:gd name="T23" fmla="*/ 259 h 259"/>
                <a:gd name="T24" fmla="*/ 2 w 344"/>
                <a:gd name="T25" fmla="*/ 25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4" h="259">
                  <a:moveTo>
                    <a:pt x="2" y="259"/>
                  </a:moveTo>
                  <a:cubicBezTo>
                    <a:pt x="93" y="2"/>
                    <a:pt x="93" y="2"/>
                    <a:pt x="93" y="2"/>
                  </a:cubicBezTo>
                  <a:cubicBezTo>
                    <a:pt x="341" y="122"/>
                    <a:pt x="341" y="122"/>
                    <a:pt x="341" y="122"/>
                  </a:cubicBezTo>
                  <a:cubicBezTo>
                    <a:pt x="36" y="259"/>
                    <a:pt x="36" y="259"/>
                    <a:pt x="36" y="259"/>
                  </a:cubicBezTo>
                  <a:cubicBezTo>
                    <a:pt x="41" y="259"/>
                    <a:pt x="41" y="259"/>
                    <a:pt x="41" y="259"/>
                  </a:cubicBezTo>
                  <a:cubicBezTo>
                    <a:pt x="343" y="123"/>
                    <a:pt x="343" y="123"/>
                    <a:pt x="343" y="123"/>
                  </a:cubicBezTo>
                  <a:cubicBezTo>
                    <a:pt x="344" y="123"/>
                    <a:pt x="344" y="122"/>
                    <a:pt x="344" y="122"/>
                  </a:cubicBezTo>
                  <a:cubicBezTo>
                    <a:pt x="344" y="122"/>
                    <a:pt x="344" y="121"/>
                    <a:pt x="343" y="121"/>
                  </a:cubicBezTo>
                  <a:cubicBezTo>
                    <a:pt x="93" y="0"/>
                    <a:pt x="93" y="0"/>
                    <a:pt x="93" y="0"/>
                  </a:cubicBezTo>
                  <a:cubicBezTo>
                    <a:pt x="93" y="0"/>
                    <a:pt x="93" y="0"/>
                    <a:pt x="92" y="0"/>
                  </a:cubicBezTo>
                  <a:cubicBezTo>
                    <a:pt x="92" y="0"/>
                    <a:pt x="92" y="0"/>
                    <a:pt x="92" y="0"/>
                  </a:cubicBezTo>
                  <a:cubicBezTo>
                    <a:pt x="0" y="259"/>
                    <a:pt x="0" y="259"/>
                    <a:pt x="0" y="259"/>
                  </a:cubicBezTo>
                  <a:lnTo>
                    <a:pt x="2" y="259"/>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0" name="Freeform 39"/>
            <p:cNvSpPr>
              <a:spLocks noEditPoints="1"/>
            </p:cNvSpPr>
            <p:nvPr/>
          </p:nvSpPr>
          <p:spPr bwMode="auto">
            <a:xfrm>
              <a:off x="5525" y="2779"/>
              <a:ext cx="430" cy="210"/>
            </a:xfrm>
            <a:custGeom>
              <a:avLst/>
              <a:gdLst>
                <a:gd name="T0" fmla="*/ 110 w 175"/>
                <a:gd name="T1" fmla="*/ 85 h 85"/>
                <a:gd name="T2" fmla="*/ 110 w 175"/>
                <a:gd name="T3" fmla="*/ 85 h 85"/>
                <a:gd name="T4" fmla="*/ 0 w 175"/>
                <a:gd name="T5" fmla="*/ 2 h 85"/>
                <a:gd name="T6" fmla="*/ 0 w 175"/>
                <a:gd name="T7" fmla="*/ 1 h 85"/>
                <a:gd name="T8" fmla="*/ 1 w 175"/>
                <a:gd name="T9" fmla="*/ 1 h 85"/>
                <a:gd name="T10" fmla="*/ 175 w 175"/>
                <a:gd name="T11" fmla="*/ 64 h 85"/>
                <a:gd name="T12" fmla="*/ 175 w 175"/>
                <a:gd name="T13" fmla="*/ 65 h 85"/>
                <a:gd name="T14" fmla="*/ 175 w 175"/>
                <a:gd name="T15" fmla="*/ 66 h 85"/>
                <a:gd name="T16" fmla="*/ 110 w 175"/>
                <a:gd name="T17" fmla="*/ 85 h 85"/>
                <a:gd name="T18" fmla="*/ 110 w 175"/>
                <a:gd name="T19" fmla="*/ 85 h 85"/>
                <a:gd name="T20" fmla="*/ 6 w 175"/>
                <a:gd name="T21" fmla="*/ 4 h 85"/>
                <a:gd name="T22" fmla="*/ 110 w 175"/>
                <a:gd name="T23" fmla="*/ 83 h 85"/>
                <a:gd name="T24" fmla="*/ 171 w 175"/>
                <a:gd name="T25" fmla="*/ 65 h 85"/>
                <a:gd name="T26" fmla="*/ 6 w 175"/>
                <a:gd name="T27" fmla="*/ 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5" h="85">
                  <a:moveTo>
                    <a:pt x="110" y="85"/>
                  </a:moveTo>
                  <a:cubicBezTo>
                    <a:pt x="110" y="85"/>
                    <a:pt x="110" y="85"/>
                    <a:pt x="110" y="85"/>
                  </a:cubicBezTo>
                  <a:cubicBezTo>
                    <a:pt x="0" y="2"/>
                    <a:pt x="0" y="2"/>
                    <a:pt x="0" y="2"/>
                  </a:cubicBezTo>
                  <a:cubicBezTo>
                    <a:pt x="0" y="2"/>
                    <a:pt x="0" y="1"/>
                    <a:pt x="0" y="1"/>
                  </a:cubicBezTo>
                  <a:cubicBezTo>
                    <a:pt x="0" y="1"/>
                    <a:pt x="1" y="0"/>
                    <a:pt x="1" y="1"/>
                  </a:cubicBezTo>
                  <a:cubicBezTo>
                    <a:pt x="175" y="64"/>
                    <a:pt x="175" y="64"/>
                    <a:pt x="175" y="64"/>
                  </a:cubicBezTo>
                  <a:cubicBezTo>
                    <a:pt x="175" y="64"/>
                    <a:pt x="175" y="64"/>
                    <a:pt x="175" y="65"/>
                  </a:cubicBezTo>
                  <a:cubicBezTo>
                    <a:pt x="175" y="65"/>
                    <a:pt x="175" y="65"/>
                    <a:pt x="175" y="66"/>
                  </a:cubicBezTo>
                  <a:cubicBezTo>
                    <a:pt x="110" y="85"/>
                    <a:pt x="110" y="85"/>
                    <a:pt x="110" y="85"/>
                  </a:cubicBezTo>
                  <a:cubicBezTo>
                    <a:pt x="110" y="85"/>
                    <a:pt x="110" y="85"/>
                    <a:pt x="110" y="85"/>
                  </a:cubicBezTo>
                  <a:close/>
                  <a:moveTo>
                    <a:pt x="6" y="4"/>
                  </a:moveTo>
                  <a:cubicBezTo>
                    <a:pt x="110" y="83"/>
                    <a:pt x="110" y="83"/>
                    <a:pt x="110" y="83"/>
                  </a:cubicBezTo>
                  <a:cubicBezTo>
                    <a:pt x="171" y="65"/>
                    <a:pt x="171" y="65"/>
                    <a:pt x="171" y="65"/>
                  </a:cubicBezTo>
                  <a:lnTo>
                    <a:pt x="6" y="4"/>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1" name="Freeform 40"/>
            <p:cNvSpPr>
              <a:spLocks noEditPoints="1"/>
            </p:cNvSpPr>
            <p:nvPr/>
          </p:nvSpPr>
          <p:spPr bwMode="auto">
            <a:xfrm>
              <a:off x="5525" y="2597"/>
              <a:ext cx="565" cy="345"/>
            </a:xfrm>
            <a:custGeom>
              <a:avLst/>
              <a:gdLst>
                <a:gd name="T0" fmla="*/ 174 w 230"/>
                <a:gd name="T1" fmla="*/ 140 h 140"/>
                <a:gd name="T2" fmla="*/ 174 w 230"/>
                <a:gd name="T3" fmla="*/ 140 h 140"/>
                <a:gd name="T4" fmla="*/ 0 w 230"/>
                <a:gd name="T5" fmla="*/ 76 h 140"/>
                <a:gd name="T6" fmla="*/ 0 w 230"/>
                <a:gd name="T7" fmla="*/ 75 h 140"/>
                <a:gd name="T8" fmla="*/ 0 w 230"/>
                <a:gd name="T9" fmla="*/ 75 h 140"/>
                <a:gd name="T10" fmla="*/ 229 w 230"/>
                <a:gd name="T11" fmla="*/ 0 h 140"/>
                <a:gd name="T12" fmla="*/ 230 w 230"/>
                <a:gd name="T13" fmla="*/ 1 h 140"/>
                <a:gd name="T14" fmla="*/ 230 w 230"/>
                <a:gd name="T15" fmla="*/ 2 h 140"/>
                <a:gd name="T16" fmla="*/ 175 w 230"/>
                <a:gd name="T17" fmla="*/ 139 h 140"/>
                <a:gd name="T18" fmla="*/ 174 w 230"/>
                <a:gd name="T19" fmla="*/ 140 h 140"/>
                <a:gd name="T20" fmla="*/ 4 w 230"/>
                <a:gd name="T21" fmla="*/ 76 h 140"/>
                <a:gd name="T22" fmla="*/ 174 w 230"/>
                <a:gd name="T23" fmla="*/ 137 h 140"/>
                <a:gd name="T24" fmla="*/ 228 w 230"/>
                <a:gd name="T25" fmla="*/ 3 h 140"/>
                <a:gd name="T26" fmla="*/ 4 w 230"/>
                <a:gd name="T27" fmla="*/ 7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0" h="140">
                  <a:moveTo>
                    <a:pt x="174" y="140"/>
                  </a:moveTo>
                  <a:cubicBezTo>
                    <a:pt x="174" y="140"/>
                    <a:pt x="174" y="140"/>
                    <a:pt x="174" y="140"/>
                  </a:cubicBezTo>
                  <a:cubicBezTo>
                    <a:pt x="0" y="76"/>
                    <a:pt x="0" y="76"/>
                    <a:pt x="0" y="76"/>
                  </a:cubicBezTo>
                  <a:cubicBezTo>
                    <a:pt x="0" y="76"/>
                    <a:pt x="0" y="76"/>
                    <a:pt x="0" y="75"/>
                  </a:cubicBezTo>
                  <a:cubicBezTo>
                    <a:pt x="0" y="75"/>
                    <a:pt x="0" y="75"/>
                    <a:pt x="0" y="75"/>
                  </a:cubicBezTo>
                  <a:cubicBezTo>
                    <a:pt x="229" y="0"/>
                    <a:pt x="229" y="0"/>
                    <a:pt x="229" y="0"/>
                  </a:cubicBezTo>
                  <a:cubicBezTo>
                    <a:pt x="229" y="0"/>
                    <a:pt x="230" y="0"/>
                    <a:pt x="230" y="1"/>
                  </a:cubicBezTo>
                  <a:cubicBezTo>
                    <a:pt x="230" y="1"/>
                    <a:pt x="230" y="1"/>
                    <a:pt x="230" y="2"/>
                  </a:cubicBezTo>
                  <a:cubicBezTo>
                    <a:pt x="175" y="139"/>
                    <a:pt x="175" y="139"/>
                    <a:pt x="175" y="139"/>
                  </a:cubicBezTo>
                  <a:cubicBezTo>
                    <a:pt x="175" y="139"/>
                    <a:pt x="175" y="140"/>
                    <a:pt x="174" y="140"/>
                  </a:cubicBezTo>
                  <a:close/>
                  <a:moveTo>
                    <a:pt x="4" y="76"/>
                  </a:moveTo>
                  <a:cubicBezTo>
                    <a:pt x="174" y="137"/>
                    <a:pt x="174" y="137"/>
                    <a:pt x="174" y="137"/>
                  </a:cubicBezTo>
                  <a:cubicBezTo>
                    <a:pt x="228" y="3"/>
                    <a:pt x="228" y="3"/>
                    <a:pt x="228" y="3"/>
                  </a:cubicBezTo>
                  <a:lnTo>
                    <a:pt x="4" y="76"/>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2" name="Freeform 41"/>
            <p:cNvSpPr>
              <a:spLocks noEditPoints="1"/>
            </p:cNvSpPr>
            <p:nvPr/>
          </p:nvSpPr>
          <p:spPr bwMode="auto">
            <a:xfrm>
              <a:off x="5753" y="2937"/>
              <a:ext cx="202" cy="781"/>
            </a:xfrm>
            <a:custGeom>
              <a:avLst/>
              <a:gdLst>
                <a:gd name="T0" fmla="*/ 1 w 82"/>
                <a:gd name="T1" fmla="*/ 317 h 317"/>
                <a:gd name="T2" fmla="*/ 1 w 82"/>
                <a:gd name="T3" fmla="*/ 317 h 317"/>
                <a:gd name="T4" fmla="*/ 0 w 82"/>
                <a:gd name="T5" fmla="*/ 316 h 317"/>
                <a:gd name="T6" fmla="*/ 16 w 82"/>
                <a:gd name="T7" fmla="*/ 20 h 317"/>
                <a:gd name="T8" fmla="*/ 17 w 82"/>
                <a:gd name="T9" fmla="*/ 19 h 317"/>
                <a:gd name="T10" fmla="*/ 81 w 82"/>
                <a:gd name="T11" fmla="*/ 0 h 317"/>
                <a:gd name="T12" fmla="*/ 82 w 82"/>
                <a:gd name="T13" fmla="*/ 0 h 317"/>
                <a:gd name="T14" fmla="*/ 82 w 82"/>
                <a:gd name="T15" fmla="*/ 1 h 317"/>
                <a:gd name="T16" fmla="*/ 2 w 82"/>
                <a:gd name="T17" fmla="*/ 316 h 317"/>
                <a:gd name="T18" fmla="*/ 1 w 82"/>
                <a:gd name="T19" fmla="*/ 317 h 317"/>
                <a:gd name="T20" fmla="*/ 18 w 82"/>
                <a:gd name="T21" fmla="*/ 21 h 317"/>
                <a:gd name="T22" fmla="*/ 2 w 82"/>
                <a:gd name="T23" fmla="*/ 306 h 317"/>
                <a:gd name="T24" fmla="*/ 80 w 82"/>
                <a:gd name="T25" fmla="*/ 2 h 317"/>
                <a:gd name="T26" fmla="*/ 18 w 82"/>
                <a:gd name="T27" fmla="*/ 2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 h="317">
                  <a:moveTo>
                    <a:pt x="1" y="317"/>
                  </a:moveTo>
                  <a:cubicBezTo>
                    <a:pt x="1" y="317"/>
                    <a:pt x="1" y="317"/>
                    <a:pt x="1" y="317"/>
                  </a:cubicBezTo>
                  <a:cubicBezTo>
                    <a:pt x="0" y="317"/>
                    <a:pt x="0" y="316"/>
                    <a:pt x="0" y="316"/>
                  </a:cubicBezTo>
                  <a:cubicBezTo>
                    <a:pt x="16" y="20"/>
                    <a:pt x="16" y="20"/>
                    <a:pt x="16" y="20"/>
                  </a:cubicBezTo>
                  <a:cubicBezTo>
                    <a:pt x="16" y="19"/>
                    <a:pt x="16" y="19"/>
                    <a:pt x="17" y="19"/>
                  </a:cubicBezTo>
                  <a:cubicBezTo>
                    <a:pt x="81" y="0"/>
                    <a:pt x="81" y="0"/>
                    <a:pt x="81" y="0"/>
                  </a:cubicBezTo>
                  <a:cubicBezTo>
                    <a:pt x="81" y="0"/>
                    <a:pt x="82" y="0"/>
                    <a:pt x="82" y="0"/>
                  </a:cubicBezTo>
                  <a:cubicBezTo>
                    <a:pt x="82" y="0"/>
                    <a:pt x="82" y="1"/>
                    <a:pt x="82" y="1"/>
                  </a:cubicBezTo>
                  <a:cubicBezTo>
                    <a:pt x="2" y="316"/>
                    <a:pt x="2" y="316"/>
                    <a:pt x="2" y="316"/>
                  </a:cubicBezTo>
                  <a:cubicBezTo>
                    <a:pt x="2" y="316"/>
                    <a:pt x="1" y="317"/>
                    <a:pt x="1" y="317"/>
                  </a:cubicBezTo>
                  <a:close/>
                  <a:moveTo>
                    <a:pt x="18" y="21"/>
                  </a:moveTo>
                  <a:cubicBezTo>
                    <a:pt x="2" y="306"/>
                    <a:pt x="2" y="306"/>
                    <a:pt x="2" y="306"/>
                  </a:cubicBezTo>
                  <a:cubicBezTo>
                    <a:pt x="80" y="2"/>
                    <a:pt x="80" y="2"/>
                    <a:pt x="80" y="2"/>
                  </a:cubicBezTo>
                  <a:lnTo>
                    <a:pt x="18" y="21"/>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3" name="Freeform 42"/>
            <p:cNvSpPr>
              <a:spLocks noEditPoints="1"/>
            </p:cNvSpPr>
            <p:nvPr/>
          </p:nvSpPr>
          <p:spPr bwMode="auto">
            <a:xfrm>
              <a:off x="5950" y="2597"/>
              <a:ext cx="1116" cy="397"/>
            </a:xfrm>
            <a:custGeom>
              <a:avLst/>
              <a:gdLst>
                <a:gd name="T0" fmla="*/ 453 w 454"/>
                <a:gd name="T1" fmla="*/ 161 h 161"/>
                <a:gd name="T2" fmla="*/ 453 w 454"/>
                <a:gd name="T3" fmla="*/ 161 h 161"/>
                <a:gd name="T4" fmla="*/ 1 w 454"/>
                <a:gd name="T5" fmla="*/ 140 h 161"/>
                <a:gd name="T6" fmla="*/ 1 w 454"/>
                <a:gd name="T7" fmla="*/ 139 h 161"/>
                <a:gd name="T8" fmla="*/ 1 w 454"/>
                <a:gd name="T9" fmla="*/ 138 h 161"/>
                <a:gd name="T10" fmla="*/ 56 w 454"/>
                <a:gd name="T11" fmla="*/ 1 h 161"/>
                <a:gd name="T12" fmla="*/ 56 w 454"/>
                <a:gd name="T13" fmla="*/ 0 h 161"/>
                <a:gd name="T14" fmla="*/ 57 w 454"/>
                <a:gd name="T15" fmla="*/ 0 h 161"/>
                <a:gd name="T16" fmla="*/ 453 w 454"/>
                <a:gd name="T17" fmla="*/ 160 h 161"/>
                <a:gd name="T18" fmla="*/ 454 w 454"/>
                <a:gd name="T19" fmla="*/ 161 h 161"/>
                <a:gd name="T20" fmla="*/ 453 w 454"/>
                <a:gd name="T21" fmla="*/ 161 h 161"/>
                <a:gd name="T22" fmla="*/ 3 w 454"/>
                <a:gd name="T23" fmla="*/ 138 h 161"/>
                <a:gd name="T24" fmla="*/ 448 w 454"/>
                <a:gd name="T25" fmla="*/ 159 h 161"/>
                <a:gd name="T26" fmla="*/ 57 w 454"/>
                <a:gd name="T27" fmla="*/ 2 h 161"/>
                <a:gd name="T28" fmla="*/ 3 w 454"/>
                <a:gd name="T29"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4" h="161">
                  <a:moveTo>
                    <a:pt x="453" y="161"/>
                  </a:moveTo>
                  <a:cubicBezTo>
                    <a:pt x="453" y="161"/>
                    <a:pt x="453" y="161"/>
                    <a:pt x="453" y="161"/>
                  </a:cubicBezTo>
                  <a:cubicBezTo>
                    <a:pt x="1" y="140"/>
                    <a:pt x="1" y="140"/>
                    <a:pt x="1" y="140"/>
                  </a:cubicBezTo>
                  <a:cubicBezTo>
                    <a:pt x="1" y="140"/>
                    <a:pt x="1" y="139"/>
                    <a:pt x="1" y="139"/>
                  </a:cubicBezTo>
                  <a:cubicBezTo>
                    <a:pt x="0" y="139"/>
                    <a:pt x="0" y="139"/>
                    <a:pt x="1" y="138"/>
                  </a:cubicBezTo>
                  <a:cubicBezTo>
                    <a:pt x="56" y="1"/>
                    <a:pt x="56" y="1"/>
                    <a:pt x="56" y="1"/>
                  </a:cubicBezTo>
                  <a:cubicBezTo>
                    <a:pt x="56" y="1"/>
                    <a:pt x="56" y="1"/>
                    <a:pt x="56" y="0"/>
                  </a:cubicBezTo>
                  <a:cubicBezTo>
                    <a:pt x="56" y="0"/>
                    <a:pt x="57" y="0"/>
                    <a:pt x="57" y="0"/>
                  </a:cubicBezTo>
                  <a:cubicBezTo>
                    <a:pt x="453" y="160"/>
                    <a:pt x="453" y="160"/>
                    <a:pt x="453" y="160"/>
                  </a:cubicBezTo>
                  <a:cubicBezTo>
                    <a:pt x="454" y="160"/>
                    <a:pt x="454" y="160"/>
                    <a:pt x="454" y="161"/>
                  </a:cubicBezTo>
                  <a:cubicBezTo>
                    <a:pt x="454" y="161"/>
                    <a:pt x="454" y="161"/>
                    <a:pt x="453" y="161"/>
                  </a:cubicBezTo>
                  <a:close/>
                  <a:moveTo>
                    <a:pt x="3" y="138"/>
                  </a:moveTo>
                  <a:cubicBezTo>
                    <a:pt x="448" y="159"/>
                    <a:pt x="448" y="159"/>
                    <a:pt x="448" y="159"/>
                  </a:cubicBezTo>
                  <a:cubicBezTo>
                    <a:pt x="57" y="2"/>
                    <a:pt x="57" y="2"/>
                    <a:pt x="57" y="2"/>
                  </a:cubicBezTo>
                  <a:lnTo>
                    <a:pt x="3" y="138"/>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5" name="Freeform 43"/>
            <p:cNvSpPr>
              <a:spLocks noEditPoints="1"/>
            </p:cNvSpPr>
            <p:nvPr/>
          </p:nvSpPr>
          <p:spPr bwMode="auto">
            <a:xfrm>
              <a:off x="5972" y="1714"/>
              <a:ext cx="612" cy="888"/>
            </a:xfrm>
            <a:custGeom>
              <a:avLst/>
              <a:gdLst>
                <a:gd name="T0" fmla="*/ 47 w 249"/>
                <a:gd name="T1" fmla="*/ 360 h 360"/>
                <a:gd name="T2" fmla="*/ 47 w 249"/>
                <a:gd name="T3" fmla="*/ 360 h 360"/>
                <a:gd name="T4" fmla="*/ 47 w 249"/>
                <a:gd name="T5" fmla="*/ 359 h 360"/>
                <a:gd name="T6" fmla="*/ 0 w 249"/>
                <a:gd name="T7" fmla="*/ 1 h 360"/>
                <a:gd name="T8" fmla="*/ 1 w 249"/>
                <a:gd name="T9" fmla="*/ 0 h 360"/>
                <a:gd name="T10" fmla="*/ 2 w 249"/>
                <a:gd name="T11" fmla="*/ 0 h 360"/>
                <a:gd name="T12" fmla="*/ 249 w 249"/>
                <a:gd name="T13" fmla="*/ 193 h 360"/>
                <a:gd name="T14" fmla="*/ 249 w 249"/>
                <a:gd name="T15" fmla="*/ 194 h 360"/>
                <a:gd name="T16" fmla="*/ 249 w 249"/>
                <a:gd name="T17" fmla="*/ 194 h 360"/>
                <a:gd name="T18" fmla="*/ 48 w 249"/>
                <a:gd name="T19" fmla="*/ 360 h 360"/>
                <a:gd name="T20" fmla="*/ 47 w 249"/>
                <a:gd name="T21" fmla="*/ 360 h 360"/>
                <a:gd name="T22" fmla="*/ 2 w 249"/>
                <a:gd name="T23" fmla="*/ 3 h 360"/>
                <a:gd name="T24" fmla="*/ 48 w 249"/>
                <a:gd name="T25" fmla="*/ 357 h 360"/>
                <a:gd name="T26" fmla="*/ 247 w 249"/>
                <a:gd name="T27" fmla="*/ 194 h 360"/>
                <a:gd name="T28" fmla="*/ 2 w 249"/>
                <a:gd name="T29" fmla="*/ 3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9" h="360">
                  <a:moveTo>
                    <a:pt x="47" y="360"/>
                  </a:moveTo>
                  <a:cubicBezTo>
                    <a:pt x="47" y="360"/>
                    <a:pt x="47" y="360"/>
                    <a:pt x="47" y="360"/>
                  </a:cubicBezTo>
                  <a:cubicBezTo>
                    <a:pt x="47" y="360"/>
                    <a:pt x="47" y="360"/>
                    <a:pt x="47" y="359"/>
                  </a:cubicBezTo>
                  <a:cubicBezTo>
                    <a:pt x="0" y="1"/>
                    <a:pt x="0" y="1"/>
                    <a:pt x="0" y="1"/>
                  </a:cubicBezTo>
                  <a:cubicBezTo>
                    <a:pt x="0" y="1"/>
                    <a:pt x="0" y="0"/>
                    <a:pt x="1" y="0"/>
                  </a:cubicBezTo>
                  <a:cubicBezTo>
                    <a:pt x="1" y="0"/>
                    <a:pt x="1" y="0"/>
                    <a:pt x="2" y="0"/>
                  </a:cubicBezTo>
                  <a:cubicBezTo>
                    <a:pt x="249" y="193"/>
                    <a:pt x="249" y="193"/>
                    <a:pt x="249" y="193"/>
                  </a:cubicBezTo>
                  <a:cubicBezTo>
                    <a:pt x="249" y="193"/>
                    <a:pt x="249" y="193"/>
                    <a:pt x="249" y="194"/>
                  </a:cubicBezTo>
                  <a:cubicBezTo>
                    <a:pt x="249" y="194"/>
                    <a:pt x="249" y="194"/>
                    <a:pt x="249" y="194"/>
                  </a:cubicBezTo>
                  <a:cubicBezTo>
                    <a:pt x="48" y="360"/>
                    <a:pt x="48" y="360"/>
                    <a:pt x="48" y="360"/>
                  </a:cubicBezTo>
                  <a:cubicBezTo>
                    <a:pt x="48" y="360"/>
                    <a:pt x="48" y="360"/>
                    <a:pt x="47" y="360"/>
                  </a:cubicBezTo>
                  <a:close/>
                  <a:moveTo>
                    <a:pt x="2" y="3"/>
                  </a:moveTo>
                  <a:cubicBezTo>
                    <a:pt x="48" y="357"/>
                    <a:pt x="48" y="357"/>
                    <a:pt x="48" y="357"/>
                  </a:cubicBezTo>
                  <a:cubicBezTo>
                    <a:pt x="247" y="194"/>
                    <a:pt x="247" y="194"/>
                    <a:pt x="247" y="194"/>
                  </a:cubicBezTo>
                  <a:lnTo>
                    <a:pt x="2" y="3"/>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6" name="Freeform 44"/>
            <p:cNvSpPr>
              <a:spLocks noEditPoints="1"/>
            </p:cNvSpPr>
            <p:nvPr/>
          </p:nvSpPr>
          <p:spPr bwMode="auto">
            <a:xfrm>
              <a:off x="5972" y="1475"/>
              <a:ext cx="612" cy="720"/>
            </a:xfrm>
            <a:custGeom>
              <a:avLst/>
              <a:gdLst>
                <a:gd name="T0" fmla="*/ 248 w 249"/>
                <a:gd name="T1" fmla="*/ 292 h 292"/>
                <a:gd name="T2" fmla="*/ 248 w 249"/>
                <a:gd name="T3" fmla="*/ 291 h 292"/>
                <a:gd name="T4" fmla="*/ 1 w 249"/>
                <a:gd name="T5" fmla="*/ 99 h 292"/>
                <a:gd name="T6" fmla="*/ 0 w 249"/>
                <a:gd name="T7" fmla="*/ 98 h 292"/>
                <a:gd name="T8" fmla="*/ 1 w 249"/>
                <a:gd name="T9" fmla="*/ 97 h 292"/>
                <a:gd name="T10" fmla="*/ 216 w 249"/>
                <a:gd name="T11" fmla="*/ 0 h 292"/>
                <a:gd name="T12" fmla="*/ 217 w 249"/>
                <a:gd name="T13" fmla="*/ 0 h 292"/>
                <a:gd name="T14" fmla="*/ 217 w 249"/>
                <a:gd name="T15" fmla="*/ 1 h 292"/>
                <a:gd name="T16" fmla="*/ 249 w 249"/>
                <a:gd name="T17" fmla="*/ 291 h 292"/>
                <a:gd name="T18" fmla="*/ 249 w 249"/>
                <a:gd name="T19" fmla="*/ 292 h 292"/>
                <a:gd name="T20" fmla="*/ 248 w 249"/>
                <a:gd name="T21" fmla="*/ 292 h 292"/>
                <a:gd name="T22" fmla="*/ 3 w 249"/>
                <a:gd name="T23" fmla="*/ 98 h 292"/>
                <a:gd name="T24" fmla="*/ 247 w 249"/>
                <a:gd name="T25" fmla="*/ 289 h 292"/>
                <a:gd name="T26" fmla="*/ 216 w 249"/>
                <a:gd name="T27" fmla="*/ 3 h 292"/>
                <a:gd name="T28" fmla="*/ 3 w 249"/>
                <a:gd name="T29" fmla="*/ 98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9" h="292">
                  <a:moveTo>
                    <a:pt x="248" y="292"/>
                  </a:moveTo>
                  <a:cubicBezTo>
                    <a:pt x="248" y="292"/>
                    <a:pt x="248" y="292"/>
                    <a:pt x="248" y="291"/>
                  </a:cubicBezTo>
                  <a:cubicBezTo>
                    <a:pt x="1" y="99"/>
                    <a:pt x="1" y="99"/>
                    <a:pt x="1" y="99"/>
                  </a:cubicBezTo>
                  <a:cubicBezTo>
                    <a:pt x="0" y="98"/>
                    <a:pt x="0" y="98"/>
                    <a:pt x="0" y="98"/>
                  </a:cubicBezTo>
                  <a:cubicBezTo>
                    <a:pt x="0" y="97"/>
                    <a:pt x="0" y="97"/>
                    <a:pt x="1" y="97"/>
                  </a:cubicBezTo>
                  <a:cubicBezTo>
                    <a:pt x="216" y="0"/>
                    <a:pt x="216" y="0"/>
                    <a:pt x="216" y="0"/>
                  </a:cubicBezTo>
                  <a:cubicBezTo>
                    <a:pt x="216" y="0"/>
                    <a:pt x="217" y="0"/>
                    <a:pt x="217" y="0"/>
                  </a:cubicBezTo>
                  <a:cubicBezTo>
                    <a:pt x="217" y="1"/>
                    <a:pt x="217" y="1"/>
                    <a:pt x="217" y="1"/>
                  </a:cubicBezTo>
                  <a:cubicBezTo>
                    <a:pt x="249" y="291"/>
                    <a:pt x="249" y="291"/>
                    <a:pt x="249" y="291"/>
                  </a:cubicBezTo>
                  <a:cubicBezTo>
                    <a:pt x="249" y="291"/>
                    <a:pt x="249" y="291"/>
                    <a:pt x="249" y="292"/>
                  </a:cubicBezTo>
                  <a:cubicBezTo>
                    <a:pt x="249" y="292"/>
                    <a:pt x="248" y="292"/>
                    <a:pt x="248" y="292"/>
                  </a:cubicBezTo>
                  <a:close/>
                  <a:moveTo>
                    <a:pt x="3" y="98"/>
                  </a:moveTo>
                  <a:cubicBezTo>
                    <a:pt x="247" y="289"/>
                    <a:pt x="247" y="289"/>
                    <a:pt x="247" y="289"/>
                  </a:cubicBezTo>
                  <a:cubicBezTo>
                    <a:pt x="216" y="3"/>
                    <a:pt x="216" y="3"/>
                    <a:pt x="216" y="3"/>
                  </a:cubicBezTo>
                  <a:lnTo>
                    <a:pt x="3" y="98"/>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7" name="Freeform 45"/>
            <p:cNvSpPr>
              <a:spLocks noEditPoints="1"/>
            </p:cNvSpPr>
            <p:nvPr/>
          </p:nvSpPr>
          <p:spPr bwMode="auto">
            <a:xfrm>
              <a:off x="6250" y="210"/>
              <a:ext cx="1074" cy="1270"/>
            </a:xfrm>
            <a:custGeom>
              <a:avLst/>
              <a:gdLst>
                <a:gd name="T0" fmla="*/ 103 w 437"/>
                <a:gd name="T1" fmla="*/ 515 h 515"/>
                <a:gd name="T2" fmla="*/ 103 w 437"/>
                <a:gd name="T3" fmla="*/ 515 h 515"/>
                <a:gd name="T4" fmla="*/ 103 w 437"/>
                <a:gd name="T5" fmla="*/ 514 h 515"/>
                <a:gd name="T6" fmla="*/ 0 w 437"/>
                <a:gd name="T7" fmla="*/ 88 h 515"/>
                <a:gd name="T8" fmla="*/ 0 w 437"/>
                <a:gd name="T9" fmla="*/ 87 h 515"/>
                <a:gd name="T10" fmla="*/ 0 w 437"/>
                <a:gd name="T11" fmla="*/ 87 h 515"/>
                <a:gd name="T12" fmla="*/ 435 w 437"/>
                <a:gd name="T13" fmla="*/ 0 h 515"/>
                <a:gd name="T14" fmla="*/ 436 w 437"/>
                <a:gd name="T15" fmla="*/ 1 h 515"/>
                <a:gd name="T16" fmla="*/ 436 w 437"/>
                <a:gd name="T17" fmla="*/ 2 h 515"/>
                <a:gd name="T18" fmla="*/ 104 w 437"/>
                <a:gd name="T19" fmla="*/ 515 h 515"/>
                <a:gd name="T20" fmla="*/ 103 w 437"/>
                <a:gd name="T21" fmla="*/ 515 h 515"/>
                <a:gd name="T22" fmla="*/ 2 w 437"/>
                <a:gd name="T23" fmla="*/ 88 h 515"/>
                <a:gd name="T24" fmla="*/ 104 w 437"/>
                <a:gd name="T25" fmla="*/ 512 h 515"/>
                <a:gd name="T26" fmla="*/ 434 w 437"/>
                <a:gd name="T27" fmla="*/ 3 h 515"/>
                <a:gd name="T28" fmla="*/ 2 w 437"/>
                <a:gd name="T29" fmla="*/ 88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7" h="515">
                  <a:moveTo>
                    <a:pt x="103" y="515"/>
                  </a:moveTo>
                  <a:cubicBezTo>
                    <a:pt x="103" y="515"/>
                    <a:pt x="103" y="515"/>
                    <a:pt x="103" y="515"/>
                  </a:cubicBezTo>
                  <a:cubicBezTo>
                    <a:pt x="103" y="515"/>
                    <a:pt x="103" y="515"/>
                    <a:pt x="103" y="514"/>
                  </a:cubicBezTo>
                  <a:cubicBezTo>
                    <a:pt x="0" y="88"/>
                    <a:pt x="0" y="88"/>
                    <a:pt x="0" y="88"/>
                  </a:cubicBezTo>
                  <a:cubicBezTo>
                    <a:pt x="0" y="88"/>
                    <a:pt x="0" y="87"/>
                    <a:pt x="0" y="87"/>
                  </a:cubicBezTo>
                  <a:cubicBezTo>
                    <a:pt x="0" y="87"/>
                    <a:pt x="0" y="87"/>
                    <a:pt x="0" y="87"/>
                  </a:cubicBezTo>
                  <a:cubicBezTo>
                    <a:pt x="435" y="0"/>
                    <a:pt x="435" y="0"/>
                    <a:pt x="435" y="0"/>
                  </a:cubicBezTo>
                  <a:cubicBezTo>
                    <a:pt x="436" y="0"/>
                    <a:pt x="436" y="1"/>
                    <a:pt x="436" y="1"/>
                  </a:cubicBezTo>
                  <a:cubicBezTo>
                    <a:pt x="437" y="1"/>
                    <a:pt x="437" y="2"/>
                    <a:pt x="436" y="2"/>
                  </a:cubicBezTo>
                  <a:cubicBezTo>
                    <a:pt x="104" y="515"/>
                    <a:pt x="104" y="515"/>
                    <a:pt x="104" y="515"/>
                  </a:cubicBezTo>
                  <a:cubicBezTo>
                    <a:pt x="104" y="515"/>
                    <a:pt x="104" y="515"/>
                    <a:pt x="103" y="515"/>
                  </a:cubicBezTo>
                  <a:close/>
                  <a:moveTo>
                    <a:pt x="2" y="88"/>
                  </a:moveTo>
                  <a:cubicBezTo>
                    <a:pt x="104" y="512"/>
                    <a:pt x="104" y="512"/>
                    <a:pt x="104" y="512"/>
                  </a:cubicBezTo>
                  <a:cubicBezTo>
                    <a:pt x="434" y="3"/>
                    <a:pt x="434" y="3"/>
                    <a:pt x="434" y="3"/>
                  </a:cubicBezTo>
                  <a:lnTo>
                    <a:pt x="2" y="88"/>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8" name="Freeform 46"/>
            <p:cNvSpPr>
              <a:spLocks noEditPoints="1"/>
            </p:cNvSpPr>
            <p:nvPr/>
          </p:nvSpPr>
          <p:spPr bwMode="auto">
            <a:xfrm>
              <a:off x="6501" y="1475"/>
              <a:ext cx="489" cy="720"/>
            </a:xfrm>
            <a:custGeom>
              <a:avLst/>
              <a:gdLst>
                <a:gd name="T0" fmla="*/ 33 w 199"/>
                <a:gd name="T1" fmla="*/ 292 h 292"/>
                <a:gd name="T2" fmla="*/ 33 w 199"/>
                <a:gd name="T3" fmla="*/ 292 h 292"/>
                <a:gd name="T4" fmla="*/ 32 w 199"/>
                <a:gd name="T5" fmla="*/ 291 h 292"/>
                <a:gd name="T6" fmla="*/ 0 w 199"/>
                <a:gd name="T7" fmla="*/ 1 h 292"/>
                <a:gd name="T8" fmla="*/ 1 w 199"/>
                <a:gd name="T9" fmla="*/ 0 h 292"/>
                <a:gd name="T10" fmla="*/ 2 w 199"/>
                <a:gd name="T11" fmla="*/ 1 h 292"/>
                <a:gd name="T12" fmla="*/ 199 w 199"/>
                <a:gd name="T13" fmla="*/ 217 h 292"/>
                <a:gd name="T14" fmla="*/ 199 w 199"/>
                <a:gd name="T15" fmla="*/ 217 h 292"/>
                <a:gd name="T16" fmla="*/ 198 w 199"/>
                <a:gd name="T17" fmla="*/ 218 h 292"/>
                <a:gd name="T18" fmla="*/ 34 w 199"/>
                <a:gd name="T19" fmla="*/ 292 h 292"/>
                <a:gd name="T20" fmla="*/ 33 w 199"/>
                <a:gd name="T21" fmla="*/ 292 h 292"/>
                <a:gd name="T22" fmla="*/ 3 w 199"/>
                <a:gd name="T23" fmla="*/ 4 h 292"/>
                <a:gd name="T24" fmla="*/ 34 w 199"/>
                <a:gd name="T25" fmla="*/ 289 h 292"/>
                <a:gd name="T26" fmla="*/ 196 w 199"/>
                <a:gd name="T27" fmla="*/ 217 h 292"/>
                <a:gd name="T28" fmla="*/ 3 w 199"/>
                <a:gd name="T29" fmla="*/ 4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9" h="292">
                  <a:moveTo>
                    <a:pt x="33" y="292"/>
                  </a:moveTo>
                  <a:cubicBezTo>
                    <a:pt x="33" y="292"/>
                    <a:pt x="33" y="292"/>
                    <a:pt x="33" y="292"/>
                  </a:cubicBezTo>
                  <a:cubicBezTo>
                    <a:pt x="33" y="291"/>
                    <a:pt x="32" y="291"/>
                    <a:pt x="32" y="291"/>
                  </a:cubicBezTo>
                  <a:cubicBezTo>
                    <a:pt x="0" y="1"/>
                    <a:pt x="0" y="1"/>
                    <a:pt x="0" y="1"/>
                  </a:cubicBezTo>
                  <a:cubicBezTo>
                    <a:pt x="0" y="1"/>
                    <a:pt x="1" y="1"/>
                    <a:pt x="1" y="0"/>
                  </a:cubicBezTo>
                  <a:cubicBezTo>
                    <a:pt x="1" y="0"/>
                    <a:pt x="2" y="0"/>
                    <a:pt x="2" y="1"/>
                  </a:cubicBezTo>
                  <a:cubicBezTo>
                    <a:pt x="199" y="217"/>
                    <a:pt x="199" y="217"/>
                    <a:pt x="199" y="217"/>
                  </a:cubicBezTo>
                  <a:cubicBezTo>
                    <a:pt x="199" y="217"/>
                    <a:pt x="199" y="217"/>
                    <a:pt x="199" y="217"/>
                  </a:cubicBezTo>
                  <a:cubicBezTo>
                    <a:pt x="199" y="218"/>
                    <a:pt x="198" y="218"/>
                    <a:pt x="198" y="218"/>
                  </a:cubicBezTo>
                  <a:cubicBezTo>
                    <a:pt x="34" y="292"/>
                    <a:pt x="34" y="292"/>
                    <a:pt x="34" y="292"/>
                  </a:cubicBezTo>
                  <a:cubicBezTo>
                    <a:pt x="34" y="292"/>
                    <a:pt x="33" y="292"/>
                    <a:pt x="33" y="292"/>
                  </a:cubicBezTo>
                  <a:close/>
                  <a:moveTo>
                    <a:pt x="3" y="4"/>
                  </a:moveTo>
                  <a:cubicBezTo>
                    <a:pt x="34" y="289"/>
                    <a:pt x="34" y="289"/>
                    <a:pt x="34" y="289"/>
                  </a:cubicBezTo>
                  <a:cubicBezTo>
                    <a:pt x="196" y="217"/>
                    <a:pt x="196" y="217"/>
                    <a:pt x="196" y="217"/>
                  </a:cubicBezTo>
                  <a:lnTo>
                    <a:pt x="3" y="4"/>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9" name="Freeform 47"/>
            <p:cNvSpPr>
              <a:spLocks noEditPoints="1"/>
            </p:cNvSpPr>
            <p:nvPr/>
          </p:nvSpPr>
          <p:spPr bwMode="auto">
            <a:xfrm>
              <a:off x="6501" y="1475"/>
              <a:ext cx="823" cy="537"/>
            </a:xfrm>
            <a:custGeom>
              <a:avLst/>
              <a:gdLst>
                <a:gd name="T0" fmla="*/ 198 w 335"/>
                <a:gd name="T1" fmla="*/ 218 h 218"/>
                <a:gd name="T2" fmla="*/ 198 w 335"/>
                <a:gd name="T3" fmla="*/ 218 h 218"/>
                <a:gd name="T4" fmla="*/ 197 w 335"/>
                <a:gd name="T5" fmla="*/ 218 h 218"/>
                <a:gd name="T6" fmla="*/ 1 w 335"/>
                <a:gd name="T7" fmla="*/ 2 h 218"/>
                <a:gd name="T8" fmla="*/ 1 w 335"/>
                <a:gd name="T9" fmla="*/ 1 h 218"/>
                <a:gd name="T10" fmla="*/ 2 w 335"/>
                <a:gd name="T11" fmla="*/ 0 h 218"/>
                <a:gd name="T12" fmla="*/ 335 w 335"/>
                <a:gd name="T13" fmla="*/ 86 h 218"/>
                <a:gd name="T14" fmla="*/ 335 w 335"/>
                <a:gd name="T15" fmla="*/ 86 h 218"/>
                <a:gd name="T16" fmla="*/ 335 w 335"/>
                <a:gd name="T17" fmla="*/ 87 h 218"/>
                <a:gd name="T18" fmla="*/ 198 w 335"/>
                <a:gd name="T19" fmla="*/ 218 h 218"/>
                <a:gd name="T20" fmla="*/ 198 w 335"/>
                <a:gd name="T21" fmla="*/ 218 h 218"/>
                <a:gd name="T22" fmla="*/ 4 w 335"/>
                <a:gd name="T23" fmla="*/ 3 h 218"/>
                <a:gd name="T24" fmla="*/ 198 w 335"/>
                <a:gd name="T25" fmla="*/ 216 h 218"/>
                <a:gd name="T26" fmla="*/ 332 w 335"/>
                <a:gd name="T27" fmla="*/ 87 h 218"/>
                <a:gd name="T28" fmla="*/ 4 w 335"/>
                <a:gd name="T29" fmla="*/ 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5" h="218">
                  <a:moveTo>
                    <a:pt x="198" y="218"/>
                  </a:moveTo>
                  <a:cubicBezTo>
                    <a:pt x="198" y="218"/>
                    <a:pt x="198" y="218"/>
                    <a:pt x="198" y="218"/>
                  </a:cubicBezTo>
                  <a:cubicBezTo>
                    <a:pt x="198" y="218"/>
                    <a:pt x="197" y="218"/>
                    <a:pt x="197" y="218"/>
                  </a:cubicBezTo>
                  <a:cubicBezTo>
                    <a:pt x="1" y="2"/>
                    <a:pt x="1" y="2"/>
                    <a:pt x="1" y="2"/>
                  </a:cubicBezTo>
                  <a:cubicBezTo>
                    <a:pt x="0" y="2"/>
                    <a:pt x="0" y="1"/>
                    <a:pt x="1" y="1"/>
                  </a:cubicBezTo>
                  <a:cubicBezTo>
                    <a:pt x="1" y="0"/>
                    <a:pt x="1" y="0"/>
                    <a:pt x="2" y="0"/>
                  </a:cubicBezTo>
                  <a:cubicBezTo>
                    <a:pt x="335" y="86"/>
                    <a:pt x="335" y="86"/>
                    <a:pt x="335" y="86"/>
                  </a:cubicBezTo>
                  <a:cubicBezTo>
                    <a:pt x="335" y="86"/>
                    <a:pt x="335" y="86"/>
                    <a:pt x="335" y="86"/>
                  </a:cubicBezTo>
                  <a:cubicBezTo>
                    <a:pt x="335" y="87"/>
                    <a:pt x="335" y="87"/>
                    <a:pt x="335" y="87"/>
                  </a:cubicBezTo>
                  <a:cubicBezTo>
                    <a:pt x="198" y="218"/>
                    <a:pt x="198" y="218"/>
                    <a:pt x="198" y="218"/>
                  </a:cubicBezTo>
                  <a:cubicBezTo>
                    <a:pt x="198" y="218"/>
                    <a:pt x="198" y="218"/>
                    <a:pt x="198" y="218"/>
                  </a:cubicBezTo>
                  <a:close/>
                  <a:moveTo>
                    <a:pt x="4" y="3"/>
                  </a:moveTo>
                  <a:cubicBezTo>
                    <a:pt x="198" y="216"/>
                    <a:pt x="198" y="216"/>
                    <a:pt x="198" y="216"/>
                  </a:cubicBezTo>
                  <a:cubicBezTo>
                    <a:pt x="332" y="87"/>
                    <a:pt x="332" y="87"/>
                    <a:pt x="332" y="87"/>
                  </a:cubicBezTo>
                  <a:lnTo>
                    <a:pt x="4" y="3"/>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2" name="Freeform 48"/>
            <p:cNvSpPr>
              <a:spLocks noEditPoints="1"/>
            </p:cNvSpPr>
            <p:nvPr/>
          </p:nvSpPr>
          <p:spPr bwMode="auto">
            <a:xfrm>
              <a:off x="6501" y="210"/>
              <a:ext cx="823" cy="1482"/>
            </a:xfrm>
            <a:custGeom>
              <a:avLst/>
              <a:gdLst>
                <a:gd name="T0" fmla="*/ 334 w 335"/>
                <a:gd name="T1" fmla="*/ 601 h 601"/>
                <a:gd name="T2" fmla="*/ 334 w 335"/>
                <a:gd name="T3" fmla="*/ 601 h 601"/>
                <a:gd name="T4" fmla="*/ 1 w 335"/>
                <a:gd name="T5" fmla="*/ 515 h 601"/>
                <a:gd name="T6" fmla="*/ 1 w 335"/>
                <a:gd name="T7" fmla="*/ 515 h 601"/>
                <a:gd name="T8" fmla="*/ 1 w 335"/>
                <a:gd name="T9" fmla="*/ 514 h 601"/>
                <a:gd name="T10" fmla="*/ 333 w 335"/>
                <a:gd name="T11" fmla="*/ 1 h 601"/>
                <a:gd name="T12" fmla="*/ 334 w 335"/>
                <a:gd name="T13" fmla="*/ 1 h 601"/>
                <a:gd name="T14" fmla="*/ 335 w 335"/>
                <a:gd name="T15" fmla="*/ 1 h 601"/>
                <a:gd name="T16" fmla="*/ 335 w 335"/>
                <a:gd name="T17" fmla="*/ 600 h 601"/>
                <a:gd name="T18" fmla="*/ 335 w 335"/>
                <a:gd name="T19" fmla="*/ 600 h 601"/>
                <a:gd name="T20" fmla="*/ 334 w 335"/>
                <a:gd name="T21" fmla="*/ 601 h 601"/>
                <a:gd name="T22" fmla="*/ 3 w 335"/>
                <a:gd name="T23" fmla="*/ 514 h 601"/>
                <a:gd name="T24" fmla="*/ 333 w 335"/>
                <a:gd name="T25" fmla="*/ 598 h 601"/>
                <a:gd name="T26" fmla="*/ 333 w 335"/>
                <a:gd name="T27" fmla="*/ 5 h 601"/>
                <a:gd name="T28" fmla="*/ 3 w 335"/>
                <a:gd name="T29" fmla="*/ 514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5" h="601">
                  <a:moveTo>
                    <a:pt x="334" y="601"/>
                  </a:moveTo>
                  <a:cubicBezTo>
                    <a:pt x="334" y="601"/>
                    <a:pt x="334" y="601"/>
                    <a:pt x="334" y="601"/>
                  </a:cubicBezTo>
                  <a:cubicBezTo>
                    <a:pt x="1" y="515"/>
                    <a:pt x="1" y="515"/>
                    <a:pt x="1" y="515"/>
                  </a:cubicBezTo>
                  <a:cubicBezTo>
                    <a:pt x="1" y="515"/>
                    <a:pt x="1" y="515"/>
                    <a:pt x="1" y="515"/>
                  </a:cubicBezTo>
                  <a:cubicBezTo>
                    <a:pt x="0" y="514"/>
                    <a:pt x="0" y="514"/>
                    <a:pt x="1" y="514"/>
                  </a:cubicBezTo>
                  <a:cubicBezTo>
                    <a:pt x="333" y="1"/>
                    <a:pt x="333" y="1"/>
                    <a:pt x="333" y="1"/>
                  </a:cubicBezTo>
                  <a:cubicBezTo>
                    <a:pt x="333" y="1"/>
                    <a:pt x="333" y="0"/>
                    <a:pt x="334" y="1"/>
                  </a:cubicBezTo>
                  <a:cubicBezTo>
                    <a:pt x="334" y="1"/>
                    <a:pt x="335" y="1"/>
                    <a:pt x="335" y="1"/>
                  </a:cubicBezTo>
                  <a:cubicBezTo>
                    <a:pt x="335" y="600"/>
                    <a:pt x="335" y="600"/>
                    <a:pt x="335" y="600"/>
                  </a:cubicBezTo>
                  <a:cubicBezTo>
                    <a:pt x="335" y="600"/>
                    <a:pt x="335" y="600"/>
                    <a:pt x="335" y="600"/>
                  </a:cubicBezTo>
                  <a:cubicBezTo>
                    <a:pt x="335" y="601"/>
                    <a:pt x="334" y="601"/>
                    <a:pt x="334" y="601"/>
                  </a:cubicBezTo>
                  <a:close/>
                  <a:moveTo>
                    <a:pt x="3" y="514"/>
                  </a:moveTo>
                  <a:cubicBezTo>
                    <a:pt x="333" y="598"/>
                    <a:pt x="333" y="598"/>
                    <a:pt x="333" y="598"/>
                  </a:cubicBezTo>
                  <a:cubicBezTo>
                    <a:pt x="333" y="5"/>
                    <a:pt x="333" y="5"/>
                    <a:pt x="333" y="5"/>
                  </a:cubicBezTo>
                  <a:lnTo>
                    <a:pt x="3" y="514"/>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4" name="Freeform 49"/>
            <p:cNvSpPr>
              <a:spLocks noEditPoints="1"/>
            </p:cNvSpPr>
            <p:nvPr/>
          </p:nvSpPr>
          <p:spPr bwMode="auto">
            <a:xfrm>
              <a:off x="5753" y="2937"/>
              <a:ext cx="1043" cy="781"/>
            </a:xfrm>
            <a:custGeom>
              <a:avLst/>
              <a:gdLst>
                <a:gd name="T0" fmla="*/ 1 w 424"/>
                <a:gd name="T1" fmla="*/ 317 h 317"/>
                <a:gd name="T2" fmla="*/ 0 w 424"/>
                <a:gd name="T3" fmla="*/ 316 h 317"/>
                <a:gd name="T4" fmla="*/ 0 w 424"/>
                <a:gd name="T5" fmla="*/ 315 h 317"/>
                <a:gd name="T6" fmla="*/ 81 w 424"/>
                <a:gd name="T7" fmla="*/ 0 h 317"/>
                <a:gd name="T8" fmla="*/ 81 w 424"/>
                <a:gd name="T9" fmla="*/ 0 h 317"/>
                <a:gd name="T10" fmla="*/ 82 w 424"/>
                <a:gd name="T11" fmla="*/ 0 h 317"/>
                <a:gd name="T12" fmla="*/ 424 w 424"/>
                <a:gd name="T13" fmla="*/ 236 h 317"/>
                <a:gd name="T14" fmla="*/ 424 w 424"/>
                <a:gd name="T15" fmla="*/ 237 h 317"/>
                <a:gd name="T16" fmla="*/ 424 w 424"/>
                <a:gd name="T17" fmla="*/ 238 h 317"/>
                <a:gd name="T18" fmla="*/ 1 w 424"/>
                <a:gd name="T19" fmla="*/ 317 h 317"/>
                <a:gd name="T20" fmla="*/ 1 w 424"/>
                <a:gd name="T21" fmla="*/ 317 h 317"/>
                <a:gd name="T22" fmla="*/ 82 w 424"/>
                <a:gd name="T23" fmla="*/ 2 h 317"/>
                <a:gd name="T24" fmla="*/ 2 w 424"/>
                <a:gd name="T25" fmla="*/ 314 h 317"/>
                <a:gd name="T26" fmla="*/ 421 w 424"/>
                <a:gd name="T27" fmla="*/ 236 h 317"/>
                <a:gd name="T28" fmla="*/ 82 w 424"/>
                <a:gd name="T29" fmla="*/ 2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4" h="317">
                  <a:moveTo>
                    <a:pt x="1" y="317"/>
                  </a:moveTo>
                  <a:cubicBezTo>
                    <a:pt x="1" y="317"/>
                    <a:pt x="0" y="317"/>
                    <a:pt x="0" y="316"/>
                  </a:cubicBezTo>
                  <a:cubicBezTo>
                    <a:pt x="0" y="316"/>
                    <a:pt x="0" y="316"/>
                    <a:pt x="0" y="315"/>
                  </a:cubicBezTo>
                  <a:cubicBezTo>
                    <a:pt x="81" y="0"/>
                    <a:pt x="81" y="0"/>
                    <a:pt x="81" y="0"/>
                  </a:cubicBezTo>
                  <a:cubicBezTo>
                    <a:pt x="81" y="0"/>
                    <a:pt x="81" y="0"/>
                    <a:pt x="81" y="0"/>
                  </a:cubicBezTo>
                  <a:cubicBezTo>
                    <a:pt x="81" y="0"/>
                    <a:pt x="82" y="0"/>
                    <a:pt x="82" y="0"/>
                  </a:cubicBezTo>
                  <a:cubicBezTo>
                    <a:pt x="424" y="236"/>
                    <a:pt x="424" y="236"/>
                    <a:pt x="424" y="236"/>
                  </a:cubicBezTo>
                  <a:cubicBezTo>
                    <a:pt x="424" y="236"/>
                    <a:pt x="424" y="237"/>
                    <a:pt x="424" y="237"/>
                  </a:cubicBezTo>
                  <a:cubicBezTo>
                    <a:pt x="424" y="237"/>
                    <a:pt x="424" y="238"/>
                    <a:pt x="424" y="238"/>
                  </a:cubicBezTo>
                  <a:cubicBezTo>
                    <a:pt x="1" y="317"/>
                    <a:pt x="1" y="317"/>
                    <a:pt x="1" y="317"/>
                  </a:cubicBezTo>
                  <a:cubicBezTo>
                    <a:pt x="1" y="317"/>
                    <a:pt x="1" y="317"/>
                    <a:pt x="1" y="317"/>
                  </a:cubicBezTo>
                  <a:close/>
                  <a:moveTo>
                    <a:pt x="82" y="2"/>
                  </a:moveTo>
                  <a:cubicBezTo>
                    <a:pt x="2" y="314"/>
                    <a:pt x="2" y="314"/>
                    <a:pt x="2" y="314"/>
                  </a:cubicBezTo>
                  <a:cubicBezTo>
                    <a:pt x="421" y="236"/>
                    <a:pt x="421" y="236"/>
                    <a:pt x="421" y="236"/>
                  </a:cubicBezTo>
                  <a:lnTo>
                    <a:pt x="82" y="2"/>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5" name="Freeform 50"/>
            <p:cNvSpPr>
              <a:spLocks noEditPoints="1"/>
            </p:cNvSpPr>
            <p:nvPr/>
          </p:nvSpPr>
          <p:spPr bwMode="auto">
            <a:xfrm>
              <a:off x="5753" y="3519"/>
              <a:ext cx="1043" cy="498"/>
            </a:xfrm>
            <a:custGeom>
              <a:avLst/>
              <a:gdLst>
                <a:gd name="T0" fmla="*/ 251 w 424"/>
                <a:gd name="T1" fmla="*/ 202 h 202"/>
                <a:gd name="T2" fmla="*/ 250 w 424"/>
                <a:gd name="T3" fmla="*/ 202 h 202"/>
                <a:gd name="T4" fmla="*/ 0 w 424"/>
                <a:gd name="T5" fmla="*/ 81 h 202"/>
                <a:gd name="T6" fmla="*/ 0 w 424"/>
                <a:gd name="T7" fmla="*/ 80 h 202"/>
                <a:gd name="T8" fmla="*/ 1 w 424"/>
                <a:gd name="T9" fmla="*/ 79 h 202"/>
                <a:gd name="T10" fmla="*/ 423 w 424"/>
                <a:gd name="T11" fmla="*/ 0 h 202"/>
                <a:gd name="T12" fmla="*/ 424 w 424"/>
                <a:gd name="T13" fmla="*/ 0 h 202"/>
                <a:gd name="T14" fmla="*/ 424 w 424"/>
                <a:gd name="T15" fmla="*/ 2 h 202"/>
                <a:gd name="T16" fmla="*/ 251 w 424"/>
                <a:gd name="T17" fmla="*/ 202 h 202"/>
                <a:gd name="T18" fmla="*/ 251 w 424"/>
                <a:gd name="T19" fmla="*/ 202 h 202"/>
                <a:gd name="T20" fmla="*/ 4 w 424"/>
                <a:gd name="T21" fmla="*/ 80 h 202"/>
                <a:gd name="T22" fmla="*/ 251 w 424"/>
                <a:gd name="T23" fmla="*/ 200 h 202"/>
                <a:gd name="T24" fmla="*/ 421 w 424"/>
                <a:gd name="T25" fmla="*/ 2 h 202"/>
                <a:gd name="T26" fmla="*/ 4 w 424"/>
                <a:gd name="T27" fmla="*/ 8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4" h="202">
                  <a:moveTo>
                    <a:pt x="251" y="202"/>
                  </a:moveTo>
                  <a:cubicBezTo>
                    <a:pt x="251" y="202"/>
                    <a:pt x="251" y="202"/>
                    <a:pt x="250" y="202"/>
                  </a:cubicBezTo>
                  <a:cubicBezTo>
                    <a:pt x="0" y="81"/>
                    <a:pt x="0" y="81"/>
                    <a:pt x="0" y="81"/>
                  </a:cubicBezTo>
                  <a:cubicBezTo>
                    <a:pt x="0" y="80"/>
                    <a:pt x="0" y="80"/>
                    <a:pt x="0" y="80"/>
                  </a:cubicBezTo>
                  <a:cubicBezTo>
                    <a:pt x="0" y="79"/>
                    <a:pt x="0" y="79"/>
                    <a:pt x="1" y="79"/>
                  </a:cubicBezTo>
                  <a:cubicBezTo>
                    <a:pt x="423" y="0"/>
                    <a:pt x="423" y="0"/>
                    <a:pt x="423" y="0"/>
                  </a:cubicBezTo>
                  <a:cubicBezTo>
                    <a:pt x="424" y="0"/>
                    <a:pt x="424" y="0"/>
                    <a:pt x="424" y="0"/>
                  </a:cubicBezTo>
                  <a:cubicBezTo>
                    <a:pt x="424" y="1"/>
                    <a:pt x="424" y="1"/>
                    <a:pt x="424" y="2"/>
                  </a:cubicBezTo>
                  <a:cubicBezTo>
                    <a:pt x="251" y="202"/>
                    <a:pt x="251" y="202"/>
                    <a:pt x="251" y="202"/>
                  </a:cubicBezTo>
                  <a:cubicBezTo>
                    <a:pt x="251" y="202"/>
                    <a:pt x="251" y="202"/>
                    <a:pt x="251" y="202"/>
                  </a:cubicBezTo>
                  <a:close/>
                  <a:moveTo>
                    <a:pt x="4" y="80"/>
                  </a:moveTo>
                  <a:cubicBezTo>
                    <a:pt x="251" y="200"/>
                    <a:pt x="251" y="200"/>
                    <a:pt x="251" y="200"/>
                  </a:cubicBezTo>
                  <a:cubicBezTo>
                    <a:pt x="421" y="2"/>
                    <a:pt x="421" y="2"/>
                    <a:pt x="421" y="2"/>
                  </a:cubicBezTo>
                  <a:lnTo>
                    <a:pt x="4" y="80"/>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6" name="Freeform 51"/>
            <p:cNvSpPr>
              <a:spLocks noEditPoints="1"/>
            </p:cNvSpPr>
            <p:nvPr/>
          </p:nvSpPr>
          <p:spPr bwMode="auto">
            <a:xfrm>
              <a:off x="5950" y="2937"/>
              <a:ext cx="1116" cy="587"/>
            </a:xfrm>
            <a:custGeom>
              <a:avLst/>
              <a:gdLst>
                <a:gd name="T0" fmla="*/ 343 w 454"/>
                <a:gd name="T1" fmla="*/ 238 h 238"/>
                <a:gd name="T2" fmla="*/ 343 w 454"/>
                <a:gd name="T3" fmla="*/ 238 h 238"/>
                <a:gd name="T4" fmla="*/ 1 w 454"/>
                <a:gd name="T5" fmla="*/ 1 h 238"/>
                <a:gd name="T6" fmla="*/ 1 w 454"/>
                <a:gd name="T7" fmla="*/ 0 h 238"/>
                <a:gd name="T8" fmla="*/ 1 w 454"/>
                <a:gd name="T9" fmla="*/ 0 h 238"/>
                <a:gd name="T10" fmla="*/ 453 w 454"/>
                <a:gd name="T11" fmla="*/ 22 h 238"/>
                <a:gd name="T12" fmla="*/ 454 w 454"/>
                <a:gd name="T13" fmla="*/ 22 h 238"/>
                <a:gd name="T14" fmla="*/ 454 w 454"/>
                <a:gd name="T15" fmla="*/ 23 h 238"/>
                <a:gd name="T16" fmla="*/ 344 w 454"/>
                <a:gd name="T17" fmla="*/ 237 h 238"/>
                <a:gd name="T18" fmla="*/ 344 w 454"/>
                <a:gd name="T19" fmla="*/ 238 h 238"/>
                <a:gd name="T20" fmla="*/ 343 w 454"/>
                <a:gd name="T21" fmla="*/ 238 h 238"/>
                <a:gd name="T22" fmla="*/ 5 w 454"/>
                <a:gd name="T23" fmla="*/ 2 h 238"/>
                <a:gd name="T24" fmla="*/ 343 w 454"/>
                <a:gd name="T25" fmla="*/ 236 h 238"/>
                <a:gd name="T26" fmla="*/ 452 w 454"/>
                <a:gd name="T27" fmla="*/ 23 h 238"/>
                <a:gd name="T28" fmla="*/ 5 w 454"/>
                <a:gd name="T29" fmla="*/ 2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4" h="238">
                  <a:moveTo>
                    <a:pt x="343" y="238"/>
                  </a:moveTo>
                  <a:cubicBezTo>
                    <a:pt x="343" y="238"/>
                    <a:pt x="343" y="238"/>
                    <a:pt x="343" y="238"/>
                  </a:cubicBezTo>
                  <a:cubicBezTo>
                    <a:pt x="1" y="1"/>
                    <a:pt x="1" y="1"/>
                    <a:pt x="1" y="1"/>
                  </a:cubicBezTo>
                  <a:cubicBezTo>
                    <a:pt x="1" y="1"/>
                    <a:pt x="0" y="1"/>
                    <a:pt x="1" y="0"/>
                  </a:cubicBezTo>
                  <a:cubicBezTo>
                    <a:pt x="1" y="0"/>
                    <a:pt x="1" y="0"/>
                    <a:pt x="1" y="0"/>
                  </a:cubicBezTo>
                  <a:cubicBezTo>
                    <a:pt x="453" y="22"/>
                    <a:pt x="453" y="22"/>
                    <a:pt x="453" y="22"/>
                  </a:cubicBezTo>
                  <a:cubicBezTo>
                    <a:pt x="453" y="22"/>
                    <a:pt x="454" y="22"/>
                    <a:pt x="454" y="22"/>
                  </a:cubicBezTo>
                  <a:cubicBezTo>
                    <a:pt x="454" y="22"/>
                    <a:pt x="454" y="23"/>
                    <a:pt x="454" y="23"/>
                  </a:cubicBezTo>
                  <a:cubicBezTo>
                    <a:pt x="344" y="237"/>
                    <a:pt x="344" y="237"/>
                    <a:pt x="344" y="237"/>
                  </a:cubicBezTo>
                  <a:cubicBezTo>
                    <a:pt x="344" y="238"/>
                    <a:pt x="344" y="238"/>
                    <a:pt x="344" y="238"/>
                  </a:cubicBezTo>
                  <a:cubicBezTo>
                    <a:pt x="344" y="238"/>
                    <a:pt x="343" y="238"/>
                    <a:pt x="343" y="238"/>
                  </a:cubicBezTo>
                  <a:close/>
                  <a:moveTo>
                    <a:pt x="5" y="2"/>
                  </a:moveTo>
                  <a:cubicBezTo>
                    <a:pt x="343" y="236"/>
                    <a:pt x="343" y="236"/>
                    <a:pt x="343" y="236"/>
                  </a:cubicBezTo>
                  <a:cubicBezTo>
                    <a:pt x="452" y="23"/>
                    <a:pt x="452" y="23"/>
                    <a:pt x="452" y="23"/>
                  </a:cubicBezTo>
                  <a:lnTo>
                    <a:pt x="5" y="2"/>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7" name="Freeform 52"/>
            <p:cNvSpPr>
              <a:spLocks noEditPoints="1"/>
            </p:cNvSpPr>
            <p:nvPr/>
          </p:nvSpPr>
          <p:spPr bwMode="auto">
            <a:xfrm>
              <a:off x="6368" y="3519"/>
              <a:ext cx="428" cy="599"/>
            </a:xfrm>
            <a:custGeom>
              <a:avLst/>
              <a:gdLst>
                <a:gd name="T0" fmla="*/ 118 w 174"/>
                <a:gd name="T1" fmla="*/ 243 h 243"/>
                <a:gd name="T2" fmla="*/ 118 w 174"/>
                <a:gd name="T3" fmla="*/ 243 h 243"/>
                <a:gd name="T4" fmla="*/ 0 w 174"/>
                <a:gd name="T5" fmla="*/ 202 h 243"/>
                <a:gd name="T6" fmla="*/ 0 w 174"/>
                <a:gd name="T7" fmla="*/ 201 h 243"/>
                <a:gd name="T8" fmla="*/ 0 w 174"/>
                <a:gd name="T9" fmla="*/ 200 h 243"/>
                <a:gd name="T10" fmla="*/ 173 w 174"/>
                <a:gd name="T11" fmla="*/ 0 h 243"/>
                <a:gd name="T12" fmla="*/ 174 w 174"/>
                <a:gd name="T13" fmla="*/ 0 h 243"/>
                <a:gd name="T14" fmla="*/ 174 w 174"/>
                <a:gd name="T15" fmla="*/ 1 h 243"/>
                <a:gd name="T16" fmla="*/ 119 w 174"/>
                <a:gd name="T17" fmla="*/ 243 h 243"/>
                <a:gd name="T18" fmla="*/ 118 w 174"/>
                <a:gd name="T19" fmla="*/ 243 h 243"/>
                <a:gd name="T20" fmla="*/ 118 w 174"/>
                <a:gd name="T21" fmla="*/ 243 h 243"/>
                <a:gd name="T22" fmla="*/ 2 w 174"/>
                <a:gd name="T23" fmla="*/ 201 h 243"/>
                <a:gd name="T24" fmla="*/ 117 w 174"/>
                <a:gd name="T25" fmla="*/ 241 h 243"/>
                <a:gd name="T26" fmla="*/ 172 w 174"/>
                <a:gd name="T27" fmla="*/ 4 h 243"/>
                <a:gd name="T28" fmla="*/ 2 w 174"/>
                <a:gd name="T29" fmla="*/ 20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4" h="243">
                  <a:moveTo>
                    <a:pt x="118" y="243"/>
                  </a:moveTo>
                  <a:cubicBezTo>
                    <a:pt x="118" y="243"/>
                    <a:pt x="118" y="243"/>
                    <a:pt x="118" y="243"/>
                  </a:cubicBezTo>
                  <a:cubicBezTo>
                    <a:pt x="0" y="202"/>
                    <a:pt x="0" y="202"/>
                    <a:pt x="0" y="202"/>
                  </a:cubicBezTo>
                  <a:cubicBezTo>
                    <a:pt x="0" y="202"/>
                    <a:pt x="0" y="202"/>
                    <a:pt x="0" y="201"/>
                  </a:cubicBezTo>
                  <a:cubicBezTo>
                    <a:pt x="0" y="201"/>
                    <a:pt x="0" y="201"/>
                    <a:pt x="0" y="200"/>
                  </a:cubicBezTo>
                  <a:cubicBezTo>
                    <a:pt x="173" y="0"/>
                    <a:pt x="173" y="0"/>
                    <a:pt x="173" y="0"/>
                  </a:cubicBezTo>
                  <a:cubicBezTo>
                    <a:pt x="173" y="0"/>
                    <a:pt x="173" y="0"/>
                    <a:pt x="174" y="0"/>
                  </a:cubicBezTo>
                  <a:cubicBezTo>
                    <a:pt x="174" y="0"/>
                    <a:pt x="174" y="1"/>
                    <a:pt x="174" y="1"/>
                  </a:cubicBezTo>
                  <a:cubicBezTo>
                    <a:pt x="119" y="243"/>
                    <a:pt x="119" y="243"/>
                    <a:pt x="119" y="243"/>
                  </a:cubicBezTo>
                  <a:cubicBezTo>
                    <a:pt x="119" y="243"/>
                    <a:pt x="119" y="243"/>
                    <a:pt x="118" y="243"/>
                  </a:cubicBezTo>
                  <a:cubicBezTo>
                    <a:pt x="118" y="243"/>
                    <a:pt x="118" y="243"/>
                    <a:pt x="118" y="243"/>
                  </a:cubicBezTo>
                  <a:close/>
                  <a:moveTo>
                    <a:pt x="2" y="201"/>
                  </a:moveTo>
                  <a:cubicBezTo>
                    <a:pt x="117" y="241"/>
                    <a:pt x="117" y="241"/>
                    <a:pt x="117" y="241"/>
                  </a:cubicBezTo>
                  <a:cubicBezTo>
                    <a:pt x="172" y="4"/>
                    <a:pt x="172" y="4"/>
                    <a:pt x="172" y="4"/>
                  </a:cubicBezTo>
                  <a:lnTo>
                    <a:pt x="2" y="201"/>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8" name="Freeform 53"/>
            <p:cNvSpPr>
              <a:spLocks noEditPoints="1"/>
            </p:cNvSpPr>
            <p:nvPr/>
          </p:nvSpPr>
          <p:spPr bwMode="auto">
            <a:xfrm>
              <a:off x="6656" y="3519"/>
              <a:ext cx="693" cy="599"/>
            </a:xfrm>
            <a:custGeom>
              <a:avLst/>
              <a:gdLst>
                <a:gd name="T0" fmla="*/ 1 w 282"/>
                <a:gd name="T1" fmla="*/ 243 h 243"/>
                <a:gd name="T2" fmla="*/ 0 w 282"/>
                <a:gd name="T3" fmla="*/ 243 h 243"/>
                <a:gd name="T4" fmla="*/ 0 w 282"/>
                <a:gd name="T5" fmla="*/ 242 h 243"/>
                <a:gd name="T6" fmla="*/ 55 w 282"/>
                <a:gd name="T7" fmla="*/ 1 h 243"/>
                <a:gd name="T8" fmla="*/ 56 w 282"/>
                <a:gd name="T9" fmla="*/ 0 h 243"/>
                <a:gd name="T10" fmla="*/ 57 w 282"/>
                <a:gd name="T11" fmla="*/ 0 h 243"/>
                <a:gd name="T12" fmla="*/ 282 w 282"/>
                <a:gd name="T13" fmla="*/ 217 h 243"/>
                <a:gd name="T14" fmla="*/ 282 w 282"/>
                <a:gd name="T15" fmla="*/ 218 h 243"/>
                <a:gd name="T16" fmla="*/ 281 w 282"/>
                <a:gd name="T17" fmla="*/ 219 h 243"/>
                <a:gd name="T18" fmla="*/ 1 w 282"/>
                <a:gd name="T19" fmla="*/ 243 h 243"/>
                <a:gd name="T20" fmla="*/ 1 w 282"/>
                <a:gd name="T21" fmla="*/ 243 h 243"/>
                <a:gd name="T22" fmla="*/ 57 w 282"/>
                <a:gd name="T23" fmla="*/ 3 h 243"/>
                <a:gd name="T24" fmla="*/ 2 w 282"/>
                <a:gd name="T25" fmla="*/ 241 h 243"/>
                <a:gd name="T26" fmla="*/ 279 w 282"/>
                <a:gd name="T27" fmla="*/ 217 h 243"/>
                <a:gd name="T28" fmla="*/ 57 w 282"/>
                <a:gd name="T29" fmla="*/ 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2" h="243">
                  <a:moveTo>
                    <a:pt x="1" y="243"/>
                  </a:moveTo>
                  <a:cubicBezTo>
                    <a:pt x="1" y="243"/>
                    <a:pt x="0" y="243"/>
                    <a:pt x="0" y="243"/>
                  </a:cubicBezTo>
                  <a:cubicBezTo>
                    <a:pt x="0" y="243"/>
                    <a:pt x="0" y="243"/>
                    <a:pt x="0" y="242"/>
                  </a:cubicBezTo>
                  <a:cubicBezTo>
                    <a:pt x="55" y="1"/>
                    <a:pt x="55" y="1"/>
                    <a:pt x="55" y="1"/>
                  </a:cubicBezTo>
                  <a:cubicBezTo>
                    <a:pt x="56" y="0"/>
                    <a:pt x="56" y="0"/>
                    <a:pt x="56" y="0"/>
                  </a:cubicBezTo>
                  <a:cubicBezTo>
                    <a:pt x="56" y="0"/>
                    <a:pt x="57" y="0"/>
                    <a:pt x="57" y="0"/>
                  </a:cubicBezTo>
                  <a:cubicBezTo>
                    <a:pt x="282" y="217"/>
                    <a:pt x="282" y="217"/>
                    <a:pt x="282" y="217"/>
                  </a:cubicBezTo>
                  <a:cubicBezTo>
                    <a:pt x="282" y="217"/>
                    <a:pt x="282" y="218"/>
                    <a:pt x="282" y="218"/>
                  </a:cubicBezTo>
                  <a:cubicBezTo>
                    <a:pt x="282" y="219"/>
                    <a:pt x="282" y="219"/>
                    <a:pt x="281" y="219"/>
                  </a:cubicBezTo>
                  <a:cubicBezTo>
                    <a:pt x="1" y="243"/>
                    <a:pt x="1" y="243"/>
                    <a:pt x="1" y="243"/>
                  </a:cubicBezTo>
                  <a:cubicBezTo>
                    <a:pt x="1" y="243"/>
                    <a:pt x="1" y="243"/>
                    <a:pt x="1" y="243"/>
                  </a:cubicBezTo>
                  <a:close/>
                  <a:moveTo>
                    <a:pt x="57" y="3"/>
                  </a:moveTo>
                  <a:cubicBezTo>
                    <a:pt x="2" y="241"/>
                    <a:pt x="2" y="241"/>
                    <a:pt x="2" y="241"/>
                  </a:cubicBezTo>
                  <a:cubicBezTo>
                    <a:pt x="279" y="217"/>
                    <a:pt x="279" y="217"/>
                    <a:pt x="279" y="217"/>
                  </a:cubicBezTo>
                  <a:lnTo>
                    <a:pt x="57" y="3"/>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9" name="Freeform 54"/>
            <p:cNvSpPr>
              <a:spLocks noEditPoints="1"/>
            </p:cNvSpPr>
            <p:nvPr/>
          </p:nvSpPr>
          <p:spPr bwMode="auto">
            <a:xfrm>
              <a:off x="6791" y="2991"/>
              <a:ext cx="578" cy="533"/>
            </a:xfrm>
            <a:custGeom>
              <a:avLst/>
              <a:gdLst>
                <a:gd name="T0" fmla="*/ 1 w 235"/>
                <a:gd name="T1" fmla="*/ 216 h 216"/>
                <a:gd name="T2" fmla="*/ 1 w 235"/>
                <a:gd name="T3" fmla="*/ 216 h 216"/>
                <a:gd name="T4" fmla="*/ 1 w 235"/>
                <a:gd name="T5" fmla="*/ 214 h 216"/>
                <a:gd name="T6" fmla="*/ 110 w 235"/>
                <a:gd name="T7" fmla="*/ 0 h 216"/>
                <a:gd name="T8" fmla="*/ 111 w 235"/>
                <a:gd name="T9" fmla="*/ 0 h 216"/>
                <a:gd name="T10" fmla="*/ 112 w 235"/>
                <a:gd name="T11" fmla="*/ 0 h 216"/>
                <a:gd name="T12" fmla="*/ 235 w 235"/>
                <a:gd name="T13" fmla="*/ 94 h 216"/>
                <a:gd name="T14" fmla="*/ 235 w 235"/>
                <a:gd name="T15" fmla="*/ 95 h 216"/>
                <a:gd name="T16" fmla="*/ 235 w 235"/>
                <a:gd name="T17" fmla="*/ 96 h 216"/>
                <a:gd name="T18" fmla="*/ 2 w 235"/>
                <a:gd name="T19" fmla="*/ 216 h 216"/>
                <a:gd name="T20" fmla="*/ 1 w 235"/>
                <a:gd name="T21" fmla="*/ 216 h 216"/>
                <a:gd name="T22" fmla="*/ 111 w 235"/>
                <a:gd name="T23" fmla="*/ 2 h 216"/>
                <a:gd name="T24" fmla="*/ 4 w 235"/>
                <a:gd name="T25" fmla="*/ 213 h 216"/>
                <a:gd name="T26" fmla="*/ 232 w 235"/>
                <a:gd name="T27" fmla="*/ 95 h 216"/>
                <a:gd name="T28" fmla="*/ 111 w 235"/>
                <a:gd name="T29" fmla="*/ 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5" h="216">
                  <a:moveTo>
                    <a:pt x="1" y="216"/>
                  </a:moveTo>
                  <a:cubicBezTo>
                    <a:pt x="1" y="216"/>
                    <a:pt x="1" y="216"/>
                    <a:pt x="1" y="216"/>
                  </a:cubicBezTo>
                  <a:cubicBezTo>
                    <a:pt x="0" y="215"/>
                    <a:pt x="0" y="215"/>
                    <a:pt x="1" y="214"/>
                  </a:cubicBezTo>
                  <a:cubicBezTo>
                    <a:pt x="110" y="0"/>
                    <a:pt x="110" y="0"/>
                    <a:pt x="110" y="0"/>
                  </a:cubicBezTo>
                  <a:cubicBezTo>
                    <a:pt x="110" y="0"/>
                    <a:pt x="111" y="0"/>
                    <a:pt x="111" y="0"/>
                  </a:cubicBezTo>
                  <a:cubicBezTo>
                    <a:pt x="111" y="0"/>
                    <a:pt x="111" y="0"/>
                    <a:pt x="112" y="0"/>
                  </a:cubicBezTo>
                  <a:cubicBezTo>
                    <a:pt x="235" y="94"/>
                    <a:pt x="235" y="94"/>
                    <a:pt x="235" y="94"/>
                  </a:cubicBezTo>
                  <a:cubicBezTo>
                    <a:pt x="235" y="95"/>
                    <a:pt x="235" y="95"/>
                    <a:pt x="235" y="95"/>
                  </a:cubicBezTo>
                  <a:cubicBezTo>
                    <a:pt x="235" y="96"/>
                    <a:pt x="235" y="96"/>
                    <a:pt x="235" y="96"/>
                  </a:cubicBezTo>
                  <a:cubicBezTo>
                    <a:pt x="2" y="216"/>
                    <a:pt x="2" y="216"/>
                    <a:pt x="2" y="216"/>
                  </a:cubicBezTo>
                  <a:cubicBezTo>
                    <a:pt x="2" y="216"/>
                    <a:pt x="2" y="216"/>
                    <a:pt x="1" y="216"/>
                  </a:cubicBezTo>
                  <a:close/>
                  <a:moveTo>
                    <a:pt x="111" y="2"/>
                  </a:moveTo>
                  <a:cubicBezTo>
                    <a:pt x="4" y="213"/>
                    <a:pt x="4" y="213"/>
                    <a:pt x="4" y="213"/>
                  </a:cubicBezTo>
                  <a:cubicBezTo>
                    <a:pt x="232" y="95"/>
                    <a:pt x="232" y="95"/>
                    <a:pt x="232" y="95"/>
                  </a:cubicBezTo>
                  <a:lnTo>
                    <a:pt x="111" y="2"/>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0" name="Freeform 55"/>
            <p:cNvSpPr>
              <a:spLocks noEditPoints="1"/>
            </p:cNvSpPr>
            <p:nvPr/>
          </p:nvSpPr>
          <p:spPr bwMode="auto">
            <a:xfrm>
              <a:off x="6791" y="3282"/>
              <a:ext cx="796" cy="777"/>
            </a:xfrm>
            <a:custGeom>
              <a:avLst/>
              <a:gdLst>
                <a:gd name="T0" fmla="*/ 226 w 324"/>
                <a:gd name="T1" fmla="*/ 315 h 315"/>
                <a:gd name="T2" fmla="*/ 226 w 324"/>
                <a:gd name="T3" fmla="*/ 315 h 315"/>
                <a:gd name="T4" fmla="*/ 1 w 324"/>
                <a:gd name="T5" fmla="*/ 98 h 315"/>
                <a:gd name="T6" fmla="*/ 0 w 324"/>
                <a:gd name="T7" fmla="*/ 97 h 315"/>
                <a:gd name="T8" fmla="*/ 1 w 324"/>
                <a:gd name="T9" fmla="*/ 96 h 315"/>
                <a:gd name="T10" fmla="*/ 323 w 324"/>
                <a:gd name="T11" fmla="*/ 0 h 315"/>
                <a:gd name="T12" fmla="*/ 324 w 324"/>
                <a:gd name="T13" fmla="*/ 0 h 315"/>
                <a:gd name="T14" fmla="*/ 324 w 324"/>
                <a:gd name="T15" fmla="*/ 1 h 315"/>
                <a:gd name="T16" fmla="*/ 227 w 324"/>
                <a:gd name="T17" fmla="*/ 314 h 315"/>
                <a:gd name="T18" fmla="*/ 226 w 324"/>
                <a:gd name="T19" fmla="*/ 315 h 315"/>
                <a:gd name="T20" fmla="*/ 226 w 324"/>
                <a:gd name="T21" fmla="*/ 315 h 315"/>
                <a:gd name="T22" fmla="*/ 3 w 324"/>
                <a:gd name="T23" fmla="*/ 97 h 315"/>
                <a:gd name="T24" fmla="*/ 226 w 324"/>
                <a:gd name="T25" fmla="*/ 312 h 315"/>
                <a:gd name="T26" fmla="*/ 321 w 324"/>
                <a:gd name="T27" fmla="*/ 2 h 315"/>
                <a:gd name="T28" fmla="*/ 3 w 324"/>
                <a:gd name="T29" fmla="*/ 97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4" h="315">
                  <a:moveTo>
                    <a:pt x="226" y="315"/>
                  </a:moveTo>
                  <a:cubicBezTo>
                    <a:pt x="226" y="315"/>
                    <a:pt x="226" y="315"/>
                    <a:pt x="226" y="315"/>
                  </a:cubicBezTo>
                  <a:cubicBezTo>
                    <a:pt x="1" y="98"/>
                    <a:pt x="1" y="98"/>
                    <a:pt x="1" y="98"/>
                  </a:cubicBezTo>
                  <a:cubicBezTo>
                    <a:pt x="1" y="97"/>
                    <a:pt x="0" y="97"/>
                    <a:pt x="0" y="97"/>
                  </a:cubicBezTo>
                  <a:cubicBezTo>
                    <a:pt x="1" y="96"/>
                    <a:pt x="1" y="96"/>
                    <a:pt x="1" y="96"/>
                  </a:cubicBezTo>
                  <a:cubicBezTo>
                    <a:pt x="323" y="0"/>
                    <a:pt x="323" y="0"/>
                    <a:pt x="323" y="0"/>
                  </a:cubicBezTo>
                  <a:cubicBezTo>
                    <a:pt x="323" y="0"/>
                    <a:pt x="323" y="0"/>
                    <a:pt x="324" y="0"/>
                  </a:cubicBezTo>
                  <a:cubicBezTo>
                    <a:pt x="324" y="0"/>
                    <a:pt x="324" y="1"/>
                    <a:pt x="324" y="1"/>
                  </a:cubicBezTo>
                  <a:cubicBezTo>
                    <a:pt x="227" y="314"/>
                    <a:pt x="227" y="314"/>
                    <a:pt x="227" y="314"/>
                  </a:cubicBezTo>
                  <a:cubicBezTo>
                    <a:pt x="227" y="314"/>
                    <a:pt x="227" y="315"/>
                    <a:pt x="226" y="315"/>
                  </a:cubicBezTo>
                  <a:cubicBezTo>
                    <a:pt x="226" y="315"/>
                    <a:pt x="226" y="315"/>
                    <a:pt x="226" y="315"/>
                  </a:cubicBezTo>
                  <a:close/>
                  <a:moveTo>
                    <a:pt x="3" y="97"/>
                  </a:moveTo>
                  <a:cubicBezTo>
                    <a:pt x="226" y="312"/>
                    <a:pt x="226" y="312"/>
                    <a:pt x="226" y="312"/>
                  </a:cubicBezTo>
                  <a:cubicBezTo>
                    <a:pt x="321" y="2"/>
                    <a:pt x="321" y="2"/>
                    <a:pt x="321" y="2"/>
                  </a:cubicBezTo>
                  <a:lnTo>
                    <a:pt x="3" y="97"/>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1" name="Freeform 56"/>
            <p:cNvSpPr>
              <a:spLocks noEditPoints="1"/>
            </p:cNvSpPr>
            <p:nvPr/>
          </p:nvSpPr>
          <p:spPr bwMode="auto">
            <a:xfrm>
              <a:off x="6791" y="3223"/>
              <a:ext cx="796" cy="301"/>
            </a:xfrm>
            <a:custGeom>
              <a:avLst/>
              <a:gdLst>
                <a:gd name="T0" fmla="*/ 1 w 324"/>
                <a:gd name="T1" fmla="*/ 122 h 122"/>
                <a:gd name="T2" fmla="*/ 1 w 324"/>
                <a:gd name="T3" fmla="*/ 121 h 122"/>
                <a:gd name="T4" fmla="*/ 1 w 324"/>
                <a:gd name="T5" fmla="*/ 120 h 122"/>
                <a:gd name="T6" fmla="*/ 234 w 324"/>
                <a:gd name="T7" fmla="*/ 0 h 122"/>
                <a:gd name="T8" fmla="*/ 234 w 324"/>
                <a:gd name="T9" fmla="*/ 0 h 122"/>
                <a:gd name="T10" fmla="*/ 323 w 324"/>
                <a:gd name="T11" fmla="*/ 24 h 122"/>
                <a:gd name="T12" fmla="*/ 324 w 324"/>
                <a:gd name="T13" fmla="*/ 25 h 122"/>
                <a:gd name="T14" fmla="*/ 323 w 324"/>
                <a:gd name="T15" fmla="*/ 26 h 122"/>
                <a:gd name="T16" fmla="*/ 2 w 324"/>
                <a:gd name="T17" fmla="*/ 122 h 122"/>
                <a:gd name="T18" fmla="*/ 1 w 324"/>
                <a:gd name="T19" fmla="*/ 122 h 122"/>
                <a:gd name="T20" fmla="*/ 234 w 324"/>
                <a:gd name="T21" fmla="*/ 2 h 122"/>
                <a:gd name="T22" fmla="*/ 11 w 324"/>
                <a:gd name="T23" fmla="*/ 117 h 122"/>
                <a:gd name="T24" fmla="*/ 319 w 324"/>
                <a:gd name="T25" fmla="*/ 25 h 122"/>
                <a:gd name="T26" fmla="*/ 234 w 324"/>
                <a:gd name="T27" fmla="*/ 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4" h="122">
                  <a:moveTo>
                    <a:pt x="1" y="122"/>
                  </a:moveTo>
                  <a:cubicBezTo>
                    <a:pt x="1" y="122"/>
                    <a:pt x="1" y="122"/>
                    <a:pt x="1" y="121"/>
                  </a:cubicBezTo>
                  <a:cubicBezTo>
                    <a:pt x="0" y="121"/>
                    <a:pt x="1" y="120"/>
                    <a:pt x="1" y="120"/>
                  </a:cubicBezTo>
                  <a:cubicBezTo>
                    <a:pt x="234" y="0"/>
                    <a:pt x="234" y="0"/>
                    <a:pt x="234" y="0"/>
                  </a:cubicBezTo>
                  <a:cubicBezTo>
                    <a:pt x="234" y="0"/>
                    <a:pt x="234" y="0"/>
                    <a:pt x="234" y="0"/>
                  </a:cubicBezTo>
                  <a:cubicBezTo>
                    <a:pt x="323" y="24"/>
                    <a:pt x="323" y="24"/>
                    <a:pt x="323" y="24"/>
                  </a:cubicBezTo>
                  <a:cubicBezTo>
                    <a:pt x="323" y="24"/>
                    <a:pt x="324" y="24"/>
                    <a:pt x="324" y="25"/>
                  </a:cubicBezTo>
                  <a:cubicBezTo>
                    <a:pt x="324" y="25"/>
                    <a:pt x="324" y="26"/>
                    <a:pt x="323" y="26"/>
                  </a:cubicBezTo>
                  <a:cubicBezTo>
                    <a:pt x="2" y="122"/>
                    <a:pt x="2" y="122"/>
                    <a:pt x="2" y="122"/>
                  </a:cubicBezTo>
                  <a:cubicBezTo>
                    <a:pt x="2" y="122"/>
                    <a:pt x="1" y="122"/>
                    <a:pt x="1" y="122"/>
                  </a:cubicBezTo>
                  <a:close/>
                  <a:moveTo>
                    <a:pt x="234" y="2"/>
                  </a:moveTo>
                  <a:cubicBezTo>
                    <a:pt x="11" y="117"/>
                    <a:pt x="11" y="117"/>
                    <a:pt x="11" y="117"/>
                  </a:cubicBezTo>
                  <a:cubicBezTo>
                    <a:pt x="319" y="25"/>
                    <a:pt x="319" y="25"/>
                    <a:pt x="319" y="25"/>
                  </a:cubicBezTo>
                  <a:lnTo>
                    <a:pt x="234" y="2"/>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3" name="Freeform 57"/>
            <p:cNvSpPr>
              <a:spLocks noEditPoints="1"/>
            </p:cNvSpPr>
            <p:nvPr/>
          </p:nvSpPr>
          <p:spPr bwMode="auto">
            <a:xfrm>
              <a:off x="3378" y="3430"/>
              <a:ext cx="797" cy="387"/>
            </a:xfrm>
            <a:custGeom>
              <a:avLst/>
              <a:gdLst>
                <a:gd name="T0" fmla="*/ 1 w 324"/>
                <a:gd name="T1" fmla="*/ 157 h 157"/>
                <a:gd name="T2" fmla="*/ 0 w 324"/>
                <a:gd name="T3" fmla="*/ 157 h 157"/>
                <a:gd name="T4" fmla="*/ 1 w 324"/>
                <a:gd name="T5" fmla="*/ 156 h 157"/>
                <a:gd name="T6" fmla="*/ 267 w 324"/>
                <a:gd name="T7" fmla="*/ 0 h 157"/>
                <a:gd name="T8" fmla="*/ 268 w 324"/>
                <a:gd name="T9" fmla="*/ 0 h 157"/>
                <a:gd name="T10" fmla="*/ 268 w 324"/>
                <a:gd name="T11" fmla="*/ 0 h 157"/>
                <a:gd name="T12" fmla="*/ 323 w 324"/>
                <a:gd name="T13" fmla="*/ 98 h 157"/>
                <a:gd name="T14" fmla="*/ 323 w 324"/>
                <a:gd name="T15" fmla="*/ 99 h 157"/>
                <a:gd name="T16" fmla="*/ 323 w 324"/>
                <a:gd name="T17" fmla="*/ 99 h 157"/>
                <a:gd name="T18" fmla="*/ 1 w 324"/>
                <a:gd name="T19" fmla="*/ 157 h 157"/>
                <a:gd name="T20" fmla="*/ 1 w 324"/>
                <a:gd name="T21" fmla="*/ 157 h 157"/>
                <a:gd name="T22" fmla="*/ 267 w 324"/>
                <a:gd name="T23" fmla="*/ 2 h 157"/>
                <a:gd name="T24" fmla="*/ 6 w 324"/>
                <a:gd name="T25" fmla="*/ 154 h 157"/>
                <a:gd name="T26" fmla="*/ 321 w 324"/>
                <a:gd name="T27" fmla="*/ 98 h 157"/>
                <a:gd name="T28" fmla="*/ 267 w 324"/>
                <a:gd name="T29" fmla="*/ 2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4" h="157">
                  <a:moveTo>
                    <a:pt x="1" y="157"/>
                  </a:moveTo>
                  <a:cubicBezTo>
                    <a:pt x="1" y="157"/>
                    <a:pt x="1" y="157"/>
                    <a:pt x="0" y="157"/>
                  </a:cubicBezTo>
                  <a:cubicBezTo>
                    <a:pt x="0" y="156"/>
                    <a:pt x="0" y="156"/>
                    <a:pt x="1" y="156"/>
                  </a:cubicBezTo>
                  <a:cubicBezTo>
                    <a:pt x="267" y="0"/>
                    <a:pt x="267" y="0"/>
                    <a:pt x="267" y="0"/>
                  </a:cubicBezTo>
                  <a:cubicBezTo>
                    <a:pt x="267" y="0"/>
                    <a:pt x="267" y="0"/>
                    <a:pt x="268" y="0"/>
                  </a:cubicBezTo>
                  <a:cubicBezTo>
                    <a:pt x="268" y="0"/>
                    <a:pt x="268" y="0"/>
                    <a:pt x="268" y="0"/>
                  </a:cubicBezTo>
                  <a:cubicBezTo>
                    <a:pt x="323" y="98"/>
                    <a:pt x="323" y="98"/>
                    <a:pt x="323" y="98"/>
                  </a:cubicBezTo>
                  <a:cubicBezTo>
                    <a:pt x="323" y="98"/>
                    <a:pt x="324" y="99"/>
                    <a:pt x="323" y="99"/>
                  </a:cubicBezTo>
                  <a:cubicBezTo>
                    <a:pt x="323" y="99"/>
                    <a:pt x="323" y="99"/>
                    <a:pt x="323" y="99"/>
                  </a:cubicBezTo>
                  <a:cubicBezTo>
                    <a:pt x="1" y="157"/>
                    <a:pt x="1" y="157"/>
                    <a:pt x="1" y="157"/>
                  </a:cubicBezTo>
                  <a:cubicBezTo>
                    <a:pt x="1" y="157"/>
                    <a:pt x="1" y="157"/>
                    <a:pt x="1" y="157"/>
                  </a:cubicBezTo>
                  <a:close/>
                  <a:moveTo>
                    <a:pt x="267" y="2"/>
                  </a:moveTo>
                  <a:cubicBezTo>
                    <a:pt x="6" y="154"/>
                    <a:pt x="6" y="154"/>
                    <a:pt x="6" y="154"/>
                  </a:cubicBezTo>
                  <a:cubicBezTo>
                    <a:pt x="321" y="98"/>
                    <a:pt x="321" y="98"/>
                    <a:pt x="321" y="98"/>
                  </a:cubicBezTo>
                  <a:lnTo>
                    <a:pt x="267" y="2"/>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8" name="Freeform 58"/>
            <p:cNvSpPr>
              <a:spLocks noEditPoints="1"/>
            </p:cNvSpPr>
            <p:nvPr/>
          </p:nvSpPr>
          <p:spPr bwMode="auto">
            <a:xfrm>
              <a:off x="4035" y="3349"/>
              <a:ext cx="408" cy="325"/>
            </a:xfrm>
            <a:custGeom>
              <a:avLst/>
              <a:gdLst>
                <a:gd name="T0" fmla="*/ 56 w 166"/>
                <a:gd name="T1" fmla="*/ 132 h 132"/>
                <a:gd name="T2" fmla="*/ 55 w 166"/>
                <a:gd name="T3" fmla="*/ 132 h 132"/>
                <a:gd name="T4" fmla="*/ 55 w 166"/>
                <a:gd name="T5" fmla="*/ 132 h 132"/>
                <a:gd name="T6" fmla="*/ 0 w 166"/>
                <a:gd name="T7" fmla="*/ 34 h 132"/>
                <a:gd name="T8" fmla="*/ 0 w 166"/>
                <a:gd name="T9" fmla="*/ 33 h 132"/>
                <a:gd name="T10" fmla="*/ 0 w 166"/>
                <a:gd name="T11" fmla="*/ 33 h 132"/>
                <a:gd name="T12" fmla="*/ 165 w 166"/>
                <a:gd name="T13" fmla="*/ 0 h 132"/>
                <a:gd name="T14" fmla="*/ 166 w 166"/>
                <a:gd name="T15" fmla="*/ 0 h 132"/>
                <a:gd name="T16" fmla="*/ 166 w 166"/>
                <a:gd name="T17" fmla="*/ 1 h 132"/>
                <a:gd name="T18" fmla="*/ 56 w 166"/>
                <a:gd name="T19" fmla="*/ 132 h 132"/>
                <a:gd name="T20" fmla="*/ 56 w 166"/>
                <a:gd name="T21" fmla="*/ 132 h 132"/>
                <a:gd name="T22" fmla="*/ 2 w 166"/>
                <a:gd name="T23" fmla="*/ 34 h 132"/>
                <a:gd name="T24" fmla="*/ 56 w 166"/>
                <a:gd name="T25" fmla="*/ 130 h 132"/>
                <a:gd name="T26" fmla="*/ 162 w 166"/>
                <a:gd name="T27" fmla="*/ 2 h 132"/>
                <a:gd name="T28" fmla="*/ 2 w 166"/>
                <a:gd name="T29" fmla="*/ 34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6" h="132">
                  <a:moveTo>
                    <a:pt x="56" y="132"/>
                  </a:moveTo>
                  <a:cubicBezTo>
                    <a:pt x="56" y="132"/>
                    <a:pt x="55" y="132"/>
                    <a:pt x="55" y="132"/>
                  </a:cubicBezTo>
                  <a:cubicBezTo>
                    <a:pt x="55" y="132"/>
                    <a:pt x="55" y="132"/>
                    <a:pt x="55" y="132"/>
                  </a:cubicBezTo>
                  <a:cubicBezTo>
                    <a:pt x="0" y="34"/>
                    <a:pt x="0" y="34"/>
                    <a:pt x="0" y="34"/>
                  </a:cubicBezTo>
                  <a:cubicBezTo>
                    <a:pt x="0" y="34"/>
                    <a:pt x="0" y="33"/>
                    <a:pt x="0" y="33"/>
                  </a:cubicBezTo>
                  <a:cubicBezTo>
                    <a:pt x="0" y="33"/>
                    <a:pt x="0" y="33"/>
                    <a:pt x="0" y="33"/>
                  </a:cubicBezTo>
                  <a:cubicBezTo>
                    <a:pt x="165" y="0"/>
                    <a:pt x="165" y="0"/>
                    <a:pt x="165" y="0"/>
                  </a:cubicBezTo>
                  <a:cubicBezTo>
                    <a:pt x="165" y="0"/>
                    <a:pt x="165" y="0"/>
                    <a:pt x="166" y="0"/>
                  </a:cubicBezTo>
                  <a:cubicBezTo>
                    <a:pt x="166" y="1"/>
                    <a:pt x="166" y="1"/>
                    <a:pt x="166" y="1"/>
                  </a:cubicBezTo>
                  <a:cubicBezTo>
                    <a:pt x="56" y="132"/>
                    <a:pt x="56" y="132"/>
                    <a:pt x="56" y="132"/>
                  </a:cubicBezTo>
                  <a:cubicBezTo>
                    <a:pt x="56" y="132"/>
                    <a:pt x="56" y="132"/>
                    <a:pt x="56" y="132"/>
                  </a:cubicBezTo>
                  <a:close/>
                  <a:moveTo>
                    <a:pt x="2" y="34"/>
                  </a:moveTo>
                  <a:cubicBezTo>
                    <a:pt x="56" y="130"/>
                    <a:pt x="56" y="130"/>
                    <a:pt x="56" y="130"/>
                  </a:cubicBezTo>
                  <a:cubicBezTo>
                    <a:pt x="162" y="2"/>
                    <a:pt x="162" y="2"/>
                    <a:pt x="162" y="2"/>
                  </a:cubicBezTo>
                  <a:lnTo>
                    <a:pt x="2" y="34"/>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4" name="Freeform 59"/>
            <p:cNvSpPr/>
            <p:nvPr/>
          </p:nvSpPr>
          <p:spPr bwMode="auto">
            <a:xfrm>
              <a:off x="5313" y="1551"/>
              <a:ext cx="130" cy="496"/>
            </a:xfrm>
            <a:custGeom>
              <a:avLst/>
              <a:gdLst>
                <a:gd name="T0" fmla="*/ 1 w 53"/>
                <a:gd name="T1" fmla="*/ 201 h 201"/>
                <a:gd name="T2" fmla="*/ 0 w 53"/>
                <a:gd name="T3" fmla="*/ 201 h 201"/>
                <a:gd name="T4" fmla="*/ 0 w 53"/>
                <a:gd name="T5" fmla="*/ 200 h 201"/>
                <a:gd name="T6" fmla="*/ 51 w 53"/>
                <a:gd name="T7" fmla="*/ 1 h 201"/>
                <a:gd name="T8" fmla="*/ 52 w 53"/>
                <a:gd name="T9" fmla="*/ 1 h 201"/>
                <a:gd name="T10" fmla="*/ 53 w 53"/>
                <a:gd name="T11" fmla="*/ 2 h 201"/>
                <a:gd name="T12" fmla="*/ 1 w 53"/>
                <a:gd name="T13" fmla="*/ 201 h 201"/>
                <a:gd name="T14" fmla="*/ 1 w 53"/>
                <a:gd name="T15" fmla="*/ 201 h 2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201">
                  <a:moveTo>
                    <a:pt x="1" y="201"/>
                  </a:moveTo>
                  <a:cubicBezTo>
                    <a:pt x="0" y="201"/>
                    <a:pt x="0" y="201"/>
                    <a:pt x="0" y="201"/>
                  </a:cubicBezTo>
                  <a:cubicBezTo>
                    <a:pt x="0" y="201"/>
                    <a:pt x="0" y="201"/>
                    <a:pt x="0" y="200"/>
                  </a:cubicBezTo>
                  <a:cubicBezTo>
                    <a:pt x="51" y="1"/>
                    <a:pt x="51" y="1"/>
                    <a:pt x="51" y="1"/>
                  </a:cubicBezTo>
                  <a:cubicBezTo>
                    <a:pt x="51" y="1"/>
                    <a:pt x="52" y="0"/>
                    <a:pt x="52" y="1"/>
                  </a:cubicBezTo>
                  <a:cubicBezTo>
                    <a:pt x="53" y="1"/>
                    <a:pt x="53" y="1"/>
                    <a:pt x="53" y="2"/>
                  </a:cubicBezTo>
                  <a:cubicBezTo>
                    <a:pt x="1" y="201"/>
                    <a:pt x="1" y="201"/>
                    <a:pt x="1" y="201"/>
                  </a:cubicBezTo>
                  <a:cubicBezTo>
                    <a:pt x="1" y="201"/>
                    <a:pt x="1" y="201"/>
                    <a:pt x="1" y="201"/>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6" name="Freeform 60"/>
            <p:cNvSpPr>
              <a:spLocks noEditPoints="1"/>
            </p:cNvSpPr>
            <p:nvPr/>
          </p:nvSpPr>
          <p:spPr bwMode="auto">
            <a:xfrm>
              <a:off x="5313" y="1554"/>
              <a:ext cx="664" cy="493"/>
            </a:xfrm>
            <a:custGeom>
              <a:avLst/>
              <a:gdLst>
                <a:gd name="T0" fmla="*/ 1 w 270"/>
                <a:gd name="T1" fmla="*/ 200 h 200"/>
                <a:gd name="T2" fmla="*/ 0 w 270"/>
                <a:gd name="T3" fmla="*/ 200 h 200"/>
                <a:gd name="T4" fmla="*/ 0 w 270"/>
                <a:gd name="T5" fmla="*/ 199 h 200"/>
                <a:gd name="T6" fmla="*/ 51 w 270"/>
                <a:gd name="T7" fmla="*/ 0 h 200"/>
                <a:gd name="T8" fmla="*/ 52 w 270"/>
                <a:gd name="T9" fmla="*/ 0 h 200"/>
                <a:gd name="T10" fmla="*/ 52 w 270"/>
                <a:gd name="T11" fmla="*/ 0 h 200"/>
                <a:gd name="T12" fmla="*/ 269 w 270"/>
                <a:gd name="T13" fmla="*/ 65 h 200"/>
                <a:gd name="T14" fmla="*/ 270 w 270"/>
                <a:gd name="T15" fmla="*/ 66 h 200"/>
                <a:gd name="T16" fmla="*/ 270 w 270"/>
                <a:gd name="T17" fmla="*/ 67 h 200"/>
                <a:gd name="T18" fmla="*/ 1 w 270"/>
                <a:gd name="T19" fmla="*/ 200 h 200"/>
                <a:gd name="T20" fmla="*/ 1 w 270"/>
                <a:gd name="T21" fmla="*/ 200 h 200"/>
                <a:gd name="T22" fmla="*/ 53 w 270"/>
                <a:gd name="T23" fmla="*/ 2 h 200"/>
                <a:gd name="T24" fmla="*/ 2 w 270"/>
                <a:gd name="T25" fmla="*/ 198 h 200"/>
                <a:gd name="T26" fmla="*/ 267 w 270"/>
                <a:gd name="T27" fmla="*/ 66 h 200"/>
                <a:gd name="T28" fmla="*/ 53 w 270"/>
                <a:gd name="T29" fmla="*/ 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0" h="200">
                  <a:moveTo>
                    <a:pt x="1" y="200"/>
                  </a:moveTo>
                  <a:cubicBezTo>
                    <a:pt x="0" y="200"/>
                    <a:pt x="0" y="200"/>
                    <a:pt x="0" y="200"/>
                  </a:cubicBezTo>
                  <a:cubicBezTo>
                    <a:pt x="0" y="200"/>
                    <a:pt x="0" y="199"/>
                    <a:pt x="0" y="199"/>
                  </a:cubicBezTo>
                  <a:cubicBezTo>
                    <a:pt x="51" y="0"/>
                    <a:pt x="51" y="0"/>
                    <a:pt x="51" y="0"/>
                  </a:cubicBezTo>
                  <a:cubicBezTo>
                    <a:pt x="51" y="0"/>
                    <a:pt x="52" y="0"/>
                    <a:pt x="52" y="0"/>
                  </a:cubicBezTo>
                  <a:cubicBezTo>
                    <a:pt x="52" y="0"/>
                    <a:pt x="52" y="0"/>
                    <a:pt x="52" y="0"/>
                  </a:cubicBezTo>
                  <a:cubicBezTo>
                    <a:pt x="269" y="65"/>
                    <a:pt x="269" y="65"/>
                    <a:pt x="269" y="65"/>
                  </a:cubicBezTo>
                  <a:cubicBezTo>
                    <a:pt x="270" y="65"/>
                    <a:pt x="270" y="65"/>
                    <a:pt x="270" y="66"/>
                  </a:cubicBezTo>
                  <a:cubicBezTo>
                    <a:pt x="270" y="66"/>
                    <a:pt x="270" y="66"/>
                    <a:pt x="270" y="67"/>
                  </a:cubicBezTo>
                  <a:cubicBezTo>
                    <a:pt x="1" y="200"/>
                    <a:pt x="1" y="200"/>
                    <a:pt x="1" y="200"/>
                  </a:cubicBezTo>
                  <a:cubicBezTo>
                    <a:pt x="1" y="200"/>
                    <a:pt x="1" y="200"/>
                    <a:pt x="1" y="200"/>
                  </a:cubicBezTo>
                  <a:close/>
                  <a:moveTo>
                    <a:pt x="53" y="2"/>
                  </a:moveTo>
                  <a:cubicBezTo>
                    <a:pt x="2" y="198"/>
                    <a:pt x="2" y="198"/>
                    <a:pt x="2" y="198"/>
                  </a:cubicBezTo>
                  <a:cubicBezTo>
                    <a:pt x="267" y="66"/>
                    <a:pt x="267" y="66"/>
                    <a:pt x="267" y="66"/>
                  </a:cubicBezTo>
                  <a:lnTo>
                    <a:pt x="53" y="2"/>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7" name="Freeform 61"/>
            <p:cNvSpPr>
              <a:spLocks noEditPoints="1"/>
            </p:cNvSpPr>
            <p:nvPr/>
          </p:nvSpPr>
          <p:spPr bwMode="auto">
            <a:xfrm>
              <a:off x="5313" y="2042"/>
              <a:ext cx="777" cy="629"/>
            </a:xfrm>
            <a:custGeom>
              <a:avLst/>
              <a:gdLst>
                <a:gd name="T0" fmla="*/ 77 w 316"/>
                <a:gd name="T1" fmla="*/ 255 h 255"/>
                <a:gd name="T2" fmla="*/ 76 w 316"/>
                <a:gd name="T3" fmla="*/ 254 h 255"/>
                <a:gd name="T4" fmla="*/ 0 w 316"/>
                <a:gd name="T5" fmla="*/ 2 h 255"/>
                <a:gd name="T6" fmla="*/ 0 w 316"/>
                <a:gd name="T7" fmla="*/ 1 h 255"/>
                <a:gd name="T8" fmla="*/ 1 w 316"/>
                <a:gd name="T9" fmla="*/ 1 h 255"/>
                <a:gd name="T10" fmla="*/ 316 w 316"/>
                <a:gd name="T11" fmla="*/ 226 h 255"/>
                <a:gd name="T12" fmla="*/ 316 w 316"/>
                <a:gd name="T13" fmla="*/ 227 h 255"/>
                <a:gd name="T14" fmla="*/ 316 w 316"/>
                <a:gd name="T15" fmla="*/ 227 h 255"/>
                <a:gd name="T16" fmla="*/ 77 w 316"/>
                <a:gd name="T17" fmla="*/ 255 h 255"/>
                <a:gd name="T18" fmla="*/ 77 w 316"/>
                <a:gd name="T19" fmla="*/ 255 h 255"/>
                <a:gd name="T20" fmla="*/ 2 w 316"/>
                <a:gd name="T21" fmla="*/ 4 h 255"/>
                <a:gd name="T22" fmla="*/ 78 w 316"/>
                <a:gd name="T23" fmla="*/ 253 h 255"/>
                <a:gd name="T24" fmla="*/ 313 w 316"/>
                <a:gd name="T25" fmla="*/ 226 h 255"/>
                <a:gd name="T26" fmla="*/ 2 w 316"/>
                <a:gd name="T27" fmla="*/ 4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6" h="255">
                  <a:moveTo>
                    <a:pt x="77" y="255"/>
                  </a:moveTo>
                  <a:cubicBezTo>
                    <a:pt x="77" y="255"/>
                    <a:pt x="76" y="255"/>
                    <a:pt x="76" y="254"/>
                  </a:cubicBezTo>
                  <a:cubicBezTo>
                    <a:pt x="0" y="2"/>
                    <a:pt x="0" y="2"/>
                    <a:pt x="0" y="2"/>
                  </a:cubicBezTo>
                  <a:cubicBezTo>
                    <a:pt x="0" y="1"/>
                    <a:pt x="0" y="1"/>
                    <a:pt x="0" y="1"/>
                  </a:cubicBezTo>
                  <a:cubicBezTo>
                    <a:pt x="0" y="0"/>
                    <a:pt x="1" y="0"/>
                    <a:pt x="1" y="1"/>
                  </a:cubicBezTo>
                  <a:cubicBezTo>
                    <a:pt x="316" y="226"/>
                    <a:pt x="316" y="226"/>
                    <a:pt x="316" y="226"/>
                  </a:cubicBezTo>
                  <a:cubicBezTo>
                    <a:pt x="316" y="226"/>
                    <a:pt x="316" y="226"/>
                    <a:pt x="316" y="227"/>
                  </a:cubicBezTo>
                  <a:cubicBezTo>
                    <a:pt x="316" y="227"/>
                    <a:pt x="316" y="227"/>
                    <a:pt x="316" y="227"/>
                  </a:cubicBezTo>
                  <a:cubicBezTo>
                    <a:pt x="77" y="255"/>
                    <a:pt x="77" y="255"/>
                    <a:pt x="77" y="255"/>
                  </a:cubicBezTo>
                  <a:cubicBezTo>
                    <a:pt x="77" y="255"/>
                    <a:pt x="77" y="255"/>
                    <a:pt x="77" y="255"/>
                  </a:cubicBezTo>
                  <a:close/>
                  <a:moveTo>
                    <a:pt x="2" y="4"/>
                  </a:moveTo>
                  <a:cubicBezTo>
                    <a:pt x="78" y="253"/>
                    <a:pt x="78" y="253"/>
                    <a:pt x="78" y="253"/>
                  </a:cubicBezTo>
                  <a:cubicBezTo>
                    <a:pt x="313" y="226"/>
                    <a:pt x="313" y="226"/>
                    <a:pt x="313" y="226"/>
                  </a:cubicBezTo>
                  <a:lnTo>
                    <a:pt x="2" y="4"/>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1" name="Freeform 62"/>
            <p:cNvSpPr>
              <a:spLocks noEditPoints="1"/>
            </p:cNvSpPr>
            <p:nvPr/>
          </p:nvSpPr>
          <p:spPr bwMode="auto">
            <a:xfrm>
              <a:off x="5313" y="1714"/>
              <a:ext cx="777" cy="888"/>
            </a:xfrm>
            <a:custGeom>
              <a:avLst/>
              <a:gdLst>
                <a:gd name="T0" fmla="*/ 315 w 316"/>
                <a:gd name="T1" fmla="*/ 360 h 360"/>
                <a:gd name="T2" fmla="*/ 315 w 316"/>
                <a:gd name="T3" fmla="*/ 360 h 360"/>
                <a:gd name="T4" fmla="*/ 0 w 316"/>
                <a:gd name="T5" fmla="*/ 135 h 360"/>
                <a:gd name="T6" fmla="*/ 0 w 316"/>
                <a:gd name="T7" fmla="*/ 134 h 360"/>
                <a:gd name="T8" fmla="*/ 0 w 316"/>
                <a:gd name="T9" fmla="*/ 134 h 360"/>
                <a:gd name="T10" fmla="*/ 269 w 316"/>
                <a:gd name="T11" fmla="*/ 0 h 360"/>
                <a:gd name="T12" fmla="*/ 270 w 316"/>
                <a:gd name="T13" fmla="*/ 0 h 360"/>
                <a:gd name="T14" fmla="*/ 270 w 316"/>
                <a:gd name="T15" fmla="*/ 1 h 360"/>
                <a:gd name="T16" fmla="*/ 316 w 316"/>
                <a:gd name="T17" fmla="*/ 359 h 360"/>
                <a:gd name="T18" fmla="*/ 316 w 316"/>
                <a:gd name="T19" fmla="*/ 360 h 360"/>
                <a:gd name="T20" fmla="*/ 315 w 316"/>
                <a:gd name="T21" fmla="*/ 360 h 360"/>
                <a:gd name="T22" fmla="*/ 2 w 316"/>
                <a:gd name="T23" fmla="*/ 135 h 360"/>
                <a:gd name="T24" fmla="*/ 314 w 316"/>
                <a:gd name="T25" fmla="*/ 357 h 360"/>
                <a:gd name="T26" fmla="*/ 268 w 316"/>
                <a:gd name="T27" fmla="*/ 2 h 360"/>
                <a:gd name="T28" fmla="*/ 2 w 316"/>
                <a:gd name="T29" fmla="*/ 135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6" h="360">
                  <a:moveTo>
                    <a:pt x="315" y="360"/>
                  </a:moveTo>
                  <a:cubicBezTo>
                    <a:pt x="315" y="360"/>
                    <a:pt x="315" y="360"/>
                    <a:pt x="315" y="360"/>
                  </a:cubicBezTo>
                  <a:cubicBezTo>
                    <a:pt x="0" y="135"/>
                    <a:pt x="0" y="135"/>
                    <a:pt x="0" y="135"/>
                  </a:cubicBezTo>
                  <a:cubicBezTo>
                    <a:pt x="0" y="135"/>
                    <a:pt x="0" y="135"/>
                    <a:pt x="0" y="134"/>
                  </a:cubicBezTo>
                  <a:cubicBezTo>
                    <a:pt x="0" y="134"/>
                    <a:pt x="0" y="134"/>
                    <a:pt x="0" y="134"/>
                  </a:cubicBezTo>
                  <a:cubicBezTo>
                    <a:pt x="269" y="0"/>
                    <a:pt x="269" y="0"/>
                    <a:pt x="269" y="0"/>
                  </a:cubicBezTo>
                  <a:cubicBezTo>
                    <a:pt x="269" y="0"/>
                    <a:pt x="269" y="0"/>
                    <a:pt x="270" y="0"/>
                  </a:cubicBezTo>
                  <a:cubicBezTo>
                    <a:pt x="270" y="0"/>
                    <a:pt x="270" y="0"/>
                    <a:pt x="270" y="1"/>
                  </a:cubicBezTo>
                  <a:cubicBezTo>
                    <a:pt x="316" y="359"/>
                    <a:pt x="316" y="359"/>
                    <a:pt x="316" y="359"/>
                  </a:cubicBezTo>
                  <a:cubicBezTo>
                    <a:pt x="316" y="360"/>
                    <a:pt x="316" y="360"/>
                    <a:pt x="316" y="360"/>
                  </a:cubicBezTo>
                  <a:cubicBezTo>
                    <a:pt x="316" y="360"/>
                    <a:pt x="316" y="360"/>
                    <a:pt x="315" y="360"/>
                  </a:cubicBezTo>
                  <a:close/>
                  <a:moveTo>
                    <a:pt x="2" y="135"/>
                  </a:moveTo>
                  <a:cubicBezTo>
                    <a:pt x="314" y="357"/>
                    <a:pt x="314" y="357"/>
                    <a:pt x="314" y="357"/>
                  </a:cubicBezTo>
                  <a:cubicBezTo>
                    <a:pt x="268" y="2"/>
                    <a:pt x="268" y="2"/>
                    <a:pt x="268" y="2"/>
                  </a:cubicBezTo>
                  <a:lnTo>
                    <a:pt x="2" y="135"/>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2" name="Freeform 63"/>
            <p:cNvSpPr>
              <a:spLocks noEditPoints="1"/>
            </p:cNvSpPr>
            <p:nvPr/>
          </p:nvSpPr>
          <p:spPr bwMode="auto">
            <a:xfrm>
              <a:off x="5097" y="2666"/>
              <a:ext cx="432" cy="441"/>
            </a:xfrm>
            <a:custGeom>
              <a:avLst/>
              <a:gdLst>
                <a:gd name="T0" fmla="*/ 1 w 176"/>
                <a:gd name="T1" fmla="*/ 179 h 179"/>
                <a:gd name="T2" fmla="*/ 1 w 176"/>
                <a:gd name="T3" fmla="*/ 178 h 179"/>
                <a:gd name="T4" fmla="*/ 1 w 176"/>
                <a:gd name="T5" fmla="*/ 177 h 179"/>
                <a:gd name="T6" fmla="*/ 164 w 176"/>
                <a:gd name="T7" fmla="*/ 0 h 179"/>
                <a:gd name="T8" fmla="*/ 165 w 176"/>
                <a:gd name="T9" fmla="*/ 0 h 179"/>
                <a:gd name="T10" fmla="*/ 166 w 176"/>
                <a:gd name="T11" fmla="*/ 1 h 179"/>
                <a:gd name="T12" fmla="*/ 176 w 176"/>
                <a:gd name="T13" fmla="*/ 47 h 179"/>
                <a:gd name="T14" fmla="*/ 175 w 176"/>
                <a:gd name="T15" fmla="*/ 48 h 179"/>
                <a:gd name="T16" fmla="*/ 2 w 176"/>
                <a:gd name="T17" fmla="*/ 179 h 179"/>
                <a:gd name="T18" fmla="*/ 1 w 176"/>
                <a:gd name="T19" fmla="*/ 179 h 179"/>
                <a:gd name="T20" fmla="*/ 165 w 176"/>
                <a:gd name="T21" fmla="*/ 3 h 179"/>
                <a:gd name="T22" fmla="*/ 9 w 176"/>
                <a:gd name="T23" fmla="*/ 171 h 179"/>
                <a:gd name="T24" fmla="*/ 174 w 176"/>
                <a:gd name="T25" fmla="*/ 47 h 179"/>
                <a:gd name="T26" fmla="*/ 165 w 176"/>
                <a:gd name="T27" fmla="*/ 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6" h="179">
                  <a:moveTo>
                    <a:pt x="1" y="179"/>
                  </a:moveTo>
                  <a:cubicBezTo>
                    <a:pt x="1" y="179"/>
                    <a:pt x="1" y="179"/>
                    <a:pt x="1" y="178"/>
                  </a:cubicBezTo>
                  <a:cubicBezTo>
                    <a:pt x="0" y="178"/>
                    <a:pt x="0" y="177"/>
                    <a:pt x="1" y="177"/>
                  </a:cubicBezTo>
                  <a:cubicBezTo>
                    <a:pt x="164" y="0"/>
                    <a:pt x="164" y="0"/>
                    <a:pt x="164" y="0"/>
                  </a:cubicBezTo>
                  <a:cubicBezTo>
                    <a:pt x="165" y="0"/>
                    <a:pt x="165" y="0"/>
                    <a:pt x="165" y="0"/>
                  </a:cubicBezTo>
                  <a:cubicBezTo>
                    <a:pt x="166" y="0"/>
                    <a:pt x="166" y="0"/>
                    <a:pt x="166" y="1"/>
                  </a:cubicBezTo>
                  <a:cubicBezTo>
                    <a:pt x="176" y="47"/>
                    <a:pt x="176" y="47"/>
                    <a:pt x="176" y="47"/>
                  </a:cubicBezTo>
                  <a:cubicBezTo>
                    <a:pt x="176" y="48"/>
                    <a:pt x="176" y="48"/>
                    <a:pt x="175" y="48"/>
                  </a:cubicBezTo>
                  <a:cubicBezTo>
                    <a:pt x="2" y="179"/>
                    <a:pt x="2" y="179"/>
                    <a:pt x="2" y="179"/>
                  </a:cubicBezTo>
                  <a:cubicBezTo>
                    <a:pt x="2" y="179"/>
                    <a:pt x="1" y="179"/>
                    <a:pt x="1" y="179"/>
                  </a:cubicBezTo>
                  <a:close/>
                  <a:moveTo>
                    <a:pt x="165" y="3"/>
                  </a:moveTo>
                  <a:cubicBezTo>
                    <a:pt x="9" y="171"/>
                    <a:pt x="9" y="171"/>
                    <a:pt x="9" y="171"/>
                  </a:cubicBezTo>
                  <a:cubicBezTo>
                    <a:pt x="174" y="47"/>
                    <a:pt x="174" y="47"/>
                    <a:pt x="174" y="47"/>
                  </a:cubicBezTo>
                  <a:lnTo>
                    <a:pt x="165" y="3"/>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3" name="Freeform 64"/>
            <p:cNvSpPr>
              <a:spLocks noEditPoints="1"/>
            </p:cNvSpPr>
            <p:nvPr/>
          </p:nvSpPr>
          <p:spPr bwMode="auto">
            <a:xfrm>
              <a:off x="5097" y="2779"/>
              <a:ext cx="700" cy="328"/>
            </a:xfrm>
            <a:custGeom>
              <a:avLst/>
              <a:gdLst>
                <a:gd name="T0" fmla="*/ 1 w 285"/>
                <a:gd name="T1" fmla="*/ 133 h 133"/>
                <a:gd name="T2" fmla="*/ 0 w 285"/>
                <a:gd name="T3" fmla="*/ 132 h 133"/>
                <a:gd name="T4" fmla="*/ 1 w 285"/>
                <a:gd name="T5" fmla="*/ 131 h 133"/>
                <a:gd name="T6" fmla="*/ 174 w 285"/>
                <a:gd name="T7" fmla="*/ 1 h 133"/>
                <a:gd name="T8" fmla="*/ 175 w 285"/>
                <a:gd name="T9" fmla="*/ 1 h 133"/>
                <a:gd name="T10" fmla="*/ 285 w 285"/>
                <a:gd name="T11" fmla="*/ 83 h 133"/>
                <a:gd name="T12" fmla="*/ 285 w 285"/>
                <a:gd name="T13" fmla="*/ 84 h 133"/>
                <a:gd name="T14" fmla="*/ 284 w 285"/>
                <a:gd name="T15" fmla="*/ 85 h 133"/>
                <a:gd name="T16" fmla="*/ 1 w 285"/>
                <a:gd name="T17" fmla="*/ 133 h 133"/>
                <a:gd name="T18" fmla="*/ 1 w 285"/>
                <a:gd name="T19" fmla="*/ 133 h 133"/>
                <a:gd name="T20" fmla="*/ 175 w 285"/>
                <a:gd name="T21" fmla="*/ 3 h 133"/>
                <a:gd name="T22" fmla="*/ 5 w 285"/>
                <a:gd name="T23" fmla="*/ 130 h 133"/>
                <a:gd name="T24" fmla="*/ 282 w 285"/>
                <a:gd name="T25" fmla="*/ 83 h 133"/>
                <a:gd name="T26" fmla="*/ 175 w 285"/>
                <a:gd name="T27" fmla="*/ 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 h="133">
                  <a:moveTo>
                    <a:pt x="1" y="133"/>
                  </a:moveTo>
                  <a:cubicBezTo>
                    <a:pt x="1" y="133"/>
                    <a:pt x="0" y="132"/>
                    <a:pt x="0" y="132"/>
                  </a:cubicBezTo>
                  <a:cubicBezTo>
                    <a:pt x="0" y="132"/>
                    <a:pt x="0" y="131"/>
                    <a:pt x="1" y="131"/>
                  </a:cubicBezTo>
                  <a:cubicBezTo>
                    <a:pt x="174" y="1"/>
                    <a:pt x="174" y="1"/>
                    <a:pt x="174" y="1"/>
                  </a:cubicBezTo>
                  <a:cubicBezTo>
                    <a:pt x="174" y="0"/>
                    <a:pt x="175" y="0"/>
                    <a:pt x="175" y="1"/>
                  </a:cubicBezTo>
                  <a:cubicBezTo>
                    <a:pt x="285" y="83"/>
                    <a:pt x="285" y="83"/>
                    <a:pt x="285" y="83"/>
                  </a:cubicBezTo>
                  <a:cubicBezTo>
                    <a:pt x="285" y="83"/>
                    <a:pt x="285" y="84"/>
                    <a:pt x="285" y="84"/>
                  </a:cubicBezTo>
                  <a:cubicBezTo>
                    <a:pt x="285" y="84"/>
                    <a:pt x="285" y="85"/>
                    <a:pt x="284" y="85"/>
                  </a:cubicBezTo>
                  <a:cubicBezTo>
                    <a:pt x="1" y="133"/>
                    <a:pt x="1" y="133"/>
                    <a:pt x="1" y="133"/>
                  </a:cubicBezTo>
                  <a:cubicBezTo>
                    <a:pt x="1" y="133"/>
                    <a:pt x="1" y="133"/>
                    <a:pt x="1" y="133"/>
                  </a:cubicBezTo>
                  <a:close/>
                  <a:moveTo>
                    <a:pt x="175" y="3"/>
                  </a:moveTo>
                  <a:cubicBezTo>
                    <a:pt x="5" y="130"/>
                    <a:pt x="5" y="130"/>
                    <a:pt x="5" y="130"/>
                  </a:cubicBezTo>
                  <a:cubicBezTo>
                    <a:pt x="282" y="83"/>
                    <a:pt x="282" y="83"/>
                    <a:pt x="282" y="83"/>
                  </a:cubicBezTo>
                  <a:lnTo>
                    <a:pt x="175" y="3"/>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4" name="Freeform 65"/>
            <p:cNvSpPr>
              <a:spLocks noEditPoints="1"/>
            </p:cNvSpPr>
            <p:nvPr/>
          </p:nvSpPr>
          <p:spPr bwMode="auto">
            <a:xfrm>
              <a:off x="5097" y="2984"/>
              <a:ext cx="700" cy="734"/>
            </a:xfrm>
            <a:custGeom>
              <a:avLst/>
              <a:gdLst>
                <a:gd name="T0" fmla="*/ 268 w 285"/>
                <a:gd name="T1" fmla="*/ 298 h 298"/>
                <a:gd name="T2" fmla="*/ 267 w 285"/>
                <a:gd name="T3" fmla="*/ 297 h 298"/>
                <a:gd name="T4" fmla="*/ 1 w 285"/>
                <a:gd name="T5" fmla="*/ 49 h 298"/>
                <a:gd name="T6" fmla="*/ 0 w 285"/>
                <a:gd name="T7" fmla="*/ 49 h 298"/>
                <a:gd name="T8" fmla="*/ 1 w 285"/>
                <a:gd name="T9" fmla="*/ 48 h 298"/>
                <a:gd name="T10" fmla="*/ 284 w 285"/>
                <a:gd name="T11" fmla="*/ 0 h 298"/>
                <a:gd name="T12" fmla="*/ 285 w 285"/>
                <a:gd name="T13" fmla="*/ 0 h 298"/>
                <a:gd name="T14" fmla="*/ 285 w 285"/>
                <a:gd name="T15" fmla="*/ 1 h 298"/>
                <a:gd name="T16" fmla="*/ 269 w 285"/>
                <a:gd name="T17" fmla="*/ 297 h 298"/>
                <a:gd name="T18" fmla="*/ 268 w 285"/>
                <a:gd name="T19" fmla="*/ 298 h 298"/>
                <a:gd name="T20" fmla="*/ 268 w 285"/>
                <a:gd name="T21" fmla="*/ 298 h 298"/>
                <a:gd name="T22" fmla="*/ 3 w 285"/>
                <a:gd name="T23" fmla="*/ 49 h 298"/>
                <a:gd name="T24" fmla="*/ 267 w 285"/>
                <a:gd name="T25" fmla="*/ 295 h 298"/>
                <a:gd name="T26" fmla="*/ 283 w 285"/>
                <a:gd name="T27" fmla="*/ 2 h 298"/>
                <a:gd name="T28" fmla="*/ 3 w 285"/>
                <a:gd name="T29" fmla="*/ 4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5" h="298">
                  <a:moveTo>
                    <a:pt x="268" y="298"/>
                  </a:moveTo>
                  <a:cubicBezTo>
                    <a:pt x="268" y="298"/>
                    <a:pt x="267" y="298"/>
                    <a:pt x="267" y="297"/>
                  </a:cubicBezTo>
                  <a:cubicBezTo>
                    <a:pt x="1" y="49"/>
                    <a:pt x="1" y="49"/>
                    <a:pt x="1" y="49"/>
                  </a:cubicBezTo>
                  <a:cubicBezTo>
                    <a:pt x="0" y="49"/>
                    <a:pt x="0" y="49"/>
                    <a:pt x="0" y="49"/>
                  </a:cubicBezTo>
                  <a:cubicBezTo>
                    <a:pt x="0" y="48"/>
                    <a:pt x="1" y="48"/>
                    <a:pt x="1" y="48"/>
                  </a:cubicBezTo>
                  <a:cubicBezTo>
                    <a:pt x="284" y="0"/>
                    <a:pt x="284" y="0"/>
                    <a:pt x="284" y="0"/>
                  </a:cubicBezTo>
                  <a:cubicBezTo>
                    <a:pt x="284" y="0"/>
                    <a:pt x="285" y="0"/>
                    <a:pt x="285" y="0"/>
                  </a:cubicBezTo>
                  <a:cubicBezTo>
                    <a:pt x="285" y="0"/>
                    <a:pt x="285" y="1"/>
                    <a:pt x="285" y="1"/>
                  </a:cubicBezTo>
                  <a:cubicBezTo>
                    <a:pt x="269" y="297"/>
                    <a:pt x="269" y="297"/>
                    <a:pt x="269" y="297"/>
                  </a:cubicBezTo>
                  <a:cubicBezTo>
                    <a:pt x="269" y="297"/>
                    <a:pt x="269" y="297"/>
                    <a:pt x="268" y="298"/>
                  </a:cubicBezTo>
                  <a:cubicBezTo>
                    <a:pt x="268" y="298"/>
                    <a:pt x="268" y="298"/>
                    <a:pt x="268" y="298"/>
                  </a:cubicBezTo>
                  <a:close/>
                  <a:moveTo>
                    <a:pt x="3" y="49"/>
                  </a:moveTo>
                  <a:cubicBezTo>
                    <a:pt x="267" y="295"/>
                    <a:pt x="267" y="295"/>
                    <a:pt x="267" y="295"/>
                  </a:cubicBezTo>
                  <a:cubicBezTo>
                    <a:pt x="283" y="2"/>
                    <a:pt x="283" y="2"/>
                    <a:pt x="283" y="2"/>
                  </a:cubicBezTo>
                  <a:lnTo>
                    <a:pt x="3" y="49"/>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5" name="Freeform 66"/>
            <p:cNvSpPr/>
            <p:nvPr/>
          </p:nvSpPr>
          <p:spPr bwMode="auto">
            <a:xfrm>
              <a:off x="7061" y="2005"/>
              <a:ext cx="807" cy="989"/>
            </a:xfrm>
            <a:custGeom>
              <a:avLst/>
              <a:gdLst>
                <a:gd name="T0" fmla="*/ 327 w 328"/>
                <a:gd name="T1" fmla="*/ 194 h 401"/>
                <a:gd name="T2" fmla="*/ 3 w 328"/>
                <a:gd name="T3" fmla="*/ 398 h 401"/>
                <a:gd name="T4" fmla="*/ 107 w 328"/>
                <a:gd name="T5" fmla="*/ 2 h 401"/>
                <a:gd name="T6" fmla="*/ 328 w 328"/>
                <a:gd name="T7" fmla="*/ 95 h 401"/>
                <a:gd name="T8" fmla="*/ 328 w 328"/>
                <a:gd name="T9" fmla="*/ 93 h 401"/>
                <a:gd name="T10" fmla="*/ 107 w 328"/>
                <a:gd name="T11" fmla="*/ 0 h 401"/>
                <a:gd name="T12" fmla="*/ 106 w 328"/>
                <a:gd name="T13" fmla="*/ 0 h 401"/>
                <a:gd name="T14" fmla="*/ 106 w 328"/>
                <a:gd name="T15" fmla="*/ 1 h 401"/>
                <a:gd name="T16" fmla="*/ 0 w 328"/>
                <a:gd name="T17" fmla="*/ 400 h 401"/>
                <a:gd name="T18" fmla="*/ 1 w 328"/>
                <a:gd name="T19" fmla="*/ 401 h 401"/>
                <a:gd name="T20" fmla="*/ 1 w 328"/>
                <a:gd name="T21" fmla="*/ 401 h 401"/>
                <a:gd name="T22" fmla="*/ 2 w 328"/>
                <a:gd name="T23" fmla="*/ 401 h 401"/>
                <a:gd name="T24" fmla="*/ 327 w 328"/>
                <a:gd name="T25" fmla="*/ 196 h 401"/>
                <a:gd name="T26" fmla="*/ 327 w 328"/>
                <a:gd name="T27" fmla="*/ 19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8" h="401">
                  <a:moveTo>
                    <a:pt x="327" y="194"/>
                  </a:moveTo>
                  <a:cubicBezTo>
                    <a:pt x="3" y="398"/>
                    <a:pt x="3" y="398"/>
                    <a:pt x="3" y="398"/>
                  </a:cubicBezTo>
                  <a:cubicBezTo>
                    <a:pt x="107" y="2"/>
                    <a:pt x="107" y="2"/>
                    <a:pt x="107" y="2"/>
                  </a:cubicBezTo>
                  <a:cubicBezTo>
                    <a:pt x="328" y="95"/>
                    <a:pt x="328" y="95"/>
                    <a:pt x="328" y="95"/>
                  </a:cubicBezTo>
                  <a:cubicBezTo>
                    <a:pt x="328" y="93"/>
                    <a:pt x="328" y="93"/>
                    <a:pt x="328" y="93"/>
                  </a:cubicBezTo>
                  <a:cubicBezTo>
                    <a:pt x="107" y="0"/>
                    <a:pt x="107" y="0"/>
                    <a:pt x="107" y="0"/>
                  </a:cubicBezTo>
                  <a:cubicBezTo>
                    <a:pt x="107" y="0"/>
                    <a:pt x="107" y="0"/>
                    <a:pt x="106" y="0"/>
                  </a:cubicBezTo>
                  <a:cubicBezTo>
                    <a:pt x="106" y="0"/>
                    <a:pt x="106" y="0"/>
                    <a:pt x="106" y="1"/>
                  </a:cubicBezTo>
                  <a:cubicBezTo>
                    <a:pt x="0" y="400"/>
                    <a:pt x="0" y="400"/>
                    <a:pt x="0" y="400"/>
                  </a:cubicBezTo>
                  <a:cubicBezTo>
                    <a:pt x="0" y="401"/>
                    <a:pt x="0" y="401"/>
                    <a:pt x="1" y="401"/>
                  </a:cubicBezTo>
                  <a:cubicBezTo>
                    <a:pt x="1" y="401"/>
                    <a:pt x="1" y="401"/>
                    <a:pt x="1" y="401"/>
                  </a:cubicBezTo>
                  <a:cubicBezTo>
                    <a:pt x="1" y="401"/>
                    <a:pt x="1" y="401"/>
                    <a:pt x="2" y="401"/>
                  </a:cubicBezTo>
                  <a:cubicBezTo>
                    <a:pt x="327" y="196"/>
                    <a:pt x="327" y="196"/>
                    <a:pt x="327" y="196"/>
                  </a:cubicBezTo>
                  <a:lnTo>
                    <a:pt x="327" y="194"/>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6" name="Freeform 67"/>
            <p:cNvSpPr/>
            <p:nvPr/>
          </p:nvSpPr>
          <p:spPr bwMode="auto">
            <a:xfrm>
              <a:off x="7061" y="2483"/>
              <a:ext cx="804" cy="511"/>
            </a:xfrm>
            <a:custGeom>
              <a:avLst/>
              <a:gdLst>
                <a:gd name="T0" fmla="*/ 326 w 327"/>
                <a:gd name="T1" fmla="*/ 171 h 207"/>
                <a:gd name="T2" fmla="*/ 5 w 327"/>
                <a:gd name="T3" fmla="*/ 205 h 207"/>
                <a:gd name="T4" fmla="*/ 327 w 327"/>
                <a:gd name="T5" fmla="*/ 2 h 207"/>
                <a:gd name="T6" fmla="*/ 327 w 327"/>
                <a:gd name="T7" fmla="*/ 0 h 207"/>
                <a:gd name="T8" fmla="*/ 1 w 327"/>
                <a:gd name="T9" fmla="*/ 206 h 207"/>
                <a:gd name="T10" fmla="*/ 0 w 327"/>
                <a:gd name="T11" fmla="*/ 207 h 207"/>
                <a:gd name="T12" fmla="*/ 1 w 327"/>
                <a:gd name="T13" fmla="*/ 207 h 207"/>
                <a:gd name="T14" fmla="*/ 1 w 327"/>
                <a:gd name="T15" fmla="*/ 207 h 207"/>
                <a:gd name="T16" fmla="*/ 326 w 327"/>
                <a:gd name="T17" fmla="*/ 173 h 207"/>
                <a:gd name="T18" fmla="*/ 326 w 327"/>
                <a:gd name="T19" fmla="*/ 17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7" h="207">
                  <a:moveTo>
                    <a:pt x="326" y="171"/>
                  </a:moveTo>
                  <a:cubicBezTo>
                    <a:pt x="5" y="205"/>
                    <a:pt x="5" y="205"/>
                    <a:pt x="5" y="205"/>
                  </a:cubicBezTo>
                  <a:cubicBezTo>
                    <a:pt x="327" y="2"/>
                    <a:pt x="327" y="2"/>
                    <a:pt x="327" y="2"/>
                  </a:cubicBezTo>
                  <a:cubicBezTo>
                    <a:pt x="327" y="0"/>
                    <a:pt x="327" y="0"/>
                    <a:pt x="327" y="0"/>
                  </a:cubicBezTo>
                  <a:cubicBezTo>
                    <a:pt x="1" y="206"/>
                    <a:pt x="1" y="206"/>
                    <a:pt x="1" y="206"/>
                  </a:cubicBezTo>
                  <a:cubicBezTo>
                    <a:pt x="0" y="206"/>
                    <a:pt x="0" y="206"/>
                    <a:pt x="0" y="207"/>
                  </a:cubicBezTo>
                  <a:cubicBezTo>
                    <a:pt x="0" y="207"/>
                    <a:pt x="1" y="207"/>
                    <a:pt x="1" y="207"/>
                  </a:cubicBezTo>
                  <a:cubicBezTo>
                    <a:pt x="1" y="207"/>
                    <a:pt x="1" y="207"/>
                    <a:pt x="1" y="207"/>
                  </a:cubicBezTo>
                  <a:cubicBezTo>
                    <a:pt x="326" y="173"/>
                    <a:pt x="326" y="173"/>
                    <a:pt x="326" y="173"/>
                  </a:cubicBezTo>
                  <a:lnTo>
                    <a:pt x="326" y="171"/>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7" name="Freeform 68"/>
            <p:cNvSpPr/>
            <p:nvPr/>
          </p:nvSpPr>
          <p:spPr bwMode="auto">
            <a:xfrm>
              <a:off x="7322" y="2005"/>
              <a:ext cx="546" cy="234"/>
            </a:xfrm>
            <a:custGeom>
              <a:avLst/>
              <a:gdLst>
                <a:gd name="T0" fmla="*/ 222 w 222"/>
                <a:gd name="T1" fmla="*/ 93 h 95"/>
                <a:gd name="T2" fmla="*/ 6 w 222"/>
                <a:gd name="T3" fmla="*/ 2 h 95"/>
                <a:gd name="T4" fmla="*/ 222 w 222"/>
                <a:gd name="T5" fmla="*/ 15 h 95"/>
                <a:gd name="T6" fmla="*/ 222 w 222"/>
                <a:gd name="T7" fmla="*/ 13 h 95"/>
                <a:gd name="T8" fmla="*/ 1 w 222"/>
                <a:gd name="T9" fmla="*/ 0 h 95"/>
                <a:gd name="T10" fmla="*/ 0 w 222"/>
                <a:gd name="T11" fmla="*/ 1 h 95"/>
                <a:gd name="T12" fmla="*/ 0 w 222"/>
                <a:gd name="T13" fmla="*/ 2 h 95"/>
                <a:gd name="T14" fmla="*/ 222 w 222"/>
                <a:gd name="T15" fmla="*/ 95 h 95"/>
                <a:gd name="T16" fmla="*/ 222 w 222"/>
                <a:gd name="T17" fmla="*/ 9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2" h="95">
                  <a:moveTo>
                    <a:pt x="222" y="93"/>
                  </a:moveTo>
                  <a:cubicBezTo>
                    <a:pt x="6" y="2"/>
                    <a:pt x="6" y="2"/>
                    <a:pt x="6" y="2"/>
                  </a:cubicBezTo>
                  <a:cubicBezTo>
                    <a:pt x="222" y="15"/>
                    <a:pt x="222" y="15"/>
                    <a:pt x="222" y="15"/>
                  </a:cubicBezTo>
                  <a:cubicBezTo>
                    <a:pt x="222" y="13"/>
                    <a:pt x="222" y="13"/>
                    <a:pt x="222" y="13"/>
                  </a:cubicBezTo>
                  <a:cubicBezTo>
                    <a:pt x="1" y="0"/>
                    <a:pt x="1" y="0"/>
                    <a:pt x="1" y="0"/>
                  </a:cubicBezTo>
                  <a:cubicBezTo>
                    <a:pt x="0" y="0"/>
                    <a:pt x="0" y="0"/>
                    <a:pt x="0" y="1"/>
                  </a:cubicBezTo>
                  <a:cubicBezTo>
                    <a:pt x="0" y="1"/>
                    <a:pt x="0" y="2"/>
                    <a:pt x="0" y="2"/>
                  </a:cubicBezTo>
                  <a:cubicBezTo>
                    <a:pt x="222" y="95"/>
                    <a:pt x="222" y="95"/>
                    <a:pt x="222" y="95"/>
                  </a:cubicBezTo>
                  <a:lnTo>
                    <a:pt x="222" y="93"/>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8" name="Freeform 69"/>
            <p:cNvSpPr>
              <a:spLocks noEditPoints="1"/>
            </p:cNvSpPr>
            <p:nvPr/>
          </p:nvSpPr>
          <p:spPr bwMode="auto">
            <a:xfrm>
              <a:off x="4170" y="3346"/>
              <a:ext cx="804" cy="328"/>
            </a:xfrm>
            <a:custGeom>
              <a:avLst/>
              <a:gdLst>
                <a:gd name="T0" fmla="*/ 1 w 327"/>
                <a:gd name="T1" fmla="*/ 133 h 133"/>
                <a:gd name="T2" fmla="*/ 0 w 327"/>
                <a:gd name="T3" fmla="*/ 133 h 133"/>
                <a:gd name="T4" fmla="*/ 0 w 327"/>
                <a:gd name="T5" fmla="*/ 132 h 133"/>
                <a:gd name="T6" fmla="*/ 109 w 327"/>
                <a:gd name="T7" fmla="*/ 1 h 133"/>
                <a:gd name="T8" fmla="*/ 110 w 327"/>
                <a:gd name="T9" fmla="*/ 1 h 133"/>
                <a:gd name="T10" fmla="*/ 326 w 327"/>
                <a:gd name="T11" fmla="*/ 0 h 133"/>
                <a:gd name="T12" fmla="*/ 326 w 327"/>
                <a:gd name="T13" fmla="*/ 0 h 133"/>
                <a:gd name="T14" fmla="*/ 327 w 327"/>
                <a:gd name="T15" fmla="*/ 1 h 133"/>
                <a:gd name="T16" fmla="*/ 326 w 327"/>
                <a:gd name="T17" fmla="*/ 2 h 133"/>
                <a:gd name="T18" fmla="*/ 1 w 327"/>
                <a:gd name="T19" fmla="*/ 133 h 133"/>
                <a:gd name="T20" fmla="*/ 1 w 327"/>
                <a:gd name="T21" fmla="*/ 133 h 133"/>
                <a:gd name="T22" fmla="*/ 110 w 327"/>
                <a:gd name="T23" fmla="*/ 3 h 133"/>
                <a:gd name="T24" fmla="*/ 4 w 327"/>
                <a:gd name="T25" fmla="*/ 130 h 133"/>
                <a:gd name="T26" fmla="*/ 321 w 327"/>
                <a:gd name="T27" fmla="*/ 2 h 133"/>
                <a:gd name="T28" fmla="*/ 110 w 327"/>
                <a:gd name="T29" fmla="*/ 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7" h="133">
                  <a:moveTo>
                    <a:pt x="1" y="133"/>
                  </a:moveTo>
                  <a:cubicBezTo>
                    <a:pt x="0" y="133"/>
                    <a:pt x="0" y="133"/>
                    <a:pt x="0" y="133"/>
                  </a:cubicBezTo>
                  <a:cubicBezTo>
                    <a:pt x="0" y="133"/>
                    <a:pt x="0" y="132"/>
                    <a:pt x="0" y="132"/>
                  </a:cubicBezTo>
                  <a:cubicBezTo>
                    <a:pt x="109" y="1"/>
                    <a:pt x="109" y="1"/>
                    <a:pt x="109" y="1"/>
                  </a:cubicBezTo>
                  <a:cubicBezTo>
                    <a:pt x="109" y="1"/>
                    <a:pt x="110" y="1"/>
                    <a:pt x="110" y="1"/>
                  </a:cubicBezTo>
                  <a:cubicBezTo>
                    <a:pt x="326" y="0"/>
                    <a:pt x="326" y="0"/>
                    <a:pt x="326" y="0"/>
                  </a:cubicBezTo>
                  <a:cubicBezTo>
                    <a:pt x="326" y="0"/>
                    <a:pt x="326" y="0"/>
                    <a:pt x="326" y="0"/>
                  </a:cubicBezTo>
                  <a:cubicBezTo>
                    <a:pt x="326" y="0"/>
                    <a:pt x="327" y="0"/>
                    <a:pt x="327" y="1"/>
                  </a:cubicBezTo>
                  <a:cubicBezTo>
                    <a:pt x="327" y="1"/>
                    <a:pt x="327" y="2"/>
                    <a:pt x="326" y="2"/>
                  </a:cubicBezTo>
                  <a:cubicBezTo>
                    <a:pt x="1" y="133"/>
                    <a:pt x="1" y="133"/>
                    <a:pt x="1" y="133"/>
                  </a:cubicBezTo>
                  <a:cubicBezTo>
                    <a:pt x="1" y="133"/>
                    <a:pt x="1" y="133"/>
                    <a:pt x="1" y="133"/>
                  </a:cubicBezTo>
                  <a:close/>
                  <a:moveTo>
                    <a:pt x="110" y="3"/>
                  </a:moveTo>
                  <a:cubicBezTo>
                    <a:pt x="4" y="130"/>
                    <a:pt x="4" y="130"/>
                    <a:pt x="4" y="130"/>
                  </a:cubicBezTo>
                  <a:cubicBezTo>
                    <a:pt x="321" y="2"/>
                    <a:pt x="321" y="2"/>
                    <a:pt x="321" y="2"/>
                  </a:cubicBezTo>
                  <a:lnTo>
                    <a:pt x="110" y="3"/>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9" name="Freeform 70"/>
            <p:cNvSpPr>
              <a:spLocks noEditPoints="1"/>
            </p:cNvSpPr>
            <p:nvPr/>
          </p:nvSpPr>
          <p:spPr bwMode="auto">
            <a:xfrm>
              <a:off x="4170" y="3346"/>
              <a:ext cx="804" cy="856"/>
            </a:xfrm>
            <a:custGeom>
              <a:avLst/>
              <a:gdLst>
                <a:gd name="T0" fmla="*/ 264 w 327"/>
                <a:gd name="T1" fmla="*/ 347 h 347"/>
                <a:gd name="T2" fmla="*/ 263 w 327"/>
                <a:gd name="T3" fmla="*/ 347 h 347"/>
                <a:gd name="T4" fmla="*/ 0 w 327"/>
                <a:gd name="T5" fmla="*/ 133 h 347"/>
                <a:gd name="T6" fmla="*/ 0 w 327"/>
                <a:gd name="T7" fmla="*/ 132 h 347"/>
                <a:gd name="T8" fmla="*/ 0 w 327"/>
                <a:gd name="T9" fmla="*/ 132 h 347"/>
                <a:gd name="T10" fmla="*/ 326 w 327"/>
                <a:gd name="T11" fmla="*/ 0 h 347"/>
                <a:gd name="T12" fmla="*/ 326 w 327"/>
                <a:gd name="T13" fmla="*/ 0 h 347"/>
                <a:gd name="T14" fmla="*/ 327 w 327"/>
                <a:gd name="T15" fmla="*/ 1 h 347"/>
                <a:gd name="T16" fmla="*/ 265 w 327"/>
                <a:gd name="T17" fmla="*/ 346 h 347"/>
                <a:gd name="T18" fmla="*/ 264 w 327"/>
                <a:gd name="T19" fmla="*/ 347 h 347"/>
                <a:gd name="T20" fmla="*/ 264 w 327"/>
                <a:gd name="T21" fmla="*/ 347 h 347"/>
                <a:gd name="T22" fmla="*/ 2 w 327"/>
                <a:gd name="T23" fmla="*/ 133 h 347"/>
                <a:gd name="T24" fmla="*/ 263 w 327"/>
                <a:gd name="T25" fmla="*/ 344 h 347"/>
                <a:gd name="T26" fmla="*/ 325 w 327"/>
                <a:gd name="T27" fmla="*/ 3 h 347"/>
                <a:gd name="T28" fmla="*/ 2 w 327"/>
                <a:gd name="T29" fmla="*/ 133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7" h="347">
                  <a:moveTo>
                    <a:pt x="264" y="347"/>
                  </a:moveTo>
                  <a:cubicBezTo>
                    <a:pt x="263" y="347"/>
                    <a:pt x="263" y="347"/>
                    <a:pt x="263" y="347"/>
                  </a:cubicBezTo>
                  <a:cubicBezTo>
                    <a:pt x="0" y="133"/>
                    <a:pt x="0" y="133"/>
                    <a:pt x="0" y="133"/>
                  </a:cubicBezTo>
                  <a:cubicBezTo>
                    <a:pt x="0" y="133"/>
                    <a:pt x="0" y="133"/>
                    <a:pt x="0" y="132"/>
                  </a:cubicBezTo>
                  <a:cubicBezTo>
                    <a:pt x="0" y="132"/>
                    <a:pt x="0" y="132"/>
                    <a:pt x="0" y="132"/>
                  </a:cubicBezTo>
                  <a:cubicBezTo>
                    <a:pt x="326" y="0"/>
                    <a:pt x="326" y="0"/>
                    <a:pt x="326" y="0"/>
                  </a:cubicBezTo>
                  <a:cubicBezTo>
                    <a:pt x="326" y="0"/>
                    <a:pt x="326" y="0"/>
                    <a:pt x="326" y="0"/>
                  </a:cubicBezTo>
                  <a:cubicBezTo>
                    <a:pt x="327" y="1"/>
                    <a:pt x="327" y="1"/>
                    <a:pt x="327" y="1"/>
                  </a:cubicBezTo>
                  <a:cubicBezTo>
                    <a:pt x="265" y="346"/>
                    <a:pt x="265" y="346"/>
                    <a:pt x="265" y="346"/>
                  </a:cubicBezTo>
                  <a:cubicBezTo>
                    <a:pt x="264" y="346"/>
                    <a:pt x="264" y="347"/>
                    <a:pt x="264" y="347"/>
                  </a:cubicBezTo>
                  <a:cubicBezTo>
                    <a:pt x="264" y="347"/>
                    <a:pt x="264" y="347"/>
                    <a:pt x="264" y="347"/>
                  </a:cubicBezTo>
                  <a:close/>
                  <a:moveTo>
                    <a:pt x="2" y="133"/>
                  </a:moveTo>
                  <a:cubicBezTo>
                    <a:pt x="263" y="344"/>
                    <a:pt x="263" y="344"/>
                    <a:pt x="263" y="344"/>
                  </a:cubicBezTo>
                  <a:cubicBezTo>
                    <a:pt x="325" y="3"/>
                    <a:pt x="325" y="3"/>
                    <a:pt x="325" y="3"/>
                  </a:cubicBezTo>
                  <a:lnTo>
                    <a:pt x="2" y="133"/>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0" name="Freeform 71"/>
            <p:cNvSpPr>
              <a:spLocks noEditPoints="1"/>
            </p:cNvSpPr>
            <p:nvPr/>
          </p:nvSpPr>
          <p:spPr bwMode="auto">
            <a:xfrm>
              <a:off x="4438" y="3102"/>
              <a:ext cx="664" cy="252"/>
            </a:xfrm>
            <a:custGeom>
              <a:avLst/>
              <a:gdLst>
                <a:gd name="T0" fmla="*/ 1 w 270"/>
                <a:gd name="T1" fmla="*/ 102 h 102"/>
                <a:gd name="T2" fmla="*/ 0 w 270"/>
                <a:gd name="T3" fmla="*/ 101 h 102"/>
                <a:gd name="T4" fmla="*/ 1 w 270"/>
                <a:gd name="T5" fmla="*/ 100 h 102"/>
                <a:gd name="T6" fmla="*/ 269 w 270"/>
                <a:gd name="T7" fmla="*/ 0 h 102"/>
                <a:gd name="T8" fmla="*/ 270 w 270"/>
                <a:gd name="T9" fmla="*/ 0 h 102"/>
                <a:gd name="T10" fmla="*/ 270 w 270"/>
                <a:gd name="T11" fmla="*/ 1 h 102"/>
                <a:gd name="T12" fmla="*/ 218 w 270"/>
                <a:gd name="T13" fmla="*/ 100 h 102"/>
                <a:gd name="T14" fmla="*/ 217 w 270"/>
                <a:gd name="T15" fmla="*/ 101 h 102"/>
                <a:gd name="T16" fmla="*/ 1 w 270"/>
                <a:gd name="T17" fmla="*/ 102 h 102"/>
                <a:gd name="T18" fmla="*/ 1 w 270"/>
                <a:gd name="T19" fmla="*/ 102 h 102"/>
                <a:gd name="T20" fmla="*/ 267 w 270"/>
                <a:gd name="T21" fmla="*/ 3 h 102"/>
                <a:gd name="T22" fmla="*/ 6 w 270"/>
                <a:gd name="T23" fmla="*/ 100 h 102"/>
                <a:gd name="T24" fmla="*/ 216 w 270"/>
                <a:gd name="T25" fmla="*/ 99 h 102"/>
                <a:gd name="T26" fmla="*/ 267 w 270"/>
                <a:gd name="T27" fmla="*/ 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0" h="102">
                  <a:moveTo>
                    <a:pt x="1" y="102"/>
                  </a:moveTo>
                  <a:cubicBezTo>
                    <a:pt x="0" y="102"/>
                    <a:pt x="0" y="101"/>
                    <a:pt x="0" y="101"/>
                  </a:cubicBezTo>
                  <a:cubicBezTo>
                    <a:pt x="0" y="101"/>
                    <a:pt x="0" y="100"/>
                    <a:pt x="1" y="100"/>
                  </a:cubicBezTo>
                  <a:cubicBezTo>
                    <a:pt x="269" y="0"/>
                    <a:pt x="269" y="0"/>
                    <a:pt x="269" y="0"/>
                  </a:cubicBezTo>
                  <a:cubicBezTo>
                    <a:pt x="269" y="0"/>
                    <a:pt x="270" y="0"/>
                    <a:pt x="270" y="0"/>
                  </a:cubicBezTo>
                  <a:cubicBezTo>
                    <a:pt x="270" y="0"/>
                    <a:pt x="270" y="1"/>
                    <a:pt x="270" y="1"/>
                  </a:cubicBezTo>
                  <a:cubicBezTo>
                    <a:pt x="218" y="100"/>
                    <a:pt x="218" y="100"/>
                    <a:pt x="218" y="100"/>
                  </a:cubicBezTo>
                  <a:cubicBezTo>
                    <a:pt x="218" y="101"/>
                    <a:pt x="217" y="101"/>
                    <a:pt x="217" y="101"/>
                  </a:cubicBezTo>
                  <a:cubicBezTo>
                    <a:pt x="1" y="102"/>
                    <a:pt x="1" y="102"/>
                    <a:pt x="1" y="102"/>
                  </a:cubicBezTo>
                  <a:cubicBezTo>
                    <a:pt x="1" y="102"/>
                    <a:pt x="1" y="102"/>
                    <a:pt x="1" y="102"/>
                  </a:cubicBezTo>
                  <a:close/>
                  <a:moveTo>
                    <a:pt x="267" y="3"/>
                  </a:moveTo>
                  <a:cubicBezTo>
                    <a:pt x="6" y="100"/>
                    <a:pt x="6" y="100"/>
                    <a:pt x="6" y="100"/>
                  </a:cubicBezTo>
                  <a:cubicBezTo>
                    <a:pt x="216" y="99"/>
                    <a:pt x="216" y="99"/>
                    <a:pt x="216" y="99"/>
                  </a:cubicBezTo>
                  <a:lnTo>
                    <a:pt x="267" y="3"/>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1" name="Freeform 72"/>
            <p:cNvSpPr>
              <a:spLocks noEditPoints="1"/>
            </p:cNvSpPr>
            <p:nvPr/>
          </p:nvSpPr>
          <p:spPr bwMode="auto">
            <a:xfrm>
              <a:off x="4816" y="3346"/>
              <a:ext cx="942" cy="856"/>
            </a:xfrm>
            <a:custGeom>
              <a:avLst/>
              <a:gdLst>
                <a:gd name="T0" fmla="*/ 1 w 383"/>
                <a:gd name="T1" fmla="*/ 347 h 347"/>
                <a:gd name="T2" fmla="*/ 0 w 383"/>
                <a:gd name="T3" fmla="*/ 347 h 347"/>
                <a:gd name="T4" fmla="*/ 0 w 383"/>
                <a:gd name="T5" fmla="*/ 346 h 347"/>
                <a:gd name="T6" fmla="*/ 62 w 383"/>
                <a:gd name="T7" fmla="*/ 1 h 347"/>
                <a:gd name="T8" fmla="*/ 62 w 383"/>
                <a:gd name="T9" fmla="*/ 0 h 347"/>
                <a:gd name="T10" fmla="*/ 63 w 383"/>
                <a:gd name="T11" fmla="*/ 0 h 347"/>
                <a:gd name="T12" fmla="*/ 382 w 383"/>
                <a:gd name="T13" fmla="*/ 149 h 347"/>
                <a:gd name="T14" fmla="*/ 383 w 383"/>
                <a:gd name="T15" fmla="*/ 150 h 347"/>
                <a:gd name="T16" fmla="*/ 382 w 383"/>
                <a:gd name="T17" fmla="*/ 151 h 347"/>
                <a:gd name="T18" fmla="*/ 1 w 383"/>
                <a:gd name="T19" fmla="*/ 347 h 347"/>
                <a:gd name="T20" fmla="*/ 1 w 383"/>
                <a:gd name="T21" fmla="*/ 347 h 347"/>
                <a:gd name="T22" fmla="*/ 64 w 383"/>
                <a:gd name="T23" fmla="*/ 2 h 347"/>
                <a:gd name="T24" fmla="*/ 2 w 383"/>
                <a:gd name="T25" fmla="*/ 344 h 347"/>
                <a:gd name="T26" fmla="*/ 380 w 383"/>
                <a:gd name="T27" fmla="*/ 150 h 347"/>
                <a:gd name="T28" fmla="*/ 64 w 383"/>
                <a:gd name="T29" fmla="*/ 2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3" h="347">
                  <a:moveTo>
                    <a:pt x="1" y="347"/>
                  </a:moveTo>
                  <a:cubicBezTo>
                    <a:pt x="0" y="347"/>
                    <a:pt x="0" y="347"/>
                    <a:pt x="0" y="347"/>
                  </a:cubicBezTo>
                  <a:cubicBezTo>
                    <a:pt x="0" y="346"/>
                    <a:pt x="0" y="346"/>
                    <a:pt x="0" y="346"/>
                  </a:cubicBezTo>
                  <a:cubicBezTo>
                    <a:pt x="62" y="1"/>
                    <a:pt x="62" y="1"/>
                    <a:pt x="62" y="1"/>
                  </a:cubicBezTo>
                  <a:cubicBezTo>
                    <a:pt x="62" y="1"/>
                    <a:pt x="62" y="0"/>
                    <a:pt x="62" y="0"/>
                  </a:cubicBezTo>
                  <a:cubicBezTo>
                    <a:pt x="63" y="0"/>
                    <a:pt x="63" y="0"/>
                    <a:pt x="63" y="0"/>
                  </a:cubicBezTo>
                  <a:cubicBezTo>
                    <a:pt x="382" y="149"/>
                    <a:pt x="382" y="149"/>
                    <a:pt x="382" y="149"/>
                  </a:cubicBezTo>
                  <a:cubicBezTo>
                    <a:pt x="383" y="149"/>
                    <a:pt x="383" y="149"/>
                    <a:pt x="383" y="150"/>
                  </a:cubicBezTo>
                  <a:cubicBezTo>
                    <a:pt x="383" y="150"/>
                    <a:pt x="383" y="150"/>
                    <a:pt x="382" y="151"/>
                  </a:cubicBezTo>
                  <a:cubicBezTo>
                    <a:pt x="1" y="347"/>
                    <a:pt x="1" y="347"/>
                    <a:pt x="1" y="347"/>
                  </a:cubicBezTo>
                  <a:cubicBezTo>
                    <a:pt x="1" y="347"/>
                    <a:pt x="1" y="347"/>
                    <a:pt x="1" y="347"/>
                  </a:cubicBezTo>
                  <a:close/>
                  <a:moveTo>
                    <a:pt x="64" y="2"/>
                  </a:moveTo>
                  <a:cubicBezTo>
                    <a:pt x="2" y="344"/>
                    <a:pt x="2" y="344"/>
                    <a:pt x="2" y="344"/>
                  </a:cubicBezTo>
                  <a:cubicBezTo>
                    <a:pt x="380" y="150"/>
                    <a:pt x="380" y="150"/>
                    <a:pt x="380" y="150"/>
                  </a:cubicBezTo>
                  <a:lnTo>
                    <a:pt x="64" y="2"/>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6" name="Freeform 73"/>
            <p:cNvSpPr>
              <a:spLocks noEditPoints="1"/>
            </p:cNvSpPr>
            <p:nvPr/>
          </p:nvSpPr>
          <p:spPr bwMode="auto">
            <a:xfrm>
              <a:off x="4969" y="3102"/>
              <a:ext cx="789" cy="616"/>
            </a:xfrm>
            <a:custGeom>
              <a:avLst/>
              <a:gdLst>
                <a:gd name="T0" fmla="*/ 320 w 321"/>
                <a:gd name="T1" fmla="*/ 250 h 250"/>
                <a:gd name="T2" fmla="*/ 319 w 321"/>
                <a:gd name="T3" fmla="*/ 250 h 250"/>
                <a:gd name="T4" fmla="*/ 0 w 321"/>
                <a:gd name="T5" fmla="*/ 101 h 250"/>
                <a:gd name="T6" fmla="*/ 0 w 321"/>
                <a:gd name="T7" fmla="*/ 100 h 250"/>
                <a:gd name="T8" fmla="*/ 0 w 321"/>
                <a:gd name="T9" fmla="*/ 100 h 250"/>
                <a:gd name="T10" fmla="*/ 52 w 321"/>
                <a:gd name="T11" fmla="*/ 0 h 250"/>
                <a:gd name="T12" fmla="*/ 53 w 321"/>
                <a:gd name="T13" fmla="*/ 0 h 250"/>
                <a:gd name="T14" fmla="*/ 54 w 321"/>
                <a:gd name="T15" fmla="*/ 0 h 250"/>
                <a:gd name="T16" fmla="*/ 320 w 321"/>
                <a:gd name="T17" fmla="*/ 248 h 250"/>
                <a:gd name="T18" fmla="*/ 321 w 321"/>
                <a:gd name="T19" fmla="*/ 249 h 250"/>
                <a:gd name="T20" fmla="*/ 320 w 321"/>
                <a:gd name="T21" fmla="*/ 250 h 250"/>
                <a:gd name="T22" fmla="*/ 2 w 321"/>
                <a:gd name="T23" fmla="*/ 100 h 250"/>
                <a:gd name="T24" fmla="*/ 315 w 321"/>
                <a:gd name="T25" fmla="*/ 245 h 250"/>
                <a:gd name="T26" fmla="*/ 53 w 321"/>
                <a:gd name="T27" fmla="*/ 2 h 250"/>
                <a:gd name="T28" fmla="*/ 2 w 321"/>
                <a:gd name="T29" fmla="*/ 10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1" h="250">
                  <a:moveTo>
                    <a:pt x="320" y="250"/>
                  </a:moveTo>
                  <a:cubicBezTo>
                    <a:pt x="320" y="250"/>
                    <a:pt x="320" y="250"/>
                    <a:pt x="319" y="250"/>
                  </a:cubicBezTo>
                  <a:cubicBezTo>
                    <a:pt x="0" y="101"/>
                    <a:pt x="0" y="101"/>
                    <a:pt x="0" y="101"/>
                  </a:cubicBezTo>
                  <a:cubicBezTo>
                    <a:pt x="0" y="101"/>
                    <a:pt x="0" y="101"/>
                    <a:pt x="0" y="100"/>
                  </a:cubicBezTo>
                  <a:cubicBezTo>
                    <a:pt x="0" y="100"/>
                    <a:pt x="0" y="100"/>
                    <a:pt x="0" y="100"/>
                  </a:cubicBezTo>
                  <a:cubicBezTo>
                    <a:pt x="52" y="0"/>
                    <a:pt x="52" y="0"/>
                    <a:pt x="52" y="0"/>
                  </a:cubicBezTo>
                  <a:cubicBezTo>
                    <a:pt x="53" y="0"/>
                    <a:pt x="53" y="0"/>
                    <a:pt x="53" y="0"/>
                  </a:cubicBezTo>
                  <a:cubicBezTo>
                    <a:pt x="53" y="0"/>
                    <a:pt x="54" y="0"/>
                    <a:pt x="54" y="0"/>
                  </a:cubicBezTo>
                  <a:cubicBezTo>
                    <a:pt x="320" y="248"/>
                    <a:pt x="320" y="248"/>
                    <a:pt x="320" y="248"/>
                  </a:cubicBezTo>
                  <a:cubicBezTo>
                    <a:pt x="321" y="248"/>
                    <a:pt x="321" y="249"/>
                    <a:pt x="321" y="249"/>
                  </a:cubicBezTo>
                  <a:cubicBezTo>
                    <a:pt x="320" y="249"/>
                    <a:pt x="320" y="250"/>
                    <a:pt x="320" y="250"/>
                  </a:cubicBezTo>
                  <a:close/>
                  <a:moveTo>
                    <a:pt x="2" y="100"/>
                  </a:moveTo>
                  <a:cubicBezTo>
                    <a:pt x="315" y="245"/>
                    <a:pt x="315" y="245"/>
                    <a:pt x="315" y="245"/>
                  </a:cubicBezTo>
                  <a:cubicBezTo>
                    <a:pt x="53" y="2"/>
                    <a:pt x="53" y="2"/>
                    <a:pt x="53" y="2"/>
                  </a:cubicBezTo>
                  <a:lnTo>
                    <a:pt x="2" y="100"/>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7" name="Freeform 74"/>
            <p:cNvSpPr/>
            <p:nvPr/>
          </p:nvSpPr>
          <p:spPr bwMode="auto">
            <a:xfrm>
              <a:off x="7582" y="3122"/>
              <a:ext cx="281" cy="269"/>
            </a:xfrm>
            <a:custGeom>
              <a:avLst/>
              <a:gdLst>
                <a:gd name="T0" fmla="*/ 113 w 114"/>
                <a:gd name="T1" fmla="*/ 107 h 109"/>
                <a:gd name="T2" fmla="*/ 3 w 114"/>
                <a:gd name="T3" fmla="*/ 66 h 109"/>
                <a:gd name="T4" fmla="*/ 114 w 114"/>
                <a:gd name="T5" fmla="*/ 2 h 109"/>
                <a:gd name="T6" fmla="*/ 114 w 114"/>
                <a:gd name="T7" fmla="*/ 0 h 109"/>
                <a:gd name="T8" fmla="*/ 0 w 114"/>
                <a:gd name="T9" fmla="*/ 65 h 109"/>
                <a:gd name="T10" fmla="*/ 0 w 114"/>
                <a:gd name="T11" fmla="*/ 66 h 109"/>
                <a:gd name="T12" fmla="*/ 1 w 114"/>
                <a:gd name="T13" fmla="*/ 67 h 109"/>
                <a:gd name="T14" fmla="*/ 113 w 114"/>
                <a:gd name="T15" fmla="*/ 109 h 109"/>
                <a:gd name="T16" fmla="*/ 113 w 114"/>
                <a:gd name="T17" fmla="*/ 107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109">
                  <a:moveTo>
                    <a:pt x="113" y="107"/>
                  </a:moveTo>
                  <a:cubicBezTo>
                    <a:pt x="3" y="66"/>
                    <a:pt x="3" y="66"/>
                    <a:pt x="3" y="66"/>
                  </a:cubicBezTo>
                  <a:cubicBezTo>
                    <a:pt x="114" y="2"/>
                    <a:pt x="114" y="2"/>
                    <a:pt x="114" y="2"/>
                  </a:cubicBezTo>
                  <a:cubicBezTo>
                    <a:pt x="114" y="0"/>
                    <a:pt x="114" y="0"/>
                    <a:pt x="114" y="0"/>
                  </a:cubicBezTo>
                  <a:cubicBezTo>
                    <a:pt x="0" y="65"/>
                    <a:pt x="0" y="65"/>
                    <a:pt x="0" y="65"/>
                  </a:cubicBezTo>
                  <a:cubicBezTo>
                    <a:pt x="0" y="65"/>
                    <a:pt x="0" y="66"/>
                    <a:pt x="0" y="66"/>
                  </a:cubicBezTo>
                  <a:cubicBezTo>
                    <a:pt x="0" y="66"/>
                    <a:pt x="0" y="67"/>
                    <a:pt x="1" y="67"/>
                  </a:cubicBezTo>
                  <a:cubicBezTo>
                    <a:pt x="113" y="109"/>
                    <a:pt x="113" y="109"/>
                    <a:pt x="113" y="109"/>
                  </a:cubicBezTo>
                  <a:lnTo>
                    <a:pt x="113" y="107"/>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8" name="Freeform 75"/>
            <p:cNvSpPr/>
            <p:nvPr/>
          </p:nvSpPr>
          <p:spPr bwMode="auto">
            <a:xfrm>
              <a:off x="5438" y="1194"/>
              <a:ext cx="539" cy="362"/>
            </a:xfrm>
            <a:custGeom>
              <a:avLst/>
              <a:gdLst>
                <a:gd name="T0" fmla="*/ 1 w 219"/>
                <a:gd name="T1" fmla="*/ 147 h 147"/>
                <a:gd name="T2" fmla="*/ 0 w 219"/>
                <a:gd name="T3" fmla="*/ 147 h 147"/>
                <a:gd name="T4" fmla="*/ 1 w 219"/>
                <a:gd name="T5" fmla="*/ 146 h 147"/>
                <a:gd name="T6" fmla="*/ 217 w 219"/>
                <a:gd name="T7" fmla="*/ 1 h 147"/>
                <a:gd name="T8" fmla="*/ 219 w 219"/>
                <a:gd name="T9" fmla="*/ 1 h 147"/>
                <a:gd name="T10" fmla="*/ 218 w 219"/>
                <a:gd name="T11" fmla="*/ 2 h 147"/>
                <a:gd name="T12" fmla="*/ 2 w 219"/>
                <a:gd name="T13" fmla="*/ 147 h 147"/>
                <a:gd name="T14" fmla="*/ 1 w 219"/>
                <a:gd name="T15" fmla="*/ 147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9" h="147">
                  <a:moveTo>
                    <a:pt x="1" y="147"/>
                  </a:moveTo>
                  <a:cubicBezTo>
                    <a:pt x="1" y="147"/>
                    <a:pt x="1" y="147"/>
                    <a:pt x="0" y="147"/>
                  </a:cubicBezTo>
                  <a:cubicBezTo>
                    <a:pt x="0" y="147"/>
                    <a:pt x="0" y="146"/>
                    <a:pt x="1" y="146"/>
                  </a:cubicBezTo>
                  <a:cubicBezTo>
                    <a:pt x="217" y="1"/>
                    <a:pt x="217" y="1"/>
                    <a:pt x="217" y="1"/>
                  </a:cubicBezTo>
                  <a:cubicBezTo>
                    <a:pt x="218" y="0"/>
                    <a:pt x="218" y="1"/>
                    <a:pt x="219" y="1"/>
                  </a:cubicBezTo>
                  <a:cubicBezTo>
                    <a:pt x="219" y="1"/>
                    <a:pt x="219" y="2"/>
                    <a:pt x="218" y="2"/>
                  </a:cubicBezTo>
                  <a:cubicBezTo>
                    <a:pt x="2" y="147"/>
                    <a:pt x="2" y="147"/>
                    <a:pt x="2" y="147"/>
                  </a:cubicBezTo>
                  <a:cubicBezTo>
                    <a:pt x="2" y="147"/>
                    <a:pt x="1" y="147"/>
                    <a:pt x="1" y="147"/>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9" name="Freeform 76"/>
            <p:cNvSpPr>
              <a:spLocks noEditPoints="1"/>
            </p:cNvSpPr>
            <p:nvPr/>
          </p:nvSpPr>
          <p:spPr bwMode="auto">
            <a:xfrm>
              <a:off x="5438" y="1196"/>
              <a:ext cx="539" cy="523"/>
            </a:xfrm>
            <a:custGeom>
              <a:avLst/>
              <a:gdLst>
                <a:gd name="T0" fmla="*/ 218 w 219"/>
                <a:gd name="T1" fmla="*/ 212 h 212"/>
                <a:gd name="T2" fmla="*/ 218 w 219"/>
                <a:gd name="T3" fmla="*/ 212 h 212"/>
                <a:gd name="T4" fmla="*/ 1 w 219"/>
                <a:gd name="T5" fmla="*/ 146 h 212"/>
                <a:gd name="T6" fmla="*/ 0 w 219"/>
                <a:gd name="T7" fmla="*/ 146 h 212"/>
                <a:gd name="T8" fmla="*/ 1 w 219"/>
                <a:gd name="T9" fmla="*/ 145 h 212"/>
                <a:gd name="T10" fmla="*/ 217 w 219"/>
                <a:gd name="T11" fmla="*/ 0 h 212"/>
                <a:gd name="T12" fmla="*/ 218 w 219"/>
                <a:gd name="T13" fmla="*/ 0 h 212"/>
                <a:gd name="T14" fmla="*/ 219 w 219"/>
                <a:gd name="T15" fmla="*/ 1 h 212"/>
                <a:gd name="T16" fmla="*/ 219 w 219"/>
                <a:gd name="T17" fmla="*/ 211 h 212"/>
                <a:gd name="T18" fmla="*/ 219 w 219"/>
                <a:gd name="T19" fmla="*/ 212 h 212"/>
                <a:gd name="T20" fmla="*/ 218 w 219"/>
                <a:gd name="T21" fmla="*/ 212 h 212"/>
                <a:gd name="T22" fmla="*/ 3 w 219"/>
                <a:gd name="T23" fmla="*/ 145 h 212"/>
                <a:gd name="T24" fmla="*/ 217 w 219"/>
                <a:gd name="T25" fmla="*/ 210 h 212"/>
                <a:gd name="T26" fmla="*/ 217 w 219"/>
                <a:gd name="T27" fmla="*/ 2 h 212"/>
                <a:gd name="T28" fmla="*/ 3 w 219"/>
                <a:gd name="T29" fmla="*/ 145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9" h="212">
                  <a:moveTo>
                    <a:pt x="218" y="212"/>
                  </a:moveTo>
                  <a:cubicBezTo>
                    <a:pt x="218" y="212"/>
                    <a:pt x="218" y="212"/>
                    <a:pt x="218" y="212"/>
                  </a:cubicBezTo>
                  <a:cubicBezTo>
                    <a:pt x="1" y="146"/>
                    <a:pt x="1" y="146"/>
                    <a:pt x="1" y="146"/>
                  </a:cubicBezTo>
                  <a:cubicBezTo>
                    <a:pt x="1" y="146"/>
                    <a:pt x="0" y="146"/>
                    <a:pt x="0" y="146"/>
                  </a:cubicBezTo>
                  <a:cubicBezTo>
                    <a:pt x="0" y="145"/>
                    <a:pt x="0" y="145"/>
                    <a:pt x="1" y="145"/>
                  </a:cubicBezTo>
                  <a:cubicBezTo>
                    <a:pt x="217" y="0"/>
                    <a:pt x="217" y="0"/>
                    <a:pt x="217" y="0"/>
                  </a:cubicBezTo>
                  <a:cubicBezTo>
                    <a:pt x="218" y="0"/>
                    <a:pt x="218" y="0"/>
                    <a:pt x="218" y="0"/>
                  </a:cubicBezTo>
                  <a:cubicBezTo>
                    <a:pt x="219" y="0"/>
                    <a:pt x="219" y="0"/>
                    <a:pt x="219" y="1"/>
                  </a:cubicBezTo>
                  <a:cubicBezTo>
                    <a:pt x="219" y="211"/>
                    <a:pt x="219" y="211"/>
                    <a:pt x="219" y="211"/>
                  </a:cubicBezTo>
                  <a:cubicBezTo>
                    <a:pt x="219" y="211"/>
                    <a:pt x="219" y="211"/>
                    <a:pt x="219" y="212"/>
                  </a:cubicBezTo>
                  <a:cubicBezTo>
                    <a:pt x="219" y="212"/>
                    <a:pt x="218" y="212"/>
                    <a:pt x="218" y="212"/>
                  </a:cubicBezTo>
                  <a:close/>
                  <a:moveTo>
                    <a:pt x="3" y="145"/>
                  </a:moveTo>
                  <a:cubicBezTo>
                    <a:pt x="217" y="210"/>
                    <a:pt x="217" y="210"/>
                    <a:pt x="217" y="210"/>
                  </a:cubicBezTo>
                  <a:cubicBezTo>
                    <a:pt x="217" y="2"/>
                    <a:pt x="217" y="2"/>
                    <a:pt x="217" y="2"/>
                  </a:cubicBezTo>
                  <a:lnTo>
                    <a:pt x="3" y="145"/>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2" name="Freeform 77"/>
            <p:cNvSpPr>
              <a:spLocks noEditPoints="1"/>
            </p:cNvSpPr>
            <p:nvPr/>
          </p:nvSpPr>
          <p:spPr bwMode="auto">
            <a:xfrm>
              <a:off x="5972" y="1196"/>
              <a:ext cx="534" cy="523"/>
            </a:xfrm>
            <a:custGeom>
              <a:avLst/>
              <a:gdLst>
                <a:gd name="T0" fmla="*/ 1 w 217"/>
                <a:gd name="T1" fmla="*/ 212 h 212"/>
                <a:gd name="T2" fmla="*/ 1 w 217"/>
                <a:gd name="T3" fmla="*/ 212 h 212"/>
                <a:gd name="T4" fmla="*/ 0 w 217"/>
                <a:gd name="T5" fmla="*/ 211 h 212"/>
                <a:gd name="T6" fmla="*/ 0 w 217"/>
                <a:gd name="T7" fmla="*/ 1 h 212"/>
                <a:gd name="T8" fmla="*/ 0 w 217"/>
                <a:gd name="T9" fmla="*/ 0 h 212"/>
                <a:gd name="T10" fmla="*/ 1 w 217"/>
                <a:gd name="T11" fmla="*/ 0 h 212"/>
                <a:gd name="T12" fmla="*/ 217 w 217"/>
                <a:gd name="T13" fmla="*/ 113 h 212"/>
                <a:gd name="T14" fmla="*/ 217 w 217"/>
                <a:gd name="T15" fmla="*/ 114 h 212"/>
                <a:gd name="T16" fmla="*/ 217 w 217"/>
                <a:gd name="T17" fmla="*/ 115 h 212"/>
                <a:gd name="T18" fmla="*/ 2 w 217"/>
                <a:gd name="T19" fmla="*/ 212 h 212"/>
                <a:gd name="T20" fmla="*/ 1 w 217"/>
                <a:gd name="T21" fmla="*/ 212 h 212"/>
                <a:gd name="T22" fmla="*/ 2 w 217"/>
                <a:gd name="T23" fmla="*/ 2 h 212"/>
                <a:gd name="T24" fmla="*/ 2 w 217"/>
                <a:gd name="T25" fmla="*/ 209 h 212"/>
                <a:gd name="T26" fmla="*/ 214 w 217"/>
                <a:gd name="T27" fmla="*/ 114 h 212"/>
                <a:gd name="T28" fmla="*/ 2 w 217"/>
                <a:gd name="T29" fmla="*/ 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7" h="212">
                  <a:moveTo>
                    <a:pt x="1" y="212"/>
                  </a:moveTo>
                  <a:cubicBezTo>
                    <a:pt x="1" y="212"/>
                    <a:pt x="1" y="212"/>
                    <a:pt x="1" y="212"/>
                  </a:cubicBezTo>
                  <a:cubicBezTo>
                    <a:pt x="0" y="211"/>
                    <a:pt x="0" y="211"/>
                    <a:pt x="0" y="211"/>
                  </a:cubicBezTo>
                  <a:cubicBezTo>
                    <a:pt x="0" y="1"/>
                    <a:pt x="0" y="1"/>
                    <a:pt x="0" y="1"/>
                  </a:cubicBezTo>
                  <a:cubicBezTo>
                    <a:pt x="0" y="0"/>
                    <a:pt x="0" y="0"/>
                    <a:pt x="0" y="0"/>
                  </a:cubicBezTo>
                  <a:cubicBezTo>
                    <a:pt x="1" y="0"/>
                    <a:pt x="1" y="0"/>
                    <a:pt x="1" y="0"/>
                  </a:cubicBezTo>
                  <a:cubicBezTo>
                    <a:pt x="217" y="113"/>
                    <a:pt x="217" y="113"/>
                    <a:pt x="217" y="113"/>
                  </a:cubicBezTo>
                  <a:cubicBezTo>
                    <a:pt x="217" y="114"/>
                    <a:pt x="217" y="114"/>
                    <a:pt x="217" y="114"/>
                  </a:cubicBezTo>
                  <a:cubicBezTo>
                    <a:pt x="217" y="115"/>
                    <a:pt x="217" y="115"/>
                    <a:pt x="217" y="115"/>
                  </a:cubicBezTo>
                  <a:cubicBezTo>
                    <a:pt x="2" y="212"/>
                    <a:pt x="2" y="212"/>
                    <a:pt x="2" y="212"/>
                  </a:cubicBezTo>
                  <a:cubicBezTo>
                    <a:pt x="1" y="212"/>
                    <a:pt x="1" y="212"/>
                    <a:pt x="1" y="212"/>
                  </a:cubicBezTo>
                  <a:close/>
                  <a:moveTo>
                    <a:pt x="2" y="2"/>
                  </a:moveTo>
                  <a:cubicBezTo>
                    <a:pt x="2" y="209"/>
                    <a:pt x="2" y="209"/>
                    <a:pt x="2" y="209"/>
                  </a:cubicBezTo>
                  <a:cubicBezTo>
                    <a:pt x="214" y="114"/>
                    <a:pt x="214" y="114"/>
                    <a:pt x="214" y="114"/>
                  </a:cubicBezTo>
                  <a:lnTo>
                    <a:pt x="2" y="2"/>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3" name="Freeform 78"/>
            <p:cNvSpPr>
              <a:spLocks noEditPoints="1"/>
            </p:cNvSpPr>
            <p:nvPr/>
          </p:nvSpPr>
          <p:spPr bwMode="auto">
            <a:xfrm>
              <a:off x="5972" y="424"/>
              <a:ext cx="534" cy="1056"/>
            </a:xfrm>
            <a:custGeom>
              <a:avLst/>
              <a:gdLst>
                <a:gd name="T0" fmla="*/ 216 w 217"/>
                <a:gd name="T1" fmla="*/ 428 h 428"/>
                <a:gd name="T2" fmla="*/ 216 w 217"/>
                <a:gd name="T3" fmla="*/ 428 h 428"/>
                <a:gd name="T4" fmla="*/ 1 w 217"/>
                <a:gd name="T5" fmla="*/ 314 h 428"/>
                <a:gd name="T6" fmla="*/ 0 w 217"/>
                <a:gd name="T7" fmla="*/ 313 h 428"/>
                <a:gd name="T8" fmla="*/ 113 w 217"/>
                <a:gd name="T9" fmla="*/ 0 h 428"/>
                <a:gd name="T10" fmla="*/ 114 w 217"/>
                <a:gd name="T11" fmla="*/ 0 h 428"/>
                <a:gd name="T12" fmla="*/ 115 w 217"/>
                <a:gd name="T13" fmla="*/ 0 h 428"/>
                <a:gd name="T14" fmla="*/ 217 w 217"/>
                <a:gd name="T15" fmla="*/ 427 h 428"/>
                <a:gd name="T16" fmla="*/ 217 w 217"/>
                <a:gd name="T17" fmla="*/ 428 h 428"/>
                <a:gd name="T18" fmla="*/ 216 w 217"/>
                <a:gd name="T19" fmla="*/ 428 h 428"/>
                <a:gd name="T20" fmla="*/ 2 w 217"/>
                <a:gd name="T21" fmla="*/ 313 h 428"/>
                <a:gd name="T22" fmla="*/ 215 w 217"/>
                <a:gd name="T23" fmla="*/ 425 h 428"/>
                <a:gd name="T24" fmla="*/ 113 w 217"/>
                <a:gd name="T25" fmla="*/ 4 h 428"/>
                <a:gd name="T26" fmla="*/ 2 w 217"/>
                <a:gd name="T27" fmla="*/ 313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7" h="428">
                  <a:moveTo>
                    <a:pt x="216" y="428"/>
                  </a:moveTo>
                  <a:cubicBezTo>
                    <a:pt x="216" y="428"/>
                    <a:pt x="216" y="428"/>
                    <a:pt x="216" y="428"/>
                  </a:cubicBezTo>
                  <a:cubicBezTo>
                    <a:pt x="1" y="314"/>
                    <a:pt x="1" y="314"/>
                    <a:pt x="1" y="314"/>
                  </a:cubicBezTo>
                  <a:cubicBezTo>
                    <a:pt x="0" y="314"/>
                    <a:pt x="0" y="314"/>
                    <a:pt x="0" y="313"/>
                  </a:cubicBezTo>
                  <a:cubicBezTo>
                    <a:pt x="113" y="0"/>
                    <a:pt x="113" y="0"/>
                    <a:pt x="113" y="0"/>
                  </a:cubicBezTo>
                  <a:cubicBezTo>
                    <a:pt x="113" y="0"/>
                    <a:pt x="113" y="0"/>
                    <a:pt x="114" y="0"/>
                  </a:cubicBezTo>
                  <a:cubicBezTo>
                    <a:pt x="114" y="0"/>
                    <a:pt x="114" y="0"/>
                    <a:pt x="115" y="0"/>
                  </a:cubicBezTo>
                  <a:cubicBezTo>
                    <a:pt x="217" y="427"/>
                    <a:pt x="217" y="427"/>
                    <a:pt x="217" y="427"/>
                  </a:cubicBezTo>
                  <a:cubicBezTo>
                    <a:pt x="217" y="427"/>
                    <a:pt x="217" y="428"/>
                    <a:pt x="217" y="428"/>
                  </a:cubicBezTo>
                  <a:cubicBezTo>
                    <a:pt x="217" y="428"/>
                    <a:pt x="217" y="428"/>
                    <a:pt x="216" y="428"/>
                  </a:cubicBezTo>
                  <a:close/>
                  <a:moveTo>
                    <a:pt x="2" y="313"/>
                  </a:moveTo>
                  <a:cubicBezTo>
                    <a:pt x="215" y="425"/>
                    <a:pt x="215" y="425"/>
                    <a:pt x="215" y="425"/>
                  </a:cubicBezTo>
                  <a:cubicBezTo>
                    <a:pt x="113" y="4"/>
                    <a:pt x="113" y="4"/>
                    <a:pt x="113" y="4"/>
                  </a:cubicBezTo>
                  <a:lnTo>
                    <a:pt x="2" y="313"/>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4" name="Freeform 79"/>
            <p:cNvSpPr/>
            <p:nvPr/>
          </p:nvSpPr>
          <p:spPr bwMode="auto">
            <a:xfrm>
              <a:off x="7344" y="3282"/>
              <a:ext cx="516" cy="777"/>
            </a:xfrm>
            <a:custGeom>
              <a:avLst/>
              <a:gdLst>
                <a:gd name="T0" fmla="*/ 210 w 210"/>
                <a:gd name="T1" fmla="*/ 172 h 315"/>
                <a:gd name="T2" fmla="*/ 3 w 210"/>
                <a:gd name="T3" fmla="*/ 312 h 315"/>
                <a:gd name="T4" fmla="*/ 98 w 210"/>
                <a:gd name="T5" fmla="*/ 3 h 315"/>
                <a:gd name="T6" fmla="*/ 210 w 210"/>
                <a:gd name="T7" fmla="*/ 147 h 315"/>
                <a:gd name="T8" fmla="*/ 210 w 210"/>
                <a:gd name="T9" fmla="*/ 144 h 315"/>
                <a:gd name="T10" fmla="*/ 99 w 210"/>
                <a:gd name="T11" fmla="*/ 0 h 315"/>
                <a:gd name="T12" fmla="*/ 98 w 210"/>
                <a:gd name="T13" fmla="*/ 0 h 315"/>
                <a:gd name="T14" fmla="*/ 97 w 210"/>
                <a:gd name="T15" fmla="*/ 1 h 315"/>
                <a:gd name="T16" fmla="*/ 0 w 210"/>
                <a:gd name="T17" fmla="*/ 314 h 315"/>
                <a:gd name="T18" fmla="*/ 1 w 210"/>
                <a:gd name="T19" fmla="*/ 315 h 315"/>
                <a:gd name="T20" fmla="*/ 1 w 210"/>
                <a:gd name="T21" fmla="*/ 315 h 315"/>
                <a:gd name="T22" fmla="*/ 2 w 210"/>
                <a:gd name="T23" fmla="*/ 315 h 315"/>
                <a:gd name="T24" fmla="*/ 210 w 210"/>
                <a:gd name="T25" fmla="*/ 174 h 315"/>
                <a:gd name="T26" fmla="*/ 210 w 210"/>
                <a:gd name="T27" fmla="*/ 172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0" h="315">
                  <a:moveTo>
                    <a:pt x="210" y="172"/>
                  </a:moveTo>
                  <a:cubicBezTo>
                    <a:pt x="3" y="312"/>
                    <a:pt x="3" y="312"/>
                    <a:pt x="3" y="312"/>
                  </a:cubicBezTo>
                  <a:cubicBezTo>
                    <a:pt x="98" y="3"/>
                    <a:pt x="98" y="3"/>
                    <a:pt x="98" y="3"/>
                  </a:cubicBezTo>
                  <a:cubicBezTo>
                    <a:pt x="210" y="147"/>
                    <a:pt x="210" y="147"/>
                    <a:pt x="210" y="147"/>
                  </a:cubicBezTo>
                  <a:cubicBezTo>
                    <a:pt x="210" y="144"/>
                    <a:pt x="210" y="144"/>
                    <a:pt x="210" y="144"/>
                  </a:cubicBezTo>
                  <a:cubicBezTo>
                    <a:pt x="99" y="0"/>
                    <a:pt x="99" y="0"/>
                    <a:pt x="99" y="0"/>
                  </a:cubicBezTo>
                  <a:cubicBezTo>
                    <a:pt x="98" y="0"/>
                    <a:pt x="98" y="0"/>
                    <a:pt x="98" y="0"/>
                  </a:cubicBezTo>
                  <a:cubicBezTo>
                    <a:pt x="97" y="0"/>
                    <a:pt x="97" y="0"/>
                    <a:pt x="97" y="1"/>
                  </a:cubicBezTo>
                  <a:cubicBezTo>
                    <a:pt x="0" y="314"/>
                    <a:pt x="0" y="314"/>
                    <a:pt x="0" y="314"/>
                  </a:cubicBezTo>
                  <a:cubicBezTo>
                    <a:pt x="0" y="314"/>
                    <a:pt x="0" y="314"/>
                    <a:pt x="1" y="315"/>
                  </a:cubicBezTo>
                  <a:cubicBezTo>
                    <a:pt x="1" y="315"/>
                    <a:pt x="1" y="315"/>
                    <a:pt x="1" y="315"/>
                  </a:cubicBezTo>
                  <a:cubicBezTo>
                    <a:pt x="1" y="315"/>
                    <a:pt x="2" y="315"/>
                    <a:pt x="2" y="315"/>
                  </a:cubicBezTo>
                  <a:cubicBezTo>
                    <a:pt x="210" y="174"/>
                    <a:pt x="210" y="174"/>
                    <a:pt x="210" y="174"/>
                  </a:cubicBezTo>
                  <a:lnTo>
                    <a:pt x="210" y="172"/>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5" name="Freeform 80"/>
            <p:cNvSpPr/>
            <p:nvPr/>
          </p:nvSpPr>
          <p:spPr bwMode="auto">
            <a:xfrm>
              <a:off x="7344" y="3706"/>
              <a:ext cx="516" cy="479"/>
            </a:xfrm>
            <a:custGeom>
              <a:avLst/>
              <a:gdLst>
                <a:gd name="T0" fmla="*/ 209 w 210"/>
                <a:gd name="T1" fmla="*/ 193 h 194"/>
                <a:gd name="T2" fmla="*/ 3 w 210"/>
                <a:gd name="T3" fmla="*/ 141 h 194"/>
                <a:gd name="T4" fmla="*/ 210 w 210"/>
                <a:gd name="T5" fmla="*/ 2 h 194"/>
                <a:gd name="T6" fmla="*/ 210 w 210"/>
                <a:gd name="T7" fmla="*/ 0 h 194"/>
                <a:gd name="T8" fmla="*/ 1 w 210"/>
                <a:gd name="T9" fmla="*/ 141 h 194"/>
                <a:gd name="T10" fmla="*/ 0 w 210"/>
                <a:gd name="T11" fmla="*/ 142 h 194"/>
                <a:gd name="T12" fmla="*/ 1 w 210"/>
                <a:gd name="T13" fmla="*/ 143 h 194"/>
                <a:gd name="T14" fmla="*/ 209 w 210"/>
                <a:gd name="T15" fmla="*/ 194 h 194"/>
                <a:gd name="T16" fmla="*/ 209 w 210"/>
                <a:gd name="T17" fmla="*/ 193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0" h="194">
                  <a:moveTo>
                    <a:pt x="209" y="193"/>
                  </a:moveTo>
                  <a:cubicBezTo>
                    <a:pt x="3" y="141"/>
                    <a:pt x="3" y="141"/>
                    <a:pt x="3" y="141"/>
                  </a:cubicBezTo>
                  <a:cubicBezTo>
                    <a:pt x="210" y="2"/>
                    <a:pt x="210" y="2"/>
                    <a:pt x="210" y="2"/>
                  </a:cubicBezTo>
                  <a:cubicBezTo>
                    <a:pt x="210" y="0"/>
                    <a:pt x="210" y="0"/>
                    <a:pt x="210" y="0"/>
                  </a:cubicBezTo>
                  <a:cubicBezTo>
                    <a:pt x="1" y="141"/>
                    <a:pt x="1" y="141"/>
                    <a:pt x="1" y="141"/>
                  </a:cubicBezTo>
                  <a:cubicBezTo>
                    <a:pt x="0" y="141"/>
                    <a:pt x="0" y="142"/>
                    <a:pt x="0" y="142"/>
                  </a:cubicBezTo>
                  <a:cubicBezTo>
                    <a:pt x="0" y="142"/>
                    <a:pt x="1" y="143"/>
                    <a:pt x="1" y="143"/>
                  </a:cubicBezTo>
                  <a:cubicBezTo>
                    <a:pt x="209" y="194"/>
                    <a:pt x="209" y="194"/>
                    <a:pt x="209" y="194"/>
                  </a:cubicBezTo>
                  <a:lnTo>
                    <a:pt x="209" y="193"/>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8" name="Freeform 81"/>
            <p:cNvSpPr/>
            <p:nvPr/>
          </p:nvSpPr>
          <p:spPr bwMode="auto">
            <a:xfrm>
              <a:off x="7582" y="3282"/>
              <a:ext cx="278" cy="363"/>
            </a:xfrm>
            <a:custGeom>
              <a:avLst/>
              <a:gdLst>
                <a:gd name="T0" fmla="*/ 113 w 113"/>
                <a:gd name="T1" fmla="*/ 144 h 147"/>
                <a:gd name="T2" fmla="*/ 4 w 113"/>
                <a:gd name="T3" fmla="*/ 3 h 147"/>
                <a:gd name="T4" fmla="*/ 113 w 113"/>
                <a:gd name="T5" fmla="*/ 44 h 147"/>
                <a:gd name="T6" fmla="*/ 113 w 113"/>
                <a:gd name="T7" fmla="*/ 42 h 147"/>
                <a:gd name="T8" fmla="*/ 1 w 113"/>
                <a:gd name="T9" fmla="*/ 0 h 147"/>
                <a:gd name="T10" fmla="*/ 0 w 113"/>
                <a:gd name="T11" fmla="*/ 0 h 147"/>
                <a:gd name="T12" fmla="*/ 0 w 113"/>
                <a:gd name="T13" fmla="*/ 1 h 147"/>
                <a:gd name="T14" fmla="*/ 113 w 113"/>
                <a:gd name="T15" fmla="*/ 147 h 147"/>
                <a:gd name="T16" fmla="*/ 113 w 113"/>
                <a:gd name="T17" fmla="*/ 144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147">
                  <a:moveTo>
                    <a:pt x="113" y="144"/>
                  </a:moveTo>
                  <a:cubicBezTo>
                    <a:pt x="4" y="3"/>
                    <a:pt x="4" y="3"/>
                    <a:pt x="4" y="3"/>
                  </a:cubicBezTo>
                  <a:cubicBezTo>
                    <a:pt x="113" y="44"/>
                    <a:pt x="113" y="44"/>
                    <a:pt x="113" y="44"/>
                  </a:cubicBezTo>
                  <a:cubicBezTo>
                    <a:pt x="113" y="42"/>
                    <a:pt x="113" y="42"/>
                    <a:pt x="113" y="42"/>
                  </a:cubicBezTo>
                  <a:cubicBezTo>
                    <a:pt x="1" y="0"/>
                    <a:pt x="1" y="0"/>
                    <a:pt x="1" y="0"/>
                  </a:cubicBezTo>
                  <a:cubicBezTo>
                    <a:pt x="1" y="0"/>
                    <a:pt x="0" y="0"/>
                    <a:pt x="0" y="0"/>
                  </a:cubicBezTo>
                  <a:cubicBezTo>
                    <a:pt x="0" y="1"/>
                    <a:pt x="0" y="1"/>
                    <a:pt x="0" y="1"/>
                  </a:cubicBezTo>
                  <a:cubicBezTo>
                    <a:pt x="113" y="147"/>
                    <a:pt x="113" y="147"/>
                    <a:pt x="113" y="147"/>
                  </a:cubicBezTo>
                  <a:lnTo>
                    <a:pt x="113" y="144"/>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9" name="Freeform 82"/>
            <p:cNvSpPr/>
            <p:nvPr/>
          </p:nvSpPr>
          <p:spPr bwMode="auto">
            <a:xfrm>
              <a:off x="7450" y="52"/>
              <a:ext cx="46" cy="49"/>
            </a:xfrm>
            <a:custGeom>
              <a:avLst/>
              <a:gdLst>
                <a:gd name="T0" fmla="*/ 10 w 19"/>
                <a:gd name="T1" fmla="*/ 0 h 20"/>
                <a:gd name="T2" fmla="*/ 0 w 19"/>
                <a:gd name="T3" fmla="*/ 10 h 20"/>
                <a:gd name="T4" fmla="*/ 10 w 19"/>
                <a:gd name="T5" fmla="*/ 20 h 20"/>
                <a:gd name="T6" fmla="*/ 19 w 19"/>
                <a:gd name="T7" fmla="*/ 10 h 20"/>
                <a:gd name="T8" fmla="*/ 10 w 19"/>
                <a:gd name="T9" fmla="*/ 0 h 20"/>
              </a:gdLst>
              <a:ahLst/>
              <a:cxnLst>
                <a:cxn ang="0">
                  <a:pos x="T0" y="T1"/>
                </a:cxn>
                <a:cxn ang="0">
                  <a:pos x="T2" y="T3"/>
                </a:cxn>
                <a:cxn ang="0">
                  <a:pos x="T4" y="T5"/>
                </a:cxn>
                <a:cxn ang="0">
                  <a:pos x="T6" y="T7"/>
                </a:cxn>
                <a:cxn ang="0">
                  <a:pos x="T8" y="T9"/>
                </a:cxn>
              </a:cxnLst>
              <a:rect l="0" t="0" r="r" b="b"/>
              <a:pathLst>
                <a:path w="19" h="20">
                  <a:moveTo>
                    <a:pt x="10" y="0"/>
                  </a:moveTo>
                  <a:cubicBezTo>
                    <a:pt x="4" y="0"/>
                    <a:pt x="0" y="4"/>
                    <a:pt x="0" y="10"/>
                  </a:cubicBezTo>
                  <a:cubicBezTo>
                    <a:pt x="0" y="15"/>
                    <a:pt x="4" y="20"/>
                    <a:pt x="10" y="20"/>
                  </a:cubicBezTo>
                  <a:cubicBezTo>
                    <a:pt x="15" y="20"/>
                    <a:pt x="19" y="15"/>
                    <a:pt x="19" y="10"/>
                  </a:cubicBezTo>
                  <a:cubicBezTo>
                    <a:pt x="19" y="5"/>
                    <a:pt x="15" y="0"/>
                    <a:pt x="10" y="0"/>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6" name="Freeform 83"/>
            <p:cNvSpPr>
              <a:spLocks noEditPoints="1"/>
            </p:cNvSpPr>
            <p:nvPr/>
          </p:nvSpPr>
          <p:spPr bwMode="auto">
            <a:xfrm>
              <a:off x="7440" y="42"/>
              <a:ext cx="66" cy="67"/>
            </a:xfrm>
            <a:custGeom>
              <a:avLst/>
              <a:gdLst>
                <a:gd name="T0" fmla="*/ 14 w 27"/>
                <a:gd name="T1" fmla="*/ 4 h 27"/>
                <a:gd name="T2" fmla="*/ 23 w 27"/>
                <a:gd name="T3" fmla="*/ 14 h 27"/>
                <a:gd name="T4" fmla="*/ 14 w 27"/>
                <a:gd name="T5" fmla="*/ 24 h 27"/>
                <a:gd name="T6" fmla="*/ 4 w 27"/>
                <a:gd name="T7" fmla="*/ 14 h 27"/>
                <a:gd name="T8" fmla="*/ 14 w 27"/>
                <a:gd name="T9" fmla="*/ 4 h 27"/>
                <a:gd name="T10" fmla="*/ 14 w 27"/>
                <a:gd name="T11" fmla="*/ 0 h 27"/>
                <a:gd name="T12" fmla="*/ 0 w 27"/>
                <a:gd name="T13" fmla="*/ 14 h 27"/>
                <a:gd name="T14" fmla="*/ 14 w 27"/>
                <a:gd name="T15" fmla="*/ 27 h 27"/>
                <a:gd name="T16" fmla="*/ 27 w 27"/>
                <a:gd name="T17" fmla="*/ 14 h 27"/>
                <a:gd name="T18" fmla="*/ 14 w 27"/>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7">
                  <a:moveTo>
                    <a:pt x="14" y="4"/>
                  </a:moveTo>
                  <a:cubicBezTo>
                    <a:pt x="19" y="4"/>
                    <a:pt x="23" y="9"/>
                    <a:pt x="23" y="14"/>
                  </a:cubicBezTo>
                  <a:cubicBezTo>
                    <a:pt x="23" y="19"/>
                    <a:pt x="19" y="24"/>
                    <a:pt x="14" y="24"/>
                  </a:cubicBezTo>
                  <a:cubicBezTo>
                    <a:pt x="8" y="24"/>
                    <a:pt x="4" y="19"/>
                    <a:pt x="4" y="14"/>
                  </a:cubicBezTo>
                  <a:cubicBezTo>
                    <a:pt x="4" y="8"/>
                    <a:pt x="8" y="4"/>
                    <a:pt x="14" y="4"/>
                  </a:cubicBezTo>
                  <a:moveTo>
                    <a:pt x="14" y="0"/>
                  </a:moveTo>
                  <a:cubicBezTo>
                    <a:pt x="6" y="0"/>
                    <a:pt x="0" y="6"/>
                    <a:pt x="0" y="14"/>
                  </a:cubicBezTo>
                  <a:cubicBezTo>
                    <a:pt x="0" y="21"/>
                    <a:pt x="6" y="27"/>
                    <a:pt x="14" y="27"/>
                  </a:cubicBezTo>
                  <a:cubicBezTo>
                    <a:pt x="21" y="27"/>
                    <a:pt x="27" y="21"/>
                    <a:pt x="27" y="14"/>
                  </a:cubicBezTo>
                  <a:cubicBezTo>
                    <a:pt x="27" y="7"/>
                    <a:pt x="21" y="0"/>
                    <a:pt x="14"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7" name="Oval 84"/>
            <p:cNvSpPr>
              <a:spLocks noChangeArrowheads="1"/>
            </p:cNvSpPr>
            <p:nvPr/>
          </p:nvSpPr>
          <p:spPr bwMode="auto">
            <a:xfrm>
              <a:off x="3681" y="3992"/>
              <a:ext cx="29" cy="30"/>
            </a:xfrm>
            <a:prstGeom prst="ellipse">
              <a:avLst/>
            </a:pr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2" name="Freeform 85"/>
            <p:cNvSpPr>
              <a:spLocks noEditPoints="1"/>
            </p:cNvSpPr>
            <p:nvPr/>
          </p:nvSpPr>
          <p:spPr bwMode="auto">
            <a:xfrm>
              <a:off x="3671" y="3982"/>
              <a:ext cx="49" cy="50"/>
            </a:xfrm>
            <a:custGeom>
              <a:avLst/>
              <a:gdLst>
                <a:gd name="T0" fmla="*/ 10 w 20"/>
                <a:gd name="T1" fmla="*/ 4 h 20"/>
                <a:gd name="T2" fmla="*/ 16 w 20"/>
                <a:gd name="T3" fmla="*/ 10 h 20"/>
                <a:gd name="T4" fmla="*/ 10 w 20"/>
                <a:gd name="T5" fmla="*/ 16 h 20"/>
                <a:gd name="T6" fmla="*/ 4 w 20"/>
                <a:gd name="T7" fmla="*/ 10 h 20"/>
                <a:gd name="T8" fmla="*/ 10 w 20"/>
                <a:gd name="T9" fmla="*/ 4 h 20"/>
                <a:gd name="T10" fmla="*/ 10 w 20"/>
                <a:gd name="T11" fmla="*/ 0 h 20"/>
                <a:gd name="T12" fmla="*/ 0 w 20"/>
                <a:gd name="T13" fmla="*/ 10 h 20"/>
                <a:gd name="T14" fmla="*/ 10 w 20"/>
                <a:gd name="T15" fmla="*/ 20 h 20"/>
                <a:gd name="T16" fmla="*/ 20 w 20"/>
                <a:gd name="T17" fmla="*/ 10 h 20"/>
                <a:gd name="T18" fmla="*/ 10 w 20"/>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4"/>
                  </a:moveTo>
                  <a:cubicBezTo>
                    <a:pt x="14" y="4"/>
                    <a:pt x="16" y="7"/>
                    <a:pt x="16" y="10"/>
                  </a:cubicBezTo>
                  <a:cubicBezTo>
                    <a:pt x="16" y="14"/>
                    <a:pt x="14" y="16"/>
                    <a:pt x="10" y="16"/>
                  </a:cubicBezTo>
                  <a:cubicBezTo>
                    <a:pt x="7" y="16"/>
                    <a:pt x="4" y="14"/>
                    <a:pt x="4" y="10"/>
                  </a:cubicBezTo>
                  <a:cubicBezTo>
                    <a:pt x="4" y="7"/>
                    <a:pt x="7" y="4"/>
                    <a:pt x="10" y="4"/>
                  </a:cubicBezTo>
                  <a:moveTo>
                    <a:pt x="10" y="0"/>
                  </a:moveTo>
                  <a:cubicBezTo>
                    <a:pt x="5" y="0"/>
                    <a:pt x="1" y="5"/>
                    <a:pt x="0" y="10"/>
                  </a:cubicBezTo>
                  <a:cubicBezTo>
                    <a:pt x="0" y="16"/>
                    <a:pt x="5" y="20"/>
                    <a:pt x="10" y="20"/>
                  </a:cubicBezTo>
                  <a:cubicBezTo>
                    <a:pt x="16" y="20"/>
                    <a:pt x="20" y="16"/>
                    <a:pt x="20" y="10"/>
                  </a:cubicBezTo>
                  <a:cubicBezTo>
                    <a:pt x="20" y="5"/>
                    <a:pt x="16"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3" name="Freeform 86"/>
            <p:cNvSpPr/>
            <p:nvPr/>
          </p:nvSpPr>
          <p:spPr bwMode="auto">
            <a:xfrm>
              <a:off x="3953" y="4165"/>
              <a:ext cx="42" cy="42"/>
            </a:xfrm>
            <a:custGeom>
              <a:avLst/>
              <a:gdLst>
                <a:gd name="T0" fmla="*/ 9 w 17"/>
                <a:gd name="T1" fmla="*/ 0 h 17"/>
                <a:gd name="T2" fmla="*/ 0 w 17"/>
                <a:gd name="T3" fmla="*/ 8 h 17"/>
                <a:gd name="T4" fmla="*/ 8 w 17"/>
                <a:gd name="T5" fmla="*/ 17 h 17"/>
                <a:gd name="T6" fmla="*/ 17 w 17"/>
                <a:gd name="T7" fmla="*/ 8 h 17"/>
                <a:gd name="T8" fmla="*/ 9 w 17"/>
                <a:gd name="T9" fmla="*/ 0 h 17"/>
              </a:gdLst>
              <a:ahLst/>
              <a:cxnLst>
                <a:cxn ang="0">
                  <a:pos x="T0" y="T1"/>
                </a:cxn>
                <a:cxn ang="0">
                  <a:pos x="T2" y="T3"/>
                </a:cxn>
                <a:cxn ang="0">
                  <a:pos x="T4" y="T5"/>
                </a:cxn>
                <a:cxn ang="0">
                  <a:pos x="T6" y="T7"/>
                </a:cxn>
                <a:cxn ang="0">
                  <a:pos x="T8" y="T9"/>
                </a:cxn>
              </a:cxnLst>
              <a:rect l="0" t="0" r="r" b="b"/>
              <a:pathLst>
                <a:path w="17" h="17">
                  <a:moveTo>
                    <a:pt x="9" y="0"/>
                  </a:moveTo>
                  <a:cubicBezTo>
                    <a:pt x="4" y="0"/>
                    <a:pt x="0" y="4"/>
                    <a:pt x="0" y="8"/>
                  </a:cubicBezTo>
                  <a:cubicBezTo>
                    <a:pt x="0" y="13"/>
                    <a:pt x="4" y="17"/>
                    <a:pt x="8" y="17"/>
                  </a:cubicBezTo>
                  <a:cubicBezTo>
                    <a:pt x="13" y="17"/>
                    <a:pt x="17" y="13"/>
                    <a:pt x="17" y="8"/>
                  </a:cubicBezTo>
                  <a:cubicBezTo>
                    <a:pt x="17" y="4"/>
                    <a:pt x="13" y="0"/>
                    <a:pt x="9" y="0"/>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2" name="Freeform 87"/>
            <p:cNvSpPr>
              <a:spLocks noEditPoints="1"/>
            </p:cNvSpPr>
            <p:nvPr/>
          </p:nvSpPr>
          <p:spPr bwMode="auto">
            <a:xfrm>
              <a:off x="3944" y="4155"/>
              <a:ext cx="61" cy="62"/>
            </a:xfrm>
            <a:custGeom>
              <a:avLst/>
              <a:gdLst>
                <a:gd name="T0" fmla="*/ 13 w 25"/>
                <a:gd name="T1" fmla="*/ 4 h 25"/>
                <a:gd name="T2" fmla="*/ 21 w 25"/>
                <a:gd name="T3" fmla="*/ 12 h 25"/>
                <a:gd name="T4" fmla="*/ 12 w 25"/>
                <a:gd name="T5" fmla="*/ 21 h 25"/>
                <a:gd name="T6" fmla="*/ 4 w 25"/>
                <a:gd name="T7" fmla="*/ 12 h 25"/>
                <a:gd name="T8" fmla="*/ 13 w 25"/>
                <a:gd name="T9" fmla="*/ 4 h 25"/>
                <a:gd name="T10" fmla="*/ 13 w 25"/>
                <a:gd name="T11" fmla="*/ 0 h 25"/>
                <a:gd name="T12" fmla="*/ 0 w 25"/>
                <a:gd name="T13" fmla="*/ 12 h 25"/>
                <a:gd name="T14" fmla="*/ 12 w 25"/>
                <a:gd name="T15" fmla="*/ 25 h 25"/>
                <a:gd name="T16" fmla="*/ 25 w 25"/>
                <a:gd name="T17" fmla="*/ 13 h 25"/>
                <a:gd name="T18" fmla="*/ 13 w 25"/>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5">
                  <a:moveTo>
                    <a:pt x="13" y="4"/>
                  </a:moveTo>
                  <a:cubicBezTo>
                    <a:pt x="17" y="4"/>
                    <a:pt x="21" y="8"/>
                    <a:pt x="21" y="12"/>
                  </a:cubicBezTo>
                  <a:cubicBezTo>
                    <a:pt x="21" y="17"/>
                    <a:pt x="17" y="21"/>
                    <a:pt x="12" y="21"/>
                  </a:cubicBezTo>
                  <a:cubicBezTo>
                    <a:pt x="8" y="21"/>
                    <a:pt x="4" y="17"/>
                    <a:pt x="4" y="12"/>
                  </a:cubicBezTo>
                  <a:cubicBezTo>
                    <a:pt x="4" y="8"/>
                    <a:pt x="8" y="4"/>
                    <a:pt x="13" y="4"/>
                  </a:cubicBezTo>
                  <a:moveTo>
                    <a:pt x="13" y="0"/>
                  </a:moveTo>
                  <a:cubicBezTo>
                    <a:pt x="6" y="0"/>
                    <a:pt x="0" y="6"/>
                    <a:pt x="0" y="12"/>
                  </a:cubicBezTo>
                  <a:cubicBezTo>
                    <a:pt x="0" y="19"/>
                    <a:pt x="6" y="25"/>
                    <a:pt x="12" y="25"/>
                  </a:cubicBezTo>
                  <a:cubicBezTo>
                    <a:pt x="19" y="25"/>
                    <a:pt x="25" y="19"/>
                    <a:pt x="25" y="13"/>
                  </a:cubicBezTo>
                  <a:cubicBezTo>
                    <a:pt x="25" y="6"/>
                    <a:pt x="19" y="0"/>
                    <a:pt x="13"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3" name="Oval 88"/>
            <p:cNvSpPr>
              <a:spLocks noChangeArrowheads="1"/>
            </p:cNvSpPr>
            <p:nvPr/>
          </p:nvSpPr>
          <p:spPr bwMode="auto">
            <a:xfrm>
              <a:off x="7747" y="1721"/>
              <a:ext cx="37" cy="35"/>
            </a:xfrm>
            <a:prstGeom prst="ellipse">
              <a:avLst/>
            </a:pr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4" name="Freeform 89"/>
            <p:cNvSpPr>
              <a:spLocks noEditPoints="1"/>
            </p:cNvSpPr>
            <p:nvPr/>
          </p:nvSpPr>
          <p:spPr bwMode="auto">
            <a:xfrm>
              <a:off x="7737" y="1711"/>
              <a:ext cx="54" cy="55"/>
            </a:xfrm>
            <a:custGeom>
              <a:avLst/>
              <a:gdLst>
                <a:gd name="T0" fmla="*/ 11 w 22"/>
                <a:gd name="T1" fmla="*/ 4 h 22"/>
                <a:gd name="T2" fmla="*/ 19 w 22"/>
                <a:gd name="T3" fmla="*/ 11 h 22"/>
                <a:gd name="T4" fmla="*/ 11 w 22"/>
                <a:gd name="T5" fmla="*/ 18 h 22"/>
                <a:gd name="T6" fmla="*/ 4 w 22"/>
                <a:gd name="T7" fmla="*/ 11 h 22"/>
                <a:gd name="T8" fmla="*/ 11 w 22"/>
                <a:gd name="T9" fmla="*/ 4 h 22"/>
                <a:gd name="T10" fmla="*/ 11 w 22"/>
                <a:gd name="T11" fmla="*/ 0 h 22"/>
                <a:gd name="T12" fmla="*/ 0 w 22"/>
                <a:gd name="T13" fmla="*/ 11 h 22"/>
                <a:gd name="T14" fmla="*/ 11 w 22"/>
                <a:gd name="T15" fmla="*/ 22 h 22"/>
                <a:gd name="T16" fmla="*/ 22 w 22"/>
                <a:gd name="T17" fmla="*/ 11 h 22"/>
                <a:gd name="T18" fmla="*/ 11 w 22"/>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4"/>
                  </a:moveTo>
                  <a:cubicBezTo>
                    <a:pt x="15" y="4"/>
                    <a:pt x="19" y="7"/>
                    <a:pt x="19" y="11"/>
                  </a:cubicBezTo>
                  <a:cubicBezTo>
                    <a:pt x="19" y="15"/>
                    <a:pt x="15" y="18"/>
                    <a:pt x="11" y="18"/>
                  </a:cubicBezTo>
                  <a:cubicBezTo>
                    <a:pt x="7" y="18"/>
                    <a:pt x="4" y="15"/>
                    <a:pt x="4" y="11"/>
                  </a:cubicBezTo>
                  <a:cubicBezTo>
                    <a:pt x="4" y="7"/>
                    <a:pt x="7" y="4"/>
                    <a:pt x="11" y="4"/>
                  </a:cubicBezTo>
                  <a:moveTo>
                    <a:pt x="11" y="0"/>
                  </a:moveTo>
                  <a:cubicBezTo>
                    <a:pt x="5" y="0"/>
                    <a:pt x="0" y="5"/>
                    <a:pt x="0" y="11"/>
                  </a:cubicBezTo>
                  <a:cubicBezTo>
                    <a:pt x="0" y="17"/>
                    <a:pt x="5" y="22"/>
                    <a:pt x="11" y="22"/>
                  </a:cubicBezTo>
                  <a:cubicBezTo>
                    <a:pt x="17" y="22"/>
                    <a:pt x="22" y="17"/>
                    <a:pt x="22" y="11"/>
                  </a:cubicBezTo>
                  <a:cubicBezTo>
                    <a:pt x="22" y="5"/>
                    <a:pt x="18" y="0"/>
                    <a:pt x="11"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5" name="Oval 90"/>
            <p:cNvSpPr>
              <a:spLocks noChangeArrowheads="1"/>
            </p:cNvSpPr>
            <p:nvPr/>
          </p:nvSpPr>
          <p:spPr bwMode="auto">
            <a:xfrm>
              <a:off x="6552" y="2160"/>
              <a:ext cx="62" cy="62"/>
            </a:xfrm>
            <a:prstGeom prst="ellipse">
              <a:avLst/>
            </a:prstGeom>
            <a:solidFill>
              <a:srgbClr val="276B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6" name="Freeform 91"/>
            <p:cNvSpPr>
              <a:spLocks noEditPoints="1"/>
            </p:cNvSpPr>
            <p:nvPr/>
          </p:nvSpPr>
          <p:spPr bwMode="auto">
            <a:xfrm>
              <a:off x="6542" y="2153"/>
              <a:ext cx="82" cy="79"/>
            </a:xfrm>
            <a:custGeom>
              <a:avLst/>
              <a:gdLst>
                <a:gd name="T0" fmla="*/ 16 w 33"/>
                <a:gd name="T1" fmla="*/ 3 h 32"/>
                <a:gd name="T2" fmla="*/ 29 w 33"/>
                <a:gd name="T3" fmla="*/ 16 h 32"/>
                <a:gd name="T4" fmla="*/ 16 w 33"/>
                <a:gd name="T5" fmla="*/ 28 h 32"/>
                <a:gd name="T6" fmla="*/ 4 w 33"/>
                <a:gd name="T7" fmla="*/ 16 h 32"/>
                <a:gd name="T8" fmla="*/ 16 w 33"/>
                <a:gd name="T9" fmla="*/ 3 h 32"/>
                <a:gd name="T10" fmla="*/ 16 w 33"/>
                <a:gd name="T11" fmla="*/ 0 h 32"/>
                <a:gd name="T12" fmla="*/ 0 w 33"/>
                <a:gd name="T13" fmla="*/ 16 h 32"/>
                <a:gd name="T14" fmla="*/ 16 w 33"/>
                <a:gd name="T15" fmla="*/ 32 h 32"/>
                <a:gd name="T16" fmla="*/ 32 w 33"/>
                <a:gd name="T17" fmla="*/ 16 h 32"/>
                <a:gd name="T18" fmla="*/ 16 w 33"/>
                <a:gd name="T1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2">
                  <a:moveTo>
                    <a:pt x="16" y="3"/>
                  </a:moveTo>
                  <a:cubicBezTo>
                    <a:pt x="23" y="3"/>
                    <a:pt x="29" y="9"/>
                    <a:pt x="29" y="16"/>
                  </a:cubicBezTo>
                  <a:cubicBezTo>
                    <a:pt x="29" y="23"/>
                    <a:pt x="23" y="28"/>
                    <a:pt x="16" y="28"/>
                  </a:cubicBezTo>
                  <a:cubicBezTo>
                    <a:pt x="9" y="28"/>
                    <a:pt x="4" y="23"/>
                    <a:pt x="4" y="16"/>
                  </a:cubicBezTo>
                  <a:cubicBezTo>
                    <a:pt x="4" y="9"/>
                    <a:pt x="9" y="3"/>
                    <a:pt x="16" y="3"/>
                  </a:cubicBezTo>
                  <a:moveTo>
                    <a:pt x="16" y="0"/>
                  </a:moveTo>
                  <a:cubicBezTo>
                    <a:pt x="7" y="0"/>
                    <a:pt x="0" y="7"/>
                    <a:pt x="0" y="16"/>
                  </a:cubicBezTo>
                  <a:cubicBezTo>
                    <a:pt x="0" y="25"/>
                    <a:pt x="7" y="32"/>
                    <a:pt x="16" y="32"/>
                  </a:cubicBezTo>
                  <a:cubicBezTo>
                    <a:pt x="25" y="32"/>
                    <a:pt x="32" y="25"/>
                    <a:pt x="32" y="16"/>
                  </a:cubicBezTo>
                  <a:cubicBezTo>
                    <a:pt x="33" y="7"/>
                    <a:pt x="25" y="0"/>
                    <a:pt x="16"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7" name="Freeform 92"/>
            <p:cNvSpPr/>
            <p:nvPr/>
          </p:nvSpPr>
          <p:spPr bwMode="auto">
            <a:xfrm>
              <a:off x="6973" y="1997"/>
              <a:ext cx="27" cy="25"/>
            </a:xfrm>
            <a:custGeom>
              <a:avLst/>
              <a:gdLst>
                <a:gd name="T0" fmla="*/ 11 w 11"/>
                <a:gd name="T1" fmla="*/ 5 h 10"/>
                <a:gd name="T2" fmla="*/ 6 w 11"/>
                <a:gd name="T3" fmla="*/ 0 h 10"/>
                <a:gd name="T4" fmla="*/ 0 w 11"/>
                <a:gd name="T5" fmla="*/ 5 h 10"/>
                <a:gd name="T6" fmla="*/ 6 w 11"/>
                <a:gd name="T7" fmla="*/ 10 h 10"/>
                <a:gd name="T8" fmla="*/ 11 w 11"/>
                <a:gd name="T9" fmla="*/ 5 h 10"/>
              </a:gdLst>
              <a:ahLst/>
              <a:cxnLst>
                <a:cxn ang="0">
                  <a:pos x="T0" y="T1"/>
                </a:cxn>
                <a:cxn ang="0">
                  <a:pos x="T2" y="T3"/>
                </a:cxn>
                <a:cxn ang="0">
                  <a:pos x="T4" y="T5"/>
                </a:cxn>
                <a:cxn ang="0">
                  <a:pos x="T6" y="T7"/>
                </a:cxn>
                <a:cxn ang="0">
                  <a:pos x="T8" y="T9"/>
                </a:cxn>
              </a:cxnLst>
              <a:rect l="0" t="0" r="r" b="b"/>
              <a:pathLst>
                <a:path w="11" h="10">
                  <a:moveTo>
                    <a:pt x="11" y="5"/>
                  </a:moveTo>
                  <a:cubicBezTo>
                    <a:pt x="11" y="2"/>
                    <a:pt x="9" y="0"/>
                    <a:pt x="6" y="0"/>
                  </a:cubicBezTo>
                  <a:cubicBezTo>
                    <a:pt x="3" y="0"/>
                    <a:pt x="1" y="2"/>
                    <a:pt x="0" y="5"/>
                  </a:cubicBezTo>
                  <a:cubicBezTo>
                    <a:pt x="0" y="8"/>
                    <a:pt x="3" y="10"/>
                    <a:pt x="6" y="10"/>
                  </a:cubicBezTo>
                  <a:cubicBezTo>
                    <a:pt x="9" y="10"/>
                    <a:pt x="11" y="8"/>
                    <a:pt x="11" y="5"/>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8" name="Freeform 93"/>
            <p:cNvSpPr>
              <a:spLocks noEditPoints="1"/>
            </p:cNvSpPr>
            <p:nvPr/>
          </p:nvSpPr>
          <p:spPr bwMode="auto">
            <a:xfrm>
              <a:off x="6965" y="1988"/>
              <a:ext cx="45" cy="44"/>
            </a:xfrm>
            <a:custGeom>
              <a:avLst/>
              <a:gdLst>
                <a:gd name="T0" fmla="*/ 9 w 18"/>
                <a:gd name="T1" fmla="*/ 4 h 18"/>
                <a:gd name="T2" fmla="*/ 14 w 18"/>
                <a:gd name="T3" fmla="*/ 9 h 18"/>
                <a:gd name="T4" fmla="*/ 9 w 18"/>
                <a:gd name="T5" fmla="*/ 14 h 18"/>
                <a:gd name="T6" fmla="*/ 3 w 18"/>
                <a:gd name="T7" fmla="*/ 9 h 18"/>
                <a:gd name="T8" fmla="*/ 9 w 18"/>
                <a:gd name="T9" fmla="*/ 4 h 18"/>
                <a:gd name="T10" fmla="*/ 9 w 18"/>
                <a:gd name="T11" fmla="*/ 0 h 18"/>
                <a:gd name="T12" fmla="*/ 0 w 18"/>
                <a:gd name="T13" fmla="*/ 9 h 18"/>
                <a:gd name="T14" fmla="*/ 9 w 18"/>
                <a:gd name="T15" fmla="*/ 18 h 18"/>
                <a:gd name="T16" fmla="*/ 18 w 18"/>
                <a:gd name="T17" fmla="*/ 9 h 18"/>
                <a:gd name="T18" fmla="*/ 9 w 18"/>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8">
                  <a:moveTo>
                    <a:pt x="9" y="4"/>
                  </a:moveTo>
                  <a:cubicBezTo>
                    <a:pt x="12" y="4"/>
                    <a:pt x="14" y="6"/>
                    <a:pt x="14" y="9"/>
                  </a:cubicBezTo>
                  <a:cubicBezTo>
                    <a:pt x="14" y="12"/>
                    <a:pt x="12" y="14"/>
                    <a:pt x="9" y="14"/>
                  </a:cubicBezTo>
                  <a:cubicBezTo>
                    <a:pt x="6" y="14"/>
                    <a:pt x="3" y="12"/>
                    <a:pt x="3" y="9"/>
                  </a:cubicBezTo>
                  <a:cubicBezTo>
                    <a:pt x="4" y="6"/>
                    <a:pt x="6" y="4"/>
                    <a:pt x="9" y="4"/>
                  </a:cubicBezTo>
                  <a:moveTo>
                    <a:pt x="9" y="0"/>
                  </a:moveTo>
                  <a:cubicBezTo>
                    <a:pt x="4" y="0"/>
                    <a:pt x="0" y="4"/>
                    <a:pt x="0" y="9"/>
                  </a:cubicBezTo>
                  <a:cubicBezTo>
                    <a:pt x="0" y="14"/>
                    <a:pt x="4" y="18"/>
                    <a:pt x="9" y="18"/>
                  </a:cubicBezTo>
                  <a:cubicBezTo>
                    <a:pt x="14" y="18"/>
                    <a:pt x="18" y="14"/>
                    <a:pt x="18" y="9"/>
                  </a:cubicBezTo>
                  <a:cubicBezTo>
                    <a:pt x="18" y="4"/>
                    <a:pt x="14" y="0"/>
                    <a:pt x="9" y="0"/>
                  </a:cubicBezTo>
                  <a:close/>
                </a:path>
              </a:pathLst>
            </a:custGeom>
            <a:solidFill>
              <a:srgbClr val="276B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9" name="Freeform 94"/>
            <p:cNvSpPr/>
            <p:nvPr/>
          </p:nvSpPr>
          <p:spPr bwMode="auto">
            <a:xfrm>
              <a:off x="7292" y="1657"/>
              <a:ext cx="62" cy="62"/>
            </a:xfrm>
            <a:custGeom>
              <a:avLst/>
              <a:gdLst>
                <a:gd name="T0" fmla="*/ 12 w 25"/>
                <a:gd name="T1" fmla="*/ 25 h 25"/>
                <a:gd name="T2" fmla="*/ 25 w 25"/>
                <a:gd name="T3" fmla="*/ 13 h 25"/>
                <a:gd name="T4" fmla="*/ 12 w 25"/>
                <a:gd name="T5" fmla="*/ 0 h 25"/>
                <a:gd name="T6" fmla="*/ 0 w 25"/>
                <a:gd name="T7" fmla="*/ 13 h 25"/>
                <a:gd name="T8" fmla="*/ 12 w 25"/>
                <a:gd name="T9" fmla="*/ 25 h 25"/>
              </a:gdLst>
              <a:ahLst/>
              <a:cxnLst>
                <a:cxn ang="0">
                  <a:pos x="T0" y="T1"/>
                </a:cxn>
                <a:cxn ang="0">
                  <a:pos x="T2" y="T3"/>
                </a:cxn>
                <a:cxn ang="0">
                  <a:pos x="T4" y="T5"/>
                </a:cxn>
                <a:cxn ang="0">
                  <a:pos x="T6" y="T7"/>
                </a:cxn>
                <a:cxn ang="0">
                  <a:pos x="T8" y="T9"/>
                </a:cxn>
              </a:cxnLst>
              <a:rect l="0" t="0" r="r" b="b"/>
              <a:pathLst>
                <a:path w="25" h="25">
                  <a:moveTo>
                    <a:pt x="12" y="25"/>
                  </a:moveTo>
                  <a:cubicBezTo>
                    <a:pt x="19" y="25"/>
                    <a:pt x="24" y="19"/>
                    <a:pt x="25" y="13"/>
                  </a:cubicBezTo>
                  <a:cubicBezTo>
                    <a:pt x="25" y="6"/>
                    <a:pt x="19" y="0"/>
                    <a:pt x="12" y="0"/>
                  </a:cubicBezTo>
                  <a:cubicBezTo>
                    <a:pt x="6" y="0"/>
                    <a:pt x="0" y="6"/>
                    <a:pt x="0" y="13"/>
                  </a:cubicBezTo>
                  <a:cubicBezTo>
                    <a:pt x="0" y="19"/>
                    <a:pt x="5" y="25"/>
                    <a:pt x="12" y="25"/>
                  </a:cubicBezTo>
                  <a:close/>
                </a:path>
              </a:pathLst>
            </a:custGeom>
            <a:solidFill>
              <a:srgbClr val="276B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0" name="Freeform 95"/>
            <p:cNvSpPr>
              <a:spLocks noEditPoints="1"/>
            </p:cNvSpPr>
            <p:nvPr/>
          </p:nvSpPr>
          <p:spPr bwMode="auto">
            <a:xfrm>
              <a:off x="7282" y="1650"/>
              <a:ext cx="79" cy="79"/>
            </a:xfrm>
            <a:custGeom>
              <a:avLst/>
              <a:gdLst>
                <a:gd name="T0" fmla="*/ 16 w 32"/>
                <a:gd name="T1" fmla="*/ 3 h 32"/>
                <a:gd name="T2" fmla="*/ 29 w 32"/>
                <a:gd name="T3" fmla="*/ 16 h 32"/>
                <a:gd name="T4" fmla="*/ 16 w 32"/>
                <a:gd name="T5" fmla="*/ 28 h 32"/>
                <a:gd name="T6" fmla="*/ 4 w 32"/>
                <a:gd name="T7" fmla="*/ 16 h 32"/>
                <a:gd name="T8" fmla="*/ 16 w 32"/>
                <a:gd name="T9" fmla="*/ 3 h 32"/>
                <a:gd name="T10" fmla="*/ 16 w 32"/>
                <a:gd name="T11" fmla="*/ 0 h 32"/>
                <a:gd name="T12" fmla="*/ 0 w 32"/>
                <a:gd name="T13" fmla="*/ 16 h 32"/>
                <a:gd name="T14" fmla="*/ 16 w 32"/>
                <a:gd name="T15" fmla="*/ 32 h 32"/>
                <a:gd name="T16" fmla="*/ 32 w 32"/>
                <a:gd name="T17" fmla="*/ 16 h 32"/>
                <a:gd name="T18" fmla="*/ 16 w 32"/>
                <a:gd name="T1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
                  </a:moveTo>
                  <a:cubicBezTo>
                    <a:pt x="23" y="3"/>
                    <a:pt x="29" y="9"/>
                    <a:pt x="29" y="16"/>
                  </a:cubicBezTo>
                  <a:cubicBezTo>
                    <a:pt x="28" y="22"/>
                    <a:pt x="23" y="28"/>
                    <a:pt x="16" y="28"/>
                  </a:cubicBezTo>
                  <a:cubicBezTo>
                    <a:pt x="9" y="28"/>
                    <a:pt x="4" y="22"/>
                    <a:pt x="4" y="16"/>
                  </a:cubicBezTo>
                  <a:cubicBezTo>
                    <a:pt x="4" y="9"/>
                    <a:pt x="10" y="3"/>
                    <a:pt x="16" y="3"/>
                  </a:cubicBezTo>
                  <a:moveTo>
                    <a:pt x="16" y="0"/>
                  </a:moveTo>
                  <a:cubicBezTo>
                    <a:pt x="8" y="0"/>
                    <a:pt x="0" y="7"/>
                    <a:pt x="0" y="16"/>
                  </a:cubicBezTo>
                  <a:cubicBezTo>
                    <a:pt x="0" y="24"/>
                    <a:pt x="7" y="32"/>
                    <a:pt x="16" y="32"/>
                  </a:cubicBezTo>
                  <a:cubicBezTo>
                    <a:pt x="25" y="32"/>
                    <a:pt x="32" y="25"/>
                    <a:pt x="32" y="16"/>
                  </a:cubicBezTo>
                  <a:cubicBezTo>
                    <a:pt x="32" y="7"/>
                    <a:pt x="25" y="0"/>
                    <a:pt x="16"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1" name="Oval 96"/>
            <p:cNvSpPr>
              <a:spLocks noChangeArrowheads="1"/>
            </p:cNvSpPr>
            <p:nvPr/>
          </p:nvSpPr>
          <p:spPr bwMode="auto">
            <a:xfrm>
              <a:off x="7302" y="195"/>
              <a:ext cx="37" cy="37"/>
            </a:xfrm>
            <a:prstGeom prst="ellipse">
              <a:avLst/>
            </a:pr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2" name="Freeform 97"/>
            <p:cNvSpPr>
              <a:spLocks noEditPoints="1"/>
            </p:cNvSpPr>
            <p:nvPr/>
          </p:nvSpPr>
          <p:spPr bwMode="auto">
            <a:xfrm>
              <a:off x="7292" y="185"/>
              <a:ext cx="57" cy="57"/>
            </a:xfrm>
            <a:custGeom>
              <a:avLst/>
              <a:gdLst>
                <a:gd name="T0" fmla="*/ 12 w 23"/>
                <a:gd name="T1" fmla="*/ 4 h 23"/>
                <a:gd name="T2" fmla="*/ 19 w 23"/>
                <a:gd name="T3" fmla="*/ 11 h 23"/>
                <a:gd name="T4" fmla="*/ 12 w 23"/>
                <a:gd name="T5" fmla="*/ 19 h 23"/>
                <a:gd name="T6" fmla="*/ 4 w 23"/>
                <a:gd name="T7" fmla="*/ 11 h 23"/>
                <a:gd name="T8" fmla="*/ 12 w 23"/>
                <a:gd name="T9" fmla="*/ 4 h 23"/>
                <a:gd name="T10" fmla="*/ 12 w 23"/>
                <a:gd name="T11" fmla="*/ 0 h 23"/>
                <a:gd name="T12" fmla="*/ 0 w 23"/>
                <a:gd name="T13" fmla="*/ 11 h 23"/>
                <a:gd name="T14" fmla="*/ 12 w 23"/>
                <a:gd name="T15" fmla="*/ 23 h 23"/>
                <a:gd name="T16" fmla="*/ 23 w 23"/>
                <a:gd name="T17" fmla="*/ 11 h 23"/>
                <a:gd name="T18" fmla="*/ 12 w 23"/>
                <a:gd name="T1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4"/>
                  </a:moveTo>
                  <a:cubicBezTo>
                    <a:pt x="16" y="4"/>
                    <a:pt x="19" y="7"/>
                    <a:pt x="19" y="11"/>
                  </a:cubicBezTo>
                  <a:cubicBezTo>
                    <a:pt x="19" y="16"/>
                    <a:pt x="16" y="19"/>
                    <a:pt x="12" y="19"/>
                  </a:cubicBezTo>
                  <a:cubicBezTo>
                    <a:pt x="7" y="19"/>
                    <a:pt x="4" y="16"/>
                    <a:pt x="4" y="11"/>
                  </a:cubicBezTo>
                  <a:cubicBezTo>
                    <a:pt x="4" y="7"/>
                    <a:pt x="7" y="4"/>
                    <a:pt x="12" y="4"/>
                  </a:cubicBezTo>
                  <a:moveTo>
                    <a:pt x="12" y="0"/>
                  </a:moveTo>
                  <a:cubicBezTo>
                    <a:pt x="5" y="0"/>
                    <a:pt x="0" y="5"/>
                    <a:pt x="0" y="11"/>
                  </a:cubicBezTo>
                  <a:cubicBezTo>
                    <a:pt x="0" y="18"/>
                    <a:pt x="5" y="23"/>
                    <a:pt x="12" y="23"/>
                  </a:cubicBezTo>
                  <a:cubicBezTo>
                    <a:pt x="18" y="23"/>
                    <a:pt x="23" y="18"/>
                    <a:pt x="23" y="11"/>
                  </a:cubicBezTo>
                  <a:cubicBezTo>
                    <a:pt x="23" y="5"/>
                    <a:pt x="18" y="0"/>
                    <a:pt x="12"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3" name="Freeform 98"/>
            <p:cNvSpPr/>
            <p:nvPr/>
          </p:nvSpPr>
          <p:spPr bwMode="auto">
            <a:xfrm>
              <a:off x="5925" y="2912"/>
              <a:ext cx="57" cy="54"/>
            </a:xfrm>
            <a:custGeom>
              <a:avLst/>
              <a:gdLst>
                <a:gd name="T0" fmla="*/ 11 w 23"/>
                <a:gd name="T1" fmla="*/ 0 h 22"/>
                <a:gd name="T2" fmla="*/ 0 w 23"/>
                <a:gd name="T3" fmla="*/ 11 h 22"/>
                <a:gd name="T4" fmla="*/ 11 w 23"/>
                <a:gd name="T5" fmla="*/ 22 h 22"/>
                <a:gd name="T6" fmla="*/ 22 w 23"/>
                <a:gd name="T7" fmla="*/ 11 h 22"/>
                <a:gd name="T8" fmla="*/ 11 w 23"/>
                <a:gd name="T9" fmla="*/ 0 h 22"/>
              </a:gdLst>
              <a:ahLst/>
              <a:cxnLst>
                <a:cxn ang="0">
                  <a:pos x="T0" y="T1"/>
                </a:cxn>
                <a:cxn ang="0">
                  <a:pos x="T2" y="T3"/>
                </a:cxn>
                <a:cxn ang="0">
                  <a:pos x="T4" y="T5"/>
                </a:cxn>
                <a:cxn ang="0">
                  <a:pos x="T6" y="T7"/>
                </a:cxn>
                <a:cxn ang="0">
                  <a:pos x="T8" y="T9"/>
                </a:cxn>
              </a:cxnLst>
              <a:rect l="0" t="0" r="r" b="b"/>
              <a:pathLst>
                <a:path w="23" h="22">
                  <a:moveTo>
                    <a:pt x="11" y="0"/>
                  </a:moveTo>
                  <a:cubicBezTo>
                    <a:pt x="5" y="0"/>
                    <a:pt x="0" y="5"/>
                    <a:pt x="0" y="11"/>
                  </a:cubicBezTo>
                  <a:cubicBezTo>
                    <a:pt x="0" y="17"/>
                    <a:pt x="5" y="22"/>
                    <a:pt x="11" y="22"/>
                  </a:cubicBezTo>
                  <a:cubicBezTo>
                    <a:pt x="17" y="22"/>
                    <a:pt x="22" y="17"/>
                    <a:pt x="22" y="11"/>
                  </a:cubicBezTo>
                  <a:cubicBezTo>
                    <a:pt x="23" y="5"/>
                    <a:pt x="18" y="0"/>
                    <a:pt x="11" y="0"/>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4" name="Freeform 99"/>
            <p:cNvSpPr>
              <a:spLocks noEditPoints="1"/>
            </p:cNvSpPr>
            <p:nvPr/>
          </p:nvSpPr>
          <p:spPr bwMode="auto">
            <a:xfrm>
              <a:off x="5918" y="2902"/>
              <a:ext cx="71" cy="74"/>
            </a:xfrm>
            <a:custGeom>
              <a:avLst/>
              <a:gdLst>
                <a:gd name="T0" fmla="*/ 14 w 29"/>
                <a:gd name="T1" fmla="*/ 4 h 30"/>
                <a:gd name="T2" fmla="*/ 25 w 29"/>
                <a:gd name="T3" fmla="*/ 15 h 30"/>
                <a:gd name="T4" fmla="*/ 14 w 29"/>
                <a:gd name="T5" fmla="*/ 26 h 30"/>
                <a:gd name="T6" fmla="*/ 3 w 29"/>
                <a:gd name="T7" fmla="*/ 15 h 30"/>
                <a:gd name="T8" fmla="*/ 14 w 29"/>
                <a:gd name="T9" fmla="*/ 4 h 30"/>
                <a:gd name="T10" fmla="*/ 15 w 29"/>
                <a:gd name="T11" fmla="*/ 0 h 30"/>
                <a:gd name="T12" fmla="*/ 0 w 29"/>
                <a:gd name="T13" fmla="*/ 15 h 30"/>
                <a:gd name="T14" fmla="*/ 14 w 29"/>
                <a:gd name="T15" fmla="*/ 30 h 30"/>
                <a:gd name="T16" fmla="*/ 29 w 29"/>
                <a:gd name="T17" fmla="*/ 15 h 30"/>
                <a:gd name="T18" fmla="*/ 15 w 29"/>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30">
                  <a:moveTo>
                    <a:pt x="14" y="4"/>
                  </a:moveTo>
                  <a:cubicBezTo>
                    <a:pt x="21" y="4"/>
                    <a:pt x="26" y="9"/>
                    <a:pt x="25" y="15"/>
                  </a:cubicBezTo>
                  <a:cubicBezTo>
                    <a:pt x="25" y="21"/>
                    <a:pt x="20" y="26"/>
                    <a:pt x="14" y="26"/>
                  </a:cubicBezTo>
                  <a:cubicBezTo>
                    <a:pt x="8" y="26"/>
                    <a:pt x="3" y="21"/>
                    <a:pt x="3" y="15"/>
                  </a:cubicBezTo>
                  <a:cubicBezTo>
                    <a:pt x="3" y="9"/>
                    <a:pt x="8" y="4"/>
                    <a:pt x="14" y="4"/>
                  </a:cubicBezTo>
                  <a:moveTo>
                    <a:pt x="15" y="0"/>
                  </a:moveTo>
                  <a:cubicBezTo>
                    <a:pt x="6" y="0"/>
                    <a:pt x="0" y="6"/>
                    <a:pt x="0" y="15"/>
                  </a:cubicBezTo>
                  <a:cubicBezTo>
                    <a:pt x="0" y="23"/>
                    <a:pt x="6" y="29"/>
                    <a:pt x="14" y="30"/>
                  </a:cubicBezTo>
                  <a:cubicBezTo>
                    <a:pt x="23" y="30"/>
                    <a:pt x="29" y="23"/>
                    <a:pt x="29" y="15"/>
                  </a:cubicBezTo>
                  <a:cubicBezTo>
                    <a:pt x="29" y="7"/>
                    <a:pt x="23" y="0"/>
                    <a:pt x="15" y="0"/>
                  </a:cubicBezTo>
                  <a:close/>
                </a:path>
              </a:pathLst>
            </a:custGeom>
            <a:solidFill>
              <a:srgbClr val="276B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5" name="Freeform 100"/>
            <p:cNvSpPr/>
            <p:nvPr/>
          </p:nvSpPr>
          <p:spPr bwMode="auto">
            <a:xfrm>
              <a:off x="6346" y="3990"/>
              <a:ext cx="46" cy="49"/>
            </a:xfrm>
            <a:custGeom>
              <a:avLst/>
              <a:gdLst>
                <a:gd name="T0" fmla="*/ 10 w 19"/>
                <a:gd name="T1" fmla="*/ 0 h 20"/>
                <a:gd name="T2" fmla="*/ 0 w 19"/>
                <a:gd name="T3" fmla="*/ 10 h 20"/>
                <a:gd name="T4" fmla="*/ 10 w 19"/>
                <a:gd name="T5" fmla="*/ 19 h 20"/>
                <a:gd name="T6" fmla="*/ 19 w 19"/>
                <a:gd name="T7" fmla="*/ 10 h 20"/>
                <a:gd name="T8" fmla="*/ 10 w 19"/>
                <a:gd name="T9" fmla="*/ 0 h 20"/>
              </a:gdLst>
              <a:ahLst/>
              <a:cxnLst>
                <a:cxn ang="0">
                  <a:pos x="T0" y="T1"/>
                </a:cxn>
                <a:cxn ang="0">
                  <a:pos x="T2" y="T3"/>
                </a:cxn>
                <a:cxn ang="0">
                  <a:pos x="T4" y="T5"/>
                </a:cxn>
                <a:cxn ang="0">
                  <a:pos x="T6" y="T7"/>
                </a:cxn>
                <a:cxn ang="0">
                  <a:pos x="T8" y="T9"/>
                </a:cxn>
              </a:cxnLst>
              <a:rect l="0" t="0" r="r" b="b"/>
              <a:pathLst>
                <a:path w="19" h="20">
                  <a:moveTo>
                    <a:pt x="10" y="0"/>
                  </a:moveTo>
                  <a:cubicBezTo>
                    <a:pt x="5" y="0"/>
                    <a:pt x="0" y="5"/>
                    <a:pt x="0" y="10"/>
                  </a:cubicBezTo>
                  <a:cubicBezTo>
                    <a:pt x="0" y="15"/>
                    <a:pt x="4" y="19"/>
                    <a:pt x="10" y="19"/>
                  </a:cubicBezTo>
                  <a:cubicBezTo>
                    <a:pt x="15" y="20"/>
                    <a:pt x="19" y="15"/>
                    <a:pt x="19" y="10"/>
                  </a:cubicBezTo>
                  <a:cubicBezTo>
                    <a:pt x="19" y="5"/>
                    <a:pt x="15" y="1"/>
                    <a:pt x="10" y="0"/>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6" name="Freeform 101"/>
            <p:cNvSpPr>
              <a:spLocks noEditPoints="1"/>
            </p:cNvSpPr>
            <p:nvPr/>
          </p:nvSpPr>
          <p:spPr bwMode="auto">
            <a:xfrm>
              <a:off x="6336" y="3982"/>
              <a:ext cx="66" cy="64"/>
            </a:xfrm>
            <a:custGeom>
              <a:avLst/>
              <a:gdLst>
                <a:gd name="T0" fmla="*/ 14 w 27"/>
                <a:gd name="T1" fmla="*/ 3 h 26"/>
                <a:gd name="T2" fmla="*/ 23 w 27"/>
                <a:gd name="T3" fmla="*/ 13 h 26"/>
                <a:gd name="T4" fmla="*/ 14 w 27"/>
                <a:gd name="T5" fmla="*/ 22 h 26"/>
                <a:gd name="T6" fmla="*/ 4 w 27"/>
                <a:gd name="T7" fmla="*/ 13 h 26"/>
                <a:gd name="T8" fmla="*/ 14 w 27"/>
                <a:gd name="T9" fmla="*/ 3 h 26"/>
                <a:gd name="T10" fmla="*/ 14 w 27"/>
                <a:gd name="T11" fmla="*/ 0 h 26"/>
                <a:gd name="T12" fmla="*/ 1 w 27"/>
                <a:gd name="T13" fmla="*/ 13 h 26"/>
                <a:gd name="T14" fmla="*/ 14 w 27"/>
                <a:gd name="T15" fmla="*/ 26 h 26"/>
                <a:gd name="T16" fmla="*/ 27 w 27"/>
                <a:gd name="T17" fmla="*/ 13 h 26"/>
                <a:gd name="T18" fmla="*/ 14 w 27"/>
                <a:gd name="T1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6">
                  <a:moveTo>
                    <a:pt x="14" y="3"/>
                  </a:moveTo>
                  <a:cubicBezTo>
                    <a:pt x="19" y="4"/>
                    <a:pt x="23" y="8"/>
                    <a:pt x="23" y="13"/>
                  </a:cubicBezTo>
                  <a:cubicBezTo>
                    <a:pt x="23" y="18"/>
                    <a:pt x="19" y="23"/>
                    <a:pt x="14" y="22"/>
                  </a:cubicBezTo>
                  <a:cubicBezTo>
                    <a:pt x="8" y="22"/>
                    <a:pt x="4" y="18"/>
                    <a:pt x="4" y="13"/>
                  </a:cubicBezTo>
                  <a:cubicBezTo>
                    <a:pt x="4" y="8"/>
                    <a:pt x="9" y="3"/>
                    <a:pt x="14" y="3"/>
                  </a:cubicBezTo>
                  <a:moveTo>
                    <a:pt x="14" y="0"/>
                  </a:moveTo>
                  <a:cubicBezTo>
                    <a:pt x="7" y="0"/>
                    <a:pt x="1" y="6"/>
                    <a:pt x="1" y="13"/>
                  </a:cubicBezTo>
                  <a:cubicBezTo>
                    <a:pt x="0" y="20"/>
                    <a:pt x="6" y="26"/>
                    <a:pt x="14" y="26"/>
                  </a:cubicBezTo>
                  <a:cubicBezTo>
                    <a:pt x="21" y="26"/>
                    <a:pt x="27" y="20"/>
                    <a:pt x="27" y="13"/>
                  </a:cubicBezTo>
                  <a:cubicBezTo>
                    <a:pt x="27" y="6"/>
                    <a:pt x="21" y="0"/>
                    <a:pt x="14"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7" name="Freeform 102"/>
            <p:cNvSpPr/>
            <p:nvPr/>
          </p:nvSpPr>
          <p:spPr bwMode="auto">
            <a:xfrm>
              <a:off x="6626" y="4086"/>
              <a:ext cx="61" cy="62"/>
            </a:xfrm>
            <a:custGeom>
              <a:avLst/>
              <a:gdLst>
                <a:gd name="T0" fmla="*/ 13 w 25"/>
                <a:gd name="T1" fmla="*/ 0 h 25"/>
                <a:gd name="T2" fmla="*/ 1 w 25"/>
                <a:gd name="T3" fmla="*/ 12 h 25"/>
                <a:gd name="T4" fmla="*/ 13 w 25"/>
                <a:gd name="T5" fmla="*/ 25 h 25"/>
                <a:gd name="T6" fmla="*/ 25 w 25"/>
                <a:gd name="T7" fmla="*/ 13 h 25"/>
                <a:gd name="T8" fmla="*/ 13 w 25"/>
                <a:gd name="T9" fmla="*/ 0 h 25"/>
              </a:gdLst>
              <a:ahLst/>
              <a:cxnLst>
                <a:cxn ang="0">
                  <a:pos x="T0" y="T1"/>
                </a:cxn>
                <a:cxn ang="0">
                  <a:pos x="T2" y="T3"/>
                </a:cxn>
                <a:cxn ang="0">
                  <a:pos x="T4" y="T5"/>
                </a:cxn>
                <a:cxn ang="0">
                  <a:pos x="T6" y="T7"/>
                </a:cxn>
                <a:cxn ang="0">
                  <a:pos x="T8" y="T9"/>
                </a:cxn>
              </a:cxnLst>
              <a:rect l="0" t="0" r="r" b="b"/>
              <a:pathLst>
                <a:path w="25" h="25">
                  <a:moveTo>
                    <a:pt x="13" y="0"/>
                  </a:moveTo>
                  <a:cubicBezTo>
                    <a:pt x="6" y="0"/>
                    <a:pt x="1" y="6"/>
                    <a:pt x="1" y="12"/>
                  </a:cubicBezTo>
                  <a:cubicBezTo>
                    <a:pt x="0" y="19"/>
                    <a:pt x="6" y="25"/>
                    <a:pt x="13" y="25"/>
                  </a:cubicBezTo>
                  <a:cubicBezTo>
                    <a:pt x="20" y="25"/>
                    <a:pt x="25" y="19"/>
                    <a:pt x="25" y="13"/>
                  </a:cubicBezTo>
                  <a:cubicBezTo>
                    <a:pt x="25" y="6"/>
                    <a:pt x="20" y="0"/>
                    <a:pt x="13" y="0"/>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8" name="Freeform 103"/>
            <p:cNvSpPr>
              <a:spLocks noEditPoints="1"/>
            </p:cNvSpPr>
            <p:nvPr/>
          </p:nvSpPr>
          <p:spPr bwMode="auto">
            <a:xfrm>
              <a:off x="6619" y="4076"/>
              <a:ext cx="78" cy="81"/>
            </a:xfrm>
            <a:custGeom>
              <a:avLst/>
              <a:gdLst>
                <a:gd name="T0" fmla="*/ 16 w 32"/>
                <a:gd name="T1" fmla="*/ 4 h 33"/>
                <a:gd name="T2" fmla="*/ 28 w 32"/>
                <a:gd name="T3" fmla="*/ 17 h 33"/>
                <a:gd name="T4" fmla="*/ 16 w 32"/>
                <a:gd name="T5" fmla="*/ 29 h 33"/>
                <a:gd name="T6" fmla="*/ 4 w 32"/>
                <a:gd name="T7" fmla="*/ 16 h 33"/>
                <a:gd name="T8" fmla="*/ 16 w 32"/>
                <a:gd name="T9" fmla="*/ 4 h 33"/>
                <a:gd name="T10" fmla="*/ 16 w 32"/>
                <a:gd name="T11" fmla="*/ 0 h 33"/>
                <a:gd name="T12" fmla="*/ 0 w 32"/>
                <a:gd name="T13" fmla="*/ 16 h 33"/>
                <a:gd name="T14" fmla="*/ 16 w 32"/>
                <a:gd name="T15" fmla="*/ 33 h 33"/>
                <a:gd name="T16" fmla="*/ 32 w 32"/>
                <a:gd name="T17" fmla="*/ 17 h 33"/>
                <a:gd name="T18" fmla="*/ 16 w 32"/>
                <a:gd name="T1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3">
                  <a:moveTo>
                    <a:pt x="16" y="4"/>
                  </a:moveTo>
                  <a:cubicBezTo>
                    <a:pt x="23" y="4"/>
                    <a:pt x="28" y="10"/>
                    <a:pt x="28" y="17"/>
                  </a:cubicBezTo>
                  <a:cubicBezTo>
                    <a:pt x="28" y="23"/>
                    <a:pt x="23" y="29"/>
                    <a:pt x="16" y="29"/>
                  </a:cubicBezTo>
                  <a:cubicBezTo>
                    <a:pt x="9" y="29"/>
                    <a:pt x="3" y="23"/>
                    <a:pt x="4" y="16"/>
                  </a:cubicBezTo>
                  <a:cubicBezTo>
                    <a:pt x="4" y="10"/>
                    <a:pt x="9" y="4"/>
                    <a:pt x="16" y="4"/>
                  </a:cubicBezTo>
                  <a:moveTo>
                    <a:pt x="16" y="0"/>
                  </a:moveTo>
                  <a:cubicBezTo>
                    <a:pt x="7" y="0"/>
                    <a:pt x="0" y="8"/>
                    <a:pt x="0" y="16"/>
                  </a:cubicBezTo>
                  <a:cubicBezTo>
                    <a:pt x="0" y="25"/>
                    <a:pt x="7" y="33"/>
                    <a:pt x="16" y="33"/>
                  </a:cubicBezTo>
                  <a:cubicBezTo>
                    <a:pt x="25" y="33"/>
                    <a:pt x="32" y="25"/>
                    <a:pt x="32" y="17"/>
                  </a:cubicBezTo>
                  <a:cubicBezTo>
                    <a:pt x="32" y="8"/>
                    <a:pt x="25" y="0"/>
                    <a:pt x="16"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9" name="Freeform 104"/>
            <p:cNvSpPr/>
            <p:nvPr/>
          </p:nvSpPr>
          <p:spPr bwMode="auto">
            <a:xfrm>
              <a:off x="6776" y="3504"/>
              <a:ext cx="34" cy="34"/>
            </a:xfrm>
            <a:custGeom>
              <a:avLst/>
              <a:gdLst>
                <a:gd name="T0" fmla="*/ 7 w 14"/>
                <a:gd name="T1" fmla="*/ 0 h 14"/>
                <a:gd name="T2" fmla="*/ 0 w 14"/>
                <a:gd name="T3" fmla="*/ 7 h 14"/>
                <a:gd name="T4" fmla="*/ 7 w 14"/>
                <a:gd name="T5" fmla="*/ 14 h 14"/>
                <a:gd name="T6" fmla="*/ 14 w 14"/>
                <a:gd name="T7" fmla="*/ 7 h 14"/>
                <a:gd name="T8" fmla="*/ 7 w 14"/>
                <a:gd name="T9" fmla="*/ 0 h 14"/>
              </a:gdLst>
              <a:ahLst/>
              <a:cxnLst>
                <a:cxn ang="0">
                  <a:pos x="T0" y="T1"/>
                </a:cxn>
                <a:cxn ang="0">
                  <a:pos x="T2" y="T3"/>
                </a:cxn>
                <a:cxn ang="0">
                  <a:pos x="T4" y="T5"/>
                </a:cxn>
                <a:cxn ang="0">
                  <a:pos x="T6" y="T7"/>
                </a:cxn>
                <a:cxn ang="0">
                  <a:pos x="T8" y="T9"/>
                </a:cxn>
              </a:cxnLst>
              <a:rect l="0" t="0" r="r" b="b"/>
              <a:pathLst>
                <a:path w="14" h="14">
                  <a:moveTo>
                    <a:pt x="7" y="0"/>
                  </a:moveTo>
                  <a:cubicBezTo>
                    <a:pt x="4" y="0"/>
                    <a:pt x="1" y="3"/>
                    <a:pt x="0" y="7"/>
                  </a:cubicBezTo>
                  <a:cubicBezTo>
                    <a:pt x="0" y="11"/>
                    <a:pt x="4" y="14"/>
                    <a:pt x="7" y="14"/>
                  </a:cubicBezTo>
                  <a:cubicBezTo>
                    <a:pt x="11" y="14"/>
                    <a:pt x="14" y="11"/>
                    <a:pt x="14" y="7"/>
                  </a:cubicBezTo>
                  <a:cubicBezTo>
                    <a:pt x="14" y="3"/>
                    <a:pt x="11" y="0"/>
                    <a:pt x="7" y="0"/>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0" name="Freeform 105"/>
            <p:cNvSpPr>
              <a:spLocks noEditPoints="1"/>
            </p:cNvSpPr>
            <p:nvPr/>
          </p:nvSpPr>
          <p:spPr bwMode="auto">
            <a:xfrm>
              <a:off x="6769" y="3494"/>
              <a:ext cx="51" cy="54"/>
            </a:xfrm>
            <a:custGeom>
              <a:avLst/>
              <a:gdLst>
                <a:gd name="T0" fmla="*/ 10 w 21"/>
                <a:gd name="T1" fmla="*/ 4 h 22"/>
                <a:gd name="T2" fmla="*/ 17 w 21"/>
                <a:gd name="T3" fmla="*/ 11 h 22"/>
                <a:gd name="T4" fmla="*/ 10 w 21"/>
                <a:gd name="T5" fmla="*/ 18 h 22"/>
                <a:gd name="T6" fmla="*/ 3 w 21"/>
                <a:gd name="T7" fmla="*/ 11 h 22"/>
                <a:gd name="T8" fmla="*/ 10 w 21"/>
                <a:gd name="T9" fmla="*/ 4 h 22"/>
                <a:gd name="T10" fmla="*/ 10 w 21"/>
                <a:gd name="T11" fmla="*/ 0 h 22"/>
                <a:gd name="T12" fmla="*/ 0 w 21"/>
                <a:gd name="T13" fmla="*/ 11 h 22"/>
                <a:gd name="T14" fmla="*/ 10 w 21"/>
                <a:gd name="T15" fmla="*/ 22 h 22"/>
                <a:gd name="T16" fmla="*/ 21 w 21"/>
                <a:gd name="T17" fmla="*/ 11 h 22"/>
                <a:gd name="T18" fmla="*/ 10 w 21"/>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2">
                  <a:moveTo>
                    <a:pt x="10" y="4"/>
                  </a:moveTo>
                  <a:cubicBezTo>
                    <a:pt x="14" y="4"/>
                    <a:pt x="17" y="7"/>
                    <a:pt x="17" y="11"/>
                  </a:cubicBezTo>
                  <a:cubicBezTo>
                    <a:pt x="17" y="15"/>
                    <a:pt x="14" y="18"/>
                    <a:pt x="10" y="18"/>
                  </a:cubicBezTo>
                  <a:cubicBezTo>
                    <a:pt x="7" y="18"/>
                    <a:pt x="3" y="15"/>
                    <a:pt x="3" y="11"/>
                  </a:cubicBezTo>
                  <a:cubicBezTo>
                    <a:pt x="4" y="7"/>
                    <a:pt x="7" y="4"/>
                    <a:pt x="10" y="4"/>
                  </a:cubicBezTo>
                  <a:moveTo>
                    <a:pt x="10" y="0"/>
                  </a:moveTo>
                  <a:cubicBezTo>
                    <a:pt x="5" y="0"/>
                    <a:pt x="0" y="5"/>
                    <a:pt x="0" y="11"/>
                  </a:cubicBezTo>
                  <a:cubicBezTo>
                    <a:pt x="0" y="17"/>
                    <a:pt x="4" y="22"/>
                    <a:pt x="10" y="22"/>
                  </a:cubicBezTo>
                  <a:cubicBezTo>
                    <a:pt x="16" y="22"/>
                    <a:pt x="21" y="17"/>
                    <a:pt x="21" y="11"/>
                  </a:cubicBezTo>
                  <a:cubicBezTo>
                    <a:pt x="21" y="5"/>
                    <a:pt x="16"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1" name="Freeform 106"/>
            <p:cNvSpPr/>
            <p:nvPr/>
          </p:nvSpPr>
          <p:spPr bwMode="auto">
            <a:xfrm>
              <a:off x="7334" y="3193"/>
              <a:ext cx="64" cy="67"/>
            </a:xfrm>
            <a:custGeom>
              <a:avLst/>
              <a:gdLst>
                <a:gd name="T0" fmla="*/ 13 w 26"/>
                <a:gd name="T1" fmla="*/ 0 h 27"/>
                <a:gd name="T2" fmla="*/ 0 w 26"/>
                <a:gd name="T3" fmla="*/ 13 h 27"/>
                <a:gd name="T4" fmla="*/ 13 w 26"/>
                <a:gd name="T5" fmla="*/ 26 h 27"/>
                <a:gd name="T6" fmla="*/ 26 w 26"/>
                <a:gd name="T7" fmla="*/ 13 h 27"/>
                <a:gd name="T8" fmla="*/ 13 w 26"/>
                <a:gd name="T9" fmla="*/ 0 h 27"/>
              </a:gdLst>
              <a:ahLst/>
              <a:cxnLst>
                <a:cxn ang="0">
                  <a:pos x="T0" y="T1"/>
                </a:cxn>
                <a:cxn ang="0">
                  <a:pos x="T2" y="T3"/>
                </a:cxn>
                <a:cxn ang="0">
                  <a:pos x="T4" y="T5"/>
                </a:cxn>
                <a:cxn ang="0">
                  <a:pos x="T6" y="T7"/>
                </a:cxn>
                <a:cxn ang="0">
                  <a:pos x="T8" y="T9"/>
                </a:cxn>
              </a:cxnLst>
              <a:rect l="0" t="0" r="r" b="b"/>
              <a:pathLst>
                <a:path w="26" h="27">
                  <a:moveTo>
                    <a:pt x="13" y="0"/>
                  </a:moveTo>
                  <a:cubicBezTo>
                    <a:pt x="6" y="0"/>
                    <a:pt x="0" y="6"/>
                    <a:pt x="0" y="13"/>
                  </a:cubicBezTo>
                  <a:cubicBezTo>
                    <a:pt x="0" y="20"/>
                    <a:pt x="6" y="26"/>
                    <a:pt x="13" y="26"/>
                  </a:cubicBezTo>
                  <a:cubicBezTo>
                    <a:pt x="20" y="27"/>
                    <a:pt x="26" y="21"/>
                    <a:pt x="26" y="13"/>
                  </a:cubicBezTo>
                  <a:cubicBezTo>
                    <a:pt x="26" y="6"/>
                    <a:pt x="21" y="0"/>
                    <a:pt x="13" y="0"/>
                  </a:cubicBezTo>
                  <a:close/>
                </a:path>
              </a:pathLst>
            </a:custGeom>
            <a:solidFill>
              <a:srgbClr val="276B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2" name="Freeform 107"/>
            <p:cNvSpPr>
              <a:spLocks noEditPoints="1"/>
            </p:cNvSpPr>
            <p:nvPr/>
          </p:nvSpPr>
          <p:spPr bwMode="auto">
            <a:xfrm>
              <a:off x="7324" y="3183"/>
              <a:ext cx="84" cy="84"/>
            </a:xfrm>
            <a:custGeom>
              <a:avLst/>
              <a:gdLst>
                <a:gd name="T0" fmla="*/ 17 w 34"/>
                <a:gd name="T1" fmla="*/ 4 h 34"/>
                <a:gd name="T2" fmla="*/ 30 w 34"/>
                <a:gd name="T3" fmla="*/ 17 h 34"/>
                <a:gd name="T4" fmla="*/ 17 w 34"/>
                <a:gd name="T5" fmla="*/ 30 h 34"/>
                <a:gd name="T6" fmla="*/ 4 w 34"/>
                <a:gd name="T7" fmla="*/ 17 h 34"/>
                <a:gd name="T8" fmla="*/ 17 w 34"/>
                <a:gd name="T9" fmla="*/ 4 h 34"/>
                <a:gd name="T10" fmla="*/ 17 w 34"/>
                <a:gd name="T11" fmla="*/ 0 h 34"/>
                <a:gd name="T12" fmla="*/ 0 w 34"/>
                <a:gd name="T13" fmla="*/ 17 h 34"/>
                <a:gd name="T14" fmla="*/ 17 w 34"/>
                <a:gd name="T15" fmla="*/ 34 h 34"/>
                <a:gd name="T16" fmla="*/ 34 w 34"/>
                <a:gd name="T17" fmla="*/ 17 h 34"/>
                <a:gd name="T18" fmla="*/ 17 w 34"/>
                <a:gd name="T1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4">
                  <a:moveTo>
                    <a:pt x="17" y="4"/>
                  </a:moveTo>
                  <a:cubicBezTo>
                    <a:pt x="25" y="4"/>
                    <a:pt x="30" y="10"/>
                    <a:pt x="30" y="17"/>
                  </a:cubicBezTo>
                  <a:cubicBezTo>
                    <a:pt x="30" y="25"/>
                    <a:pt x="24" y="31"/>
                    <a:pt x="17" y="30"/>
                  </a:cubicBezTo>
                  <a:cubicBezTo>
                    <a:pt x="10" y="30"/>
                    <a:pt x="4" y="24"/>
                    <a:pt x="4" y="17"/>
                  </a:cubicBezTo>
                  <a:cubicBezTo>
                    <a:pt x="4" y="10"/>
                    <a:pt x="10" y="4"/>
                    <a:pt x="17" y="4"/>
                  </a:cubicBezTo>
                  <a:moveTo>
                    <a:pt x="17" y="0"/>
                  </a:moveTo>
                  <a:cubicBezTo>
                    <a:pt x="8" y="0"/>
                    <a:pt x="0" y="8"/>
                    <a:pt x="0" y="17"/>
                  </a:cubicBezTo>
                  <a:cubicBezTo>
                    <a:pt x="0" y="26"/>
                    <a:pt x="8" y="34"/>
                    <a:pt x="17" y="34"/>
                  </a:cubicBezTo>
                  <a:cubicBezTo>
                    <a:pt x="26" y="34"/>
                    <a:pt x="34" y="27"/>
                    <a:pt x="34" y="17"/>
                  </a:cubicBezTo>
                  <a:cubicBezTo>
                    <a:pt x="34" y="8"/>
                    <a:pt x="27" y="0"/>
                    <a:pt x="17"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3" name="Oval 108"/>
            <p:cNvSpPr>
              <a:spLocks noChangeArrowheads="1"/>
            </p:cNvSpPr>
            <p:nvPr/>
          </p:nvSpPr>
          <p:spPr bwMode="auto">
            <a:xfrm>
              <a:off x="3368" y="3802"/>
              <a:ext cx="27" cy="27"/>
            </a:xfrm>
            <a:prstGeom prst="ellipse">
              <a:avLst/>
            </a:pr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4" name="Freeform 109"/>
            <p:cNvSpPr>
              <a:spLocks noEditPoints="1"/>
            </p:cNvSpPr>
            <p:nvPr/>
          </p:nvSpPr>
          <p:spPr bwMode="auto">
            <a:xfrm>
              <a:off x="3358" y="3792"/>
              <a:ext cx="47" cy="47"/>
            </a:xfrm>
            <a:custGeom>
              <a:avLst/>
              <a:gdLst>
                <a:gd name="T0" fmla="*/ 9 w 19"/>
                <a:gd name="T1" fmla="*/ 4 h 19"/>
                <a:gd name="T2" fmla="*/ 15 w 19"/>
                <a:gd name="T3" fmla="*/ 9 h 19"/>
                <a:gd name="T4" fmla="*/ 9 w 19"/>
                <a:gd name="T5" fmla="*/ 15 h 19"/>
                <a:gd name="T6" fmla="*/ 4 w 19"/>
                <a:gd name="T7" fmla="*/ 9 h 19"/>
                <a:gd name="T8" fmla="*/ 9 w 19"/>
                <a:gd name="T9" fmla="*/ 4 h 19"/>
                <a:gd name="T10" fmla="*/ 9 w 19"/>
                <a:gd name="T11" fmla="*/ 0 h 19"/>
                <a:gd name="T12" fmla="*/ 0 w 19"/>
                <a:gd name="T13" fmla="*/ 9 h 19"/>
                <a:gd name="T14" fmla="*/ 9 w 19"/>
                <a:gd name="T15" fmla="*/ 19 h 19"/>
                <a:gd name="T16" fmla="*/ 19 w 19"/>
                <a:gd name="T17" fmla="*/ 9 h 19"/>
                <a:gd name="T18" fmla="*/ 9 w 19"/>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9">
                  <a:moveTo>
                    <a:pt x="9" y="4"/>
                  </a:moveTo>
                  <a:cubicBezTo>
                    <a:pt x="12" y="4"/>
                    <a:pt x="15" y="6"/>
                    <a:pt x="15" y="9"/>
                  </a:cubicBezTo>
                  <a:cubicBezTo>
                    <a:pt x="15" y="12"/>
                    <a:pt x="12" y="15"/>
                    <a:pt x="9" y="15"/>
                  </a:cubicBezTo>
                  <a:cubicBezTo>
                    <a:pt x="6" y="15"/>
                    <a:pt x="4" y="12"/>
                    <a:pt x="4" y="9"/>
                  </a:cubicBezTo>
                  <a:cubicBezTo>
                    <a:pt x="4" y="6"/>
                    <a:pt x="6" y="4"/>
                    <a:pt x="9" y="4"/>
                  </a:cubicBezTo>
                  <a:moveTo>
                    <a:pt x="9" y="0"/>
                  </a:moveTo>
                  <a:cubicBezTo>
                    <a:pt x="4" y="0"/>
                    <a:pt x="0" y="4"/>
                    <a:pt x="0" y="9"/>
                  </a:cubicBezTo>
                  <a:cubicBezTo>
                    <a:pt x="0" y="14"/>
                    <a:pt x="4" y="19"/>
                    <a:pt x="9" y="19"/>
                  </a:cubicBezTo>
                  <a:cubicBezTo>
                    <a:pt x="14" y="19"/>
                    <a:pt x="19" y="14"/>
                    <a:pt x="19" y="9"/>
                  </a:cubicBezTo>
                  <a:cubicBezTo>
                    <a:pt x="19" y="4"/>
                    <a:pt x="14" y="0"/>
                    <a:pt x="9"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5" name="Freeform 110"/>
            <p:cNvSpPr/>
            <p:nvPr/>
          </p:nvSpPr>
          <p:spPr bwMode="auto">
            <a:xfrm>
              <a:off x="4015" y="3410"/>
              <a:ext cx="42" cy="42"/>
            </a:xfrm>
            <a:custGeom>
              <a:avLst/>
              <a:gdLst>
                <a:gd name="T0" fmla="*/ 9 w 17"/>
                <a:gd name="T1" fmla="*/ 0 h 17"/>
                <a:gd name="T2" fmla="*/ 0 w 17"/>
                <a:gd name="T3" fmla="*/ 8 h 17"/>
                <a:gd name="T4" fmla="*/ 8 w 17"/>
                <a:gd name="T5" fmla="*/ 17 h 17"/>
                <a:gd name="T6" fmla="*/ 17 w 17"/>
                <a:gd name="T7" fmla="*/ 9 h 17"/>
                <a:gd name="T8" fmla="*/ 9 w 17"/>
                <a:gd name="T9" fmla="*/ 0 h 17"/>
              </a:gdLst>
              <a:ahLst/>
              <a:cxnLst>
                <a:cxn ang="0">
                  <a:pos x="T0" y="T1"/>
                </a:cxn>
                <a:cxn ang="0">
                  <a:pos x="T2" y="T3"/>
                </a:cxn>
                <a:cxn ang="0">
                  <a:pos x="T4" y="T5"/>
                </a:cxn>
                <a:cxn ang="0">
                  <a:pos x="T6" y="T7"/>
                </a:cxn>
                <a:cxn ang="0">
                  <a:pos x="T8" y="T9"/>
                </a:cxn>
              </a:cxnLst>
              <a:rect l="0" t="0" r="r" b="b"/>
              <a:pathLst>
                <a:path w="17" h="17">
                  <a:moveTo>
                    <a:pt x="9" y="0"/>
                  </a:moveTo>
                  <a:cubicBezTo>
                    <a:pt x="4" y="0"/>
                    <a:pt x="0" y="4"/>
                    <a:pt x="0" y="8"/>
                  </a:cubicBezTo>
                  <a:cubicBezTo>
                    <a:pt x="0" y="13"/>
                    <a:pt x="4" y="17"/>
                    <a:pt x="8" y="17"/>
                  </a:cubicBezTo>
                  <a:cubicBezTo>
                    <a:pt x="13" y="17"/>
                    <a:pt x="17" y="13"/>
                    <a:pt x="17" y="9"/>
                  </a:cubicBezTo>
                  <a:cubicBezTo>
                    <a:pt x="17" y="4"/>
                    <a:pt x="13" y="0"/>
                    <a:pt x="9" y="0"/>
                  </a:cubicBezTo>
                  <a:close/>
                </a:path>
              </a:pathLst>
            </a:custGeom>
            <a:solidFill>
              <a:srgbClr val="276B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6" name="Freeform 111"/>
            <p:cNvSpPr>
              <a:spLocks noEditPoints="1"/>
            </p:cNvSpPr>
            <p:nvPr/>
          </p:nvSpPr>
          <p:spPr bwMode="auto">
            <a:xfrm>
              <a:off x="4005" y="3400"/>
              <a:ext cx="62" cy="62"/>
            </a:xfrm>
            <a:custGeom>
              <a:avLst/>
              <a:gdLst>
                <a:gd name="T0" fmla="*/ 13 w 25"/>
                <a:gd name="T1" fmla="*/ 4 h 25"/>
                <a:gd name="T2" fmla="*/ 21 w 25"/>
                <a:gd name="T3" fmla="*/ 13 h 25"/>
                <a:gd name="T4" fmla="*/ 12 w 25"/>
                <a:gd name="T5" fmla="*/ 21 h 25"/>
                <a:gd name="T6" fmla="*/ 4 w 25"/>
                <a:gd name="T7" fmla="*/ 12 h 25"/>
                <a:gd name="T8" fmla="*/ 13 w 25"/>
                <a:gd name="T9" fmla="*/ 4 h 25"/>
                <a:gd name="T10" fmla="*/ 13 w 25"/>
                <a:gd name="T11" fmla="*/ 0 h 25"/>
                <a:gd name="T12" fmla="*/ 0 w 25"/>
                <a:gd name="T13" fmla="*/ 12 h 25"/>
                <a:gd name="T14" fmla="*/ 12 w 25"/>
                <a:gd name="T15" fmla="*/ 25 h 25"/>
                <a:gd name="T16" fmla="*/ 25 w 25"/>
                <a:gd name="T17" fmla="*/ 13 h 25"/>
                <a:gd name="T18" fmla="*/ 13 w 25"/>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5">
                  <a:moveTo>
                    <a:pt x="13" y="4"/>
                  </a:moveTo>
                  <a:cubicBezTo>
                    <a:pt x="17" y="4"/>
                    <a:pt x="21" y="8"/>
                    <a:pt x="21" y="13"/>
                  </a:cubicBezTo>
                  <a:cubicBezTo>
                    <a:pt x="21" y="17"/>
                    <a:pt x="17" y="21"/>
                    <a:pt x="12" y="21"/>
                  </a:cubicBezTo>
                  <a:cubicBezTo>
                    <a:pt x="8" y="21"/>
                    <a:pt x="4" y="17"/>
                    <a:pt x="4" y="12"/>
                  </a:cubicBezTo>
                  <a:cubicBezTo>
                    <a:pt x="4" y="8"/>
                    <a:pt x="8" y="4"/>
                    <a:pt x="13" y="4"/>
                  </a:cubicBezTo>
                  <a:moveTo>
                    <a:pt x="13" y="0"/>
                  </a:moveTo>
                  <a:cubicBezTo>
                    <a:pt x="6" y="0"/>
                    <a:pt x="0" y="5"/>
                    <a:pt x="0" y="12"/>
                  </a:cubicBezTo>
                  <a:cubicBezTo>
                    <a:pt x="0" y="19"/>
                    <a:pt x="5" y="25"/>
                    <a:pt x="12" y="25"/>
                  </a:cubicBezTo>
                  <a:cubicBezTo>
                    <a:pt x="19" y="25"/>
                    <a:pt x="25" y="20"/>
                    <a:pt x="25" y="13"/>
                  </a:cubicBezTo>
                  <a:cubicBezTo>
                    <a:pt x="25" y="6"/>
                    <a:pt x="20" y="0"/>
                    <a:pt x="13"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7" name="Oval 112"/>
            <p:cNvSpPr>
              <a:spLocks noChangeArrowheads="1"/>
            </p:cNvSpPr>
            <p:nvPr/>
          </p:nvSpPr>
          <p:spPr bwMode="auto">
            <a:xfrm>
              <a:off x="5301" y="2032"/>
              <a:ext cx="27" cy="27"/>
            </a:xfrm>
            <a:prstGeom prst="ellipse">
              <a:avLst/>
            </a:pr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8" name="Freeform 113"/>
            <p:cNvSpPr>
              <a:spLocks noEditPoints="1"/>
            </p:cNvSpPr>
            <p:nvPr/>
          </p:nvSpPr>
          <p:spPr bwMode="auto">
            <a:xfrm>
              <a:off x="5291" y="2022"/>
              <a:ext cx="47" cy="47"/>
            </a:xfrm>
            <a:custGeom>
              <a:avLst/>
              <a:gdLst>
                <a:gd name="T0" fmla="*/ 10 w 19"/>
                <a:gd name="T1" fmla="*/ 4 h 19"/>
                <a:gd name="T2" fmla="*/ 15 w 19"/>
                <a:gd name="T3" fmla="*/ 9 h 19"/>
                <a:gd name="T4" fmla="*/ 10 w 19"/>
                <a:gd name="T5" fmla="*/ 15 h 19"/>
                <a:gd name="T6" fmla="*/ 4 w 19"/>
                <a:gd name="T7" fmla="*/ 9 h 19"/>
                <a:gd name="T8" fmla="*/ 10 w 19"/>
                <a:gd name="T9" fmla="*/ 4 h 19"/>
                <a:gd name="T10" fmla="*/ 10 w 19"/>
                <a:gd name="T11" fmla="*/ 0 h 19"/>
                <a:gd name="T12" fmla="*/ 0 w 19"/>
                <a:gd name="T13" fmla="*/ 9 h 19"/>
                <a:gd name="T14" fmla="*/ 10 w 19"/>
                <a:gd name="T15" fmla="*/ 18 h 19"/>
                <a:gd name="T16" fmla="*/ 19 w 19"/>
                <a:gd name="T17" fmla="*/ 9 h 19"/>
                <a:gd name="T18" fmla="*/ 10 w 19"/>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9">
                  <a:moveTo>
                    <a:pt x="10" y="4"/>
                  </a:moveTo>
                  <a:cubicBezTo>
                    <a:pt x="13" y="4"/>
                    <a:pt x="15" y="6"/>
                    <a:pt x="15" y="9"/>
                  </a:cubicBezTo>
                  <a:cubicBezTo>
                    <a:pt x="15" y="12"/>
                    <a:pt x="13" y="15"/>
                    <a:pt x="10" y="15"/>
                  </a:cubicBezTo>
                  <a:cubicBezTo>
                    <a:pt x="7" y="15"/>
                    <a:pt x="4" y="12"/>
                    <a:pt x="4" y="9"/>
                  </a:cubicBezTo>
                  <a:cubicBezTo>
                    <a:pt x="4" y="6"/>
                    <a:pt x="7" y="4"/>
                    <a:pt x="10" y="4"/>
                  </a:cubicBezTo>
                  <a:moveTo>
                    <a:pt x="10" y="0"/>
                  </a:moveTo>
                  <a:cubicBezTo>
                    <a:pt x="5" y="0"/>
                    <a:pt x="0" y="4"/>
                    <a:pt x="0" y="9"/>
                  </a:cubicBezTo>
                  <a:cubicBezTo>
                    <a:pt x="0" y="14"/>
                    <a:pt x="5" y="18"/>
                    <a:pt x="10" y="18"/>
                  </a:cubicBezTo>
                  <a:cubicBezTo>
                    <a:pt x="15" y="19"/>
                    <a:pt x="19" y="14"/>
                    <a:pt x="19" y="9"/>
                  </a:cubicBezTo>
                  <a:cubicBezTo>
                    <a:pt x="19" y="4"/>
                    <a:pt x="15"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9" name="Freeform 114"/>
            <p:cNvSpPr/>
            <p:nvPr/>
          </p:nvSpPr>
          <p:spPr bwMode="auto">
            <a:xfrm>
              <a:off x="6058" y="2569"/>
              <a:ext cx="62" cy="62"/>
            </a:xfrm>
            <a:custGeom>
              <a:avLst/>
              <a:gdLst>
                <a:gd name="T0" fmla="*/ 13 w 25"/>
                <a:gd name="T1" fmla="*/ 0 h 25"/>
                <a:gd name="T2" fmla="*/ 0 w 25"/>
                <a:gd name="T3" fmla="*/ 12 h 25"/>
                <a:gd name="T4" fmla="*/ 12 w 25"/>
                <a:gd name="T5" fmla="*/ 25 h 25"/>
                <a:gd name="T6" fmla="*/ 25 w 25"/>
                <a:gd name="T7" fmla="*/ 12 h 25"/>
                <a:gd name="T8" fmla="*/ 13 w 25"/>
                <a:gd name="T9" fmla="*/ 0 h 25"/>
              </a:gdLst>
              <a:ahLst/>
              <a:cxnLst>
                <a:cxn ang="0">
                  <a:pos x="T0" y="T1"/>
                </a:cxn>
                <a:cxn ang="0">
                  <a:pos x="T2" y="T3"/>
                </a:cxn>
                <a:cxn ang="0">
                  <a:pos x="T4" y="T5"/>
                </a:cxn>
                <a:cxn ang="0">
                  <a:pos x="T6" y="T7"/>
                </a:cxn>
                <a:cxn ang="0">
                  <a:pos x="T8" y="T9"/>
                </a:cxn>
              </a:cxnLst>
              <a:rect l="0" t="0" r="r" b="b"/>
              <a:pathLst>
                <a:path w="25" h="25">
                  <a:moveTo>
                    <a:pt x="13" y="0"/>
                  </a:moveTo>
                  <a:cubicBezTo>
                    <a:pt x="6" y="0"/>
                    <a:pt x="0" y="5"/>
                    <a:pt x="0" y="12"/>
                  </a:cubicBezTo>
                  <a:cubicBezTo>
                    <a:pt x="0" y="19"/>
                    <a:pt x="6" y="24"/>
                    <a:pt x="12" y="25"/>
                  </a:cubicBezTo>
                  <a:cubicBezTo>
                    <a:pt x="19" y="25"/>
                    <a:pt x="25" y="19"/>
                    <a:pt x="25" y="12"/>
                  </a:cubicBezTo>
                  <a:cubicBezTo>
                    <a:pt x="25" y="6"/>
                    <a:pt x="19" y="0"/>
                    <a:pt x="13" y="0"/>
                  </a:cubicBezTo>
                  <a:close/>
                </a:path>
              </a:pathLst>
            </a:custGeom>
            <a:solidFill>
              <a:srgbClr val="276B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0" name="Freeform 115"/>
            <p:cNvSpPr>
              <a:spLocks noEditPoints="1"/>
            </p:cNvSpPr>
            <p:nvPr/>
          </p:nvSpPr>
          <p:spPr bwMode="auto">
            <a:xfrm>
              <a:off x="6048" y="2560"/>
              <a:ext cx="79" cy="78"/>
            </a:xfrm>
            <a:custGeom>
              <a:avLst/>
              <a:gdLst>
                <a:gd name="T0" fmla="*/ 17 w 32"/>
                <a:gd name="T1" fmla="*/ 4 h 32"/>
                <a:gd name="T2" fmla="*/ 29 w 32"/>
                <a:gd name="T3" fmla="*/ 16 h 32"/>
                <a:gd name="T4" fmla="*/ 16 w 32"/>
                <a:gd name="T5" fmla="*/ 29 h 32"/>
                <a:gd name="T6" fmla="*/ 4 w 32"/>
                <a:gd name="T7" fmla="*/ 16 h 32"/>
                <a:gd name="T8" fmla="*/ 17 w 32"/>
                <a:gd name="T9" fmla="*/ 4 h 32"/>
                <a:gd name="T10" fmla="*/ 17 w 32"/>
                <a:gd name="T11" fmla="*/ 0 h 32"/>
                <a:gd name="T12" fmla="*/ 0 w 32"/>
                <a:gd name="T13" fmla="*/ 16 h 32"/>
                <a:gd name="T14" fmla="*/ 16 w 32"/>
                <a:gd name="T15" fmla="*/ 32 h 32"/>
                <a:gd name="T16" fmla="*/ 32 w 32"/>
                <a:gd name="T17" fmla="*/ 16 h 32"/>
                <a:gd name="T18" fmla="*/ 17 w 32"/>
                <a:gd name="T1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7" y="4"/>
                  </a:moveTo>
                  <a:cubicBezTo>
                    <a:pt x="23" y="4"/>
                    <a:pt x="29" y="10"/>
                    <a:pt x="29" y="16"/>
                  </a:cubicBezTo>
                  <a:cubicBezTo>
                    <a:pt x="29" y="23"/>
                    <a:pt x="23" y="29"/>
                    <a:pt x="16" y="29"/>
                  </a:cubicBezTo>
                  <a:cubicBezTo>
                    <a:pt x="10" y="28"/>
                    <a:pt x="4" y="23"/>
                    <a:pt x="4" y="16"/>
                  </a:cubicBezTo>
                  <a:cubicBezTo>
                    <a:pt x="4" y="9"/>
                    <a:pt x="10" y="4"/>
                    <a:pt x="17" y="4"/>
                  </a:cubicBezTo>
                  <a:moveTo>
                    <a:pt x="17" y="0"/>
                  </a:moveTo>
                  <a:cubicBezTo>
                    <a:pt x="8" y="0"/>
                    <a:pt x="1" y="7"/>
                    <a:pt x="0" y="16"/>
                  </a:cubicBezTo>
                  <a:cubicBezTo>
                    <a:pt x="0" y="25"/>
                    <a:pt x="8" y="32"/>
                    <a:pt x="16" y="32"/>
                  </a:cubicBezTo>
                  <a:cubicBezTo>
                    <a:pt x="25" y="32"/>
                    <a:pt x="32" y="25"/>
                    <a:pt x="32" y="16"/>
                  </a:cubicBezTo>
                  <a:cubicBezTo>
                    <a:pt x="32" y="8"/>
                    <a:pt x="25" y="0"/>
                    <a:pt x="17"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1" name="Freeform 116"/>
            <p:cNvSpPr/>
            <p:nvPr/>
          </p:nvSpPr>
          <p:spPr bwMode="auto">
            <a:xfrm>
              <a:off x="5488" y="2653"/>
              <a:ext cx="29" cy="30"/>
            </a:xfrm>
            <a:custGeom>
              <a:avLst/>
              <a:gdLst>
                <a:gd name="T0" fmla="*/ 6 w 12"/>
                <a:gd name="T1" fmla="*/ 12 h 12"/>
                <a:gd name="T2" fmla="*/ 12 w 12"/>
                <a:gd name="T3" fmla="*/ 6 h 12"/>
                <a:gd name="T4" fmla="*/ 6 w 12"/>
                <a:gd name="T5" fmla="*/ 0 h 12"/>
                <a:gd name="T6" fmla="*/ 0 w 12"/>
                <a:gd name="T7" fmla="*/ 6 h 12"/>
                <a:gd name="T8" fmla="*/ 6 w 12"/>
                <a:gd name="T9" fmla="*/ 12 h 12"/>
              </a:gdLst>
              <a:ahLst/>
              <a:cxnLst>
                <a:cxn ang="0">
                  <a:pos x="T0" y="T1"/>
                </a:cxn>
                <a:cxn ang="0">
                  <a:pos x="T2" y="T3"/>
                </a:cxn>
                <a:cxn ang="0">
                  <a:pos x="T4" y="T5"/>
                </a:cxn>
                <a:cxn ang="0">
                  <a:pos x="T6" y="T7"/>
                </a:cxn>
                <a:cxn ang="0">
                  <a:pos x="T8" y="T9"/>
                </a:cxn>
              </a:cxnLst>
              <a:rect l="0" t="0" r="r" b="b"/>
              <a:pathLst>
                <a:path w="12" h="12">
                  <a:moveTo>
                    <a:pt x="6" y="12"/>
                  </a:moveTo>
                  <a:cubicBezTo>
                    <a:pt x="9" y="12"/>
                    <a:pt x="12" y="9"/>
                    <a:pt x="12" y="6"/>
                  </a:cubicBezTo>
                  <a:cubicBezTo>
                    <a:pt x="12" y="3"/>
                    <a:pt x="9" y="0"/>
                    <a:pt x="6" y="0"/>
                  </a:cubicBezTo>
                  <a:cubicBezTo>
                    <a:pt x="3" y="0"/>
                    <a:pt x="0" y="2"/>
                    <a:pt x="0" y="6"/>
                  </a:cubicBezTo>
                  <a:cubicBezTo>
                    <a:pt x="0" y="9"/>
                    <a:pt x="3" y="12"/>
                    <a:pt x="6" y="12"/>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2" name="Freeform 117"/>
            <p:cNvSpPr>
              <a:spLocks noEditPoints="1"/>
            </p:cNvSpPr>
            <p:nvPr/>
          </p:nvSpPr>
          <p:spPr bwMode="auto">
            <a:xfrm>
              <a:off x="5478" y="2643"/>
              <a:ext cx="49" cy="50"/>
            </a:xfrm>
            <a:custGeom>
              <a:avLst/>
              <a:gdLst>
                <a:gd name="T0" fmla="*/ 10 w 20"/>
                <a:gd name="T1" fmla="*/ 4 h 20"/>
                <a:gd name="T2" fmla="*/ 16 w 20"/>
                <a:gd name="T3" fmla="*/ 10 h 20"/>
                <a:gd name="T4" fmla="*/ 10 w 20"/>
                <a:gd name="T5" fmla="*/ 16 h 20"/>
                <a:gd name="T6" fmla="*/ 4 w 20"/>
                <a:gd name="T7" fmla="*/ 10 h 20"/>
                <a:gd name="T8" fmla="*/ 10 w 20"/>
                <a:gd name="T9" fmla="*/ 4 h 20"/>
                <a:gd name="T10" fmla="*/ 10 w 20"/>
                <a:gd name="T11" fmla="*/ 0 h 20"/>
                <a:gd name="T12" fmla="*/ 0 w 20"/>
                <a:gd name="T13" fmla="*/ 10 h 20"/>
                <a:gd name="T14" fmla="*/ 10 w 20"/>
                <a:gd name="T15" fmla="*/ 20 h 20"/>
                <a:gd name="T16" fmla="*/ 20 w 20"/>
                <a:gd name="T17" fmla="*/ 10 h 20"/>
                <a:gd name="T18" fmla="*/ 10 w 20"/>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4"/>
                  </a:moveTo>
                  <a:cubicBezTo>
                    <a:pt x="13" y="4"/>
                    <a:pt x="16" y="7"/>
                    <a:pt x="16" y="10"/>
                  </a:cubicBezTo>
                  <a:cubicBezTo>
                    <a:pt x="16" y="13"/>
                    <a:pt x="13" y="16"/>
                    <a:pt x="10" y="16"/>
                  </a:cubicBezTo>
                  <a:cubicBezTo>
                    <a:pt x="7" y="16"/>
                    <a:pt x="4" y="13"/>
                    <a:pt x="4" y="10"/>
                  </a:cubicBezTo>
                  <a:cubicBezTo>
                    <a:pt x="4" y="6"/>
                    <a:pt x="7" y="4"/>
                    <a:pt x="10" y="4"/>
                  </a:cubicBezTo>
                  <a:moveTo>
                    <a:pt x="10" y="0"/>
                  </a:moveTo>
                  <a:cubicBezTo>
                    <a:pt x="5" y="0"/>
                    <a:pt x="0" y="4"/>
                    <a:pt x="0" y="10"/>
                  </a:cubicBezTo>
                  <a:cubicBezTo>
                    <a:pt x="0" y="15"/>
                    <a:pt x="5" y="20"/>
                    <a:pt x="10" y="20"/>
                  </a:cubicBezTo>
                  <a:cubicBezTo>
                    <a:pt x="15" y="20"/>
                    <a:pt x="20" y="15"/>
                    <a:pt x="20" y="10"/>
                  </a:cubicBezTo>
                  <a:cubicBezTo>
                    <a:pt x="20" y="5"/>
                    <a:pt x="16"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3" name="Freeform 118"/>
            <p:cNvSpPr/>
            <p:nvPr/>
          </p:nvSpPr>
          <p:spPr bwMode="auto">
            <a:xfrm>
              <a:off x="5510" y="2767"/>
              <a:ext cx="34" cy="32"/>
            </a:xfrm>
            <a:custGeom>
              <a:avLst/>
              <a:gdLst>
                <a:gd name="T0" fmla="*/ 7 w 14"/>
                <a:gd name="T1" fmla="*/ 0 h 13"/>
                <a:gd name="T2" fmla="*/ 0 w 14"/>
                <a:gd name="T3" fmla="*/ 6 h 13"/>
                <a:gd name="T4" fmla="*/ 7 w 14"/>
                <a:gd name="T5" fmla="*/ 13 h 13"/>
                <a:gd name="T6" fmla="*/ 14 w 14"/>
                <a:gd name="T7" fmla="*/ 7 h 13"/>
                <a:gd name="T8" fmla="*/ 7 w 14"/>
                <a:gd name="T9" fmla="*/ 0 h 13"/>
              </a:gdLst>
              <a:ahLst/>
              <a:cxnLst>
                <a:cxn ang="0">
                  <a:pos x="T0" y="T1"/>
                </a:cxn>
                <a:cxn ang="0">
                  <a:pos x="T2" y="T3"/>
                </a:cxn>
                <a:cxn ang="0">
                  <a:pos x="T4" y="T5"/>
                </a:cxn>
                <a:cxn ang="0">
                  <a:pos x="T6" y="T7"/>
                </a:cxn>
                <a:cxn ang="0">
                  <a:pos x="T8" y="T9"/>
                </a:cxn>
              </a:cxnLst>
              <a:rect l="0" t="0" r="r" b="b"/>
              <a:pathLst>
                <a:path w="14" h="13">
                  <a:moveTo>
                    <a:pt x="7" y="0"/>
                  </a:moveTo>
                  <a:cubicBezTo>
                    <a:pt x="3" y="0"/>
                    <a:pt x="0" y="3"/>
                    <a:pt x="0" y="6"/>
                  </a:cubicBezTo>
                  <a:cubicBezTo>
                    <a:pt x="0" y="10"/>
                    <a:pt x="3" y="13"/>
                    <a:pt x="7" y="13"/>
                  </a:cubicBezTo>
                  <a:cubicBezTo>
                    <a:pt x="10" y="13"/>
                    <a:pt x="14" y="10"/>
                    <a:pt x="14" y="7"/>
                  </a:cubicBezTo>
                  <a:cubicBezTo>
                    <a:pt x="14" y="3"/>
                    <a:pt x="11" y="0"/>
                    <a:pt x="7" y="0"/>
                  </a:cubicBezTo>
                  <a:close/>
                </a:path>
              </a:pathLst>
            </a:custGeom>
            <a:solidFill>
              <a:srgbClr val="276B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4" name="Freeform 119"/>
            <p:cNvSpPr>
              <a:spLocks noEditPoints="1"/>
            </p:cNvSpPr>
            <p:nvPr/>
          </p:nvSpPr>
          <p:spPr bwMode="auto">
            <a:xfrm>
              <a:off x="5500" y="2757"/>
              <a:ext cx="52" cy="52"/>
            </a:xfrm>
            <a:custGeom>
              <a:avLst/>
              <a:gdLst>
                <a:gd name="T0" fmla="*/ 11 w 21"/>
                <a:gd name="T1" fmla="*/ 4 h 21"/>
                <a:gd name="T2" fmla="*/ 18 w 21"/>
                <a:gd name="T3" fmla="*/ 11 h 21"/>
                <a:gd name="T4" fmla="*/ 11 w 21"/>
                <a:gd name="T5" fmla="*/ 17 h 21"/>
                <a:gd name="T6" fmla="*/ 4 w 21"/>
                <a:gd name="T7" fmla="*/ 10 h 21"/>
                <a:gd name="T8" fmla="*/ 11 w 21"/>
                <a:gd name="T9" fmla="*/ 4 h 21"/>
                <a:gd name="T10" fmla="*/ 11 w 21"/>
                <a:gd name="T11" fmla="*/ 0 h 21"/>
                <a:gd name="T12" fmla="*/ 0 w 21"/>
                <a:gd name="T13" fmla="*/ 10 h 21"/>
                <a:gd name="T14" fmla="*/ 11 w 21"/>
                <a:gd name="T15" fmla="*/ 21 h 21"/>
                <a:gd name="T16" fmla="*/ 21 w 21"/>
                <a:gd name="T17" fmla="*/ 11 h 21"/>
                <a:gd name="T18" fmla="*/ 11 w 21"/>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1" y="4"/>
                  </a:moveTo>
                  <a:cubicBezTo>
                    <a:pt x="15" y="4"/>
                    <a:pt x="18" y="7"/>
                    <a:pt x="18" y="11"/>
                  </a:cubicBezTo>
                  <a:cubicBezTo>
                    <a:pt x="18" y="14"/>
                    <a:pt x="14" y="17"/>
                    <a:pt x="11" y="17"/>
                  </a:cubicBezTo>
                  <a:cubicBezTo>
                    <a:pt x="7" y="17"/>
                    <a:pt x="4" y="14"/>
                    <a:pt x="4" y="10"/>
                  </a:cubicBezTo>
                  <a:cubicBezTo>
                    <a:pt x="4" y="7"/>
                    <a:pt x="7" y="4"/>
                    <a:pt x="11" y="4"/>
                  </a:cubicBezTo>
                  <a:moveTo>
                    <a:pt x="11" y="0"/>
                  </a:moveTo>
                  <a:cubicBezTo>
                    <a:pt x="5" y="0"/>
                    <a:pt x="0" y="5"/>
                    <a:pt x="0" y="10"/>
                  </a:cubicBezTo>
                  <a:cubicBezTo>
                    <a:pt x="0" y="16"/>
                    <a:pt x="5" y="21"/>
                    <a:pt x="11" y="21"/>
                  </a:cubicBezTo>
                  <a:cubicBezTo>
                    <a:pt x="17" y="21"/>
                    <a:pt x="21" y="16"/>
                    <a:pt x="21" y="11"/>
                  </a:cubicBezTo>
                  <a:cubicBezTo>
                    <a:pt x="21" y="5"/>
                    <a:pt x="17" y="0"/>
                    <a:pt x="11"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5" name="Freeform 120"/>
            <p:cNvSpPr/>
            <p:nvPr/>
          </p:nvSpPr>
          <p:spPr bwMode="auto">
            <a:xfrm>
              <a:off x="5783" y="2971"/>
              <a:ext cx="27" cy="27"/>
            </a:xfrm>
            <a:custGeom>
              <a:avLst/>
              <a:gdLst>
                <a:gd name="T0" fmla="*/ 5 w 11"/>
                <a:gd name="T1" fmla="*/ 1 h 11"/>
                <a:gd name="T2" fmla="*/ 0 w 11"/>
                <a:gd name="T3" fmla="*/ 6 h 11"/>
                <a:gd name="T4" fmla="*/ 5 w 11"/>
                <a:gd name="T5" fmla="*/ 11 h 11"/>
                <a:gd name="T6" fmla="*/ 11 w 11"/>
                <a:gd name="T7" fmla="*/ 6 h 11"/>
                <a:gd name="T8" fmla="*/ 5 w 11"/>
                <a:gd name="T9" fmla="*/ 1 h 11"/>
              </a:gdLst>
              <a:ahLst/>
              <a:cxnLst>
                <a:cxn ang="0">
                  <a:pos x="T0" y="T1"/>
                </a:cxn>
                <a:cxn ang="0">
                  <a:pos x="T2" y="T3"/>
                </a:cxn>
                <a:cxn ang="0">
                  <a:pos x="T4" y="T5"/>
                </a:cxn>
                <a:cxn ang="0">
                  <a:pos x="T6" y="T7"/>
                </a:cxn>
                <a:cxn ang="0">
                  <a:pos x="T8" y="T9"/>
                </a:cxn>
              </a:cxnLst>
              <a:rect l="0" t="0" r="r" b="b"/>
              <a:pathLst>
                <a:path w="11" h="11">
                  <a:moveTo>
                    <a:pt x="5" y="1"/>
                  </a:moveTo>
                  <a:cubicBezTo>
                    <a:pt x="2" y="0"/>
                    <a:pt x="0" y="3"/>
                    <a:pt x="0" y="6"/>
                  </a:cubicBezTo>
                  <a:cubicBezTo>
                    <a:pt x="0" y="9"/>
                    <a:pt x="2" y="11"/>
                    <a:pt x="5" y="11"/>
                  </a:cubicBezTo>
                  <a:cubicBezTo>
                    <a:pt x="8" y="11"/>
                    <a:pt x="11" y="9"/>
                    <a:pt x="11" y="6"/>
                  </a:cubicBezTo>
                  <a:cubicBezTo>
                    <a:pt x="11" y="3"/>
                    <a:pt x="8" y="1"/>
                    <a:pt x="5" y="1"/>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6" name="Freeform 121"/>
            <p:cNvSpPr>
              <a:spLocks noEditPoints="1"/>
            </p:cNvSpPr>
            <p:nvPr/>
          </p:nvSpPr>
          <p:spPr bwMode="auto">
            <a:xfrm>
              <a:off x="5773" y="2964"/>
              <a:ext cx="44" cy="44"/>
            </a:xfrm>
            <a:custGeom>
              <a:avLst/>
              <a:gdLst>
                <a:gd name="T0" fmla="*/ 9 w 18"/>
                <a:gd name="T1" fmla="*/ 4 h 18"/>
                <a:gd name="T2" fmla="*/ 15 w 18"/>
                <a:gd name="T3" fmla="*/ 9 h 18"/>
                <a:gd name="T4" fmla="*/ 9 w 18"/>
                <a:gd name="T5" fmla="*/ 14 h 18"/>
                <a:gd name="T6" fmla="*/ 4 w 18"/>
                <a:gd name="T7" fmla="*/ 9 h 18"/>
                <a:gd name="T8" fmla="*/ 9 w 18"/>
                <a:gd name="T9" fmla="*/ 4 h 18"/>
                <a:gd name="T10" fmla="*/ 9 w 18"/>
                <a:gd name="T11" fmla="*/ 0 h 18"/>
                <a:gd name="T12" fmla="*/ 0 w 18"/>
                <a:gd name="T13" fmla="*/ 9 h 18"/>
                <a:gd name="T14" fmla="*/ 9 w 18"/>
                <a:gd name="T15" fmla="*/ 18 h 18"/>
                <a:gd name="T16" fmla="*/ 18 w 18"/>
                <a:gd name="T17" fmla="*/ 9 h 18"/>
                <a:gd name="T18" fmla="*/ 9 w 18"/>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8">
                  <a:moveTo>
                    <a:pt x="9" y="4"/>
                  </a:moveTo>
                  <a:cubicBezTo>
                    <a:pt x="12" y="4"/>
                    <a:pt x="15" y="6"/>
                    <a:pt x="15" y="9"/>
                  </a:cubicBezTo>
                  <a:cubicBezTo>
                    <a:pt x="15" y="12"/>
                    <a:pt x="12" y="14"/>
                    <a:pt x="9" y="14"/>
                  </a:cubicBezTo>
                  <a:cubicBezTo>
                    <a:pt x="6" y="14"/>
                    <a:pt x="4" y="12"/>
                    <a:pt x="4" y="9"/>
                  </a:cubicBezTo>
                  <a:cubicBezTo>
                    <a:pt x="4" y="6"/>
                    <a:pt x="6" y="3"/>
                    <a:pt x="9" y="4"/>
                  </a:cubicBezTo>
                  <a:moveTo>
                    <a:pt x="9" y="0"/>
                  </a:moveTo>
                  <a:cubicBezTo>
                    <a:pt x="4" y="0"/>
                    <a:pt x="0" y="4"/>
                    <a:pt x="0" y="9"/>
                  </a:cubicBezTo>
                  <a:cubicBezTo>
                    <a:pt x="0" y="14"/>
                    <a:pt x="4" y="18"/>
                    <a:pt x="9" y="18"/>
                  </a:cubicBezTo>
                  <a:cubicBezTo>
                    <a:pt x="14" y="18"/>
                    <a:pt x="18" y="14"/>
                    <a:pt x="18" y="9"/>
                  </a:cubicBezTo>
                  <a:cubicBezTo>
                    <a:pt x="18" y="4"/>
                    <a:pt x="14" y="0"/>
                    <a:pt x="9"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7" name="Freeform 122"/>
            <p:cNvSpPr/>
            <p:nvPr/>
          </p:nvSpPr>
          <p:spPr bwMode="auto">
            <a:xfrm>
              <a:off x="7042" y="2969"/>
              <a:ext cx="46" cy="47"/>
            </a:xfrm>
            <a:custGeom>
              <a:avLst/>
              <a:gdLst>
                <a:gd name="T0" fmla="*/ 9 w 19"/>
                <a:gd name="T1" fmla="*/ 0 h 19"/>
                <a:gd name="T2" fmla="*/ 0 w 19"/>
                <a:gd name="T3" fmla="*/ 9 h 19"/>
                <a:gd name="T4" fmla="*/ 9 w 19"/>
                <a:gd name="T5" fmla="*/ 19 h 19"/>
                <a:gd name="T6" fmla="*/ 19 w 19"/>
                <a:gd name="T7" fmla="*/ 10 h 19"/>
                <a:gd name="T8" fmla="*/ 9 w 19"/>
                <a:gd name="T9" fmla="*/ 0 h 19"/>
              </a:gdLst>
              <a:ahLst/>
              <a:cxnLst>
                <a:cxn ang="0">
                  <a:pos x="T0" y="T1"/>
                </a:cxn>
                <a:cxn ang="0">
                  <a:pos x="T2" y="T3"/>
                </a:cxn>
                <a:cxn ang="0">
                  <a:pos x="T4" y="T5"/>
                </a:cxn>
                <a:cxn ang="0">
                  <a:pos x="T6" y="T7"/>
                </a:cxn>
                <a:cxn ang="0">
                  <a:pos x="T8" y="T9"/>
                </a:cxn>
              </a:cxnLst>
              <a:rect l="0" t="0" r="r" b="b"/>
              <a:pathLst>
                <a:path w="19" h="19">
                  <a:moveTo>
                    <a:pt x="9" y="0"/>
                  </a:moveTo>
                  <a:cubicBezTo>
                    <a:pt x="4" y="0"/>
                    <a:pt x="0" y="4"/>
                    <a:pt x="0" y="9"/>
                  </a:cubicBezTo>
                  <a:cubicBezTo>
                    <a:pt x="0" y="15"/>
                    <a:pt x="4" y="19"/>
                    <a:pt x="9" y="19"/>
                  </a:cubicBezTo>
                  <a:cubicBezTo>
                    <a:pt x="14" y="19"/>
                    <a:pt x="18" y="15"/>
                    <a:pt x="19" y="10"/>
                  </a:cubicBezTo>
                  <a:cubicBezTo>
                    <a:pt x="19" y="4"/>
                    <a:pt x="14" y="0"/>
                    <a:pt x="9" y="0"/>
                  </a:cubicBezTo>
                  <a:close/>
                </a:path>
              </a:pathLst>
            </a:custGeom>
            <a:solidFill>
              <a:srgbClr val="276B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8" name="Freeform 123"/>
            <p:cNvSpPr>
              <a:spLocks noEditPoints="1"/>
            </p:cNvSpPr>
            <p:nvPr/>
          </p:nvSpPr>
          <p:spPr bwMode="auto">
            <a:xfrm>
              <a:off x="7032" y="2959"/>
              <a:ext cx="64" cy="67"/>
            </a:xfrm>
            <a:custGeom>
              <a:avLst/>
              <a:gdLst>
                <a:gd name="T0" fmla="*/ 13 w 26"/>
                <a:gd name="T1" fmla="*/ 4 h 27"/>
                <a:gd name="T2" fmla="*/ 23 w 26"/>
                <a:gd name="T3" fmla="*/ 14 h 27"/>
                <a:gd name="T4" fmla="*/ 13 w 26"/>
                <a:gd name="T5" fmla="*/ 23 h 27"/>
                <a:gd name="T6" fmla="*/ 4 w 26"/>
                <a:gd name="T7" fmla="*/ 13 h 27"/>
                <a:gd name="T8" fmla="*/ 13 w 26"/>
                <a:gd name="T9" fmla="*/ 4 h 27"/>
                <a:gd name="T10" fmla="*/ 13 w 26"/>
                <a:gd name="T11" fmla="*/ 0 h 27"/>
                <a:gd name="T12" fmla="*/ 0 w 26"/>
                <a:gd name="T13" fmla="*/ 13 h 27"/>
                <a:gd name="T14" fmla="*/ 13 w 26"/>
                <a:gd name="T15" fmla="*/ 27 h 27"/>
                <a:gd name="T16" fmla="*/ 26 w 26"/>
                <a:gd name="T17" fmla="*/ 14 h 27"/>
                <a:gd name="T18" fmla="*/ 13 w 26"/>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7">
                  <a:moveTo>
                    <a:pt x="13" y="4"/>
                  </a:moveTo>
                  <a:cubicBezTo>
                    <a:pt x="18" y="4"/>
                    <a:pt x="23" y="8"/>
                    <a:pt x="23" y="14"/>
                  </a:cubicBezTo>
                  <a:cubicBezTo>
                    <a:pt x="22" y="19"/>
                    <a:pt x="18" y="23"/>
                    <a:pt x="13" y="23"/>
                  </a:cubicBezTo>
                  <a:cubicBezTo>
                    <a:pt x="8" y="23"/>
                    <a:pt x="4" y="19"/>
                    <a:pt x="4" y="13"/>
                  </a:cubicBezTo>
                  <a:cubicBezTo>
                    <a:pt x="4" y="8"/>
                    <a:pt x="8" y="4"/>
                    <a:pt x="13" y="4"/>
                  </a:cubicBezTo>
                  <a:moveTo>
                    <a:pt x="13" y="0"/>
                  </a:moveTo>
                  <a:cubicBezTo>
                    <a:pt x="6" y="0"/>
                    <a:pt x="0" y="6"/>
                    <a:pt x="0" y="13"/>
                  </a:cubicBezTo>
                  <a:cubicBezTo>
                    <a:pt x="0" y="21"/>
                    <a:pt x="6" y="27"/>
                    <a:pt x="13" y="27"/>
                  </a:cubicBezTo>
                  <a:cubicBezTo>
                    <a:pt x="20" y="27"/>
                    <a:pt x="26" y="21"/>
                    <a:pt x="26" y="14"/>
                  </a:cubicBezTo>
                  <a:cubicBezTo>
                    <a:pt x="26" y="6"/>
                    <a:pt x="20" y="0"/>
                    <a:pt x="13"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9" name="Oval 124"/>
            <p:cNvSpPr>
              <a:spLocks noChangeArrowheads="1"/>
            </p:cNvSpPr>
            <p:nvPr/>
          </p:nvSpPr>
          <p:spPr bwMode="auto">
            <a:xfrm>
              <a:off x="7297" y="1980"/>
              <a:ext cx="54" cy="54"/>
            </a:xfrm>
            <a:prstGeom prst="ellipse">
              <a:avLst/>
            </a:pr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0" name="Freeform 125"/>
            <p:cNvSpPr>
              <a:spLocks noEditPoints="1"/>
            </p:cNvSpPr>
            <p:nvPr/>
          </p:nvSpPr>
          <p:spPr bwMode="auto">
            <a:xfrm>
              <a:off x="7287" y="1970"/>
              <a:ext cx="72" cy="74"/>
            </a:xfrm>
            <a:custGeom>
              <a:avLst/>
              <a:gdLst>
                <a:gd name="T0" fmla="*/ 15 w 29"/>
                <a:gd name="T1" fmla="*/ 4 h 30"/>
                <a:gd name="T2" fmla="*/ 26 w 29"/>
                <a:gd name="T3" fmla="*/ 15 h 30"/>
                <a:gd name="T4" fmla="*/ 15 w 29"/>
                <a:gd name="T5" fmla="*/ 26 h 30"/>
                <a:gd name="T6" fmla="*/ 4 w 29"/>
                <a:gd name="T7" fmla="*/ 15 h 30"/>
                <a:gd name="T8" fmla="*/ 15 w 29"/>
                <a:gd name="T9" fmla="*/ 4 h 30"/>
                <a:gd name="T10" fmla="*/ 15 w 29"/>
                <a:gd name="T11" fmla="*/ 0 h 30"/>
                <a:gd name="T12" fmla="*/ 0 w 29"/>
                <a:gd name="T13" fmla="*/ 15 h 30"/>
                <a:gd name="T14" fmla="*/ 15 w 29"/>
                <a:gd name="T15" fmla="*/ 30 h 30"/>
                <a:gd name="T16" fmla="*/ 29 w 29"/>
                <a:gd name="T17" fmla="*/ 15 h 30"/>
                <a:gd name="T18" fmla="*/ 15 w 29"/>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30">
                  <a:moveTo>
                    <a:pt x="15" y="4"/>
                  </a:moveTo>
                  <a:cubicBezTo>
                    <a:pt x="21" y="4"/>
                    <a:pt x="26" y="9"/>
                    <a:pt x="26" y="15"/>
                  </a:cubicBezTo>
                  <a:cubicBezTo>
                    <a:pt x="26" y="21"/>
                    <a:pt x="21" y="26"/>
                    <a:pt x="15" y="26"/>
                  </a:cubicBezTo>
                  <a:cubicBezTo>
                    <a:pt x="9" y="26"/>
                    <a:pt x="4" y="21"/>
                    <a:pt x="4" y="15"/>
                  </a:cubicBezTo>
                  <a:cubicBezTo>
                    <a:pt x="4" y="9"/>
                    <a:pt x="9" y="4"/>
                    <a:pt x="15" y="4"/>
                  </a:cubicBezTo>
                  <a:moveTo>
                    <a:pt x="15" y="0"/>
                  </a:moveTo>
                  <a:cubicBezTo>
                    <a:pt x="7" y="0"/>
                    <a:pt x="0" y="7"/>
                    <a:pt x="0" y="15"/>
                  </a:cubicBezTo>
                  <a:cubicBezTo>
                    <a:pt x="0" y="23"/>
                    <a:pt x="7" y="30"/>
                    <a:pt x="15" y="30"/>
                  </a:cubicBezTo>
                  <a:cubicBezTo>
                    <a:pt x="23" y="30"/>
                    <a:pt x="29" y="23"/>
                    <a:pt x="29" y="15"/>
                  </a:cubicBezTo>
                  <a:cubicBezTo>
                    <a:pt x="29" y="7"/>
                    <a:pt x="23" y="0"/>
                    <a:pt x="15"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1" name="Freeform 126"/>
            <p:cNvSpPr/>
            <p:nvPr/>
          </p:nvSpPr>
          <p:spPr bwMode="auto">
            <a:xfrm>
              <a:off x="4143" y="3645"/>
              <a:ext cx="56" cy="56"/>
            </a:xfrm>
            <a:custGeom>
              <a:avLst/>
              <a:gdLst>
                <a:gd name="T0" fmla="*/ 12 w 23"/>
                <a:gd name="T1" fmla="*/ 0 h 23"/>
                <a:gd name="T2" fmla="*/ 0 w 23"/>
                <a:gd name="T3" fmla="*/ 11 h 23"/>
                <a:gd name="T4" fmla="*/ 11 w 23"/>
                <a:gd name="T5" fmla="*/ 23 h 23"/>
                <a:gd name="T6" fmla="*/ 23 w 23"/>
                <a:gd name="T7" fmla="*/ 12 h 23"/>
                <a:gd name="T8" fmla="*/ 12 w 23"/>
                <a:gd name="T9" fmla="*/ 0 h 23"/>
              </a:gdLst>
              <a:ahLst/>
              <a:cxnLst>
                <a:cxn ang="0">
                  <a:pos x="T0" y="T1"/>
                </a:cxn>
                <a:cxn ang="0">
                  <a:pos x="T2" y="T3"/>
                </a:cxn>
                <a:cxn ang="0">
                  <a:pos x="T4" y="T5"/>
                </a:cxn>
                <a:cxn ang="0">
                  <a:pos x="T6" y="T7"/>
                </a:cxn>
                <a:cxn ang="0">
                  <a:pos x="T8" y="T9"/>
                </a:cxn>
              </a:cxnLst>
              <a:rect l="0" t="0" r="r" b="b"/>
              <a:pathLst>
                <a:path w="23" h="23">
                  <a:moveTo>
                    <a:pt x="12" y="0"/>
                  </a:moveTo>
                  <a:cubicBezTo>
                    <a:pt x="5" y="0"/>
                    <a:pt x="0" y="5"/>
                    <a:pt x="0" y="11"/>
                  </a:cubicBezTo>
                  <a:cubicBezTo>
                    <a:pt x="0" y="18"/>
                    <a:pt x="5" y="23"/>
                    <a:pt x="11" y="23"/>
                  </a:cubicBezTo>
                  <a:cubicBezTo>
                    <a:pt x="18" y="23"/>
                    <a:pt x="23" y="18"/>
                    <a:pt x="23" y="12"/>
                  </a:cubicBezTo>
                  <a:cubicBezTo>
                    <a:pt x="23" y="5"/>
                    <a:pt x="18" y="0"/>
                    <a:pt x="12" y="0"/>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2" name="Freeform 127"/>
            <p:cNvSpPr>
              <a:spLocks noEditPoints="1"/>
            </p:cNvSpPr>
            <p:nvPr/>
          </p:nvSpPr>
          <p:spPr bwMode="auto">
            <a:xfrm>
              <a:off x="4133" y="3635"/>
              <a:ext cx="76" cy="76"/>
            </a:xfrm>
            <a:custGeom>
              <a:avLst/>
              <a:gdLst>
                <a:gd name="T0" fmla="*/ 16 w 31"/>
                <a:gd name="T1" fmla="*/ 4 h 31"/>
                <a:gd name="T2" fmla="*/ 27 w 31"/>
                <a:gd name="T3" fmla="*/ 16 h 31"/>
                <a:gd name="T4" fmla="*/ 15 w 31"/>
                <a:gd name="T5" fmla="*/ 27 h 31"/>
                <a:gd name="T6" fmla="*/ 4 w 31"/>
                <a:gd name="T7" fmla="*/ 15 h 31"/>
                <a:gd name="T8" fmla="*/ 16 w 31"/>
                <a:gd name="T9" fmla="*/ 4 h 31"/>
                <a:gd name="T10" fmla="*/ 16 w 31"/>
                <a:gd name="T11" fmla="*/ 0 h 31"/>
                <a:gd name="T12" fmla="*/ 0 w 31"/>
                <a:gd name="T13" fmla="*/ 15 h 31"/>
                <a:gd name="T14" fmla="*/ 15 w 31"/>
                <a:gd name="T15" fmla="*/ 31 h 31"/>
                <a:gd name="T16" fmla="*/ 31 w 31"/>
                <a:gd name="T17" fmla="*/ 16 h 31"/>
                <a:gd name="T18" fmla="*/ 16 w 31"/>
                <a:gd name="T1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1">
                  <a:moveTo>
                    <a:pt x="16" y="4"/>
                  </a:moveTo>
                  <a:cubicBezTo>
                    <a:pt x="22" y="4"/>
                    <a:pt x="27" y="9"/>
                    <a:pt x="27" y="16"/>
                  </a:cubicBezTo>
                  <a:cubicBezTo>
                    <a:pt x="27" y="22"/>
                    <a:pt x="22" y="27"/>
                    <a:pt x="15" y="27"/>
                  </a:cubicBezTo>
                  <a:cubicBezTo>
                    <a:pt x="9" y="27"/>
                    <a:pt x="4" y="22"/>
                    <a:pt x="4" y="15"/>
                  </a:cubicBezTo>
                  <a:cubicBezTo>
                    <a:pt x="4" y="9"/>
                    <a:pt x="9" y="4"/>
                    <a:pt x="16" y="4"/>
                  </a:cubicBezTo>
                  <a:moveTo>
                    <a:pt x="16" y="0"/>
                  </a:moveTo>
                  <a:cubicBezTo>
                    <a:pt x="7" y="0"/>
                    <a:pt x="0" y="7"/>
                    <a:pt x="0" y="15"/>
                  </a:cubicBezTo>
                  <a:cubicBezTo>
                    <a:pt x="0" y="24"/>
                    <a:pt x="7" y="31"/>
                    <a:pt x="15" y="31"/>
                  </a:cubicBezTo>
                  <a:cubicBezTo>
                    <a:pt x="24" y="31"/>
                    <a:pt x="31" y="24"/>
                    <a:pt x="31" y="16"/>
                  </a:cubicBezTo>
                  <a:cubicBezTo>
                    <a:pt x="31" y="7"/>
                    <a:pt x="24" y="0"/>
                    <a:pt x="16" y="0"/>
                  </a:cubicBezTo>
                  <a:close/>
                </a:path>
              </a:pathLst>
            </a:custGeom>
            <a:solidFill>
              <a:srgbClr val="276B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3" name="Oval 128"/>
            <p:cNvSpPr>
              <a:spLocks noChangeArrowheads="1"/>
            </p:cNvSpPr>
            <p:nvPr/>
          </p:nvSpPr>
          <p:spPr bwMode="auto">
            <a:xfrm>
              <a:off x="4423" y="3334"/>
              <a:ext cx="34" cy="34"/>
            </a:xfrm>
            <a:prstGeom prst="ellipse">
              <a:avLst/>
            </a:pr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4" name="Freeform 129"/>
            <p:cNvSpPr>
              <a:spLocks noEditPoints="1"/>
            </p:cNvSpPr>
            <p:nvPr/>
          </p:nvSpPr>
          <p:spPr bwMode="auto">
            <a:xfrm>
              <a:off x="4413" y="3324"/>
              <a:ext cx="52" cy="52"/>
            </a:xfrm>
            <a:custGeom>
              <a:avLst/>
              <a:gdLst>
                <a:gd name="T0" fmla="*/ 11 w 21"/>
                <a:gd name="T1" fmla="*/ 4 h 21"/>
                <a:gd name="T2" fmla="*/ 18 w 21"/>
                <a:gd name="T3" fmla="*/ 11 h 21"/>
                <a:gd name="T4" fmla="*/ 11 w 21"/>
                <a:gd name="T5" fmla="*/ 18 h 21"/>
                <a:gd name="T6" fmla="*/ 4 w 21"/>
                <a:gd name="T7" fmla="*/ 11 h 21"/>
                <a:gd name="T8" fmla="*/ 11 w 21"/>
                <a:gd name="T9" fmla="*/ 4 h 21"/>
                <a:gd name="T10" fmla="*/ 11 w 21"/>
                <a:gd name="T11" fmla="*/ 0 h 21"/>
                <a:gd name="T12" fmla="*/ 0 w 21"/>
                <a:gd name="T13" fmla="*/ 11 h 21"/>
                <a:gd name="T14" fmla="*/ 11 w 21"/>
                <a:gd name="T15" fmla="*/ 21 h 21"/>
                <a:gd name="T16" fmla="*/ 21 w 21"/>
                <a:gd name="T17" fmla="*/ 11 h 21"/>
                <a:gd name="T18" fmla="*/ 11 w 21"/>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1" y="4"/>
                  </a:moveTo>
                  <a:cubicBezTo>
                    <a:pt x="15" y="4"/>
                    <a:pt x="18" y="7"/>
                    <a:pt x="18" y="11"/>
                  </a:cubicBezTo>
                  <a:cubicBezTo>
                    <a:pt x="18" y="15"/>
                    <a:pt x="15" y="18"/>
                    <a:pt x="11" y="18"/>
                  </a:cubicBezTo>
                  <a:cubicBezTo>
                    <a:pt x="7" y="18"/>
                    <a:pt x="4" y="15"/>
                    <a:pt x="4" y="11"/>
                  </a:cubicBezTo>
                  <a:cubicBezTo>
                    <a:pt x="4" y="7"/>
                    <a:pt x="7" y="4"/>
                    <a:pt x="11" y="4"/>
                  </a:cubicBezTo>
                  <a:moveTo>
                    <a:pt x="11" y="0"/>
                  </a:moveTo>
                  <a:cubicBezTo>
                    <a:pt x="5" y="0"/>
                    <a:pt x="0" y="5"/>
                    <a:pt x="0" y="11"/>
                  </a:cubicBezTo>
                  <a:cubicBezTo>
                    <a:pt x="0" y="17"/>
                    <a:pt x="5" y="21"/>
                    <a:pt x="11" y="21"/>
                  </a:cubicBezTo>
                  <a:cubicBezTo>
                    <a:pt x="17" y="21"/>
                    <a:pt x="21" y="17"/>
                    <a:pt x="21" y="11"/>
                  </a:cubicBezTo>
                  <a:cubicBezTo>
                    <a:pt x="21" y="5"/>
                    <a:pt x="17" y="0"/>
                    <a:pt x="11" y="0"/>
                  </a:cubicBezTo>
                  <a:close/>
                </a:path>
              </a:pathLst>
            </a:custGeom>
            <a:solidFill>
              <a:srgbClr val="276B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5" name="Freeform 130"/>
            <p:cNvSpPr/>
            <p:nvPr/>
          </p:nvSpPr>
          <p:spPr bwMode="auto">
            <a:xfrm>
              <a:off x="4792" y="4172"/>
              <a:ext cx="51" cy="54"/>
            </a:xfrm>
            <a:custGeom>
              <a:avLst/>
              <a:gdLst>
                <a:gd name="T0" fmla="*/ 11 w 21"/>
                <a:gd name="T1" fmla="*/ 0 h 22"/>
                <a:gd name="T2" fmla="*/ 0 w 21"/>
                <a:gd name="T3" fmla="*/ 11 h 22"/>
                <a:gd name="T4" fmla="*/ 11 w 21"/>
                <a:gd name="T5" fmla="*/ 22 h 22"/>
                <a:gd name="T6" fmla="*/ 21 w 21"/>
                <a:gd name="T7" fmla="*/ 11 h 22"/>
                <a:gd name="T8" fmla="*/ 11 w 21"/>
                <a:gd name="T9" fmla="*/ 0 h 22"/>
              </a:gdLst>
              <a:ahLst/>
              <a:cxnLst>
                <a:cxn ang="0">
                  <a:pos x="T0" y="T1"/>
                </a:cxn>
                <a:cxn ang="0">
                  <a:pos x="T2" y="T3"/>
                </a:cxn>
                <a:cxn ang="0">
                  <a:pos x="T4" y="T5"/>
                </a:cxn>
                <a:cxn ang="0">
                  <a:pos x="T6" y="T7"/>
                </a:cxn>
                <a:cxn ang="0">
                  <a:pos x="T8" y="T9"/>
                </a:cxn>
              </a:cxnLst>
              <a:rect l="0" t="0" r="r" b="b"/>
              <a:pathLst>
                <a:path w="21" h="22">
                  <a:moveTo>
                    <a:pt x="11" y="0"/>
                  </a:moveTo>
                  <a:cubicBezTo>
                    <a:pt x="5" y="0"/>
                    <a:pt x="0" y="5"/>
                    <a:pt x="0" y="11"/>
                  </a:cubicBezTo>
                  <a:cubicBezTo>
                    <a:pt x="0" y="17"/>
                    <a:pt x="5" y="21"/>
                    <a:pt x="11" y="22"/>
                  </a:cubicBezTo>
                  <a:cubicBezTo>
                    <a:pt x="16" y="22"/>
                    <a:pt x="21" y="17"/>
                    <a:pt x="21" y="11"/>
                  </a:cubicBezTo>
                  <a:cubicBezTo>
                    <a:pt x="21" y="5"/>
                    <a:pt x="17" y="0"/>
                    <a:pt x="11" y="0"/>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6" name="Freeform 131"/>
            <p:cNvSpPr>
              <a:spLocks noEditPoints="1"/>
            </p:cNvSpPr>
            <p:nvPr/>
          </p:nvSpPr>
          <p:spPr bwMode="auto">
            <a:xfrm>
              <a:off x="4782" y="4165"/>
              <a:ext cx="71" cy="69"/>
            </a:xfrm>
            <a:custGeom>
              <a:avLst/>
              <a:gdLst>
                <a:gd name="T0" fmla="*/ 15 w 29"/>
                <a:gd name="T1" fmla="*/ 3 h 28"/>
                <a:gd name="T2" fmla="*/ 25 w 29"/>
                <a:gd name="T3" fmla="*/ 14 h 28"/>
                <a:gd name="T4" fmla="*/ 15 w 29"/>
                <a:gd name="T5" fmla="*/ 25 h 28"/>
                <a:gd name="T6" fmla="*/ 4 w 29"/>
                <a:gd name="T7" fmla="*/ 14 h 28"/>
                <a:gd name="T8" fmla="*/ 15 w 29"/>
                <a:gd name="T9" fmla="*/ 3 h 28"/>
                <a:gd name="T10" fmla="*/ 15 w 29"/>
                <a:gd name="T11" fmla="*/ 0 h 28"/>
                <a:gd name="T12" fmla="*/ 0 w 29"/>
                <a:gd name="T13" fmla="*/ 14 h 28"/>
                <a:gd name="T14" fmla="*/ 15 w 29"/>
                <a:gd name="T15" fmla="*/ 28 h 28"/>
                <a:gd name="T16" fmla="*/ 29 w 29"/>
                <a:gd name="T17" fmla="*/ 14 h 28"/>
                <a:gd name="T18" fmla="*/ 15 w 29"/>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8">
                  <a:moveTo>
                    <a:pt x="15" y="3"/>
                  </a:moveTo>
                  <a:cubicBezTo>
                    <a:pt x="21" y="3"/>
                    <a:pt x="25" y="8"/>
                    <a:pt x="25" y="14"/>
                  </a:cubicBezTo>
                  <a:cubicBezTo>
                    <a:pt x="25" y="20"/>
                    <a:pt x="20" y="25"/>
                    <a:pt x="15" y="25"/>
                  </a:cubicBezTo>
                  <a:cubicBezTo>
                    <a:pt x="9" y="24"/>
                    <a:pt x="4" y="20"/>
                    <a:pt x="4" y="14"/>
                  </a:cubicBezTo>
                  <a:cubicBezTo>
                    <a:pt x="4" y="8"/>
                    <a:pt x="9" y="3"/>
                    <a:pt x="15" y="3"/>
                  </a:cubicBezTo>
                  <a:moveTo>
                    <a:pt x="15" y="0"/>
                  </a:moveTo>
                  <a:cubicBezTo>
                    <a:pt x="7" y="0"/>
                    <a:pt x="0" y="6"/>
                    <a:pt x="0" y="14"/>
                  </a:cubicBezTo>
                  <a:cubicBezTo>
                    <a:pt x="0" y="22"/>
                    <a:pt x="7" y="28"/>
                    <a:pt x="15" y="28"/>
                  </a:cubicBezTo>
                  <a:cubicBezTo>
                    <a:pt x="22" y="28"/>
                    <a:pt x="29" y="22"/>
                    <a:pt x="29" y="14"/>
                  </a:cubicBezTo>
                  <a:cubicBezTo>
                    <a:pt x="29" y="6"/>
                    <a:pt x="23" y="0"/>
                    <a:pt x="15"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7" name="Oval 132"/>
            <p:cNvSpPr>
              <a:spLocks noChangeArrowheads="1"/>
            </p:cNvSpPr>
            <p:nvPr/>
          </p:nvSpPr>
          <p:spPr bwMode="auto">
            <a:xfrm>
              <a:off x="4944" y="3322"/>
              <a:ext cx="54" cy="54"/>
            </a:xfrm>
            <a:prstGeom prst="ellipse">
              <a:avLst/>
            </a:pr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8" name="Freeform 133"/>
            <p:cNvSpPr>
              <a:spLocks noEditPoints="1"/>
            </p:cNvSpPr>
            <p:nvPr/>
          </p:nvSpPr>
          <p:spPr bwMode="auto">
            <a:xfrm>
              <a:off x="4934" y="3312"/>
              <a:ext cx="74" cy="74"/>
            </a:xfrm>
            <a:custGeom>
              <a:avLst/>
              <a:gdLst>
                <a:gd name="T0" fmla="*/ 15 w 30"/>
                <a:gd name="T1" fmla="*/ 4 h 30"/>
                <a:gd name="T2" fmla="*/ 26 w 30"/>
                <a:gd name="T3" fmla="*/ 15 h 30"/>
                <a:gd name="T4" fmla="*/ 15 w 30"/>
                <a:gd name="T5" fmla="*/ 26 h 30"/>
                <a:gd name="T6" fmla="*/ 4 w 30"/>
                <a:gd name="T7" fmla="*/ 15 h 30"/>
                <a:gd name="T8" fmla="*/ 15 w 30"/>
                <a:gd name="T9" fmla="*/ 4 h 30"/>
                <a:gd name="T10" fmla="*/ 15 w 30"/>
                <a:gd name="T11" fmla="*/ 0 h 30"/>
                <a:gd name="T12" fmla="*/ 0 w 30"/>
                <a:gd name="T13" fmla="*/ 15 h 30"/>
                <a:gd name="T14" fmla="*/ 15 w 30"/>
                <a:gd name="T15" fmla="*/ 30 h 30"/>
                <a:gd name="T16" fmla="*/ 30 w 30"/>
                <a:gd name="T17" fmla="*/ 15 h 30"/>
                <a:gd name="T18" fmla="*/ 15 w 30"/>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0">
                  <a:moveTo>
                    <a:pt x="15" y="4"/>
                  </a:moveTo>
                  <a:cubicBezTo>
                    <a:pt x="21" y="4"/>
                    <a:pt x="26" y="9"/>
                    <a:pt x="26" y="15"/>
                  </a:cubicBezTo>
                  <a:cubicBezTo>
                    <a:pt x="26" y="21"/>
                    <a:pt x="21" y="26"/>
                    <a:pt x="15" y="26"/>
                  </a:cubicBezTo>
                  <a:cubicBezTo>
                    <a:pt x="9" y="26"/>
                    <a:pt x="4" y="21"/>
                    <a:pt x="4" y="15"/>
                  </a:cubicBezTo>
                  <a:cubicBezTo>
                    <a:pt x="4" y="9"/>
                    <a:pt x="9" y="4"/>
                    <a:pt x="15" y="4"/>
                  </a:cubicBezTo>
                  <a:moveTo>
                    <a:pt x="15" y="0"/>
                  </a:moveTo>
                  <a:cubicBezTo>
                    <a:pt x="7" y="0"/>
                    <a:pt x="0" y="7"/>
                    <a:pt x="0" y="15"/>
                  </a:cubicBezTo>
                  <a:cubicBezTo>
                    <a:pt x="0" y="23"/>
                    <a:pt x="7" y="30"/>
                    <a:pt x="15" y="30"/>
                  </a:cubicBezTo>
                  <a:cubicBezTo>
                    <a:pt x="23" y="30"/>
                    <a:pt x="30" y="23"/>
                    <a:pt x="30" y="15"/>
                  </a:cubicBezTo>
                  <a:cubicBezTo>
                    <a:pt x="30" y="7"/>
                    <a:pt x="23" y="0"/>
                    <a:pt x="15" y="0"/>
                  </a:cubicBezTo>
                  <a:close/>
                </a:path>
              </a:pathLst>
            </a:custGeom>
            <a:solidFill>
              <a:srgbClr val="276B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9" name="Freeform 134"/>
            <p:cNvSpPr/>
            <p:nvPr/>
          </p:nvSpPr>
          <p:spPr bwMode="auto">
            <a:xfrm>
              <a:off x="5731" y="3691"/>
              <a:ext cx="49" cy="47"/>
            </a:xfrm>
            <a:custGeom>
              <a:avLst/>
              <a:gdLst>
                <a:gd name="T0" fmla="*/ 10 w 20"/>
                <a:gd name="T1" fmla="*/ 0 h 19"/>
                <a:gd name="T2" fmla="*/ 0 w 20"/>
                <a:gd name="T3" fmla="*/ 10 h 19"/>
                <a:gd name="T4" fmla="*/ 10 w 20"/>
                <a:gd name="T5" fmla="*/ 19 h 19"/>
                <a:gd name="T6" fmla="*/ 19 w 20"/>
                <a:gd name="T7" fmla="*/ 10 h 19"/>
                <a:gd name="T8" fmla="*/ 10 w 20"/>
                <a:gd name="T9" fmla="*/ 0 h 19"/>
              </a:gdLst>
              <a:ahLst/>
              <a:cxnLst>
                <a:cxn ang="0">
                  <a:pos x="T0" y="T1"/>
                </a:cxn>
                <a:cxn ang="0">
                  <a:pos x="T2" y="T3"/>
                </a:cxn>
                <a:cxn ang="0">
                  <a:pos x="T4" y="T5"/>
                </a:cxn>
                <a:cxn ang="0">
                  <a:pos x="T6" y="T7"/>
                </a:cxn>
                <a:cxn ang="0">
                  <a:pos x="T8" y="T9"/>
                </a:cxn>
              </a:cxnLst>
              <a:rect l="0" t="0" r="r" b="b"/>
              <a:pathLst>
                <a:path w="20" h="19">
                  <a:moveTo>
                    <a:pt x="10" y="0"/>
                  </a:moveTo>
                  <a:cubicBezTo>
                    <a:pt x="5" y="0"/>
                    <a:pt x="0" y="4"/>
                    <a:pt x="0" y="10"/>
                  </a:cubicBezTo>
                  <a:cubicBezTo>
                    <a:pt x="0" y="15"/>
                    <a:pt x="4" y="19"/>
                    <a:pt x="10" y="19"/>
                  </a:cubicBezTo>
                  <a:cubicBezTo>
                    <a:pt x="15" y="19"/>
                    <a:pt x="19" y="15"/>
                    <a:pt x="19" y="10"/>
                  </a:cubicBezTo>
                  <a:cubicBezTo>
                    <a:pt x="20" y="4"/>
                    <a:pt x="15" y="0"/>
                    <a:pt x="10" y="0"/>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0" name="Freeform 135"/>
            <p:cNvSpPr>
              <a:spLocks noEditPoints="1"/>
            </p:cNvSpPr>
            <p:nvPr/>
          </p:nvSpPr>
          <p:spPr bwMode="auto">
            <a:xfrm>
              <a:off x="5721" y="3682"/>
              <a:ext cx="67" cy="66"/>
            </a:xfrm>
            <a:custGeom>
              <a:avLst/>
              <a:gdLst>
                <a:gd name="T0" fmla="*/ 14 w 27"/>
                <a:gd name="T1" fmla="*/ 4 h 27"/>
                <a:gd name="T2" fmla="*/ 23 w 27"/>
                <a:gd name="T3" fmla="*/ 14 h 27"/>
                <a:gd name="T4" fmla="*/ 14 w 27"/>
                <a:gd name="T5" fmla="*/ 23 h 27"/>
                <a:gd name="T6" fmla="*/ 4 w 27"/>
                <a:gd name="T7" fmla="*/ 14 h 27"/>
                <a:gd name="T8" fmla="*/ 14 w 27"/>
                <a:gd name="T9" fmla="*/ 4 h 27"/>
                <a:gd name="T10" fmla="*/ 14 w 27"/>
                <a:gd name="T11" fmla="*/ 0 h 27"/>
                <a:gd name="T12" fmla="*/ 0 w 27"/>
                <a:gd name="T13" fmla="*/ 14 h 27"/>
                <a:gd name="T14" fmla="*/ 14 w 27"/>
                <a:gd name="T15" fmla="*/ 27 h 27"/>
                <a:gd name="T16" fmla="*/ 27 w 27"/>
                <a:gd name="T17" fmla="*/ 14 h 27"/>
                <a:gd name="T18" fmla="*/ 14 w 27"/>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7">
                  <a:moveTo>
                    <a:pt x="14" y="4"/>
                  </a:moveTo>
                  <a:cubicBezTo>
                    <a:pt x="19" y="4"/>
                    <a:pt x="24" y="8"/>
                    <a:pt x="23" y="14"/>
                  </a:cubicBezTo>
                  <a:cubicBezTo>
                    <a:pt x="23" y="19"/>
                    <a:pt x="19" y="23"/>
                    <a:pt x="14" y="23"/>
                  </a:cubicBezTo>
                  <a:cubicBezTo>
                    <a:pt x="8" y="23"/>
                    <a:pt x="4" y="19"/>
                    <a:pt x="4" y="14"/>
                  </a:cubicBezTo>
                  <a:cubicBezTo>
                    <a:pt x="4" y="8"/>
                    <a:pt x="9" y="4"/>
                    <a:pt x="14" y="4"/>
                  </a:cubicBezTo>
                  <a:moveTo>
                    <a:pt x="14" y="0"/>
                  </a:moveTo>
                  <a:cubicBezTo>
                    <a:pt x="6" y="0"/>
                    <a:pt x="0" y="6"/>
                    <a:pt x="0" y="14"/>
                  </a:cubicBezTo>
                  <a:cubicBezTo>
                    <a:pt x="0" y="21"/>
                    <a:pt x="6" y="27"/>
                    <a:pt x="14" y="27"/>
                  </a:cubicBezTo>
                  <a:cubicBezTo>
                    <a:pt x="21" y="27"/>
                    <a:pt x="27" y="21"/>
                    <a:pt x="27" y="14"/>
                  </a:cubicBezTo>
                  <a:cubicBezTo>
                    <a:pt x="27" y="6"/>
                    <a:pt x="21" y="0"/>
                    <a:pt x="14" y="0"/>
                  </a:cubicBezTo>
                  <a:close/>
                </a:path>
              </a:pathLst>
            </a:custGeom>
            <a:solidFill>
              <a:srgbClr val="276B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1" name="Oval 136"/>
            <p:cNvSpPr>
              <a:spLocks noChangeArrowheads="1"/>
            </p:cNvSpPr>
            <p:nvPr/>
          </p:nvSpPr>
          <p:spPr bwMode="auto">
            <a:xfrm>
              <a:off x="5082" y="3087"/>
              <a:ext cx="34" cy="35"/>
            </a:xfrm>
            <a:prstGeom prst="ellipse">
              <a:avLst/>
            </a:pr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2" name="Freeform 137"/>
            <p:cNvSpPr>
              <a:spLocks noEditPoints="1"/>
            </p:cNvSpPr>
            <p:nvPr/>
          </p:nvSpPr>
          <p:spPr bwMode="auto">
            <a:xfrm>
              <a:off x="5072" y="3077"/>
              <a:ext cx="54" cy="55"/>
            </a:xfrm>
            <a:custGeom>
              <a:avLst/>
              <a:gdLst>
                <a:gd name="T0" fmla="*/ 11 w 22"/>
                <a:gd name="T1" fmla="*/ 4 h 22"/>
                <a:gd name="T2" fmla="*/ 18 w 22"/>
                <a:gd name="T3" fmla="*/ 11 h 22"/>
                <a:gd name="T4" fmla="*/ 11 w 22"/>
                <a:gd name="T5" fmla="*/ 18 h 22"/>
                <a:gd name="T6" fmla="*/ 4 w 22"/>
                <a:gd name="T7" fmla="*/ 11 h 22"/>
                <a:gd name="T8" fmla="*/ 11 w 22"/>
                <a:gd name="T9" fmla="*/ 4 h 22"/>
                <a:gd name="T10" fmla="*/ 11 w 22"/>
                <a:gd name="T11" fmla="*/ 0 h 22"/>
                <a:gd name="T12" fmla="*/ 0 w 22"/>
                <a:gd name="T13" fmla="*/ 11 h 22"/>
                <a:gd name="T14" fmla="*/ 11 w 22"/>
                <a:gd name="T15" fmla="*/ 22 h 22"/>
                <a:gd name="T16" fmla="*/ 22 w 22"/>
                <a:gd name="T17" fmla="*/ 11 h 22"/>
                <a:gd name="T18" fmla="*/ 11 w 22"/>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4"/>
                  </a:moveTo>
                  <a:cubicBezTo>
                    <a:pt x="15" y="4"/>
                    <a:pt x="18" y="7"/>
                    <a:pt x="18" y="11"/>
                  </a:cubicBezTo>
                  <a:cubicBezTo>
                    <a:pt x="18" y="15"/>
                    <a:pt x="15" y="18"/>
                    <a:pt x="11" y="18"/>
                  </a:cubicBezTo>
                  <a:cubicBezTo>
                    <a:pt x="7" y="18"/>
                    <a:pt x="4" y="15"/>
                    <a:pt x="4" y="11"/>
                  </a:cubicBezTo>
                  <a:cubicBezTo>
                    <a:pt x="4" y="7"/>
                    <a:pt x="7" y="4"/>
                    <a:pt x="11" y="4"/>
                  </a:cubicBezTo>
                  <a:moveTo>
                    <a:pt x="11" y="0"/>
                  </a:moveTo>
                  <a:cubicBezTo>
                    <a:pt x="5" y="0"/>
                    <a:pt x="0" y="5"/>
                    <a:pt x="0" y="11"/>
                  </a:cubicBezTo>
                  <a:cubicBezTo>
                    <a:pt x="0" y="17"/>
                    <a:pt x="5" y="22"/>
                    <a:pt x="11" y="22"/>
                  </a:cubicBezTo>
                  <a:cubicBezTo>
                    <a:pt x="17" y="22"/>
                    <a:pt x="22" y="17"/>
                    <a:pt x="22" y="11"/>
                  </a:cubicBezTo>
                  <a:cubicBezTo>
                    <a:pt x="22" y="5"/>
                    <a:pt x="17" y="0"/>
                    <a:pt x="11"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3" name="Freeform 138"/>
            <p:cNvSpPr/>
            <p:nvPr/>
          </p:nvSpPr>
          <p:spPr bwMode="auto">
            <a:xfrm>
              <a:off x="5421" y="1534"/>
              <a:ext cx="42" cy="42"/>
            </a:xfrm>
            <a:custGeom>
              <a:avLst/>
              <a:gdLst>
                <a:gd name="T0" fmla="*/ 8 w 17"/>
                <a:gd name="T1" fmla="*/ 0 h 17"/>
                <a:gd name="T2" fmla="*/ 0 w 17"/>
                <a:gd name="T3" fmla="*/ 8 h 17"/>
                <a:gd name="T4" fmla="*/ 8 w 17"/>
                <a:gd name="T5" fmla="*/ 17 h 17"/>
                <a:gd name="T6" fmla="*/ 17 w 17"/>
                <a:gd name="T7" fmla="*/ 9 h 17"/>
                <a:gd name="T8" fmla="*/ 8 w 17"/>
                <a:gd name="T9" fmla="*/ 0 h 17"/>
              </a:gdLst>
              <a:ahLst/>
              <a:cxnLst>
                <a:cxn ang="0">
                  <a:pos x="T0" y="T1"/>
                </a:cxn>
                <a:cxn ang="0">
                  <a:pos x="T2" y="T3"/>
                </a:cxn>
                <a:cxn ang="0">
                  <a:pos x="T4" y="T5"/>
                </a:cxn>
                <a:cxn ang="0">
                  <a:pos x="T6" y="T7"/>
                </a:cxn>
                <a:cxn ang="0">
                  <a:pos x="T8" y="T9"/>
                </a:cxn>
              </a:cxnLst>
              <a:rect l="0" t="0" r="r" b="b"/>
              <a:pathLst>
                <a:path w="17" h="17">
                  <a:moveTo>
                    <a:pt x="8" y="0"/>
                  </a:moveTo>
                  <a:cubicBezTo>
                    <a:pt x="4" y="0"/>
                    <a:pt x="0" y="4"/>
                    <a:pt x="0" y="8"/>
                  </a:cubicBezTo>
                  <a:cubicBezTo>
                    <a:pt x="0" y="13"/>
                    <a:pt x="3" y="17"/>
                    <a:pt x="8" y="17"/>
                  </a:cubicBezTo>
                  <a:cubicBezTo>
                    <a:pt x="13" y="17"/>
                    <a:pt x="17" y="13"/>
                    <a:pt x="17" y="9"/>
                  </a:cubicBezTo>
                  <a:cubicBezTo>
                    <a:pt x="17" y="4"/>
                    <a:pt x="13" y="0"/>
                    <a:pt x="8" y="0"/>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4" name="Freeform 139"/>
            <p:cNvSpPr>
              <a:spLocks noEditPoints="1"/>
            </p:cNvSpPr>
            <p:nvPr/>
          </p:nvSpPr>
          <p:spPr bwMode="auto">
            <a:xfrm>
              <a:off x="5411" y="1524"/>
              <a:ext cx="59" cy="62"/>
            </a:xfrm>
            <a:custGeom>
              <a:avLst/>
              <a:gdLst>
                <a:gd name="T0" fmla="*/ 12 w 24"/>
                <a:gd name="T1" fmla="*/ 4 h 25"/>
                <a:gd name="T2" fmla="*/ 21 w 24"/>
                <a:gd name="T3" fmla="*/ 13 h 25"/>
                <a:gd name="T4" fmla="*/ 12 w 24"/>
                <a:gd name="T5" fmla="*/ 21 h 25"/>
                <a:gd name="T6" fmla="*/ 4 w 24"/>
                <a:gd name="T7" fmla="*/ 12 h 25"/>
                <a:gd name="T8" fmla="*/ 12 w 24"/>
                <a:gd name="T9" fmla="*/ 4 h 25"/>
                <a:gd name="T10" fmla="*/ 12 w 24"/>
                <a:gd name="T11" fmla="*/ 0 h 25"/>
                <a:gd name="T12" fmla="*/ 0 w 24"/>
                <a:gd name="T13" fmla="*/ 12 h 25"/>
                <a:gd name="T14" fmla="*/ 12 w 24"/>
                <a:gd name="T15" fmla="*/ 25 h 25"/>
                <a:gd name="T16" fmla="*/ 24 w 24"/>
                <a:gd name="T17" fmla="*/ 13 h 25"/>
                <a:gd name="T18" fmla="*/ 12 w 24"/>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5">
                  <a:moveTo>
                    <a:pt x="12" y="4"/>
                  </a:moveTo>
                  <a:cubicBezTo>
                    <a:pt x="17" y="4"/>
                    <a:pt x="21" y="8"/>
                    <a:pt x="21" y="13"/>
                  </a:cubicBezTo>
                  <a:cubicBezTo>
                    <a:pt x="21" y="17"/>
                    <a:pt x="17" y="21"/>
                    <a:pt x="12" y="21"/>
                  </a:cubicBezTo>
                  <a:cubicBezTo>
                    <a:pt x="7" y="21"/>
                    <a:pt x="4" y="17"/>
                    <a:pt x="4" y="12"/>
                  </a:cubicBezTo>
                  <a:cubicBezTo>
                    <a:pt x="4" y="8"/>
                    <a:pt x="8" y="4"/>
                    <a:pt x="12" y="4"/>
                  </a:cubicBezTo>
                  <a:moveTo>
                    <a:pt x="12" y="0"/>
                  </a:moveTo>
                  <a:cubicBezTo>
                    <a:pt x="6" y="0"/>
                    <a:pt x="0" y="6"/>
                    <a:pt x="0" y="12"/>
                  </a:cubicBezTo>
                  <a:cubicBezTo>
                    <a:pt x="0" y="19"/>
                    <a:pt x="5" y="25"/>
                    <a:pt x="12" y="25"/>
                  </a:cubicBezTo>
                  <a:cubicBezTo>
                    <a:pt x="19" y="25"/>
                    <a:pt x="24" y="19"/>
                    <a:pt x="24" y="13"/>
                  </a:cubicBezTo>
                  <a:cubicBezTo>
                    <a:pt x="24" y="6"/>
                    <a:pt x="19" y="0"/>
                    <a:pt x="12" y="0"/>
                  </a:cubicBezTo>
                  <a:close/>
                </a:path>
              </a:pathLst>
            </a:custGeom>
            <a:solidFill>
              <a:srgbClr val="276B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5" name="Oval 140"/>
            <p:cNvSpPr>
              <a:spLocks noChangeArrowheads="1"/>
            </p:cNvSpPr>
            <p:nvPr/>
          </p:nvSpPr>
          <p:spPr bwMode="auto">
            <a:xfrm>
              <a:off x="5960" y="1702"/>
              <a:ext cx="29" cy="29"/>
            </a:xfrm>
            <a:prstGeom prst="ellipse">
              <a:avLst/>
            </a:pr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6" name="Freeform 141"/>
            <p:cNvSpPr>
              <a:spLocks noEditPoints="1"/>
            </p:cNvSpPr>
            <p:nvPr/>
          </p:nvSpPr>
          <p:spPr bwMode="auto">
            <a:xfrm>
              <a:off x="5950" y="1692"/>
              <a:ext cx="49" cy="49"/>
            </a:xfrm>
            <a:custGeom>
              <a:avLst/>
              <a:gdLst>
                <a:gd name="T0" fmla="*/ 10 w 20"/>
                <a:gd name="T1" fmla="*/ 4 h 20"/>
                <a:gd name="T2" fmla="*/ 16 w 20"/>
                <a:gd name="T3" fmla="*/ 10 h 20"/>
                <a:gd name="T4" fmla="*/ 10 w 20"/>
                <a:gd name="T5" fmla="*/ 16 h 20"/>
                <a:gd name="T6" fmla="*/ 4 w 20"/>
                <a:gd name="T7" fmla="*/ 10 h 20"/>
                <a:gd name="T8" fmla="*/ 10 w 20"/>
                <a:gd name="T9" fmla="*/ 4 h 20"/>
                <a:gd name="T10" fmla="*/ 10 w 20"/>
                <a:gd name="T11" fmla="*/ 0 h 20"/>
                <a:gd name="T12" fmla="*/ 0 w 20"/>
                <a:gd name="T13" fmla="*/ 10 h 20"/>
                <a:gd name="T14" fmla="*/ 10 w 20"/>
                <a:gd name="T15" fmla="*/ 20 h 20"/>
                <a:gd name="T16" fmla="*/ 20 w 20"/>
                <a:gd name="T17" fmla="*/ 10 h 20"/>
                <a:gd name="T18" fmla="*/ 10 w 20"/>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4"/>
                  </a:moveTo>
                  <a:cubicBezTo>
                    <a:pt x="14" y="4"/>
                    <a:pt x="16" y="6"/>
                    <a:pt x="16" y="10"/>
                  </a:cubicBezTo>
                  <a:cubicBezTo>
                    <a:pt x="16" y="13"/>
                    <a:pt x="14" y="16"/>
                    <a:pt x="10" y="16"/>
                  </a:cubicBezTo>
                  <a:cubicBezTo>
                    <a:pt x="7" y="16"/>
                    <a:pt x="4" y="13"/>
                    <a:pt x="4" y="10"/>
                  </a:cubicBezTo>
                  <a:cubicBezTo>
                    <a:pt x="4" y="6"/>
                    <a:pt x="7" y="4"/>
                    <a:pt x="10" y="4"/>
                  </a:cubicBezTo>
                  <a:moveTo>
                    <a:pt x="10" y="0"/>
                  </a:moveTo>
                  <a:cubicBezTo>
                    <a:pt x="5" y="0"/>
                    <a:pt x="0" y="4"/>
                    <a:pt x="0" y="10"/>
                  </a:cubicBezTo>
                  <a:cubicBezTo>
                    <a:pt x="0" y="15"/>
                    <a:pt x="5" y="20"/>
                    <a:pt x="10" y="20"/>
                  </a:cubicBezTo>
                  <a:cubicBezTo>
                    <a:pt x="16" y="20"/>
                    <a:pt x="20" y="15"/>
                    <a:pt x="20" y="10"/>
                  </a:cubicBezTo>
                  <a:cubicBezTo>
                    <a:pt x="20" y="4"/>
                    <a:pt x="16"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7" name="Oval 142"/>
            <p:cNvSpPr>
              <a:spLocks noChangeArrowheads="1"/>
            </p:cNvSpPr>
            <p:nvPr/>
          </p:nvSpPr>
          <p:spPr bwMode="auto">
            <a:xfrm>
              <a:off x="6006" y="331"/>
              <a:ext cx="50" cy="49"/>
            </a:xfrm>
            <a:prstGeom prst="ellipse">
              <a:avLst/>
            </a:pr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8" name="Freeform 143"/>
            <p:cNvSpPr>
              <a:spLocks noEditPoints="1"/>
            </p:cNvSpPr>
            <p:nvPr/>
          </p:nvSpPr>
          <p:spPr bwMode="auto">
            <a:xfrm>
              <a:off x="5997" y="321"/>
              <a:ext cx="66" cy="69"/>
            </a:xfrm>
            <a:custGeom>
              <a:avLst/>
              <a:gdLst>
                <a:gd name="T0" fmla="*/ 14 w 27"/>
                <a:gd name="T1" fmla="*/ 4 h 28"/>
                <a:gd name="T2" fmla="*/ 24 w 27"/>
                <a:gd name="T3" fmla="*/ 14 h 28"/>
                <a:gd name="T4" fmla="*/ 14 w 27"/>
                <a:gd name="T5" fmla="*/ 24 h 28"/>
                <a:gd name="T6" fmla="*/ 4 w 27"/>
                <a:gd name="T7" fmla="*/ 14 h 28"/>
                <a:gd name="T8" fmla="*/ 14 w 27"/>
                <a:gd name="T9" fmla="*/ 4 h 28"/>
                <a:gd name="T10" fmla="*/ 14 w 27"/>
                <a:gd name="T11" fmla="*/ 0 h 28"/>
                <a:gd name="T12" fmla="*/ 0 w 27"/>
                <a:gd name="T13" fmla="*/ 14 h 28"/>
                <a:gd name="T14" fmla="*/ 14 w 27"/>
                <a:gd name="T15" fmla="*/ 28 h 28"/>
                <a:gd name="T16" fmla="*/ 27 w 27"/>
                <a:gd name="T17" fmla="*/ 14 h 28"/>
                <a:gd name="T18" fmla="*/ 14 w 27"/>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8">
                  <a:moveTo>
                    <a:pt x="14" y="4"/>
                  </a:moveTo>
                  <a:cubicBezTo>
                    <a:pt x="19" y="4"/>
                    <a:pt x="24" y="9"/>
                    <a:pt x="24" y="14"/>
                  </a:cubicBezTo>
                  <a:cubicBezTo>
                    <a:pt x="24" y="20"/>
                    <a:pt x="19" y="24"/>
                    <a:pt x="14" y="24"/>
                  </a:cubicBezTo>
                  <a:cubicBezTo>
                    <a:pt x="8" y="24"/>
                    <a:pt x="4" y="20"/>
                    <a:pt x="4" y="14"/>
                  </a:cubicBezTo>
                  <a:cubicBezTo>
                    <a:pt x="4" y="9"/>
                    <a:pt x="8" y="4"/>
                    <a:pt x="14" y="4"/>
                  </a:cubicBezTo>
                  <a:moveTo>
                    <a:pt x="14" y="0"/>
                  </a:moveTo>
                  <a:cubicBezTo>
                    <a:pt x="6" y="0"/>
                    <a:pt x="0" y="7"/>
                    <a:pt x="0" y="14"/>
                  </a:cubicBezTo>
                  <a:cubicBezTo>
                    <a:pt x="0" y="22"/>
                    <a:pt x="6" y="28"/>
                    <a:pt x="14" y="28"/>
                  </a:cubicBezTo>
                  <a:cubicBezTo>
                    <a:pt x="21" y="28"/>
                    <a:pt x="27" y="22"/>
                    <a:pt x="27" y="14"/>
                  </a:cubicBezTo>
                  <a:cubicBezTo>
                    <a:pt x="27" y="7"/>
                    <a:pt x="21" y="0"/>
                    <a:pt x="14"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9" name="Freeform 144"/>
            <p:cNvSpPr/>
            <p:nvPr/>
          </p:nvSpPr>
          <p:spPr bwMode="auto">
            <a:xfrm>
              <a:off x="5940" y="1164"/>
              <a:ext cx="69" cy="67"/>
            </a:xfrm>
            <a:custGeom>
              <a:avLst/>
              <a:gdLst>
                <a:gd name="T0" fmla="*/ 14 w 28"/>
                <a:gd name="T1" fmla="*/ 27 h 27"/>
                <a:gd name="T2" fmla="*/ 28 w 28"/>
                <a:gd name="T3" fmla="*/ 14 h 27"/>
                <a:gd name="T4" fmla="*/ 14 w 28"/>
                <a:gd name="T5" fmla="*/ 0 h 27"/>
                <a:gd name="T6" fmla="*/ 0 w 28"/>
                <a:gd name="T7" fmla="*/ 13 h 27"/>
                <a:gd name="T8" fmla="*/ 14 w 28"/>
                <a:gd name="T9" fmla="*/ 27 h 27"/>
              </a:gdLst>
              <a:ahLst/>
              <a:cxnLst>
                <a:cxn ang="0">
                  <a:pos x="T0" y="T1"/>
                </a:cxn>
                <a:cxn ang="0">
                  <a:pos x="T2" y="T3"/>
                </a:cxn>
                <a:cxn ang="0">
                  <a:pos x="T4" y="T5"/>
                </a:cxn>
                <a:cxn ang="0">
                  <a:pos x="T6" y="T7"/>
                </a:cxn>
                <a:cxn ang="0">
                  <a:pos x="T8" y="T9"/>
                </a:cxn>
              </a:cxnLst>
              <a:rect l="0" t="0" r="r" b="b"/>
              <a:pathLst>
                <a:path w="28" h="27">
                  <a:moveTo>
                    <a:pt x="14" y="27"/>
                  </a:moveTo>
                  <a:cubicBezTo>
                    <a:pt x="21" y="27"/>
                    <a:pt x="27" y="21"/>
                    <a:pt x="28" y="14"/>
                  </a:cubicBezTo>
                  <a:cubicBezTo>
                    <a:pt x="28" y="6"/>
                    <a:pt x="22" y="0"/>
                    <a:pt x="14" y="0"/>
                  </a:cubicBezTo>
                  <a:cubicBezTo>
                    <a:pt x="7" y="0"/>
                    <a:pt x="0" y="6"/>
                    <a:pt x="0" y="13"/>
                  </a:cubicBezTo>
                  <a:cubicBezTo>
                    <a:pt x="0" y="21"/>
                    <a:pt x="6" y="27"/>
                    <a:pt x="14" y="27"/>
                  </a:cubicBezTo>
                  <a:close/>
                </a:path>
              </a:pathLst>
            </a:custGeom>
            <a:solidFill>
              <a:srgbClr val="276B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0" name="Freeform 145"/>
            <p:cNvSpPr>
              <a:spLocks noEditPoints="1"/>
            </p:cNvSpPr>
            <p:nvPr/>
          </p:nvSpPr>
          <p:spPr bwMode="auto">
            <a:xfrm>
              <a:off x="5933" y="1154"/>
              <a:ext cx="83" cy="86"/>
            </a:xfrm>
            <a:custGeom>
              <a:avLst/>
              <a:gdLst>
                <a:gd name="T0" fmla="*/ 17 w 34"/>
                <a:gd name="T1" fmla="*/ 4 h 35"/>
                <a:gd name="T2" fmla="*/ 31 w 34"/>
                <a:gd name="T3" fmla="*/ 18 h 35"/>
                <a:gd name="T4" fmla="*/ 17 w 34"/>
                <a:gd name="T5" fmla="*/ 31 h 35"/>
                <a:gd name="T6" fmla="*/ 3 w 34"/>
                <a:gd name="T7" fmla="*/ 17 h 35"/>
                <a:gd name="T8" fmla="*/ 17 w 34"/>
                <a:gd name="T9" fmla="*/ 4 h 35"/>
                <a:gd name="T10" fmla="*/ 17 w 34"/>
                <a:gd name="T11" fmla="*/ 0 h 35"/>
                <a:gd name="T12" fmla="*/ 0 w 34"/>
                <a:gd name="T13" fmla="*/ 17 h 35"/>
                <a:gd name="T14" fmla="*/ 17 w 34"/>
                <a:gd name="T15" fmla="*/ 35 h 35"/>
                <a:gd name="T16" fmla="*/ 34 w 34"/>
                <a:gd name="T17" fmla="*/ 18 h 35"/>
                <a:gd name="T18" fmla="*/ 17 w 34"/>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5">
                  <a:moveTo>
                    <a:pt x="17" y="4"/>
                  </a:moveTo>
                  <a:cubicBezTo>
                    <a:pt x="25" y="4"/>
                    <a:pt x="31" y="10"/>
                    <a:pt x="31" y="18"/>
                  </a:cubicBezTo>
                  <a:cubicBezTo>
                    <a:pt x="30" y="25"/>
                    <a:pt x="24" y="31"/>
                    <a:pt x="17" y="31"/>
                  </a:cubicBezTo>
                  <a:cubicBezTo>
                    <a:pt x="9" y="31"/>
                    <a:pt x="3" y="25"/>
                    <a:pt x="3" y="17"/>
                  </a:cubicBezTo>
                  <a:cubicBezTo>
                    <a:pt x="3" y="10"/>
                    <a:pt x="10" y="4"/>
                    <a:pt x="17" y="4"/>
                  </a:cubicBezTo>
                  <a:moveTo>
                    <a:pt x="17" y="0"/>
                  </a:moveTo>
                  <a:cubicBezTo>
                    <a:pt x="8" y="0"/>
                    <a:pt x="0" y="8"/>
                    <a:pt x="0" y="17"/>
                  </a:cubicBezTo>
                  <a:cubicBezTo>
                    <a:pt x="0" y="27"/>
                    <a:pt x="7" y="35"/>
                    <a:pt x="17" y="35"/>
                  </a:cubicBezTo>
                  <a:cubicBezTo>
                    <a:pt x="26" y="35"/>
                    <a:pt x="34" y="27"/>
                    <a:pt x="34" y="18"/>
                  </a:cubicBezTo>
                  <a:cubicBezTo>
                    <a:pt x="34" y="8"/>
                    <a:pt x="27" y="0"/>
                    <a:pt x="17"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1" name="Freeform 146"/>
            <p:cNvSpPr/>
            <p:nvPr/>
          </p:nvSpPr>
          <p:spPr bwMode="auto">
            <a:xfrm>
              <a:off x="6486" y="1460"/>
              <a:ext cx="34" cy="34"/>
            </a:xfrm>
            <a:custGeom>
              <a:avLst/>
              <a:gdLst>
                <a:gd name="T0" fmla="*/ 7 w 14"/>
                <a:gd name="T1" fmla="*/ 0 h 14"/>
                <a:gd name="T2" fmla="*/ 0 w 14"/>
                <a:gd name="T3" fmla="*/ 7 h 14"/>
                <a:gd name="T4" fmla="*/ 7 w 14"/>
                <a:gd name="T5" fmla="*/ 14 h 14"/>
                <a:gd name="T6" fmla="*/ 14 w 14"/>
                <a:gd name="T7" fmla="*/ 7 h 14"/>
                <a:gd name="T8" fmla="*/ 7 w 14"/>
                <a:gd name="T9" fmla="*/ 0 h 14"/>
              </a:gdLst>
              <a:ahLst/>
              <a:cxnLst>
                <a:cxn ang="0">
                  <a:pos x="T0" y="T1"/>
                </a:cxn>
                <a:cxn ang="0">
                  <a:pos x="T2" y="T3"/>
                </a:cxn>
                <a:cxn ang="0">
                  <a:pos x="T4" y="T5"/>
                </a:cxn>
                <a:cxn ang="0">
                  <a:pos x="T6" y="T7"/>
                </a:cxn>
                <a:cxn ang="0">
                  <a:pos x="T8" y="T9"/>
                </a:cxn>
              </a:cxnLst>
              <a:rect l="0" t="0" r="r" b="b"/>
              <a:pathLst>
                <a:path w="14" h="14">
                  <a:moveTo>
                    <a:pt x="7" y="0"/>
                  </a:moveTo>
                  <a:cubicBezTo>
                    <a:pt x="4" y="0"/>
                    <a:pt x="1" y="3"/>
                    <a:pt x="0" y="7"/>
                  </a:cubicBezTo>
                  <a:cubicBezTo>
                    <a:pt x="0" y="11"/>
                    <a:pt x="4" y="14"/>
                    <a:pt x="7" y="14"/>
                  </a:cubicBezTo>
                  <a:cubicBezTo>
                    <a:pt x="11" y="14"/>
                    <a:pt x="14" y="11"/>
                    <a:pt x="14" y="7"/>
                  </a:cubicBezTo>
                  <a:cubicBezTo>
                    <a:pt x="14" y="3"/>
                    <a:pt x="11" y="0"/>
                    <a:pt x="7" y="0"/>
                  </a:cubicBezTo>
                  <a:close/>
                </a:path>
              </a:pathLst>
            </a:custGeom>
            <a:solidFill>
              <a:srgbClr val="276B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2" name="Freeform 147"/>
            <p:cNvSpPr>
              <a:spLocks noEditPoints="1"/>
            </p:cNvSpPr>
            <p:nvPr/>
          </p:nvSpPr>
          <p:spPr bwMode="auto">
            <a:xfrm>
              <a:off x="6478" y="1452"/>
              <a:ext cx="52" cy="52"/>
            </a:xfrm>
            <a:custGeom>
              <a:avLst/>
              <a:gdLst>
                <a:gd name="T0" fmla="*/ 10 w 21"/>
                <a:gd name="T1" fmla="*/ 3 h 21"/>
                <a:gd name="T2" fmla="*/ 17 w 21"/>
                <a:gd name="T3" fmla="*/ 10 h 21"/>
                <a:gd name="T4" fmla="*/ 10 w 21"/>
                <a:gd name="T5" fmla="*/ 17 h 21"/>
                <a:gd name="T6" fmla="*/ 3 w 21"/>
                <a:gd name="T7" fmla="*/ 10 h 21"/>
                <a:gd name="T8" fmla="*/ 10 w 21"/>
                <a:gd name="T9" fmla="*/ 3 h 21"/>
                <a:gd name="T10" fmla="*/ 10 w 21"/>
                <a:gd name="T11" fmla="*/ 0 h 21"/>
                <a:gd name="T12" fmla="*/ 0 w 21"/>
                <a:gd name="T13" fmla="*/ 10 h 21"/>
                <a:gd name="T14" fmla="*/ 10 w 21"/>
                <a:gd name="T15" fmla="*/ 21 h 21"/>
                <a:gd name="T16" fmla="*/ 21 w 21"/>
                <a:gd name="T17" fmla="*/ 10 h 21"/>
                <a:gd name="T18" fmla="*/ 10 w 21"/>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3"/>
                  </a:moveTo>
                  <a:cubicBezTo>
                    <a:pt x="14" y="3"/>
                    <a:pt x="17" y="6"/>
                    <a:pt x="17" y="10"/>
                  </a:cubicBezTo>
                  <a:cubicBezTo>
                    <a:pt x="17" y="14"/>
                    <a:pt x="14" y="17"/>
                    <a:pt x="10" y="17"/>
                  </a:cubicBezTo>
                  <a:cubicBezTo>
                    <a:pt x="7" y="17"/>
                    <a:pt x="3" y="14"/>
                    <a:pt x="3" y="10"/>
                  </a:cubicBezTo>
                  <a:cubicBezTo>
                    <a:pt x="4" y="6"/>
                    <a:pt x="7" y="3"/>
                    <a:pt x="10" y="3"/>
                  </a:cubicBezTo>
                  <a:moveTo>
                    <a:pt x="10" y="0"/>
                  </a:moveTo>
                  <a:cubicBezTo>
                    <a:pt x="5" y="0"/>
                    <a:pt x="0" y="4"/>
                    <a:pt x="0" y="10"/>
                  </a:cubicBezTo>
                  <a:cubicBezTo>
                    <a:pt x="0" y="16"/>
                    <a:pt x="4" y="21"/>
                    <a:pt x="10" y="21"/>
                  </a:cubicBezTo>
                  <a:cubicBezTo>
                    <a:pt x="16" y="21"/>
                    <a:pt x="21" y="16"/>
                    <a:pt x="21" y="10"/>
                  </a:cubicBezTo>
                  <a:cubicBezTo>
                    <a:pt x="21" y="4"/>
                    <a:pt x="16"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3" name="Oval 148"/>
            <p:cNvSpPr>
              <a:spLocks noChangeArrowheads="1"/>
            </p:cNvSpPr>
            <p:nvPr/>
          </p:nvSpPr>
          <p:spPr bwMode="auto">
            <a:xfrm>
              <a:off x="6233" y="407"/>
              <a:ext cx="36" cy="37"/>
            </a:xfrm>
            <a:prstGeom prst="ellipse">
              <a:avLst/>
            </a:pr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4" name="Freeform 149"/>
            <p:cNvSpPr>
              <a:spLocks noEditPoints="1"/>
            </p:cNvSpPr>
            <p:nvPr/>
          </p:nvSpPr>
          <p:spPr bwMode="auto">
            <a:xfrm>
              <a:off x="6223" y="397"/>
              <a:ext cx="56" cy="57"/>
            </a:xfrm>
            <a:custGeom>
              <a:avLst/>
              <a:gdLst>
                <a:gd name="T0" fmla="*/ 12 w 23"/>
                <a:gd name="T1" fmla="*/ 4 h 23"/>
                <a:gd name="T2" fmla="*/ 19 w 23"/>
                <a:gd name="T3" fmla="*/ 12 h 23"/>
                <a:gd name="T4" fmla="*/ 12 w 23"/>
                <a:gd name="T5" fmla="*/ 19 h 23"/>
                <a:gd name="T6" fmla="*/ 4 w 23"/>
                <a:gd name="T7" fmla="*/ 12 h 23"/>
                <a:gd name="T8" fmla="*/ 12 w 23"/>
                <a:gd name="T9" fmla="*/ 4 h 23"/>
                <a:gd name="T10" fmla="*/ 12 w 23"/>
                <a:gd name="T11" fmla="*/ 0 h 23"/>
                <a:gd name="T12" fmla="*/ 0 w 23"/>
                <a:gd name="T13" fmla="*/ 12 h 23"/>
                <a:gd name="T14" fmla="*/ 12 w 23"/>
                <a:gd name="T15" fmla="*/ 23 h 23"/>
                <a:gd name="T16" fmla="*/ 23 w 23"/>
                <a:gd name="T17" fmla="*/ 12 h 23"/>
                <a:gd name="T18" fmla="*/ 12 w 23"/>
                <a:gd name="T1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4"/>
                  </a:moveTo>
                  <a:cubicBezTo>
                    <a:pt x="16" y="4"/>
                    <a:pt x="19" y="7"/>
                    <a:pt x="19" y="12"/>
                  </a:cubicBezTo>
                  <a:cubicBezTo>
                    <a:pt x="19" y="16"/>
                    <a:pt x="16" y="19"/>
                    <a:pt x="12" y="19"/>
                  </a:cubicBezTo>
                  <a:cubicBezTo>
                    <a:pt x="7" y="19"/>
                    <a:pt x="4" y="16"/>
                    <a:pt x="4" y="12"/>
                  </a:cubicBezTo>
                  <a:cubicBezTo>
                    <a:pt x="4" y="7"/>
                    <a:pt x="7" y="4"/>
                    <a:pt x="12" y="4"/>
                  </a:cubicBezTo>
                  <a:moveTo>
                    <a:pt x="12" y="0"/>
                  </a:moveTo>
                  <a:cubicBezTo>
                    <a:pt x="5" y="0"/>
                    <a:pt x="0" y="5"/>
                    <a:pt x="0" y="12"/>
                  </a:cubicBezTo>
                  <a:cubicBezTo>
                    <a:pt x="0" y="18"/>
                    <a:pt x="5" y="23"/>
                    <a:pt x="12" y="23"/>
                  </a:cubicBezTo>
                  <a:cubicBezTo>
                    <a:pt x="18" y="23"/>
                    <a:pt x="23" y="18"/>
                    <a:pt x="23" y="12"/>
                  </a:cubicBezTo>
                  <a:cubicBezTo>
                    <a:pt x="23" y="5"/>
                    <a:pt x="18" y="0"/>
                    <a:pt x="12"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5" name="Oval 150"/>
            <p:cNvSpPr>
              <a:spLocks noChangeArrowheads="1"/>
            </p:cNvSpPr>
            <p:nvPr/>
          </p:nvSpPr>
          <p:spPr bwMode="auto">
            <a:xfrm>
              <a:off x="7329" y="4039"/>
              <a:ext cx="35" cy="35"/>
            </a:xfrm>
            <a:prstGeom prst="ellipse">
              <a:avLst/>
            </a:pr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6" name="Freeform 151"/>
            <p:cNvSpPr>
              <a:spLocks noEditPoints="1"/>
            </p:cNvSpPr>
            <p:nvPr/>
          </p:nvSpPr>
          <p:spPr bwMode="auto">
            <a:xfrm>
              <a:off x="7319" y="4029"/>
              <a:ext cx="54" cy="54"/>
            </a:xfrm>
            <a:custGeom>
              <a:avLst/>
              <a:gdLst>
                <a:gd name="T0" fmla="*/ 11 w 22"/>
                <a:gd name="T1" fmla="*/ 4 h 22"/>
                <a:gd name="T2" fmla="*/ 18 w 22"/>
                <a:gd name="T3" fmla="*/ 11 h 22"/>
                <a:gd name="T4" fmla="*/ 11 w 22"/>
                <a:gd name="T5" fmla="*/ 18 h 22"/>
                <a:gd name="T6" fmla="*/ 4 w 22"/>
                <a:gd name="T7" fmla="*/ 11 h 22"/>
                <a:gd name="T8" fmla="*/ 11 w 22"/>
                <a:gd name="T9" fmla="*/ 4 h 22"/>
                <a:gd name="T10" fmla="*/ 11 w 22"/>
                <a:gd name="T11" fmla="*/ 0 h 22"/>
                <a:gd name="T12" fmla="*/ 0 w 22"/>
                <a:gd name="T13" fmla="*/ 11 h 22"/>
                <a:gd name="T14" fmla="*/ 11 w 22"/>
                <a:gd name="T15" fmla="*/ 22 h 22"/>
                <a:gd name="T16" fmla="*/ 22 w 22"/>
                <a:gd name="T17" fmla="*/ 11 h 22"/>
                <a:gd name="T18" fmla="*/ 11 w 22"/>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4"/>
                  </a:moveTo>
                  <a:cubicBezTo>
                    <a:pt x="15" y="4"/>
                    <a:pt x="18" y="7"/>
                    <a:pt x="18" y="11"/>
                  </a:cubicBezTo>
                  <a:cubicBezTo>
                    <a:pt x="18" y="15"/>
                    <a:pt x="15" y="18"/>
                    <a:pt x="11" y="18"/>
                  </a:cubicBezTo>
                  <a:cubicBezTo>
                    <a:pt x="7" y="18"/>
                    <a:pt x="4" y="15"/>
                    <a:pt x="4" y="11"/>
                  </a:cubicBezTo>
                  <a:cubicBezTo>
                    <a:pt x="4" y="7"/>
                    <a:pt x="7" y="4"/>
                    <a:pt x="11" y="4"/>
                  </a:cubicBezTo>
                  <a:moveTo>
                    <a:pt x="11" y="0"/>
                  </a:moveTo>
                  <a:cubicBezTo>
                    <a:pt x="5" y="0"/>
                    <a:pt x="0" y="5"/>
                    <a:pt x="0" y="11"/>
                  </a:cubicBezTo>
                  <a:cubicBezTo>
                    <a:pt x="0" y="17"/>
                    <a:pt x="5" y="22"/>
                    <a:pt x="11" y="22"/>
                  </a:cubicBezTo>
                  <a:cubicBezTo>
                    <a:pt x="17" y="22"/>
                    <a:pt x="22" y="17"/>
                    <a:pt x="22" y="11"/>
                  </a:cubicBezTo>
                  <a:cubicBezTo>
                    <a:pt x="22" y="5"/>
                    <a:pt x="17" y="0"/>
                    <a:pt x="11"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7" name="Oval 152"/>
            <p:cNvSpPr>
              <a:spLocks noChangeArrowheads="1"/>
            </p:cNvSpPr>
            <p:nvPr/>
          </p:nvSpPr>
          <p:spPr bwMode="auto">
            <a:xfrm>
              <a:off x="7563" y="3262"/>
              <a:ext cx="44" cy="45"/>
            </a:xfrm>
            <a:prstGeom prst="ellipse">
              <a:avLst/>
            </a:pr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8" name="Freeform 153"/>
            <p:cNvSpPr>
              <a:spLocks noEditPoints="1"/>
            </p:cNvSpPr>
            <p:nvPr/>
          </p:nvSpPr>
          <p:spPr bwMode="auto">
            <a:xfrm>
              <a:off x="7553" y="3252"/>
              <a:ext cx="64" cy="65"/>
            </a:xfrm>
            <a:custGeom>
              <a:avLst/>
              <a:gdLst>
                <a:gd name="T0" fmla="*/ 13 w 26"/>
                <a:gd name="T1" fmla="*/ 4 h 26"/>
                <a:gd name="T2" fmla="*/ 22 w 26"/>
                <a:gd name="T3" fmla="*/ 13 h 26"/>
                <a:gd name="T4" fmla="*/ 13 w 26"/>
                <a:gd name="T5" fmla="*/ 22 h 26"/>
                <a:gd name="T6" fmla="*/ 4 w 26"/>
                <a:gd name="T7" fmla="*/ 13 h 26"/>
                <a:gd name="T8" fmla="*/ 13 w 26"/>
                <a:gd name="T9" fmla="*/ 4 h 26"/>
                <a:gd name="T10" fmla="*/ 13 w 26"/>
                <a:gd name="T11" fmla="*/ 0 h 26"/>
                <a:gd name="T12" fmla="*/ 0 w 26"/>
                <a:gd name="T13" fmla="*/ 13 h 26"/>
                <a:gd name="T14" fmla="*/ 13 w 26"/>
                <a:gd name="T15" fmla="*/ 26 h 26"/>
                <a:gd name="T16" fmla="*/ 26 w 26"/>
                <a:gd name="T17" fmla="*/ 13 h 26"/>
                <a:gd name="T18" fmla="*/ 13 w 26"/>
                <a:gd name="T1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6">
                  <a:moveTo>
                    <a:pt x="13" y="4"/>
                  </a:moveTo>
                  <a:cubicBezTo>
                    <a:pt x="18" y="4"/>
                    <a:pt x="22" y="8"/>
                    <a:pt x="22" y="13"/>
                  </a:cubicBezTo>
                  <a:cubicBezTo>
                    <a:pt x="22" y="18"/>
                    <a:pt x="18" y="22"/>
                    <a:pt x="13" y="22"/>
                  </a:cubicBezTo>
                  <a:cubicBezTo>
                    <a:pt x="8" y="22"/>
                    <a:pt x="4" y="18"/>
                    <a:pt x="4" y="13"/>
                  </a:cubicBezTo>
                  <a:cubicBezTo>
                    <a:pt x="4" y="8"/>
                    <a:pt x="8" y="4"/>
                    <a:pt x="13" y="4"/>
                  </a:cubicBezTo>
                  <a:moveTo>
                    <a:pt x="13" y="0"/>
                  </a:moveTo>
                  <a:cubicBezTo>
                    <a:pt x="6" y="0"/>
                    <a:pt x="0" y="6"/>
                    <a:pt x="0" y="13"/>
                  </a:cubicBezTo>
                  <a:cubicBezTo>
                    <a:pt x="0" y="20"/>
                    <a:pt x="6" y="26"/>
                    <a:pt x="13" y="26"/>
                  </a:cubicBezTo>
                  <a:cubicBezTo>
                    <a:pt x="20" y="26"/>
                    <a:pt x="26" y="20"/>
                    <a:pt x="26" y="13"/>
                  </a:cubicBezTo>
                  <a:cubicBezTo>
                    <a:pt x="26" y="6"/>
                    <a:pt x="20" y="0"/>
                    <a:pt x="13"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childTnLst>
                                </p:cTn>
                              </p:par>
                            </p:childTnLst>
                          </p:cTn>
                        </p:par>
                        <p:par>
                          <p:cTn id="8" fill="hold">
                            <p:stCondLst>
                              <p:cond delay="1000"/>
                            </p:stCondLst>
                            <p:childTnLst>
                              <p:par>
                                <p:cTn id="9" presetID="53" presetClass="entr" presetSubtype="528" fill="hold" grpId="0" nodeType="afterEffect">
                                  <p:stCondLst>
                                    <p:cond delay="0"/>
                                  </p:stCondLst>
                                  <p:childTnLst>
                                    <p:set>
                                      <p:cBhvr>
                                        <p:cTn id="10" dur="1" fill="hold">
                                          <p:stCondLst>
                                            <p:cond delay="0"/>
                                          </p:stCondLst>
                                        </p:cTn>
                                        <p:tgtEl>
                                          <p:spTgt spid="215"/>
                                        </p:tgtEl>
                                        <p:attrNameLst>
                                          <p:attrName>style.visibility</p:attrName>
                                        </p:attrNameLst>
                                      </p:cBhvr>
                                      <p:to>
                                        <p:strVal val="visible"/>
                                      </p:to>
                                    </p:set>
                                    <p:anim calcmode="lin" valueType="num">
                                      <p:cBhvr>
                                        <p:cTn id="11" dur="1000" fill="hold"/>
                                        <p:tgtEl>
                                          <p:spTgt spid="215"/>
                                        </p:tgtEl>
                                        <p:attrNameLst>
                                          <p:attrName>ppt_w</p:attrName>
                                        </p:attrNameLst>
                                      </p:cBhvr>
                                      <p:tavLst>
                                        <p:tav tm="0">
                                          <p:val>
                                            <p:fltVal val="0"/>
                                          </p:val>
                                        </p:tav>
                                        <p:tav tm="100000">
                                          <p:val>
                                            <p:strVal val="#ppt_w"/>
                                          </p:val>
                                        </p:tav>
                                      </p:tavLst>
                                    </p:anim>
                                    <p:anim calcmode="lin" valueType="num">
                                      <p:cBhvr>
                                        <p:cTn id="12" dur="1000" fill="hold"/>
                                        <p:tgtEl>
                                          <p:spTgt spid="215"/>
                                        </p:tgtEl>
                                        <p:attrNameLst>
                                          <p:attrName>ppt_h</p:attrName>
                                        </p:attrNameLst>
                                      </p:cBhvr>
                                      <p:tavLst>
                                        <p:tav tm="0">
                                          <p:val>
                                            <p:fltVal val="0"/>
                                          </p:val>
                                        </p:tav>
                                        <p:tav tm="100000">
                                          <p:val>
                                            <p:strVal val="#ppt_h"/>
                                          </p:val>
                                        </p:tav>
                                      </p:tavLst>
                                    </p:anim>
                                    <p:animEffect transition="in" filter="fade">
                                      <p:cBhvr>
                                        <p:cTn id="13" dur="1000"/>
                                        <p:tgtEl>
                                          <p:spTgt spid="215"/>
                                        </p:tgtEl>
                                      </p:cBhvr>
                                    </p:animEffect>
                                    <p:anim calcmode="lin" valueType="num">
                                      <p:cBhvr>
                                        <p:cTn id="14" dur="1000" fill="hold"/>
                                        <p:tgtEl>
                                          <p:spTgt spid="215"/>
                                        </p:tgtEl>
                                        <p:attrNameLst>
                                          <p:attrName>ppt_x</p:attrName>
                                        </p:attrNameLst>
                                      </p:cBhvr>
                                      <p:tavLst>
                                        <p:tav tm="0">
                                          <p:val>
                                            <p:fltVal val="0.5"/>
                                          </p:val>
                                        </p:tav>
                                        <p:tav tm="100000">
                                          <p:val>
                                            <p:strVal val="#ppt_x"/>
                                          </p:val>
                                        </p:tav>
                                      </p:tavLst>
                                    </p:anim>
                                    <p:anim calcmode="lin" valueType="num">
                                      <p:cBhvr>
                                        <p:cTn id="15" dur="1000" fill="hold"/>
                                        <p:tgtEl>
                                          <p:spTgt spid="215"/>
                                        </p:tgtEl>
                                        <p:attrNameLst>
                                          <p:attrName>ppt_y</p:attrName>
                                        </p:attrNameLst>
                                      </p:cBhvr>
                                      <p:tavLst>
                                        <p:tav tm="0">
                                          <p:val>
                                            <p:fltVal val="0.5"/>
                                          </p:val>
                                        </p:tav>
                                        <p:tav tm="100000">
                                          <p:val>
                                            <p:strVal val="#ppt_y"/>
                                          </p:val>
                                        </p:tav>
                                      </p:tavLst>
                                    </p:anim>
                                  </p:childTnLst>
                                </p:cTn>
                              </p:par>
                              <p:par>
                                <p:cTn id="16" presetID="56" presetClass="entr" presetSubtype="0" fill="hold" grpId="0" nodeType="withEffect">
                                  <p:stCondLst>
                                    <p:cond delay="500"/>
                                  </p:stCondLst>
                                  <p:iterate type="lt">
                                    <p:tmPct val="4000"/>
                                  </p:iterate>
                                  <p:childTnLst>
                                    <p:set>
                                      <p:cBhvr>
                                        <p:cTn id="17" dur="1" fill="hold">
                                          <p:stCondLst>
                                            <p:cond delay="0"/>
                                          </p:stCondLst>
                                        </p:cTn>
                                        <p:tgtEl>
                                          <p:spTgt spid="218"/>
                                        </p:tgtEl>
                                        <p:attrNameLst>
                                          <p:attrName>style.visibility</p:attrName>
                                        </p:attrNameLst>
                                      </p:cBhvr>
                                      <p:to>
                                        <p:strVal val="visible"/>
                                      </p:to>
                                    </p:set>
                                    <p:anim by="(-#ppt_w*2)" calcmode="lin" valueType="num">
                                      <p:cBhvr rctx="PPT">
                                        <p:cTn id="18" dur="250" autoRev="1" fill="hold">
                                          <p:stCondLst>
                                            <p:cond delay="0"/>
                                          </p:stCondLst>
                                        </p:cTn>
                                        <p:tgtEl>
                                          <p:spTgt spid="218"/>
                                        </p:tgtEl>
                                        <p:attrNameLst>
                                          <p:attrName>ppt_w</p:attrName>
                                        </p:attrNameLst>
                                      </p:cBhvr>
                                    </p:anim>
                                    <p:anim by="(#ppt_w*0.50)" calcmode="lin" valueType="num">
                                      <p:cBhvr>
                                        <p:cTn id="19" dur="250" decel="50000" autoRev="1" fill="hold">
                                          <p:stCondLst>
                                            <p:cond delay="0"/>
                                          </p:stCondLst>
                                        </p:cTn>
                                        <p:tgtEl>
                                          <p:spTgt spid="218"/>
                                        </p:tgtEl>
                                        <p:attrNameLst>
                                          <p:attrName>ppt_x</p:attrName>
                                        </p:attrNameLst>
                                      </p:cBhvr>
                                    </p:anim>
                                    <p:anim from="(-#ppt_h/2)" to="(#ppt_y)" calcmode="lin" valueType="num">
                                      <p:cBhvr>
                                        <p:cTn id="20" dur="500" fill="hold">
                                          <p:stCondLst>
                                            <p:cond delay="0"/>
                                          </p:stCondLst>
                                        </p:cTn>
                                        <p:tgtEl>
                                          <p:spTgt spid="218"/>
                                        </p:tgtEl>
                                        <p:attrNameLst>
                                          <p:attrName>ppt_y</p:attrName>
                                        </p:attrNameLst>
                                      </p:cBhvr>
                                    </p:anim>
                                    <p:animRot by="21600000">
                                      <p:cBhvr>
                                        <p:cTn id="21" dur="500" fill="hold">
                                          <p:stCondLst>
                                            <p:cond delay="0"/>
                                          </p:stCondLst>
                                        </p:cTn>
                                        <p:tgtEl>
                                          <p:spTgt spid="218"/>
                                        </p:tgtEl>
                                        <p:attrNameLst>
                                          <p:attrName>r</p:attrName>
                                        </p:attrNameLst>
                                      </p:cBhvr>
                                    </p:animRot>
                                  </p:childTnLst>
                                </p:cTn>
                              </p:par>
                            </p:childTnLst>
                          </p:cTn>
                        </p:par>
                        <p:par>
                          <p:cTn id="22" fill="hold">
                            <p:stCondLst>
                              <p:cond delay="1519"/>
                            </p:stCondLst>
                            <p:childTnLst>
                              <p:par>
                                <p:cTn id="23" presetID="2" presetClass="entr" presetSubtype="2" decel="88000" fill="hold" grpId="0" nodeType="afterEffect">
                                  <p:stCondLst>
                                    <p:cond delay="0"/>
                                  </p:stCondLst>
                                  <p:iterate type="lt">
                                    <p:tmPct val="10000"/>
                                  </p:iterate>
                                  <p:childTnLst>
                                    <p:set>
                                      <p:cBhvr>
                                        <p:cTn id="24" dur="1" fill="hold">
                                          <p:stCondLst>
                                            <p:cond delay="0"/>
                                          </p:stCondLst>
                                        </p:cTn>
                                        <p:tgtEl>
                                          <p:spTgt spid="228"/>
                                        </p:tgtEl>
                                        <p:attrNameLst>
                                          <p:attrName>style.visibility</p:attrName>
                                        </p:attrNameLst>
                                      </p:cBhvr>
                                      <p:to>
                                        <p:strVal val="visible"/>
                                      </p:to>
                                    </p:set>
                                    <p:anim calcmode="lin" valueType="num">
                                      <p:cBhvr additive="base">
                                        <p:cTn id="25" dur="750" fill="hold"/>
                                        <p:tgtEl>
                                          <p:spTgt spid="228"/>
                                        </p:tgtEl>
                                        <p:attrNameLst>
                                          <p:attrName>ppt_x</p:attrName>
                                        </p:attrNameLst>
                                      </p:cBhvr>
                                      <p:tavLst>
                                        <p:tav tm="0">
                                          <p:val>
                                            <p:strVal val="1+#ppt_w/2"/>
                                          </p:val>
                                        </p:tav>
                                        <p:tav tm="100000">
                                          <p:val>
                                            <p:strVal val="#ppt_x"/>
                                          </p:val>
                                        </p:tav>
                                      </p:tavLst>
                                    </p:anim>
                                    <p:anim calcmode="lin" valueType="num">
                                      <p:cBhvr additive="base">
                                        <p:cTn id="26" dur="750" fill="hold"/>
                                        <p:tgtEl>
                                          <p:spTgt spid="228"/>
                                        </p:tgtEl>
                                        <p:attrNameLst>
                                          <p:attrName>ppt_y</p:attrName>
                                        </p:attrNameLst>
                                      </p:cBhvr>
                                      <p:tavLst>
                                        <p:tav tm="0">
                                          <p:val>
                                            <p:strVal val="#ppt_y"/>
                                          </p:val>
                                        </p:tav>
                                        <p:tav tm="100000">
                                          <p:val>
                                            <p:strVal val="#ppt_y"/>
                                          </p:val>
                                        </p:tav>
                                      </p:tavLst>
                                    </p:anim>
                                  </p:childTnLst>
                                </p:cTn>
                              </p:par>
                            </p:childTnLst>
                          </p:cTn>
                        </p:par>
                        <p:par>
                          <p:cTn id="27" fill="hold">
                            <p:stCondLst>
                              <p:cond delay="2720"/>
                            </p:stCondLst>
                            <p:childTnLst>
                              <p:par>
                                <p:cTn id="28" presetID="18" presetClass="entr" presetSubtype="12" fill="hold" grpId="0" nodeType="afterEffect">
                                  <p:stCondLst>
                                    <p:cond delay="0"/>
                                  </p:stCondLst>
                                  <p:iterate type="lt">
                                    <p:tmPct val="1468"/>
                                  </p:iterate>
                                  <p:childTnLst>
                                    <p:set>
                                      <p:cBhvr>
                                        <p:cTn id="29" dur="1" fill="hold">
                                          <p:stCondLst>
                                            <p:cond delay="0"/>
                                          </p:stCondLst>
                                        </p:cTn>
                                        <p:tgtEl>
                                          <p:spTgt spid="221"/>
                                        </p:tgtEl>
                                        <p:attrNameLst>
                                          <p:attrName>style.visibility</p:attrName>
                                        </p:attrNameLst>
                                      </p:cBhvr>
                                      <p:to>
                                        <p:strVal val="visible"/>
                                      </p:to>
                                    </p:set>
                                    <p:animEffect transition="in" filter="strips(downLeft)">
                                      <p:cBhvr>
                                        <p:cTn id="30" dur="500"/>
                                        <p:tgtEl>
                                          <p:spTgt spid="221"/>
                                        </p:tgtEl>
                                      </p:cBhvr>
                                    </p:animEffect>
                                  </p:childTnLst>
                                </p:cTn>
                              </p:par>
                            </p:childTnLst>
                          </p:cTn>
                        </p:par>
                        <p:par>
                          <p:cTn id="31" fill="hold">
                            <p:stCondLst>
                              <p:cond delay="4166"/>
                            </p:stCondLst>
                            <p:childTnLst>
                              <p:par>
                                <p:cTn id="32" presetID="50" presetClass="entr" presetSubtype="0" decel="100000" fill="hold" nodeType="afterEffect">
                                  <p:stCondLst>
                                    <p:cond delay="0"/>
                                  </p:stCondLst>
                                  <p:childTnLst>
                                    <p:set>
                                      <p:cBhvr>
                                        <p:cTn id="33" dur="1" fill="hold">
                                          <p:stCondLst>
                                            <p:cond delay="0"/>
                                          </p:stCondLst>
                                        </p:cTn>
                                        <p:tgtEl>
                                          <p:spTgt spid="229"/>
                                        </p:tgtEl>
                                        <p:attrNameLst>
                                          <p:attrName>style.visibility</p:attrName>
                                        </p:attrNameLst>
                                      </p:cBhvr>
                                      <p:to>
                                        <p:strVal val="visible"/>
                                      </p:to>
                                    </p:set>
                                    <p:anim calcmode="lin" valueType="num">
                                      <p:cBhvr>
                                        <p:cTn id="34" dur="1000" fill="hold"/>
                                        <p:tgtEl>
                                          <p:spTgt spid="229"/>
                                        </p:tgtEl>
                                        <p:attrNameLst>
                                          <p:attrName>ppt_w</p:attrName>
                                        </p:attrNameLst>
                                      </p:cBhvr>
                                      <p:tavLst>
                                        <p:tav tm="0">
                                          <p:val>
                                            <p:strVal val="#ppt_w+.3"/>
                                          </p:val>
                                        </p:tav>
                                        <p:tav tm="100000">
                                          <p:val>
                                            <p:strVal val="#ppt_w"/>
                                          </p:val>
                                        </p:tav>
                                      </p:tavLst>
                                    </p:anim>
                                    <p:anim calcmode="lin" valueType="num">
                                      <p:cBhvr>
                                        <p:cTn id="35" dur="1000" fill="hold"/>
                                        <p:tgtEl>
                                          <p:spTgt spid="229"/>
                                        </p:tgtEl>
                                        <p:attrNameLst>
                                          <p:attrName>ppt_h</p:attrName>
                                        </p:attrNameLst>
                                      </p:cBhvr>
                                      <p:tavLst>
                                        <p:tav tm="0">
                                          <p:val>
                                            <p:strVal val="#ppt_h"/>
                                          </p:val>
                                        </p:tav>
                                        <p:tav tm="100000">
                                          <p:val>
                                            <p:strVal val="#ppt_h"/>
                                          </p:val>
                                        </p:tav>
                                      </p:tavLst>
                                    </p:anim>
                                    <p:animEffect transition="in" filter="fade">
                                      <p:cBhvr>
                                        <p:cTn id="36" dur="1000"/>
                                        <p:tgtEl>
                                          <p:spTgt spid="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 grpId="0"/>
      <p:bldP spid="218" grpId="0"/>
      <p:bldP spid="221" grpId="0"/>
      <p:bldP spid="22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空心弧 6"/>
          <p:cNvSpPr/>
          <p:nvPr/>
        </p:nvSpPr>
        <p:spPr>
          <a:xfrm>
            <a:off x="3300771" y="1990691"/>
            <a:ext cx="5590458" cy="5590458"/>
          </a:xfrm>
          <a:prstGeom prst="blockArc">
            <a:avLst>
              <a:gd name="adj1" fmla="val 10800000"/>
              <a:gd name="adj2" fmla="val 19110"/>
              <a:gd name="adj3" fmla="val 12171"/>
            </a:avLst>
          </a:prstGeom>
          <a:gradFill flip="none" rotWithShape="1">
            <a:gsLst>
              <a:gs pos="54000">
                <a:srgbClr val="E3E3E3"/>
              </a:gs>
              <a:gs pos="0">
                <a:srgbClr val="F4F4F4">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 name="文本框 2"/>
          <p:cNvSpPr txBox="1"/>
          <p:nvPr/>
        </p:nvSpPr>
        <p:spPr>
          <a:xfrm>
            <a:off x="982680" y="356755"/>
            <a:ext cx="6211452" cy="707886"/>
          </a:xfrm>
          <a:prstGeom prst="rect">
            <a:avLst/>
          </a:prstGeom>
          <a:noFill/>
        </p:spPr>
        <p:txBody>
          <a:bodyPr wrap="square" rtlCol="0">
            <a:spAutoFit/>
          </a:bodyPr>
          <a:lstStyle/>
          <a:p>
            <a:r>
              <a:rPr lang="zh-CN" altLang="en-US" sz="4000" dirty="0">
                <a:solidFill>
                  <a:srgbClr val="2B2B2B"/>
                </a:solidFill>
                <a:cs typeface="+mn-ea"/>
                <a:sym typeface="+mn-lt"/>
              </a:rPr>
              <a:t>项目和市场分析</a:t>
            </a:r>
            <a:endParaRPr lang="zh-CN" altLang="en-US" sz="4000" dirty="0">
              <a:solidFill>
                <a:srgbClr val="2B2B2B"/>
              </a:solidFill>
              <a:cs typeface="+mn-ea"/>
              <a:sym typeface="+mn-lt"/>
            </a:endParaRPr>
          </a:p>
        </p:txBody>
      </p:sp>
      <p:sp>
        <p:nvSpPr>
          <p:cNvPr id="4" name="矩形 3"/>
          <p:cNvSpPr/>
          <p:nvPr/>
        </p:nvSpPr>
        <p:spPr>
          <a:xfrm>
            <a:off x="1091538" y="918747"/>
            <a:ext cx="6211452" cy="317010"/>
          </a:xfrm>
          <a:prstGeom prst="rect">
            <a:avLst/>
          </a:prstGeom>
          <a:noFill/>
        </p:spPr>
        <p:txBody>
          <a:bodyPr wrap="square" rtlCol="0">
            <a:spAutoFit/>
          </a:bodyPr>
          <a:lstStyle/>
          <a:p>
            <a:pPr>
              <a:lnSpc>
                <a:spcPct val="80000"/>
              </a:lnSpc>
            </a:pPr>
            <a:r>
              <a:rPr lang="zh-CN" altLang="en-US" sz="900" dirty="0">
                <a:solidFill>
                  <a:srgbClr val="A6A6A6"/>
                </a:solidFill>
                <a:cs typeface="+mn-ea"/>
                <a:sym typeface="+mn-lt"/>
              </a:rPr>
              <a:t>The business plan is a written material which is compiled and </a:t>
            </a:r>
            <a:endParaRPr lang="en-US" altLang="zh-CN" sz="900" dirty="0">
              <a:solidFill>
                <a:srgbClr val="A6A6A6"/>
              </a:solidFill>
              <a:cs typeface="+mn-ea"/>
              <a:sym typeface="+mn-lt"/>
            </a:endParaRPr>
          </a:p>
          <a:p>
            <a:pPr>
              <a:lnSpc>
                <a:spcPct val="80000"/>
              </a:lnSpc>
            </a:pPr>
            <a:r>
              <a:rPr lang="zh-CN" altLang="en-US" sz="900" dirty="0">
                <a:solidFill>
                  <a:srgbClr val="A6A6A6"/>
                </a:solidFill>
                <a:cs typeface="+mn-ea"/>
                <a:sym typeface="+mn-lt"/>
              </a:rPr>
              <a:t>arranged by the company</a:t>
            </a:r>
            <a:endParaRPr lang="zh-CN" altLang="en-US" sz="900" dirty="0">
              <a:solidFill>
                <a:srgbClr val="C4C4C4"/>
              </a:solidFill>
              <a:cs typeface="+mn-ea"/>
              <a:sym typeface="+mn-lt"/>
            </a:endParaRPr>
          </a:p>
        </p:txBody>
      </p:sp>
      <p:sp>
        <p:nvSpPr>
          <p:cNvPr id="2" name="文本框 1"/>
          <p:cNvSpPr txBox="1"/>
          <p:nvPr/>
        </p:nvSpPr>
        <p:spPr>
          <a:xfrm>
            <a:off x="-40758" y="188753"/>
            <a:ext cx="1452091" cy="1323439"/>
          </a:xfrm>
          <a:prstGeom prst="rect">
            <a:avLst/>
          </a:prstGeom>
          <a:noFill/>
        </p:spPr>
        <p:txBody>
          <a:bodyPr wrap="square" rtlCol="0">
            <a:spAutoFit/>
          </a:bodyPr>
          <a:lstStyle/>
          <a:p>
            <a:pPr algn="ctr"/>
            <a:r>
              <a:rPr lang="en-US" altLang="zh-CN" sz="8000" dirty="0">
                <a:solidFill>
                  <a:srgbClr val="2B2B2B"/>
                </a:solidFill>
                <a:cs typeface="+mn-ea"/>
                <a:sym typeface="+mn-lt"/>
              </a:rPr>
              <a:t>3</a:t>
            </a:r>
            <a:endParaRPr lang="zh-CN" altLang="en-US" sz="8000" dirty="0">
              <a:solidFill>
                <a:srgbClr val="2B2B2B"/>
              </a:solidFill>
              <a:cs typeface="+mn-ea"/>
              <a:sym typeface="+mn-lt"/>
            </a:endParaRPr>
          </a:p>
        </p:txBody>
      </p:sp>
      <p:sp>
        <p:nvSpPr>
          <p:cNvPr id="6" name="矩形 5"/>
          <p:cNvSpPr/>
          <p:nvPr/>
        </p:nvSpPr>
        <p:spPr>
          <a:xfrm>
            <a:off x="0" y="4689566"/>
            <a:ext cx="12192000" cy="144997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椭圆 8"/>
          <p:cNvSpPr/>
          <p:nvPr/>
        </p:nvSpPr>
        <p:spPr>
          <a:xfrm>
            <a:off x="3452364" y="3205314"/>
            <a:ext cx="552450" cy="552450"/>
          </a:xfrm>
          <a:prstGeom prst="ellipse">
            <a:avLst/>
          </a:prstGeom>
          <a:solidFill>
            <a:srgbClr val="276B91"/>
          </a:solidFill>
          <a:ln>
            <a:noFill/>
          </a:ln>
          <a:effectLst>
            <a:outerShdw blurRad="279400" dist="38100" dir="5400000" sx="119000" sy="119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a</a:t>
            </a:r>
            <a:endParaRPr lang="zh-CN" altLang="en-US" dirty="0">
              <a:cs typeface="+mn-ea"/>
              <a:sym typeface="+mn-lt"/>
            </a:endParaRPr>
          </a:p>
        </p:txBody>
      </p:sp>
      <p:sp>
        <p:nvSpPr>
          <p:cNvPr id="12" name="椭圆 11"/>
          <p:cNvSpPr/>
          <p:nvPr/>
        </p:nvSpPr>
        <p:spPr>
          <a:xfrm>
            <a:off x="4617935" y="1981920"/>
            <a:ext cx="552450" cy="552450"/>
          </a:xfrm>
          <a:prstGeom prst="ellipse">
            <a:avLst/>
          </a:prstGeom>
          <a:solidFill>
            <a:srgbClr val="276B91"/>
          </a:solidFill>
          <a:ln>
            <a:noFill/>
          </a:ln>
          <a:effectLst>
            <a:outerShdw blurRad="279400" dist="38100" dir="5400000" sx="119000" sy="119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b</a:t>
            </a:r>
            <a:endParaRPr lang="zh-CN" altLang="en-US" dirty="0">
              <a:cs typeface="+mn-ea"/>
              <a:sym typeface="+mn-lt"/>
            </a:endParaRPr>
          </a:p>
        </p:txBody>
      </p:sp>
      <p:pic>
        <p:nvPicPr>
          <p:cNvPr id="22" name="图片 21"/>
          <p:cNvPicPr>
            <a:picLocks noChangeAspect="1"/>
          </p:cNvPicPr>
          <p:nvPr/>
        </p:nvPicPr>
        <p:blipFill>
          <a:blip r:embed="rId1" cstate="screen"/>
          <a:stretch>
            <a:fillRect/>
          </a:stretch>
        </p:blipFill>
        <p:spPr>
          <a:xfrm>
            <a:off x="4355366" y="3038426"/>
            <a:ext cx="3372268" cy="3372268"/>
          </a:xfrm>
          <a:prstGeom prst="rect">
            <a:avLst/>
          </a:prstGeom>
        </p:spPr>
      </p:pic>
      <p:sp>
        <p:nvSpPr>
          <p:cNvPr id="23" name="椭圆 22"/>
          <p:cNvSpPr/>
          <p:nvPr/>
        </p:nvSpPr>
        <p:spPr>
          <a:xfrm>
            <a:off x="8273733" y="3205314"/>
            <a:ext cx="552450" cy="552450"/>
          </a:xfrm>
          <a:prstGeom prst="ellipse">
            <a:avLst/>
          </a:prstGeom>
          <a:solidFill>
            <a:srgbClr val="276B91"/>
          </a:solidFill>
          <a:ln>
            <a:noFill/>
          </a:ln>
          <a:effectLst>
            <a:outerShdw blurRad="279400" dist="38100" dir="5400000" sx="119000" sy="119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d</a:t>
            </a:r>
            <a:endParaRPr lang="zh-CN" altLang="en-US" dirty="0">
              <a:cs typeface="+mn-ea"/>
              <a:sym typeface="+mn-lt"/>
            </a:endParaRPr>
          </a:p>
        </p:txBody>
      </p:sp>
      <p:sp>
        <p:nvSpPr>
          <p:cNvPr id="24" name="椭圆 23"/>
          <p:cNvSpPr/>
          <p:nvPr/>
        </p:nvSpPr>
        <p:spPr>
          <a:xfrm>
            <a:off x="6929359" y="1990691"/>
            <a:ext cx="552450" cy="552450"/>
          </a:xfrm>
          <a:prstGeom prst="ellipse">
            <a:avLst/>
          </a:prstGeom>
          <a:solidFill>
            <a:srgbClr val="276B91"/>
          </a:solidFill>
          <a:ln>
            <a:noFill/>
          </a:ln>
          <a:effectLst>
            <a:outerShdw blurRad="279400" dist="38100" dir="5400000" sx="119000" sy="119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c</a:t>
            </a:r>
            <a:endParaRPr lang="zh-CN" altLang="en-US" dirty="0">
              <a:cs typeface="+mn-ea"/>
              <a:sym typeface="+mn-lt"/>
            </a:endParaRPr>
          </a:p>
        </p:txBody>
      </p:sp>
      <p:grpSp>
        <p:nvGrpSpPr>
          <p:cNvPr id="25" name="组合 24"/>
          <p:cNvGrpSpPr/>
          <p:nvPr/>
        </p:nvGrpSpPr>
        <p:grpSpPr>
          <a:xfrm>
            <a:off x="7778229" y="1973831"/>
            <a:ext cx="2269272" cy="741763"/>
            <a:chOff x="8340669" y="2445019"/>
            <a:chExt cx="2269272" cy="741763"/>
          </a:xfrm>
        </p:grpSpPr>
        <p:sp>
          <p:nvSpPr>
            <p:cNvPr id="26" name="Title 20"/>
            <p:cNvSpPr txBox="1"/>
            <p:nvPr/>
          </p:nvSpPr>
          <p:spPr>
            <a:xfrm>
              <a:off x="8340669" y="2445019"/>
              <a:ext cx="1769217" cy="276999"/>
            </a:xfrm>
            <a:prstGeom prst="rect">
              <a:avLst/>
            </a:prstGeom>
          </p:spPr>
          <p:txBody>
            <a:bodyPr vert="horz" wrap="square" lIns="121893" tIns="0" rIns="121893"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zh-CN" altLang="en-US" sz="1800" b="1" dirty="0">
                  <a:solidFill>
                    <a:schemeClr val="tx1">
                      <a:lumMod val="75000"/>
                      <a:lumOff val="25000"/>
                    </a:schemeClr>
                  </a:solidFill>
                  <a:latin typeface="+mn-lt"/>
                  <a:ea typeface="+mn-ea"/>
                  <a:cs typeface="+mn-ea"/>
                  <a:sym typeface="+mn-lt"/>
                </a:rPr>
                <a:t>输入文本</a:t>
              </a:r>
              <a:endParaRPr lang="zh-CN" altLang="en-US" sz="1800" b="1" dirty="0">
                <a:solidFill>
                  <a:schemeClr val="tx1">
                    <a:lumMod val="75000"/>
                    <a:lumOff val="25000"/>
                  </a:schemeClr>
                </a:solidFill>
                <a:latin typeface="+mn-lt"/>
                <a:ea typeface="+mn-ea"/>
                <a:cs typeface="+mn-ea"/>
                <a:sym typeface="+mn-lt"/>
              </a:endParaRPr>
            </a:p>
          </p:txBody>
        </p:sp>
        <p:sp>
          <p:nvSpPr>
            <p:cNvPr id="27" name="Title 20"/>
            <p:cNvSpPr txBox="1"/>
            <p:nvPr/>
          </p:nvSpPr>
          <p:spPr>
            <a:xfrm>
              <a:off x="8351808" y="2672695"/>
              <a:ext cx="2258133" cy="514087"/>
            </a:xfrm>
            <a:prstGeom prst="rect">
              <a:avLst/>
            </a:prstGeom>
          </p:spPr>
          <p:txBody>
            <a:bodyPr vert="horz" wrap="square" lIns="121893" tIns="60946" rIns="121893" bIns="60946"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50000"/>
                </a:lnSpc>
              </a:pPr>
              <a:r>
                <a:rPr lang="zh-CN" altLang="en-US" sz="900" dirty="0">
                  <a:solidFill>
                    <a:schemeClr val="tx1">
                      <a:lumMod val="75000"/>
                      <a:lumOff val="25000"/>
                    </a:schemeClr>
                  </a:solidFill>
                  <a:latin typeface="+mn-lt"/>
                  <a:ea typeface="+mn-ea"/>
                  <a:cs typeface="+mn-ea"/>
                  <a:sym typeface="+mn-lt"/>
                </a:rPr>
                <a:t>这里可以添加主要内容这里可以添加主要内容这里可以添加主要内容</a:t>
              </a:r>
              <a:endParaRPr lang="en-US" altLang="zh-CN" sz="900" dirty="0">
                <a:solidFill>
                  <a:schemeClr val="tx1">
                    <a:lumMod val="75000"/>
                    <a:lumOff val="25000"/>
                  </a:schemeClr>
                </a:solidFill>
                <a:latin typeface="+mn-lt"/>
                <a:ea typeface="+mn-ea"/>
                <a:cs typeface="+mn-ea"/>
                <a:sym typeface="+mn-lt"/>
              </a:endParaRPr>
            </a:p>
          </p:txBody>
        </p:sp>
      </p:grpSp>
      <p:grpSp>
        <p:nvGrpSpPr>
          <p:cNvPr id="28" name="组合 27"/>
          <p:cNvGrpSpPr/>
          <p:nvPr/>
        </p:nvGrpSpPr>
        <p:grpSpPr>
          <a:xfrm>
            <a:off x="8936487" y="3205314"/>
            <a:ext cx="2269272" cy="741763"/>
            <a:chOff x="8340669" y="2445019"/>
            <a:chExt cx="2269272" cy="741763"/>
          </a:xfrm>
        </p:grpSpPr>
        <p:sp>
          <p:nvSpPr>
            <p:cNvPr id="29" name="Title 20"/>
            <p:cNvSpPr txBox="1"/>
            <p:nvPr/>
          </p:nvSpPr>
          <p:spPr>
            <a:xfrm>
              <a:off x="8340669" y="2445019"/>
              <a:ext cx="1769217" cy="276999"/>
            </a:xfrm>
            <a:prstGeom prst="rect">
              <a:avLst/>
            </a:prstGeom>
          </p:spPr>
          <p:txBody>
            <a:bodyPr vert="horz" wrap="square" lIns="121893" tIns="0" rIns="121893"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zh-CN" altLang="en-US" sz="1800" b="1" dirty="0">
                  <a:solidFill>
                    <a:schemeClr val="tx1">
                      <a:lumMod val="75000"/>
                      <a:lumOff val="25000"/>
                    </a:schemeClr>
                  </a:solidFill>
                  <a:latin typeface="+mn-lt"/>
                  <a:ea typeface="+mn-ea"/>
                  <a:cs typeface="+mn-ea"/>
                  <a:sym typeface="+mn-lt"/>
                </a:rPr>
                <a:t>输入文本</a:t>
              </a:r>
              <a:endParaRPr lang="zh-CN" altLang="en-US" sz="1800" b="1" dirty="0">
                <a:solidFill>
                  <a:schemeClr val="tx1">
                    <a:lumMod val="75000"/>
                    <a:lumOff val="25000"/>
                  </a:schemeClr>
                </a:solidFill>
                <a:latin typeface="+mn-lt"/>
                <a:ea typeface="+mn-ea"/>
                <a:cs typeface="+mn-ea"/>
                <a:sym typeface="+mn-lt"/>
              </a:endParaRPr>
            </a:p>
          </p:txBody>
        </p:sp>
        <p:sp>
          <p:nvSpPr>
            <p:cNvPr id="30" name="Title 20"/>
            <p:cNvSpPr txBox="1"/>
            <p:nvPr/>
          </p:nvSpPr>
          <p:spPr>
            <a:xfrm>
              <a:off x="8351808" y="2672695"/>
              <a:ext cx="2258133" cy="514087"/>
            </a:xfrm>
            <a:prstGeom prst="rect">
              <a:avLst/>
            </a:prstGeom>
          </p:spPr>
          <p:txBody>
            <a:bodyPr vert="horz" wrap="square" lIns="121893" tIns="60946" rIns="121893" bIns="60946"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50000"/>
                </a:lnSpc>
              </a:pPr>
              <a:r>
                <a:rPr lang="zh-CN" altLang="en-US" sz="900" dirty="0">
                  <a:solidFill>
                    <a:schemeClr val="tx1">
                      <a:lumMod val="75000"/>
                      <a:lumOff val="25000"/>
                    </a:schemeClr>
                  </a:solidFill>
                  <a:latin typeface="+mn-lt"/>
                  <a:ea typeface="+mn-ea"/>
                  <a:cs typeface="+mn-ea"/>
                  <a:sym typeface="+mn-lt"/>
                </a:rPr>
                <a:t>这里可以添加主要内容这里可以添加主要内容这里可以添加主要内容</a:t>
              </a:r>
              <a:endParaRPr lang="en-US" altLang="zh-CN" sz="900" dirty="0">
                <a:solidFill>
                  <a:schemeClr val="tx1">
                    <a:lumMod val="75000"/>
                    <a:lumOff val="25000"/>
                  </a:schemeClr>
                </a:solidFill>
                <a:latin typeface="+mn-lt"/>
                <a:ea typeface="+mn-ea"/>
                <a:cs typeface="+mn-ea"/>
                <a:sym typeface="+mn-lt"/>
              </a:endParaRPr>
            </a:p>
          </p:txBody>
        </p:sp>
      </p:grpSp>
      <p:grpSp>
        <p:nvGrpSpPr>
          <p:cNvPr id="31" name="组合 30"/>
          <p:cNvGrpSpPr/>
          <p:nvPr/>
        </p:nvGrpSpPr>
        <p:grpSpPr>
          <a:xfrm>
            <a:off x="997380" y="3205314"/>
            <a:ext cx="2258133" cy="741763"/>
            <a:chOff x="8351808" y="2445019"/>
            <a:chExt cx="2258133" cy="741763"/>
          </a:xfrm>
        </p:grpSpPr>
        <p:sp>
          <p:nvSpPr>
            <p:cNvPr id="32" name="Title 20"/>
            <p:cNvSpPr txBox="1"/>
            <p:nvPr/>
          </p:nvSpPr>
          <p:spPr>
            <a:xfrm>
              <a:off x="8840724" y="2445019"/>
              <a:ext cx="1769217" cy="276999"/>
            </a:xfrm>
            <a:prstGeom prst="rect">
              <a:avLst/>
            </a:prstGeom>
          </p:spPr>
          <p:txBody>
            <a:bodyPr vert="horz" wrap="square" lIns="121893" tIns="0" rIns="121893"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r"/>
              <a:r>
                <a:rPr lang="zh-CN" altLang="en-US" sz="1800" b="1" dirty="0">
                  <a:solidFill>
                    <a:schemeClr val="tx1">
                      <a:lumMod val="75000"/>
                      <a:lumOff val="25000"/>
                    </a:schemeClr>
                  </a:solidFill>
                  <a:latin typeface="+mn-lt"/>
                  <a:ea typeface="+mn-ea"/>
                  <a:cs typeface="+mn-ea"/>
                  <a:sym typeface="+mn-lt"/>
                </a:rPr>
                <a:t>输入文本</a:t>
              </a:r>
              <a:endParaRPr lang="zh-CN" altLang="en-US" sz="1800" b="1" dirty="0">
                <a:solidFill>
                  <a:schemeClr val="tx1">
                    <a:lumMod val="75000"/>
                    <a:lumOff val="25000"/>
                  </a:schemeClr>
                </a:solidFill>
                <a:latin typeface="+mn-lt"/>
                <a:ea typeface="+mn-ea"/>
                <a:cs typeface="+mn-ea"/>
                <a:sym typeface="+mn-lt"/>
              </a:endParaRPr>
            </a:p>
          </p:txBody>
        </p:sp>
        <p:sp>
          <p:nvSpPr>
            <p:cNvPr id="33" name="Title 20"/>
            <p:cNvSpPr txBox="1"/>
            <p:nvPr/>
          </p:nvSpPr>
          <p:spPr>
            <a:xfrm>
              <a:off x="8351808" y="2672695"/>
              <a:ext cx="2258133" cy="514087"/>
            </a:xfrm>
            <a:prstGeom prst="rect">
              <a:avLst/>
            </a:prstGeom>
          </p:spPr>
          <p:txBody>
            <a:bodyPr vert="horz" wrap="square" lIns="121893" tIns="60946" rIns="121893" bIns="60946"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r">
                <a:lnSpc>
                  <a:spcPct val="150000"/>
                </a:lnSpc>
              </a:pPr>
              <a:r>
                <a:rPr lang="zh-CN" altLang="en-US" sz="900" dirty="0">
                  <a:solidFill>
                    <a:schemeClr val="tx1">
                      <a:lumMod val="75000"/>
                      <a:lumOff val="25000"/>
                    </a:schemeClr>
                  </a:solidFill>
                  <a:latin typeface="+mn-lt"/>
                  <a:ea typeface="+mn-ea"/>
                  <a:cs typeface="+mn-ea"/>
                  <a:sym typeface="+mn-lt"/>
                </a:rPr>
                <a:t>这里可以添加主要内容这里可以添加主要内容这里可以添加主要内容</a:t>
              </a:r>
              <a:endParaRPr lang="en-US" altLang="zh-CN" sz="900" dirty="0">
                <a:solidFill>
                  <a:schemeClr val="tx1">
                    <a:lumMod val="75000"/>
                    <a:lumOff val="25000"/>
                  </a:schemeClr>
                </a:solidFill>
                <a:latin typeface="+mn-lt"/>
                <a:ea typeface="+mn-ea"/>
                <a:cs typeface="+mn-ea"/>
                <a:sym typeface="+mn-lt"/>
              </a:endParaRPr>
            </a:p>
          </p:txBody>
        </p:sp>
      </p:grpSp>
      <p:grpSp>
        <p:nvGrpSpPr>
          <p:cNvPr id="34" name="组合 33"/>
          <p:cNvGrpSpPr/>
          <p:nvPr/>
        </p:nvGrpSpPr>
        <p:grpSpPr>
          <a:xfrm>
            <a:off x="1830273" y="1961825"/>
            <a:ext cx="2258133" cy="741763"/>
            <a:chOff x="8351808" y="2445019"/>
            <a:chExt cx="2258133" cy="741763"/>
          </a:xfrm>
        </p:grpSpPr>
        <p:sp>
          <p:nvSpPr>
            <p:cNvPr id="35" name="Title 20"/>
            <p:cNvSpPr txBox="1"/>
            <p:nvPr/>
          </p:nvSpPr>
          <p:spPr>
            <a:xfrm>
              <a:off x="8840724" y="2445019"/>
              <a:ext cx="1769217" cy="276999"/>
            </a:xfrm>
            <a:prstGeom prst="rect">
              <a:avLst/>
            </a:prstGeom>
          </p:spPr>
          <p:txBody>
            <a:bodyPr vert="horz" wrap="square" lIns="121893" tIns="0" rIns="121893"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r"/>
              <a:r>
                <a:rPr lang="zh-CN" altLang="en-US" sz="1800" b="1" dirty="0">
                  <a:solidFill>
                    <a:schemeClr val="tx1">
                      <a:lumMod val="75000"/>
                      <a:lumOff val="25000"/>
                    </a:schemeClr>
                  </a:solidFill>
                  <a:latin typeface="+mn-lt"/>
                  <a:ea typeface="+mn-ea"/>
                  <a:cs typeface="+mn-ea"/>
                  <a:sym typeface="+mn-lt"/>
                </a:rPr>
                <a:t>输入文本</a:t>
              </a:r>
              <a:endParaRPr lang="zh-CN" altLang="en-US" sz="1800" b="1" dirty="0">
                <a:solidFill>
                  <a:schemeClr val="tx1">
                    <a:lumMod val="75000"/>
                    <a:lumOff val="25000"/>
                  </a:schemeClr>
                </a:solidFill>
                <a:latin typeface="+mn-lt"/>
                <a:ea typeface="+mn-ea"/>
                <a:cs typeface="+mn-ea"/>
                <a:sym typeface="+mn-lt"/>
              </a:endParaRPr>
            </a:p>
          </p:txBody>
        </p:sp>
        <p:sp>
          <p:nvSpPr>
            <p:cNvPr id="36" name="Title 20"/>
            <p:cNvSpPr txBox="1"/>
            <p:nvPr/>
          </p:nvSpPr>
          <p:spPr>
            <a:xfrm>
              <a:off x="8351808" y="2672695"/>
              <a:ext cx="2258133" cy="514087"/>
            </a:xfrm>
            <a:prstGeom prst="rect">
              <a:avLst/>
            </a:prstGeom>
          </p:spPr>
          <p:txBody>
            <a:bodyPr vert="horz" wrap="square" lIns="121893" tIns="60946" rIns="121893" bIns="60946"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r">
                <a:lnSpc>
                  <a:spcPct val="150000"/>
                </a:lnSpc>
              </a:pPr>
              <a:r>
                <a:rPr lang="zh-CN" altLang="en-US" sz="900" dirty="0">
                  <a:solidFill>
                    <a:schemeClr val="tx1">
                      <a:lumMod val="75000"/>
                      <a:lumOff val="25000"/>
                    </a:schemeClr>
                  </a:solidFill>
                  <a:latin typeface="+mn-lt"/>
                  <a:ea typeface="+mn-ea"/>
                  <a:cs typeface="+mn-ea"/>
                  <a:sym typeface="+mn-lt"/>
                </a:rPr>
                <a:t>这里可以添加主要内容这里可以添加主要内容这里可以添加主要内容</a:t>
              </a:r>
              <a:endParaRPr lang="en-US" altLang="zh-CN" sz="900" dirty="0">
                <a:solidFill>
                  <a:schemeClr val="tx1">
                    <a:lumMod val="75000"/>
                    <a:lumOff val="25000"/>
                  </a:schemeClr>
                </a:solidFill>
                <a:latin typeface="+mn-lt"/>
                <a:ea typeface="+mn-ea"/>
                <a:cs typeface="+mn-ea"/>
                <a:sym typeface="+mn-lt"/>
              </a:endParaRPr>
            </a:p>
          </p:txBody>
        </p:sp>
      </p:grpSp>
      <p:grpSp>
        <p:nvGrpSpPr>
          <p:cNvPr id="8" name="组合 7"/>
          <p:cNvGrpSpPr/>
          <p:nvPr/>
        </p:nvGrpSpPr>
        <p:grpSpPr>
          <a:xfrm>
            <a:off x="7602725" y="5138329"/>
            <a:ext cx="2977966" cy="741763"/>
            <a:chOff x="7602725" y="5138329"/>
            <a:chExt cx="2977966" cy="741763"/>
          </a:xfrm>
        </p:grpSpPr>
        <p:sp>
          <p:nvSpPr>
            <p:cNvPr id="48" name="椭圆 47"/>
            <p:cNvSpPr/>
            <p:nvPr/>
          </p:nvSpPr>
          <p:spPr>
            <a:xfrm>
              <a:off x="7602725" y="5138329"/>
              <a:ext cx="552450" cy="552450"/>
            </a:xfrm>
            <a:prstGeom prst="ellipse">
              <a:avLst/>
            </a:prstGeom>
            <a:solidFill>
              <a:srgbClr val="276B91"/>
            </a:solidFill>
            <a:ln>
              <a:noFill/>
            </a:ln>
            <a:effectLst>
              <a:outerShdw blurRad="279400" dist="38100" dir="5400000" sx="119000" sy="119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2</a:t>
              </a:r>
              <a:endParaRPr lang="zh-CN" altLang="en-US" dirty="0">
                <a:cs typeface="+mn-ea"/>
                <a:sym typeface="+mn-lt"/>
              </a:endParaRPr>
            </a:p>
          </p:txBody>
        </p:sp>
        <p:grpSp>
          <p:nvGrpSpPr>
            <p:cNvPr id="49" name="组合 48"/>
            <p:cNvGrpSpPr/>
            <p:nvPr/>
          </p:nvGrpSpPr>
          <p:grpSpPr>
            <a:xfrm>
              <a:off x="8311419" y="5138329"/>
              <a:ext cx="2269272" cy="741763"/>
              <a:chOff x="8340669" y="2445019"/>
              <a:chExt cx="2269272" cy="741763"/>
            </a:xfrm>
          </p:grpSpPr>
          <p:sp>
            <p:nvSpPr>
              <p:cNvPr id="50" name="Title 20"/>
              <p:cNvSpPr txBox="1"/>
              <p:nvPr/>
            </p:nvSpPr>
            <p:spPr>
              <a:xfrm>
                <a:off x="8340669" y="2445019"/>
                <a:ext cx="1769217" cy="276999"/>
              </a:xfrm>
              <a:prstGeom prst="rect">
                <a:avLst/>
              </a:prstGeom>
            </p:spPr>
            <p:txBody>
              <a:bodyPr vert="horz" wrap="square" lIns="121893" tIns="0" rIns="121893"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zh-CN" altLang="en-US" sz="1800" b="1" dirty="0">
                    <a:solidFill>
                      <a:schemeClr val="tx1">
                        <a:lumMod val="75000"/>
                        <a:lumOff val="25000"/>
                      </a:schemeClr>
                    </a:solidFill>
                    <a:latin typeface="+mn-lt"/>
                    <a:ea typeface="+mn-ea"/>
                    <a:cs typeface="+mn-ea"/>
                    <a:sym typeface="+mn-lt"/>
                  </a:rPr>
                  <a:t>输入文本</a:t>
                </a:r>
                <a:endParaRPr lang="zh-CN" altLang="en-US" sz="1800" b="1" dirty="0">
                  <a:solidFill>
                    <a:schemeClr val="tx1">
                      <a:lumMod val="75000"/>
                      <a:lumOff val="25000"/>
                    </a:schemeClr>
                  </a:solidFill>
                  <a:latin typeface="+mn-lt"/>
                  <a:ea typeface="+mn-ea"/>
                  <a:cs typeface="+mn-ea"/>
                  <a:sym typeface="+mn-lt"/>
                </a:endParaRPr>
              </a:p>
            </p:txBody>
          </p:sp>
          <p:sp>
            <p:nvSpPr>
              <p:cNvPr id="51" name="Title 20"/>
              <p:cNvSpPr txBox="1"/>
              <p:nvPr/>
            </p:nvSpPr>
            <p:spPr>
              <a:xfrm>
                <a:off x="8351808" y="2672695"/>
                <a:ext cx="2258133" cy="514087"/>
              </a:xfrm>
              <a:prstGeom prst="rect">
                <a:avLst/>
              </a:prstGeom>
            </p:spPr>
            <p:txBody>
              <a:bodyPr vert="horz" wrap="square" lIns="121893" tIns="60946" rIns="121893" bIns="60946"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50000"/>
                  </a:lnSpc>
                </a:pPr>
                <a:r>
                  <a:rPr lang="zh-CN" altLang="en-US" sz="900" dirty="0">
                    <a:solidFill>
                      <a:schemeClr val="tx1">
                        <a:lumMod val="75000"/>
                        <a:lumOff val="25000"/>
                      </a:schemeClr>
                    </a:solidFill>
                    <a:latin typeface="+mn-lt"/>
                    <a:ea typeface="+mn-ea"/>
                    <a:cs typeface="+mn-ea"/>
                    <a:sym typeface="+mn-lt"/>
                  </a:rPr>
                  <a:t>这里可以添加主要内容这里可以添加主要内容这里可以添加主要内容</a:t>
                </a:r>
                <a:endParaRPr lang="en-US" altLang="zh-CN" sz="900" dirty="0">
                  <a:solidFill>
                    <a:schemeClr val="tx1">
                      <a:lumMod val="75000"/>
                      <a:lumOff val="25000"/>
                    </a:schemeClr>
                  </a:solidFill>
                  <a:latin typeface="+mn-lt"/>
                  <a:ea typeface="+mn-ea"/>
                  <a:cs typeface="+mn-ea"/>
                  <a:sym typeface="+mn-lt"/>
                </a:endParaRPr>
              </a:p>
            </p:txBody>
          </p:sp>
        </p:grpSp>
      </p:grpSp>
      <p:grpSp>
        <p:nvGrpSpPr>
          <p:cNvPr id="5" name="组合 4"/>
          <p:cNvGrpSpPr/>
          <p:nvPr/>
        </p:nvGrpSpPr>
        <p:grpSpPr>
          <a:xfrm>
            <a:off x="1309775" y="5138329"/>
            <a:ext cx="2894275" cy="741763"/>
            <a:chOff x="1309775" y="5138329"/>
            <a:chExt cx="2894275" cy="741763"/>
          </a:xfrm>
        </p:grpSpPr>
        <p:sp>
          <p:nvSpPr>
            <p:cNvPr id="47" name="椭圆 46"/>
            <p:cNvSpPr/>
            <p:nvPr/>
          </p:nvSpPr>
          <p:spPr>
            <a:xfrm>
              <a:off x="3651600" y="5138329"/>
              <a:ext cx="552450" cy="552450"/>
            </a:xfrm>
            <a:prstGeom prst="ellipse">
              <a:avLst/>
            </a:prstGeom>
            <a:solidFill>
              <a:srgbClr val="276B91"/>
            </a:solidFill>
            <a:ln>
              <a:noFill/>
            </a:ln>
            <a:effectLst>
              <a:outerShdw blurRad="279400" dist="38100" dir="5400000" sx="119000" sy="119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1</a:t>
              </a:r>
              <a:endParaRPr lang="zh-CN" altLang="en-US" dirty="0">
                <a:cs typeface="+mn-ea"/>
                <a:sym typeface="+mn-lt"/>
              </a:endParaRPr>
            </a:p>
          </p:txBody>
        </p:sp>
        <p:grpSp>
          <p:nvGrpSpPr>
            <p:cNvPr id="52" name="组合 51"/>
            <p:cNvGrpSpPr/>
            <p:nvPr/>
          </p:nvGrpSpPr>
          <p:grpSpPr>
            <a:xfrm>
              <a:off x="1309775" y="5138329"/>
              <a:ext cx="2258133" cy="741763"/>
              <a:chOff x="8351808" y="2445019"/>
              <a:chExt cx="2258133" cy="741763"/>
            </a:xfrm>
          </p:grpSpPr>
          <p:sp>
            <p:nvSpPr>
              <p:cNvPr id="53" name="Title 20"/>
              <p:cNvSpPr txBox="1"/>
              <p:nvPr/>
            </p:nvSpPr>
            <p:spPr>
              <a:xfrm>
                <a:off x="8840724" y="2445019"/>
                <a:ext cx="1769217" cy="276999"/>
              </a:xfrm>
              <a:prstGeom prst="rect">
                <a:avLst/>
              </a:prstGeom>
            </p:spPr>
            <p:txBody>
              <a:bodyPr vert="horz" wrap="square" lIns="121893" tIns="0" rIns="121893"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r"/>
                <a:r>
                  <a:rPr lang="zh-CN" altLang="en-US" sz="1800" b="1" dirty="0">
                    <a:solidFill>
                      <a:schemeClr val="tx1">
                        <a:lumMod val="75000"/>
                        <a:lumOff val="25000"/>
                      </a:schemeClr>
                    </a:solidFill>
                    <a:latin typeface="+mn-lt"/>
                    <a:ea typeface="+mn-ea"/>
                    <a:cs typeface="+mn-ea"/>
                    <a:sym typeface="+mn-lt"/>
                  </a:rPr>
                  <a:t>输入文本</a:t>
                </a:r>
                <a:endParaRPr lang="zh-CN" altLang="en-US" sz="1800" b="1" dirty="0">
                  <a:solidFill>
                    <a:schemeClr val="tx1">
                      <a:lumMod val="75000"/>
                      <a:lumOff val="25000"/>
                    </a:schemeClr>
                  </a:solidFill>
                  <a:latin typeface="+mn-lt"/>
                  <a:ea typeface="+mn-ea"/>
                  <a:cs typeface="+mn-ea"/>
                  <a:sym typeface="+mn-lt"/>
                </a:endParaRPr>
              </a:p>
            </p:txBody>
          </p:sp>
          <p:sp>
            <p:nvSpPr>
              <p:cNvPr id="54" name="Title 20"/>
              <p:cNvSpPr txBox="1"/>
              <p:nvPr/>
            </p:nvSpPr>
            <p:spPr>
              <a:xfrm>
                <a:off x="8351808" y="2672695"/>
                <a:ext cx="2258133" cy="514087"/>
              </a:xfrm>
              <a:prstGeom prst="rect">
                <a:avLst/>
              </a:prstGeom>
            </p:spPr>
            <p:txBody>
              <a:bodyPr vert="horz" wrap="square" lIns="121893" tIns="60946" rIns="121893" bIns="60946"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r">
                  <a:lnSpc>
                    <a:spcPct val="150000"/>
                  </a:lnSpc>
                </a:pPr>
                <a:r>
                  <a:rPr lang="zh-CN" altLang="en-US" sz="900" dirty="0">
                    <a:solidFill>
                      <a:schemeClr val="tx1">
                        <a:lumMod val="75000"/>
                        <a:lumOff val="25000"/>
                      </a:schemeClr>
                    </a:solidFill>
                    <a:latin typeface="+mn-lt"/>
                    <a:ea typeface="+mn-ea"/>
                    <a:cs typeface="+mn-ea"/>
                    <a:sym typeface="+mn-lt"/>
                  </a:rPr>
                  <a:t>这里可以添加主要内容这里可以添加主要内容这里可以添加主要内容</a:t>
                </a:r>
                <a:endParaRPr lang="en-US" altLang="zh-CN" sz="900" dirty="0">
                  <a:solidFill>
                    <a:schemeClr val="tx1">
                      <a:lumMod val="75000"/>
                      <a:lumOff val="25000"/>
                    </a:schemeClr>
                  </a:solidFill>
                  <a:latin typeface="+mn-lt"/>
                  <a:ea typeface="+mn-ea"/>
                  <a:cs typeface="+mn-ea"/>
                  <a:sym typeface="+mn-lt"/>
                </a:endParaRPr>
              </a:p>
            </p:txBody>
          </p:sp>
        </p:gr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9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decel="9000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0-#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decel="9000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000" fill="hold"/>
                                            <p:tgtEl>
                                              <p:spTgt spid="2"/>
                                            </p:tgtEl>
                                            <p:attrNameLst>
                                              <p:attrName>ppt_x</p:attrName>
                                            </p:attrNameLst>
                                          </p:cBhvr>
                                          <p:tavLst>
                                            <p:tav tm="0">
                                              <p:val>
                                                <p:strVal val="0-#ppt_w/2"/>
                                              </p:val>
                                            </p:tav>
                                            <p:tav tm="100000">
                                              <p:val>
                                                <p:strVal val="#ppt_x"/>
                                              </p:val>
                                            </p:tav>
                                          </p:tavLst>
                                        </p:anim>
                                        <p:anim calcmode="lin" valueType="num">
                                          <p:cBhvr additive="base">
                                            <p:cTn id="16" dur="1000" fill="hold"/>
                                            <p:tgtEl>
                                              <p:spTgt spid="2"/>
                                            </p:tgtEl>
                                            <p:attrNameLst>
                                              <p:attrName>ppt_y</p:attrName>
                                            </p:attrNameLst>
                                          </p:cBhvr>
                                          <p:tavLst>
                                            <p:tav tm="0">
                                              <p:val>
                                                <p:strVal val="#ppt_y"/>
                                              </p:val>
                                            </p:tav>
                                            <p:tav tm="100000">
                                              <p:val>
                                                <p:strVal val="#ppt_y"/>
                                              </p:val>
                                            </p:tav>
                                          </p:tavLst>
                                        </p:anim>
                                      </p:childTnLst>
                                    </p:cTn>
                                  </p:par>
                                  <p:par>
                                    <p:cTn id="17" presetID="10" presetClass="entr" presetSubtype="0" fill="hold" grpId="1"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childTnLst>
                                    </p:cTn>
                                  </p:par>
                                </p:childTnLst>
                              </p:cTn>
                            </p:par>
                            <p:par>
                              <p:cTn id="26" fill="hold">
                                <p:stCondLst>
                                  <p:cond delay="1000"/>
                                </p:stCondLst>
                                <p:childTnLst>
                                  <p:par>
                                    <p:cTn id="27" presetID="16" presetClass="entr" presetSubtype="37"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outVertical)">
                                          <p:cBhvr>
                                            <p:cTn id="29" dur="1000"/>
                                            <p:tgtEl>
                                              <p:spTgt spid="6"/>
                                            </p:tgtEl>
                                          </p:cBhvr>
                                        </p:animEffect>
                                      </p:childTnLst>
                                    </p:cTn>
                                  </p:par>
                                  <p:par>
                                    <p:cTn id="30" presetID="6" presetClass="entr" presetSubtype="32"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circle(out)">
                                          <p:cBhvr>
                                            <p:cTn id="32" dur="1000"/>
                                            <p:tgtEl>
                                              <p:spTgt spid="22"/>
                                            </p:tgtEl>
                                          </p:cBhvr>
                                        </p:animEffect>
                                      </p:childTnLst>
                                    </p:cTn>
                                  </p:par>
                                </p:childTnLst>
                              </p:cTn>
                            </p:par>
                            <p:par>
                              <p:cTn id="33" fill="hold">
                                <p:stCondLst>
                                  <p:cond delay="2000"/>
                                </p:stCondLst>
                                <p:childTnLst>
                                  <p:par>
                                    <p:cTn id="34" presetID="22" presetClass="entr" presetSubtype="4"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down)">
                                          <p:cBhvr>
                                            <p:cTn id="36" dur="1000"/>
                                            <p:tgtEl>
                                              <p:spTgt spid="7"/>
                                            </p:tgtEl>
                                          </p:cBhvr>
                                        </p:animEffect>
                                      </p:childTnLst>
                                    </p:cTn>
                                  </p:par>
                                </p:childTnLst>
                              </p:cTn>
                            </p:par>
                            <p:par>
                              <p:cTn id="37" fill="hold">
                                <p:stCondLst>
                                  <p:cond delay="3000"/>
                                </p:stCondLst>
                                <p:childTnLst>
                                  <p:par>
                                    <p:cTn id="38" presetID="53" presetClass="entr" presetSubtype="16"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500" fill="hold"/>
                                            <p:tgtEl>
                                              <p:spTgt spid="9"/>
                                            </p:tgtEl>
                                            <p:attrNameLst>
                                              <p:attrName>ppt_w</p:attrName>
                                            </p:attrNameLst>
                                          </p:cBhvr>
                                          <p:tavLst>
                                            <p:tav tm="0">
                                              <p:val>
                                                <p:fltVal val="0"/>
                                              </p:val>
                                            </p:tav>
                                            <p:tav tm="100000">
                                              <p:val>
                                                <p:strVal val="#ppt_w"/>
                                              </p:val>
                                            </p:tav>
                                          </p:tavLst>
                                        </p:anim>
                                        <p:anim calcmode="lin" valueType="num">
                                          <p:cBhvr>
                                            <p:cTn id="41" dur="500" fill="hold"/>
                                            <p:tgtEl>
                                              <p:spTgt spid="9"/>
                                            </p:tgtEl>
                                            <p:attrNameLst>
                                              <p:attrName>ppt_h</p:attrName>
                                            </p:attrNameLst>
                                          </p:cBhvr>
                                          <p:tavLst>
                                            <p:tav tm="0">
                                              <p:val>
                                                <p:fltVal val="0"/>
                                              </p:val>
                                            </p:tav>
                                            <p:tav tm="100000">
                                              <p:val>
                                                <p:strVal val="#ppt_h"/>
                                              </p:val>
                                            </p:tav>
                                          </p:tavLst>
                                        </p:anim>
                                        <p:animEffect transition="in" filter="fade">
                                          <p:cBhvr>
                                            <p:cTn id="42" dur="500"/>
                                            <p:tgtEl>
                                              <p:spTgt spid="9"/>
                                            </p:tgtEl>
                                          </p:cBhvr>
                                        </p:animEffect>
                                      </p:childTnLst>
                                    </p:cTn>
                                  </p:par>
                                  <p:par>
                                    <p:cTn id="43" presetID="42" presetClass="entr" presetSubtype="0" fill="hold" nodeType="with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fade">
                                          <p:cBhvr>
                                            <p:cTn id="45" dur="1000"/>
                                            <p:tgtEl>
                                              <p:spTgt spid="31"/>
                                            </p:tgtEl>
                                          </p:cBhvr>
                                        </p:animEffect>
                                        <p:anim calcmode="lin" valueType="num">
                                          <p:cBhvr>
                                            <p:cTn id="46" dur="1000" fill="hold"/>
                                            <p:tgtEl>
                                              <p:spTgt spid="31"/>
                                            </p:tgtEl>
                                            <p:attrNameLst>
                                              <p:attrName>ppt_x</p:attrName>
                                            </p:attrNameLst>
                                          </p:cBhvr>
                                          <p:tavLst>
                                            <p:tav tm="0">
                                              <p:val>
                                                <p:strVal val="#ppt_x"/>
                                              </p:val>
                                            </p:tav>
                                            <p:tav tm="100000">
                                              <p:val>
                                                <p:strVal val="#ppt_x"/>
                                              </p:val>
                                            </p:tav>
                                          </p:tavLst>
                                        </p:anim>
                                        <p:anim calcmode="lin" valueType="num">
                                          <p:cBhvr>
                                            <p:cTn id="47" dur="1000" fill="hold"/>
                                            <p:tgtEl>
                                              <p:spTgt spid="31"/>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500" fill="hold"/>
                                            <p:tgtEl>
                                              <p:spTgt spid="12"/>
                                            </p:tgtEl>
                                            <p:attrNameLst>
                                              <p:attrName>ppt_w</p:attrName>
                                            </p:attrNameLst>
                                          </p:cBhvr>
                                          <p:tavLst>
                                            <p:tav tm="0">
                                              <p:val>
                                                <p:fltVal val="0"/>
                                              </p:val>
                                            </p:tav>
                                            <p:tav tm="100000">
                                              <p:val>
                                                <p:strVal val="#ppt_w"/>
                                              </p:val>
                                            </p:tav>
                                          </p:tavLst>
                                        </p:anim>
                                        <p:anim calcmode="lin" valueType="num">
                                          <p:cBhvr>
                                            <p:cTn id="52" dur="500" fill="hold"/>
                                            <p:tgtEl>
                                              <p:spTgt spid="12"/>
                                            </p:tgtEl>
                                            <p:attrNameLst>
                                              <p:attrName>ppt_h</p:attrName>
                                            </p:attrNameLst>
                                          </p:cBhvr>
                                          <p:tavLst>
                                            <p:tav tm="0">
                                              <p:val>
                                                <p:fltVal val="0"/>
                                              </p:val>
                                            </p:tav>
                                            <p:tav tm="100000">
                                              <p:val>
                                                <p:strVal val="#ppt_h"/>
                                              </p:val>
                                            </p:tav>
                                          </p:tavLst>
                                        </p:anim>
                                        <p:animEffect transition="in" filter="fade">
                                          <p:cBhvr>
                                            <p:cTn id="53" dur="500"/>
                                            <p:tgtEl>
                                              <p:spTgt spid="12"/>
                                            </p:tgtEl>
                                          </p:cBhvr>
                                        </p:animEffect>
                                      </p:childTnLst>
                                    </p:cTn>
                                  </p:par>
                                  <p:par>
                                    <p:cTn id="54" presetID="42" presetClass="entr" presetSubtype="0" fill="hold" nodeType="with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fade">
                                          <p:cBhvr>
                                            <p:cTn id="56" dur="1000"/>
                                            <p:tgtEl>
                                              <p:spTgt spid="34"/>
                                            </p:tgtEl>
                                          </p:cBhvr>
                                        </p:animEffect>
                                        <p:anim calcmode="lin" valueType="num">
                                          <p:cBhvr>
                                            <p:cTn id="57" dur="1000" fill="hold"/>
                                            <p:tgtEl>
                                              <p:spTgt spid="34"/>
                                            </p:tgtEl>
                                            <p:attrNameLst>
                                              <p:attrName>ppt_x</p:attrName>
                                            </p:attrNameLst>
                                          </p:cBhvr>
                                          <p:tavLst>
                                            <p:tav tm="0">
                                              <p:val>
                                                <p:strVal val="#ppt_x"/>
                                              </p:val>
                                            </p:tav>
                                            <p:tav tm="100000">
                                              <p:val>
                                                <p:strVal val="#ppt_x"/>
                                              </p:val>
                                            </p:tav>
                                          </p:tavLst>
                                        </p:anim>
                                        <p:anim calcmode="lin" valueType="num">
                                          <p:cBhvr>
                                            <p:cTn id="58" dur="1000" fill="hold"/>
                                            <p:tgtEl>
                                              <p:spTgt spid="34"/>
                                            </p:tgtEl>
                                            <p:attrNameLst>
                                              <p:attrName>ppt_y</p:attrName>
                                            </p:attrNameLst>
                                          </p:cBhvr>
                                          <p:tavLst>
                                            <p:tav tm="0">
                                              <p:val>
                                                <p:strVal val="#ppt_y+.1"/>
                                              </p:val>
                                            </p:tav>
                                            <p:tav tm="100000">
                                              <p:val>
                                                <p:strVal val="#ppt_y"/>
                                              </p:val>
                                            </p:tav>
                                          </p:tavLst>
                                        </p:anim>
                                      </p:childTnLst>
                                    </p:cTn>
                                  </p:par>
                                </p:childTnLst>
                              </p:cTn>
                            </p:par>
                            <p:par>
                              <p:cTn id="59" fill="hold">
                                <p:stCondLst>
                                  <p:cond delay="40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42" presetClass="entr" presetSubtype="0" fill="hold" nodeType="with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1000"/>
                                            <p:tgtEl>
                                              <p:spTgt spid="25"/>
                                            </p:tgtEl>
                                          </p:cBhvr>
                                        </p:animEffect>
                                        <p:anim calcmode="lin" valueType="num">
                                          <p:cBhvr>
                                            <p:cTn id="68" dur="1000" fill="hold"/>
                                            <p:tgtEl>
                                              <p:spTgt spid="25"/>
                                            </p:tgtEl>
                                            <p:attrNameLst>
                                              <p:attrName>ppt_x</p:attrName>
                                            </p:attrNameLst>
                                          </p:cBhvr>
                                          <p:tavLst>
                                            <p:tav tm="0">
                                              <p:val>
                                                <p:strVal val="#ppt_x"/>
                                              </p:val>
                                            </p:tav>
                                            <p:tav tm="100000">
                                              <p:val>
                                                <p:strVal val="#ppt_x"/>
                                              </p:val>
                                            </p:tav>
                                          </p:tavLst>
                                        </p:anim>
                                        <p:anim calcmode="lin" valueType="num">
                                          <p:cBhvr>
                                            <p:cTn id="69" dur="1000" fill="hold"/>
                                            <p:tgtEl>
                                              <p:spTgt spid="25"/>
                                            </p:tgtEl>
                                            <p:attrNameLst>
                                              <p:attrName>ppt_y</p:attrName>
                                            </p:attrNameLst>
                                          </p:cBhvr>
                                          <p:tavLst>
                                            <p:tav tm="0">
                                              <p:val>
                                                <p:strVal val="#ppt_y+.1"/>
                                              </p:val>
                                            </p:tav>
                                            <p:tav tm="100000">
                                              <p:val>
                                                <p:strVal val="#ppt_y"/>
                                              </p:val>
                                            </p:tav>
                                          </p:tavLst>
                                        </p:anim>
                                      </p:childTnLst>
                                    </p:cTn>
                                  </p:par>
                                </p:childTnLst>
                              </p:cTn>
                            </p:par>
                            <p:par>
                              <p:cTn id="70" fill="hold">
                                <p:stCondLst>
                                  <p:cond delay="450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500" fill="hold"/>
                                            <p:tgtEl>
                                              <p:spTgt spid="23"/>
                                            </p:tgtEl>
                                            <p:attrNameLst>
                                              <p:attrName>ppt_w</p:attrName>
                                            </p:attrNameLst>
                                          </p:cBhvr>
                                          <p:tavLst>
                                            <p:tav tm="0">
                                              <p:val>
                                                <p:fltVal val="0"/>
                                              </p:val>
                                            </p:tav>
                                            <p:tav tm="100000">
                                              <p:val>
                                                <p:strVal val="#ppt_w"/>
                                              </p:val>
                                            </p:tav>
                                          </p:tavLst>
                                        </p:anim>
                                        <p:anim calcmode="lin" valueType="num">
                                          <p:cBhvr>
                                            <p:cTn id="74" dur="500" fill="hold"/>
                                            <p:tgtEl>
                                              <p:spTgt spid="23"/>
                                            </p:tgtEl>
                                            <p:attrNameLst>
                                              <p:attrName>ppt_h</p:attrName>
                                            </p:attrNameLst>
                                          </p:cBhvr>
                                          <p:tavLst>
                                            <p:tav tm="0">
                                              <p:val>
                                                <p:fltVal val="0"/>
                                              </p:val>
                                            </p:tav>
                                            <p:tav tm="100000">
                                              <p:val>
                                                <p:strVal val="#ppt_h"/>
                                              </p:val>
                                            </p:tav>
                                          </p:tavLst>
                                        </p:anim>
                                        <p:animEffect transition="in" filter="fade">
                                          <p:cBhvr>
                                            <p:cTn id="75" dur="500"/>
                                            <p:tgtEl>
                                              <p:spTgt spid="23"/>
                                            </p:tgtEl>
                                          </p:cBhvr>
                                        </p:animEffect>
                                      </p:childTnLst>
                                    </p:cTn>
                                  </p:par>
                                  <p:par>
                                    <p:cTn id="76" presetID="42" presetClass="entr" presetSubtype="0" fill="hold" nodeType="with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fade">
                                          <p:cBhvr>
                                            <p:cTn id="78" dur="1000"/>
                                            <p:tgtEl>
                                              <p:spTgt spid="28"/>
                                            </p:tgtEl>
                                          </p:cBhvr>
                                        </p:animEffect>
                                        <p:anim calcmode="lin" valueType="num">
                                          <p:cBhvr>
                                            <p:cTn id="79" dur="1000" fill="hold"/>
                                            <p:tgtEl>
                                              <p:spTgt spid="28"/>
                                            </p:tgtEl>
                                            <p:attrNameLst>
                                              <p:attrName>ppt_x</p:attrName>
                                            </p:attrNameLst>
                                          </p:cBhvr>
                                          <p:tavLst>
                                            <p:tav tm="0">
                                              <p:val>
                                                <p:strVal val="#ppt_x"/>
                                              </p:val>
                                            </p:tav>
                                            <p:tav tm="100000">
                                              <p:val>
                                                <p:strVal val="#ppt_x"/>
                                              </p:val>
                                            </p:tav>
                                          </p:tavLst>
                                        </p:anim>
                                        <p:anim calcmode="lin" valueType="num">
                                          <p:cBhvr>
                                            <p:cTn id="80" dur="1000" fill="hold"/>
                                            <p:tgtEl>
                                              <p:spTgt spid="28"/>
                                            </p:tgtEl>
                                            <p:attrNameLst>
                                              <p:attrName>ppt_y</p:attrName>
                                            </p:attrNameLst>
                                          </p:cBhvr>
                                          <p:tavLst>
                                            <p:tav tm="0">
                                              <p:val>
                                                <p:strVal val="#ppt_y+.1"/>
                                              </p:val>
                                            </p:tav>
                                            <p:tav tm="100000">
                                              <p:val>
                                                <p:strVal val="#ppt_y"/>
                                              </p:val>
                                            </p:tav>
                                          </p:tavLst>
                                        </p:anim>
                                      </p:childTnLst>
                                    </p:cTn>
                                  </p:par>
                                </p:childTnLst>
                              </p:cTn>
                            </p:par>
                            <p:par>
                              <p:cTn id="81" fill="hold">
                                <p:stCondLst>
                                  <p:cond delay="5000"/>
                                </p:stCondLst>
                                <p:childTnLst>
                                  <p:par>
                                    <p:cTn id="82" presetID="2" presetClass="entr" presetSubtype="8" fill="hold" nodeType="afterEffect" p14:presetBounceEnd="56000">
                                      <p:stCondLst>
                                        <p:cond delay="0"/>
                                      </p:stCondLst>
                                      <p:childTnLst>
                                        <p:set>
                                          <p:cBhvr>
                                            <p:cTn id="83" dur="1" fill="hold">
                                              <p:stCondLst>
                                                <p:cond delay="0"/>
                                              </p:stCondLst>
                                            </p:cTn>
                                            <p:tgtEl>
                                              <p:spTgt spid="5"/>
                                            </p:tgtEl>
                                            <p:attrNameLst>
                                              <p:attrName>style.visibility</p:attrName>
                                            </p:attrNameLst>
                                          </p:cBhvr>
                                          <p:to>
                                            <p:strVal val="visible"/>
                                          </p:to>
                                        </p:set>
                                        <p:anim calcmode="lin" valueType="num" p14:bounceEnd="56000">
                                          <p:cBhvr additive="base">
                                            <p:cTn id="84" dur="1000" fill="hold"/>
                                            <p:tgtEl>
                                              <p:spTgt spid="5"/>
                                            </p:tgtEl>
                                            <p:attrNameLst>
                                              <p:attrName>ppt_x</p:attrName>
                                            </p:attrNameLst>
                                          </p:cBhvr>
                                          <p:tavLst>
                                            <p:tav tm="0">
                                              <p:val>
                                                <p:strVal val="0-#ppt_w/2"/>
                                              </p:val>
                                            </p:tav>
                                            <p:tav tm="100000">
                                              <p:val>
                                                <p:strVal val="#ppt_x"/>
                                              </p:val>
                                            </p:tav>
                                          </p:tavLst>
                                        </p:anim>
                                        <p:anim calcmode="lin" valueType="num" p14:bounceEnd="56000">
                                          <p:cBhvr additive="base">
                                            <p:cTn id="85" dur="1000" fill="hold"/>
                                            <p:tgtEl>
                                              <p:spTgt spid="5"/>
                                            </p:tgtEl>
                                            <p:attrNameLst>
                                              <p:attrName>ppt_y</p:attrName>
                                            </p:attrNameLst>
                                          </p:cBhvr>
                                          <p:tavLst>
                                            <p:tav tm="0">
                                              <p:val>
                                                <p:strVal val="#ppt_y"/>
                                              </p:val>
                                            </p:tav>
                                            <p:tav tm="100000">
                                              <p:val>
                                                <p:strVal val="#ppt_y"/>
                                              </p:val>
                                            </p:tav>
                                          </p:tavLst>
                                        </p:anim>
                                      </p:childTnLst>
                                    </p:cTn>
                                  </p:par>
                                  <p:par>
                                    <p:cTn id="86" presetID="2" presetClass="entr" presetSubtype="2" fill="hold" nodeType="withEffect" p14:presetBounceEnd="56000">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14:bounceEnd="56000">
                                          <p:cBhvr additive="base">
                                            <p:cTn id="88" dur="1000" fill="hold"/>
                                            <p:tgtEl>
                                              <p:spTgt spid="8"/>
                                            </p:tgtEl>
                                            <p:attrNameLst>
                                              <p:attrName>ppt_x</p:attrName>
                                            </p:attrNameLst>
                                          </p:cBhvr>
                                          <p:tavLst>
                                            <p:tav tm="0">
                                              <p:val>
                                                <p:strVal val="1+#ppt_w/2"/>
                                              </p:val>
                                            </p:tav>
                                            <p:tav tm="100000">
                                              <p:val>
                                                <p:strVal val="#ppt_x"/>
                                              </p:val>
                                            </p:tav>
                                          </p:tavLst>
                                        </p:anim>
                                        <p:anim calcmode="lin" valueType="num" p14:bounceEnd="56000">
                                          <p:cBhvr additive="base">
                                            <p:cTn id="89"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p:bldP spid="3" grpId="1"/>
          <p:bldP spid="4" grpId="0"/>
          <p:bldP spid="4" grpId="1"/>
          <p:bldP spid="2" grpId="0"/>
          <p:bldP spid="2" grpId="1"/>
          <p:bldP spid="6" grpId="0" animBg="1"/>
          <p:bldP spid="9" grpId="0" animBg="1"/>
          <p:bldP spid="12" grpId="0" animBg="1"/>
          <p:bldP spid="23" grpId="0" animBg="1"/>
          <p:bldP spid="24"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9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decel="9000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0-#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decel="9000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000" fill="hold"/>
                                            <p:tgtEl>
                                              <p:spTgt spid="2"/>
                                            </p:tgtEl>
                                            <p:attrNameLst>
                                              <p:attrName>ppt_x</p:attrName>
                                            </p:attrNameLst>
                                          </p:cBhvr>
                                          <p:tavLst>
                                            <p:tav tm="0">
                                              <p:val>
                                                <p:strVal val="0-#ppt_w/2"/>
                                              </p:val>
                                            </p:tav>
                                            <p:tav tm="100000">
                                              <p:val>
                                                <p:strVal val="#ppt_x"/>
                                              </p:val>
                                            </p:tav>
                                          </p:tavLst>
                                        </p:anim>
                                        <p:anim calcmode="lin" valueType="num">
                                          <p:cBhvr additive="base">
                                            <p:cTn id="16" dur="1000" fill="hold"/>
                                            <p:tgtEl>
                                              <p:spTgt spid="2"/>
                                            </p:tgtEl>
                                            <p:attrNameLst>
                                              <p:attrName>ppt_y</p:attrName>
                                            </p:attrNameLst>
                                          </p:cBhvr>
                                          <p:tavLst>
                                            <p:tav tm="0">
                                              <p:val>
                                                <p:strVal val="#ppt_y"/>
                                              </p:val>
                                            </p:tav>
                                            <p:tav tm="100000">
                                              <p:val>
                                                <p:strVal val="#ppt_y"/>
                                              </p:val>
                                            </p:tav>
                                          </p:tavLst>
                                        </p:anim>
                                      </p:childTnLst>
                                    </p:cTn>
                                  </p:par>
                                  <p:par>
                                    <p:cTn id="17" presetID="10" presetClass="entr" presetSubtype="0" fill="hold" grpId="1"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childTnLst>
                                    </p:cTn>
                                  </p:par>
                                </p:childTnLst>
                              </p:cTn>
                            </p:par>
                            <p:par>
                              <p:cTn id="26" fill="hold">
                                <p:stCondLst>
                                  <p:cond delay="1000"/>
                                </p:stCondLst>
                                <p:childTnLst>
                                  <p:par>
                                    <p:cTn id="27" presetID="16" presetClass="entr" presetSubtype="37"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outVertical)">
                                          <p:cBhvr>
                                            <p:cTn id="29" dur="1000"/>
                                            <p:tgtEl>
                                              <p:spTgt spid="6"/>
                                            </p:tgtEl>
                                          </p:cBhvr>
                                        </p:animEffect>
                                      </p:childTnLst>
                                    </p:cTn>
                                  </p:par>
                                  <p:par>
                                    <p:cTn id="30" presetID="6" presetClass="entr" presetSubtype="32"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circle(out)">
                                          <p:cBhvr>
                                            <p:cTn id="32" dur="1000"/>
                                            <p:tgtEl>
                                              <p:spTgt spid="22"/>
                                            </p:tgtEl>
                                          </p:cBhvr>
                                        </p:animEffect>
                                      </p:childTnLst>
                                    </p:cTn>
                                  </p:par>
                                </p:childTnLst>
                              </p:cTn>
                            </p:par>
                            <p:par>
                              <p:cTn id="33" fill="hold">
                                <p:stCondLst>
                                  <p:cond delay="2000"/>
                                </p:stCondLst>
                                <p:childTnLst>
                                  <p:par>
                                    <p:cTn id="34" presetID="22" presetClass="entr" presetSubtype="4"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down)">
                                          <p:cBhvr>
                                            <p:cTn id="36" dur="1000"/>
                                            <p:tgtEl>
                                              <p:spTgt spid="7"/>
                                            </p:tgtEl>
                                          </p:cBhvr>
                                        </p:animEffect>
                                      </p:childTnLst>
                                    </p:cTn>
                                  </p:par>
                                </p:childTnLst>
                              </p:cTn>
                            </p:par>
                            <p:par>
                              <p:cTn id="37" fill="hold">
                                <p:stCondLst>
                                  <p:cond delay="3000"/>
                                </p:stCondLst>
                                <p:childTnLst>
                                  <p:par>
                                    <p:cTn id="38" presetID="53" presetClass="entr" presetSubtype="16"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500" fill="hold"/>
                                            <p:tgtEl>
                                              <p:spTgt spid="9"/>
                                            </p:tgtEl>
                                            <p:attrNameLst>
                                              <p:attrName>ppt_w</p:attrName>
                                            </p:attrNameLst>
                                          </p:cBhvr>
                                          <p:tavLst>
                                            <p:tav tm="0">
                                              <p:val>
                                                <p:fltVal val="0"/>
                                              </p:val>
                                            </p:tav>
                                            <p:tav tm="100000">
                                              <p:val>
                                                <p:strVal val="#ppt_w"/>
                                              </p:val>
                                            </p:tav>
                                          </p:tavLst>
                                        </p:anim>
                                        <p:anim calcmode="lin" valueType="num">
                                          <p:cBhvr>
                                            <p:cTn id="41" dur="500" fill="hold"/>
                                            <p:tgtEl>
                                              <p:spTgt spid="9"/>
                                            </p:tgtEl>
                                            <p:attrNameLst>
                                              <p:attrName>ppt_h</p:attrName>
                                            </p:attrNameLst>
                                          </p:cBhvr>
                                          <p:tavLst>
                                            <p:tav tm="0">
                                              <p:val>
                                                <p:fltVal val="0"/>
                                              </p:val>
                                            </p:tav>
                                            <p:tav tm="100000">
                                              <p:val>
                                                <p:strVal val="#ppt_h"/>
                                              </p:val>
                                            </p:tav>
                                          </p:tavLst>
                                        </p:anim>
                                        <p:animEffect transition="in" filter="fade">
                                          <p:cBhvr>
                                            <p:cTn id="42" dur="500"/>
                                            <p:tgtEl>
                                              <p:spTgt spid="9"/>
                                            </p:tgtEl>
                                          </p:cBhvr>
                                        </p:animEffect>
                                      </p:childTnLst>
                                    </p:cTn>
                                  </p:par>
                                  <p:par>
                                    <p:cTn id="43" presetID="42" presetClass="entr" presetSubtype="0" fill="hold" nodeType="with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fade">
                                          <p:cBhvr>
                                            <p:cTn id="45" dur="1000"/>
                                            <p:tgtEl>
                                              <p:spTgt spid="31"/>
                                            </p:tgtEl>
                                          </p:cBhvr>
                                        </p:animEffect>
                                        <p:anim calcmode="lin" valueType="num">
                                          <p:cBhvr>
                                            <p:cTn id="46" dur="1000" fill="hold"/>
                                            <p:tgtEl>
                                              <p:spTgt spid="31"/>
                                            </p:tgtEl>
                                            <p:attrNameLst>
                                              <p:attrName>ppt_x</p:attrName>
                                            </p:attrNameLst>
                                          </p:cBhvr>
                                          <p:tavLst>
                                            <p:tav tm="0">
                                              <p:val>
                                                <p:strVal val="#ppt_x"/>
                                              </p:val>
                                            </p:tav>
                                            <p:tav tm="100000">
                                              <p:val>
                                                <p:strVal val="#ppt_x"/>
                                              </p:val>
                                            </p:tav>
                                          </p:tavLst>
                                        </p:anim>
                                        <p:anim calcmode="lin" valueType="num">
                                          <p:cBhvr>
                                            <p:cTn id="47" dur="1000" fill="hold"/>
                                            <p:tgtEl>
                                              <p:spTgt spid="31"/>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500" fill="hold"/>
                                            <p:tgtEl>
                                              <p:spTgt spid="12"/>
                                            </p:tgtEl>
                                            <p:attrNameLst>
                                              <p:attrName>ppt_w</p:attrName>
                                            </p:attrNameLst>
                                          </p:cBhvr>
                                          <p:tavLst>
                                            <p:tav tm="0">
                                              <p:val>
                                                <p:fltVal val="0"/>
                                              </p:val>
                                            </p:tav>
                                            <p:tav tm="100000">
                                              <p:val>
                                                <p:strVal val="#ppt_w"/>
                                              </p:val>
                                            </p:tav>
                                          </p:tavLst>
                                        </p:anim>
                                        <p:anim calcmode="lin" valueType="num">
                                          <p:cBhvr>
                                            <p:cTn id="52" dur="500" fill="hold"/>
                                            <p:tgtEl>
                                              <p:spTgt spid="12"/>
                                            </p:tgtEl>
                                            <p:attrNameLst>
                                              <p:attrName>ppt_h</p:attrName>
                                            </p:attrNameLst>
                                          </p:cBhvr>
                                          <p:tavLst>
                                            <p:tav tm="0">
                                              <p:val>
                                                <p:fltVal val="0"/>
                                              </p:val>
                                            </p:tav>
                                            <p:tav tm="100000">
                                              <p:val>
                                                <p:strVal val="#ppt_h"/>
                                              </p:val>
                                            </p:tav>
                                          </p:tavLst>
                                        </p:anim>
                                        <p:animEffect transition="in" filter="fade">
                                          <p:cBhvr>
                                            <p:cTn id="53" dur="500"/>
                                            <p:tgtEl>
                                              <p:spTgt spid="12"/>
                                            </p:tgtEl>
                                          </p:cBhvr>
                                        </p:animEffect>
                                      </p:childTnLst>
                                    </p:cTn>
                                  </p:par>
                                  <p:par>
                                    <p:cTn id="54" presetID="42" presetClass="entr" presetSubtype="0" fill="hold" nodeType="with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fade">
                                          <p:cBhvr>
                                            <p:cTn id="56" dur="1000"/>
                                            <p:tgtEl>
                                              <p:spTgt spid="34"/>
                                            </p:tgtEl>
                                          </p:cBhvr>
                                        </p:animEffect>
                                        <p:anim calcmode="lin" valueType="num">
                                          <p:cBhvr>
                                            <p:cTn id="57" dur="1000" fill="hold"/>
                                            <p:tgtEl>
                                              <p:spTgt spid="34"/>
                                            </p:tgtEl>
                                            <p:attrNameLst>
                                              <p:attrName>ppt_x</p:attrName>
                                            </p:attrNameLst>
                                          </p:cBhvr>
                                          <p:tavLst>
                                            <p:tav tm="0">
                                              <p:val>
                                                <p:strVal val="#ppt_x"/>
                                              </p:val>
                                            </p:tav>
                                            <p:tav tm="100000">
                                              <p:val>
                                                <p:strVal val="#ppt_x"/>
                                              </p:val>
                                            </p:tav>
                                          </p:tavLst>
                                        </p:anim>
                                        <p:anim calcmode="lin" valueType="num">
                                          <p:cBhvr>
                                            <p:cTn id="58" dur="1000" fill="hold"/>
                                            <p:tgtEl>
                                              <p:spTgt spid="34"/>
                                            </p:tgtEl>
                                            <p:attrNameLst>
                                              <p:attrName>ppt_y</p:attrName>
                                            </p:attrNameLst>
                                          </p:cBhvr>
                                          <p:tavLst>
                                            <p:tav tm="0">
                                              <p:val>
                                                <p:strVal val="#ppt_y+.1"/>
                                              </p:val>
                                            </p:tav>
                                            <p:tav tm="100000">
                                              <p:val>
                                                <p:strVal val="#ppt_y"/>
                                              </p:val>
                                            </p:tav>
                                          </p:tavLst>
                                        </p:anim>
                                      </p:childTnLst>
                                    </p:cTn>
                                  </p:par>
                                </p:childTnLst>
                              </p:cTn>
                            </p:par>
                            <p:par>
                              <p:cTn id="59" fill="hold">
                                <p:stCondLst>
                                  <p:cond delay="40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42" presetClass="entr" presetSubtype="0" fill="hold" nodeType="with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1000"/>
                                            <p:tgtEl>
                                              <p:spTgt spid="25"/>
                                            </p:tgtEl>
                                          </p:cBhvr>
                                        </p:animEffect>
                                        <p:anim calcmode="lin" valueType="num">
                                          <p:cBhvr>
                                            <p:cTn id="68" dur="1000" fill="hold"/>
                                            <p:tgtEl>
                                              <p:spTgt spid="25"/>
                                            </p:tgtEl>
                                            <p:attrNameLst>
                                              <p:attrName>ppt_x</p:attrName>
                                            </p:attrNameLst>
                                          </p:cBhvr>
                                          <p:tavLst>
                                            <p:tav tm="0">
                                              <p:val>
                                                <p:strVal val="#ppt_x"/>
                                              </p:val>
                                            </p:tav>
                                            <p:tav tm="100000">
                                              <p:val>
                                                <p:strVal val="#ppt_x"/>
                                              </p:val>
                                            </p:tav>
                                          </p:tavLst>
                                        </p:anim>
                                        <p:anim calcmode="lin" valueType="num">
                                          <p:cBhvr>
                                            <p:cTn id="69" dur="1000" fill="hold"/>
                                            <p:tgtEl>
                                              <p:spTgt spid="25"/>
                                            </p:tgtEl>
                                            <p:attrNameLst>
                                              <p:attrName>ppt_y</p:attrName>
                                            </p:attrNameLst>
                                          </p:cBhvr>
                                          <p:tavLst>
                                            <p:tav tm="0">
                                              <p:val>
                                                <p:strVal val="#ppt_y+.1"/>
                                              </p:val>
                                            </p:tav>
                                            <p:tav tm="100000">
                                              <p:val>
                                                <p:strVal val="#ppt_y"/>
                                              </p:val>
                                            </p:tav>
                                          </p:tavLst>
                                        </p:anim>
                                      </p:childTnLst>
                                    </p:cTn>
                                  </p:par>
                                </p:childTnLst>
                              </p:cTn>
                            </p:par>
                            <p:par>
                              <p:cTn id="70" fill="hold">
                                <p:stCondLst>
                                  <p:cond delay="450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500" fill="hold"/>
                                            <p:tgtEl>
                                              <p:spTgt spid="23"/>
                                            </p:tgtEl>
                                            <p:attrNameLst>
                                              <p:attrName>ppt_w</p:attrName>
                                            </p:attrNameLst>
                                          </p:cBhvr>
                                          <p:tavLst>
                                            <p:tav tm="0">
                                              <p:val>
                                                <p:fltVal val="0"/>
                                              </p:val>
                                            </p:tav>
                                            <p:tav tm="100000">
                                              <p:val>
                                                <p:strVal val="#ppt_w"/>
                                              </p:val>
                                            </p:tav>
                                          </p:tavLst>
                                        </p:anim>
                                        <p:anim calcmode="lin" valueType="num">
                                          <p:cBhvr>
                                            <p:cTn id="74" dur="500" fill="hold"/>
                                            <p:tgtEl>
                                              <p:spTgt spid="23"/>
                                            </p:tgtEl>
                                            <p:attrNameLst>
                                              <p:attrName>ppt_h</p:attrName>
                                            </p:attrNameLst>
                                          </p:cBhvr>
                                          <p:tavLst>
                                            <p:tav tm="0">
                                              <p:val>
                                                <p:fltVal val="0"/>
                                              </p:val>
                                            </p:tav>
                                            <p:tav tm="100000">
                                              <p:val>
                                                <p:strVal val="#ppt_h"/>
                                              </p:val>
                                            </p:tav>
                                          </p:tavLst>
                                        </p:anim>
                                        <p:animEffect transition="in" filter="fade">
                                          <p:cBhvr>
                                            <p:cTn id="75" dur="500"/>
                                            <p:tgtEl>
                                              <p:spTgt spid="23"/>
                                            </p:tgtEl>
                                          </p:cBhvr>
                                        </p:animEffect>
                                      </p:childTnLst>
                                    </p:cTn>
                                  </p:par>
                                  <p:par>
                                    <p:cTn id="76" presetID="42" presetClass="entr" presetSubtype="0" fill="hold" nodeType="with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fade">
                                          <p:cBhvr>
                                            <p:cTn id="78" dur="1000"/>
                                            <p:tgtEl>
                                              <p:spTgt spid="28"/>
                                            </p:tgtEl>
                                          </p:cBhvr>
                                        </p:animEffect>
                                        <p:anim calcmode="lin" valueType="num">
                                          <p:cBhvr>
                                            <p:cTn id="79" dur="1000" fill="hold"/>
                                            <p:tgtEl>
                                              <p:spTgt spid="28"/>
                                            </p:tgtEl>
                                            <p:attrNameLst>
                                              <p:attrName>ppt_x</p:attrName>
                                            </p:attrNameLst>
                                          </p:cBhvr>
                                          <p:tavLst>
                                            <p:tav tm="0">
                                              <p:val>
                                                <p:strVal val="#ppt_x"/>
                                              </p:val>
                                            </p:tav>
                                            <p:tav tm="100000">
                                              <p:val>
                                                <p:strVal val="#ppt_x"/>
                                              </p:val>
                                            </p:tav>
                                          </p:tavLst>
                                        </p:anim>
                                        <p:anim calcmode="lin" valueType="num">
                                          <p:cBhvr>
                                            <p:cTn id="80" dur="1000" fill="hold"/>
                                            <p:tgtEl>
                                              <p:spTgt spid="28"/>
                                            </p:tgtEl>
                                            <p:attrNameLst>
                                              <p:attrName>ppt_y</p:attrName>
                                            </p:attrNameLst>
                                          </p:cBhvr>
                                          <p:tavLst>
                                            <p:tav tm="0">
                                              <p:val>
                                                <p:strVal val="#ppt_y+.1"/>
                                              </p:val>
                                            </p:tav>
                                            <p:tav tm="100000">
                                              <p:val>
                                                <p:strVal val="#ppt_y"/>
                                              </p:val>
                                            </p:tav>
                                          </p:tavLst>
                                        </p:anim>
                                      </p:childTnLst>
                                    </p:cTn>
                                  </p:par>
                                </p:childTnLst>
                              </p:cTn>
                            </p:par>
                            <p:par>
                              <p:cTn id="81" fill="hold">
                                <p:stCondLst>
                                  <p:cond delay="5000"/>
                                </p:stCondLst>
                                <p:childTnLst>
                                  <p:par>
                                    <p:cTn id="82" presetID="2" presetClass="entr" presetSubtype="8" fill="hold" nodeType="afterEffect">
                                      <p:stCondLst>
                                        <p:cond delay="0"/>
                                      </p:stCondLst>
                                      <p:childTnLst>
                                        <p:set>
                                          <p:cBhvr>
                                            <p:cTn id="83" dur="1" fill="hold">
                                              <p:stCondLst>
                                                <p:cond delay="0"/>
                                              </p:stCondLst>
                                            </p:cTn>
                                            <p:tgtEl>
                                              <p:spTgt spid="5"/>
                                            </p:tgtEl>
                                            <p:attrNameLst>
                                              <p:attrName>style.visibility</p:attrName>
                                            </p:attrNameLst>
                                          </p:cBhvr>
                                          <p:to>
                                            <p:strVal val="visible"/>
                                          </p:to>
                                        </p:set>
                                        <p:anim calcmode="lin" valueType="num">
                                          <p:cBhvr additive="base">
                                            <p:cTn id="84" dur="1000" fill="hold"/>
                                            <p:tgtEl>
                                              <p:spTgt spid="5"/>
                                            </p:tgtEl>
                                            <p:attrNameLst>
                                              <p:attrName>ppt_x</p:attrName>
                                            </p:attrNameLst>
                                          </p:cBhvr>
                                          <p:tavLst>
                                            <p:tav tm="0">
                                              <p:val>
                                                <p:strVal val="0-#ppt_w/2"/>
                                              </p:val>
                                            </p:tav>
                                            <p:tav tm="100000">
                                              <p:val>
                                                <p:strVal val="#ppt_x"/>
                                              </p:val>
                                            </p:tav>
                                          </p:tavLst>
                                        </p:anim>
                                        <p:anim calcmode="lin" valueType="num">
                                          <p:cBhvr additive="base">
                                            <p:cTn id="85" dur="1000" fill="hold"/>
                                            <p:tgtEl>
                                              <p:spTgt spid="5"/>
                                            </p:tgtEl>
                                            <p:attrNameLst>
                                              <p:attrName>ppt_y</p:attrName>
                                            </p:attrNameLst>
                                          </p:cBhvr>
                                          <p:tavLst>
                                            <p:tav tm="0">
                                              <p:val>
                                                <p:strVal val="#ppt_y"/>
                                              </p:val>
                                            </p:tav>
                                            <p:tav tm="100000">
                                              <p:val>
                                                <p:strVal val="#ppt_y"/>
                                              </p:val>
                                            </p:tav>
                                          </p:tavLst>
                                        </p:anim>
                                      </p:childTnLst>
                                    </p:cTn>
                                  </p:par>
                                  <p:par>
                                    <p:cTn id="86" presetID="2" presetClass="entr" presetSubtype="2" fill="hold" nodeType="with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1000" fill="hold"/>
                                            <p:tgtEl>
                                              <p:spTgt spid="8"/>
                                            </p:tgtEl>
                                            <p:attrNameLst>
                                              <p:attrName>ppt_x</p:attrName>
                                            </p:attrNameLst>
                                          </p:cBhvr>
                                          <p:tavLst>
                                            <p:tav tm="0">
                                              <p:val>
                                                <p:strVal val="1+#ppt_w/2"/>
                                              </p:val>
                                            </p:tav>
                                            <p:tav tm="100000">
                                              <p:val>
                                                <p:strVal val="#ppt_x"/>
                                              </p:val>
                                            </p:tav>
                                          </p:tavLst>
                                        </p:anim>
                                        <p:anim calcmode="lin" valueType="num">
                                          <p:cBhvr additive="base">
                                            <p:cTn id="89"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p:bldP spid="3" grpId="1"/>
          <p:bldP spid="4" grpId="0"/>
          <p:bldP spid="4" grpId="1"/>
          <p:bldP spid="2" grpId="0"/>
          <p:bldP spid="2" grpId="1"/>
          <p:bldP spid="6" grpId="0" animBg="1"/>
          <p:bldP spid="9" grpId="0" animBg="1"/>
          <p:bldP spid="12" grpId="0" animBg="1"/>
          <p:bldP spid="23" grpId="0" animBg="1"/>
          <p:bldP spid="24" grpId="0" animBg="1"/>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82680" y="356755"/>
            <a:ext cx="6211452" cy="707886"/>
          </a:xfrm>
          <a:prstGeom prst="rect">
            <a:avLst/>
          </a:prstGeom>
          <a:noFill/>
        </p:spPr>
        <p:txBody>
          <a:bodyPr wrap="square" rtlCol="0">
            <a:spAutoFit/>
          </a:bodyPr>
          <a:lstStyle/>
          <a:p>
            <a:r>
              <a:rPr lang="zh-CN" altLang="en-US" sz="4000" dirty="0">
                <a:solidFill>
                  <a:srgbClr val="2B2B2B"/>
                </a:solidFill>
                <a:cs typeface="+mn-ea"/>
                <a:sym typeface="+mn-lt"/>
              </a:rPr>
              <a:t>项目和市场分析</a:t>
            </a:r>
            <a:endParaRPr lang="zh-CN" altLang="en-US" sz="4000" dirty="0">
              <a:solidFill>
                <a:srgbClr val="2B2B2B"/>
              </a:solidFill>
              <a:cs typeface="+mn-ea"/>
              <a:sym typeface="+mn-lt"/>
            </a:endParaRPr>
          </a:p>
        </p:txBody>
      </p:sp>
      <p:sp>
        <p:nvSpPr>
          <p:cNvPr id="4" name="矩形 3"/>
          <p:cNvSpPr/>
          <p:nvPr/>
        </p:nvSpPr>
        <p:spPr>
          <a:xfrm>
            <a:off x="1091538" y="918747"/>
            <a:ext cx="6211452" cy="317010"/>
          </a:xfrm>
          <a:prstGeom prst="rect">
            <a:avLst/>
          </a:prstGeom>
          <a:noFill/>
        </p:spPr>
        <p:txBody>
          <a:bodyPr wrap="square" rtlCol="0">
            <a:spAutoFit/>
          </a:bodyPr>
          <a:lstStyle/>
          <a:p>
            <a:pPr>
              <a:lnSpc>
                <a:spcPct val="80000"/>
              </a:lnSpc>
            </a:pPr>
            <a:r>
              <a:rPr lang="zh-CN" altLang="en-US" sz="900" dirty="0">
                <a:solidFill>
                  <a:srgbClr val="A6A6A6"/>
                </a:solidFill>
                <a:cs typeface="+mn-ea"/>
                <a:sym typeface="+mn-lt"/>
              </a:rPr>
              <a:t>The business plan is a written material which is compiled and </a:t>
            </a:r>
            <a:endParaRPr lang="en-US" altLang="zh-CN" sz="900" dirty="0">
              <a:solidFill>
                <a:srgbClr val="A6A6A6"/>
              </a:solidFill>
              <a:cs typeface="+mn-ea"/>
              <a:sym typeface="+mn-lt"/>
            </a:endParaRPr>
          </a:p>
          <a:p>
            <a:pPr>
              <a:lnSpc>
                <a:spcPct val="80000"/>
              </a:lnSpc>
            </a:pPr>
            <a:r>
              <a:rPr lang="zh-CN" altLang="en-US" sz="900" dirty="0">
                <a:solidFill>
                  <a:srgbClr val="A6A6A6"/>
                </a:solidFill>
                <a:cs typeface="+mn-ea"/>
                <a:sym typeface="+mn-lt"/>
              </a:rPr>
              <a:t>arranged by the company</a:t>
            </a:r>
            <a:endParaRPr lang="zh-CN" altLang="en-US" sz="900" dirty="0">
              <a:solidFill>
                <a:srgbClr val="C4C4C4"/>
              </a:solidFill>
              <a:cs typeface="+mn-ea"/>
              <a:sym typeface="+mn-lt"/>
            </a:endParaRPr>
          </a:p>
        </p:txBody>
      </p:sp>
      <p:sp>
        <p:nvSpPr>
          <p:cNvPr id="2" name="文本框 1"/>
          <p:cNvSpPr txBox="1"/>
          <p:nvPr/>
        </p:nvSpPr>
        <p:spPr>
          <a:xfrm>
            <a:off x="-40758" y="188753"/>
            <a:ext cx="1452091" cy="1323439"/>
          </a:xfrm>
          <a:prstGeom prst="rect">
            <a:avLst/>
          </a:prstGeom>
          <a:noFill/>
        </p:spPr>
        <p:txBody>
          <a:bodyPr wrap="square" rtlCol="0">
            <a:spAutoFit/>
          </a:bodyPr>
          <a:lstStyle/>
          <a:p>
            <a:pPr algn="ctr"/>
            <a:r>
              <a:rPr lang="en-US" altLang="zh-CN" sz="8000" dirty="0">
                <a:solidFill>
                  <a:srgbClr val="2B2B2B"/>
                </a:solidFill>
                <a:cs typeface="+mn-ea"/>
                <a:sym typeface="+mn-lt"/>
              </a:rPr>
              <a:t>3</a:t>
            </a:r>
            <a:endParaRPr lang="zh-CN" altLang="en-US" sz="8000" dirty="0">
              <a:solidFill>
                <a:srgbClr val="2B2B2B"/>
              </a:solidFill>
              <a:cs typeface="+mn-ea"/>
              <a:sym typeface="+mn-lt"/>
            </a:endParaRPr>
          </a:p>
        </p:txBody>
      </p:sp>
      <p:cxnSp>
        <p:nvCxnSpPr>
          <p:cNvPr id="85" name="直接连接符 84"/>
          <p:cNvCxnSpPr/>
          <p:nvPr/>
        </p:nvCxnSpPr>
        <p:spPr>
          <a:xfrm>
            <a:off x="6160256" y="2910916"/>
            <a:ext cx="4974488" cy="0"/>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a:off x="6160256" y="4260916"/>
            <a:ext cx="4974488" cy="0"/>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nvGrpSpPr>
          <p:cNvPr id="179" name="组合 178"/>
          <p:cNvGrpSpPr/>
          <p:nvPr/>
        </p:nvGrpSpPr>
        <p:grpSpPr>
          <a:xfrm>
            <a:off x="6152418" y="2141884"/>
            <a:ext cx="4418386" cy="756277"/>
            <a:chOff x="8351808" y="2430505"/>
            <a:chExt cx="4418386" cy="756277"/>
          </a:xfrm>
        </p:grpSpPr>
        <p:sp>
          <p:nvSpPr>
            <p:cNvPr id="180" name="Title 20"/>
            <p:cNvSpPr txBox="1"/>
            <p:nvPr/>
          </p:nvSpPr>
          <p:spPr>
            <a:xfrm>
              <a:off x="8503293" y="2430505"/>
              <a:ext cx="1769217" cy="276999"/>
            </a:xfrm>
            <a:prstGeom prst="rect">
              <a:avLst/>
            </a:prstGeom>
          </p:spPr>
          <p:txBody>
            <a:bodyPr vert="horz" wrap="square" lIns="121893" tIns="0" rIns="121893"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zh-CN" altLang="en-US" sz="1800" b="1" dirty="0">
                  <a:solidFill>
                    <a:schemeClr val="tx1">
                      <a:lumMod val="75000"/>
                      <a:lumOff val="25000"/>
                    </a:schemeClr>
                  </a:solidFill>
                  <a:latin typeface="+mn-lt"/>
                  <a:ea typeface="+mn-ea"/>
                  <a:cs typeface="+mn-ea"/>
                  <a:sym typeface="+mn-lt"/>
                </a:rPr>
                <a:t>输入文本</a:t>
              </a:r>
              <a:endParaRPr lang="zh-CN" altLang="en-US" sz="1800" b="1" dirty="0">
                <a:solidFill>
                  <a:schemeClr val="tx1">
                    <a:lumMod val="75000"/>
                    <a:lumOff val="25000"/>
                  </a:schemeClr>
                </a:solidFill>
                <a:latin typeface="+mn-lt"/>
                <a:ea typeface="+mn-ea"/>
                <a:cs typeface="+mn-ea"/>
                <a:sym typeface="+mn-lt"/>
              </a:endParaRPr>
            </a:p>
          </p:txBody>
        </p:sp>
        <p:sp>
          <p:nvSpPr>
            <p:cNvPr id="181" name="Title 20"/>
            <p:cNvSpPr txBox="1"/>
            <p:nvPr/>
          </p:nvSpPr>
          <p:spPr>
            <a:xfrm>
              <a:off x="8351808" y="2672695"/>
              <a:ext cx="4418386" cy="514087"/>
            </a:xfrm>
            <a:prstGeom prst="rect">
              <a:avLst/>
            </a:prstGeom>
          </p:spPr>
          <p:txBody>
            <a:bodyPr vert="horz" wrap="square" lIns="121893" tIns="60946" rIns="121893" bIns="60946"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marL="171450" indent="-171450" algn="l">
                <a:lnSpc>
                  <a:spcPct val="150000"/>
                </a:lnSpc>
                <a:buFont typeface="Arial" panose="020B0604020202020204" pitchFamily="34" charset="0"/>
                <a:buChar char="•"/>
              </a:pPr>
              <a:r>
                <a:rPr lang="zh-CN" altLang="en-US" sz="900" dirty="0">
                  <a:solidFill>
                    <a:schemeClr val="tx1">
                      <a:lumMod val="75000"/>
                      <a:lumOff val="25000"/>
                    </a:schemeClr>
                  </a:solidFill>
                  <a:latin typeface="+mn-lt"/>
                  <a:ea typeface="+mn-ea"/>
                  <a:cs typeface="+mn-ea"/>
                  <a:sym typeface="+mn-lt"/>
                </a:rPr>
                <a:t>这里可以添加主要内容这里可以添加主要内容这里可以添加主要内容这里可以添加主要内容这里可以添加主要内容这里可以添加主要内容</a:t>
              </a:r>
              <a:endParaRPr lang="en-US" altLang="zh-CN" sz="900" dirty="0">
                <a:solidFill>
                  <a:schemeClr val="tx1">
                    <a:lumMod val="75000"/>
                    <a:lumOff val="25000"/>
                  </a:schemeClr>
                </a:solidFill>
                <a:latin typeface="+mn-lt"/>
                <a:ea typeface="+mn-ea"/>
                <a:cs typeface="+mn-ea"/>
                <a:sym typeface="+mn-lt"/>
              </a:endParaRPr>
            </a:p>
          </p:txBody>
        </p:sp>
      </p:grpSp>
      <p:grpSp>
        <p:nvGrpSpPr>
          <p:cNvPr id="182" name="组合 181"/>
          <p:cNvGrpSpPr/>
          <p:nvPr/>
        </p:nvGrpSpPr>
        <p:grpSpPr>
          <a:xfrm>
            <a:off x="6152418" y="3480143"/>
            <a:ext cx="4418386" cy="756277"/>
            <a:chOff x="8351808" y="2430505"/>
            <a:chExt cx="4418386" cy="756277"/>
          </a:xfrm>
        </p:grpSpPr>
        <p:sp>
          <p:nvSpPr>
            <p:cNvPr id="183" name="Title 20"/>
            <p:cNvSpPr txBox="1"/>
            <p:nvPr/>
          </p:nvSpPr>
          <p:spPr>
            <a:xfrm>
              <a:off x="8503293" y="2430505"/>
              <a:ext cx="1769217" cy="276999"/>
            </a:xfrm>
            <a:prstGeom prst="rect">
              <a:avLst/>
            </a:prstGeom>
          </p:spPr>
          <p:txBody>
            <a:bodyPr vert="horz" wrap="square" lIns="121893" tIns="0" rIns="121893"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zh-CN" altLang="en-US" sz="1800" b="1" dirty="0">
                  <a:solidFill>
                    <a:schemeClr val="tx1">
                      <a:lumMod val="75000"/>
                      <a:lumOff val="25000"/>
                    </a:schemeClr>
                  </a:solidFill>
                  <a:latin typeface="+mn-lt"/>
                  <a:ea typeface="+mn-ea"/>
                  <a:cs typeface="+mn-ea"/>
                  <a:sym typeface="+mn-lt"/>
                </a:rPr>
                <a:t>输入文本</a:t>
              </a:r>
              <a:endParaRPr lang="zh-CN" altLang="en-US" sz="1800" b="1" dirty="0">
                <a:solidFill>
                  <a:schemeClr val="tx1">
                    <a:lumMod val="75000"/>
                    <a:lumOff val="25000"/>
                  </a:schemeClr>
                </a:solidFill>
                <a:latin typeface="+mn-lt"/>
                <a:ea typeface="+mn-ea"/>
                <a:cs typeface="+mn-ea"/>
                <a:sym typeface="+mn-lt"/>
              </a:endParaRPr>
            </a:p>
          </p:txBody>
        </p:sp>
        <p:sp>
          <p:nvSpPr>
            <p:cNvPr id="184" name="Title 20"/>
            <p:cNvSpPr txBox="1"/>
            <p:nvPr/>
          </p:nvSpPr>
          <p:spPr>
            <a:xfrm>
              <a:off x="8351808" y="2672695"/>
              <a:ext cx="4418386" cy="514087"/>
            </a:xfrm>
            <a:prstGeom prst="rect">
              <a:avLst/>
            </a:prstGeom>
          </p:spPr>
          <p:txBody>
            <a:bodyPr vert="horz" wrap="square" lIns="121893" tIns="60946" rIns="121893" bIns="60946"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marL="171450" indent="-171450" algn="l">
                <a:lnSpc>
                  <a:spcPct val="150000"/>
                </a:lnSpc>
                <a:buFont typeface="Arial" panose="020B0604020202020204" pitchFamily="34" charset="0"/>
                <a:buChar char="•"/>
              </a:pPr>
              <a:r>
                <a:rPr lang="zh-CN" altLang="en-US" sz="900" dirty="0">
                  <a:solidFill>
                    <a:schemeClr val="tx1">
                      <a:lumMod val="75000"/>
                      <a:lumOff val="25000"/>
                    </a:schemeClr>
                  </a:solidFill>
                  <a:latin typeface="+mn-lt"/>
                  <a:ea typeface="+mn-ea"/>
                  <a:cs typeface="+mn-ea"/>
                  <a:sym typeface="+mn-lt"/>
                </a:rPr>
                <a:t>这里可以添加主要内容这里可以添加主要内容这里可以添加主要内容这里可以添加主要内容这里可以添加主要内容这里可以添加主要内容</a:t>
              </a:r>
              <a:endParaRPr lang="en-US" altLang="zh-CN" sz="900" dirty="0">
                <a:solidFill>
                  <a:schemeClr val="tx1">
                    <a:lumMod val="75000"/>
                    <a:lumOff val="25000"/>
                  </a:schemeClr>
                </a:solidFill>
                <a:latin typeface="+mn-lt"/>
                <a:ea typeface="+mn-ea"/>
                <a:cs typeface="+mn-ea"/>
                <a:sym typeface="+mn-lt"/>
              </a:endParaRPr>
            </a:p>
          </p:txBody>
        </p:sp>
      </p:grpSp>
      <p:grpSp>
        <p:nvGrpSpPr>
          <p:cNvPr id="185" name="组合 184"/>
          <p:cNvGrpSpPr/>
          <p:nvPr/>
        </p:nvGrpSpPr>
        <p:grpSpPr>
          <a:xfrm>
            <a:off x="6152418" y="4722749"/>
            <a:ext cx="4418386" cy="756277"/>
            <a:chOff x="8351808" y="2430505"/>
            <a:chExt cx="4418386" cy="756277"/>
          </a:xfrm>
        </p:grpSpPr>
        <p:sp>
          <p:nvSpPr>
            <p:cNvPr id="186" name="Title 20"/>
            <p:cNvSpPr txBox="1"/>
            <p:nvPr/>
          </p:nvSpPr>
          <p:spPr>
            <a:xfrm>
              <a:off x="8503293" y="2430505"/>
              <a:ext cx="1769217" cy="276999"/>
            </a:xfrm>
            <a:prstGeom prst="rect">
              <a:avLst/>
            </a:prstGeom>
          </p:spPr>
          <p:txBody>
            <a:bodyPr vert="horz" wrap="square" lIns="121893" tIns="0" rIns="121893"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zh-CN" altLang="en-US" sz="1800" b="1" dirty="0">
                  <a:solidFill>
                    <a:schemeClr val="tx1">
                      <a:lumMod val="75000"/>
                      <a:lumOff val="25000"/>
                    </a:schemeClr>
                  </a:solidFill>
                  <a:latin typeface="+mn-lt"/>
                  <a:ea typeface="+mn-ea"/>
                  <a:cs typeface="+mn-ea"/>
                  <a:sym typeface="+mn-lt"/>
                </a:rPr>
                <a:t>输入文本</a:t>
              </a:r>
              <a:endParaRPr lang="zh-CN" altLang="en-US" sz="1800" b="1" dirty="0">
                <a:solidFill>
                  <a:schemeClr val="tx1">
                    <a:lumMod val="75000"/>
                    <a:lumOff val="25000"/>
                  </a:schemeClr>
                </a:solidFill>
                <a:latin typeface="+mn-lt"/>
                <a:ea typeface="+mn-ea"/>
                <a:cs typeface="+mn-ea"/>
                <a:sym typeface="+mn-lt"/>
              </a:endParaRPr>
            </a:p>
          </p:txBody>
        </p:sp>
        <p:sp>
          <p:nvSpPr>
            <p:cNvPr id="187" name="Title 20"/>
            <p:cNvSpPr txBox="1"/>
            <p:nvPr/>
          </p:nvSpPr>
          <p:spPr>
            <a:xfrm>
              <a:off x="8351808" y="2672695"/>
              <a:ext cx="4418386" cy="514087"/>
            </a:xfrm>
            <a:prstGeom prst="rect">
              <a:avLst/>
            </a:prstGeom>
          </p:spPr>
          <p:txBody>
            <a:bodyPr vert="horz" wrap="square" lIns="121893" tIns="60946" rIns="121893" bIns="60946"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marL="171450" indent="-171450" algn="l">
                <a:lnSpc>
                  <a:spcPct val="150000"/>
                </a:lnSpc>
                <a:buFont typeface="Arial" panose="020B0604020202020204" pitchFamily="34" charset="0"/>
                <a:buChar char="•"/>
              </a:pPr>
              <a:r>
                <a:rPr lang="zh-CN" altLang="en-US" sz="900" dirty="0">
                  <a:solidFill>
                    <a:schemeClr val="tx1">
                      <a:lumMod val="75000"/>
                      <a:lumOff val="25000"/>
                    </a:schemeClr>
                  </a:solidFill>
                  <a:latin typeface="+mn-lt"/>
                  <a:ea typeface="+mn-ea"/>
                  <a:cs typeface="+mn-ea"/>
                  <a:sym typeface="+mn-lt"/>
                </a:rPr>
                <a:t>这里可以添加主要内容这里可以添加主要内容这里可以添加主要内容这里可以添加主要内容这里可以添加主要内容这里可以添加主要内容</a:t>
              </a:r>
              <a:endParaRPr lang="en-US" altLang="zh-CN" sz="900" dirty="0">
                <a:solidFill>
                  <a:schemeClr val="tx1">
                    <a:lumMod val="75000"/>
                    <a:lumOff val="25000"/>
                  </a:schemeClr>
                </a:solidFill>
                <a:latin typeface="+mn-lt"/>
                <a:ea typeface="+mn-ea"/>
                <a:cs typeface="+mn-ea"/>
                <a:sym typeface="+mn-lt"/>
              </a:endParaRPr>
            </a:p>
          </p:txBody>
        </p:sp>
      </p:grpSp>
      <p:sp>
        <p:nvSpPr>
          <p:cNvPr id="10" name="矩形 9"/>
          <p:cNvSpPr/>
          <p:nvPr/>
        </p:nvSpPr>
        <p:spPr>
          <a:xfrm>
            <a:off x="1091538" y="1712686"/>
            <a:ext cx="4226832" cy="4190424"/>
          </a:xfrm>
          <a:prstGeom prst="rect">
            <a:avLst/>
          </a:prstGeom>
          <a:solidFill>
            <a:schemeClr val="bg1"/>
          </a:solidFill>
          <a:ln>
            <a:noFill/>
          </a:ln>
          <a:effectLst>
            <a:outerShdw blurRad="444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7" name="组合 6"/>
          <p:cNvGrpSpPr/>
          <p:nvPr/>
        </p:nvGrpSpPr>
        <p:grpSpPr>
          <a:xfrm>
            <a:off x="4826847" y="4642178"/>
            <a:ext cx="983046" cy="983046"/>
            <a:chOff x="4826847" y="4642178"/>
            <a:chExt cx="983046" cy="983046"/>
          </a:xfrm>
        </p:grpSpPr>
        <p:sp>
          <p:nvSpPr>
            <p:cNvPr id="175" name="椭圆 174"/>
            <p:cNvSpPr/>
            <p:nvPr/>
          </p:nvSpPr>
          <p:spPr>
            <a:xfrm>
              <a:off x="4826847" y="4642178"/>
              <a:ext cx="983046" cy="983046"/>
            </a:xfrm>
            <a:prstGeom prst="ellipse">
              <a:avLst/>
            </a:prstGeom>
            <a:blipFill>
              <a:blip r:embed="rId1" cstate="screen"/>
              <a:stretch>
                <a:fillRect/>
              </a:stretch>
            </a:blip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92" name="3d-data-analytics-bars-graphic_38854"/>
            <p:cNvSpPr>
              <a:spLocks noChangeAspect="1"/>
            </p:cNvSpPr>
            <p:nvPr/>
          </p:nvSpPr>
          <p:spPr bwMode="auto">
            <a:xfrm>
              <a:off x="5072608" y="4937633"/>
              <a:ext cx="373362" cy="358548"/>
            </a:xfrm>
            <a:custGeom>
              <a:avLst/>
              <a:gdLst>
                <a:gd name="connsiteX0" fmla="*/ 5829 w 591338"/>
                <a:gd name="connsiteY0" fmla="*/ 343338 h 567877"/>
                <a:gd name="connsiteX1" fmla="*/ 5829 w 591338"/>
                <a:gd name="connsiteY1" fmla="*/ 511327 h 567877"/>
                <a:gd name="connsiteX2" fmla="*/ 87025 w 591338"/>
                <a:gd name="connsiteY2" fmla="*/ 559977 h 567877"/>
                <a:gd name="connsiteX3" fmla="*/ 87025 w 591338"/>
                <a:gd name="connsiteY3" fmla="*/ 383672 h 567877"/>
                <a:gd name="connsiteX4" fmla="*/ 89523 w 591338"/>
                <a:gd name="connsiteY4" fmla="*/ 293025 h 567877"/>
                <a:gd name="connsiteX5" fmla="*/ 91188 w 591338"/>
                <a:gd name="connsiteY5" fmla="*/ 293441 h 567877"/>
                <a:gd name="connsiteX6" fmla="*/ 178213 w 591338"/>
                <a:gd name="connsiteY6" fmla="*/ 335022 h 567877"/>
                <a:gd name="connsiteX7" fmla="*/ 179879 w 591338"/>
                <a:gd name="connsiteY7" fmla="*/ 337933 h 567877"/>
                <a:gd name="connsiteX8" fmla="*/ 179879 w 591338"/>
                <a:gd name="connsiteY8" fmla="*/ 338349 h 567877"/>
                <a:gd name="connsiteX9" fmla="*/ 179879 w 591338"/>
                <a:gd name="connsiteY9" fmla="*/ 512990 h 567877"/>
                <a:gd name="connsiteX10" fmla="*/ 178629 w 591338"/>
                <a:gd name="connsiteY10" fmla="*/ 515485 h 567877"/>
                <a:gd name="connsiteX11" fmla="*/ 92438 w 591338"/>
                <a:gd name="connsiteY11" fmla="*/ 566630 h 567877"/>
                <a:gd name="connsiteX12" fmla="*/ 91605 w 591338"/>
                <a:gd name="connsiteY12" fmla="*/ 567461 h 567877"/>
                <a:gd name="connsiteX13" fmla="*/ 89939 w 591338"/>
                <a:gd name="connsiteY13" fmla="*/ 567877 h 567877"/>
                <a:gd name="connsiteX14" fmla="*/ 88274 w 591338"/>
                <a:gd name="connsiteY14" fmla="*/ 567461 h 567877"/>
                <a:gd name="connsiteX15" fmla="*/ 87857 w 591338"/>
                <a:gd name="connsiteY15" fmla="*/ 566630 h 567877"/>
                <a:gd name="connsiteX16" fmla="*/ 1249 w 591338"/>
                <a:gd name="connsiteY16" fmla="*/ 515485 h 567877"/>
                <a:gd name="connsiteX17" fmla="*/ 0 w 591338"/>
                <a:gd name="connsiteY17" fmla="*/ 512990 h 567877"/>
                <a:gd name="connsiteX18" fmla="*/ 0 w 591338"/>
                <a:gd name="connsiteY18" fmla="*/ 338349 h 567877"/>
                <a:gd name="connsiteX19" fmla="*/ 0 w 591338"/>
                <a:gd name="connsiteY19" fmla="*/ 337933 h 567877"/>
                <a:gd name="connsiteX20" fmla="*/ 0 w 591338"/>
                <a:gd name="connsiteY20" fmla="*/ 337517 h 567877"/>
                <a:gd name="connsiteX21" fmla="*/ 416 w 591338"/>
                <a:gd name="connsiteY21" fmla="*/ 337101 h 567877"/>
                <a:gd name="connsiteX22" fmla="*/ 833 w 591338"/>
                <a:gd name="connsiteY22" fmla="*/ 336685 h 567877"/>
                <a:gd name="connsiteX23" fmla="*/ 833 w 591338"/>
                <a:gd name="connsiteY23" fmla="*/ 336270 h 567877"/>
                <a:gd name="connsiteX24" fmla="*/ 1249 w 591338"/>
                <a:gd name="connsiteY24" fmla="*/ 336270 h 567877"/>
                <a:gd name="connsiteX25" fmla="*/ 1249 w 591338"/>
                <a:gd name="connsiteY25" fmla="*/ 335854 h 567877"/>
                <a:gd name="connsiteX26" fmla="*/ 1666 w 591338"/>
                <a:gd name="connsiteY26" fmla="*/ 335854 h 567877"/>
                <a:gd name="connsiteX27" fmla="*/ 87857 w 591338"/>
                <a:gd name="connsiteY27" fmla="*/ 293441 h 567877"/>
                <a:gd name="connsiteX28" fmla="*/ 89523 w 591338"/>
                <a:gd name="connsiteY28" fmla="*/ 293025 h 567877"/>
                <a:gd name="connsiteX29" fmla="*/ 209057 w 591338"/>
                <a:gd name="connsiteY29" fmla="*/ 240667 h 567877"/>
                <a:gd name="connsiteX30" fmla="*/ 209057 w 591338"/>
                <a:gd name="connsiteY30" fmla="*/ 511333 h 567877"/>
                <a:gd name="connsiteX31" fmla="*/ 290249 w 591338"/>
                <a:gd name="connsiteY31" fmla="*/ 559977 h 567877"/>
                <a:gd name="connsiteX32" fmla="*/ 290249 w 591338"/>
                <a:gd name="connsiteY32" fmla="*/ 281412 h 567877"/>
                <a:gd name="connsiteX33" fmla="*/ 291082 w 591338"/>
                <a:gd name="connsiteY33" fmla="*/ 191191 h 567877"/>
                <a:gd name="connsiteX34" fmla="*/ 293580 w 591338"/>
                <a:gd name="connsiteY34" fmla="*/ 191191 h 567877"/>
                <a:gd name="connsiteX35" fmla="*/ 381434 w 591338"/>
                <a:gd name="connsiteY35" fmla="*/ 232768 h 567877"/>
                <a:gd name="connsiteX36" fmla="*/ 383099 w 591338"/>
                <a:gd name="connsiteY36" fmla="*/ 235262 h 567877"/>
                <a:gd name="connsiteX37" fmla="*/ 383099 w 591338"/>
                <a:gd name="connsiteY37" fmla="*/ 235678 h 567877"/>
                <a:gd name="connsiteX38" fmla="*/ 383099 w 591338"/>
                <a:gd name="connsiteY38" fmla="*/ 236094 h 567877"/>
                <a:gd name="connsiteX39" fmla="*/ 383099 w 591338"/>
                <a:gd name="connsiteY39" fmla="*/ 512996 h 567877"/>
                <a:gd name="connsiteX40" fmla="*/ 381850 w 591338"/>
                <a:gd name="connsiteY40" fmla="*/ 515490 h 567877"/>
                <a:gd name="connsiteX41" fmla="*/ 295662 w 591338"/>
                <a:gd name="connsiteY41" fmla="*/ 566630 h 567877"/>
                <a:gd name="connsiteX42" fmla="*/ 294829 w 591338"/>
                <a:gd name="connsiteY42" fmla="*/ 567461 h 567877"/>
                <a:gd name="connsiteX43" fmla="*/ 293163 w 591338"/>
                <a:gd name="connsiteY43" fmla="*/ 567877 h 567877"/>
                <a:gd name="connsiteX44" fmla="*/ 291498 w 591338"/>
                <a:gd name="connsiteY44" fmla="*/ 567461 h 567877"/>
                <a:gd name="connsiteX45" fmla="*/ 291082 w 591338"/>
                <a:gd name="connsiteY45" fmla="*/ 566630 h 567877"/>
                <a:gd name="connsiteX46" fmla="*/ 204477 w 591338"/>
                <a:gd name="connsiteY46" fmla="*/ 515490 h 567877"/>
                <a:gd name="connsiteX47" fmla="*/ 203228 w 591338"/>
                <a:gd name="connsiteY47" fmla="*/ 512996 h 567877"/>
                <a:gd name="connsiteX48" fmla="*/ 203228 w 591338"/>
                <a:gd name="connsiteY48" fmla="*/ 236094 h 567877"/>
                <a:gd name="connsiteX49" fmla="*/ 203228 w 591338"/>
                <a:gd name="connsiteY49" fmla="*/ 235678 h 567877"/>
                <a:gd name="connsiteX50" fmla="*/ 203228 w 591338"/>
                <a:gd name="connsiteY50" fmla="*/ 235262 h 567877"/>
                <a:gd name="connsiteX51" fmla="*/ 203644 w 591338"/>
                <a:gd name="connsiteY51" fmla="*/ 234846 h 567877"/>
                <a:gd name="connsiteX52" fmla="*/ 203644 w 591338"/>
                <a:gd name="connsiteY52" fmla="*/ 234431 h 567877"/>
                <a:gd name="connsiteX53" fmla="*/ 204061 w 591338"/>
                <a:gd name="connsiteY53" fmla="*/ 234015 h 567877"/>
                <a:gd name="connsiteX54" fmla="*/ 204477 w 591338"/>
                <a:gd name="connsiteY54" fmla="*/ 234015 h 567877"/>
                <a:gd name="connsiteX55" fmla="*/ 204477 w 591338"/>
                <a:gd name="connsiteY55" fmla="*/ 233599 h 567877"/>
                <a:gd name="connsiteX56" fmla="*/ 204893 w 591338"/>
                <a:gd name="connsiteY56" fmla="*/ 233599 h 567877"/>
                <a:gd name="connsiteX57" fmla="*/ 416811 w 591338"/>
                <a:gd name="connsiteY57" fmla="*/ 49792 h 567877"/>
                <a:gd name="connsiteX58" fmla="*/ 416811 w 591338"/>
                <a:gd name="connsiteY58" fmla="*/ 511328 h 567877"/>
                <a:gd name="connsiteX59" fmla="*/ 498451 w 591338"/>
                <a:gd name="connsiteY59" fmla="*/ 559977 h 567877"/>
                <a:gd name="connsiteX60" fmla="*/ 498451 w 591338"/>
                <a:gd name="connsiteY60" fmla="*/ 88877 h 567877"/>
                <a:gd name="connsiteX61" fmla="*/ 499284 w 591338"/>
                <a:gd name="connsiteY61" fmla="*/ 312 h 567877"/>
                <a:gd name="connsiteX62" fmla="*/ 501784 w 591338"/>
                <a:gd name="connsiteY62" fmla="*/ 312 h 567877"/>
                <a:gd name="connsiteX63" fmla="*/ 589672 w 591338"/>
                <a:gd name="connsiteY63" fmla="*/ 41892 h 567877"/>
                <a:gd name="connsiteX64" fmla="*/ 591338 w 591338"/>
                <a:gd name="connsiteY64" fmla="*/ 44386 h 567877"/>
                <a:gd name="connsiteX65" fmla="*/ 591338 w 591338"/>
                <a:gd name="connsiteY65" fmla="*/ 44802 h 567877"/>
                <a:gd name="connsiteX66" fmla="*/ 591338 w 591338"/>
                <a:gd name="connsiteY66" fmla="*/ 45634 h 567877"/>
                <a:gd name="connsiteX67" fmla="*/ 591338 w 591338"/>
                <a:gd name="connsiteY67" fmla="*/ 512992 h 567877"/>
                <a:gd name="connsiteX68" fmla="*/ 590088 w 591338"/>
                <a:gd name="connsiteY68" fmla="*/ 515486 h 567877"/>
                <a:gd name="connsiteX69" fmla="*/ 503450 w 591338"/>
                <a:gd name="connsiteY69" fmla="*/ 567045 h 567877"/>
                <a:gd name="connsiteX70" fmla="*/ 503033 w 591338"/>
                <a:gd name="connsiteY70" fmla="*/ 567461 h 567877"/>
                <a:gd name="connsiteX71" fmla="*/ 501367 w 591338"/>
                <a:gd name="connsiteY71" fmla="*/ 567877 h 567877"/>
                <a:gd name="connsiteX72" fmla="*/ 499701 w 591338"/>
                <a:gd name="connsiteY72" fmla="*/ 567461 h 567877"/>
                <a:gd name="connsiteX73" fmla="*/ 498868 w 591338"/>
                <a:gd name="connsiteY73" fmla="*/ 566630 h 567877"/>
                <a:gd name="connsiteX74" fmla="*/ 412646 w 591338"/>
                <a:gd name="connsiteY74" fmla="*/ 515486 h 567877"/>
                <a:gd name="connsiteX75" fmla="*/ 411396 w 591338"/>
                <a:gd name="connsiteY75" fmla="*/ 512992 h 567877"/>
                <a:gd name="connsiteX76" fmla="*/ 411396 w 591338"/>
                <a:gd name="connsiteY76" fmla="*/ 45634 h 567877"/>
                <a:gd name="connsiteX77" fmla="*/ 411396 w 591338"/>
                <a:gd name="connsiteY77" fmla="*/ 44802 h 567877"/>
                <a:gd name="connsiteX78" fmla="*/ 411396 w 591338"/>
                <a:gd name="connsiteY78" fmla="*/ 44386 h 567877"/>
                <a:gd name="connsiteX79" fmla="*/ 411813 w 591338"/>
                <a:gd name="connsiteY79" fmla="*/ 43971 h 567877"/>
                <a:gd name="connsiteX80" fmla="*/ 412229 w 591338"/>
                <a:gd name="connsiteY80" fmla="*/ 43555 h 567877"/>
                <a:gd name="connsiteX81" fmla="*/ 412229 w 591338"/>
                <a:gd name="connsiteY81" fmla="*/ 43139 h 567877"/>
                <a:gd name="connsiteX82" fmla="*/ 412646 w 591338"/>
                <a:gd name="connsiteY82" fmla="*/ 43139 h 567877"/>
                <a:gd name="connsiteX83" fmla="*/ 413062 w 591338"/>
                <a:gd name="connsiteY83" fmla="*/ 42723 h 567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91338" h="567877">
                  <a:moveTo>
                    <a:pt x="5829" y="343338"/>
                  </a:moveTo>
                  <a:lnTo>
                    <a:pt x="5829" y="511327"/>
                  </a:lnTo>
                  <a:lnTo>
                    <a:pt x="87025" y="559977"/>
                  </a:lnTo>
                  <a:lnTo>
                    <a:pt x="87025" y="383672"/>
                  </a:lnTo>
                  <a:close/>
                  <a:moveTo>
                    <a:pt x="89523" y="293025"/>
                  </a:moveTo>
                  <a:cubicBezTo>
                    <a:pt x="89939" y="293025"/>
                    <a:pt x="90772" y="293025"/>
                    <a:pt x="91188" y="293441"/>
                  </a:cubicBezTo>
                  <a:lnTo>
                    <a:pt x="178213" y="335022"/>
                  </a:lnTo>
                  <a:cubicBezTo>
                    <a:pt x="179462" y="335438"/>
                    <a:pt x="180295" y="336685"/>
                    <a:pt x="179879" y="337933"/>
                  </a:cubicBezTo>
                  <a:cubicBezTo>
                    <a:pt x="179879" y="338349"/>
                    <a:pt x="179879" y="338349"/>
                    <a:pt x="179879" y="338349"/>
                  </a:cubicBezTo>
                  <a:lnTo>
                    <a:pt x="179879" y="512990"/>
                  </a:lnTo>
                  <a:cubicBezTo>
                    <a:pt x="179879" y="513821"/>
                    <a:pt x="179462" y="514653"/>
                    <a:pt x="178629" y="515485"/>
                  </a:cubicBezTo>
                  <a:lnTo>
                    <a:pt x="92438" y="566630"/>
                  </a:lnTo>
                  <a:cubicBezTo>
                    <a:pt x="92021" y="567045"/>
                    <a:pt x="92021" y="567461"/>
                    <a:pt x="91605" y="567461"/>
                  </a:cubicBezTo>
                  <a:cubicBezTo>
                    <a:pt x="91188" y="567877"/>
                    <a:pt x="90772" y="567877"/>
                    <a:pt x="89939" y="567877"/>
                  </a:cubicBezTo>
                  <a:cubicBezTo>
                    <a:pt x="89523" y="567877"/>
                    <a:pt x="88690" y="567877"/>
                    <a:pt x="88274" y="567461"/>
                  </a:cubicBezTo>
                  <a:cubicBezTo>
                    <a:pt x="88274" y="567461"/>
                    <a:pt x="87857" y="567045"/>
                    <a:pt x="87857" y="566630"/>
                  </a:cubicBezTo>
                  <a:lnTo>
                    <a:pt x="1249" y="515485"/>
                  </a:lnTo>
                  <a:cubicBezTo>
                    <a:pt x="416" y="514653"/>
                    <a:pt x="0" y="513821"/>
                    <a:pt x="0" y="512990"/>
                  </a:cubicBezTo>
                  <a:lnTo>
                    <a:pt x="0" y="338349"/>
                  </a:lnTo>
                  <a:cubicBezTo>
                    <a:pt x="0" y="338349"/>
                    <a:pt x="0" y="337933"/>
                    <a:pt x="0" y="337933"/>
                  </a:cubicBezTo>
                  <a:cubicBezTo>
                    <a:pt x="0" y="337933"/>
                    <a:pt x="0" y="337933"/>
                    <a:pt x="0" y="337517"/>
                  </a:cubicBezTo>
                  <a:cubicBezTo>
                    <a:pt x="0" y="337517"/>
                    <a:pt x="416" y="337101"/>
                    <a:pt x="416" y="337101"/>
                  </a:cubicBezTo>
                  <a:cubicBezTo>
                    <a:pt x="416" y="336685"/>
                    <a:pt x="833" y="336685"/>
                    <a:pt x="833" y="336685"/>
                  </a:cubicBezTo>
                  <a:cubicBezTo>
                    <a:pt x="833" y="336685"/>
                    <a:pt x="833" y="336685"/>
                    <a:pt x="833" y="336270"/>
                  </a:cubicBezTo>
                  <a:cubicBezTo>
                    <a:pt x="1249" y="336270"/>
                    <a:pt x="1249" y="336270"/>
                    <a:pt x="1249" y="336270"/>
                  </a:cubicBezTo>
                  <a:cubicBezTo>
                    <a:pt x="1249" y="336270"/>
                    <a:pt x="1249" y="336270"/>
                    <a:pt x="1249" y="335854"/>
                  </a:cubicBezTo>
                  <a:cubicBezTo>
                    <a:pt x="1666" y="335854"/>
                    <a:pt x="1666" y="335854"/>
                    <a:pt x="1666" y="335854"/>
                  </a:cubicBezTo>
                  <a:lnTo>
                    <a:pt x="87857" y="293441"/>
                  </a:lnTo>
                  <a:cubicBezTo>
                    <a:pt x="88274" y="293025"/>
                    <a:pt x="89107" y="293025"/>
                    <a:pt x="89523" y="293025"/>
                  </a:cubicBezTo>
                  <a:close/>
                  <a:moveTo>
                    <a:pt x="209057" y="240667"/>
                  </a:moveTo>
                  <a:lnTo>
                    <a:pt x="209057" y="511333"/>
                  </a:lnTo>
                  <a:lnTo>
                    <a:pt x="290249" y="559977"/>
                  </a:lnTo>
                  <a:lnTo>
                    <a:pt x="290249" y="281412"/>
                  </a:lnTo>
                  <a:close/>
                  <a:moveTo>
                    <a:pt x="291082" y="191191"/>
                  </a:moveTo>
                  <a:cubicBezTo>
                    <a:pt x="291914" y="190775"/>
                    <a:pt x="292747" y="190775"/>
                    <a:pt x="293580" y="191191"/>
                  </a:cubicBezTo>
                  <a:lnTo>
                    <a:pt x="381434" y="232768"/>
                  </a:lnTo>
                  <a:cubicBezTo>
                    <a:pt x="382683" y="233183"/>
                    <a:pt x="383099" y="234015"/>
                    <a:pt x="383099" y="235262"/>
                  </a:cubicBezTo>
                  <a:cubicBezTo>
                    <a:pt x="383099" y="235262"/>
                    <a:pt x="383099" y="235678"/>
                    <a:pt x="383099" y="235678"/>
                  </a:cubicBezTo>
                  <a:cubicBezTo>
                    <a:pt x="383099" y="236094"/>
                    <a:pt x="383099" y="236094"/>
                    <a:pt x="383099" y="236094"/>
                  </a:cubicBezTo>
                  <a:lnTo>
                    <a:pt x="383099" y="512996"/>
                  </a:lnTo>
                  <a:cubicBezTo>
                    <a:pt x="383099" y="513827"/>
                    <a:pt x="382683" y="514659"/>
                    <a:pt x="381850" y="515490"/>
                  </a:cubicBezTo>
                  <a:lnTo>
                    <a:pt x="295662" y="566630"/>
                  </a:lnTo>
                  <a:cubicBezTo>
                    <a:pt x="295245" y="567046"/>
                    <a:pt x="295245" y="567461"/>
                    <a:pt x="294829" y="567461"/>
                  </a:cubicBezTo>
                  <a:cubicBezTo>
                    <a:pt x="294413" y="567877"/>
                    <a:pt x="293996" y="567877"/>
                    <a:pt x="293163" y="567877"/>
                  </a:cubicBezTo>
                  <a:cubicBezTo>
                    <a:pt x="292747" y="567877"/>
                    <a:pt x="291914" y="567877"/>
                    <a:pt x="291498" y="567461"/>
                  </a:cubicBezTo>
                  <a:cubicBezTo>
                    <a:pt x="291498" y="567461"/>
                    <a:pt x="291082" y="567046"/>
                    <a:pt x="291082" y="566630"/>
                  </a:cubicBezTo>
                  <a:lnTo>
                    <a:pt x="204477" y="515490"/>
                  </a:lnTo>
                  <a:cubicBezTo>
                    <a:pt x="203644" y="514659"/>
                    <a:pt x="203228" y="513827"/>
                    <a:pt x="203228" y="512996"/>
                  </a:cubicBezTo>
                  <a:lnTo>
                    <a:pt x="203228" y="236094"/>
                  </a:lnTo>
                  <a:cubicBezTo>
                    <a:pt x="203228" y="236094"/>
                    <a:pt x="203228" y="235678"/>
                    <a:pt x="203228" y="235678"/>
                  </a:cubicBezTo>
                  <a:cubicBezTo>
                    <a:pt x="203228" y="235262"/>
                    <a:pt x="203228" y="235262"/>
                    <a:pt x="203228" y="235262"/>
                  </a:cubicBezTo>
                  <a:cubicBezTo>
                    <a:pt x="203644" y="235262"/>
                    <a:pt x="203644" y="234846"/>
                    <a:pt x="203644" y="234846"/>
                  </a:cubicBezTo>
                  <a:cubicBezTo>
                    <a:pt x="203644" y="234846"/>
                    <a:pt x="203644" y="234431"/>
                    <a:pt x="203644" y="234431"/>
                  </a:cubicBezTo>
                  <a:cubicBezTo>
                    <a:pt x="204061" y="234431"/>
                    <a:pt x="204061" y="234431"/>
                    <a:pt x="204061" y="234015"/>
                  </a:cubicBezTo>
                  <a:cubicBezTo>
                    <a:pt x="204061" y="234015"/>
                    <a:pt x="204061" y="234015"/>
                    <a:pt x="204477" y="234015"/>
                  </a:cubicBezTo>
                  <a:cubicBezTo>
                    <a:pt x="204477" y="234015"/>
                    <a:pt x="204477" y="234015"/>
                    <a:pt x="204477" y="233599"/>
                  </a:cubicBezTo>
                  <a:cubicBezTo>
                    <a:pt x="204477" y="233599"/>
                    <a:pt x="204477" y="233599"/>
                    <a:pt x="204893" y="233599"/>
                  </a:cubicBezTo>
                  <a:close/>
                  <a:moveTo>
                    <a:pt x="416811" y="49792"/>
                  </a:moveTo>
                  <a:lnTo>
                    <a:pt x="416811" y="511328"/>
                  </a:lnTo>
                  <a:lnTo>
                    <a:pt x="498451" y="559977"/>
                  </a:lnTo>
                  <a:lnTo>
                    <a:pt x="498451" y="88877"/>
                  </a:lnTo>
                  <a:close/>
                  <a:moveTo>
                    <a:pt x="499284" y="312"/>
                  </a:moveTo>
                  <a:cubicBezTo>
                    <a:pt x="500117" y="-104"/>
                    <a:pt x="500950" y="-104"/>
                    <a:pt x="501784" y="312"/>
                  </a:cubicBezTo>
                  <a:lnTo>
                    <a:pt x="589672" y="41892"/>
                  </a:lnTo>
                  <a:cubicBezTo>
                    <a:pt x="590921" y="42307"/>
                    <a:pt x="591338" y="43555"/>
                    <a:pt x="591338" y="44386"/>
                  </a:cubicBezTo>
                  <a:cubicBezTo>
                    <a:pt x="591338" y="44802"/>
                    <a:pt x="591338" y="44802"/>
                    <a:pt x="591338" y="44802"/>
                  </a:cubicBezTo>
                  <a:cubicBezTo>
                    <a:pt x="591338" y="45218"/>
                    <a:pt x="591338" y="45218"/>
                    <a:pt x="591338" y="45634"/>
                  </a:cubicBezTo>
                  <a:lnTo>
                    <a:pt x="591338" y="512992"/>
                  </a:lnTo>
                  <a:cubicBezTo>
                    <a:pt x="591338" y="513823"/>
                    <a:pt x="590921" y="514655"/>
                    <a:pt x="590088" y="515486"/>
                  </a:cubicBezTo>
                  <a:lnTo>
                    <a:pt x="503450" y="567045"/>
                  </a:lnTo>
                  <a:cubicBezTo>
                    <a:pt x="503450" y="567045"/>
                    <a:pt x="503033" y="567461"/>
                    <a:pt x="503033" y="567461"/>
                  </a:cubicBezTo>
                  <a:cubicBezTo>
                    <a:pt x="502617" y="567877"/>
                    <a:pt x="501784" y="567877"/>
                    <a:pt x="501367" y="567877"/>
                  </a:cubicBezTo>
                  <a:cubicBezTo>
                    <a:pt x="500534" y="567877"/>
                    <a:pt x="500117" y="567877"/>
                    <a:pt x="499701" y="567461"/>
                  </a:cubicBezTo>
                  <a:cubicBezTo>
                    <a:pt x="499284" y="567461"/>
                    <a:pt x="499284" y="567045"/>
                    <a:pt x="498868" y="566630"/>
                  </a:cubicBezTo>
                  <a:lnTo>
                    <a:pt x="412646" y="515486"/>
                  </a:lnTo>
                  <a:cubicBezTo>
                    <a:pt x="411813" y="514655"/>
                    <a:pt x="411396" y="513823"/>
                    <a:pt x="411396" y="512992"/>
                  </a:cubicBezTo>
                  <a:lnTo>
                    <a:pt x="411396" y="45634"/>
                  </a:lnTo>
                  <a:cubicBezTo>
                    <a:pt x="411396" y="45218"/>
                    <a:pt x="411396" y="44802"/>
                    <a:pt x="411396" y="44802"/>
                  </a:cubicBezTo>
                  <a:cubicBezTo>
                    <a:pt x="411396" y="44802"/>
                    <a:pt x="411396" y="44802"/>
                    <a:pt x="411396" y="44386"/>
                  </a:cubicBezTo>
                  <a:cubicBezTo>
                    <a:pt x="411396" y="44386"/>
                    <a:pt x="411396" y="44386"/>
                    <a:pt x="411813" y="43971"/>
                  </a:cubicBezTo>
                  <a:cubicBezTo>
                    <a:pt x="411813" y="43555"/>
                    <a:pt x="412229" y="43555"/>
                    <a:pt x="412229" y="43555"/>
                  </a:cubicBezTo>
                  <a:cubicBezTo>
                    <a:pt x="412229" y="43555"/>
                    <a:pt x="412229" y="43139"/>
                    <a:pt x="412229" y="43139"/>
                  </a:cubicBezTo>
                  <a:cubicBezTo>
                    <a:pt x="412646" y="43139"/>
                    <a:pt x="412646" y="43139"/>
                    <a:pt x="412646" y="43139"/>
                  </a:cubicBezTo>
                  <a:cubicBezTo>
                    <a:pt x="412646" y="43139"/>
                    <a:pt x="413062" y="42723"/>
                    <a:pt x="413062" y="42723"/>
                  </a:cubicBezTo>
                  <a:close/>
                </a:path>
              </a:pathLst>
            </a:custGeom>
            <a:solidFill>
              <a:schemeClr val="bg1"/>
            </a:solidFill>
            <a:ln>
              <a:noFill/>
            </a:ln>
          </p:spPr>
          <p:txBody>
            <a:bodyPr/>
            <a:lstStyle/>
            <a:p>
              <a:endParaRPr lang="zh-CN" altLang="en-US">
                <a:cs typeface="+mn-ea"/>
                <a:sym typeface="+mn-lt"/>
              </a:endParaRPr>
            </a:p>
          </p:txBody>
        </p:sp>
      </p:grpSp>
      <p:grpSp>
        <p:nvGrpSpPr>
          <p:cNvPr id="6" name="组合 5"/>
          <p:cNvGrpSpPr/>
          <p:nvPr/>
        </p:nvGrpSpPr>
        <p:grpSpPr>
          <a:xfrm>
            <a:off x="4826847" y="3364184"/>
            <a:ext cx="983046" cy="983046"/>
            <a:chOff x="4826847" y="3364184"/>
            <a:chExt cx="983046" cy="983046"/>
          </a:xfrm>
        </p:grpSpPr>
        <p:sp>
          <p:nvSpPr>
            <p:cNvPr id="172" name="椭圆 171"/>
            <p:cNvSpPr/>
            <p:nvPr/>
          </p:nvSpPr>
          <p:spPr>
            <a:xfrm>
              <a:off x="4826847" y="3364184"/>
              <a:ext cx="983046" cy="983046"/>
            </a:xfrm>
            <a:prstGeom prst="ellipse">
              <a:avLst/>
            </a:prstGeom>
            <a:blipFill>
              <a:blip r:embed="rId2" cstate="screen"/>
              <a:stretch>
                <a:fillRect/>
              </a:stretch>
            </a:blip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93" name="line-analysis_72920"/>
            <p:cNvSpPr>
              <a:spLocks noChangeAspect="1"/>
            </p:cNvSpPr>
            <p:nvPr/>
          </p:nvSpPr>
          <p:spPr bwMode="auto">
            <a:xfrm>
              <a:off x="5165193" y="3640156"/>
              <a:ext cx="430874" cy="475752"/>
            </a:xfrm>
            <a:custGeom>
              <a:avLst/>
              <a:gdLst>
                <a:gd name="connsiteX0" fmla="*/ 91735 w 550128"/>
                <a:gd name="connsiteY0" fmla="*/ 466296 h 607427"/>
                <a:gd name="connsiteX1" fmla="*/ 359850 w 550128"/>
                <a:gd name="connsiteY1" fmla="*/ 466296 h 607427"/>
                <a:gd name="connsiteX2" fmla="*/ 387051 w 550128"/>
                <a:gd name="connsiteY2" fmla="*/ 493451 h 607427"/>
                <a:gd name="connsiteX3" fmla="*/ 387051 w 550128"/>
                <a:gd name="connsiteY3" fmla="*/ 541180 h 607427"/>
                <a:gd name="connsiteX4" fmla="*/ 359850 w 550128"/>
                <a:gd name="connsiteY4" fmla="*/ 568334 h 607427"/>
                <a:gd name="connsiteX5" fmla="*/ 91735 w 550128"/>
                <a:gd name="connsiteY5" fmla="*/ 568334 h 607427"/>
                <a:gd name="connsiteX6" fmla="*/ 122282 w 550128"/>
                <a:gd name="connsiteY6" fmla="*/ 354386 h 607427"/>
                <a:gd name="connsiteX7" fmla="*/ 122282 w 550128"/>
                <a:gd name="connsiteY7" fmla="*/ 395442 h 607427"/>
                <a:gd name="connsiteX8" fmla="*/ 519581 w 550128"/>
                <a:gd name="connsiteY8" fmla="*/ 395442 h 607427"/>
                <a:gd name="connsiteX9" fmla="*/ 519581 w 550128"/>
                <a:gd name="connsiteY9" fmla="*/ 354386 h 607427"/>
                <a:gd name="connsiteX10" fmla="*/ 91735 w 550128"/>
                <a:gd name="connsiteY10" fmla="*/ 323895 h 607427"/>
                <a:gd name="connsiteX11" fmla="*/ 522831 w 550128"/>
                <a:gd name="connsiteY11" fmla="*/ 323895 h 607427"/>
                <a:gd name="connsiteX12" fmla="*/ 550128 w 550128"/>
                <a:gd name="connsiteY12" fmla="*/ 351049 h 607427"/>
                <a:gd name="connsiteX13" fmla="*/ 550128 w 550128"/>
                <a:gd name="connsiteY13" fmla="*/ 398778 h 607427"/>
                <a:gd name="connsiteX14" fmla="*/ 522831 w 550128"/>
                <a:gd name="connsiteY14" fmla="*/ 425933 h 607427"/>
                <a:gd name="connsiteX15" fmla="*/ 91735 w 550128"/>
                <a:gd name="connsiteY15" fmla="*/ 425933 h 607427"/>
                <a:gd name="connsiteX16" fmla="*/ 122284 w 550128"/>
                <a:gd name="connsiteY16" fmla="*/ 211985 h 607427"/>
                <a:gd name="connsiteX17" fmla="*/ 122284 w 550128"/>
                <a:gd name="connsiteY17" fmla="*/ 253041 h 607427"/>
                <a:gd name="connsiteX18" fmla="*/ 407994 w 550128"/>
                <a:gd name="connsiteY18" fmla="*/ 253041 h 607427"/>
                <a:gd name="connsiteX19" fmla="*/ 407994 w 550128"/>
                <a:gd name="connsiteY19" fmla="*/ 211985 h 607427"/>
                <a:gd name="connsiteX20" fmla="*/ 91735 w 550128"/>
                <a:gd name="connsiteY20" fmla="*/ 181494 h 607427"/>
                <a:gd name="connsiteX21" fmla="*/ 411336 w 550128"/>
                <a:gd name="connsiteY21" fmla="*/ 181494 h 607427"/>
                <a:gd name="connsiteX22" fmla="*/ 438635 w 550128"/>
                <a:gd name="connsiteY22" fmla="*/ 208648 h 607427"/>
                <a:gd name="connsiteX23" fmla="*/ 438635 w 550128"/>
                <a:gd name="connsiteY23" fmla="*/ 256377 h 607427"/>
                <a:gd name="connsiteX24" fmla="*/ 411336 w 550128"/>
                <a:gd name="connsiteY24" fmla="*/ 283532 h 607427"/>
                <a:gd name="connsiteX25" fmla="*/ 91735 w 550128"/>
                <a:gd name="connsiteY25" fmla="*/ 283532 h 607427"/>
                <a:gd name="connsiteX26" fmla="*/ 91735 w 550128"/>
                <a:gd name="connsiteY26" fmla="*/ 39093 h 607427"/>
                <a:gd name="connsiteX27" fmla="*/ 522831 w 550128"/>
                <a:gd name="connsiteY27" fmla="*/ 39093 h 607427"/>
                <a:gd name="connsiteX28" fmla="*/ 550128 w 550128"/>
                <a:gd name="connsiteY28" fmla="*/ 66266 h 607427"/>
                <a:gd name="connsiteX29" fmla="*/ 550128 w 550128"/>
                <a:gd name="connsiteY29" fmla="*/ 114028 h 607427"/>
                <a:gd name="connsiteX30" fmla="*/ 522831 w 550128"/>
                <a:gd name="connsiteY30" fmla="*/ 141201 h 607427"/>
                <a:gd name="connsiteX31" fmla="*/ 91735 w 550128"/>
                <a:gd name="connsiteY31" fmla="*/ 141201 h 607427"/>
                <a:gd name="connsiteX32" fmla="*/ 30543 w 550128"/>
                <a:gd name="connsiteY32" fmla="*/ 0 h 607427"/>
                <a:gd name="connsiteX33" fmla="*/ 61180 w 550128"/>
                <a:gd name="connsiteY33" fmla="*/ 30496 h 607427"/>
                <a:gd name="connsiteX34" fmla="*/ 61180 w 550128"/>
                <a:gd name="connsiteY34" fmla="*/ 576931 h 607427"/>
                <a:gd name="connsiteX35" fmla="*/ 30543 w 550128"/>
                <a:gd name="connsiteY35" fmla="*/ 607427 h 607427"/>
                <a:gd name="connsiteX36" fmla="*/ 0 w 550128"/>
                <a:gd name="connsiteY36" fmla="*/ 576931 h 607427"/>
                <a:gd name="connsiteX37" fmla="*/ 0 w 550128"/>
                <a:gd name="connsiteY37" fmla="*/ 30496 h 607427"/>
                <a:gd name="connsiteX38" fmla="*/ 30543 w 550128"/>
                <a:gd name="connsiteY38" fmla="*/ 0 h 60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50128" h="607427">
                  <a:moveTo>
                    <a:pt x="91735" y="466296"/>
                  </a:moveTo>
                  <a:lnTo>
                    <a:pt x="359850" y="466296"/>
                  </a:lnTo>
                  <a:cubicBezTo>
                    <a:pt x="374890" y="466296"/>
                    <a:pt x="387051" y="478437"/>
                    <a:pt x="387051" y="493451"/>
                  </a:cubicBezTo>
                  <a:lnTo>
                    <a:pt x="387051" y="541180"/>
                  </a:lnTo>
                  <a:cubicBezTo>
                    <a:pt x="387051" y="556193"/>
                    <a:pt x="374890" y="568334"/>
                    <a:pt x="359850" y="568334"/>
                  </a:cubicBezTo>
                  <a:lnTo>
                    <a:pt x="91735" y="568334"/>
                  </a:lnTo>
                  <a:close/>
                  <a:moveTo>
                    <a:pt x="122282" y="354386"/>
                  </a:moveTo>
                  <a:lnTo>
                    <a:pt x="122282" y="395442"/>
                  </a:lnTo>
                  <a:lnTo>
                    <a:pt x="519581" y="395442"/>
                  </a:lnTo>
                  <a:lnTo>
                    <a:pt x="519581" y="354386"/>
                  </a:lnTo>
                  <a:close/>
                  <a:moveTo>
                    <a:pt x="91735" y="323895"/>
                  </a:moveTo>
                  <a:lnTo>
                    <a:pt x="522831" y="323895"/>
                  </a:lnTo>
                  <a:cubicBezTo>
                    <a:pt x="537872" y="323895"/>
                    <a:pt x="550128" y="336036"/>
                    <a:pt x="550128" y="351049"/>
                  </a:cubicBezTo>
                  <a:lnTo>
                    <a:pt x="550128" y="398778"/>
                  </a:lnTo>
                  <a:cubicBezTo>
                    <a:pt x="550128" y="413792"/>
                    <a:pt x="537872" y="425933"/>
                    <a:pt x="522831" y="425933"/>
                  </a:cubicBezTo>
                  <a:lnTo>
                    <a:pt x="91735" y="425933"/>
                  </a:lnTo>
                  <a:close/>
                  <a:moveTo>
                    <a:pt x="122284" y="211985"/>
                  </a:moveTo>
                  <a:lnTo>
                    <a:pt x="122284" y="253041"/>
                  </a:lnTo>
                  <a:lnTo>
                    <a:pt x="407994" y="253041"/>
                  </a:lnTo>
                  <a:lnTo>
                    <a:pt x="407994" y="211985"/>
                  </a:lnTo>
                  <a:close/>
                  <a:moveTo>
                    <a:pt x="91735" y="181494"/>
                  </a:moveTo>
                  <a:lnTo>
                    <a:pt x="411336" y="181494"/>
                  </a:lnTo>
                  <a:cubicBezTo>
                    <a:pt x="426379" y="181494"/>
                    <a:pt x="438635" y="193635"/>
                    <a:pt x="438635" y="208648"/>
                  </a:cubicBezTo>
                  <a:lnTo>
                    <a:pt x="438635" y="256377"/>
                  </a:lnTo>
                  <a:cubicBezTo>
                    <a:pt x="438635" y="271391"/>
                    <a:pt x="426379" y="283532"/>
                    <a:pt x="411336" y="283532"/>
                  </a:cubicBezTo>
                  <a:lnTo>
                    <a:pt x="91735" y="283532"/>
                  </a:lnTo>
                  <a:close/>
                  <a:moveTo>
                    <a:pt x="91735" y="39093"/>
                  </a:moveTo>
                  <a:lnTo>
                    <a:pt x="522831" y="39093"/>
                  </a:lnTo>
                  <a:cubicBezTo>
                    <a:pt x="537872" y="39093"/>
                    <a:pt x="550128" y="51242"/>
                    <a:pt x="550128" y="66266"/>
                  </a:cubicBezTo>
                  <a:lnTo>
                    <a:pt x="550128" y="114028"/>
                  </a:lnTo>
                  <a:cubicBezTo>
                    <a:pt x="550128" y="129052"/>
                    <a:pt x="537872" y="141201"/>
                    <a:pt x="522831" y="141201"/>
                  </a:cubicBezTo>
                  <a:lnTo>
                    <a:pt x="91735" y="141201"/>
                  </a:lnTo>
                  <a:close/>
                  <a:moveTo>
                    <a:pt x="30543" y="0"/>
                  </a:moveTo>
                  <a:cubicBezTo>
                    <a:pt x="47440" y="0"/>
                    <a:pt x="61180" y="13626"/>
                    <a:pt x="61180" y="30496"/>
                  </a:cubicBezTo>
                  <a:lnTo>
                    <a:pt x="61180" y="576931"/>
                  </a:lnTo>
                  <a:cubicBezTo>
                    <a:pt x="61180" y="593801"/>
                    <a:pt x="47440" y="607427"/>
                    <a:pt x="30543" y="607427"/>
                  </a:cubicBezTo>
                  <a:cubicBezTo>
                    <a:pt x="13740" y="607427"/>
                    <a:pt x="0" y="593801"/>
                    <a:pt x="0" y="576931"/>
                  </a:cubicBezTo>
                  <a:lnTo>
                    <a:pt x="0" y="30496"/>
                  </a:lnTo>
                  <a:cubicBezTo>
                    <a:pt x="0" y="13626"/>
                    <a:pt x="13740" y="0"/>
                    <a:pt x="30543" y="0"/>
                  </a:cubicBezTo>
                  <a:close/>
                </a:path>
              </a:pathLst>
            </a:custGeom>
            <a:solidFill>
              <a:schemeClr val="bg1"/>
            </a:solidFill>
            <a:ln>
              <a:noFill/>
            </a:ln>
          </p:spPr>
          <p:txBody>
            <a:bodyPr/>
            <a:lstStyle/>
            <a:p>
              <a:endParaRPr lang="zh-CN" altLang="en-US">
                <a:cs typeface="+mn-ea"/>
                <a:sym typeface="+mn-lt"/>
              </a:endParaRPr>
            </a:p>
          </p:txBody>
        </p:sp>
      </p:grpSp>
      <p:grpSp>
        <p:nvGrpSpPr>
          <p:cNvPr id="5" name="组合 4"/>
          <p:cNvGrpSpPr/>
          <p:nvPr/>
        </p:nvGrpSpPr>
        <p:grpSpPr>
          <a:xfrm>
            <a:off x="4826847" y="2086191"/>
            <a:ext cx="983046" cy="983046"/>
            <a:chOff x="4826847" y="2086191"/>
            <a:chExt cx="983046" cy="983046"/>
          </a:xfrm>
        </p:grpSpPr>
        <p:sp>
          <p:nvSpPr>
            <p:cNvPr id="169" name="椭圆 168"/>
            <p:cNvSpPr/>
            <p:nvPr/>
          </p:nvSpPr>
          <p:spPr>
            <a:xfrm>
              <a:off x="4826847" y="2086191"/>
              <a:ext cx="983046" cy="983046"/>
            </a:xfrm>
            <a:prstGeom prst="ellipse">
              <a:avLst/>
            </a:prstGeom>
            <a:blipFill dpi="0" rotWithShape="1">
              <a:blip r:embed="rId3" cstate="screen"/>
              <a:srcRect/>
              <a:stretch>
                <a:fillRect/>
              </a:stretch>
            </a:blip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94" name="3d-pie-chart-graphic_38936"/>
            <p:cNvSpPr>
              <a:spLocks noChangeAspect="1"/>
            </p:cNvSpPr>
            <p:nvPr/>
          </p:nvSpPr>
          <p:spPr bwMode="auto">
            <a:xfrm>
              <a:off x="5035380" y="2340951"/>
              <a:ext cx="584290" cy="489406"/>
            </a:xfrm>
            <a:custGeom>
              <a:avLst/>
              <a:gdLst>
                <a:gd name="T0" fmla="*/ 1440 w 1440"/>
                <a:gd name="T1" fmla="*/ 393 h 1208"/>
                <a:gd name="T2" fmla="*/ 764 w 1440"/>
                <a:gd name="T3" fmla="*/ 0 h 1208"/>
                <a:gd name="T4" fmla="*/ 88 w 1440"/>
                <a:gd name="T5" fmla="*/ 379 h 1208"/>
                <a:gd name="T6" fmla="*/ 87 w 1440"/>
                <a:gd name="T7" fmla="*/ 379 h 1208"/>
                <a:gd name="T8" fmla="*/ 87 w 1440"/>
                <a:gd name="T9" fmla="*/ 623 h 1208"/>
                <a:gd name="T10" fmla="*/ 30 w 1440"/>
                <a:gd name="T11" fmla="*/ 636 h 1208"/>
                <a:gd name="T12" fmla="*/ 13 w 1440"/>
                <a:gd name="T13" fmla="*/ 643 h 1208"/>
                <a:gd name="T14" fmla="*/ 0 w 1440"/>
                <a:gd name="T15" fmla="*/ 669 h 1208"/>
                <a:gd name="T16" fmla="*/ 0 w 1440"/>
                <a:gd name="T17" fmla="*/ 1062 h 1208"/>
                <a:gd name="T18" fmla="*/ 16 w 1440"/>
                <a:gd name="T19" fmla="*/ 1091 h 1208"/>
                <a:gd name="T20" fmla="*/ 376 w 1440"/>
                <a:gd name="T21" fmla="*/ 1208 h 1208"/>
                <a:gd name="T22" fmla="*/ 376 w 1440"/>
                <a:gd name="T23" fmla="*/ 1208 h 1208"/>
                <a:gd name="T24" fmla="*/ 376 w 1440"/>
                <a:gd name="T25" fmla="*/ 1208 h 1208"/>
                <a:gd name="T26" fmla="*/ 385 w 1440"/>
                <a:gd name="T27" fmla="*/ 1206 h 1208"/>
                <a:gd name="T28" fmla="*/ 387 w 1440"/>
                <a:gd name="T29" fmla="*/ 1206 h 1208"/>
                <a:gd name="T30" fmla="*/ 394 w 1440"/>
                <a:gd name="T31" fmla="*/ 1202 h 1208"/>
                <a:gd name="T32" fmla="*/ 395 w 1440"/>
                <a:gd name="T33" fmla="*/ 1202 h 1208"/>
                <a:gd name="T34" fmla="*/ 400 w 1440"/>
                <a:gd name="T35" fmla="*/ 1198 h 1208"/>
                <a:gd name="T36" fmla="*/ 401 w 1440"/>
                <a:gd name="T37" fmla="*/ 1196 h 1208"/>
                <a:gd name="T38" fmla="*/ 402 w 1440"/>
                <a:gd name="T39" fmla="*/ 1195 h 1208"/>
                <a:gd name="T40" fmla="*/ 407 w 1440"/>
                <a:gd name="T41" fmla="*/ 1187 h 1208"/>
                <a:gd name="T42" fmla="*/ 407 w 1440"/>
                <a:gd name="T43" fmla="*/ 1187 h 1208"/>
                <a:gd name="T44" fmla="*/ 663 w 1440"/>
                <a:gd name="T45" fmla="*/ 547 h 1208"/>
                <a:gd name="T46" fmla="*/ 665 w 1440"/>
                <a:gd name="T47" fmla="*/ 539 h 1208"/>
                <a:gd name="T48" fmla="*/ 664 w 1440"/>
                <a:gd name="T49" fmla="*/ 508 h 1208"/>
                <a:gd name="T50" fmla="*/ 628 w 1440"/>
                <a:gd name="T51" fmla="*/ 492 h 1208"/>
                <a:gd name="T52" fmla="*/ 153 w 1440"/>
                <a:gd name="T53" fmla="*/ 607 h 1208"/>
                <a:gd name="T54" fmla="*/ 153 w 1440"/>
                <a:gd name="T55" fmla="*/ 511 h 1208"/>
                <a:gd name="T56" fmla="*/ 723 w 1440"/>
                <a:gd name="T57" fmla="*/ 432 h 1208"/>
                <a:gd name="T58" fmla="*/ 663 w 1440"/>
                <a:gd name="T59" fmla="*/ 771 h 1208"/>
                <a:gd name="T60" fmla="*/ 663 w 1440"/>
                <a:gd name="T61" fmla="*/ 771 h 1208"/>
                <a:gd name="T62" fmla="*/ 663 w 1440"/>
                <a:gd name="T63" fmla="*/ 773 h 1208"/>
                <a:gd name="T64" fmla="*/ 661 w 1440"/>
                <a:gd name="T65" fmla="*/ 782 h 1208"/>
                <a:gd name="T66" fmla="*/ 663 w 1440"/>
                <a:gd name="T67" fmla="*/ 782 h 1208"/>
                <a:gd name="T68" fmla="*/ 664 w 1440"/>
                <a:gd name="T69" fmla="*/ 1160 h 1208"/>
                <a:gd name="T70" fmla="*/ 695 w 1440"/>
                <a:gd name="T71" fmla="*/ 1162 h 1208"/>
                <a:gd name="T72" fmla="*/ 761 w 1440"/>
                <a:gd name="T73" fmla="*/ 1164 h 1208"/>
                <a:gd name="T74" fmla="*/ 1437 w 1440"/>
                <a:gd name="T75" fmla="*/ 771 h 1208"/>
                <a:gd name="T76" fmla="*/ 1437 w 1440"/>
                <a:gd name="T77" fmla="*/ 432 h 1208"/>
                <a:gd name="T78" fmla="*/ 1437 w 1440"/>
                <a:gd name="T79" fmla="*/ 432 h 1208"/>
                <a:gd name="T80" fmla="*/ 1440 w 1440"/>
                <a:gd name="T81" fmla="*/ 393 h 1208"/>
                <a:gd name="T82" fmla="*/ 65 w 1440"/>
                <a:gd name="T83" fmla="*/ 1043 h 1208"/>
                <a:gd name="T84" fmla="*/ 65 w 1440"/>
                <a:gd name="T85" fmla="*/ 746 h 1208"/>
                <a:gd name="T86" fmla="*/ 342 w 1440"/>
                <a:gd name="T87" fmla="*/ 823 h 1208"/>
                <a:gd name="T88" fmla="*/ 343 w 1440"/>
                <a:gd name="T89" fmla="*/ 1140 h 1208"/>
                <a:gd name="T90" fmla="*/ 65 w 1440"/>
                <a:gd name="T91" fmla="*/ 1043 h 1208"/>
                <a:gd name="T92" fmla="*/ 537 w 1440"/>
                <a:gd name="T93" fmla="*/ 582 h 1208"/>
                <a:gd name="T94" fmla="*/ 376 w 1440"/>
                <a:gd name="T95" fmla="*/ 752 h 1208"/>
                <a:gd name="T96" fmla="*/ 97 w 1440"/>
                <a:gd name="T97" fmla="*/ 688 h 1208"/>
                <a:gd name="T98" fmla="*/ 537 w 1440"/>
                <a:gd name="T99" fmla="*/ 582 h 1208"/>
                <a:gd name="T100" fmla="*/ 739 w 1440"/>
                <a:gd name="T101" fmla="*/ 720 h 1208"/>
                <a:gd name="T102" fmla="*/ 804 w 1440"/>
                <a:gd name="T103" fmla="*/ 354 h 1208"/>
                <a:gd name="T104" fmla="*/ 161 w 1440"/>
                <a:gd name="T105" fmla="*/ 444 h 1208"/>
                <a:gd name="T106" fmla="*/ 153 w 1440"/>
                <a:gd name="T107" fmla="*/ 393 h 1208"/>
                <a:gd name="T108" fmla="*/ 764 w 1440"/>
                <a:gd name="T109" fmla="*/ 66 h 1208"/>
                <a:gd name="T110" fmla="*/ 1375 w 1440"/>
                <a:gd name="T111" fmla="*/ 393 h 1208"/>
                <a:gd name="T112" fmla="*/ 739 w 1440"/>
                <a:gd name="T113" fmla="*/ 720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40" h="1208">
                  <a:moveTo>
                    <a:pt x="1440" y="393"/>
                  </a:moveTo>
                  <a:cubicBezTo>
                    <a:pt x="1440" y="173"/>
                    <a:pt x="1143" y="0"/>
                    <a:pt x="764" y="0"/>
                  </a:cubicBezTo>
                  <a:cubicBezTo>
                    <a:pt x="392" y="0"/>
                    <a:pt x="100" y="166"/>
                    <a:pt x="88" y="379"/>
                  </a:cubicBezTo>
                  <a:lnTo>
                    <a:pt x="87" y="379"/>
                  </a:lnTo>
                  <a:lnTo>
                    <a:pt x="87" y="623"/>
                  </a:lnTo>
                  <a:lnTo>
                    <a:pt x="30" y="636"/>
                  </a:lnTo>
                  <a:cubicBezTo>
                    <a:pt x="24" y="637"/>
                    <a:pt x="18" y="639"/>
                    <a:pt x="13" y="643"/>
                  </a:cubicBezTo>
                  <a:cubicBezTo>
                    <a:pt x="4" y="649"/>
                    <a:pt x="0" y="659"/>
                    <a:pt x="0" y="669"/>
                  </a:cubicBezTo>
                  <a:lnTo>
                    <a:pt x="0" y="1062"/>
                  </a:lnTo>
                  <a:cubicBezTo>
                    <a:pt x="0" y="1074"/>
                    <a:pt x="6" y="1085"/>
                    <a:pt x="16" y="1091"/>
                  </a:cubicBezTo>
                  <a:cubicBezTo>
                    <a:pt x="25" y="1095"/>
                    <a:pt x="222" y="1208"/>
                    <a:pt x="376" y="1208"/>
                  </a:cubicBezTo>
                  <a:lnTo>
                    <a:pt x="376" y="1208"/>
                  </a:lnTo>
                  <a:lnTo>
                    <a:pt x="376" y="1208"/>
                  </a:lnTo>
                  <a:cubicBezTo>
                    <a:pt x="379" y="1208"/>
                    <a:pt x="382" y="1207"/>
                    <a:pt x="385" y="1206"/>
                  </a:cubicBezTo>
                  <a:cubicBezTo>
                    <a:pt x="386" y="1206"/>
                    <a:pt x="386" y="1206"/>
                    <a:pt x="387" y="1206"/>
                  </a:cubicBezTo>
                  <a:cubicBezTo>
                    <a:pt x="389" y="1205"/>
                    <a:pt x="392" y="1204"/>
                    <a:pt x="394" y="1202"/>
                  </a:cubicBezTo>
                  <a:cubicBezTo>
                    <a:pt x="394" y="1202"/>
                    <a:pt x="394" y="1202"/>
                    <a:pt x="395" y="1202"/>
                  </a:cubicBezTo>
                  <a:cubicBezTo>
                    <a:pt x="396" y="1201"/>
                    <a:pt x="398" y="1200"/>
                    <a:pt x="400" y="1198"/>
                  </a:cubicBezTo>
                  <a:cubicBezTo>
                    <a:pt x="400" y="1197"/>
                    <a:pt x="400" y="1197"/>
                    <a:pt x="401" y="1196"/>
                  </a:cubicBezTo>
                  <a:cubicBezTo>
                    <a:pt x="401" y="1196"/>
                    <a:pt x="402" y="1195"/>
                    <a:pt x="402" y="1195"/>
                  </a:cubicBezTo>
                  <a:cubicBezTo>
                    <a:pt x="404" y="1192"/>
                    <a:pt x="406" y="1190"/>
                    <a:pt x="407" y="1187"/>
                  </a:cubicBezTo>
                  <a:cubicBezTo>
                    <a:pt x="407" y="1187"/>
                    <a:pt x="407" y="1187"/>
                    <a:pt x="407" y="1187"/>
                  </a:cubicBezTo>
                  <a:lnTo>
                    <a:pt x="663" y="547"/>
                  </a:lnTo>
                  <a:cubicBezTo>
                    <a:pt x="664" y="544"/>
                    <a:pt x="665" y="541"/>
                    <a:pt x="665" y="539"/>
                  </a:cubicBezTo>
                  <a:cubicBezTo>
                    <a:pt x="670" y="529"/>
                    <a:pt x="670" y="517"/>
                    <a:pt x="664" y="508"/>
                  </a:cubicBezTo>
                  <a:cubicBezTo>
                    <a:pt x="657" y="495"/>
                    <a:pt x="642" y="489"/>
                    <a:pt x="628" y="492"/>
                  </a:cubicBezTo>
                  <a:lnTo>
                    <a:pt x="153" y="607"/>
                  </a:lnTo>
                  <a:lnTo>
                    <a:pt x="153" y="511"/>
                  </a:lnTo>
                  <a:lnTo>
                    <a:pt x="723" y="432"/>
                  </a:lnTo>
                  <a:lnTo>
                    <a:pt x="663" y="771"/>
                  </a:lnTo>
                  <a:lnTo>
                    <a:pt x="663" y="771"/>
                  </a:lnTo>
                  <a:lnTo>
                    <a:pt x="663" y="773"/>
                  </a:lnTo>
                  <a:lnTo>
                    <a:pt x="661" y="782"/>
                  </a:lnTo>
                  <a:lnTo>
                    <a:pt x="663" y="782"/>
                  </a:lnTo>
                  <a:lnTo>
                    <a:pt x="664" y="1160"/>
                  </a:lnTo>
                  <a:lnTo>
                    <a:pt x="695" y="1162"/>
                  </a:lnTo>
                  <a:cubicBezTo>
                    <a:pt x="717" y="1163"/>
                    <a:pt x="739" y="1164"/>
                    <a:pt x="761" y="1164"/>
                  </a:cubicBezTo>
                  <a:cubicBezTo>
                    <a:pt x="1140" y="1164"/>
                    <a:pt x="1437" y="991"/>
                    <a:pt x="1437" y="771"/>
                  </a:cubicBezTo>
                  <a:lnTo>
                    <a:pt x="1437" y="432"/>
                  </a:lnTo>
                  <a:lnTo>
                    <a:pt x="1437" y="432"/>
                  </a:lnTo>
                  <a:cubicBezTo>
                    <a:pt x="1439" y="419"/>
                    <a:pt x="1440" y="406"/>
                    <a:pt x="1440" y="393"/>
                  </a:cubicBezTo>
                  <a:close/>
                  <a:moveTo>
                    <a:pt x="65" y="1043"/>
                  </a:moveTo>
                  <a:lnTo>
                    <a:pt x="65" y="746"/>
                  </a:lnTo>
                  <a:cubicBezTo>
                    <a:pt x="120" y="787"/>
                    <a:pt x="212" y="834"/>
                    <a:pt x="342" y="823"/>
                  </a:cubicBezTo>
                  <a:lnTo>
                    <a:pt x="343" y="1140"/>
                  </a:lnTo>
                  <a:cubicBezTo>
                    <a:pt x="236" y="1129"/>
                    <a:pt x="110" y="1066"/>
                    <a:pt x="65" y="1043"/>
                  </a:cubicBezTo>
                  <a:close/>
                  <a:moveTo>
                    <a:pt x="537" y="582"/>
                  </a:moveTo>
                  <a:lnTo>
                    <a:pt x="376" y="752"/>
                  </a:lnTo>
                  <a:cubicBezTo>
                    <a:pt x="237" y="778"/>
                    <a:pt x="145" y="727"/>
                    <a:pt x="97" y="688"/>
                  </a:cubicBezTo>
                  <a:lnTo>
                    <a:pt x="537" y="582"/>
                  </a:lnTo>
                  <a:close/>
                  <a:moveTo>
                    <a:pt x="739" y="720"/>
                  </a:moveTo>
                  <a:lnTo>
                    <a:pt x="804" y="354"/>
                  </a:lnTo>
                  <a:lnTo>
                    <a:pt x="161" y="444"/>
                  </a:lnTo>
                  <a:cubicBezTo>
                    <a:pt x="155" y="427"/>
                    <a:pt x="153" y="410"/>
                    <a:pt x="153" y="393"/>
                  </a:cubicBezTo>
                  <a:cubicBezTo>
                    <a:pt x="153" y="216"/>
                    <a:pt x="432" y="66"/>
                    <a:pt x="764" y="66"/>
                  </a:cubicBezTo>
                  <a:cubicBezTo>
                    <a:pt x="1095" y="66"/>
                    <a:pt x="1375" y="216"/>
                    <a:pt x="1375" y="393"/>
                  </a:cubicBezTo>
                  <a:cubicBezTo>
                    <a:pt x="1375" y="575"/>
                    <a:pt x="1081" y="728"/>
                    <a:pt x="739" y="720"/>
                  </a:cubicBezTo>
                  <a:close/>
                </a:path>
              </a:pathLst>
            </a:custGeom>
            <a:solidFill>
              <a:schemeClr val="bg1"/>
            </a:solidFill>
            <a:ln>
              <a:noFill/>
            </a:ln>
          </p:spPr>
          <p:txBody>
            <a:bodyPr/>
            <a:lstStyle/>
            <a:p>
              <a:endParaRPr lang="zh-CN" altLang="en-US">
                <a:cs typeface="+mn-ea"/>
                <a:sym typeface="+mn-lt"/>
              </a:endParaRPr>
            </a:p>
          </p:txBody>
        </p:sp>
      </p:grpSp>
      <p:sp>
        <p:nvSpPr>
          <p:cNvPr id="195" name="increasing-stocks-graphic-of-bars_38802"/>
          <p:cNvSpPr>
            <a:spLocks noChangeAspect="1"/>
          </p:cNvSpPr>
          <p:nvPr/>
        </p:nvSpPr>
        <p:spPr bwMode="auto">
          <a:xfrm>
            <a:off x="2747335" y="2123233"/>
            <a:ext cx="915238" cy="802338"/>
          </a:xfrm>
          <a:custGeom>
            <a:avLst/>
            <a:gdLst>
              <a:gd name="connsiteX0" fmla="*/ 272016 w 605462"/>
              <a:gd name="connsiteY0" fmla="*/ 325451 h 530775"/>
              <a:gd name="connsiteX1" fmla="*/ 392662 w 605462"/>
              <a:gd name="connsiteY1" fmla="*/ 325451 h 530775"/>
              <a:gd name="connsiteX2" fmla="*/ 401566 w 605462"/>
              <a:gd name="connsiteY2" fmla="*/ 334339 h 530775"/>
              <a:gd name="connsiteX3" fmla="*/ 401566 w 605462"/>
              <a:gd name="connsiteY3" fmla="*/ 521887 h 530775"/>
              <a:gd name="connsiteX4" fmla="*/ 392662 w 605462"/>
              <a:gd name="connsiteY4" fmla="*/ 530775 h 530775"/>
              <a:gd name="connsiteX5" fmla="*/ 272016 w 605462"/>
              <a:gd name="connsiteY5" fmla="*/ 530775 h 530775"/>
              <a:gd name="connsiteX6" fmla="*/ 263112 w 605462"/>
              <a:gd name="connsiteY6" fmla="*/ 521887 h 530775"/>
              <a:gd name="connsiteX7" fmla="*/ 263112 w 605462"/>
              <a:gd name="connsiteY7" fmla="*/ 334339 h 530775"/>
              <a:gd name="connsiteX8" fmla="*/ 272016 w 605462"/>
              <a:gd name="connsiteY8" fmla="*/ 325451 h 530775"/>
              <a:gd name="connsiteX9" fmla="*/ 146937 w 605462"/>
              <a:gd name="connsiteY9" fmla="*/ 244079 h 530775"/>
              <a:gd name="connsiteX10" fmla="*/ 158067 w 605462"/>
              <a:gd name="connsiteY10" fmla="*/ 244079 h 530775"/>
              <a:gd name="connsiteX11" fmla="*/ 185669 w 605462"/>
              <a:gd name="connsiteY11" fmla="*/ 254302 h 530775"/>
              <a:gd name="connsiteX12" fmla="*/ 185669 w 605462"/>
              <a:gd name="connsiteY12" fmla="*/ 521885 h 530775"/>
              <a:gd name="connsiteX13" fmla="*/ 176765 w 605462"/>
              <a:gd name="connsiteY13" fmla="*/ 530775 h 530775"/>
              <a:gd name="connsiteX14" fmla="*/ 56119 w 605462"/>
              <a:gd name="connsiteY14" fmla="*/ 530775 h 530775"/>
              <a:gd name="connsiteX15" fmla="*/ 47215 w 605462"/>
              <a:gd name="connsiteY15" fmla="*/ 521885 h 530775"/>
              <a:gd name="connsiteX16" fmla="*/ 47215 w 605462"/>
              <a:gd name="connsiteY16" fmla="*/ 347645 h 530775"/>
              <a:gd name="connsiteX17" fmla="*/ 546259 w 605462"/>
              <a:gd name="connsiteY17" fmla="*/ 115627 h 530775"/>
              <a:gd name="connsiteX18" fmla="*/ 568070 w 605462"/>
              <a:gd name="connsiteY18" fmla="*/ 134295 h 530775"/>
              <a:gd name="connsiteX19" fmla="*/ 588992 w 605462"/>
              <a:gd name="connsiteY19" fmla="*/ 141407 h 530775"/>
              <a:gd name="connsiteX20" fmla="*/ 603681 w 605462"/>
              <a:gd name="connsiteY20" fmla="*/ 137851 h 530775"/>
              <a:gd name="connsiteX21" fmla="*/ 605462 w 605462"/>
              <a:gd name="connsiteY21" fmla="*/ 136962 h 530775"/>
              <a:gd name="connsiteX22" fmla="*/ 605462 w 605462"/>
              <a:gd name="connsiteY22" fmla="*/ 521885 h 530775"/>
              <a:gd name="connsiteX23" fmla="*/ 596559 w 605462"/>
              <a:gd name="connsiteY23" fmla="*/ 530775 h 530775"/>
              <a:gd name="connsiteX24" fmla="*/ 475482 w 605462"/>
              <a:gd name="connsiteY24" fmla="*/ 530775 h 530775"/>
              <a:gd name="connsiteX25" fmla="*/ 466579 w 605462"/>
              <a:gd name="connsiteY25" fmla="*/ 521885 h 530775"/>
              <a:gd name="connsiteX26" fmla="*/ 466579 w 605462"/>
              <a:gd name="connsiteY26" fmla="*/ 202301 h 530775"/>
              <a:gd name="connsiteX27" fmla="*/ 582759 w 605462"/>
              <a:gd name="connsiteY27" fmla="*/ 49 h 530775"/>
              <a:gd name="connsiteX28" fmla="*/ 589882 w 605462"/>
              <a:gd name="connsiteY28" fmla="*/ 5828 h 530775"/>
              <a:gd name="connsiteX29" fmla="*/ 599230 w 605462"/>
              <a:gd name="connsiteY29" fmla="*/ 109840 h 530775"/>
              <a:gd name="connsiteX30" fmla="*/ 595669 w 605462"/>
              <a:gd name="connsiteY30" fmla="*/ 116063 h 530775"/>
              <a:gd name="connsiteX31" fmla="*/ 588101 w 605462"/>
              <a:gd name="connsiteY31" fmla="*/ 115618 h 530775"/>
              <a:gd name="connsiteX32" fmla="*/ 545367 w 605462"/>
              <a:gd name="connsiteY32" fmla="*/ 79614 h 530775"/>
              <a:gd name="connsiteX33" fmla="*/ 362410 w 605462"/>
              <a:gd name="connsiteY33" fmla="*/ 279193 h 530775"/>
              <a:gd name="connsiteX34" fmla="*/ 343268 w 605462"/>
              <a:gd name="connsiteY34" fmla="*/ 283638 h 530775"/>
              <a:gd name="connsiteX35" fmla="*/ 144286 w 605462"/>
              <a:gd name="connsiteY35" fmla="*/ 210740 h 530775"/>
              <a:gd name="connsiteX36" fmla="*/ 30773 w 605462"/>
              <a:gd name="connsiteY36" fmla="*/ 328976 h 530775"/>
              <a:gd name="connsiteX37" fmla="*/ 17864 w 605462"/>
              <a:gd name="connsiteY37" fmla="*/ 334310 h 530775"/>
              <a:gd name="connsiteX38" fmla="*/ 5399 w 605462"/>
              <a:gd name="connsiteY38" fmla="*/ 329421 h 530775"/>
              <a:gd name="connsiteX39" fmla="*/ 4954 w 605462"/>
              <a:gd name="connsiteY39" fmla="*/ 304084 h 530775"/>
              <a:gd name="connsiteX40" fmla="*/ 126480 w 605462"/>
              <a:gd name="connsiteY40" fmla="*/ 177848 h 530775"/>
              <a:gd name="connsiteX41" fmla="*/ 145622 w 605462"/>
              <a:gd name="connsiteY41" fmla="*/ 173403 h 530775"/>
              <a:gd name="connsiteX42" fmla="*/ 344159 w 605462"/>
              <a:gd name="connsiteY42" fmla="*/ 246300 h 530775"/>
              <a:gd name="connsiteX43" fmla="*/ 518212 w 605462"/>
              <a:gd name="connsiteY43" fmla="*/ 56945 h 530775"/>
              <a:gd name="connsiteX44" fmla="*/ 475033 w 605462"/>
              <a:gd name="connsiteY44" fmla="*/ 20941 h 530775"/>
              <a:gd name="connsiteX45" fmla="*/ 472807 w 605462"/>
              <a:gd name="connsiteY45" fmla="*/ 16496 h 530775"/>
              <a:gd name="connsiteX46" fmla="*/ 473252 w 605462"/>
              <a:gd name="connsiteY46" fmla="*/ 13829 h 530775"/>
              <a:gd name="connsiteX47" fmla="*/ 479039 w 605462"/>
              <a:gd name="connsiteY47" fmla="*/ 9384 h 53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5462" h="530775">
                <a:moveTo>
                  <a:pt x="272016" y="325451"/>
                </a:moveTo>
                <a:lnTo>
                  <a:pt x="392662" y="325451"/>
                </a:lnTo>
                <a:cubicBezTo>
                  <a:pt x="397559" y="325451"/>
                  <a:pt x="401566" y="329451"/>
                  <a:pt x="401566" y="334339"/>
                </a:cubicBezTo>
                <a:lnTo>
                  <a:pt x="401566" y="521887"/>
                </a:lnTo>
                <a:cubicBezTo>
                  <a:pt x="401566" y="526775"/>
                  <a:pt x="397559" y="530775"/>
                  <a:pt x="392662" y="530775"/>
                </a:cubicBezTo>
                <a:lnTo>
                  <a:pt x="272016" y="530775"/>
                </a:lnTo>
                <a:cubicBezTo>
                  <a:pt x="267119" y="530775"/>
                  <a:pt x="263112" y="526775"/>
                  <a:pt x="263112" y="521887"/>
                </a:cubicBezTo>
                <a:lnTo>
                  <a:pt x="263112" y="334339"/>
                </a:lnTo>
                <a:cubicBezTo>
                  <a:pt x="263112" y="329451"/>
                  <a:pt x="267119" y="325451"/>
                  <a:pt x="272016" y="325451"/>
                </a:cubicBezTo>
                <a:close/>
                <a:moveTo>
                  <a:pt x="146937" y="244079"/>
                </a:moveTo>
                <a:lnTo>
                  <a:pt x="158067" y="244079"/>
                </a:lnTo>
                <a:lnTo>
                  <a:pt x="185669" y="254302"/>
                </a:lnTo>
                <a:lnTo>
                  <a:pt x="185669" y="521885"/>
                </a:lnTo>
                <a:cubicBezTo>
                  <a:pt x="185669" y="526775"/>
                  <a:pt x="181662" y="530775"/>
                  <a:pt x="176765" y="530775"/>
                </a:cubicBezTo>
                <a:lnTo>
                  <a:pt x="56119" y="530775"/>
                </a:lnTo>
                <a:cubicBezTo>
                  <a:pt x="51222" y="530775"/>
                  <a:pt x="47215" y="526775"/>
                  <a:pt x="47215" y="521885"/>
                </a:cubicBezTo>
                <a:lnTo>
                  <a:pt x="47215" y="347645"/>
                </a:lnTo>
                <a:close/>
                <a:moveTo>
                  <a:pt x="546259" y="115627"/>
                </a:moveTo>
                <a:lnTo>
                  <a:pt x="568070" y="134295"/>
                </a:lnTo>
                <a:cubicBezTo>
                  <a:pt x="573857" y="138740"/>
                  <a:pt x="581425" y="141407"/>
                  <a:pt x="588992" y="141407"/>
                </a:cubicBezTo>
                <a:cubicBezTo>
                  <a:pt x="593888" y="141407"/>
                  <a:pt x="599230" y="140518"/>
                  <a:pt x="603681" y="137851"/>
                </a:cubicBezTo>
                <a:cubicBezTo>
                  <a:pt x="604127" y="137851"/>
                  <a:pt x="604572" y="137407"/>
                  <a:pt x="605462" y="136962"/>
                </a:cubicBezTo>
                <a:lnTo>
                  <a:pt x="605462" y="521885"/>
                </a:lnTo>
                <a:cubicBezTo>
                  <a:pt x="605462" y="526775"/>
                  <a:pt x="601456" y="530775"/>
                  <a:pt x="596559" y="530775"/>
                </a:cubicBezTo>
                <a:lnTo>
                  <a:pt x="475482" y="530775"/>
                </a:lnTo>
                <a:cubicBezTo>
                  <a:pt x="470585" y="530775"/>
                  <a:pt x="466579" y="526775"/>
                  <a:pt x="466579" y="521885"/>
                </a:cubicBezTo>
                <a:lnTo>
                  <a:pt x="466579" y="202301"/>
                </a:lnTo>
                <a:close/>
                <a:moveTo>
                  <a:pt x="582759" y="49"/>
                </a:moveTo>
                <a:cubicBezTo>
                  <a:pt x="586320" y="-395"/>
                  <a:pt x="589882" y="2272"/>
                  <a:pt x="589882" y="5828"/>
                </a:cubicBezTo>
                <a:lnTo>
                  <a:pt x="599230" y="109840"/>
                </a:lnTo>
                <a:cubicBezTo>
                  <a:pt x="599675" y="112507"/>
                  <a:pt x="597894" y="115174"/>
                  <a:pt x="595669" y="116063"/>
                </a:cubicBezTo>
                <a:cubicBezTo>
                  <a:pt x="593443" y="117396"/>
                  <a:pt x="590327" y="117396"/>
                  <a:pt x="588101" y="115618"/>
                </a:cubicBezTo>
                <a:lnTo>
                  <a:pt x="545367" y="79614"/>
                </a:lnTo>
                <a:lnTo>
                  <a:pt x="362410" y="279193"/>
                </a:lnTo>
                <a:cubicBezTo>
                  <a:pt x="357513" y="284527"/>
                  <a:pt x="349946" y="286305"/>
                  <a:pt x="343268" y="283638"/>
                </a:cubicBezTo>
                <a:lnTo>
                  <a:pt x="144286" y="210740"/>
                </a:lnTo>
                <a:lnTo>
                  <a:pt x="30773" y="328976"/>
                </a:lnTo>
                <a:cubicBezTo>
                  <a:pt x="27212" y="332532"/>
                  <a:pt x="22760" y="334310"/>
                  <a:pt x="17864" y="334310"/>
                </a:cubicBezTo>
                <a:cubicBezTo>
                  <a:pt x="13412" y="334310"/>
                  <a:pt x="8961" y="332532"/>
                  <a:pt x="5399" y="329421"/>
                </a:cubicBezTo>
                <a:cubicBezTo>
                  <a:pt x="-1723" y="322309"/>
                  <a:pt x="-1723" y="311196"/>
                  <a:pt x="4954" y="304084"/>
                </a:cubicBezTo>
                <a:lnTo>
                  <a:pt x="126480" y="177848"/>
                </a:lnTo>
                <a:cubicBezTo>
                  <a:pt x="131377" y="172514"/>
                  <a:pt x="138944" y="170736"/>
                  <a:pt x="145622" y="173403"/>
                </a:cubicBezTo>
                <a:lnTo>
                  <a:pt x="344159" y="246300"/>
                </a:lnTo>
                <a:lnTo>
                  <a:pt x="518212" y="56945"/>
                </a:lnTo>
                <a:lnTo>
                  <a:pt x="475033" y="20941"/>
                </a:lnTo>
                <a:cubicBezTo>
                  <a:pt x="473697" y="20052"/>
                  <a:pt x="472807" y="18274"/>
                  <a:pt x="472807" y="16496"/>
                </a:cubicBezTo>
                <a:cubicBezTo>
                  <a:pt x="472807" y="15607"/>
                  <a:pt x="472807" y="14718"/>
                  <a:pt x="473252" y="13829"/>
                </a:cubicBezTo>
                <a:cubicBezTo>
                  <a:pt x="473697" y="11162"/>
                  <a:pt x="476368" y="9384"/>
                  <a:pt x="479039" y="9384"/>
                </a:cubicBezTo>
                <a:close/>
              </a:path>
            </a:pathLst>
          </a:custGeom>
          <a:solidFill>
            <a:schemeClr val="tx1">
              <a:lumMod val="65000"/>
              <a:lumOff val="35000"/>
            </a:schemeClr>
          </a:solidFill>
          <a:ln>
            <a:noFill/>
          </a:ln>
        </p:spPr>
        <p:txBody>
          <a:bodyPr/>
          <a:lstStyle/>
          <a:p>
            <a:endParaRPr lang="zh-CN" altLang="en-US">
              <a:cs typeface="+mn-ea"/>
              <a:sym typeface="+mn-lt"/>
            </a:endParaRPr>
          </a:p>
        </p:txBody>
      </p:sp>
      <p:sp>
        <p:nvSpPr>
          <p:cNvPr id="196" name="文本框 195"/>
          <p:cNvSpPr txBox="1"/>
          <p:nvPr/>
        </p:nvSpPr>
        <p:spPr bwMode="auto">
          <a:xfrm>
            <a:off x="1751637" y="3206564"/>
            <a:ext cx="2947610" cy="1384995"/>
          </a:xfrm>
          <a:prstGeom prst="rect">
            <a:avLst/>
          </a:prstGeom>
          <a:noFill/>
        </p:spPr>
        <p:txBody>
          <a:bodyPr wrap="square">
            <a:spAutoFit/>
            <a:scene3d>
              <a:camera prst="orthographicFront"/>
              <a:lightRig rig="threePt" dir="t"/>
            </a:scene3d>
            <a:sp3d contourW="12700"/>
          </a:bodyPr>
          <a:lstStyle/>
          <a:p>
            <a:pPr algn="ctr">
              <a:lnSpc>
                <a:spcPct val="140000"/>
              </a:lnSpc>
              <a:defRPr/>
            </a:pPr>
            <a:r>
              <a:rPr lang="zh-CN" altLang="en-US" sz="1200" dirty="0">
                <a:solidFill>
                  <a:schemeClr val="tx1">
                    <a:lumMod val="65000"/>
                    <a:lumOff val="35000"/>
                  </a:schemeClr>
                </a:solidFill>
                <a:cs typeface="+mn-ea"/>
                <a:sym typeface="+mn-lt"/>
              </a:rPr>
              <a:t>请替换文字内容，修改文字内容，也可以直接复制你的内容到此请替换文字内容，请替换文字内容请替换文字内容，修改文字内容，也可以直接复制你的内容到此请替换文字内容，请替换文字内容</a:t>
            </a:r>
            <a:endParaRPr lang="en-US" altLang="zh-CN" sz="1200" dirty="0">
              <a:solidFill>
                <a:schemeClr val="tx1">
                  <a:lumMod val="65000"/>
                  <a:lumOff val="35000"/>
                </a:schemeClr>
              </a:solidFill>
              <a:cs typeface="+mn-ea"/>
              <a:sym typeface="+mn-lt"/>
            </a:endParaRPr>
          </a:p>
        </p:txBody>
      </p:sp>
      <p:grpSp>
        <p:nvGrpSpPr>
          <p:cNvPr id="197" name="组合 196"/>
          <p:cNvGrpSpPr/>
          <p:nvPr/>
        </p:nvGrpSpPr>
        <p:grpSpPr>
          <a:xfrm>
            <a:off x="2393966" y="4845299"/>
            <a:ext cx="1660563" cy="411960"/>
            <a:chOff x="1350171" y="5990210"/>
            <a:chExt cx="2781301" cy="409032"/>
          </a:xfrm>
        </p:grpSpPr>
        <p:sp>
          <p:nvSpPr>
            <p:cNvPr id="199" name="矩形: 圆角 198"/>
            <p:cNvSpPr/>
            <p:nvPr/>
          </p:nvSpPr>
          <p:spPr>
            <a:xfrm>
              <a:off x="1350171" y="5990210"/>
              <a:ext cx="2781301" cy="409032"/>
            </a:xfrm>
            <a:prstGeom prst="roundRect">
              <a:avLst>
                <a:gd name="adj" fmla="val 50000"/>
              </a:avLst>
            </a:prstGeom>
            <a:solidFill>
              <a:schemeClr val="bg1"/>
            </a:solidFill>
            <a:ln>
              <a:noFill/>
            </a:ln>
            <a:effectLst>
              <a:outerShdw blurRad="279400" dist="152400" dir="5400000" algn="t" rotWithShape="0">
                <a:srgbClr val="276B91">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sp>
          <p:nvSpPr>
            <p:cNvPr id="200" name="文本框 199"/>
            <p:cNvSpPr txBox="1"/>
            <p:nvPr/>
          </p:nvSpPr>
          <p:spPr>
            <a:xfrm>
              <a:off x="1645343" y="6015654"/>
              <a:ext cx="2190956" cy="366707"/>
            </a:xfrm>
            <a:prstGeom prst="rect">
              <a:avLst/>
            </a:prstGeom>
            <a:noFill/>
          </p:spPr>
          <p:txBody>
            <a:bodyPr wrap="square" rtlCol="0">
              <a:spAutoFit/>
            </a:bodyPr>
            <a:lstStyle/>
            <a:p>
              <a:pPr algn="ctr"/>
              <a:r>
                <a:rPr lang="zh-CN" altLang="en-US" b="1" dirty="0">
                  <a:solidFill>
                    <a:srgbClr val="276B91"/>
                  </a:solidFill>
                  <a:cs typeface="+mn-ea"/>
                  <a:sym typeface="+mn-lt"/>
                </a:rPr>
                <a:t>添加文本</a:t>
              </a:r>
              <a:endParaRPr lang="zh-CN" altLang="en-US" b="1" dirty="0">
                <a:solidFill>
                  <a:srgbClr val="276B91"/>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9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decel="9000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0-#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decel="9000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000" fill="hold"/>
                                            <p:tgtEl>
                                              <p:spTgt spid="2"/>
                                            </p:tgtEl>
                                            <p:attrNameLst>
                                              <p:attrName>ppt_x</p:attrName>
                                            </p:attrNameLst>
                                          </p:cBhvr>
                                          <p:tavLst>
                                            <p:tav tm="0">
                                              <p:val>
                                                <p:strVal val="0-#ppt_w/2"/>
                                              </p:val>
                                            </p:tav>
                                            <p:tav tm="100000">
                                              <p:val>
                                                <p:strVal val="#ppt_x"/>
                                              </p:val>
                                            </p:tav>
                                          </p:tavLst>
                                        </p:anim>
                                        <p:anim calcmode="lin" valueType="num">
                                          <p:cBhvr additive="base">
                                            <p:cTn id="16" dur="1000" fill="hold"/>
                                            <p:tgtEl>
                                              <p:spTgt spid="2"/>
                                            </p:tgtEl>
                                            <p:attrNameLst>
                                              <p:attrName>ppt_y</p:attrName>
                                            </p:attrNameLst>
                                          </p:cBhvr>
                                          <p:tavLst>
                                            <p:tav tm="0">
                                              <p:val>
                                                <p:strVal val="#ppt_y"/>
                                              </p:val>
                                            </p:tav>
                                            <p:tav tm="100000">
                                              <p:val>
                                                <p:strVal val="#ppt_y"/>
                                              </p:val>
                                            </p:tav>
                                          </p:tavLst>
                                        </p:anim>
                                      </p:childTnLst>
                                    </p:cTn>
                                  </p:par>
                                  <p:par>
                                    <p:cTn id="17" presetID="10" presetClass="entr" presetSubtype="0" fill="hold" grpId="1"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childTnLst>
                                    </p:cTn>
                                  </p:par>
                                </p:childTnLst>
                              </p:cTn>
                            </p:par>
                            <p:par>
                              <p:cTn id="26" fill="hold">
                                <p:stCondLst>
                                  <p:cond delay="1000"/>
                                </p:stCondLst>
                                <p:childTnLst>
                                  <p:par>
                                    <p:cTn id="27" presetID="2" presetClass="entr" presetSubtype="12" fill="hold" grpId="0" nodeType="afterEffect" p14:presetBounceEnd="51000">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14:bounceEnd="51000">
                                          <p:cBhvr additive="base">
                                            <p:cTn id="29" dur="1500" fill="hold"/>
                                            <p:tgtEl>
                                              <p:spTgt spid="10"/>
                                            </p:tgtEl>
                                            <p:attrNameLst>
                                              <p:attrName>ppt_x</p:attrName>
                                            </p:attrNameLst>
                                          </p:cBhvr>
                                          <p:tavLst>
                                            <p:tav tm="0">
                                              <p:val>
                                                <p:strVal val="0-#ppt_w/2"/>
                                              </p:val>
                                            </p:tav>
                                            <p:tav tm="100000">
                                              <p:val>
                                                <p:strVal val="#ppt_x"/>
                                              </p:val>
                                            </p:tav>
                                          </p:tavLst>
                                        </p:anim>
                                        <p:anim calcmode="lin" valueType="num" p14:bounceEnd="51000">
                                          <p:cBhvr additive="base">
                                            <p:cTn id="30" dur="1500" fill="hold"/>
                                            <p:tgtEl>
                                              <p:spTgt spid="10"/>
                                            </p:tgtEl>
                                            <p:attrNameLst>
                                              <p:attrName>ppt_y</p:attrName>
                                            </p:attrNameLst>
                                          </p:cBhvr>
                                          <p:tavLst>
                                            <p:tav tm="0">
                                              <p:val>
                                                <p:strVal val="1+#ppt_h/2"/>
                                              </p:val>
                                            </p:tav>
                                            <p:tav tm="100000">
                                              <p:val>
                                                <p:strVal val="#ppt_y"/>
                                              </p:val>
                                            </p:tav>
                                          </p:tavLst>
                                        </p:anim>
                                      </p:childTnLst>
                                    </p:cTn>
                                  </p:par>
                                </p:childTnLst>
                              </p:cTn>
                            </p:par>
                            <p:par>
                              <p:cTn id="31" fill="hold">
                                <p:stCondLst>
                                  <p:cond delay="2500"/>
                                </p:stCondLst>
                                <p:childTnLst>
                                  <p:par>
                                    <p:cTn id="32" presetID="53" presetClass="entr" presetSubtype="16" fill="hold" nodeType="afterEffect">
                                      <p:stCondLst>
                                        <p:cond delay="0"/>
                                      </p:stCondLst>
                                      <p:childTnLst>
                                        <p:set>
                                          <p:cBhvr>
                                            <p:cTn id="33" dur="1" fill="hold">
                                              <p:stCondLst>
                                                <p:cond delay="0"/>
                                              </p:stCondLst>
                                            </p:cTn>
                                            <p:tgtEl>
                                              <p:spTgt spid="195"/>
                                            </p:tgtEl>
                                            <p:attrNameLst>
                                              <p:attrName>style.visibility</p:attrName>
                                            </p:attrNameLst>
                                          </p:cBhvr>
                                          <p:to>
                                            <p:strVal val="visible"/>
                                          </p:to>
                                        </p:set>
                                        <p:anim calcmode="lin" valueType="num">
                                          <p:cBhvr>
                                            <p:cTn id="34" dur="750" fill="hold"/>
                                            <p:tgtEl>
                                              <p:spTgt spid="195"/>
                                            </p:tgtEl>
                                            <p:attrNameLst>
                                              <p:attrName>ppt_w</p:attrName>
                                            </p:attrNameLst>
                                          </p:cBhvr>
                                          <p:tavLst>
                                            <p:tav tm="0">
                                              <p:val>
                                                <p:fltVal val="0"/>
                                              </p:val>
                                            </p:tav>
                                            <p:tav tm="100000">
                                              <p:val>
                                                <p:strVal val="#ppt_w"/>
                                              </p:val>
                                            </p:tav>
                                          </p:tavLst>
                                        </p:anim>
                                        <p:anim calcmode="lin" valueType="num">
                                          <p:cBhvr>
                                            <p:cTn id="35" dur="750" fill="hold"/>
                                            <p:tgtEl>
                                              <p:spTgt spid="195"/>
                                            </p:tgtEl>
                                            <p:attrNameLst>
                                              <p:attrName>ppt_h</p:attrName>
                                            </p:attrNameLst>
                                          </p:cBhvr>
                                          <p:tavLst>
                                            <p:tav tm="0">
                                              <p:val>
                                                <p:fltVal val="0"/>
                                              </p:val>
                                            </p:tav>
                                            <p:tav tm="100000">
                                              <p:val>
                                                <p:strVal val="#ppt_h"/>
                                              </p:val>
                                            </p:tav>
                                          </p:tavLst>
                                        </p:anim>
                                        <p:animEffect transition="in" filter="fade">
                                          <p:cBhvr>
                                            <p:cTn id="36" dur="750"/>
                                            <p:tgtEl>
                                              <p:spTgt spid="195"/>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196"/>
                                            </p:tgtEl>
                                            <p:attrNameLst>
                                              <p:attrName>style.visibility</p:attrName>
                                            </p:attrNameLst>
                                          </p:cBhvr>
                                          <p:to>
                                            <p:strVal val="visible"/>
                                          </p:to>
                                        </p:set>
                                        <p:animEffect transition="in" filter="fade">
                                          <p:cBhvr>
                                            <p:cTn id="39" dur="1000"/>
                                            <p:tgtEl>
                                              <p:spTgt spid="196"/>
                                            </p:tgtEl>
                                          </p:cBhvr>
                                        </p:animEffect>
                                        <p:anim calcmode="lin" valueType="num">
                                          <p:cBhvr>
                                            <p:cTn id="40" dur="1000" fill="hold"/>
                                            <p:tgtEl>
                                              <p:spTgt spid="196"/>
                                            </p:tgtEl>
                                            <p:attrNameLst>
                                              <p:attrName>ppt_x</p:attrName>
                                            </p:attrNameLst>
                                          </p:cBhvr>
                                          <p:tavLst>
                                            <p:tav tm="0">
                                              <p:val>
                                                <p:strVal val="#ppt_x"/>
                                              </p:val>
                                            </p:tav>
                                            <p:tav tm="100000">
                                              <p:val>
                                                <p:strVal val="#ppt_x"/>
                                              </p:val>
                                            </p:tav>
                                          </p:tavLst>
                                        </p:anim>
                                        <p:anim calcmode="lin" valueType="num">
                                          <p:cBhvr>
                                            <p:cTn id="41" dur="1000" fill="hold"/>
                                            <p:tgtEl>
                                              <p:spTgt spid="196"/>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0" presetClass="entr" presetSubtype="0" decel="100000" fill="hold" nodeType="afterEffect">
                                      <p:stCondLst>
                                        <p:cond delay="0"/>
                                      </p:stCondLst>
                                      <p:childTnLst>
                                        <p:set>
                                          <p:cBhvr>
                                            <p:cTn id="44" dur="1" fill="hold">
                                              <p:stCondLst>
                                                <p:cond delay="0"/>
                                              </p:stCondLst>
                                            </p:cTn>
                                            <p:tgtEl>
                                              <p:spTgt spid="197"/>
                                            </p:tgtEl>
                                            <p:attrNameLst>
                                              <p:attrName>style.visibility</p:attrName>
                                            </p:attrNameLst>
                                          </p:cBhvr>
                                          <p:to>
                                            <p:strVal val="visible"/>
                                          </p:to>
                                        </p:set>
                                        <p:anim calcmode="lin" valueType="num">
                                          <p:cBhvr>
                                            <p:cTn id="45" dur="1000" fill="hold"/>
                                            <p:tgtEl>
                                              <p:spTgt spid="197"/>
                                            </p:tgtEl>
                                            <p:attrNameLst>
                                              <p:attrName>ppt_w</p:attrName>
                                            </p:attrNameLst>
                                          </p:cBhvr>
                                          <p:tavLst>
                                            <p:tav tm="0">
                                              <p:val>
                                                <p:strVal val="#ppt_w+.3"/>
                                              </p:val>
                                            </p:tav>
                                            <p:tav tm="100000">
                                              <p:val>
                                                <p:strVal val="#ppt_w"/>
                                              </p:val>
                                            </p:tav>
                                          </p:tavLst>
                                        </p:anim>
                                        <p:anim calcmode="lin" valueType="num">
                                          <p:cBhvr>
                                            <p:cTn id="46" dur="1000" fill="hold"/>
                                            <p:tgtEl>
                                              <p:spTgt spid="197"/>
                                            </p:tgtEl>
                                            <p:attrNameLst>
                                              <p:attrName>ppt_h</p:attrName>
                                            </p:attrNameLst>
                                          </p:cBhvr>
                                          <p:tavLst>
                                            <p:tav tm="0">
                                              <p:val>
                                                <p:strVal val="#ppt_h"/>
                                              </p:val>
                                            </p:tav>
                                            <p:tav tm="100000">
                                              <p:val>
                                                <p:strVal val="#ppt_h"/>
                                              </p:val>
                                            </p:tav>
                                          </p:tavLst>
                                        </p:anim>
                                        <p:animEffect transition="in" filter="fade">
                                          <p:cBhvr>
                                            <p:cTn id="47" dur="1000"/>
                                            <p:tgtEl>
                                              <p:spTgt spid="197"/>
                                            </p:tgtEl>
                                          </p:cBhvr>
                                        </p:animEffect>
                                      </p:childTnLst>
                                    </p:cTn>
                                  </p:par>
                                </p:childTnLst>
                              </p:cTn>
                            </p:par>
                            <p:par>
                              <p:cTn id="48" fill="hold">
                                <p:stCondLst>
                                  <p:cond delay="4500"/>
                                </p:stCondLst>
                                <p:childTnLst>
                                  <p:par>
                                    <p:cTn id="49" presetID="2" presetClass="entr" presetSubtype="4" decel="82000" fill="hold" nodeType="afterEffect">
                                      <p:stCondLst>
                                        <p:cond delay="0"/>
                                      </p:stCondLst>
                                      <p:childTnLst>
                                        <p:set>
                                          <p:cBhvr>
                                            <p:cTn id="50" dur="1" fill="hold">
                                              <p:stCondLst>
                                                <p:cond delay="0"/>
                                              </p:stCondLst>
                                            </p:cTn>
                                            <p:tgtEl>
                                              <p:spTgt spid="5"/>
                                            </p:tgtEl>
                                            <p:attrNameLst>
                                              <p:attrName>style.visibility</p:attrName>
                                            </p:attrNameLst>
                                          </p:cBhvr>
                                          <p:to>
                                            <p:strVal val="visible"/>
                                          </p:to>
                                        </p:set>
                                        <p:anim calcmode="lin" valueType="num">
                                          <p:cBhvr additive="base">
                                            <p:cTn id="51" dur="1000" fill="hold"/>
                                            <p:tgtEl>
                                              <p:spTgt spid="5"/>
                                            </p:tgtEl>
                                            <p:attrNameLst>
                                              <p:attrName>ppt_x</p:attrName>
                                            </p:attrNameLst>
                                          </p:cBhvr>
                                          <p:tavLst>
                                            <p:tav tm="0">
                                              <p:val>
                                                <p:strVal val="#ppt_x"/>
                                              </p:val>
                                            </p:tav>
                                            <p:tav tm="100000">
                                              <p:val>
                                                <p:strVal val="#ppt_x"/>
                                              </p:val>
                                            </p:tav>
                                          </p:tavLst>
                                        </p:anim>
                                        <p:anim calcmode="lin" valueType="num">
                                          <p:cBhvr additive="base">
                                            <p:cTn id="52" dur="1000" fill="hold"/>
                                            <p:tgtEl>
                                              <p:spTgt spid="5"/>
                                            </p:tgtEl>
                                            <p:attrNameLst>
                                              <p:attrName>ppt_y</p:attrName>
                                            </p:attrNameLst>
                                          </p:cBhvr>
                                          <p:tavLst>
                                            <p:tav tm="0">
                                              <p:val>
                                                <p:strVal val="1+#ppt_h/2"/>
                                              </p:val>
                                            </p:tav>
                                            <p:tav tm="100000">
                                              <p:val>
                                                <p:strVal val="#ppt_y"/>
                                              </p:val>
                                            </p:tav>
                                          </p:tavLst>
                                        </p:anim>
                                      </p:childTnLst>
                                    </p:cTn>
                                  </p:par>
                                  <p:par>
                                    <p:cTn id="53" presetID="2" presetClass="entr" presetSubtype="4" decel="82000" fill="hold" nodeType="with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1000" fill="hold"/>
                                            <p:tgtEl>
                                              <p:spTgt spid="6"/>
                                            </p:tgtEl>
                                            <p:attrNameLst>
                                              <p:attrName>ppt_x</p:attrName>
                                            </p:attrNameLst>
                                          </p:cBhvr>
                                          <p:tavLst>
                                            <p:tav tm="0">
                                              <p:val>
                                                <p:strVal val="#ppt_x"/>
                                              </p:val>
                                            </p:tav>
                                            <p:tav tm="100000">
                                              <p:val>
                                                <p:strVal val="#ppt_x"/>
                                              </p:val>
                                            </p:tav>
                                          </p:tavLst>
                                        </p:anim>
                                        <p:anim calcmode="lin" valueType="num">
                                          <p:cBhvr additive="base">
                                            <p:cTn id="56" dur="1000" fill="hold"/>
                                            <p:tgtEl>
                                              <p:spTgt spid="6"/>
                                            </p:tgtEl>
                                            <p:attrNameLst>
                                              <p:attrName>ppt_y</p:attrName>
                                            </p:attrNameLst>
                                          </p:cBhvr>
                                          <p:tavLst>
                                            <p:tav tm="0">
                                              <p:val>
                                                <p:strVal val="1+#ppt_h/2"/>
                                              </p:val>
                                            </p:tav>
                                            <p:tav tm="100000">
                                              <p:val>
                                                <p:strVal val="#ppt_y"/>
                                              </p:val>
                                            </p:tav>
                                          </p:tavLst>
                                        </p:anim>
                                      </p:childTnLst>
                                    </p:cTn>
                                  </p:par>
                                  <p:par>
                                    <p:cTn id="57" presetID="2" presetClass="entr" presetSubtype="4" decel="82000" fill="hold" nodeType="withEffect">
                                      <p:stCondLst>
                                        <p:cond delay="0"/>
                                      </p:stCondLst>
                                      <p:childTnLst>
                                        <p:set>
                                          <p:cBhvr>
                                            <p:cTn id="58" dur="1" fill="hold">
                                              <p:stCondLst>
                                                <p:cond delay="0"/>
                                              </p:stCondLst>
                                            </p:cTn>
                                            <p:tgtEl>
                                              <p:spTgt spid="7"/>
                                            </p:tgtEl>
                                            <p:attrNameLst>
                                              <p:attrName>style.visibility</p:attrName>
                                            </p:attrNameLst>
                                          </p:cBhvr>
                                          <p:to>
                                            <p:strVal val="visible"/>
                                          </p:to>
                                        </p:set>
                                        <p:anim calcmode="lin" valueType="num">
                                          <p:cBhvr additive="base">
                                            <p:cTn id="59" dur="1000" fill="hold"/>
                                            <p:tgtEl>
                                              <p:spTgt spid="7"/>
                                            </p:tgtEl>
                                            <p:attrNameLst>
                                              <p:attrName>ppt_x</p:attrName>
                                            </p:attrNameLst>
                                          </p:cBhvr>
                                          <p:tavLst>
                                            <p:tav tm="0">
                                              <p:val>
                                                <p:strVal val="#ppt_x"/>
                                              </p:val>
                                            </p:tav>
                                            <p:tav tm="100000">
                                              <p:val>
                                                <p:strVal val="#ppt_x"/>
                                              </p:val>
                                            </p:tav>
                                          </p:tavLst>
                                        </p:anim>
                                        <p:anim calcmode="lin" valueType="num">
                                          <p:cBhvr additive="base">
                                            <p:cTn id="60" dur="1000" fill="hold"/>
                                            <p:tgtEl>
                                              <p:spTgt spid="7"/>
                                            </p:tgtEl>
                                            <p:attrNameLst>
                                              <p:attrName>ppt_y</p:attrName>
                                            </p:attrNameLst>
                                          </p:cBhvr>
                                          <p:tavLst>
                                            <p:tav tm="0">
                                              <p:val>
                                                <p:strVal val="1+#ppt_h/2"/>
                                              </p:val>
                                            </p:tav>
                                            <p:tav tm="100000">
                                              <p:val>
                                                <p:strVal val="#ppt_y"/>
                                              </p:val>
                                            </p:tav>
                                          </p:tavLst>
                                        </p:anim>
                                      </p:childTnLst>
                                    </p:cTn>
                                  </p:par>
                                </p:childTnLst>
                              </p:cTn>
                            </p:par>
                            <p:par>
                              <p:cTn id="61" fill="hold">
                                <p:stCondLst>
                                  <p:cond delay="5500"/>
                                </p:stCondLst>
                                <p:childTnLst>
                                  <p:par>
                                    <p:cTn id="62" presetID="22" presetClass="entr" presetSubtype="1" fill="hold" nodeType="afterEffect">
                                      <p:stCondLst>
                                        <p:cond delay="0"/>
                                      </p:stCondLst>
                                      <p:childTnLst>
                                        <p:set>
                                          <p:cBhvr>
                                            <p:cTn id="63" dur="1" fill="hold">
                                              <p:stCondLst>
                                                <p:cond delay="0"/>
                                              </p:stCondLst>
                                            </p:cTn>
                                            <p:tgtEl>
                                              <p:spTgt spid="179"/>
                                            </p:tgtEl>
                                            <p:attrNameLst>
                                              <p:attrName>style.visibility</p:attrName>
                                            </p:attrNameLst>
                                          </p:cBhvr>
                                          <p:to>
                                            <p:strVal val="visible"/>
                                          </p:to>
                                        </p:set>
                                        <p:animEffect transition="in" filter="wipe(up)">
                                          <p:cBhvr>
                                            <p:cTn id="64" dur="750"/>
                                            <p:tgtEl>
                                              <p:spTgt spid="179"/>
                                            </p:tgtEl>
                                          </p:cBhvr>
                                        </p:animEffect>
                                      </p:childTnLst>
                                    </p:cTn>
                                  </p:par>
                                </p:childTnLst>
                              </p:cTn>
                            </p:par>
                            <p:par>
                              <p:cTn id="65" fill="hold">
                                <p:stCondLst>
                                  <p:cond delay="6500"/>
                                </p:stCondLst>
                                <p:childTnLst>
                                  <p:par>
                                    <p:cTn id="66" presetID="22" presetClass="entr" presetSubtype="8" fill="hold" nodeType="afterEffect">
                                      <p:stCondLst>
                                        <p:cond delay="0"/>
                                      </p:stCondLst>
                                      <p:childTnLst>
                                        <p:set>
                                          <p:cBhvr>
                                            <p:cTn id="67" dur="1" fill="hold">
                                              <p:stCondLst>
                                                <p:cond delay="0"/>
                                              </p:stCondLst>
                                            </p:cTn>
                                            <p:tgtEl>
                                              <p:spTgt spid="85"/>
                                            </p:tgtEl>
                                            <p:attrNameLst>
                                              <p:attrName>style.visibility</p:attrName>
                                            </p:attrNameLst>
                                          </p:cBhvr>
                                          <p:to>
                                            <p:strVal val="visible"/>
                                          </p:to>
                                        </p:set>
                                        <p:animEffect transition="in" filter="wipe(left)">
                                          <p:cBhvr>
                                            <p:cTn id="68" dur="500"/>
                                            <p:tgtEl>
                                              <p:spTgt spid="85"/>
                                            </p:tgtEl>
                                          </p:cBhvr>
                                        </p:animEffect>
                                      </p:childTnLst>
                                    </p:cTn>
                                  </p:par>
                                </p:childTnLst>
                              </p:cTn>
                            </p:par>
                            <p:par>
                              <p:cTn id="69" fill="hold">
                                <p:stCondLst>
                                  <p:cond delay="7000"/>
                                </p:stCondLst>
                                <p:childTnLst>
                                  <p:par>
                                    <p:cTn id="70" presetID="22" presetClass="entr" presetSubtype="1" fill="hold" nodeType="afterEffect">
                                      <p:stCondLst>
                                        <p:cond delay="0"/>
                                      </p:stCondLst>
                                      <p:childTnLst>
                                        <p:set>
                                          <p:cBhvr>
                                            <p:cTn id="71" dur="1" fill="hold">
                                              <p:stCondLst>
                                                <p:cond delay="0"/>
                                              </p:stCondLst>
                                            </p:cTn>
                                            <p:tgtEl>
                                              <p:spTgt spid="182"/>
                                            </p:tgtEl>
                                            <p:attrNameLst>
                                              <p:attrName>style.visibility</p:attrName>
                                            </p:attrNameLst>
                                          </p:cBhvr>
                                          <p:to>
                                            <p:strVal val="visible"/>
                                          </p:to>
                                        </p:set>
                                        <p:animEffect transition="in" filter="wipe(up)">
                                          <p:cBhvr>
                                            <p:cTn id="72" dur="750"/>
                                            <p:tgtEl>
                                              <p:spTgt spid="182"/>
                                            </p:tgtEl>
                                          </p:cBhvr>
                                        </p:animEffect>
                                      </p:childTnLst>
                                    </p:cTn>
                                  </p:par>
                                </p:childTnLst>
                              </p:cTn>
                            </p:par>
                            <p:par>
                              <p:cTn id="73" fill="hold">
                                <p:stCondLst>
                                  <p:cond delay="8000"/>
                                </p:stCondLst>
                                <p:childTnLst>
                                  <p:par>
                                    <p:cTn id="74" presetID="22" presetClass="entr" presetSubtype="8" fill="hold" nodeType="afterEffect">
                                      <p:stCondLst>
                                        <p:cond delay="0"/>
                                      </p:stCondLst>
                                      <p:childTnLst>
                                        <p:set>
                                          <p:cBhvr>
                                            <p:cTn id="75" dur="1" fill="hold">
                                              <p:stCondLst>
                                                <p:cond delay="0"/>
                                              </p:stCondLst>
                                            </p:cTn>
                                            <p:tgtEl>
                                              <p:spTgt spid="86"/>
                                            </p:tgtEl>
                                            <p:attrNameLst>
                                              <p:attrName>style.visibility</p:attrName>
                                            </p:attrNameLst>
                                          </p:cBhvr>
                                          <p:to>
                                            <p:strVal val="visible"/>
                                          </p:to>
                                        </p:set>
                                        <p:animEffect transition="in" filter="wipe(left)">
                                          <p:cBhvr>
                                            <p:cTn id="76" dur="500"/>
                                            <p:tgtEl>
                                              <p:spTgt spid="86"/>
                                            </p:tgtEl>
                                          </p:cBhvr>
                                        </p:animEffect>
                                      </p:childTnLst>
                                    </p:cTn>
                                  </p:par>
                                </p:childTnLst>
                              </p:cTn>
                            </p:par>
                            <p:par>
                              <p:cTn id="77" fill="hold">
                                <p:stCondLst>
                                  <p:cond delay="8500"/>
                                </p:stCondLst>
                                <p:childTnLst>
                                  <p:par>
                                    <p:cTn id="78" presetID="22" presetClass="entr" presetSubtype="1" fill="hold" nodeType="afterEffect">
                                      <p:stCondLst>
                                        <p:cond delay="0"/>
                                      </p:stCondLst>
                                      <p:childTnLst>
                                        <p:set>
                                          <p:cBhvr>
                                            <p:cTn id="79" dur="1" fill="hold">
                                              <p:stCondLst>
                                                <p:cond delay="0"/>
                                              </p:stCondLst>
                                            </p:cTn>
                                            <p:tgtEl>
                                              <p:spTgt spid="185"/>
                                            </p:tgtEl>
                                            <p:attrNameLst>
                                              <p:attrName>style.visibility</p:attrName>
                                            </p:attrNameLst>
                                          </p:cBhvr>
                                          <p:to>
                                            <p:strVal val="visible"/>
                                          </p:to>
                                        </p:set>
                                        <p:animEffect transition="in" filter="wipe(up)">
                                          <p:cBhvr>
                                            <p:cTn id="80" dur="750"/>
                                            <p:tgtEl>
                                              <p:spTgt spid="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2" grpId="0"/>
          <p:bldP spid="2" grpId="1"/>
          <p:bldP spid="10" grpId="0" animBg="1"/>
          <p:bldP spid="19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9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decel="9000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0-#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decel="9000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000" fill="hold"/>
                                            <p:tgtEl>
                                              <p:spTgt spid="2"/>
                                            </p:tgtEl>
                                            <p:attrNameLst>
                                              <p:attrName>ppt_x</p:attrName>
                                            </p:attrNameLst>
                                          </p:cBhvr>
                                          <p:tavLst>
                                            <p:tav tm="0">
                                              <p:val>
                                                <p:strVal val="0-#ppt_w/2"/>
                                              </p:val>
                                            </p:tav>
                                            <p:tav tm="100000">
                                              <p:val>
                                                <p:strVal val="#ppt_x"/>
                                              </p:val>
                                            </p:tav>
                                          </p:tavLst>
                                        </p:anim>
                                        <p:anim calcmode="lin" valueType="num">
                                          <p:cBhvr additive="base">
                                            <p:cTn id="16" dur="1000" fill="hold"/>
                                            <p:tgtEl>
                                              <p:spTgt spid="2"/>
                                            </p:tgtEl>
                                            <p:attrNameLst>
                                              <p:attrName>ppt_y</p:attrName>
                                            </p:attrNameLst>
                                          </p:cBhvr>
                                          <p:tavLst>
                                            <p:tav tm="0">
                                              <p:val>
                                                <p:strVal val="#ppt_y"/>
                                              </p:val>
                                            </p:tav>
                                            <p:tav tm="100000">
                                              <p:val>
                                                <p:strVal val="#ppt_y"/>
                                              </p:val>
                                            </p:tav>
                                          </p:tavLst>
                                        </p:anim>
                                      </p:childTnLst>
                                    </p:cTn>
                                  </p:par>
                                  <p:par>
                                    <p:cTn id="17" presetID="10" presetClass="entr" presetSubtype="0" fill="hold" grpId="1"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childTnLst>
                                    </p:cTn>
                                  </p:par>
                                </p:childTnLst>
                              </p:cTn>
                            </p:par>
                            <p:par>
                              <p:cTn id="26" fill="hold">
                                <p:stCondLst>
                                  <p:cond delay="1000"/>
                                </p:stCondLst>
                                <p:childTnLst>
                                  <p:par>
                                    <p:cTn id="27" presetID="2" presetClass="entr" presetSubtype="12"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1500" fill="hold"/>
                                            <p:tgtEl>
                                              <p:spTgt spid="10"/>
                                            </p:tgtEl>
                                            <p:attrNameLst>
                                              <p:attrName>ppt_x</p:attrName>
                                            </p:attrNameLst>
                                          </p:cBhvr>
                                          <p:tavLst>
                                            <p:tav tm="0">
                                              <p:val>
                                                <p:strVal val="0-#ppt_w/2"/>
                                              </p:val>
                                            </p:tav>
                                            <p:tav tm="100000">
                                              <p:val>
                                                <p:strVal val="#ppt_x"/>
                                              </p:val>
                                            </p:tav>
                                          </p:tavLst>
                                        </p:anim>
                                        <p:anim calcmode="lin" valueType="num">
                                          <p:cBhvr additive="base">
                                            <p:cTn id="30" dur="1500" fill="hold"/>
                                            <p:tgtEl>
                                              <p:spTgt spid="10"/>
                                            </p:tgtEl>
                                            <p:attrNameLst>
                                              <p:attrName>ppt_y</p:attrName>
                                            </p:attrNameLst>
                                          </p:cBhvr>
                                          <p:tavLst>
                                            <p:tav tm="0">
                                              <p:val>
                                                <p:strVal val="1+#ppt_h/2"/>
                                              </p:val>
                                            </p:tav>
                                            <p:tav tm="100000">
                                              <p:val>
                                                <p:strVal val="#ppt_y"/>
                                              </p:val>
                                            </p:tav>
                                          </p:tavLst>
                                        </p:anim>
                                      </p:childTnLst>
                                    </p:cTn>
                                  </p:par>
                                </p:childTnLst>
                              </p:cTn>
                            </p:par>
                            <p:par>
                              <p:cTn id="31" fill="hold">
                                <p:stCondLst>
                                  <p:cond delay="2500"/>
                                </p:stCondLst>
                                <p:childTnLst>
                                  <p:par>
                                    <p:cTn id="32" presetID="53" presetClass="entr" presetSubtype="16" fill="hold" nodeType="afterEffect">
                                      <p:stCondLst>
                                        <p:cond delay="0"/>
                                      </p:stCondLst>
                                      <p:childTnLst>
                                        <p:set>
                                          <p:cBhvr>
                                            <p:cTn id="33" dur="1" fill="hold">
                                              <p:stCondLst>
                                                <p:cond delay="0"/>
                                              </p:stCondLst>
                                            </p:cTn>
                                            <p:tgtEl>
                                              <p:spTgt spid="195"/>
                                            </p:tgtEl>
                                            <p:attrNameLst>
                                              <p:attrName>style.visibility</p:attrName>
                                            </p:attrNameLst>
                                          </p:cBhvr>
                                          <p:to>
                                            <p:strVal val="visible"/>
                                          </p:to>
                                        </p:set>
                                        <p:anim calcmode="lin" valueType="num">
                                          <p:cBhvr>
                                            <p:cTn id="34" dur="750" fill="hold"/>
                                            <p:tgtEl>
                                              <p:spTgt spid="195"/>
                                            </p:tgtEl>
                                            <p:attrNameLst>
                                              <p:attrName>ppt_w</p:attrName>
                                            </p:attrNameLst>
                                          </p:cBhvr>
                                          <p:tavLst>
                                            <p:tav tm="0">
                                              <p:val>
                                                <p:fltVal val="0"/>
                                              </p:val>
                                            </p:tav>
                                            <p:tav tm="100000">
                                              <p:val>
                                                <p:strVal val="#ppt_w"/>
                                              </p:val>
                                            </p:tav>
                                          </p:tavLst>
                                        </p:anim>
                                        <p:anim calcmode="lin" valueType="num">
                                          <p:cBhvr>
                                            <p:cTn id="35" dur="750" fill="hold"/>
                                            <p:tgtEl>
                                              <p:spTgt spid="195"/>
                                            </p:tgtEl>
                                            <p:attrNameLst>
                                              <p:attrName>ppt_h</p:attrName>
                                            </p:attrNameLst>
                                          </p:cBhvr>
                                          <p:tavLst>
                                            <p:tav tm="0">
                                              <p:val>
                                                <p:fltVal val="0"/>
                                              </p:val>
                                            </p:tav>
                                            <p:tav tm="100000">
                                              <p:val>
                                                <p:strVal val="#ppt_h"/>
                                              </p:val>
                                            </p:tav>
                                          </p:tavLst>
                                        </p:anim>
                                        <p:animEffect transition="in" filter="fade">
                                          <p:cBhvr>
                                            <p:cTn id="36" dur="750"/>
                                            <p:tgtEl>
                                              <p:spTgt spid="195"/>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196"/>
                                            </p:tgtEl>
                                            <p:attrNameLst>
                                              <p:attrName>style.visibility</p:attrName>
                                            </p:attrNameLst>
                                          </p:cBhvr>
                                          <p:to>
                                            <p:strVal val="visible"/>
                                          </p:to>
                                        </p:set>
                                        <p:animEffect transition="in" filter="fade">
                                          <p:cBhvr>
                                            <p:cTn id="39" dur="1000"/>
                                            <p:tgtEl>
                                              <p:spTgt spid="196"/>
                                            </p:tgtEl>
                                          </p:cBhvr>
                                        </p:animEffect>
                                        <p:anim calcmode="lin" valueType="num">
                                          <p:cBhvr>
                                            <p:cTn id="40" dur="1000" fill="hold"/>
                                            <p:tgtEl>
                                              <p:spTgt spid="196"/>
                                            </p:tgtEl>
                                            <p:attrNameLst>
                                              <p:attrName>ppt_x</p:attrName>
                                            </p:attrNameLst>
                                          </p:cBhvr>
                                          <p:tavLst>
                                            <p:tav tm="0">
                                              <p:val>
                                                <p:strVal val="#ppt_x"/>
                                              </p:val>
                                            </p:tav>
                                            <p:tav tm="100000">
                                              <p:val>
                                                <p:strVal val="#ppt_x"/>
                                              </p:val>
                                            </p:tav>
                                          </p:tavLst>
                                        </p:anim>
                                        <p:anim calcmode="lin" valueType="num">
                                          <p:cBhvr>
                                            <p:cTn id="41" dur="1000" fill="hold"/>
                                            <p:tgtEl>
                                              <p:spTgt spid="196"/>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0" presetClass="entr" presetSubtype="0" decel="100000" fill="hold" nodeType="afterEffect">
                                      <p:stCondLst>
                                        <p:cond delay="0"/>
                                      </p:stCondLst>
                                      <p:childTnLst>
                                        <p:set>
                                          <p:cBhvr>
                                            <p:cTn id="44" dur="1" fill="hold">
                                              <p:stCondLst>
                                                <p:cond delay="0"/>
                                              </p:stCondLst>
                                            </p:cTn>
                                            <p:tgtEl>
                                              <p:spTgt spid="197"/>
                                            </p:tgtEl>
                                            <p:attrNameLst>
                                              <p:attrName>style.visibility</p:attrName>
                                            </p:attrNameLst>
                                          </p:cBhvr>
                                          <p:to>
                                            <p:strVal val="visible"/>
                                          </p:to>
                                        </p:set>
                                        <p:anim calcmode="lin" valueType="num">
                                          <p:cBhvr>
                                            <p:cTn id="45" dur="1000" fill="hold"/>
                                            <p:tgtEl>
                                              <p:spTgt spid="197"/>
                                            </p:tgtEl>
                                            <p:attrNameLst>
                                              <p:attrName>ppt_w</p:attrName>
                                            </p:attrNameLst>
                                          </p:cBhvr>
                                          <p:tavLst>
                                            <p:tav tm="0">
                                              <p:val>
                                                <p:strVal val="#ppt_w+.3"/>
                                              </p:val>
                                            </p:tav>
                                            <p:tav tm="100000">
                                              <p:val>
                                                <p:strVal val="#ppt_w"/>
                                              </p:val>
                                            </p:tav>
                                          </p:tavLst>
                                        </p:anim>
                                        <p:anim calcmode="lin" valueType="num">
                                          <p:cBhvr>
                                            <p:cTn id="46" dur="1000" fill="hold"/>
                                            <p:tgtEl>
                                              <p:spTgt spid="197"/>
                                            </p:tgtEl>
                                            <p:attrNameLst>
                                              <p:attrName>ppt_h</p:attrName>
                                            </p:attrNameLst>
                                          </p:cBhvr>
                                          <p:tavLst>
                                            <p:tav tm="0">
                                              <p:val>
                                                <p:strVal val="#ppt_h"/>
                                              </p:val>
                                            </p:tav>
                                            <p:tav tm="100000">
                                              <p:val>
                                                <p:strVal val="#ppt_h"/>
                                              </p:val>
                                            </p:tav>
                                          </p:tavLst>
                                        </p:anim>
                                        <p:animEffect transition="in" filter="fade">
                                          <p:cBhvr>
                                            <p:cTn id="47" dur="1000"/>
                                            <p:tgtEl>
                                              <p:spTgt spid="197"/>
                                            </p:tgtEl>
                                          </p:cBhvr>
                                        </p:animEffect>
                                      </p:childTnLst>
                                    </p:cTn>
                                  </p:par>
                                </p:childTnLst>
                              </p:cTn>
                            </p:par>
                            <p:par>
                              <p:cTn id="48" fill="hold">
                                <p:stCondLst>
                                  <p:cond delay="4500"/>
                                </p:stCondLst>
                                <p:childTnLst>
                                  <p:par>
                                    <p:cTn id="49" presetID="2" presetClass="entr" presetSubtype="4" decel="82000" fill="hold" nodeType="afterEffect">
                                      <p:stCondLst>
                                        <p:cond delay="0"/>
                                      </p:stCondLst>
                                      <p:childTnLst>
                                        <p:set>
                                          <p:cBhvr>
                                            <p:cTn id="50" dur="1" fill="hold">
                                              <p:stCondLst>
                                                <p:cond delay="0"/>
                                              </p:stCondLst>
                                            </p:cTn>
                                            <p:tgtEl>
                                              <p:spTgt spid="5"/>
                                            </p:tgtEl>
                                            <p:attrNameLst>
                                              <p:attrName>style.visibility</p:attrName>
                                            </p:attrNameLst>
                                          </p:cBhvr>
                                          <p:to>
                                            <p:strVal val="visible"/>
                                          </p:to>
                                        </p:set>
                                        <p:anim calcmode="lin" valueType="num">
                                          <p:cBhvr additive="base">
                                            <p:cTn id="51" dur="1000" fill="hold"/>
                                            <p:tgtEl>
                                              <p:spTgt spid="5"/>
                                            </p:tgtEl>
                                            <p:attrNameLst>
                                              <p:attrName>ppt_x</p:attrName>
                                            </p:attrNameLst>
                                          </p:cBhvr>
                                          <p:tavLst>
                                            <p:tav tm="0">
                                              <p:val>
                                                <p:strVal val="#ppt_x"/>
                                              </p:val>
                                            </p:tav>
                                            <p:tav tm="100000">
                                              <p:val>
                                                <p:strVal val="#ppt_x"/>
                                              </p:val>
                                            </p:tav>
                                          </p:tavLst>
                                        </p:anim>
                                        <p:anim calcmode="lin" valueType="num">
                                          <p:cBhvr additive="base">
                                            <p:cTn id="52" dur="1000" fill="hold"/>
                                            <p:tgtEl>
                                              <p:spTgt spid="5"/>
                                            </p:tgtEl>
                                            <p:attrNameLst>
                                              <p:attrName>ppt_y</p:attrName>
                                            </p:attrNameLst>
                                          </p:cBhvr>
                                          <p:tavLst>
                                            <p:tav tm="0">
                                              <p:val>
                                                <p:strVal val="1+#ppt_h/2"/>
                                              </p:val>
                                            </p:tav>
                                            <p:tav tm="100000">
                                              <p:val>
                                                <p:strVal val="#ppt_y"/>
                                              </p:val>
                                            </p:tav>
                                          </p:tavLst>
                                        </p:anim>
                                      </p:childTnLst>
                                    </p:cTn>
                                  </p:par>
                                  <p:par>
                                    <p:cTn id="53" presetID="2" presetClass="entr" presetSubtype="4" decel="82000" fill="hold" nodeType="with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1000" fill="hold"/>
                                            <p:tgtEl>
                                              <p:spTgt spid="6"/>
                                            </p:tgtEl>
                                            <p:attrNameLst>
                                              <p:attrName>ppt_x</p:attrName>
                                            </p:attrNameLst>
                                          </p:cBhvr>
                                          <p:tavLst>
                                            <p:tav tm="0">
                                              <p:val>
                                                <p:strVal val="#ppt_x"/>
                                              </p:val>
                                            </p:tav>
                                            <p:tav tm="100000">
                                              <p:val>
                                                <p:strVal val="#ppt_x"/>
                                              </p:val>
                                            </p:tav>
                                          </p:tavLst>
                                        </p:anim>
                                        <p:anim calcmode="lin" valueType="num">
                                          <p:cBhvr additive="base">
                                            <p:cTn id="56" dur="1000" fill="hold"/>
                                            <p:tgtEl>
                                              <p:spTgt spid="6"/>
                                            </p:tgtEl>
                                            <p:attrNameLst>
                                              <p:attrName>ppt_y</p:attrName>
                                            </p:attrNameLst>
                                          </p:cBhvr>
                                          <p:tavLst>
                                            <p:tav tm="0">
                                              <p:val>
                                                <p:strVal val="1+#ppt_h/2"/>
                                              </p:val>
                                            </p:tav>
                                            <p:tav tm="100000">
                                              <p:val>
                                                <p:strVal val="#ppt_y"/>
                                              </p:val>
                                            </p:tav>
                                          </p:tavLst>
                                        </p:anim>
                                      </p:childTnLst>
                                    </p:cTn>
                                  </p:par>
                                  <p:par>
                                    <p:cTn id="57" presetID="2" presetClass="entr" presetSubtype="4" decel="82000" fill="hold" nodeType="withEffect">
                                      <p:stCondLst>
                                        <p:cond delay="0"/>
                                      </p:stCondLst>
                                      <p:childTnLst>
                                        <p:set>
                                          <p:cBhvr>
                                            <p:cTn id="58" dur="1" fill="hold">
                                              <p:stCondLst>
                                                <p:cond delay="0"/>
                                              </p:stCondLst>
                                            </p:cTn>
                                            <p:tgtEl>
                                              <p:spTgt spid="7"/>
                                            </p:tgtEl>
                                            <p:attrNameLst>
                                              <p:attrName>style.visibility</p:attrName>
                                            </p:attrNameLst>
                                          </p:cBhvr>
                                          <p:to>
                                            <p:strVal val="visible"/>
                                          </p:to>
                                        </p:set>
                                        <p:anim calcmode="lin" valueType="num">
                                          <p:cBhvr additive="base">
                                            <p:cTn id="59" dur="1000" fill="hold"/>
                                            <p:tgtEl>
                                              <p:spTgt spid="7"/>
                                            </p:tgtEl>
                                            <p:attrNameLst>
                                              <p:attrName>ppt_x</p:attrName>
                                            </p:attrNameLst>
                                          </p:cBhvr>
                                          <p:tavLst>
                                            <p:tav tm="0">
                                              <p:val>
                                                <p:strVal val="#ppt_x"/>
                                              </p:val>
                                            </p:tav>
                                            <p:tav tm="100000">
                                              <p:val>
                                                <p:strVal val="#ppt_x"/>
                                              </p:val>
                                            </p:tav>
                                          </p:tavLst>
                                        </p:anim>
                                        <p:anim calcmode="lin" valueType="num">
                                          <p:cBhvr additive="base">
                                            <p:cTn id="60" dur="1000" fill="hold"/>
                                            <p:tgtEl>
                                              <p:spTgt spid="7"/>
                                            </p:tgtEl>
                                            <p:attrNameLst>
                                              <p:attrName>ppt_y</p:attrName>
                                            </p:attrNameLst>
                                          </p:cBhvr>
                                          <p:tavLst>
                                            <p:tav tm="0">
                                              <p:val>
                                                <p:strVal val="1+#ppt_h/2"/>
                                              </p:val>
                                            </p:tav>
                                            <p:tav tm="100000">
                                              <p:val>
                                                <p:strVal val="#ppt_y"/>
                                              </p:val>
                                            </p:tav>
                                          </p:tavLst>
                                        </p:anim>
                                      </p:childTnLst>
                                    </p:cTn>
                                  </p:par>
                                </p:childTnLst>
                              </p:cTn>
                            </p:par>
                            <p:par>
                              <p:cTn id="61" fill="hold">
                                <p:stCondLst>
                                  <p:cond delay="5500"/>
                                </p:stCondLst>
                                <p:childTnLst>
                                  <p:par>
                                    <p:cTn id="62" presetID="22" presetClass="entr" presetSubtype="1" fill="hold" nodeType="afterEffect">
                                      <p:stCondLst>
                                        <p:cond delay="0"/>
                                      </p:stCondLst>
                                      <p:childTnLst>
                                        <p:set>
                                          <p:cBhvr>
                                            <p:cTn id="63" dur="1" fill="hold">
                                              <p:stCondLst>
                                                <p:cond delay="0"/>
                                              </p:stCondLst>
                                            </p:cTn>
                                            <p:tgtEl>
                                              <p:spTgt spid="179"/>
                                            </p:tgtEl>
                                            <p:attrNameLst>
                                              <p:attrName>style.visibility</p:attrName>
                                            </p:attrNameLst>
                                          </p:cBhvr>
                                          <p:to>
                                            <p:strVal val="visible"/>
                                          </p:to>
                                        </p:set>
                                        <p:animEffect transition="in" filter="wipe(up)">
                                          <p:cBhvr>
                                            <p:cTn id="64" dur="750"/>
                                            <p:tgtEl>
                                              <p:spTgt spid="179"/>
                                            </p:tgtEl>
                                          </p:cBhvr>
                                        </p:animEffect>
                                      </p:childTnLst>
                                    </p:cTn>
                                  </p:par>
                                </p:childTnLst>
                              </p:cTn>
                            </p:par>
                            <p:par>
                              <p:cTn id="65" fill="hold">
                                <p:stCondLst>
                                  <p:cond delay="6500"/>
                                </p:stCondLst>
                                <p:childTnLst>
                                  <p:par>
                                    <p:cTn id="66" presetID="22" presetClass="entr" presetSubtype="8" fill="hold" nodeType="afterEffect">
                                      <p:stCondLst>
                                        <p:cond delay="0"/>
                                      </p:stCondLst>
                                      <p:childTnLst>
                                        <p:set>
                                          <p:cBhvr>
                                            <p:cTn id="67" dur="1" fill="hold">
                                              <p:stCondLst>
                                                <p:cond delay="0"/>
                                              </p:stCondLst>
                                            </p:cTn>
                                            <p:tgtEl>
                                              <p:spTgt spid="85"/>
                                            </p:tgtEl>
                                            <p:attrNameLst>
                                              <p:attrName>style.visibility</p:attrName>
                                            </p:attrNameLst>
                                          </p:cBhvr>
                                          <p:to>
                                            <p:strVal val="visible"/>
                                          </p:to>
                                        </p:set>
                                        <p:animEffect transition="in" filter="wipe(left)">
                                          <p:cBhvr>
                                            <p:cTn id="68" dur="500"/>
                                            <p:tgtEl>
                                              <p:spTgt spid="85"/>
                                            </p:tgtEl>
                                          </p:cBhvr>
                                        </p:animEffect>
                                      </p:childTnLst>
                                    </p:cTn>
                                  </p:par>
                                </p:childTnLst>
                              </p:cTn>
                            </p:par>
                            <p:par>
                              <p:cTn id="69" fill="hold">
                                <p:stCondLst>
                                  <p:cond delay="7000"/>
                                </p:stCondLst>
                                <p:childTnLst>
                                  <p:par>
                                    <p:cTn id="70" presetID="22" presetClass="entr" presetSubtype="1" fill="hold" nodeType="afterEffect">
                                      <p:stCondLst>
                                        <p:cond delay="0"/>
                                      </p:stCondLst>
                                      <p:childTnLst>
                                        <p:set>
                                          <p:cBhvr>
                                            <p:cTn id="71" dur="1" fill="hold">
                                              <p:stCondLst>
                                                <p:cond delay="0"/>
                                              </p:stCondLst>
                                            </p:cTn>
                                            <p:tgtEl>
                                              <p:spTgt spid="182"/>
                                            </p:tgtEl>
                                            <p:attrNameLst>
                                              <p:attrName>style.visibility</p:attrName>
                                            </p:attrNameLst>
                                          </p:cBhvr>
                                          <p:to>
                                            <p:strVal val="visible"/>
                                          </p:to>
                                        </p:set>
                                        <p:animEffect transition="in" filter="wipe(up)">
                                          <p:cBhvr>
                                            <p:cTn id="72" dur="750"/>
                                            <p:tgtEl>
                                              <p:spTgt spid="182"/>
                                            </p:tgtEl>
                                          </p:cBhvr>
                                        </p:animEffect>
                                      </p:childTnLst>
                                    </p:cTn>
                                  </p:par>
                                </p:childTnLst>
                              </p:cTn>
                            </p:par>
                            <p:par>
                              <p:cTn id="73" fill="hold">
                                <p:stCondLst>
                                  <p:cond delay="8000"/>
                                </p:stCondLst>
                                <p:childTnLst>
                                  <p:par>
                                    <p:cTn id="74" presetID="22" presetClass="entr" presetSubtype="8" fill="hold" nodeType="afterEffect">
                                      <p:stCondLst>
                                        <p:cond delay="0"/>
                                      </p:stCondLst>
                                      <p:childTnLst>
                                        <p:set>
                                          <p:cBhvr>
                                            <p:cTn id="75" dur="1" fill="hold">
                                              <p:stCondLst>
                                                <p:cond delay="0"/>
                                              </p:stCondLst>
                                            </p:cTn>
                                            <p:tgtEl>
                                              <p:spTgt spid="86"/>
                                            </p:tgtEl>
                                            <p:attrNameLst>
                                              <p:attrName>style.visibility</p:attrName>
                                            </p:attrNameLst>
                                          </p:cBhvr>
                                          <p:to>
                                            <p:strVal val="visible"/>
                                          </p:to>
                                        </p:set>
                                        <p:animEffect transition="in" filter="wipe(left)">
                                          <p:cBhvr>
                                            <p:cTn id="76" dur="500"/>
                                            <p:tgtEl>
                                              <p:spTgt spid="86"/>
                                            </p:tgtEl>
                                          </p:cBhvr>
                                        </p:animEffect>
                                      </p:childTnLst>
                                    </p:cTn>
                                  </p:par>
                                </p:childTnLst>
                              </p:cTn>
                            </p:par>
                            <p:par>
                              <p:cTn id="77" fill="hold">
                                <p:stCondLst>
                                  <p:cond delay="8500"/>
                                </p:stCondLst>
                                <p:childTnLst>
                                  <p:par>
                                    <p:cTn id="78" presetID="22" presetClass="entr" presetSubtype="1" fill="hold" nodeType="afterEffect">
                                      <p:stCondLst>
                                        <p:cond delay="0"/>
                                      </p:stCondLst>
                                      <p:childTnLst>
                                        <p:set>
                                          <p:cBhvr>
                                            <p:cTn id="79" dur="1" fill="hold">
                                              <p:stCondLst>
                                                <p:cond delay="0"/>
                                              </p:stCondLst>
                                            </p:cTn>
                                            <p:tgtEl>
                                              <p:spTgt spid="185"/>
                                            </p:tgtEl>
                                            <p:attrNameLst>
                                              <p:attrName>style.visibility</p:attrName>
                                            </p:attrNameLst>
                                          </p:cBhvr>
                                          <p:to>
                                            <p:strVal val="visible"/>
                                          </p:to>
                                        </p:set>
                                        <p:animEffect transition="in" filter="wipe(up)">
                                          <p:cBhvr>
                                            <p:cTn id="80" dur="750"/>
                                            <p:tgtEl>
                                              <p:spTgt spid="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2" grpId="0"/>
          <p:bldP spid="2" grpId="1"/>
          <p:bldP spid="10" grpId="0" animBg="1"/>
          <p:bldP spid="196"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82680" y="356755"/>
            <a:ext cx="6211452" cy="707886"/>
          </a:xfrm>
          <a:prstGeom prst="rect">
            <a:avLst/>
          </a:prstGeom>
          <a:noFill/>
        </p:spPr>
        <p:txBody>
          <a:bodyPr wrap="square" rtlCol="0">
            <a:spAutoFit/>
          </a:bodyPr>
          <a:lstStyle/>
          <a:p>
            <a:r>
              <a:rPr lang="zh-CN" altLang="en-US" sz="4000" dirty="0">
                <a:solidFill>
                  <a:srgbClr val="2B2B2B"/>
                </a:solidFill>
                <a:cs typeface="+mn-ea"/>
                <a:sym typeface="+mn-lt"/>
              </a:rPr>
              <a:t>项目和市场分析</a:t>
            </a:r>
            <a:endParaRPr lang="zh-CN" altLang="en-US" sz="4000" dirty="0">
              <a:solidFill>
                <a:srgbClr val="2B2B2B"/>
              </a:solidFill>
              <a:cs typeface="+mn-ea"/>
              <a:sym typeface="+mn-lt"/>
            </a:endParaRPr>
          </a:p>
        </p:txBody>
      </p:sp>
      <p:sp>
        <p:nvSpPr>
          <p:cNvPr id="4" name="矩形 3"/>
          <p:cNvSpPr/>
          <p:nvPr/>
        </p:nvSpPr>
        <p:spPr>
          <a:xfrm>
            <a:off x="1091538" y="918747"/>
            <a:ext cx="6211452" cy="317010"/>
          </a:xfrm>
          <a:prstGeom prst="rect">
            <a:avLst/>
          </a:prstGeom>
          <a:noFill/>
        </p:spPr>
        <p:txBody>
          <a:bodyPr wrap="square" rtlCol="0">
            <a:spAutoFit/>
          </a:bodyPr>
          <a:lstStyle/>
          <a:p>
            <a:pPr>
              <a:lnSpc>
                <a:spcPct val="80000"/>
              </a:lnSpc>
            </a:pPr>
            <a:r>
              <a:rPr lang="zh-CN" altLang="en-US" sz="900" dirty="0">
                <a:solidFill>
                  <a:srgbClr val="A6A6A6"/>
                </a:solidFill>
                <a:cs typeface="+mn-ea"/>
                <a:sym typeface="+mn-lt"/>
              </a:rPr>
              <a:t>The business plan is a written material which is compiled and </a:t>
            </a:r>
            <a:endParaRPr lang="en-US" altLang="zh-CN" sz="900" dirty="0">
              <a:solidFill>
                <a:srgbClr val="A6A6A6"/>
              </a:solidFill>
              <a:cs typeface="+mn-ea"/>
              <a:sym typeface="+mn-lt"/>
            </a:endParaRPr>
          </a:p>
          <a:p>
            <a:pPr>
              <a:lnSpc>
                <a:spcPct val="80000"/>
              </a:lnSpc>
            </a:pPr>
            <a:r>
              <a:rPr lang="zh-CN" altLang="en-US" sz="900" dirty="0">
                <a:solidFill>
                  <a:srgbClr val="A6A6A6"/>
                </a:solidFill>
                <a:cs typeface="+mn-ea"/>
                <a:sym typeface="+mn-lt"/>
              </a:rPr>
              <a:t>arranged by the company</a:t>
            </a:r>
            <a:endParaRPr lang="zh-CN" altLang="en-US" sz="900" dirty="0">
              <a:solidFill>
                <a:srgbClr val="C4C4C4"/>
              </a:solidFill>
              <a:cs typeface="+mn-ea"/>
              <a:sym typeface="+mn-lt"/>
            </a:endParaRPr>
          </a:p>
        </p:txBody>
      </p:sp>
      <p:sp>
        <p:nvSpPr>
          <p:cNvPr id="2" name="文本框 1"/>
          <p:cNvSpPr txBox="1"/>
          <p:nvPr/>
        </p:nvSpPr>
        <p:spPr>
          <a:xfrm>
            <a:off x="-40758" y="188753"/>
            <a:ext cx="1452091" cy="1323439"/>
          </a:xfrm>
          <a:prstGeom prst="rect">
            <a:avLst/>
          </a:prstGeom>
          <a:noFill/>
        </p:spPr>
        <p:txBody>
          <a:bodyPr wrap="square" rtlCol="0">
            <a:spAutoFit/>
          </a:bodyPr>
          <a:lstStyle/>
          <a:p>
            <a:pPr algn="ctr"/>
            <a:r>
              <a:rPr lang="en-US" altLang="zh-CN" sz="8000" dirty="0">
                <a:solidFill>
                  <a:srgbClr val="2B2B2B"/>
                </a:solidFill>
                <a:cs typeface="+mn-ea"/>
                <a:sym typeface="+mn-lt"/>
              </a:rPr>
              <a:t>3</a:t>
            </a:r>
            <a:endParaRPr lang="zh-CN" altLang="en-US" sz="8000" dirty="0">
              <a:solidFill>
                <a:srgbClr val="2B2B2B"/>
              </a:solidFill>
              <a:cs typeface="+mn-ea"/>
              <a:sym typeface="+mn-lt"/>
            </a:endParaRPr>
          </a:p>
        </p:txBody>
      </p:sp>
      <p:grpSp>
        <p:nvGrpSpPr>
          <p:cNvPr id="12" name="iSľiḓe"/>
          <p:cNvGrpSpPr/>
          <p:nvPr/>
        </p:nvGrpSpPr>
        <p:grpSpPr>
          <a:xfrm>
            <a:off x="3877561" y="2746821"/>
            <a:ext cx="1798116" cy="4111179"/>
            <a:chOff x="1984502" y="2746821"/>
            <a:chExt cx="1798116" cy="4111179"/>
          </a:xfrm>
          <a:effectLst>
            <a:outerShdw blurRad="50800" dist="38100" dir="2700000" algn="tl" rotWithShape="0">
              <a:prstClr val="black">
                <a:alpha val="40000"/>
              </a:prstClr>
            </a:outerShdw>
          </a:effectLst>
        </p:grpSpPr>
        <p:sp>
          <p:nvSpPr>
            <p:cNvPr id="30" name="ïsļiďè"/>
            <p:cNvSpPr/>
            <p:nvPr/>
          </p:nvSpPr>
          <p:spPr>
            <a:xfrm>
              <a:off x="2484417" y="3135086"/>
              <a:ext cx="798286" cy="3722914"/>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cs typeface="+mn-ea"/>
                <a:sym typeface="+mn-lt"/>
              </a:endParaRPr>
            </a:p>
          </p:txBody>
        </p:sp>
        <p:sp>
          <p:nvSpPr>
            <p:cNvPr id="31" name="iṧ1idè"/>
            <p:cNvSpPr/>
            <p:nvPr/>
          </p:nvSpPr>
          <p:spPr>
            <a:xfrm rot="18903448">
              <a:off x="1984502" y="2746821"/>
              <a:ext cx="1798116" cy="1795852"/>
            </a:xfrm>
            <a:custGeom>
              <a:avLst/>
              <a:gdLst>
                <a:gd name="connsiteX0" fmla="*/ 1643939 w 1798116"/>
                <a:gd name="connsiteY0" fmla="*/ 97776 h 1795852"/>
                <a:gd name="connsiteX1" fmla="*/ 1668230 w 1798116"/>
                <a:gd name="connsiteY1" fmla="*/ 127217 h 1795852"/>
                <a:gd name="connsiteX2" fmla="*/ 1697712 w 1798116"/>
                <a:gd name="connsiteY2" fmla="*/ 151443 h 1795852"/>
                <a:gd name="connsiteX3" fmla="*/ 1795962 w 1798116"/>
                <a:gd name="connsiteY3" fmla="*/ 387299 h 1795852"/>
                <a:gd name="connsiteX4" fmla="*/ 1798116 w 1798116"/>
                <a:gd name="connsiteY4" fmla="*/ 1461354 h 1795852"/>
                <a:gd name="connsiteX5" fmla="*/ 1464958 w 1798116"/>
                <a:gd name="connsiteY5" fmla="*/ 1795852 h 1795852"/>
                <a:gd name="connsiteX6" fmla="*/ 1464959 w 1798116"/>
                <a:gd name="connsiteY6" fmla="*/ 1795852 h 1795852"/>
                <a:gd name="connsiteX7" fmla="*/ 1130461 w 1798116"/>
                <a:gd name="connsiteY7" fmla="*/ 1462693 h 1795852"/>
                <a:gd name="connsiteX8" fmla="*/ 1128865 w 1798116"/>
                <a:gd name="connsiteY8" fmla="*/ 667658 h 1795852"/>
                <a:gd name="connsiteX9" fmla="*/ 333829 w 1798116"/>
                <a:gd name="connsiteY9" fmla="*/ 667657 h 1795852"/>
                <a:gd name="connsiteX10" fmla="*/ 0 w 1798116"/>
                <a:gd name="connsiteY10" fmla="*/ 333828 h 1795852"/>
                <a:gd name="connsiteX11" fmla="*/ 0 w 1798116"/>
                <a:gd name="connsiteY11" fmla="*/ 333829 h 1795852"/>
                <a:gd name="connsiteX12" fmla="*/ 333829 w 1798116"/>
                <a:gd name="connsiteY12" fmla="*/ 0 h 1795852"/>
                <a:gd name="connsiteX13" fmla="*/ 1407886 w 1798116"/>
                <a:gd name="connsiteY13" fmla="*/ 0 h 1795852"/>
                <a:gd name="connsiteX14" fmla="*/ 1643939 w 1798116"/>
                <a:gd name="connsiteY14" fmla="*/ 97776 h 1795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8116" h="1795852">
                  <a:moveTo>
                    <a:pt x="1643939" y="97776"/>
                  </a:moveTo>
                  <a:lnTo>
                    <a:pt x="1668230" y="127217"/>
                  </a:lnTo>
                  <a:lnTo>
                    <a:pt x="1697712" y="151443"/>
                  </a:lnTo>
                  <a:cubicBezTo>
                    <a:pt x="1758244" y="211733"/>
                    <a:pt x="1795776" y="295115"/>
                    <a:pt x="1795962" y="387299"/>
                  </a:cubicBezTo>
                  <a:lnTo>
                    <a:pt x="1798116" y="1461354"/>
                  </a:lnTo>
                  <a:cubicBezTo>
                    <a:pt x="1798486" y="1645723"/>
                    <a:pt x="1649326" y="1795483"/>
                    <a:pt x="1464958" y="1795852"/>
                  </a:cubicBezTo>
                  <a:lnTo>
                    <a:pt x="1464959" y="1795852"/>
                  </a:lnTo>
                  <a:cubicBezTo>
                    <a:pt x="1280590" y="1796222"/>
                    <a:pt x="1130830" y="1647062"/>
                    <a:pt x="1130461" y="1462693"/>
                  </a:cubicBezTo>
                  <a:lnTo>
                    <a:pt x="1128865" y="667658"/>
                  </a:lnTo>
                  <a:lnTo>
                    <a:pt x="333829" y="667657"/>
                  </a:lnTo>
                  <a:cubicBezTo>
                    <a:pt x="149460" y="667657"/>
                    <a:pt x="0" y="518197"/>
                    <a:pt x="0" y="333828"/>
                  </a:cubicBezTo>
                  <a:lnTo>
                    <a:pt x="0" y="333829"/>
                  </a:lnTo>
                  <a:cubicBezTo>
                    <a:pt x="0" y="149460"/>
                    <a:pt x="149460" y="0"/>
                    <a:pt x="333829" y="0"/>
                  </a:cubicBezTo>
                  <a:lnTo>
                    <a:pt x="1407886" y="0"/>
                  </a:lnTo>
                  <a:cubicBezTo>
                    <a:pt x="1500071" y="0"/>
                    <a:pt x="1583528" y="37365"/>
                    <a:pt x="1643939" y="97776"/>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cs typeface="+mn-ea"/>
                <a:sym typeface="+mn-lt"/>
              </a:endParaRPr>
            </a:p>
          </p:txBody>
        </p:sp>
      </p:grpSp>
      <p:grpSp>
        <p:nvGrpSpPr>
          <p:cNvPr id="13" name="íşḻiḋe"/>
          <p:cNvGrpSpPr/>
          <p:nvPr/>
        </p:nvGrpSpPr>
        <p:grpSpPr>
          <a:xfrm>
            <a:off x="7241331" y="4963820"/>
            <a:ext cx="1798116" cy="1900566"/>
            <a:chOff x="5160680" y="4963820"/>
            <a:chExt cx="1798116" cy="1900566"/>
          </a:xfrm>
          <a:effectLst>
            <a:outerShdw blurRad="50800" dist="38100" dir="2700000" algn="tl" rotWithShape="0">
              <a:prstClr val="black">
                <a:alpha val="40000"/>
              </a:prstClr>
            </a:outerShdw>
          </a:effectLst>
        </p:grpSpPr>
        <p:sp>
          <p:nvSpPr>
            <p:cNvPr id="28" name="ïšliḓe"/>
            <p:cNvSpPr/>
            <p:nvPr/>
          </p:nvSpPr>
          <p:spPr>
            <a:xfrm>
              <a:off x="5660596" y="5267704"/>
              <a:ext cx="798286" cy="15966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cs typeface="+mn-ea"/>
                <a:sym typeface="+mn-lt"/>
              </a:endParaRPr>
            </a:p>
          </p:txBody>
        </p:sp>
        <p:sp>
          <p:nvSpPr>
            <p:cNvPr id="29" name="ïṣḷiḍé"/>
            <p:cNvSpPr/>
            <p:nvPr/>
          </p:nvSpPr>
          <p:spPr>
            <a:xfrm rot="18903448">
              <a:off x="5160680" y="4963820"/>
              <a:ext cx="1798116" cy="1795852"/>
            </a:xfrm>
            <a:custGeom>
              <a:avLst/>
              <a:gdLst>
                <a:gd name="connsiteX0" fmla="*/ 1643939 w 1798116"/>
                <a:gd name="connsiteY0" fmla="*/ 97776 h 1795852"/>
                <a:gd name="connsiteX1" fmla="*/ 1668230 w 1798116"/>
                <a:gd name="connsiteY1" fmla="*/ 127217 h 1795852"/>
                <a:gd name="connsiteX2" fmla="*/ 1697712 w 1798116"/>
                <a:gd name="connsiteY2" fmla="*/ 151443 h 1795852"/>
                <a:gd name="connsiteX3" fmla="*/ 1795962 w 1798116"/>
                <a:gd name="connsiteY3" fmla="*/ 387299 h 1795852"/>
                <a:gd name="connsiteX4" fmla="*/ 1798116 w 1798116"/>
                <a:gd name="connsiteY4" fmla="*/ 1461354 h 1795852"/>
                <a:gd name="connsiteX5" fmla="*/ 1464958 w 1798116"/>
                <a:gd name="connsiteY5" fmla="*/ 1795852 h 1795852"/>
                <a:gd name="connsiteX6" fmla="*/ 1464959 w 1798116"/>
                <a:gd name="connsiteY6" fmla="*/ 1795852 h 1795852"/>
                <a:gd name="connsiteX7" fmla="*/ 1130461 w 1798116"/>
                <a:gd name="connsiteY7" fmla="*/ 1462693 h 1795852"/>
                <a:gd name="connsiteX8" fmla="*/ 1128865 w 1798116"/>
                <a:gd name="connsiteY8" fmla="*/ 667658 h 1795852"/>
                <a:gd name="connsiteX9" fmla="*/ 333829 w 1798116"/>
                <a:gd name="connsiteY9" fmla="*/ 667657 h 1795852"/>
                <a:gd name="connsiteX10" fmla="*/ 0 w 1798116"/>
                <a:gd name="connsiteY10" fmla="*/ 333828 h 1795852"/>
                <a:gd name="connsiteX11" fmla="*/ 0 w 1798116"/>
                <a:gd name="connsiteY11" fmla="*/ 333829 h 1795852"/>
                <a:gd name="connsiteX12" fmla="*/ 333829 w 1798116"/>
                <a:gd name="connsiteY12" fmla="*/ 0 h 1795852"/>
                <a:gd name="connsiteX13" fmla="*/ 1407886 w 1798116"/>
                <a:gd name="connsiteY13" fmla="*/ 0 h 1795852"/>
                <a:gd name="connsiteX14" fmla="*/ 1643939 w 1798116"/>
                <a:gd name="connsiteY14" fmla="*/ 97776 h 1795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8116" h="1795852">
                  <a:moveTo>
                    <a:pt x="1643939" y="97776"/>
                  </a:moveTo>
                  <a:lnTo>
                    <a:pt x="1668230" y="127217"/>
                  </a:lnTo>
                  <a:lnTo>
                    <a:pt x="1697712" y="151443"/>
                  </a:lnTo>
                  <a:cubicBezTo>
                    <a:pt x="1758244" y="211733"/>
                    <a:pt x="1795776" y="295115"/>
                    <a:pt x="1795962" y="387299"/>
                  </a:cubicBezTo>
                  <a:lnTo>
                    <a:pt x="1798116" y="1461354"/>
                  </a:lnTo>
                  <a:cubicBezTo>
                    <a:pt x="1798486" y="1645723"/>
                    <a:pt x="1649326" y="1795483"/>
                    <a:pt x="1464958" y="1795852"/>
                  </a:cubicBezTo>
                  <a:lnTo>
                    <a:pt x="1464959" y="1795852"/>
                  </a:lnTo>
                  <a:cubicBezTo>
                    <a:pt x="1280590" y="1796222"/>
                    <a:pt x="1130830" y="1647062"/>
                    <a:pt x="1130461" y="1462693"/>
                  </a:cubicBezTo>
                  <a:lnTo>
                    <a:pt x="1128865" y="667658"/>
                  </a:lnTo>
                  <a:lnTo>
                    <a:pt x="333829" y="667657"/>
                  </a:lnTo>
                  <a:cubicBezTo>
                    <a:pt x="149460" y="667657"/>
                    <a:pt x="0" y="518197"/>
                    <a:pt x="0" y="333828"/>
                  </a:cubicBezTo>
                  <a:lnTo>
                    <a:pt x="0" y="333829"/>
                  </a:lnTo>
                  <a:cubicBezTo>
                    <a:pt x="0" y="149460"/>
                    <a:pt x="149460" y="0"/>
                    <a:pt x="333829" y="0"/>
                  </a:cubicBezTo>
                  <a:lnTo>
                    <a:pt x="1407886" y="0"/>
                  </a:lnTo>
                  <a:cubicBezTo>
                    <a:pt x="1500071" y="0"/>
                    <a:pt x="1583528" y="37365"/>
                    <a:pt x="1643939" y="97776"/>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cs typeface="+mn-ea"/>
                <a:sym typeface="+mn-lt"/>
              </a:endParaRPr>
            </a:p>
          </p:txBody>
        </p:sp>
      </p:grpSp>
      <p:grpSp>
        <p:nvGrpSpPr>
          <p:cNvPr id="14" name="íşľîďe"/>
          <p:cNvGrpSpPr/>
          <p:nvPr/>
        </p:nvGrpSpPr>
        <p:grpSpPr>
          <a:xfrm>
            <a:off x="4714957" y="4296222"/>
            <a:ext cx="1798116" cy="2561778"/>
            <a:chOff x="2782787" y="4296222"/>
            <a:chExt cx="1798116" cy="2561778"/>
          </a:xfrm>
          <a:effectLst>
            <a:outerShdw blurRad="50800" dist="38100" dir="2700000" algn="tl" rotWithShape="0">
              <a:prstClr val="black">
                <a:alpha val="40000"/>
              </a:prstClr>
            </a:outerShdw>
          </a:effectLst>
        </p:grpSpPr>
        <p:sp>
          <p:nvSpPr>
            <p:cNvPr id="26" name="îṡľïḑê"/>
            <p:cNvSpPr/>
            <p:nvPr/>
          </p:nvSpPr>
          <p:spPr>
            <a:xfrm>
              <a:off x="3282703" y="4584701"/>
              <a:ext cx="798286" cy="2273299"/>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cs typeface="+mn-ea"/>
                <a:sym typeface="+mn-lt"/>
              </a:endParaRPr>
            </a:p>
          </p:txBody>
        </p:sp>
        <p:sp>
          <p:nvSpPr>
            <p:cNvPr id="27" name="îs1iḋè"/>
            <p:cNvSpPr/>
            <p:nvPr/>
          </p:nvSpPr>
          <p:spPr>
            <a:xfrm rot="18903448">
              <a:off x="2782787" y="4296222"/>
              <a:ext cx="1798116" cy="1795852"/>
            </a:xfrm>
            <a:custGeom>
              <a:avLst/>
              <a:gdLst>
                <a:gd name="connsiteX0" fmla="*/ 1643939 w 1798116"/>
                <a:gd name="connsiteY0" fmla="*/ 97776 h 1795852"/>
                <a:gd name="connsiteX1" fmla="*/ 1668230 w 1798116"/>
                <a:gd name="connsiteY1" fmla="*/ 127217 h 1795852"/>
                <a:gd name="connsiteX2" fmla="*/ 1697712 w 1798116"/>
                <a:gd name="connsiteY2" fmla="*/ 151443 h 1795852"/>
                <a:gd name="connsiteX3" fmla="*/ 1795962 w 1798116"/>
                <a:gd name="connsiteY3" fmla="*/ 387299 h 1795852"/>
                <a:gd name="connsiteX4" fmla="*/ 1798116 w 1798116"/>
                <a:gd name="connsiteY4" fmla="*/ 1461354 h 1795852"/>
                <a:gd name="connsiteX5" fmla="*/ 1464958 w 1798116"/>
                <a:gd name="connsiteY5" fmla="*/ 1795852 h 1795852"/>
                <a:gd name="connsiteX6" fmla="*/ 1464959 w 1798116"/>
                <a:gd name="connsiteY6" fmla="*/ 1795852 h 1795852"/>
                <a:gd name="connsiteX7" fmla="*/ 1130461 w 1798116"/>
                <a:gd name="connsiteY7" fmla="*/ 1462693 h 1795852"/>
                <a:gd name="connsiteX8" fmla="*/ 1128865 w 1798116"/>
                <a:gd name="connsiteY8" fmla="*/ 667658 h 1795852"/>
                <a:gd name="connsiteX9" fmla="*/ 333829 w 1798116"/>
                <a:gd name="connsiteY9" fmla="*/ 667657 h 1795852"/>
                <a:gd name="connsiteX10" fmla="*/ 0 w 1798116"/>
                <a:gd name="connsiteY10" fmla="*/ 333828 h 1795852"/>
                <a:gd name="connsiteX11" fmla="*/ 0 w 1798116"/>
                <a:gd name="connsiteY11" fmla="*/ 333829 h 1795852"/>
                <a:gd name="connsiteX12" fmla="*/ 333829 w 1798116"/>
                <a:gd name="connsiteY12" fmla="*/ 0 h 1795852"/>
                <a:gd name="connsiteX13" fmla="*/ 1407886 w 1798116"/>
                <a:gd name="connsiteY13" fmla="*/ 0 h 1795852"/>
                <a:gd name="connsiteX14" fmla="*/ 1643939 w 1798116"/>
                <a:gd name="connsiteY14" fmla="*/ 97776 h 1795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8116" h="1795852">
                  <a:moveTo>
                    <a:pt x="1643939" y="97776"/>
                  </a:moveTo>
                  <a:lnTo>
                    <a:pt x="1668230" y="127217"/>
                  </a:lnTo>
                  <a:lnTo>
                    <a:pt x="1697712" y="151443"/>
                  </a:lnTo>
                  <a:cubicBezTo>
                    <a:pt x="1758244" y="211733"/>
                    <a:pt x="1795776" y="295115"/>
                    <a:pt x="1795962" y="387299"/>
                  </a:cubicBezTo>
                  <a:lnTo>
                    <a:pt x="1798116" y="1461354"/>
                  </a:lnTo>
                  <a:cubicBezTo>
                    <a:pt x="1798486" y="1645723"/>
                    <a:pt x="1649326" y="1795483"/>
                    <a:pt x="1464958" y="1795852"/>
                  </a:cubicBezTo>
                  <a:lnTo>
                    <a:pt x="1464959" y="1795852"/>
                  </a:lnTo>
                  <a:cubicBezTo>
                    <a:pt x="1280590" y="1796222"/>
                    <a:pt x="1130830" y="1647062"/>
                    <a:pt x="1130461" y="1462693"/>
                  </a:cubicBezTo>
                  <a:lnTo>
                    <a:pt x="1128865" y="667658"/>
                  </a:lnTo>
                  <a:lnTo>
                    <a:pt x="333829" y="667657"/>
                  </a:lnTo>
                  <a:cubicBezTo>
                    <a:pt x="149460" y="667657"/>
                    <a:pt x="0" y="518197"/>
                    <a:pt x="0" y="333828"/>
                  </a:cubicBezTo>
                  <a:lnTo>
                    <a:pt x="0" y="333829"/>
                  </a:lnTo>
                  <a:cubicBezTo>
                    <a:pt x="0" y="149460"/>
                    <a:pt x="149460" y="0"/>
                    <a:pt x="333829" y="0"/>
                  </a:cubicBezTo>
                  <a:lnTo>
                    <a:pt x="1407886" y="0"/>
                  </a:lnTo>
                  <a:cubicBezTo>
                    <a:pt x="1500071" y="0"/>
                    <a:pt x="1583528" y="37365"/>
                    <a:pt x="1643939" y="97776"/>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cs typeface="+mn-ea"/>
                <a:sym typeface="+mn-lt"/>
              </a:endParaRPr>
            </a:p>
          </p:txBody>
        </p:sp>
      </p:grpSp>
      <p:grpSp>
        <p:nvGrpSpPr>
          <p:cNvPr id="15" name="íŝḷidé"/>
          <p:cNvGrpSpPr/>
          <p:nvPr/>
        </p:nvGrpSpPr>
        <p:grpSpPr>
          <a:xfrm>
            <a:off x="5557095" y="2145740"/>
            <a:ext cx="1798116" cy="4726774"/>
            <a:chOff x="3564108" y="2131224"/>
            <a:chExt cx="1798116" cy="4726774"/>
          </a:xfrm>
          <a:effectLst>
            <a:outerShdw blurRad="50800" dist="38100" dir="2700000" algn="tl" rotWithShape="0">
              <a:prstClr val="black">
                <a:alpha val="40000"/>
              </a:prstClr>
            </a:outerShdw>
          </a:effectLst>
        </p:grpSpPr>
        <p:sp>
          <p:nvSpPr>
            <p:cNvPr id="24" name="îsḷîďe"/>
            <p:cNvSpPr/>
            <p:nvPr/>
          </p:nvSpPr>
          <p:spPr>
            <a:xfrm>
              <a:off x="4064023" y="2374087"/>
              <a:ext cx="798286" cy="4483911"/>
            </a:xfrm>
            <a:prstGeom prst="rect">
              <a:avLst/>
            </a:prstGeom>
            <a:solidFill>
              <a:srgbClr val="276B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cs typeface="+mn-ea"/>
                <a:sym typeface="+mn-lt"/>
              </a:endParaRPr>
            </a:p>
          </p:txBody>
        </p:sp>
        <p:sp>
          <p:nvSpPr>
            <p:cNvPr id="25" name="iŝlîdê"/>
            <p:cNvSpPr/>
            <p:nvPr/>
          </p:nvSpPr>
          <p:spPr>
            <a:xfrm rot="18903448">
              <a:off x="3564108" y="2131224"/>
              <a:ext cx="1798116" cy="1795852"/>
            </a:xfrm>
            <a:custGeom>
              <a:avLst/>
              <a:gdLst>
                <a:gd name="connsiteX0" fmla="*/ 1643939 w 1798116"/>
                <a:gd name="connsiteY0" fmla="*/ 97776 h 1795852"/>
                <a:gd name="connsiteX1" fmla="*/ 1668230 w 1798116"/>
                <a:gd name="connsiteY1" fmla="*/ 127217 h 1795852"/>
                <a:gd name="connsiteX2" fmla="*/ 1697712 w 1798116"/>
                <a:gd name="connsiteY2" fmla="*/ 151443 h 1795852"/>
                <a:gd name="connsiteX3" fmla="*/ 1795962 w 1798116"/>
                <a:gd name="connsiteY3" fmla="*/ 387299 h 1795852"/>
                <a:gd name="connsiteX4" fmla="*/ 1798116 w 1798116"/>
                <a:gd name="connsiteY4" fmla="*/ 1461354 h 1795852"/>
                <a:gd name="connsiteX5" fmla="*/ 1464958 w 1798116"/>
                <a:gd name="connsiteY5" fmla="*/ 1795852 h 1795852"/>
                <a:gd name="connsiteX6" fmla="*/ 1464959 w 1798116"/>
                <a:gd name="connsiteY6" fmla="*/ 1795852 h 1795852"/>
                <a:gd name="connsiteX7" fmla="*/ 1130461 w 1798116"/>
                <a:gd name="connsiteY7" fmla="*/ 1462693 h 1795852"/>
                <a:gd name="connsiteX8" fmla="*/ 1128865 w 1798116"/>
                <a:gd name="connsiteY8" fmla="*/ 667658 h 1795852"/>
                <a:gd name="connsiteX9" fmla="*/ 333829 w 1798116"/>
                <a:gd name="connsiteY9" fmla="*/ 667657 h 1795852"/>
                <a:gd name="connsiteX10" fmla="*/ 0 w 1798116"/>
                <a:gd name="connsiteY10" fmla="*/ 333828 h 1795852"/>
                <a:gd name="connsiteX11" fmla="*/ 0 w 1798116"/>
                <a:gd name="connsiteY11" fmla="*/ 333829 h 1795852"/>
                <a:gd name="connsiteX12" fmla="*/ 333829 w 1798116"/>
                <a:gd name="connsiteY12" fmla="*/ 0 h 1795852"/>
                <a:gd name="connsiteX13" fmla="*/ 1407886 w 1798116"/>
                <a:gd name="connsiteY13" fmla="*/ 0 h 1795852"/>
                <a:gd name="connsiteX14" fmla="*/ 1643939 w 1798116"/>
                <a:gd name="connsiteY14" fmla="*/ 97776 h 1795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8116" h="1795852">
                  <a:moveTo>
                    <a:pt x="1643939" y="97776"/>
                  </a:moveTo>
                  <a:lnTo>
                    <a:pt x="1668230" y="127217"/>
                  </a:lnTo>
                  <a:lnTo>
                    <a:pt x="1697712" y="151443"/>
                  </a:lnTo>
                  <a:cubicBezTo>
                    <a:pt x="1758244" y="211733"/>
                    <a:pt x="1795776" y="295115"/>
                    <a:pt x="1795962" y="387299"/>
                  </a:cubicBezTo>
                  <a:lnTo>
                    <a:pt x="1798116" y="1461354"/>
                  </a:lnTo>
                  <a:cubicBezTo>
                    <a:pt x="1798486" y="1645723"/>
                    <a:pt x="1649326" y="1795483"/>
                    <a:pt x="1464958" y="1795852"/>
                  </a:cubicBezTo>
                  <a:lnTo>
                    <a:pt x="1464959" y="1795852"/>
                  </a:lnTo>
                  <a:cubicBezTo>
                    <a:pt x="1280590" y="1796222"/>
                    <a:pt x="1130830" y="1647062"/>
                    <a:pt x="1130461" y="1462693"/>
                  </a:cubicBezTo>
                  <a:lnTo>
                    <a:pt x="1128865" y="667658"/>
                  </a:lnTo>
                  <a:lnTo>
                    <a:pt x="333829" y="667657"/>
                  </a:lnTo>
                  <a:cubicBezTo>
                    <a:pt x="149460" y="667657"/>
                    <a:pt x="0" y="518197"/>
                    <a:pt x="0" y="333828"/>
                  </a:cubicBezTo>
                  <a:lnTo>
                    <a:pt x="0" y="333829"/>
                  </a:lnTo>
                  <a:cubicBezTo>
                    <a:pt x="0" y="149460"/>
                    <a:pt x="149460" y="0"/>
                    <a:pt x="333829" y="0"/>
                  </a:cubicBezTo>
                  <a:lnTo>
                    <a:pt x="1407886" y="0"/>
                  </a:lnTo>
                  <a:cubicBezTo>
                    <a:pt x="1500071" y="0"/>
                    <a:pt x="1583528" y="37365"/>
                    <a:pt x="1643939" y="97776"/>
                  </a:cubicBezTo>
                  <a:close/>
                </a:path>
              </a:pathLst>
            </a:custGeom>
            <a:solidFill>
              <a:srgbClr val="276B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cs typeface="+mn-ea"/>
                <a:sym typeface="+mn-lt"/>
              </a:endParaRPr>
            </a:p>
          </p:txBody>
        </p:sp>
      </p:grpSp>
      <p:grpSp>
        <p:nvGrpSpPr>
          <p:cNvPr id="16" name="íŝḻiḑe"/>
          <p:cNvGrpSpPr/>
          <p:nvPr/>
        </p:nvGrpSpPr>
        <p:grpSpPr>
          <a:xfrm>
            <a:off x="6403932" y="3554257"/>
            <a:ext cx="1798116" cy="3487144"/>
            <a:chOff x="4497157" y="3362418"/>
            <a:chExt cx="1798116" cy="3487144"/>
          </a:xfrm>
          <a:effectLst>
            <a:outerShdw blurRad="50800" dist="38100" dir="2700000" algn="tl" rotWithShape="0">
              <a:prstClr val="black">
                <a:alpha val="40000"/>
              </a:prstClr>
            </a:outerShdw>
          </a:effectLst>
        </p:grpSpPr>
        <p:sp>
          <p:nvSpPr>
            <p:cNvPr id="22" name="ïṩḷíďê"/>
            <p:cNvSpPr/>
            <p:nvPr/>
          </p:nvSpPr>
          <p:spPr>
            <a:xfrm>
              <a:off x="4997072" y="3770141"/>
              <a:ext cx="798286" cy="3079421"/>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cs typeface="+mn-ea"/>
                <a:sym typeface="+mn-lt"/>
              </a:endParaRPr>
            </a:p>
          </p:txBody>
        </p:sp>
        <p:sp>
          <p:nvSpPr>
            <p:cNvPr id="23" name="íšḷïḑè"/>
            <p:cNvSpPr/>
            <p:nvPr/>
          </p:nvSpPr>
          <p:spPr>
            <a:xfrm rot="18903448">
              <a:off x="4497157" y="3362418"/>
              <a:ext cx="1798116" cy="1795852"/>
            </a:xfrm>
            <a:custGeom>
              <a:avLst/>
              <a:gdLst>
                <a:gd name="connsiteX0" fmla="*/ 1643939 w 1798116"/>
                <a:gd name="connsiteY0" fmla="*/ 97776 h 1795852"/>
                <a:gd name="connsiteX1" fmla="*/ 1668230 w 1798116"/>
                <a:gd name="connsiteY1" fmla="*/ 127217 h 1795852"/>
                <a:gd name="connsiteX2" fmla="*/ 1697712 w 1798116"/>
                <a:gd name="connsiteY2" fmla="*/ 151443 h 1795852"/>
                <a:gd name="connsiteX3" fmla="*/ 1795962 w 1798116"/>
                <a:gd name="connsiteY3" fmla="*/ 387299 h 1795852"/>
                <a:gd name="connsiteX4" fmla="*/ 1798116 w 1798116"/>
                <a:gd name="connsiteY4" fmla="*/ 1461354 h 1795852"/>
                <a:gd name="connsiteX5" fmla="*/ 1464958 w 1798116"/>
                <a:gd name="connsiteY5" fmla="*/ 1795852 h 1795852"/>
                <a:gd name="connsiteX6" fmla="*/ 1464959 w 1798116"/>
                <a:gd name="connsiteY6" fmla="*/ 1795852 h 1795852"/>
                <a:gd name="connsiteX7" fmla="*/ 1130461 w 1798116"/>
                <a:gd name="connsiteY7" fmla="*/ 1462693 h 1795852"/>
                <a:gd name="connsiteX8" fmla="*/ 1128865 w 1798116"/>
                <a:gd name="connsiteY8" fmla="*/ 667658 h 1795852"/>
                <a:gd name="connsiteX9" fmla="*/ 333829 w 1798116"/>
                <a:gd name="connsiteY9" fmla="*/ 667657 h 1795852"/>
                <a:gd name="connsiteX10" fmla="*/ 0 w 1798116"/>
                <a:gd name="connsiteY10" fmla="*/ 333828 h 1795852"/>
                <a:gd name="connsiteX11" fmla="*/ 0 w 1798116"/>
                <a:gd name="connsiteY11" fmla="*/ 333829 h 1795852"/>
                <a:gd name="connsiteX12" fmla="*/ 333829 w 1798116"/>
                <a:gd name="connsiteY12" fmla="*/ 0 h 1795852"/>
                <a:gd name="connsiteX13" fmla="*/ 1407886 w 1798116"/>
                <a:gd name="connsiteY13" fmla="*/ 0 h 1795852"/>
                <a:gd name="connsiteX14" fmla="*/ 1643939 w 1798116"/>
                <a:gd name="connsiteY14" fmla="*/ 97776 h 1795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8116" h="1795852">
                  <a:moveTo>
                    <a:pt x="1643939" y="97776"/>
                  </a:moveTo>
                  <a:lnTo>
                    <a:pt x="1668230" y="127217"/>
                  </a:lnTo>
                  <a:lnTo>
                    <a:pt x="1697712" y="151443"/>
                  </a:lnTo>
                  <a:cubicBezTo>
                    <a:pt x="1758244" y="211733"/>
                    <a:pt x="1795776" y="295115"/>
                    <a:pt x="1795962" y="387299"/>
                  </a:cubicBezTo>
                  <a:lnTo>
                    <a:pt x="1798116" y="1461354"/>
                  </a:lnTo>
                  <a:cubicBezTo>
                    <a:pt x="1798486" y="1645723"/>
                    <a:pt x="1649326" y="1795483"/>
                    <a:pt x="1464958" y="1795852"/>
                  </a:cubicBezTo>
                  <a:lnTo>
                    <a:pt x="1464959" y="1795852"/>
                  </a:lnTo>
                  <a:cubicBezTo>
                    <a:pt x="1280590" y="1796222"/>
                    <a:pt x="1130830" y="1647062"/>
                    <a:pt x="1130461" y="1462693"/>
                  </a:cubicBezTo>
                  <a:lnTo>
                    <a:pt x="1128865" y="667658"/>
                  </a:lnTo>
                  <a:lnTo>
                    <a:pt x="333829" y="667657"/>
                  </a:lnTo>
                  <a:cubicBezTo>
                    <a:pt x="149460" y="667657"/>
                    <a:pt x="0" y="518197"/>
                    <a:pt x="0" y="333828"/>
                  </a:cubicBezTo>
                  <a:lnTo>
                    <a:pt x="0" y="333829"/>
                  </a:lnTo>
                  <a:cubicBezTo>
                    <a:pt x="0" y="149460"/>
                    <a:pt x="149460" y="0"/>
                    <a:pt x="333829" y="0"/>
                  </a:cubicBezTo>
                  <a:lnTo>
                    <a:pt x="1407886" y="0"/>
                  </a:lnTo>
                  <a:cubicBezTo>
                    <a:pt x="1500071" y="0"/>
                    <a:pt x="1583528" y="37365"/>
                    <a:pt x="1643939" y="97776"/>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cs typeface="+mn-ea"/>
                <a:sym typeface="+mn-lt"/>
              </a:endParaRPr>
            </a:p>
          </p:txBody>
        </p:sp>
      </p:grpSp>
      <p:sp>
        <p:nvSpPr>
          <p:cNvPr id="17" name="ïṡliḑê"/>
          <p:cNvSpPr txBox="1"/>
          <p:nvPr/>
        </p:nvSpPr>
        <p:spPr>
          <a:xfrm rot="16200000">
            <a:off x="3798146" y="4154831"/>
            <a:ext cx="1887189" cy="338554"/>
          </a:xfrm>
          <a:prstGeom prst="rect">
            <a:avLst/>
          </a:prstGeom>
          <a:noFill/>
        </p:spPr>
        <p:txBody>
          <a:bodyPr wrap="square" lIns="91440" tIns="45720" rIns="91440" bIns="45720">
            <a:spAutoFit/>
          </a:bodyPr>
          <a:lstStyle/>
          <a:p>
            <a:pPr algn="r">
              <a:spcBef>
                <a:spcPct val="0"/>
              </a:spcBef>
            </a:pPr>
            <a:r>
              <a:rPr lang="en-US" altLang="zh-CN" sz="1600" b="1" dirty="0">
                <a:solidFill>
                  <a:schemeClr val="bg1"/>
                </a:solidFill>
                <a:cs typeface="+mn-ea"/>
                <a:sym typeface="+mn-lt"/>
              </a:rPr>
              <a:t>01  Text Here</a:t>
            </a:r>
            <a:endParaRPr lang="en-US" altLang="zh-CN" sz="1600" b="1" dirty="0">
              <a:solidFill>
                <a:schemeClr val="bg1"/>
              </a:solidFill>
              <a:cs typeface="+mn-ea"/>
              <a:sym typeface="+mn-lt"/>
            </a:endParaRPr>
          </a:p>
        </p:txBody>
      </p:sp>
      <p:sp>
        <p:nvSpPr>
          <p:cNvPr id="18" name="íšļïḑé"/>
          <p:cNvSpPr txBox="1"/>
          <p:nvPr/>
        </p:nvSpPr>
        <p:spPr>
          <a:xfrm rot="16200000">
            <a:off x="4737672" y="5423215"/>
            <a:ext cx="1744628" cy="338554"/>
          </a:xfrm>
          <a:prstGeom prst="rect">
            <a:avLst/>
          </a:prstGeom>
          <a:noFill/>
        </p:spPr>
        <p:txBody>
          <a:bodyPr wrap="square" lIns="91440" tIns="45720" rIns="91440" bIns="45720">
            <a:spAutoFit/>
          </a:bodyPr>
          <a:lstStyle/>
          <a:p>
            <a:pPr algn="r">
              <a:spcBef>
                <a:spcPct val="0"/>
              </a:spcBef>
            </a:pPr>
            <a:r>
              <a:rPr lang="en-US" altLang="zh-CN" sz="1600" b="1" dirty="0">
                <a:solidFill>
                  <a:schemeClr val="bg1"/>
                </a:solidFill>
                <a:cs typeface="+mn-ea"/>
                <a:sym typeface="+mn-lt"/>
              </a:rPr>
              <a:t>02  Text Here</a:t>
            </a:r>
            <a:endParaRPr lang="en-US" altLang="zh-CN" sz="1600" b="1" dirty="0">
              <a:solidFill>
                <a:schemeClr val="bg1"/>
              </a:solidFill>
              <a:cs typeface="+mn-ea"/>
              <a:sym typeface="+mn-lt"/>
            </a:endParaRPr>
          </a:p>
        </p:txBody>
      </p:sp>
      <p:sp>
        <p:nvSpPr>
          <p:cNvPr id="19" name="íśḷîďé"/>
          <p:cNvSpPr txBox="1"/>
          <p:nvPr/>
        </p:nvSpPr>
        <p:spPr>
          <a:xfrm rot="16200000">
            <a:off x="5514723" y="3384928"/>
            <a:ext cx="1887189" cy="338554"/>
          </a:xfrm>
          <a:prstGeom prst="rect">
            <a:avLst/>
          </a:prstGeom>
          <a:noFill/>
        </p:spPr>
        <p:txBody>
          <a:bodyPr wrap="square" lIns="91440" tIns="45720" rIns="91440" bIns="45720">
            <a:spAutoFit/>
          </a:bodyPr>
          <a:lstStyle/>
          <a:p>
            <a:pPr algn="r">
              <a:spcBef>
                <a:spcPct val="0"/>
              </a:spcBef>
            </a:pPr>
            <a:r>
              <a:rPr lang="en-US" altLang="zh-CN" sz="1600" b="1" dirty="0">
                <a:solidFill>
                  <a:schemeClr val="bg1"/>
                </a:solidFill>
                <a:cs typeface="+mn-ea"/>
                <a:sym typeface="+mn-lt"/>
              </a:rPr>
              <a:t>03  Text Here</a:t>
            </a:r>
            <a:endParaRPr lang="en-US" altLang="zh-CN" sz="1600" b="1" dirty="0">
              <a:solidFill>
                <a:schemeClr val="bg1"/>
              </a:solidFill>
              <a:cs typeface="+mn-ea"/>
              <a:sym typeface="+mn-lt"/>
            </a:endParaRPr>
          </a:p>
        </p:txBody>
      </p:sp>
      <p:sp>
        <p:nvSpPr>
          <p:cNvPr id="20" name="íSlîde"/>
          <p:cNvSpPr txBox="1"/>
          <p:nvPr/>
        </p:nvSpPr>
        <p:spPr>
          <a:xfrm rot="16200000">
            <a:off x="6313839" y="4865304"/>
            <a:ext cx="1887191" cy="338554"/>
          </a:xfrm>
          <a:prstGeom prst="rect">
            <a:avLst/>
          </a:prstGeom>
          <a:noFill/>
        </p:spPr>
        <p:txBody>
          <a:bodyPr wrap="square" lIns="91440" tIns="45720" rIns="91440" bIns="45720">
            <a:spAutoFit/>
          </a:bodyPr>
          <a:lstStyle/>
          <a:p>
            <a:pPr algn="r">
              <a:spcBef>
                <a:spcPct val="0"/>
              </a:spcBef>
            </a:pPr>
            <a:r>
              <a:rPr lang="en-US" altLang="zh-CN" sz="1600" b="1" dirty="0">
                <a:solidFill>
                  <a:schemeClr val="bg1"/>
                </a:solidFill>
                <a:cs typeface="+mn-ea"/>
                <a:sym typeface="+mn-lt"/>
              </a:rPr>
              <a:t>04  Text Here</a:t>
            </a:r>
            <a:endParaRPr lang="en-US" altLang="zh-CN" sz="1600" b="1" dirty="0">
              <a:solidFill>
                <a:schemeClr val="bg1"/>
              </a:solidFill>
              <a:cs typeface="+mn-ea"/>
              <a:sym typeface="+mn-lt"/>
            </a:endParaRPr>
          </a:p>
        </p:txBody>
      </p:sp>
      <p:sp>
        <p:nvSpPr>
          <p:cNvPr id="21" name="iṡliḓè"/>
          <p:cNvSpPr txBox="1"/>
          <p:nvPr/>
        </p:nvSpPr>
        <p:spPr>
          <a:xfrm rot="16200000">
            <a:off x="7262309" y="5834484"/>
            <a:ext cx="1717986" cy="338554"/>
          </a:xfrm>
          <a:prstGeom prst="rect">
            <a:avLst/>
          </a:prstGeom>
          <a:noFill/>
        </p:spPr>
        <p:txBody>
          <a:bodyPr wrap="square" lIns="91440" tIns="45720" rIns="91440" bIns="45720">
            <a:spAutoFit/>
          </a:bodyPr>
          <a:lstStyle/>
          <a:p>
            <a:pPr algn="r">
              <a:spcBef>
                <a:spcPct val="0"/>
              </a:spcBef>
            </a:pPr>
            <a:r>
              <a:rPr lang="en-US" altLang="zh-CN" sz="1600" b="1" dirty="0">
                <a:solidFill>
                  <a:schemeClr val="bg1"/>
                </a:solidFill>
                <a:cs typeface="+mn-ea"/>
                <a:sym typeface="+mn-lt"/>
              </a:rPr>
              <a:t>05  Text Here</a:t>
            </a:r>
            <a:endParaRPr lang="en-US" altLang="zh-CN" sz="1600" b="1" dirty="0">
              <a:solidFill>
                <a:schemeClr val="bg1"/>
              </a:solidFill>
              <a:cs typeface="+mn-ea"/>
              <a:sym typeface="+mn-lt"/>
            </a:endParaRPr>
          </a:p>
        </p:txBody>
      </p:sp>
      <p:sp>
        <p:nvSpPr>
          <p:cNvPr id="7" name="îṥļíďé"/>
          <p:cNvSpPr txBox="1"/>
          <p:nvPr/>
        </p:nvSpPr>
        <p:spPr>
          <a:xfrm>
            <a:off x="911225" y="2486728"/>
            <a:ext cx="2866327" cy="1061829"/>
          </a:xfrm>
          <a:prstGeom prst="rect">
            <a:avLst/>
          </a:prstGeom>
        </p:spPr>
        <p:txBody>
          <a:bodyPr wrap="square" lIns="91440" tIns="45720" rIns="91440" bIns="45720" anchor="t" anchorCtr="0">
            <a:spAutoFit/>
          </a:bodyPr>
          <a:lstStyle/>
          <a:p>
            <a:pPr lvl="0" algn="r">
              <a:lnSpc>
                <a:spcPct val="150000"/>
              </a:lnSpc>
            </a:pPr>
            <a:r>
              <a:rPr lang="zh-CN" altLang="en-US" sz="1050" dirty="0">
                <a:solidFill>
                  <a:prstClr val="black">
                    <a:lumMod val="65000"/>
                    <a:lumOff val="35000"/>
                  </a:prstClr>
                </a:solidFill>
                <a:cs typeface="+mn-ea"/>
                <a:sym typeface="+mn-lt"/>
              </a:rPr>
              <a:t>点击输入简要文字内容，文字内容需概括精炼，言简意赅的说明分项内容言简意赅的说明分项内容</a:t>
            </a:r>
            <a:endParaRPr lang="en-US" altLang="zh-CN" sz="1050" dirty="0">
              <a:solidFill>
                <a:prstClr val="black">
                  <a:lumMod val="65000"/>
                  <a:lumOff val="35000"/>
                </a:prstClr>
              </a:solidFill>
              <a:cs typeface="+mn-ea"/>
              <a:sym typeface="+mn-lt"/>
            </a:endParaRPr>
          </a:p>
          <a:p>
            <a:pPr lvl="0" algn="r">
              <a:lnSpc>
                <a:spcPct val="150000"/>
              </a:lnSpc>
            </a:pPr>
            <a:r>
              <a:rPr lang="en-US" altLang="zh-CN" sz="1050" dirty="0">
                <a:solidFill>
                  <a:prstClr val="black">
                    <a:lumMod val="65000"/>
                    <a:lumOff val="35000"/>
                  </a:prstClr>
                </a:solidFill>
                <a:cs typeface="+mn-ea"/>
                <a:sym typeface="+mn-lt"/>
              </a:rPr>
              <a:t>……</a:t>
            </a:r>
            <a:endParaRPr lang="en-US" altLang="zh-CN" sz="1050" dirty="0">
              <a:solidFill>
                <a:prstClr val="black">
                  <a:lumMod val="65000"/>
                  <a:lumOff val="35000"/>
                </a:prstClr>
              </a:solidFill>
              <a:cs typeface="+mn-ea"/>
              <a:sym typeface="+mn-lt"/>
            </a:endParaRPr>
          </a:p>
        </p:txBody>
      </p:sp>
      <p:sp>
        <p:nvSpPr>
          <p:cNvPr id="8" name="ïšlíḋe"/>
          <p:cNvSpPr txBox="1"/>
          <p:nvPr/>
        </p:nvSpPr>
        <p:spPr>
          <a:xfrm>
            <a:off x="1091538" y="5016530"/>
            <a:ext cx="2588397" cy="1061829"/>
          </a:xfrm>
          <a:prstGeom prst="rect">
            <a:avLst/>
          </a:prstGeom>
        </p:spPr>
        <p:txBody>
          <a:bodyPr wrap="square" lIns="91440" tIns="45720" rIns="91440" bIns="45720" anchor="t" anchorCtr="0">
            <a:spAutoFit/>
          </a:bodyPr>
          <a:lstStyle/>
          <a:p>
            <a:pPr lvl="0" algn="r">
              <a:lnSpc>
                <a:spcPct val="150000"/>
              </a:lnSpc>
            </a:pPr>
            <a:r>
              <a:rPr lang="zh-CN" altLang="en-US" sz="1050" dirty="0">
                <a:solidFill>
                  <a:prstClr val="black">
                    <a:lumMod val="65000"/>
                    <a:lumOff val="35000"/>
                  </a:prstClr>
                </a:solidFill>
                <a:cs typeface="+mn-ea"/>
                <a:sym typeface="+mn-lt"/>
              </a:rPr>
              <a:t>点击输入简要文字内容，文字内容需概括精炼，言简意赅的说明分项内容言简意赅的说明分项内容</a:t>
            </a:r>
            <a:endParaRPr lang="en-US" altLang="zh-CN" sz="1050" dirty="0">
              <a:solidFill>
                <a:prstClr val="black">
                  <a:lumMod val="65000"/>
                  <a:lumOff val="35000"/>
                </a:prstClr>
              </a:solidFill>
              <a:cs typeface="+mn-ea"/>
              <a:sym typeface="+mn-lt"/>
            </a:endParaRPr>
          </a:p>
          <a:p>
            <a:pPr lvl="0" algn="r">
              <a:lnSpc>
                <a:spcPct val="150000"/>
              </a:lnSpc>
            </a:pPr>
            <a:r>
              <a:rPr lang="en-US" altLang="zh-CN" sz="1050" dirty="0">
                <a:solidFill>
                  <a:prstClr val="black">
                    <a:lumMod val="65000"/>
                    <a:lumOff val="35000"/>
                  </a:prstClr>
                </a:solidFill>
                <a:cs typeface="+mn-ea"/>
                <a:sym typeface="+mn-lt"/>
              </a:rPr>
              <a:t>……</a:t>
            </a:r>
            <a:endParaRPr lang="en-US" altLang="zh-CN" sz="1050" dirty="0">
              <a:solidFill>
                <a:prstClr val="black">
                  <a:lumMod val="65000"/>
                  <a:lumOff val="35000"/>
                </a:prstClr>
              </a:solidFill>
              <a:cs typeface="+mn-ea"/>
              <a:sym typeface="+mn-lt"/>
            </a:endParaRPr>
          </a:p>
        </p:txBody>
      </p:sp>
      <p:sp>
        <p:nvSpPr>
          <p:cNvPr id="9" name="íşḷiďé"/>
          <p:cNvSpPr txBox="1"/>
          <p:nvPr/>
        </p:nvSpPr>
        <p:spPr>
          <a:xfrm>
            <a:off x="7397832" y="1965871"/>
            <a:ext cx="4007965" cy="819455"/>
          </a:xfrm>
          <a:prstGeom prst="rect">
            <a:avLst/>
          </a:prstGeom>
        </p:spPr>
        <p:txBody>
          <a:bodyPr wrap="square" lIns="91440" tIns="45720" rIns="91440" bIns="45720" anchor="t" anchorCtr="0">
            <a:spAutoFit/>
          </a:bodyPr>
          <a:lstStyle/>
          <a:p>
            <a:pPr lvl="0">
              <a:lnSpc>
                <a:spcPct val="150000"/>
              </a:lnSpc>
            </a:pPr>
            <a:r>
              <a:rPr lang="zh-CN" altLang="en-US" sz="1050" dirty="0">
                <a:solidFill>
                  <a:prstClr val="black">
                    <a:lumMod val="65000"/>
                    <a:lumOff val="35000"/>
                  </a:prstClr>
                </a:solidFill>
                <a:cs typeface="+mn-ea"/>
                <a:sym typeface="+mn-lt"/>
              </a:rPr>
              <a:t>点击输入简要文字内容，文字内容需概括精炼，言简意赅的说明分项内容言简意赅的说明分项内容</a:t>
            </a:r>
            <a:endParaRPr lang="en-US" altLang="zh-CN" sz="1050" dirty="0">
              <a:solidFill>
                <a:prstClr val="black">
                  <a:lumMod val="65000"/>
                  <a:lumOff val="35000"/>
                </a:prstClr>
              </a:solidFill>
              <a:cs typeface="+mn-ea"/>
              <a:sym typeface="+mn-lt"/>
            </a:endParaRPr>
          </a:p>
          <a:p>
            <a:pPr lvl="0">
              <a:lnSpc>
                <a:spcPct val="150000"/>
              </a:lnSpc>
            </a:pPr>
            <a:r>
              <a:rPr lang="en-US" altLang="zh-CN" sz="1050" dirty="0">
                <a:solidFill>
                  <a:prstClr val="black">
                    <a:lumMod val="65000"/>
                    <a:lumOff val="35000"/>
                  </a:prstClr>
                </a:solidFill>
                <a:cs typeface="+mn-ea"/>
                <a:sym typeface="+mn-lt"/>
              </a:rPr>
              <a:t>……</a:t>
            </a:r>
            <a:endParaRPr lang="en-US" altLang="zh-CN" sz="1050" dirty="0">
              <a:solidFill>
                <a:prstClr val="black">
                  <a:lumMod val="65000"/>
                  <a:lumOff val="35000"/>
                </a:prstClr>
              </a:solidFill>
              <a:cs typeface="+mn-ea"/>
              <a:sym typeface="+mn-lt"/>
            </a:endParaRPr>
          </a:p>
        </p:txBody>
      </p:sp>
      <p:sp>
        <p:nvSpPr>
          <p:cNvPr id="10" name="iṥḻiḓé"/>
          <p:cNvSpPr txBox="1"/>
          <p:nvPr/>
        </p:nvSpPr>
        <p:spPr>
          <a:xfrm>
            <a:off x="8918733" y="4523164"/>
            <a:ext cx="2408498" cy="1061829"/>
          </a:xfrm>
          <a:prstGeom prst="rect">
            <a:avLst/>
          </a:prstGeom>
        </p:spPr>
        <p:txBody>
          <a:bodyPr wrap="square" lIns="91440" tIns="45720" rIns="91440" bIns="45720" anchor="t" anchorCtr="0">
            <a:spAutoFit/>
          </a:bodyPr>
          <a:lstStyle/>
          <a:p>
            <a:pPr lvl="0">
              <a:lnSpc>
                <a:spcPct val="150000"/>
              </a:lnSpc>
            </a:pPr>
            <a:r>
              <a:rPr lang="zh-CN" altLang="en-US" sz="1050" dirty="0">
                <a:solidFill>
                  <a:prstClr val="black">
                    <a:lumMod val="65000"/>
                    <a:lumOff val="35000"/>
                  </a:prstClr>
                </a:solidFill>
                <a:cs typeface="+mn-ea"/>
                <a:sym typeface="+mn-lt"/>
              </a:rPr>
              <a:t>点击输入简要文字内容，文字内容需概括精炼，言简意赅的说明分项内容言简意赅的说明分项内容</a:t>
            </a:r>
            <a:endParaRPr lang="en-US" altLang="zh-CN" sz="1050" dirty="0">
              <a:solidFill>
                <a:prstClr val="black">
                  <a:lumMod val="65000"/>
                  <a:lumOff val="35000"/>
                </a:prstClr>
              </a:solidFill>
              <a:cs typeface="+mn-ea"/>
              <a:sym typeface="+mn-lt"/>
            </a:endParaRPr>
          </a:p>
          <a:p>
            <a:pPr lvl="0">
              <a:lnSpc>
                <a:spcPct val="150000"/>
              </a:lnSpc>
            </a:pPr>
            <a:r>
              <a:rPr lang="en-US" altLang="zh-CN" sz="1050" dirty="0">
                <a:solidFill>
                  <a:prstClr val="black">
                    <a:lumMod val="65000"/>
                    <a:lumOff val="35000"/>
                  </a:prstClr>
                </a:solidFill>
                <a:cs typeface="+mn-ea"/>
                <a:sym typeface="+mn-lt"/>
              </a:rPr>
              <a:t>……</a:t>
            </a:r>
            <a:endParaRPr lang="en-US" altLang="zh-CN" sz="1050" dirty="0">
              <a:solidFill>
                <a:prstClr val="black">
                  <a:lumMod val="65000"/>
                  <a:lumOff val="35000"/>
                </a:prstClr>
              </a:solidFill>
              <a:cs typeface="+mn-ea"/>
              <a:sym typeface="+mn-lt"/>
            </a:endParaRPr>
          </a:p>
        </p:txBody>
      </p:sp>
      <p:sp>
        <p:nvSpPr>
          <p:cNvPr id="11" name="i$ľide"/>
          <p:cNvSpPr txBox="1"/>
          <p:nvPr/>
        </p:nvSpPr>
        <p:spPr>
          <a:xfrm>
            <a:off x="8438887" y="3222798"/>
            <a:ext cx="2673614" cy="1061829"/>
          </a:xfrm>
          <a:prstGeom prst="rect">
            <a:avLst/>
          </a:prstGeom>
        </p:spPr>
        <p:txBody>
          <a:bodyPr wrap="square" lIns="91440" tIns="45720" rIns="91440" bIns="45720" anchor="t" anchorCtr="0">
            <a:spAutoFit/>
          </a:bodyPr>
          <a:lstStyle/>
          <a:p>
            <a:pPr lvl="0">
              <a:lnSpc>
                <a:spcPct val="150000"/>
              </a:lnSpc>
            </a:pPr>
            <a:r>
              <a:rPr lang="zh-CN" altLang="en-US" sz="1050" dirty="0">
                <a:solidFill>
                  <a:prstClr val="black">
                    <a:lumMod val="65000"/>
                    <a:lumOff val="35000"/>
                  </a:prstClr>
                </a:solidFill>
                <a:cs typeface="+mn-ea"/>
                <a:sym typeface="+mn-lt"/>
              </a:rPr>
              <a:t>点击输入简要文字内容，文字内容需概括精炼，言简意赅的说明分项内容言简意赅的说明分项内容</a:t>
            </a:r>
            <a:endParaRPr lang="en-US" altLang="zh-CN" sz="1050" dirty="0">
              <a:solidFill>
                <a:prstClr val="black">
                  <a:lumMod val="65000"/>
                  <a:lumOff val="35000"/>
                </a:prstClr>
              </a:solidFill>
              <a:cs typeface="+mn-ea"/>
              <a:sym typeface="+mn-lt"/>
            </a:endParaRPr>
          </a:p>
          <a:p>
            <a:pPr lvl="0">
              <a:lnSpc>
                <a:spcPct val="150000"/>
              </a:lnSpc>
            </a:pPr>
            <a:r>
              <a:rPr lang="en-US" altLang="zh-CN" sz="1050" dirty="0">
                <a:solidFill>
                  <a:prstClr val="black">
                    <a:lumMod val="65000"/>
                    <a:lumOff val="35000"/>
                  </a:prstClr>
                </a:solidFill>
                <a:cs typeface="+mn-ea"/>
                <a:sym typeface="+mn-lt"/>
              </a:rPr>
              <a:t>……</a:t>
            </a:r>
            <a:endParaRPr lang="en-US" altLang="zh-CN" sz="1050" dirty="0">
              <a:solidFill>
                <a:prstClr val="black">
                  <a:lumMod val="65000"/>
                  <a:lumOff val="35000"/>
                </a:prstClr>
              </a:solidFill>
              <a:cs typeface="+mn-ea"/>
              <a:sym typeface="+mn-lt"/>
            </a:endParaRPr>
          </a:p>
        </p:txBody>
      </p:sp>
      <p:grpSp>
        <p:nvGrpSpPr>
          <p:cNvPr id="32" name="组合 31"/>
          <p:cNvGrpSpPr/>
          <p:nvPr/>
        </p:nvGrpSpPr>
        <p:grpSpPr>
          <a:xfrm>
            <a:off x="2019372" y="1920304"/>
            <a:ext cx="1660563" cy="411960"/>
            <a:chOff x="1350171" y="5990210"/>
            <a:chExt cx="2781301" cy="409032"/>
          </a:xfrm>
        </p:grpSpPr>
        <p:sp>
          <p:nvSpPr>
            <p:cNvPr id="33" name="矩形: 圆角 32"/>
            <p:cNvSpPr/>
            <p:nvPr/>
          </p:nvSpPr>
          <p:spPr>
            <a:xfrm>
              <a:off x="1350171" y="5990210"/>
              <a:ext cx="2781301" cy="409032"/>
            </a:xfrm>
            <a:prstGeom prst="roundRect">
              <a:avLst>
                <a:gd name="adj" fmla="val 50000"/>
              </a:avLst>
            </a:prstGeom>
            <a:solidFill>
              <a:schemeClr val="bg1"/>
            </a:solidFill>
            <a:ln>
              <a:noFill/>
            </a:ln>
            <a:effectLst>
              <a:outerShdw blurRad="279400" dist="152400" dir="5400000" algn="t" rotWithShape="0">
                <a:srgbClr val="276B91">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sp>
          <p:nvSpPr>
            <p:cNvPr id="34" name="文本框 33"/>
            <p:cNvSpPr txBox="1"/>
            <p:nvPr/>
          </p:nvSpPr>
          <p:spPr>
            <a:xfrm>
              <a:off x="1645343" y="6015654"/>
              <a:ext cx="2190956" cy="366707"/>
            </a:xfrm>
            <a:prstGeom prst="rect">
              <a:avLst/>
            </a:prstGeom>
            <a:noFill/>
          </p:spPr>
          <p:txBody>
            <a:bodyPr wrap="square" rtlCol="0">
              <a:spAutoFit/>
            </a:bodyPr>
            <a:lstStyle/>
            <a:p>
              <a:pPr algn="ctr"/>
              <a:r>
                <a:rPr lang="zh-CN" altLang="en-US" b="1" dirty="0">
                  <a:solidFill>
                    <a:srgbClr val="276B91"/>
                  </a:solidFill>
                  <a:cs typeface="+mn-ea"/>
                  <a:sym typeface="+mn-lt"/>
                </a:rPr>
                <a:t>添加文本</a:t>
              </a:r>
              <a:endParaRPr lang="zh-CN" altLang="en-US" b="1" dirty="0">
                <a:solidFill>
                  <a:srgbClr val="276B91"/>
                </a:solidFill>
                <a:cs typeface="+mn-ea"/>
                <a:sym typeface="+mn-lt"/>
              </a:endParaRPr>
            </a:p>
          </p:txBody>
        </p:sp>
      </p:grpSp>
      <p:grpSp>
        <p:nvGrpSpPr>
          <p:cNvPr id="35" name="组合 34"/>
          <p:cNvGrpSpPr/>
          <p:nvPr/>
        </p:nvGrpSpPr>
        <p:grpSpPr>
          <a:xfrm>
            <a:off x="2019372" y="4378721"/>
            <a:ext cx="1660563" cy="411960"/>
            <a:chOff x="1350171" y="5990210"/>
            <a:chExt cx="2781301" cy="409032"/>
          </a:xfrm>
        </p:grpSpPr>
        <p:sp>
          <p:nvSpPr>
            <p:cNvPr id="36" name="矩形: 圆角 35"/>
            <p:cNvSpPr/>
            <p:nvPr/>
          </p:nvSpPr>
          <p:spPr>
            <a:xfrm>
              <a:off x="1350171" y="5990210"/>
              <a:ext cx="2781301" cy="409032"/>
            </a:xfrm>
            <a:prstGeom prst="roundRect">
              <a:avLst>
                <a:gd name="adj" fmla="val 50000"/>
              </a:avLst>
            </a:prstGeom>
            <a:solidFill>
              <a:schemeClr val="bg1"/>
            </a:solidFill>
            <a:ln>
              <a:noFill/>
            </a:ln>
            <a:effectLst>
              <a:outerShdw blurRad="279400" dist="152400" dir="5400000" algn="t" rotWithShape="0">
                <a:srgbClr val="276B91">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sp>
          <p:nvSpPr>
            <p:cNvPr id="37" name="文本框 36"/>
            <p:cNvSpPr txBox="1"/>
            <p:nvPr/>
          </p:nvSpPr>
          <p:spPr>
            <a:xfrm>
              <a:off x="1645343" y="6015654"/>
              <a:ext cx="2190956" cy="366707"/>
            </a:xfrm>
            <a:prstGeom prst="rect">
              <a:avLst/>
            </a:prstGeom>
            <a:noFill/>
          </p:spPr>
          <p:txBody>
            <a:bodyPr wrap="square" rtlCol="0">
              <a:spAutoFit/>
            </a:bodyPr>
            <a:lstStyle/>
            <a:p>
              <a:pPr algn="ctr"/>
              <a:r>
                <a:rPr lang="zh-CN" altLang="en-US" b="1" dirty="0">
                  <a:solidFill>
                    <a:srgbClr val="276B91"/>
                  </a:solidFill>
                  <a:cs typeface="+mn-ea"/>
                  <a:sym typeface="+mn-lt"/>
                </a:rPr>
                <a:t>添加文本</a:t>
              </a:r>
              <a:endParaRPr lang="zh-CN" altLang="en-US" b="1" dirty="0">
                <a:solidFill>
                  <a:srgbClr val="276B91"/>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9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decel="9000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0-#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decel="9000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000" fill="hold"/>
                                            <p:tgtEl>
                                              <p:spTgt spid="2"/>
                                            </p:tgtEl>
                                            <p:attrNameLst>
                                              <p:attrName>ppt_x</p:attrName>
                                            </p:attrNameLst>
                                          </p:cBhvr>
                                          <p:tavLst>
                                            <p:tav tm="0">
                                              <p:val>
                                                <p:strVal val="0-#ppt_w/2"/>
                                              </p:val>
                                            </p:tav>
                                            <p:tav tm="100000">
                                              <p:val>
                                                <p:strVal val="#ppt_x"/>
                                              </p:val>
                                            </p:tav>
                                          </p:tavLst>
                                        </p:anim>
                                        <p:anim calcmode="lin" valueType="num">
                                          <p:cBhvr additive="base">
                                            <p:cTn id="16" dur="1000" fill="hold"/>
                                            <p:tgtEl>
                                              <p:spTgt spid="2"/>
                                            </p:tgtEl>
                                            <p:attrNameLst>
                                              <p:attrName>ppt_y</p:attrName>
                                            </p:attrNameLst>
                                          </p:cBhvr>
                                          <p:tavLst>
                                            <p:tav tm="0">
                                              <p:val>
                                                <p:strVal val="#ppt_y"/>
                                              </p:val>
                                            </p:tav>
                                            <p:tav tm="100000">
                                              <p:val>
                                                <p:strVal val="#ppt_y"/>
                                              </p:val>
                                            </p:tav>
                                          </p:tavLst>
                                        </p:anim>
                                      </p:childTnLst>
                                    </p:cTn>
                                  </p:par>
                                  <p:par>
                                    <p:cTn id="17" presetID="10" presetClass="entr" presetSubtype="0" fill="hold" grpId="1"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childTnLst>
                                    </p:cTn>
                                  </p:par>
                                </p:childTnLst>
                              </p:cTn>
                            </p:par>
                            <p:par>
                              <p:cTn id="26" fill="hold">
                                <p:stCondLst>
                                  <p:cond delay="1000"/>
                                </p:stCondLst>
                                <p:childTnLst>
                                  <p:par>
                                    <p:cTn id="27" presetID="2" presetClass="entr" presetSubtype="4" decel="76000"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1250" fill="hold"/>
                                            <p:tgtEl>
                                              <p:spTgt spid="12"/>
                                            </p:tgtEl>
                                            <p:attrNameLst>
                                              <p:attrName>ppt_x</p:attrName>
                                            </p:attrNameLst>
                                          </p:cBhvr>
                                          <p:tavLst>
                                            <p:tav tm="0">
                                              <p:val>
                                                <p:strVal val="#ppt_x"/>
                                              </p:val>
                                            </p:tav>
                                            <p:tav tm="100000">
                                              <p:val>
                                                <p:strVal val="#ppt_x"/>
                                              </p:val>
                                            </p:tav>
                                          </p:tavLst>
                                        </p:anim>
                                        <p:anim calcmode="lin" valueType="num">
                                          <p:cBhvr additive="base">
                                            <p:cTn id="30" dur="1250" fill="hold"/>
                                            <p:tgtEl>
                                              <p:spTgt spid="12"/>
                                            </p:tgtEl>
                                            <p:attrNameLst>
                                              <p:attrName>ppt_y</p:attrName>
                                            </p:attrNameLst>
                                          </p:cBhvr>
                                          <p:tavLst>
                                            <p:tav tm="0">
                                              <p:val>
                                                <p:strVal val="1+#ppt_h/2"/>
                                              </p:val>
                                            </p:tav>
                                            <p:tav tm="100000">
                                              <p:val>
                                                <p:strVal val="#ppt_y"/>
                                              </p:val>
                                            </p:tav>
                                          </p:tavLst>
                                        </p:anim>
                                      </p:childTnLst>
                                    </p:cTn>
                                  </p:par>
                                  <p:par>
                                    <p:cTn id="31" presetID="2" presetClass="entr" presetSubtype="4" decel="76000" fill="hold" nodeType="withEffect">
                                      <p:stCondLst>
                                        <p:cond delay="25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1250" fill="hold"/>
                                            <p:tgtEl>
                                              <p:spTgt spid="14"/>
                                            </p:tgtEl>
                                            <p:attrNameLst>
                                              <p:attrName>ppt_x</p:attrName>
                                            </p:attrNameLst>
                                          </p:cBhvr>
                                          <p:tavLst>
                                            <p:tav tm="0">
                                              <p:val>
                                                <p:strVal val="#ppt_x"/>
                                              </p:val>
                                            </p:tav>
                                            <p:tav tm="100000">
                                              <p:val>
                                                <p:strVal val="#ppt_x"/>
                                              </p:val>
                                            </p:tav>
                                          </p:tavLst>
                                        </p:anim>
                                        <p:anim calcmode="lin" valueType="num">
                                          <p:cBhvr additive="base">
                                            <p:cTn id="34" dur="12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decel="76000" fill="hold" nodeType="withEffect">
                                      <p:stCondLst>
                                        <p:cond delay="50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1250" fill="hold"/>
                                            <p:tgtEl>
                                              <p:spTgt spid="15"/>
                                            </p:tgtEl>
                                            <p:attrNameLst>
                                              <p:attrName>ppt_x</p:attrName>
                                            </p:attrNameLst>
                                          </p:cBhvr>
                                          <p:tavLst>
                                            <p:tav tm="0">
                                              <p:val>
                                                <p:strVal val="#ppt_x"/>
                                              </p:val>
                                            </p:tav>
                                            <p:tav tm="100000">
                                              <p:val>
                                                <p:strVal val="#ppt_x"/>
                                              </p:val>
                                            </p:tav>
                                          </p:tavLst>
                                        </p:anim>
                                        <p:anim calcmode="lin" valueType="num">
                                          <p:cBhvr additive="base">
                                            <p:cTn id="38" dur="1250" fill="hold"/>
                                            <p:tgtEl>
                                              <p:spTgt spid="15"/>
                                            </p:tgtEl>
                                            <p:attrNameLst>
                                              <p:attrName>ppt_y</p:attrName>
                                            </p:attrNameLst>
                                          </p:cBhvr>
                                          <p:tavLst>
                                            <p:tav tm="0">
                                              <p:val>
                                                <p:strVal val="1+#ppt_h/2"/>
                                              </p:val>
                                            </p:tav>
                                            <p:tav tm="100000">
                                              <p:val>
                                                <p:strVal val="#ppt_y"/>
                                              </p:val>
                                            </p:tav>
                                          </p:tavLst>
                                        </p:anim>
                                      </p:childTnLst>
                                    </p:cTn>
                                  </p:par>
                                  <p:par>
                                    <p:cTn id="39" presetID="2" presetClass="entr" presetSubtype="4" decel="76000" fill="hold" nodeType="withEffect">
                                      <p:stCondLst>
                                        <p:cond delay="75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1250" fill="hold"/>
                                            <p:tgtEl>
                                              <p:spTgt spid="16"/>
                                            </p:tgtEl>
                                            <p:attrNameLst>
                                              <p:attrName>ppt_x</p:attrName>
                                            </p:attrNameLst>
                                          </p:cBhvr>
                                          <p:tavLst>
                                            <p:tav tm="0">
                                              <p:val>
                                                <p:strVal val="#ppt_x"/>
                                              </p:val>
                                            </p:tav>
                                            <p:tav tm="100000">
                                              <p:val>
                                                <p:strVal val="#ppt_x"/>
                                              </p:val>
                                            </p:tav>
                                          </p:tavLst>
                                        </p:anim>
                                        <p:anim calcmode="lin" valueType="num">
                                          <p:cBhvr additive="base">
                                            <p:cTn id="42" dur="125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4" decel="76000" fill="hold" nodeType="withEffect">
                                      <p:stCondLst>
                                        <p:cond delay="100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1250" fill="hold"/>
                                            <p:tgtEl>
                                              <p:spTgt spid="13"/>
                                            </p:tgtEl>
                                            <p:attrNameLst>
                                              <p:attrName>ppt_x</p:attrName>
                                            </p:attrNameLst>
                                          </p:cBhvr>
                                          <p:tavLst>
                                            <p:tav tm="0">
                                              <p:val>
                                                <p:strVal val="#ppt_x"/>
                                              </p:val>
                                            </p:tav>
                                            <p:tav tm="100000">
                                              <p:val>
                                                <p:strVal val="#ppt_x"/>
                                              </p:val>
                                            </p:tav>
                                          </p:tavLst>
                                        </p:anim>
                                        <p:anim calcmode="lin" valueType="num">
                                          <p:cBhvr additive="base">
                                            <p:cTn id="46" dur="1250" fill="hold"/>
                                            <p:tgtEl>
                                              <p:spTgt spid="13"/>
                                            </p:tgtEl>
                                            <p:attrNameLst>
                                              <p:attrName>ppt_y</p:attrName>
                                            </p:attrNameLst>
                                          </p:cBhvr>
                                          <p:tavLst>
                                            <p:tav tm="0">
                                              <p:val>
                                                <p:strVal val="1+#ppt_h/2"/>
                                              </p:val>
                                            </p:tav>
                                            <p:tav tm="100000">
                                              <p:val>
                                                <p:strVal val="#ppt_y"/>
                                              </p:val>
                                            </p:tav>
                                          </p:tavLst>
                                        </p:anim>
                                      </p:childTnLst>
                                    </p:cTn>
                                  </p:par>
                                </p:childTnLst>
                              </p:cTn>
                            </p:par>
                            <p:par>
                              <p:cTn id="47" fill="hold">
                                <p:stCondLst>
                                  <p:cond delay="2500"/>
                                </p:stCondLst>
                                <p:childTnLst>
                                  <p:par>
                                    <p:cTn id="48" presetID="2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wipe(down)">
                                          <p:cBhvr>
                                            <p:cTn id="50" dur="500"/>
                                            <p:tgtEl>
                                              <p:spTgt spid="17"/>
                                            </p:tgtEl>
                                          </p:cBhvr>
                                        </p:animEffect>
                                      </p:childTnLst>
                                    </p:cTn>
                                  </p:par>
                                </p:childTnLst>
                              </p:cTn>
                            </p:par>
                            <p:par>
                              <p:cTn id="51" fill="hold">
                                <p:stCondLst>
                                  <p:cond delay="3000"/>
                                </p:stCondLst>
                                <p:childTnLst>
                                  <p:par>
                                    <p:cTn id="52" presetID="42" presetClass="entr" presetSubtype="0" fill="hold" nodeType="after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1000"/>
                                            <p:tgtEl>
                                              <p:spTgt spid="32"/>
                                            </p:tgtEl>
                                          </p:cBhvr>
                                        </p:animEffect>
                                        <p:anim calcmode="lin" valueType="num">
                                          <p:cBhvr>
                                            <p:cTn id="55" dur="1000" fill="hold"/>
                                            <p:tgtEl>
                                              <p:spTgt spid="32"/>
                                            </p:tgtEl>
                                            <p:attrNameLst>
                                              <p:attrName>ppt_x</p:attrName>
                                            </p:attrNameLst>
                                          </p:cBhvr>
                                          <p:tavLst>
                                            <p:tav tm="0">
                                              <p:val>
                                                <p:strVal val="#ppt_x"/>
                                              </p:val>
                                            </p:tav>
                                            <p:tav tm="100000">
                                              <p:val>
                                                <p:strVal val="#ppt_x"/>
                                              </p:val>
                                            </p:tav>
                                          </p:tavLst>
                                        </p:anim>
                                        <p:anim calcmode="lin" valueType="num">
                                          <p:cBhvr>
                                            <p:cTn id="56" dur="1000" fill="hold"/>
                                            <p:tgtEl>
                                              <p:spTgt spid="32"/>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fade">
                                          <p:cBhvr>
                                            <p:cTn id="59" dur="1000"/>
                                            <p:tgtEl>
                                              <p:spTgt spid="7"/>
                                            </p:tgtEl>
                                          </p:cBhvr>
                                        </p:animEffect>
                                        <p:anim calcmode="lin" valueType="num">
                                          <p:cBhvr>
                                            <p:cTn id="60" dur="1000" fill="hold"/>
                                            <p:tgtEl>
                                              <p:spTgt spid="7"/>
                                            </p:tgtEl>
                                            <p:attrNameLst>
                                              <p:attrName>ppt_x</p:attrName>
                                            </p:attrNameLst>
                                          </p:cBhvr>
                                          <p:tavLst>
                                            <p:tav tm="0">
                                              <p:val>
                                                <p:strVal val="#ppt_x"/>
                                              </p:val>
                                            </p:tav>
                                            <p:tav tm="100000">
                                              <p:val>
                                                <p:strVal val="#ppt_x"/>
                                              </p:val>
                                            </p:tav>
                                          </p:tavLst>
                                        </p:anim>
                                        <p:anim calcmode="lin" valueType="num">
                                          <p:cBhvr>
                                            <p:cTn id="61" dur="1000" fill="hold"/>
                                            <p:tgtEl>
                                              <p:spTgt spid="7"/>
                                            </p:tgtEl>
                                            <p:attrNameLst>
                                              <p:attrName>ppt_y</p:attrName>
                                            </p:attrNameLst>
                                          </p:cBhvr>
                                          <p:tavLst>
                                            <p:tav tm="0">
                                              <p:val>
                                                <p:strVal val="#ppt_y+.1"/>
                                              </p:val>
                                            </p:tav>
                                            <p:tav tm="100000">
                                              <p:val>
                                                <p:strVal val="#ppt_y"/>
                                              </p:val>
                                            </p:tav>
                                          </p:tavLst>
                                        </p:anim>
                                      </p:childTnLst>
                                    </p:cTn>
                                  </p:par>
                                </p:childTnLst>
                              </p:cTn>
                            </p:par>
                            <p:par>
                              <p:cTn id="62" fill="hold">
                                <p:stCondLst>
                                  <p:cond delay="4000"/>
                                </p:stCondLst>
                                <p:childTnLst>
                                  <p:par>
                                    <p:cTn id="63" presetID="22" presetClass="entr" presetSubtype="4"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wipe(down)">
                                          <p:cBhvr>
                                            <p:cTn id="65" dur="500"/>
                                            <p:tgtEl>
                                              <p:spTgt spid="18"/>
                                            </p:tgtEl>
                                          </p:cBhvr>
                                        </p:animEffect>
                                      </p:childTnLst>
                                    </p:cTn>
                                  </p:par>
                                </p:childTnLst>
                              </p:cTn>
                            </p:par>
                            <p:par>
                              <p:cTn id="66" fill="hold">
                                <p:stCondLst>
                                  <p:cond delay="4500"/>
                                </p:stCondLst>
                                <p:childTnLst>
                                  <p:par>
                                    <p:cTn id="67" presetID="42" presetClass="entr" presetSubtype="0" fill="hold"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1000"/>
                                            <p:tgtEl>
                                              <p:spTgt spid="8"/>
                                            </p:tgtEl>
                                          </p:cBhvr>
                                        </p:animEffect>
                                        <p:anim calcmode="lin" valueType="num">
                                          <p:cBhvr>
                                            <p:cTn id="75" dur="1000" fill="hold"/>
                                            <p:tgtEl>
                                              <p:spTgt spid="8"/>
                                            </p:tgtEl>
                                            <p:attrNameLst>
                                              <p:attrName>ppt_x</p:attrName>
                                            </p:attrNameLst>
                                          </p:cBhvr>
                                          <p:tavLst>
                                            <p:tav tm="0">
                                              <p:val>
                                                <p:strVal val="#ppt_x"/>
                                              </p:val>
                                            </p:tav>
                                            <p:tav tm="100000">
                                              <p:val>
                                                <p:strVal val="#ppt_x"/>
                                              </p:val>
                                            </p:tav>
                                          </p:tavLst>
                                        </p:anim>
                                        <p:anim calcmode="lin" valueType="num">
                                          <p:cBhvr>
                                            <p:cTn id="76" dur="1000" fill="hold"/>
                                            <p:tgtEl>
                                              <p:spTgt spid="8"/>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22" presetClass="entr" presetSubtype="4"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wipe(down)">
                                          <p:cBhvr>
                                            <p:cTn id="80" dur="500"/>
                                            <p:tgtEl>
                                              <p:spTgt spid="19"/>
                                            </p:tgtEl>
                                          </p:cBhvr>
                                        </p:animEffect>
                                      </p:childTnLst>
                                    </p:cTn>
                                  </p:par>
                                </p:childTnLst>
                              </p:cTn>
                            </p:par>
                            <p:par>
                              <p:cTn id="81" fill="hold">
                                <p:stCondLst>
                                  <p:cond delay="6000"/>
                                </p:stCondLst>
                                <p:childTnLst>
                                  <p:par>
                                    <p:cTn id="82" presetID="2" presetClass="entr" presetSubtype="2" fill="hold" grpId="0" nodeType="afterEffect" p14:presetBounceEnd="30000">
                                      <p:stCondLst>
                                        <p:cond delay="0"/>
                                      </p:stCondLst>
                                      <p:childTnLst>
                                        <p:set>
                                          <p:cBhvr>
                                            <p:cTn id="83" dur="1" fill="hold">
                                              <p:stCondLst>
                                                <p:cond delay="0"/>
                                              </p:stCondLst>
                                            </p:cTn>
                                            <p:tgtEl>
                                              <p:spTgt spid="9"/>
                                            </p:tgtEl>
                                            <p:attrNameLst>
                                              <p:attrName>style.visibility</p:attrName>
                                            </p:attrNameLst>
                                          </p:cBhvr>
                                          <p:to>
                                            <p:strVal val="visible"/>
                                          </p:to>
                                        </p:set>
                                        <p:anim calcmode="lin" valueType="num" p14:bounceEnd="30000">
                                          <p:cBhvr additive="base">
                                            <p:cTn id="84" dur="1000" fill="hold"/>
                                            <p:tgtEl>
                                              <p:spTgt spid="9"/>
                                            </p:tgtEl>
                                            <p:attrNameLst>
                                              <p:attrName>ppt_x</p:attrName>
                                            </p:attrNameLst>
                                          </p:cBhvr>
                                          <p:tavLst>
                                            <p:tav tm="0">
                                              <p:val>
                                                <p:strVal val="1+#ppt_w/2"/>
                                              </p:val>
                                            </p:tav>
                                            <p:tav tm="100000">
                                              <p:val>
                                                <p:strVal val="#ppt_x"/>
                                              </p:val>
                                            </p:tav>
                                          </p:tavLst>
                                        </p:anim>
                                        <p:anim calcmode="lin" valueType="num" p14:bounceEnd="30000">
                                          <p:cBhvr additive="base">
                                            <p:cTn id="85" dur="1000" fill="hold"/>
                                            <p:tgtEl>
                                              <p:spTgt spid="9"/>
                                            </p:tgtEl>
                                            <p:attrNameLst>
                                              <p:attrName>ppt_y</p:attrName>
                                            </p:attrNameLst>
                                          </p:cBhvr>
                                          <p:tavLst>
                                            <p:tav tm="0">
                                              <p:val>
                                                <p:strVal val="#ppt_y"/>
                                              </p:val>
                                            </p:tav>
                                            <p:tav tm="100000">
                                              <p:val>
                                                <p:strVal val="#ppt_y"/>
                                              </p:val>
                                            </p:tav>
                                          </p:tavLst>
                                        </p:anim>
                                      </p:childTnLst>
                                    </p:cTn>
                                  </p:par>
                                </p:childTnLst>
                              </p:cTn>
                            </p:par>
                            <p:par>
                              <p:cTn id="86" fill="hold">
                                <p:stCondLst>
                                  <p:cond delay="7000"/>
                                </p:stCondLst>
                                <p:childTnLst>
                                  <p:par>
                                    <p:cTn id="87" presetID="22" presetClass="entr" presetSubtype="4"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Effect transition="in" filter="wipe(down)">
                                          <p:cBhvr>
                                            <p:cTn id="89" dur="500"/>
                                            <p:tgtEl>
                                              <p:spTgt spid="20"/>
                                            </p:tgtEl>
                                          </p:cBhvr>
                                        </p:animEffect>
                                      </p:childTnLst>
                                    </p:cTn>
                                  </p:par>
                                </p:childTnLst>
                              </p:cTn>
                            </p:par>
                            <p:par>
                              <p:cTn id="90" fill="hold">
                                <p:stCondLst>
                                  <p:cond delay="7500"/>
                                </p:stCondLst>
                                <p:childTnLst>
                                  <p:par>
                                    <p:cTn id="91" presetID="2" presetClass="entr" presetSubtype="2" fill="hold" grpId="0" nodeType="afterEffect" p14:presetBounceEnd="30000">
                                      <p:stCondLst>
                                        <p:cond delay="0"/>
                                      </p:stCondLst>
                                      <p:childTnLst>
                                        <p:set>
                                          <p:cBhvr>
                                            <p:cTn id="92" dur="1" fill="hold">
                                              <p:stCondLst>
                                                <p:cond delay="0"/>
                                              </p:stCondLst>
                                            </p:cTn>
                                            <p:tgtEl>
                                              <p:spTgt spid="11"/>
                                            </p:tgtEl>
                                            <p:attrNameLst>
                                              <p:attrName>style.visibility</p:attrName>
                                            </p:attrNameLst>
                                          </p:cBhvr>
                                          <p:to>
                                            <p:strVal val="visible"/>
                                          </p:to>
                                        </p:set>
                                        <p:anim calcmode="lin" valueType="num" p14:bounceEnd="30000">
                                          <p:cBhvr additive="base">
                                            <p:cTn id="93" dur="1000" fill="hold"/>
                                            <p:tgtEl>
                                              <p:spTgt spid="11"/>
                                            </p:tgtEl>
                                            <p:attrNameLst>
                                              <p:attrName>ppt_x</p:attrName>
                                            </p:attrNameLst>
                                          </p:cBhvr>
                                          <p:tavLst>
                                            <p:tav tm="0">
                                              <p:val>
                                                <p:strVal val="1+#ppt_w/2"/>
                                              </p:val>
                                            </p:tav>
                                            <p:tav tm="100000">
                                              <p:val>
                                                <p:strVal val="#ppt_x"/>
                                              </p:val>
                                            </p:tav>
                                          </p:tavLst>
                                        </p:anim>
                                        <p:anim calcmode="lin" valueType="num" p14:bounceEnd="30000">
                                          <p:cBhvr additive="base">
                                            <p:cTn id="94" dur="1000" fill="hold"/>
                                            <p:tgtEl>
                                              <p:spTgt spid="11"/>
                                            </p:tgtEl>
                                            <p:attrNameLst>
                                              <p:attrName>ppt_y</p:attrName>
                                            </p:attrNameLst>
                                          </p:cBhvr>
                                          <p:tavLst>
                                            <p:tav tm="0">
                                              <p:val>
                                                <p:strVal val="#ppt_y"/>
                                              </p:val>
                                            </p:tav>
                                            <p:tav tm="100000">
                                              <p:val>
                                                <p:strVal val="#ppt_y"/>
                                              </p:val>
                                            </p:tav>
                                          </p:tavLst>
                                        </p:anim>
                                      </p:childTnLst>
                                    </p:cTn>
                                  </p:par>
                                </p:childTnLst>
                              </p:cTn>
                            </p:par>
                            <p:par>
                              <p:cTn id="95" fill="hold">
                                <p:stCondLst>
                                  <p:cond delay="8500"/>
                                </p:stCondLst>
                                <p:childTnLst>
                                  <p:par>
                                    <p:cTn id="96" presetID="22" presetClass="entr" presetSubtype="4"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down)">
                                          <p:cBhvr>
                                            <p:cTn id="98" dur="500"/>
                                            <p:tgtEl>
                                              <p:spTgt spid="21"/>
                                            </p:tgtEl>
                                          </p:cBhvr>
                                        </p:animEffect>
                                      </p:childTnLst>
                                    </p:cTn>
                                  </p:par>
                                </p:childTnLst>
                              </p:cTn>
                            </p:par>
                            <p:par>
                              <p:cTn id="99" fill="hold">
                                <p:stCondLst>
                                  <p:cond delay="9000"/>
                                </p:stCondLst>
                                <p:childTnLst>
                                  <p:par>
                                    <p:cTn id="100" presetID="2" presetClass="entr" presetSubtype="2" fill="hold" grpId="0" nodeType="afterEffect" p14:presetBounceEnd="30000">
                                      <p:stCondLst>
                                        <p:cond delay="0"/>
                                      </p:stCondLst>
                                      <p:childTnLst>
                                        <p:set>
                                          <p:cBhvr>
                                            <p:cTn id="101" dur="1" fill="hold">
                                              <p:stCondLst>
                                                <p:cond delay="0"/>
                                              </p:stCondLst>
                                            </p:cTn>
                                            <p:tgtEl>
                                              <p:spTgt spid="10"/>
                                            </p:tgtEl>
                                            <p:attrNameLst>
                                              <p:attrName>style.visibility</p:attrName>
                                            </p:attrNameLst>
                                          </p:cBhvr>
                                          <p:to>
                                            <p:strVal val="visible"/>
                                          </p:to>
                                        </p:set>
                                        <p:anim calcmode="lin" valueType="num" p14:bounceEnd="30000">
                                          <p:cBhvr additive="base">
                                            <p:cTn id="102" dur="1000" fill="hold"/>
                                            <p:tgtEl>
                                              <p:spTgt spid="10"/>
                                            </p:tgtEl>
                                            <p:attrNameLst>
                                              <p:attrName>ppt_x</p:attrName>
                                            </p:attrNameLst>
                                          </p:cBhvr>
                                          <p:tavLst>
                                            <p:tav tm="0">
                                              <p:val>
                                                <p:strVal val="1+#ppt_w/2"/>
                                              </p:val>
                                            </p:tav>
                                            <p:tav tm="100000">
                                              <p:val>
                                                <p:strVal val="#ppt_x"/>
                                              </p:val>
                                            </p:tav>
                                          </p:tavLst>
                                        </p:anim>
                                        <p:anim calcmode="lin" valueType="num" p14:bounceEnd="30000">
                                          <p:cBhvr additive="base">
                                            <p:cTn id="103"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2" grpId="0"/>
          <p:bldP spid="2" grpId="1"/>
          <p:bldP spid="17" grpId="0"/>
          <p:bldP spid="18" grpId="0"/>
          <p:bldP spid="19" grpId="0"/>
          <p:bldP spid="20" grpId="0"/>
          <p:bldP spid="21" grpId="0"/>
          <p:bldP spid="7" grpId="0"/>
          <p:bldP spid="8" grpId="0"/>
          <p:bldP spid="9" grpId="0"/>
          <p:bldP spid="10" grpId="0"/>
          <p:bldP spid="1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9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decel="9000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0-#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decel="9000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000" fill="hold"/>
                                            <p:tgtEl>
                                              <p:spTgt spid="2"/>
                                            </p:tgtEl>
                                            <p:attrNameLst>
                                              <p:attrName>ppt_x</p:attrName>
                                            </p:attrNameLst>
                                          </p:cBhvr>
                                          <p:tavLst>
                                            <p:tav tm="0">
                                              <p:val>
                                                <p:strVal val="0-#ppt_w/2"/>
                                              </p:val>
                                            </p:tav>
                                            <p:tav tm="100000">
                                              <p:val>
                                                <p:strVal val="#ppt_x"/>
                                              </p:val>
                                            </p:tav>
                                          </p:tavLst>
                                        </p:anim>
                                        <p:anim calcmode="lin" valueType="num">
                                          <p:cBhvr additive="base">
                                            <p:cTn id="16" dur="1000" fill="hold"/>
                                            <p:tgtEl>
                                              <p:spTgt spid="2"/>
                                            </p:tgtEl>
                                            <p:attrNameLst>
                                              <p:attrName>ppt_y</p:attrName>
                                            </p:attrNameLst>
                                          </p:cBhvr>
                                          <p:tavLst>
                                            <p:tav tm="0">
                                              <p:val>
                                                <p:strVal val="#ppt_y"/>
                                              </p:val>
                                            </p:tav>
                                            <p:tav tm="100000">
                                              <p:val>
                                                <p:strVal val="#ppt_y"/>
                                              </p:val>
                                            </p:tav>
                                          </p:tavLst>
                                        </p:anim>
                                      </p:childTnLst>
                                    </p:cTn>
                                  </p:par>
                                  <p:par>
                                    <p:cTn id="17" presetID="10" presetClass="entr" presetSubtype="0" fill="hold" grpId="1"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childTnLst>
                                    </p:cTn>
                                  </p:par>
                                </p:childTnLst>
                              </p:cTn>
                            </p:par>
                            <p:par>
                              <p:cTn id="26" fill="hold">
                                <p:stCondLst>
                                  <p:cond delay="1000"/>
                                </p:stCondLst>
                                <p:childTnLst>
                                  <p:par>
                                    <p:cTn id="27" presetID="2" presetClass="entr" presetSubtype="4" decel="76000"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1250" fill="hold"/>
                                            <p:tgtEl>
                                              <p:spTgt spid="12"/>
                                            </p:tgtEl>
                                            <p:attrNameLst>
                                              <p:attrName>ppt_x</p:attrName>
                                            </p:attrNameLst>
                                          </p:cBhvr>
                                          <p:tavLst>
                                            <p:tav tm="0">
                                              <p:val>
                                                <p:strVal val="#ppt_x"/>
                                              </p:val>
                                            </p:tav>
                                            <p:tav tm="100000">
                                              <p:val>
                                                <p:strVal val="#ppt_x"/>
                                              </p:val>
                                            </p:tav>
                                          </p:tavLst>
                                        </p:anim>
                                        <p:anim calcmode="lin" valueType="num">
                                          <p:cBhvr additive="base">
                                            <p:cTn id="30" dur="1250" fill="hold"/>
                                            <p:tgtEl>
                                              <p:spTgt spid="12"/>
                                            </p:tgtEl>
                                            <p:attrNameLst>
                                              <p:attrName>ppt_y</p:attrName>
                                            </p:attrNameLst>
                                          </p:cBhvr>
                                          <p:tavLst>
                                            <p:tav tm="0">
                                              <p:val>
                                                <p:strVal val="1+#ppt_h/2"/>
                                              </p:val>
                                            </p:tav>
                                            <p:tav tm="100000">
                                              <p:val>
                                                <p:strVal val="#ppt_y"/>
                                              </p:val>
                                            </p:tav>
                                          </p:tavLst>
                                        </p:anim>
                                      </p:childTnLst>
                                    </p:cTn>
                                  </p:par>
                                  <p:par>
                                    <p:cTn id="31" presetID="2" presetClass="entr" presetSubtype="4" decel="76000" fill="hold" nodeType="withEffect">
                                      <p:stCondLst>
                                        <p:cond delay="25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1250" fill="hold"/>
                                            <p:tgtEl>
                                              <p:spTgt spid="14"/>
                                            </p:tgtEl>
                                            <p:attrNameLst>
                                              <p:attrName>ppt_x</p:attrName>
                                            </p:attrNameLst>
                                          </p:cBhvr>
                                          <p:tavLst>
                                            <p:tav tm="0">
                                              <p:val>
                                                <p:strVal val="#ppt_x"/>
                                              </p:val>
                                            </p:tav>
                                            <p:tav tm="100000">
                                              <p:val>
                                                <p:strVal val="#ppt_x"/>
                                              </p:val>
                                            </p:tav>
                                          </p:tavLst>
                                        </p:anim>
                                        <p:anim calcmode="lin" valueType="num">
                                          <p:cBhvr additive="base">
                                            <p:cTn id="34" dur="12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decel="76000" fill="hold" nodeType="withEffect">
                                      <p:stCondLst>
                                        <p:cond delay="50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1250" fill="hold"/>
                                            <p:tgtEl>
                                              <p:spTgt spid="15"/>
                                            </p:tgtEl>
                                            <p:attrNameLst>
                                              <p:attrName>ppt_x</p:attrName>
                                            </p:attrNameLst>
                                          </p:cBhvr>
                                          <p:tavLst>
                                            <p:tav tm="0">
                                              <p:val>
                                                <p:strVal val="#ppt_x"/>
                                              </p:val>
                                            </p:tav>
                                            <p:tav tm="100000">
                                              <p:val>
                                                <p:strVal val="#ppt_x"/>
                                              </p:val>
                                            </p:tav>
                                          </p:tavLst>
                                        </p:anim>
                                        <p:anim calcmode="lin" valueType="num">
                                          <p:cBhvr additive="base">
                                            <p:cTn id="38" dur="1250" fill="hold"/>
                                            <p:tgtEl>
                                              <p:spTgt spid="15"/>
                                            </p:tgtEl>
                                            <p:attrNameLst>
                                              <p:attrName>ppt_y</p:attrName>
                                            </p:attrNameLst>
                                          </p:cBhvr>
                                          <p:tavLst>
                                            <p:tav tm="0">
                                              <p:val>
                                                <p:strVal val="1+#ppt_h/2"/>
                                              </p:val>
                                            </p:tav>
                                            <p:tav tm="100000">
                                              <p:val>
                                                <p:strVal val="#ppt_y"/>
                                              </p:val>
                                            </p:tav>
                                          </p:tavLst>
                                        </p:anim>
                                      </p:childTnLst>
                                    </p:cTn>
                                  </p:par>
                                  <p:par>
                                    <p:cTn id="39" presetID="2" presetClass="entr" presetSubtype="4" decel="76000" fill="hold" nodeType="withEffect">
                                      <p:stCondLst>
                                        <p:cond delay="75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1250" fill="hold"/>
                                            <p:tgtEl>
                                              <p:spTgt spid="16"/>
                                            </p:tgtEl>
                                            <p:attrNameLst>
                                              <p:attrName>ppt_x</p:attrName>
                                            </p:attrNameLst>
                                          </p:cBhvr>
                                          <p:tavLst>
                                            <p:tav tm="0">
                                              <p:val>
                                                <p:strVal val="#ppt_x"/>
                                              </p:val>
                                            </p:tav>
                                            <p:tav tm="100000">
                                              <p:val>
                                                <p:strVal val="#ppt_x"/>
                                              </p:val>
                                            </p:tav>
                                          </p:tavLst>
                                        </p:anim>
                                        <p:anim calcmode="lin" valueType="num">
                                          <p:cBhvr additive="base">
                                            <p:cTn id="42" dur="125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4" decel="76000" fill="hold" nodeType="withEffect">
                                      <p:stCondLst>
                                        <p:cond delay="100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1250" fill="hold"/>
                                            <p:tgtEl>
                                              <p:spTgt spid="13"/>
                                            </p:tgtEl>
                                            <p:attrNameLst>
                                              <p:attrName>ppt_x</p:attrName>
                                            </p:attrNameLst>
                                          </p:cBhvr>
                                          <p:tavLst>
                                            <p:tav tm="0">
                                              <p:val>
                                                <p:strVal val="#ppt_x"/>
                                              </p:val>
                                            </p:tav>
                                            <p:tav tm="100000">
                                              <p:val>
                                                <p:strVal val="#ppt_x"/>
                                              </p:val>
                                            </p:tav>
                                          </p:tavLst>
                                        </p:anim>
                                        <p:anim calcmode="lin" valueType="num">
                                          <p:cBhvr additive="base">
                                            <p:cTn id="46" dur="1250" fill="hold"/>
                                            <p:tgtEl>
                                              <p:spTgt spid="13"/>
                                            </p:tgtEl>
                                            <p:attrNameLst>
                                              <p:attrName>ppt_y</p:attrName>
                                            </p:attrNameLst>
                                          </p:cBhvr>
                                          <p:tavLst>
                                            <p:tav tm="0">
                                              <p:val>
                                                <p:strVal val="1+#ppt_h/2"/>
                                              </p:val>
                                            </p:tav>
                                            <p:tav tm="100000">
                                              <p:val>
                                                <p:strVal val="#ppt_y"/>
                                              </p:val>
                                            </p:tav>
                                          </p:tavLst>
                                        </p:anim>
                                      </p:childTnLst>
                                    </p:cTn>
                                  </p:par>
                                </p:childTnLst>
                              </p:cTn>
                            </p:par>
                            <p:par>
                              <p:cTn id="47" fill="hold">
                                <p:stCondLst>
                                  <p:cond delay="2500"/>
                                </p:stCondLst>
                                <p:childTnLst>
                                  <p:par>
                                    <p:cTn id="48" presetID="2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wipe(down)">
                                          <p:cBhvr>
                                            <p:cTn id="50" dur="500"/>
                                            <p:tgtEl>
                                              <p:spTgt spid="17"/>
                                            </p:tgtEl>
                                          </p:cBhvr>
                                        </p:animEffect>
                                      </p:childTnLst>
                                    </p:cTn>
                                  </p:par>
                                </p:childTnLst>
                              </p:cTn>
                            </p:par>
                            <p:par>
                              <p:cTn id="51" fill="hold">
                                <p:stCondLst>
                                  <p:cond delay="3000"/>
                                </p:stCondLst>
                                <p:childTnLst>
                                  <p:par>
                                    <p:cTn id="52" presetID="42" presetClass="entr" presetSubtype="0" fill="hold" nodeType="after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1000"/>
                                            <p:tgtEl>
                                              <p:spTgt spid="32"/>
                                            </p:tgtEl>
                                          </p:cBhvr>
                                        </p:animEffect>
                                        <p:anim calcmode="lin" valueType="num">
                                          <p:cBhvr>
                                            <p:cTn id="55" dur="1000" fill="hold"/>
                                            <p:tgtEl>
                                              <p:spTgt spid="32"/>
                                            </p:tgtEl>
                                            <p:attrNameLst>
                                              <p:attrName>ppt_x</p:attrName>
                                            </p:attrNameLst>
                                          </p:cBhvr>
                                          <p:tavLst>
                                            <p:tav tm="0">
                                              <p:val>
                                                <p:strVal val="#ppt_x"/>
                                              </p:val>
                                            </p:tav>
                                            <p:tav tm="100000">
                                              <p:val>
                                                <p:strVal val="#ppt_x"/>
                                              </p:val>
                                            </p:tav>
                                          </p:tavLst>
                                        </p:anim>
                                        <p:anim calcmode="lin" valueType="num">
                                          <p:cBhvr>
                                            <p:cTn id="56" dur="1000" fill="hold"/>
                                            <p:tgtEl>
                                              <p:spTgt spid="32"/>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fade">
                                          <p:cBhvr>
                                            <p:cTn id="59" dur="1000"/>
                                            <p:tgtEl>
                                              <p:spTgt spid="7"/>
                                            </p:tgtEl>
                                          </p:cBhvr>
                                        </p:animEffect>
                                        <p:anim calcmode="lin" valueType="num">
                                          <p:cBhvr>
                                            <p:cTn id="60" dur="1000" fill="hold"/>
                                            <p:tgtEl>
                                              <p:spTgt spid="7"/>
                                            </p:tgtEl>
                                            <p:attrNameLst>
                                              <p:attrName>ppt_x</p:attrName>
                                            </p:attrNameLst>
                                          </p:cBhvr>
                                          <p:tavLst>
                                            <p:tav tm="0">
                                              <p:val>
                                                <p:strVal val="#ppt_x"/>
                                              </p:val>
                                            </p:tav>
                                            <p:tav tm="100000">
                                              <p:val>
                                                <p:strVal val="#ppt_x"/>
                                              </p:val>
                                            </p:tav>
                                          </p:tavLst>
                                        </p:anim>
                                        <p:anim calcmode="lin" valueType="num">
                                          <p:cBhvr>
                                            <p:cTn id="61" dur="1000" fill="hold"/>
                                            <p:tgtEl>
                                              <p:spTgt spid="7"/>
                                            </p:tgtEl>
                                            <p:attrNameLst>
                                              <p:attrName>ppt_y</p:attrName>
                                            </p:attrNameLst>
                                          </p:cBhvr>
                                          <p:tavLst>
                                            <p:tav tm="0">
                                              <p:val>
                                                <p:strVal val="#ppt_y+.1"/>
                                              </p:val>
                                            </p:tav>
                                            <p:tav tm="100000">
                                              <p:val>
                                                <p:strVal val="#ppt_y"/>
                                              </p:val>
                                            </p:tav>
                                          </p:tavLst>
                                        </p:anim>
                                      </p:childTnLst>
                                    </p:cTn>
                                  </p:par>
                                </p:childTnLst>
                              </p:cTn>
                            </p:par>
                            <p:par>
                              <p:cTn id="62" fill="hold">
                                <p:stCondLst>
                                  <p:cond delay="4000"/>
                                </p:stCondLst>
                                <p:childTnLst>
                                  <p:par>
                                    <p:cTn id="63" presetID="22" presetClass="entr" presetSubtype="4"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wipe(down)">
                                          <p:cBhvr>
                                            <p:cTn id="65" dur="500"/>
                                            <p:tgtEl>
                                              <p:spTgt spid="18"/>
                                            </p:tgtEl>
                                          </p:cBhvr>
                                        </p:animEffect>
                                      </p:childTnLst>
                                    </p:cTn>
                                  </p:par>
                                </p:childTnLst>
                              </p:cTn>
                            </p:par>
                            <p:par>
                              <p:cTn id="66" fill="hold">
                                <p:stCondLst>
                                  <p:cond delay="4500"/>
                                </p:stCondLst>
                                <p:childTnLst>
                                  <p:par>
                                    <p:cTn id="67" presetID="42" presetClass="entr" presetSubtype="0" fill="hold"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1000"/>
                                            <p:tgtEl>
                                              <p:spTgt spid="8"/>
                                            </p:tgtEl>
                                          </p:cBhvr>
                                        </p:animEffect>
                                        <p:anim calcmode="lin" valueType="num">
                                          <p:cBhvr>
                                            <p:cTn id="75" dur="1000" fill="hold"/>
                                            <p:tgtEl>
                                              <p:spTgt spid="8"/>
                                            </p:tgtEl>
                                            <p:attrNameLst>
                                              <p:attrName>ppt_x</p:attrName>
                                            </p:attrNameLst>
                                          </p:cBhvr>
                                          <p:tavLst>
                                            <p:tav tm="0">
                                              <p:val>
                                                <p:strVal val="#ppt_x"/>
                                              </p:val>
                                            </p:tav>
                                            <p:tav tm="100000">
                                              <p:val>
                                                <p:strVal val="#ppt_x"/>
                                              </p:val>
                                            </p:tav>
                                          </p:tavLst>
                                        </p:anim>
                                        <p:anim calcmode="lin" valueType="num">
                                          <p:cBhvr>
                                            <p:cTn id="76" dur="1000" fill="hold"/>
                                            <p:tgtEl>
                                              <p:spTgt spid="8"/>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22" presetClass="entr" presetSubtype="4"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wipe(down)">
                                          <p:cBhvr>
                                            <p:cTn id="80" dur="500"/>
                                            <p:tgtEl>
                                              <p:spTgt spid="19"/>
                                            </p:tgtEl>
                                          </p:cBhvr>
                                        </p:animEffect>
                                      </p:childTnLst>
                                    </p:cTn>
                                  </p:par>
                                </p:childTnLst>
                              </p:cTn>
                            </p:par>
                            <p:par>
                              <p:cTn id="81" fill="hold">
                                <p:stCondLst>
                                  <p:cond delay="6000"/>
                                </p:stCondLst>
                                <p:childTnLst>
                                  <p:par>
                                    <p:cTn id="82" presetID="2" presetClass="entr" presetSubtype="2" fill="hold" grpId="0" nodeType="afterEffect">
                                      <p:stCondLst>
                                        <p:cond delay="0"/>
                                      </p:stCondLst>
                                      <p:childTnLst>
                                        <p:set>
                                          <p:cBhvr>
                                            <p:cTn id="83" dur="1" fill="hold">
                                              <p:stCondLst>
                                                <p:cond delay="0"/>
                                              </p:stCondLst>
                                            </p:cTn>
                                            <p:tgtEl>
                                              <p:spTgt spid="9"/>
                                            </p:tgtEl>
                                            <p:attrNameLst>
                                              <p:attrName>style.visibility</p:attrName>
                                            </p:attrNameLst>
                                          </p:cBhvr>
                                          <p:to>
                                            <p:strVal val="visible"/>
                                          </p:to>
                                        </p:set>
                                        <p:anim calcmode="lin" valueType="num">
                                          <p:cBhvr additive="base">
                                            <p:cTn id="84" dur="1000" fill="hold"/>
                                            <p:tgtEl>
                                              <p:spTgt spid="9"/>
                                            </p:tgtEl>
                                            <p:attrNameLst>
                                              <p:attrName>ppt_x</p:attrName>
                                            </p:attrNameLst>
                                          </p:cBhvr>
                                          <p:tavLst>
                                            <p:tav tm="0">
                                              <p:val>
                                                <p:strVal val="1+#ppt_w/2"/>
                                              </p:val>
                                            </p:tav>
                                            <p:tav tm="100000">
                                              <p:val>
                                                <p:strVal val="#ppt_x"/>
                                              </p:val>
                                            </p:tav>
                                          </p:tavLst>
                                        </p:anim>
                                        <p:anim calcmode="lin" valueType="num">
                                          <p:cBhvr additive="base">
                                            <p:cTn id="85" dur="1000" fill="hold"/>
                                            <p:tgtEl>
                                              <p:spTgt spid="9"/>
                                            </p:tgtEl>
                                            <p:attrNameLst>
                                              <p:attrName>ppt_y</p:attrName>
                                            </p:attrNameLst>
                                          </p:cBhvr>
                                          <p:tavLst>
                                            <p:tav tm="0">
                                              <p:val>
                                                <p:strVal val="#ppt_y"/>
                                              </p:val>
                                            </p:tav>
                                            <p:tav tm="100000">
                                              <p:val>
                                                <p:strVal val="#ppt_y"/>
                                              </p:val>
                                            </p:tav>
                                          </p:tavLst>
                                        </p:anim>
                                      </p:childTnLst>
                                    </p:cTn>
                                  </p:par>
                                </p:childTnLst>
                              </p:cTn>
                            </p:par>
                            <p:par>
                              <p:cTn id="86" fill="hold">
                                <p:stCondLst>
                                  <p:cond delay="7000"/>
                                </p:stCondLst>
                                <p:childTnLst>
                                  <p:par>
                                    <p:cTn id="87" presetID="22" presetClass="entr" presetSubtype="4"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Effect transition="in" filter="wipe(down)">
                                          <p:cBhvr>
                                            <p:cTn id="89" dur="500"/>
                                            <p:tgtEl>
                                              <p:spTgt spid="20"/>
                                            </p:tgtEl>
                                          </p:cBhvr>
                                        </p:animEffect>
                                      </p:childTnLst>
                                    </p:cTn>
                                  </p:par>
                                </p:childTnLst>
                              </p:cTn>
                            </p:par>
                            <p:par>
                              <p:cTn id="90" fill="hold">
                                <p:stCondLst>
                                  <p:cond delay="7500"/>
                                </p:stCondLst>
                                <p:childTnLst>
                                  <p:par>
                                    <p:cTn id="91" presetID="2" presetClass="entr" presetSubtype="2" fill="hold" grpId="0" nodeType="afterEffect">
                                      <p:stCondLst>
                                        <p:cond delay="0"/>
                                      </p:stCondLst>
                                      <p:childTnLst>
                                        <p:set>
                                          <p:cBhvr>
                                            <p:cTn id="92" dur="1" fill="hold">
                                              <p:stCondLst>
                                                <p:cond delay="0"/>
                                              </p:stCondLst>
                                            </p:cTn>
                                            <p:tgtEl>
                                              <p:spTgt spid="11"/>
                                            </p:tgtEl>
                                            <p:attrNameLst>
                                              <p:attrName>style.visibility</p:attrName>
                                            </p:attrNameLst>
                                          </p:cBhvr>
                                          <p:to>
                                            <p:strVal val="visible"/>
                                          </p:to>
                                        </p:set>
                                        <p:anim calcmode="lin" valueType="num">
                                          <p:cBhvr additive="base">
                                            <p:cTn id="93" dur="1000" fill="hold"/>
                                            <p:tgtEl>
                                              <p:spTgt spid="11"/>
                                            </p:tgtEl>
                                            <p:attrNameLst>
                                              <p:attrName>ppt_x</p:attrName>
                                            </p:attrNameLst>
                                          </p:cBhvr>
                                          <p:tavLst>
                                            <p:tav tm="0">
                                              <p:val>
                                                <p:strVal val="1+#ppt_w/2"/>
                                              </p:val>
                                            </p:tav>
                                            <p:tav tm="100000">
                                              <p:val>
                                                <p:strVal val="#ppt_x"/>
                                              </p:val>
                                            </p:tav>
                                          </p:tavLst>
                                        </p:anim>
                                        <p:anim calcmode="lin" valueType="num">
                                          <p:cBhvr additive="base">
                                            <p:cTn id="94" dur="1000" fill="hold"/>
                                            <p:tgtEl>
                                              <p:spTgt spid="11"/>
                                            </p:tgtEl>
                                            <p:attrNameLst>
                                              <p:attrName>ppt_y</p:attrName>
                                            </p:attrNameLst>
                                          </p:cBhvr>
                                          <p:tavLst>
                                            <p:tav tm="0">
                                              <p:val>
                                                <p:strVal val="#ppt_y"/>
                                              </p:val>
                                            </p:tav>
                                            <p:tav tm="100000">
                                              <p:val>
                                                <p:strVal val="#ppt_y"/>
                                              </p:val>
                                            </p:tav>
                                          </p:tavLst>
                                        </p:anim>
                                      </p:childTnLst>
                                    </p:cTn>
                                  </p:par>
                                </p:childTnLst>
                              </p:cTn>
                            </p:par>
                            <p:par>
                              <p:cTn id="95" fill="hold">
                                <p:stCondLst>
                                  <p:cond delay="8500"/>
                                </p:stCondLst>
                                <p:childTnLst>
                                  <p:par>
                                    <p:cTn id="96" presetID="22" presetClass="entr" presetSubtype="4"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down)">
                                          <p:cBhvr>
                                            <p:cTn id="98" dur="500"/>
                                            <p:tgtEl>
                                              <p:spTgt spid="21"/>
                                            </p:tgtEl>
                                          </p:cBhvr>
                                        </p:animEffect>
                                      </p:childTnLst>
                                    </p:cTn>
                                  </p:par>
                                </p:childTnLst>
                              </p:cTn>
                            </p:par>
                            <p:par>
                              <p:cTn id="99" fill="hold">
                                <p:stCondLst>
                                  <p:cond delay="9000"/>
                                </p:stCondLst>
                                <p:childTnLst>
                                  <p:par>
                                    <p:cTn id="100" presetID="2" presetClass="entr" presetSubtype="2" fill="hold" grpId="0" nodeType="afterEffect">
                                      <p:stCondLst>
                                        <p:cond delay="0"/>
                                      </p:stCondLst>
                                      <p:childTnLst>
                                        <p:set>
                                          <p:cBhvr>
                                            <p:cTn id="101" dur="1" fill="hold">
                                              <p:stCondLst>
                                                <p:cond delay="0"/>
                                              </p:stCondLst>
                                            </p:cTn>
                                            <p:tgtEl>
                                              <p:spTgt spid="10"/>
                                            </p:tgtEl>
                                            <p:attrNameLst>
                                              <p:attrName>style.visibility</p:attrName>
                                            </p:attrNameLst>
                                          </p:cBhvr>
                                          <p:to>
                                            <p:strVal val="visible"/>
                                          </p:to>
                                        </p:set>
                                        <p:anim calcmode="lin" valueType="num">
                                          <p:cBhvr additive="base">
                                            <p:cTn id="102" dur="1000" fill="hold"/>
                                            <p:tgtEl>
                                              <p:spTgt spid="10"/>
                                            </p:tgtEl>
                                            <p:attrNameLst>
                                              <p:attrName>ppt_x</p:attrName>
                                            </p:attrNameLst>
                                          </p:cBhvr>
                                          <p:tavLst>
                                            <p:tav tm="0">
                                              <p:val>
                                                <p:strVal val="1+#ppt_w/2"/>
                                              </p:val>
                                            </p:tav>
                                            <p:tav tm="100000">
                                              <p:val>
                                                <p:strVal val="#ppt_x"/>
                                              </p:val>
                                            </p:tav>
                                          </p:tavLst>
                                        </p:anim>
                                        <p:anim calcmode="lin" valueType="num">
                                          <p:cBhvr additive="base">
                                            <p:cTn id="103"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2" grpId="0"/>
          <p:bldP spid="2" grpId="1"/>
          <p:bldP spid="17" grpId="0"/>
          <p:bldP spid="18" grpId="0"/>
          <p:bldP spid="19" grpId="0"/>
          <p:bldP spid="20" grpId="0"/>
          <p:bldP spid="21" grpId="0"/>
          <p:bldP spid="7" grpId="0"/>
          <p:bldP spid="8" grpId="0"/>
          <p:bldP spid="9" grpId="0"/>
          <p:bldP spid="10" grpId="0"/>
          <p:bldP spid="11"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82680" y="356755"/>
            <a:ext cx="6211452" cy="707886"/>
          </a:xfrm>
          <a:prstGeom prst="rect">
            <a:avLst/>
          </a:prstGeom>
          <a:noFill/>
        </p:spPr>
        <p:txBody>
          <a:bodyPr wrap="square" rtlCol="0">
            <a:spAutoFit/>
          </a:bodyPr>
          <a:lstStyle/>
          <a:p>
            <a:r>
              <a:rPr lang="zh-CN" altLang="en-US" sz="4000" dirty="0">
                <a:solidFill>
                  <a:srgbClr val="2B2B2B"/>
                </a:solidFill>
                <a:cs typeface="+mn-ea"/>
                <a:sym typeface="+mn-lt"/>
              </a:rPr>
              <a:t>项目和市场分析</a:t>
            </a:r>
            <a:endParaRPr lang="zh-CN" altLang="en-US" sz="4000" dirty="0">
              <a:solidFill>
                <a:srgbClr val="2B2B2B"/>
              </a:solidFill>
              <a:cs typeface="+mn-ea"/>
              <a:sym typeface="+mn-lt"/>
            </a:endParaRPr>
          </a:p>
        </p:txBody>
      </p:sp>
      <p:sp>
        <p:nvSpPr>
          <p:cNvPr id="4" name="矩形 3"/>
          <p:cNvSpPr/>
          <p:nvPr/>
        </p:nvSpPr>
        <p:spPr>
          <a:xfrm>
            <a:off x="1091538" y="918747"/>
            <a:ext cx="6211452" cy="317010"/>
          </a:xfrm>
          <a:prstGeom prst="rect">
            <a:avLst/>
          </a:prstGeom>
          <a:noFill/>
        </p:spPr>
        <p:txBody>
          <a:bodyPr wrap="square" rtlCol="0">
            <a:spAutoFit/>
          </a:bodyPr>
          <a:lstStyle/>
          <a:p>
            <a:pPr>
              <a:lnSpc>
                <a:spcPct val="80000"/>
              </a:lnSpc>
            </a:pPr>
            <a:r>
              <a:rPr lang="zh-CN" altLang="en-US" sz="900" dirty="0">
                <a:solidFill>
                  <a:srgbClr val="A6A6A6"/>
                </a:solidFill>
                <a:cs typeface="+mn-ea"/>
                <a:sym typeface="+mn-lt"/>
              </a:rPr>
              <a:t>The business plan is a written material which is compiled and </a:t>
            </a:r>
            <a:endParaRPr lang="en-US" altLang="zh-CN" sz="900" dirty="0">
              <a:solidFill>
                <a:srgbClr val="A6A6A6"/>
              </a:solidFill>
              <a:cs typeface="+mn-ea"/>
              <a:sym typeface="+mn-lt"/>
            </a:endParaRPr>
          </a:p>
          <a:p>
            <a:pPr>
              <a:lnSpc>
                <a:spcPct val="80000"/>
              </a:lnSpc>
            </a:pPr>
            <a:r>
              <a:rPr lang="zh-CN" altLang="en-US" sz="900" dirty="0">
                <a:solidFill>
                  <a:srgbClr val="A6A6A6"/>
                </a:solidFill>
                <a:cs typeface="+mn-ea"/>
                <a:sym typeface="+mn-lt"/>
              </a:rPr>
              <a:t>arranged by the company</a:t>
            </a:r>
            <a:endParaRPr lang="zh-CN" altLang="en-US" sz="900" dirty="0">
              <a:solidFill>
                <a:srgbClr val="C4C4C4"/>
              </a:solidFill>
              <a:cs typeface="+mn-ea"/>
              <a:sym typeface="+mn-lt"/>
            </a:endParaRPr>
          </a:p>
        </p:txBody>
      </p:sp>
      <p:sp>
        <p:nvSpPr>
          <p:cNvPr id="2" name="文本框 1"/>
          <p:cNvSpPr txBox="1"/>
          <p:nvPr/>
        </p:nvSpPr>
        <p:spPr>
          <a:xfrm>
            <a:off x="-40758" y="188753"/>
            <a:ext cx="1452091" cy="1323439"/>
          </a:xfrm>
          <a:prstGeom prst="rect">
            <a:avLst/>
          </a:prstGeom>
          <a:noFill/>
        </p:spPr>
        <p:txBody>
          <a:bodyPr wrap="square" rtlCol="0">
            <a:spAutoFit/>
          </a:bodyPr>
          <a:lstStyle/>
          <a:p>
            <a:pPr algn="ctr"/>
            <a:r>
              <a:rPr lang="en-US" altLang="zh-CN" sz="8000" dirty="0">
                <a:solidFill>
                  <a:srgbClr val="2B2B2B"/>
                </a:solidFill>
                <a:cs typeface="+mn-ea"/>
                <a:sym typeface="+mn-lt"/>
              </a:rPr>
              <a:t>3</a:t>
            </a:r>
            <a:endParaRPr lang="zh-CN" altLang="en-US" sz="8000" dirty="0">
              <a:solidFill>
                <a:srgbClr val="2B2B2B"/>
              </a:solidFill>
              <a:cs typeface="+mn-ea"/>
              <a:sym typeface="+mn-lt"/>
            </a:endParaRPr>
          </a:p>
        </p:txBody>
      </p:sp>
      <p:sp>
        <p:nvSpPr>
          <p:cNvPr id="7" name="文本框 6"/>
          <p:cNvSpPr txBox="1"/>
          <p:nvPr/>
        </p:nvSpPr>
        <p:spPr bwMode="auto">
          <a:xfrm>
            <a:off x="1386399" y="3194895"/>
            <a:ext cx="1726755" cy="584775"/>
          </a:xfrm>
          <a:prstGeom prst="rect">
            <a:avLst/>
          </a:prstGeom>
          <a:noFill/>
        </p:spPr>
        <p:txBody>
          <a:bodyPr wrap="square">
            <a:spAutoFit/>
            <a:scene3d>
              <a:camera prst="orthographicFront"/>
              <a:lightRig rig="threePt" dir="t"/>
            </a:scene3d>
            <a:sp3d contourW="12700"/>
          </a:bodyPr>
          <a:lstStyle/>
          <a:p>
            <a:pPr algn="ctr" eaLnBrk="1" fontAlgn="auto" hangingPunct="1">
              <a:spcBef>
                <a:spcPts val="0"/>
              </a:spcBef>
              <a:spcAft>
                <a:spcPts val="0"/>
              </a:spcAft>
              <a:defRPr/>
            </a:pPr>
            <a:r>
              <a:rPr lang="en-US" altLang="zh-CN" sz="3200" dirty="0">
                <a:solidFill>
                  <a:schemeClr val="tx2">
                    <a:lumMod val="50000"/>
                  </a:schemeClr>
                </a:solidFill>
                <a:cs typeface="+mn-ea"/>
                <a:sym typeface="+mn-lt"/>
              </a:rPr>
              <a:t>+25%</a:t>
            </a:r>
            <a:endParaRPr lang="en-US" altLang="zh-CN" sz="3200" dirty="0">
              <a:solidFill>
                <a:schemeClr val="tx2">
                  <a:lumMod val="50000"/>
                </a:schemeClr>
              </a:solidFill>
              <a:cs typeface="+mn-ea"/>
              <a:sym typeface="+mn-lt"/>
            </a:endParaRPr>
          </a:p>
        </p:txBody>
      </p:sp>
      <p:grpSp>
        <p:nvGrpSpPr>
          <p:cNvPr id="8" name="组合 7"/>
          <p:cNvGrpSpPr/>
          <p:nvPr/>
        </p:nvGrpSpPr>
        <p:grpSpPr>
          <a:xfrm>
            <a:off x="1386400" y="2638971"/>
            <a:ext cx="1735758" cy="1735758"/>
            <a:chOff x="953171" y="4166271"/>
            <a:chExt cx="3326058" cy="3326058"/>
          </a:xfrm>
        </p:grpSpPr>
        <p:sp>
          <p:nvSpPr>
            <p:cNvPr id="9" name="弧形 8"/>
            <p:cNvSpPr/>
            <p:nvPr/>
          </p:nvSpPr>
          <p:spPr>
            <a:xfrm>
              <a:off x="953171" y="4166271"/>
              <a:ext cx="3326058" cy="3326058"/>
            </a:xfrm>
            <a:prstGeom prst="arc">
              <a:avLst>
                <a:gd name="adj1" fmla="val 21496969"/>
                <a:gd name="adj2" fmla="val 17262036"/>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0" name="弧形 9"/>
            <p:cNvSpPr/>
            <p:nvPr/>
          </p:nvSpPr>
          <p:spPr>
            <a:xfrm>
              <a:off x="953171" y="4166271"/>
              <a:ext cx="3326058" cy="3326058"/>
            </a:xfrm>
            <a:prstGeom prst="arc">
              <a:avLst/>
            </a:prstGeom>
            <a:ln w="76200">
              <a:solidFill>
                <a:srgbClr val="276B9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cs typeface="+mn-ea"/>
                <a:sym typeface="+mn-lt"/>
              </a:endParaRPr>
            </a:p>
          </p:txBody>
        </p:sp>
      </p:grpSp>
      <p:grpSp>
        <p:nvGrpSpPr>
          <p:cNvPr id="11" name="组合 10"/>
          <p:cNvGrpSpPr/>
          <p:nvPr/>
        </p:nvGrpSpPr>
        <p:grpSpPr>
          <a:xfrm>
            <a:off x="5233392" y="2638971"/>
            <a:ext cx="1735758" cy="1735758"/>
            <a:chOff x="953171" y="4166271"/>
            <a:chExt cx="3326058" cy="3326058"/>
          </a:xfrm>
        </p:grpSpPr>
        <p:sp>
          <p:nvSpPr>
            <p:cNvPr id="12" name="弧形 11"/>
            <p:cNvSpPr/>
            <p:nvPr/>
          </p:nvSpPr>
          <p:spPr>
            <a:xfrm>
              <a:off x="953171" y="4166271"/>
              <a:ext cx="3326058" cy="3326058"/>
            </a:xfrm>
            <a:prstGeom prst="arc">
              <a:avLst>
                <a:gd name="adj1" fmla="val 21496969"/>
                <a:gd name="adj2" fmla="val 17262036"/>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3" name="弧形 12"/>
            <p:cNvSpPr/>
            <p:nvPr/>
          </p:nvSpPr>
          <p:spPr>
            <a:xfrm>
              <a:off x="953171" y="4166271"/>
              <a:ext cx="3326058" cy="3326058"/>
            </a:xfrm>
            <a:prstGeom prst="arc">
              <a:avLst>
                <a:gd name="adj1" fmla="val 16200000"/>
                <a:gd name="adj2" fmla="val 3376822"/>
              </a:avLst>
            </a:prstGeom>
            <a:ln w="76200">
              <a:solidFill>
                <a:srgbClr val="409AC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grpSp>
      <p:sp>
        <p:nvSpPr>
          <p:cNvPr id="14" name="文本框 13"/>
          <p:cNvSpPr txBox="1"/>
          <p:nvPr/>
        </p:nvSpPr>
        <p:spPr bwMode="auto">
          <a:xfrm>
            <a:off x="5225738" y="3194895"/>
            <a:ext cx="1726755" cy="584775"/>
          </a:xfrm>
          <a:prstGeom prst="rect">
            <a:avLst/>
          </a:prstGeom>
          <a:noFill/>
        </p:spPr>
        <p:txBody>
          <a:bodyPr wrap="square">
            <a:spAutoFit/>
            <a:scene3d>
              <a:camera prst="orthographicFront"/>
              <a:lightRig rig="threePt" dir="t"/>
            </a:scene3d>
            <a:sp3d contourW="12700"/>
          </a:bodyPr>
          <a:lstStyle/>
          <a:p>
            <a:pPr algn="ctr" eaLnBrk="1" fontAlgn="auto" hangingPunct="1">
              <a:spcBef>
                <a:spcPts val="0"/>
              </a:spcBef>
              <a:spcAft>
                <a:spcPts val="0"/>
              </a:spcAft>
              <a:defRPr/>
            </a:pPr>
            <a:r>
              <a:rPr lang="en-US" altLang="zh-CN" sz="3200" dirty="0">
                <a:solidFill>
                  <a:schemeClr val="tx2">
                    <a:lumMod val="50000"/>
                  </a:schemeClr>
                </a:solidFill>
                <a:cs typeface="+mn-ea"/>
                <a:sym typeface="+mn-lt"/>
              </a:rPr>
              <a:t>+42%</a:t>
            </a:r>
            <a:endParaRPr lang="en-US" altLang="zh-CN" sz="3200" dirty="0">
              <a:solidFill>
                <a:schemeClr val="tx2">
                  <a:lumMod val="50000"/>
                </a:schemeClr>
              </a:solidFill>
              <a:cs typeface="+mn-ea"/>
              <a:sym typeface="+mn-lt"/>
            </a:endParaRPr>
          </a:p>
        </p:txBody>
      </p:sp>
      <p:sp>
        <p:nvSpPr>
          <p:cNvPr id="15" name="文本框 14"/>
          <p:cNvSpPr txBox="1"/>
          <p:nvPr/>
        </p:nvSpPr>
        <p:spPr bwMode="auto">
          <a:xfrm>
            <a:off x="9080382" y="3194895"/>
            <a:ext cx="1726755" cy="584775"/>
          </a:xfrm>
          <a:prstGeom prst="rect">
            <a:avLst/>
          </a:prstGeom>
          <a:noFill/>
        </p:spPr>
        <p:txBody>
          <a:bodyPr wrap="square">
            <a:spAutoFit/>
            <a:scene3d>
              <a:camera prst="orthographicFront"/>
              <a:lightRig rig="threePt" dir="t"/>
            </a:scene3d>
            <a:sp3d contourW="12700"/>
          </a:bodyPr>
          <a:lstStyle/>
          <a:p>
            <a:pPr algn="ctr" eaLnBrk="1" fontAlgn="auto" hangingPunct="1">
              <a:spcBef>
                <a:spcPts val="0"/>
              </a:spcBef>
              <a:spcAft>
                <a:spcPts val="0"/>
              </a:spcAft>
              <a:defRPr/>
            </a:pPr>
            <a:r>
              <a:rPr lang="en-US" altLang="zh-CN" sz="3200" dirty="0">
                <a:solidFill>
                  <a:schemeClr val="tx2">
                    <a:lumMod val="50000"/>
                  </a:schemeClr>
                </a:solidFill>
                <a:cs typeface="+mn-ea"/>
                <a:sym typeface="+mn-lt"/>
              </a:rPr>
              <a:t>+35%</a:t>
            </a:r>
            <a:endParaRPr lang="en-US" altLang="zh-CN" sz="3200" dirty="0">
              <a:solidFill>
                <a:schemeClr val="tx2">
                  <a:lumMod val="50000"/>
                </a:schemeClr>
              </a:solidFill>
              <a:cs typeface="+mn-ea"/>
              <a:sym typeface="+mn-lt"/>
            </a:endParaRPr>
          </a:p>
        </p:txBody>
      </p:sp>
      <p:grpSp>
        <p:nvGrpSpPr>
          <p:cNvPr id="16" name="组合 15"/>
          <p:cNvGrpSpPr/>
          <p:nvPr/>
        </p:nvGrpSpPr>
        <p:grpSpPr>
          <a:xfrm>
            <a:off x="9080383" y="2638971"/>
            <a:ext cx="1735758" cy="1735758"/>
            <a:chOff x="953171" y="4166271"/>
            <a:chExt cx="3326058" cy="3326058"/>
          </a:xfrm>
        </p:grpSpPr>
        <p:sp>
          <p:nvSpPr>
            <p:cNvPr id="17" name="弧形 16"/>
            <p:cNvSpPr/>
            <p:nvPr/>
          </p:nvSpPr>
          <p:spPr>
            <a:xfrm>
              <a:off x="953171" y="4166271"/>
              <a:ext cx="3326058" cy="3326058"/>
            </a:xfrm>
            <a:prstGeom prst="arc">
              <a:avLst>
                <a:gd name="adj1" fmla="val 21496969"/>
                <a:gd name="adj2" fmla="val 17262036"/>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8" name="弧形 17"/>
            <p:cNvSpPr/>
            <p:nvPr/>
          </p:nvSpPr>
          <p:spPr>
            <a:xfrm>
              <a:off x="953171" y="4166271"/>
              <a:ext cx="3326058" cy="3326058"/>
            </a:xfrm>
            <a:prstGeom prst="arc">
              <a:avLst>
                <a:gd name="adj1" fmla="val 16200000"/>
                <a:gd name="adj2" fmla="val 685980"/>
              </a:avLst>
            </a:prstGeom>
            <a:ln w="762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grpSp>
      <p:sp>
        <p:nvSpPr>
          <p:cNvPr id="23" name="Shape 2721"/>
          <p:cNvSpPr/>
          <p:nvPr/>
        </p:nvSpPr>
        <p:spPr>
          <a:xfrm rot="16200000">
            <a:off x="4088800" y="3305815"/>
            <a:ext cx="401282" cy="402070"/>
          </a:xfrm>
          <a:custGeom>
            <a:avLst/>
            <a:gdLst/>
            <a:ahLst/>
            <a:cxnLst>
              <a:cxn ang="0">
                <a:pos x="wd2" y="hd2"/>
              </a:cxn>
              <a:cxn ang="5400000">
                <a:pos x="wd2" y="hd2"/>
              </a:cxn>
              <a:cxn ang="10800000">
                <a:pos x="wd2" y="hd2"/>
              </a:cxn>
              <a:cxn ang="16200000">
                <a:pos x="wd2" y="hd2"/>
              </a:cxn>
            </a:cxnLst>
            <a:rect l="0" t="0" r="r" b="b"/>
            <a:pathLst>
              <a:path w="21600" h="21600" extrusionOk="0">
                <a:moveTo>
                  <a:pt x="14365" y="19991"/>
                </a:moveTo>
                <a:lnTo>
                  <a:pt x="14707" y="20866"/>
                </a:lnTo>
                <a:cubicBezTo>
                  <a:pt x="15328" y="20625"/>
                  <a:pt x="15928" y="20324"/>
                  <a:pt x="16492" y="19973"/>
                </a:cubicBezTo>
                <a:lnTo>
                  <a:pt x="15994" y="19176"/>
                </a:lnTo>
                <a:cubicBezTo>
                  <a:pt x="15479" y="19497"/>
                  <a:pt x="14931" y="19771"/>
                  <a:pt x="14365" y="19991"/>
                </a:cubicBezTo>
                <a:moveTo>
                  <a:pt x="10800" y="20661"/>
                </a:moveTo>
                <a:lnTo>
                  <a:pt x="10801" y="21600"/>
                </a:lnTo>
                <a:cubicBezTo>
                  <a:pt x="11469" y="21598"/>
                  <a:pt x="12137" y="21536"/>
                  <a:pt x="12788" y="21415"/>
                </a:cubicBezTo>
                <a:lnTo>
                  <a:pt x="12614" y="20491"/>
                </a:lnTo>
                <a:cubicBezTo>
                  <a:pt x="12020" y="20603"/>
                  <a:pt x="11409" y="20660"/>
                  <a:pt x="10800" y="20661"/>
                </a:cubicBezTo>
                <a:moveTo>
                  <a:pt x="11148" y="16559"/>
                </a:moveTo>
                <a:lnTo>
                  <a:pt x="15092" y="12624"/>
                </a:lnTo>
                <a:cubicBezTo>
                  <a:pt x="15181" y="12535"/>
                  <a:pt x="15236" y="12412"/>
                  <a:pt x="15236" y="12276"/>
                </a:cubicBezTo>
                <a:cubicBezTo>
                  <a:pt x="15236" y="12004"/>
                  <a:pt x="15015" y="11784"/>
                  <a:pt x="14743" y="11784"/>
                </a:cubicBezTo>
                <a:cubicBezTo>
                  <a:pt x="14607" y="11784"/>
                  <a:pt x="14483" y="11839"/>
                  <a:pt x="14395" y="11928"/>
                </a:cubicBezTo>
                <a:lnTo>
                  <a:pt x="11293" y="15024"/>
                </a:lnTo>
                <a:lnTo>
                  <a:pt x="11293" y="5389"/>
                </a:lnTo>
                <a:cubicBezTo>
                  <a:pt x="11293" y="5117"/>
                  <a:pt x="11072" y="4897"/>
                  <a:pt x="10800" y="4897"/>
                </a:cubicBezTo>
                <a:cubicBezTo>
                  <a:pt x="10528" y="4897"/>
                  <a:pt x="10307" y="5117"/>
                  <a:pt x="10307" y="5389"/>
                </a:cubicBezTo>
                <a:lnTo>
                  <a:pt x="10307" y="15024"/>
                </a:lnTo>
                <a:lnTo>
                  <a:pt x="7206" y="11928"/>
                </a:lnTo>
                <a:cubicBezTo>
                  <a:pt x="7117" y="11839"/>
                  <a:pt x="6993" y="11784"/>
                  <a:pt x="6857" y="11784"/>
                </a:cubicBezTo>
                <a:cubicBezTo>
                  <a:pt x="6585" y="11784"/>
                  <a:pt x="6364" y="12004"/>
                  <a:pt x="6364" y="12276"/>
                </a:cubicBezTo>
                <a:cubicBezTo>
                  <a:pt x="6364" y="12412"/>
                  <a:pt x="6419" y="12535"/>
                  <a:pt x="6508" y="12624"/>
                </a:cubicBezTo>
                <a:lnTo>
                  <a:pt x="10452" y="16559"/>
                </a:lnTo>
                <a:cubicBezTo>
                  <a:pt x="10541" y="16648"/>
                  <a:pt x="10664" y="16703"/>
                  <a:pt x="10800" y="16703"/>
                </a:cubicBezTo>
                <a:cubicBezTo>
                  <a:pt x="10936" y="16703"/>
                  <a:pt x="11059" y="16648"/>
                  <a:pt x="11148" y="16559"/>
                </a:cubicBezTo>
                <a:moveTo>
                  <a:pt x="18660" y="4854"/>
                </a:moveTo>
                <a:lnTo>
                  <a:pt x="19411" y="4287"/>
                </a:lnTo>
                <a:cubicBezTo>
                  <a:pt x="19011" y="3759"/>
                  <a:pt x="18558" y="3264"/>
                  <a:pt x="18065" y="2816"/>
                </a:cubicBezTo>
                <a:lnTo>
                  <a:pt x="17432" y="3510"/>
                </a:lnTo>
                <a:cubicBezTo>
                  <a:pt x="17882" y="3919"/>
                  <a:pt x="18295" y="4371"/>
                  <a:pt x="18660" y="4854"/>
                </a:cubicBezTo>
                <a:moveTo>
                  <a:pt x="6893" y="20882"/>
                </a:moveTo>
                <a:cubicBezTo>
                  <a:pt x="7514" y="21121"/>
                  <a:pt x="8160" y="21302"/>
                  <a:pt x="8814" y="21422"/>
                </a:cubicBezTo>
                <a:lnTo>
                  <a:pt x="8985" y="20499"/>
                </a:lnTo>
                <a:cubicBezTo>
                  <a:pt x="8387" y="20389"/>
                  <a:pt x="7797" y="20223"/>
                  <a:pt x="7231" y="20006"/>
                </a:cubicBezTo>
                <a:cubicBezTo>
                  <a:pt x="7231" y="20006"/>
                  <a:pt x="6893" y="20882"/>
                  <a:pt x="6893" y="20882"/>
                </a:cubicBezTo>
                <a:close/>
                <a:moveTo>
                  <a:pt x="21553" y="9794"/>
                </a:moveTo>
                <a:lnTo>
                  <a:pt x="20617" y="9880"/>
                </a:lnTo>
                <a:cubicBezTo>
                  <a:pt x="20644" y="10182"/>
                  <a:pt x="20659" y="10492"/>
                  <a:pt x="20659" y="10800"/>
                </a:cubicBezTo>
                <a:cubicBezTo>
                  <a:pt x="20659" y="11099"/>
                  <a:pt x="20645" y="11401"/>
                  <a:pt x="20619" y="11699"/>
                </a:cubicBezTo>
                <a:lnTo>
                  <a:pt x="21556" y="11784"/>
                </a:lnTo>
                <a:cubicBezTo>
                  <a:pt x="21585" y="11458"/>
                  <a:pt x="21600" y="11127"/>
                  <a:pt x="21600" y="10800"/>
                </a:cubicBezTo>
                <a:cubicBezTo>
                  <a:pt x="21599" y="10462"/>
                  <a:pt x="21584" y="10124"/>
                  <a:pt x="21553" y="9794"/>
                </a:cubicBezTo>
                <a:moveTo>
                  <a:pt x="21187" y="7835"/>
                </a:moveTo>
                <a:cubicBezTo>
                  <a:pt x="21005" y="7197"/>
                  <a:pt x="20761" y="6573"/>
                  <a:pt x="20463" y="5978"/>
                </a:cubicBezTo>
                <a:lnTo>
                  <a:pt x="19622" y="6399"/>
                </a:lnTo>
                <a:cubicBezTo>
                  <a:pt x="19893" y="6941"/>
                  <a:pt x="20115" y="7510"/>
                  <a:pt x="20282" y="8094"/>
                </a:cubicBezTo>
                <a:cubicBezTo>
                  <a:pt x="20282" y="8094"/>
                  <a:pt x="21187" y="7835"/>
                  <a:pt x="21187" y="7835"/>
                </a:cubicBezTo>
                <a:close/>
                <a:moveTo>
                  <a:pt x="19632" y="15184"/>
                </a:moveTo>
                <a:lnTo>
                  <a:pt x="20474" y="15602"/>
                </a:lnTo>
                <a:cubicBezTo>
                  <a:pt x="20770" y="15008"/>
                  <a:pt x="21012" y="14383"/>
                  <a:pt x="21194" y="13743"/>
                </a:cubicBezTo>
                <a:lnTo>
                  <a:pt x="20288" y="13487"/>
                </a:lnTo>
                <a:cubicBezTo>
                  <a:pt x="20123" y="14071"/>
                  <a:pt x="19901" y="14642"/>
                  <a:pt x="19632" y="15184"/>
                </a:cubicBezTo>
                <a:moveTo>
                  <a:pt x="17446" y="18078"/>
                </a:moveTo>
                <a:lnTo>
                  <a:pt x="18081" y="18771"/>
                </a:lnTo>
                <a:cubicBezTo>
                  <a:pt x="18572" y="18323"/>
                  <a:pt x="19024" y="17827"/>
                  <a:pt x="19424" y="17297"/>
                </a:cubicBezTo>
                <a:lnTo>
                  <a:pt x="18672" y="16732"/>
                </a:lnTo>
                <a:cubicBezTo>
                  <a:pt x="18307" y="17216"/>
                  <a:pt x="17894" y="17669"/>
                  <a:pt x="17446" y="18078"/>
                </a:cubicBezTo>
                <a:moveTo>
                  <a:pt x="8924" y="1113"/>
                </a:moveTo>
                <a:lnTo>
                  <a:pt x="8748" y="190"/>
                </a:lnTo>
                <a:cubicBezTo>
                  <a:pt x="8093" y="315"/>
                  <a:pt x="7448" y="501"/>
                  <a:pt x="6830" y="743"/>
                </a:cubicBezTo>
                <a:lnTo>
                  <a:pt x="7173" y="1617"/>
                </a:lnTo>
                <a:cubicBezTo>
                  <a:pt x="7738" y="1396"/>
                  <a:pt x="8327" y="1226"/>
                  <a:pt x="8924" y="1113"/>
                </a:cubicBezTo>
                <a:moveTo>
                  <a:pt x="12594" y="1105"/>
                </a:moveTo>
                <a:lnTo>
                  <a:pt x="12765" y="182"/>
                </a:lnTo>
                <a:cubicBezTo>
                  <a:pt x="12115" y="61"/>
                  <a:pt x="11448" y="0"/>
                  <a:pt x="10788" y="0"/>
                </a:cubicBezTo>
                <a:lnTo>
                  <a:pt x="10787" y="0"/>
                </a:lnTo>
                <a:lnTo>
                  <a:pt x="10736" y="0"/>
                </a:lnTo>
                <a:lnTo>
                  <a:pt x="10779" y="940"/>
                </a:lnTo>
                <a:cubicBezTo>
                  <a:pt x="11389" y="940"/>
                  <a:pt x="12000" y="995"/>
                  <a:pt x="12594" y="1105"/>
                </a:cubicBezTo>
                <a:moveTo>
                  <a:pt x="16473" y="1615"/>
                </a:moveTo>
                <a:cubicBezTo>
                  <a:pt x="15908" y="1264"/>
                  <a:pt x="15306" y="966"/>
                  <a:pt x="14686" y="726"/>
                </a:cubicBezTo>
                <a:lnTo>
                  <a:pt x="14347" y="1602"/>
                </a:lnTo>
                <a:cubicBezTo>
                  <a:pt x="14912" y="1821"/>
                  <a:pt x="15462" y="2094"/>
                  <a:pt x="15978" y="2413"/>
                </a:cubicBezTo>
                <a:cubicBezTo>
                  <a:pt x="15978" y="2413"/>
                  <a:pt x="16473" y="1615"/>
                  <a:pt x="16473" y="1615"/>
                </a:cubicBezTo>
                <a:close/>
                <a:moveTo>
                  <a:pt x="3510" y="18800"/>
                </a:moveTo>
                <a:cubicBezTo>
                  <a:pt x="4003" y="19247"/>
                  <a:pt x="4539" y="19650"/>
                  <a:pt x="5105" y="19997"/>
                </a:cubicBezTo>
                <a:lnTo>
                  <a:pt x="5599" y="19198"/>
                </a:lnTo>
                <a:cubicBezTo>
                  <a:pt x="5083" y="18881"/>
                  <a:pt x="4592" y="18513"/>
                  <a:pt x="4142" y="18105"/>
                </a:cubicBezTo>
                <a:cubicBezTo>
                  <a:pt x="4142" y="18105"/>
                  <a:pt x="3510" y="18800"/>
                  <a:pt x="3510" y="18800"/>
                </a:cubicBezTo>
                <a:close/>
                <a:moveTo>
                  <a:pt x="2873" y="4886"/>
                </a:moveTo>
                <a:lnTo>
                  <a:pt x="2120" y="4322"/>
                </a:lnTo>
                <a:cubicBezTo>
                  <a:pt x="1721" y="4854"/>
                  <a:pt x="1369" y="5424"/>
                  <a:pt x="1074" y="6018"/>
                </a:cubicBezTo>
                <a:lnTo>
                  <a:pt x="1917" y="6435"/>
                </a:lnTo>
                <a:cubicBezTo>
                  <a:pt x="2186" y="5892"/>
                  <a:pt x="2508" y="5371"/>
                  <a:pt x="2873" y="4886"/>
                </a:cubicBezTo>
                <a:moveTo>
                  <a:pt x="5546" y="2435"/>
                </a:moveTo>
                <a:lnTo>
                  <a:pt x="5048" y="1639"/>
                </a:lnTo>
                <a:cubicBezTo>
                  <a:pt x="4484" y="1991"/>
                  <a:pt x="3950" y="2397"/>
                  <a:pt x="3460" y="2846"/>
                </a:cubicBezTo>
                <a:lnTo>
                  <a:pt x="4096" y="3538"/>
                </a:lnTo>
                <a:cubicBezTo>
                  <a:pt x="4544" y="3127"/>
                  <a:pt x="5032" y="2756"/>
                  <a:pt x="5546" y="2435"/>
                </a:cubicBezTo>
                <a:moveTo>
                  <a:pt x="1105" y="15642"/>
                </a:moveTo>
                <a:cubicBezTo>
                  <a:pt x="1403" y="16235"/>
                  <a:pt x="1759" y="16804"/>
                  <a:pt x="2161" y="17332"/>
                </a:cubicBezTo>
                <a:lnTo>
                  <a:pt x="2910" y="16763"/>
                </a:lnTo>
                <a:cubicBezTo>
                  <a:pt x="2542" y="16281"/>
                  <a:pt x="2218" y="15762"/>
                  <a:pt x="1945" y="15220"/>
                </a:cubicBezTo>
                <a:cubicBezTo>
                  <a:pt x="1945" y="15220"/>
                  <a:pt x="1105" y="15642"/>
                  <a:pt x="1105" y="15642"/>
                </a:cubicBezTo>
                <a:close/>
                <a:moveTo>
                  <a:pt x="1265" y="8133"/>
                </a:moveTo>
                <a:lnTo>
                  <a:pt x="359" y="7879"/>
                </a:lnTo>
                <a:cubicBezTo>
                  <a:pt x="179" y="8516"/>
                  <a:pt x="59" y="9176"/>
                  <a:pt x="0" y="9838"/>
                </a:cubicBezTo>
                <a:lnTo>
                  <a:pt x="938" y="9921"/>
                </a:lnTo>
                <a:cubicBezTo>
                  <a:pt x="991" y="9316"/>
                  <a:pt x="1101" y="8714"/>
                  <a:pt x="1265" y="8133"/>
                </a:cubicBezTo>
                <a:moveTo>
                  <a:pt x="943" y="11741"/>
                </a:moveTo>
                <a:lnTo>
                  <a:pt x="6" y="11829"/>
                </a:lnTo>
                <a:cubicBezTo>
                  <a:pt x="69" y="12492"/>
                  <a:pt x="194" y="13151"/>
                  <a:pt x="377" y="13786"/>
                </a:cubicBezTo>
                <a:lnTo>
                  <a:pt x="1281" y="13527"/>
                </a:lnTo>
                <a:cubicBezTo>
                  <a:pt x="1114" y="12946"/>
                  <a:pt x="1000" y="12346"/>
                  <a:pt x="943" y="11741"/>
                </a:cubicBezTo>
              </a:path>
            </a:pathLst>
          </a:custGeom>
          <a:solidFill>
            <a:srgbClr val="53585F"/>
          </a:solidFill>
          <a:ln w="12700">
            <a:miter lim="400000"/>
          </a:ln>
        </p:spPr>
        <p:txBody>
          <a:bodyPr lIns="15871" tIns="15871" rIns="15871" bIns="15871" anchor="ctr"/>
          <a:lstStyle/>
          <a:p>
            <a:pPr defTabSz="1905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250" dirty="0">
              <a:cs typeface="+mn-ea"/>
              <a:sym typeface="+mn-lt"/>
            </a:endParaRPr>
          </a:p>
        </p:txBody>
      </p:sp>
      <p:sp>
        <p:nvSpPr>
          <p:cNvPr id="24" name="Shape 2721"/>
          <p:cNvSpPr/>
          <p:nvPr/>
        </p:nvSpPr>
        <p:spPr>
          <a:xfrm rot="16200000">
            <a:off x="7856347" y="3305815"/>
            <a:ext cx="401282" cy="402070"/>
          </a:xfrm>
          <a:custGeom>
            <a:avLst/>
            <a:gdLst/>
            <a:ahLst/>
            <a:cxnLst>
              <a:cxn ang="0">
                <a:pos x="wd2" y="hd2"/>
              </a:cxn>
              <a:cxn ang="5400000">
                <a:pos x="wd2" y="hd2"/>
              </a:cxn>
              <a:cxn ang="10800000">
                <a:pos x="wd2" y="hd2"/>
              </a:cxn>
              <a:cxn ang="16200000">
                <a:pos x="wd2" y="hd2"/>
              </a:cxn>
            </a:cxnLst>
            <a:rect l="0" t="0" r="r" b="b"/>
            <a:pathLst>
              <a:path w="21600" h="21600" extrusionOk="0">
                <a:moveTo>
                  <a:pt x="14365" y="19991"/>
                </a:moveTo>
                <a:lnTo>
                  <a:pt x="14707" y="20866"/>
                </a:lnTo>
                <a:cubicBezTo>
                  <a:pt x="15328" y="20625"/>
                  <a:pt x="15928" y="20324"/>
                  <a:pt x="16492" y="19973"/>
                </a:cubicBezTo>
                <a:lnTo>
                  <a:pt x="15994" y="19176"/>
                </a:lnTo>
                <a:cubicBezTo>
                  <a:pt x="15479" y="19497"/>
                  <a:pt x="14931" y="19771"/>
                  <a:pt x="14365" y="19991"/>
                </a:cubicBezTo>
                <a:moveTo>
                  <a:pt x="10800" y="20661"/>
                </a:moveTo>
                <a:lnTo>
                  <a:pt x="10801" y="21600"/>
                </a:lnTo>
                <a:cubicBezTo>
                  <a:pt x="11469" y="21598"/>
                  <a:pt x="12137" y="21536"/>
                  <a:pt x="12788" y="21415"/>
                </a:cubicBezTo>
                <a:lnTo>
                  <a:pt x="12614" y="20491"/>
                </a:lnTo>
                <a:cubicBezTo>
                  <a:pt x="12020" y="20603"/>
                  <a:pt x="11409" y="20660"/>
                  <a:pt x="10800" y="20661"/>
                </a:cubicBezTo>
                <a:moveTo>
                  <a:pt x="11148" y="16559"/>
                </a:moveTo>
                <a:lnTo>
                  <a:pt x="15092" y="12624"/>
                </a:lnTo>
                <a:cubicBezTo>
                  <a:pt x="15181" y="12535"/>
                  <a:pt x="15236" y="12412"/>
                  <a:pt x="15236" y="12276"/>
                </a:cubicBezTo>
                <a:cubicBezTo>
                  <a:pt x="15236" y="12004"/>
                  <a:pt x="15015" y="11784"/>
                  <a:pt x="14743" y="11784"/>
                </a:cubicBezTo>
                <a:cubicBezTo>
                  <a:pt x="14607" y="11784"/>
                  <a:pt x="14483" y="11839"/>
                  <a:pt x="14395" y="11928"/>
                </a:cubicBezTo>
                <a:lnTo>
                  <a:pt x="11293" y="15024"/>
                </a:lnTo>
                <a:lnTo>
                  <a:pt x="11293" y="5389"/>
                </a:lnTo>
                <a:cubicBezTo>
                  <a:pt x="11293" y="5117"/>
                  <a:pt x="11072" y="4897"/>
                  <a:pt x="10800" y="4897"/>
                </a:cubicBezTo>
                <a:cubicBezTo>
                  <a:pt x="10528" y="4897"/>
                  <a:pt x="10307" y="5117"/>
                  <a:pt x="10307" y="5389"/>
                </a:cubicBezTo>
                <a:lnTo>
                  <a:pt x="10307" y="15024"/>
                </a:lnTo>
                <a:lnTo>
                  <a:pt x="7206" y="11928"/>
                </a:lnTo>
                <a:cubicBezTo>
                  <a:pt x="7117" y="11839"/>
                  <a:pt x="6993" y="11784"/>
                  <a:pt x="6857" y="11784"/>
                </a:cubicBezTo>
                <a:cubicBezTo>
                  <a:pt x="6585" y="11784"/>
                  <a:pt x="6364" y="12004"/>
                  <a:pt x="6364" y="12276"/>
                </a:cubicBezTo>
                <a:cubicBezTo>
                  <a:pt x="6364" y="12412"/>
                  <a:pt x="6419" y="12535"/>
                  <a:pt x="6508" y="12624"/>
                </a:cubicBezTo>
                <a:lnTo>
                  <a:pt x="10452" y="16559"/>
                </a:lnTo>
                <a:cubicBezTo>
                  <a:pt x="10541" y="16648"/>
                  <a:pt x="10664" y="16703"/>
                  <a:pt x="10800" y="16703"/>
                </a:cubicBezTo>
                <a:cubicBezTo>
                  <a:pt x="10936" y="16703"/>
                  <a:pt x="11059" y="16648"/>
                  <a:pt x="11148" y="16559"/>
                </a:cubicBezTo>
                <a:moveTo>
                  <a:pt x="18660" y="4854"/>
                </a:moveTo>
                <a:lnTo>
                  <a:pt x="19411" y="4287"/>
                </a:lnTo>
                <a:cubicBezTo>
                  <a:pt x="19011" y="3759"/>
                  <a:pt x="18558" y="3264"/>
                  <a:pt x="18065" y="2816"/>
                </a:cubicBezTo>
                <a:lnTo>
                  <a:pt x="17432" y="3510"/>
                </a:lnTo>
                <a:cubicBezTo>
                  <a:pt x="17882" y="3919"/>
                  <a:pt x="18295" y="4371"/>
                  <a:pt x="18660" y="4854"/>
                </a:cubicBezTo>
                <a:moveTo>
                  <a:pt x="6893" y="20882"/>
                </a:moveTo>
                <a:cubicBezTo>
                  <a:pt x="7514" y="21121"/>
                  <a:pt x="8160" y="21302"/>
                  <a:pt x="8814" y="21422"/>
                </a:cubicBezTo>
                <a:lnTo>
                  <a:pt x="8985" y="20499"/>
                </a:lnTo>
                <a:cubicBezTo>
                  <a:pt x="8387" y="20389"/>
                  <a:pt x="7797" y="20223"/>
                  <a:pt x="7231" y="20006"/>
                </a:cubicBezTo>
                <a:cubicBezTo>
                  <a:pt x="7231" y="20006"/>
                  <a:pt x="6893" y="20882"/>
                  <a:pt x="6893" y="20882"/>
                </a:cubicBezTo>
                <a:close/>
                <a:moveTo>
                  <a:pt x="21553" y="9794"/>
                </a:moveTo>
                <a:lnTo>
                  <a:pt x="20617" y="9880"/>
                </a:lnTo>
                <a:cubicBezTo>
                  <a:pt x="20644" y="10182"/>
                  <a:pt x="20659" y="10492"/>
                  <a:pt x="20659" y="10800"/>
                </a:cubicBezTo>
                <a:cubicBezTo>
                  <a:pt x="20659" y="11099"/>
                  <a:pt x="20645" y="11401"/>
                  <a:pt x="20619" y="11699"/>
                </a:cubicBezTo>
                <a:lnTo>
                  <a:pt x="21556" y="11784"/>
                </a:lnTo>
                <a:cubicBezTo>
                  <a:pt x="21585" y="11458"/>
                  <a:pt x="21600" y="11127"/>
                  <a:pt x="21600" y="10800"/>
                </a:cubicBezTo>
                <a:cubicBezTo>
                  <a:pt x="21599" y="10462"/>
                  <a:pt x="21584" y="10124"/>
                  <a:pt x="21553" y="9794"/>
                </a:cubicBezTo>
                <a:moveTo>
                  <a:pt x="21187" y="7835"/>
                </a:moveTo>
                <a:cubicBezTo>
                  <a:pt x="21005" y="7197"/>
                  <a:pt x="20761" y="6573"/>
                  <a:pt x="20463" y="5978"/>
                </a:cubicBezTo>
                <a:lnTo>
                  <a:pt x="19622" y="6399"/>
                </a:lnTo>
                <a:cubicBezTo>
                  <a:pt x="19893" y="6941"/>
                  <a:pt x="20115" y="7510"/>
                  <a:pt x="20282" y="8094"/>
                </a:cubicBezTo>
                <a:cubicBezTo>
                  <a:pt x="20282" y="8094"/>
                  <a:pt x="21187" y="7835"/>
                  <a:pt x="21187" y="7835"/>
                </a:cubicBezTo>
                <a:close/>
                <a:moveTo>
                  <a:pt x="19632" y="15184"/>
                </a:moveTo>
                <a:lnTo>
                  <a:pt x="20474" y="15602"/>
                </a:lnTo>
                <a:cubicBezTo>
                  <a:pt x="20770" y="15008"/>
                  <a:pt x="21012" y="14383"/>
                  <a:pt x="21194" y="13743"/>
                </a:cubicBezTo>
                <a:lnTo>
                  <a:pt x="20288" y="13487"/>
                </a:lnTo>
                <a:cubicBezTo>
                  <a:pt x="20123" y="14071"/>
                  <a:pt x="19901" y="14642"/>
                  <a:pt x="19632" y="15184"/>
                </a:cubicBezTo>
                <a:moveTo>
                  <a:pt x="17446" y="18078"/>
                </a:moveTo>
                <a:lnTo>
                  <a:pt x="18081" y="18771"/>
                </a:lnTo>
                <a:cubicBezTo>
                  <a:pt x="18572" y="18323"/>
                  <a:pt x="19024" y="17827"/>
                  <a:pt x="19424" y="17297"/>
                </a:cubicBezTo>
                <a:lnTo>
                  <a:pt x="18672" y="16732"/>
                </a:lnTo>
                <a:cubicBezTo>
                  <a:pt x="18307" y="17216"/>
                  <a:pt x="17894" y="17669"/>
                  <a:pt x="17446" y="18078"/>
                </a:cubicBezTo>
                <a:moveTo>
                  <a:pt x="8924" y="1113"/>
                </a:moveTo>
                <a:lnTo>
                  <a:pt x="8748" y="190"/>
                </a:lnTo>
                <a:cubicBezTo>
                  <a:pt x="8093" y="315"/>
                  <a:pt x="7448" y="501"/>
                  <a:pt x="6830" y="743"/>
                </a:cubicBezTo>
                <a:lnTo>
                  <a:pt x="7173" y="1617"/>
                </a:lnTo>
                <a:cubicBezTo>
                  <a:pt x="7738" y="1396"/>
                  <a:pt x="8327" y="1226"/>
                  <a:pt x="8924" y="1113"/>
                </a:cubicBezTo>
                <a:moveTo>
                  <a:pt x="12594" y="1105"/>
                </a:moveTo>
                <a:lnTo>
                  <a:pt x="12765" y="182"/>
                </a:lnTo>
                <a:cubicBezTo>
                  <a:pt x="12115" y="61"/>
                  <a:pt x="11448" y="0"/>
                  <a:pt x="10788" y="0"/>
                </a:cubicBezTo>
                <a:lnTo>
                  <a:pt x="10787" y="0"/>
                </a:lnTo>
                <a:lnTo>
                  <a:pt x="10736" y="0"/>
                </a:lnTo>
                <a:lnTo>
                  <a:pt x="10779" y="940"/>
                </a:lnTo>
                <a:cubicBezTo>
                  <a:pt x="11389" y="940"/>
                  <a:pt x="12000" y="995"/>
                  <a:pt x="12594" y="1105"/>
                </a:cubicBezTo>
                <a:moveTo>
                  <a:pt x="16473" y="1615"/>
                </a:moveTo>
                <a:cubicBezTo>
                  <a:pt x="15908" y="1264"/>
                  <a:pt x="15306" y="966"/>
                  <a:pt x="14686" y="726"/>
                </a:cubicBezTo>
                <a:lnTo>
                  <a:pt x="14347" y="1602"/>
                </a:lnTo>
                <a:cubicBezTo>
                  <a:pt x="14912" y="1821"/>
                  <a:pt x="15462" y="2094"/>
                  <a:pt x="15978" y="2413"/>
                </a:cubicBezTo>
                <a:cubicBezTo>
                  <a:pt x="15978" y="2413"/>
                  <a:pt x="16473" y="1615"/>
                  <a:pt x="16473" y="1615"/>
                </a:cubicBezTo>
                <a:close/>
                <a:moveTo>
                  <a:pt x="3510" y="18800"/>
                </a:moveTo>
                <a:cubicBezTo>
                  <a:pt x="4003" y="19247"/>
                  <a:pt x="4539" y="19650"/>
                  <a:pt x="5105" y="19997"/>
                </a:cubicBezTo>
                <a:lnTo>
                  <a:pt x="5599" y="19198"/>
                </a:lnTo>
                <a:cubicBezTo>
                  <a:pt x="5083" y="18881"/>
                  <a:pt x="4592" y="18513"/>
                  <a:pt x="4142" y="18105"/>
                </a:cubicBezTo>
                <a:cubicBezTo>
                  <a:pt x="4142" y="18105"/>
                  <a:pt x="3510" y="18800"/>
                  <a:pt x="3510" y="18800"/>
                </a:cubicBezTo>
                <a:close/>
                <a:moveTo>
                  <a:pt x="2873" y="4886"/>
                </a:moveTo>
                <a:lnTo>
                  <a:pt x="2120" y="4322"/>
                </a:lnTo>
                <a:cubicBezTo>
                  <a:pt x="1721" y="4854"/>
                  <a:pt x="1369" y="5424"/>
                  <a:pt x="1074" y="6018"/>
                </a:cubicBezTo>
                <a:lnTo>
                  <a:pt x="1917" y="6435"/>
                </a:lnTo>
                <a:cubicBezTo>
                  <a:pt x="2186" y="5892"/>
                  <a:pt x="2508" y="5371"/>
                  <a:pt x="2873" y="4886"/>
                </a:cubicBezTo>
                <a:moveTo>
                  <a:pt x="5546" y="2435"/>
                </a:moveTo>
                <a:lnTo>
                  <a:pt x="5048" y="1639"/>
                </a:lnTo>
                <a:cubicBezTo>
                  <a:pt x="4484" y="1991"/>
                  <a:pt x="3950" y="2397"/>
                  <a:pt x="3460" y="2846"/>
                </a:cubicBezTo>
                <a:lnTo>
                  <a:pt x="4096" y="3538"/>
                </a:lnTo>
                <a:cubicBezTo>
                  <a:pt x="4544" y="3127"/>
                  <a:pt x="5032" y="2756"/>
                  <a:pt x="5546" y="2435"/>
                </a:cubicBezTo>
                <a:moveTo>
                  <a:pt x="1105" y="15642"/>
                </a:moveTo>
                <a:cubicBezTo>
                  <a:pt x="1403" y="16235"/>
                  <a:pt x="1759" y="16804"/>
                  <a:pt x="2161" y="17332"/>
                </a:cubicBezTo>
                <a:lnTo>
                  <a:pt x="2910" y="16763"/>
                </a:lnTo>
                <a:cubicBezTo>
                  <a:pt x="2542" y="16281"/>
                  <a:pt x="2218" y="15762"/>
                  <a:pt x="1945" y="15220"/>
                </a:cubicBezTo>
                <a:cubicBezTo>
                  <a:pt x="1945" y="15220"/>
                  <a:pt x="1105" y="15642"/>
                  <a:pt x="1105" y="15642"/>
                </a:cubicBezTo>
                <a:close/>
                <a:moveTo>
                  <a:pt x="1265" y="8133"/>
                </a:moveTo>
                <a:lnTo>
                  <a:pt x="359" y="7879"/>
                </a:lnTo>
                <a:cubicBezTo>
                  <a:pt x="179" y="8516"/>
                  <a:pt x="59" y="9176"/>
                  <a:pt x="0" y="9838"/>
                </a:cubicBezTo>
                <a:lnTo>
                  <a:pt x="938" y="9921"/>
                </a:lnTo>
                <a:cubicBezTo>
                  <a:pt x="991" y="9316"/>
                  <a:pt x="1101" y="8714"/>
                  <a:pt x="1265" y="8133"/>
                </a:cubicBezTo>
                <a:moveTo>
                  <a:pt x="943" y="11741"/>
                </a:moveTo>
                <a:lnTo>
                  <a:pt x="6" y="11829"/>
                </a:lnTo>
                <a:cubicBezTo>
                  <a:pt x="69" y="12492"/>
                  <a:pt x="194" y="13151"/>
                  <a:pt x="377" y="13786"/>
                </a:cubicBezTo>
                <a:lnTo>
                  <a:pt x="1281" y="13527"/>
                </a:lnTo>
                <a:cubicBezTo>
                  <a:pt x="1114" y="12946"/>
                  <a:pt x="1000" y="12346"/>
                  <a:pt x="943" y="11741"/>
                </a:cubicBezTo>
              </a:path>
            </a:pathLst>
          </a:custGeom>
          <a:solidFill>
            <a:srgbClr val="53585F"/>
          </a:solidFill>
          <a:ln w="12700">
            <a:miter lim="400000"/>
          </a:ln>
        </p:spPr>
        <p:txBody>
          <a:bodyPr lIns="15871" tIns="15871" rIns="15871" bIns="15871" anchor="ctr"/>
          <a:lstStyle/>
          <a:p>
            <a:pPr defTabSz="1905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250" dirty="0">
              <a:cs typeface="+mn-ea"/>
              <a:sym typeface="+mn-lt"/>
            </a:endParaRPr>
          </a:p>
        </p:txBody>
      </p:sp>
      <p:sp>
        <p:nvSpPr>
          <p:cNvPr id="25" name="文本框 24"/>
          <p:cNvSpPr txBox="1"/>
          <p:nvPr/>
        </p:nvSpPr>
        <p:spPr bwMode="auto">
          <a:xfrm>
            <a:off x="762000" y="4732138"/>
            <a:ext cx="2975552" cy="1200329"/>
          </a:xfrm>
          <a:prstGeom prst="rect">
            <a:avLst/>
          </a:prstGeom>
          <a:noFill/>
        </p:spPr>
        <p:txBody>
          <a:bodyPr wrap="square">
            <a:spAutoFit/>
            <a:scene3d>
              <a:camera prst="orthographicFront"/>
              <a:lightRig rig="threePt" dir="t"/>
            </a:scene3d>
            <a:sp3d contourW="12700"/>
          </a:bodyPr>
          <a:lstStyle/>
          <a:p>
            <a:pPr algn="ctr" eaLnBrk="1" fontAlgn="auto" hangingPunct="1">
              <a:lnSpc>
                <a:spcPct val="150000"/>
              </a:lnSpc>
              <a:spcBef>
                <a:spcPts val="0"/>
              </a:spcBef>
              <a:spcAft>
                <a:spcPts val="0"/>
              </a:spcAft>
              <a:defRPr/>
            </a:pPr>
            <a:r>
              <a:rPr lang="zh-CN" altLang="en-US" sz="1200" dirty="0">
                <a:solidFill>
                  <a:schemeClr val="tx1">
                    <a:lumMod val="65000"/>
                    <a:lumOff val="35000"/>
                  </a:schemeClr>
                </a:solidFill>
                <a:cs typeface="+mn-ea"/>
                <a:sym typeface="+mn-lt"/>
              </a:rPr>
              <a:t>请替换文字内容，修改文字内容，也可以直接复制你的内容到此请替换文字内容，请替换文字内容</a:t>
            </a:r>
            <a:endParaRPr lang="en-US" altLang="zh-CN" sz="1200" dirty="0">
              <a:solidFill>
                <a:schemeClr val="tx1">
                  <a:lumMod val="65000"/>
                  <a:lumOff val="35000"/>
                </a:schemeClr>
              </a:solidFill>
              <a:cs typeface="+mn-ea"/>
              <a:sym typeface="+mn-lt"/>
            </a:endParaRPr>
          </a:p>
          <a:p>
            <a:pPr algn="ctr" eaLnBrk="1" fontAlgn="auto" hangingPunct="1">
              <a:lnSpc>
                <a:spcPct val="150000"/>
              </a:lnSpc>
              <a:spcBef>
                <a:spcPts val="0"/>
              </a:spcBef>
              <a:spcAft>
                <a:spcPts val="0"/>
              </a:spcAft>
              <a:defRPr/>
            </a:pPr>
            <a:r>
              <a:rPr lang="en-US" altLang="zh-CN" sz="1200" dirty="0">
                <a:solidFill>
                  <a:schemeClr val="tx1">
                    <a:lumMod val="65000"/>
                    <a:lumOff val="35000"/>
                  </a:schemeClr>
                </a:solidFill>
                <a:cs typeface="+mn-ea"/>
                <a:sym typeface="+mn-lt"/>
              </a:rPr>
              <a:t>……</a:t>
            </a:r>
            <a:endParaRPr lang="en-US" altLang="zh-CN" sz="1200" dirty="0">
              <a:solidFill>
                <a:schemeClr val="tx1">
                  <a:lumMod val="65000"/>
                  <a:lumOff val="35000"/>
                </a:schemeClr>
              </a:solidFill>
              <a:cs typeface="+mn-ea"/>
              <a:sym typeface="+mn-lt"/>
            </a:endParaRPr>
          </a:p>
        </p:txBody>
      </p:sp>
      <p:sp>
        <p:nvSpPr>
          <p:cNvPr id="26" name="文本框 25"/>
          <p:cNvSpPr txBox="1"/>
          <p:nvPr/>
        </p:nvSpPr>
        <p:spPr bwMode="auto">
          <a:xfrm>
            <a:off x="4608224" y="4732138"/>
            <a:ext cx="2975552" cy="1200329"/>
          </a:xfrm>
          <a:prstGeom prst="rect">
            <a:avLst/>
          </a:prstGeom>
          <a:noFill/>
        </p:spPr>
        <p:txBody>
          <a:bodyPr wrap="square">
            <a:spAutoFit/>
            <a:scene3d>
              <a:camera prst="orthographicFront"/>
              <a:lightRig rig="threePt" dir="t"/>
            </a:scene3d>
            <a:sp3d contourW="12700"/>
          </a:bodyPr>
          <a:lstStyle/>
          <a:p>
            <a:pPr algn="ctr" eaLnBrk="1" fontAlgn="auto" hangingPunct="1">
              <a:lnSpc>
                <a:spcPct val="150000"/>
              </a:lnSpc>
              <a:spcBef>
                <a:spcPts val="0"/>
              </a:spcBef>
              <a:spcAft>
                <a:spcPts val="0"/>
              </a:spcAft>
              <a:defRPr/>
            </a:pPr>
            <a:r>
              <a:rPr lang="zh-CN" altLang="en-US" sz="1200" dirty="0">
                <a:solidFill>
                  <a:schemeClr val="tx1">
                    <a:lumMod val="65000"/>
                    <a:lumOff val="35000"/>
                  </a:schemeClr>
                </a:solidFill>
                <a:cs typeface="+mn-ea"/>
                <a:sym typeface="+mn-lt"/>
              </a:rPr>
              <a:t>请替换文字内容，修改文字内容，也可以直接复制你的内容到此请替换文字内容，请替换文字内容</a:t>
            </a:r>
            <a:endParaRPr lang="en-US" altLang="zh-CN" sz="1200" dirty="0">
              <a:solidFill>
                <a:schemeClr val="tx1">
                  <a:lumMod val="65000"/>
                  <a:lumOff val="35000"/>
                </a:schemeClr>
              </a:solidFill>
              <a:cs typeface="+mn-ea"/>
              <a:sym typeface="+mn-lt"/>
            </a:endParaRPr>
          </a:p>
          <a:p>
            <a:pPr algn="ctr" eaLnBrk="1" fontAlgn="auto" hangingPunct="1">
              <a:lnSpc>
                <a:spcPct val="150000"/>
              </a:lnSpc>
              <a:spcBef>
                <a:spcPts val="0"/>
              </a:spcBef>
              <a:spcAft>
                <a:spcPts val="0"/>
              </a:spcAft>
              <a:defRPr/>
            </a:pPr>
            <a:r>
              <a:rPr lang="en-US" altLang="zh-CN" sz="1200" dirty="0">
                <a:solidFill>
                  <a:schemeClr val="tx1">
                    <a:lumMod val="65000"/>
                    <a:lumOff val="35000"/>
                  </a:schemeClr>
                </a:solidFill>
                <a:cs typeface="+mn-ea"/>
                <a:sym typeface="+mn-lt"/>
              </a:rPr>
              <a:t>……</a:t>
            </a:r>
            <a:endParaRPr lang="en-US" altLang="zh-CN" sz="1200" dirty="0">
              <a:solidFill>
                <a:schemeClr val="tx1">
                  <a:lumMod val="65000"/>
                  <a:lumOff val="35000"/>
                </a:schemeClr>
              </a:solidFill>
              <a:cs typeface="+mn-ea"/>
              <a:sym typeface="+mn-lt"/>
            </a:endParaRPr>
          </a:p>
        </p:txBody>
      </p:sp>
      <p:sp>
        <p:nvSpPr>
          <p:cNvPr id="27" name="文本框 26"/>
          <p:cNvSpPr txBox="1"/>
          <p:nvPr/>
        </p:nvSpPr>
        <p:spPr bwMode="auto">
          <a:xfrm>
            <a:off x="8454448" y="4732138"/>
            <a:ext cx="2975552" cy="1200329"/>
          </a:xfrm>
          <a:prstGeom prst="rect">
            <a:avLst/>
          </a:prstGeom>
          <a:noFill/>
        </p:spPr>
        <p:txBody>
          <a:bodyPr wrap="square">
            <a:spAutoFit/>
            <a:scene3d>
              <a:camera prst="orthographicFront"/>
              <a:lightRig rig="threePt" dir="t"/>
            </a:scene3d>
            <a:sp3d contourW="12700"/>
          </a:bodyPr>
          <a:lstStyle/>
          <a:p>
            <a:pPr algn="ctr" eaLnBrk="1" fontAlgn="auto" hangingPunct="1">
              <a:lnSpc>
                <a:spcPct val="150000"/>
              </a:lnSpc>
              <a:spcBef>
                <a:spcPts val="0"/>
              </a:spcBef>
              <a:spcAft>
                <a:spcPts val="0"/>
              </a:spcAft>
              <a:defRPr/>
            </a:pPr>
            <a:r>
              <a:rPr lang="zh-CN" altLang="en-US" sz="1200" dirty="0">
                <a:solidFill>
                  <a:schemeClr val="tx1">
                    <a:lumMod val="65000"/>
                    <a:lumOff val="35000"/>
                  </a:schemeClr>
                </a:solidFill>
                <a:cs typeface="+mn-ea"/>
                <a:sym typeface="+mn-lt"/>
              </a:rPr>
              <a:t>请替换文字内容，修改文字内容，也可以直接复制你的内容到此请替换文字内容，请替换文字内容</a:t>
            </a:r>
            <a:endParaRPr lang="en-US" altLang="zh-CN" sz="1200" dirty="0">
              <a:solidFill>
                <a:schemeClr val="tx1">
                  <a:lumMod val="65000"/>
                  <a:lumOff val="35000"/>
                </a:schemeClr>
              </a:solidFill>
              <a:cs typeface="+mn-ea"/>
              <a:sym typeface="+mn-lt"/>
            </a:endParaRPr>
          </a:p>
          <a:p>
            <a:pPr algn="ctr" eaLnBrk="1" fontAlgn="auto" hangingPunct="1">
              <a:lnSpc>
                <a:spcPct val="150000"/>
              </a:lnSpc>
              <a:spcBef>
                <a:spcPts val="0"/>
              </a:spcBef>
              <a:spcAft>
                <a:spcPts val="0"/>
              </a:spcAft>
              <a:defRPr/>
            </a:pPr>
            <a:r>
              <a:rPr lang="en-US" altLang="zh-CN" sz="1200" dirty="0">
                <a:solidFill>
                  <a:schemeClr val="tx1">
                    <a:lumMod val="65000"/>
                    <a:lumOff val="35000"/>
                  </a:schemeClr>
                </a:solidFill>
                <a:cs typeface="+mn-ea"/>
                <a:sym typeface="+mn-lt"/>
              </a:rPr>
              <a:t>……</a:t>
            </a:r>
            <a:endParaRPr lang="en-US" altLang="zh-CN" sz="1200" dirty="0">
              <a:solidFill>
                <a:schemeClr val="tx1">
                  <a:lumMod val="65000"/>
                  <a:lumOff val="35000"/>
                </a:schemeClr>
              </a:solidFill>
              <a:cs typeface="+mn-ea"/>
              <a:sym typeface="+mn-lt"/>
            </a:endParaRPr>
          </a:p>
        </p:txBody>
      </p:sp>
      <p:grpSp>
        <p:nvGrpSpPr>
          <p:cNvPr id="28" name="组合 27"/>
          <p:cNvGrpSpPr/>
          <p:nvPr/>
        </p:nvGrpSpPr>
        <p:grpSpPr>
          <a:xfrm>
            <a:off x="1452591" y="1869602"/>
            <a:ext cx="1660563" cy="411960"/>
            <a:chOff x="1350171" y="5990210"/>
            <a:chExt cx="2781301" cy="409032"/>
          </a:xfrm>
        </p:grpSpPr>
        <p:sp>
          <p:nvSpPr>
            <p:cNvPr id="29" name="矩形: 圆角 28"/>
            <p:cNvSpPr/>
            <p:nvPr/>
          </p:nvSpPr>
          <p:spPr>
            <a:xfrm>
              <a:off x="1350171" y="5990210"/>
              <a:ext cx="2781301" cy="409032"/>
            </a:xfrm>
            <a:prstGeom prst="roundRect">
              <a:avLst>
                <a:gd name="adj" fmla="val 50000"/>
              </a:avLst>
            </a:prstGeom>
            <a:solidFill>
              <a:schemeClr val="bg1"/>
            </a:solidFill>
            <a:ln>
              <a:noFill/>
            </a:ln>
            <a:effectLst>
              <a:outerShdw blurRad="279400" dist="152400" dir="5400000" algn="t" rotWithShape="0">
                <a:srgbClr val="276B91">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lumMod val="75000"/>
                    <a:lumOff val="25000"/>
                  </a:schemeClr>
                </a:solidFill>
                <a:cs typeface="+mn-ea"/>
                <a:sym typeface="+mn-lt"/>
              </a:endParaRPr>
            </a:p>
          </p:txBody>
        </p:sp>
        <p:sp>
          <p:nvSpPr>
            <p:cNvPr id="30" name="文本框 29"/>
            <p:cNvSpPr txBox="1"/>
            <p:nvPr/>
          </p:nvSpPr>
          <p:spPr>
            <a:xfrm>
              <a:off x="1645343" y="6015654"/>
              <a:ext cx="2190956" cy="366707"/>
            </a:xfrm>
            <a:prstGeom prst="rect">
              <a:avLst/>
            </a:prstGeom>
            <a:noFill/>
          </p:spPr>
          <p:txBody>
            <a:bodyPr wrap="square" rtlCol="0">
              <a:spAutoFit/>
            </a:bodyPr>
            <a:lstStyle/>
            <a:p>
              <a:pPr algn="ctr"/>
              <a:r>
                <a:rPr lang="zh-CN" altLang="en-US" b="1" dirty="0">
                  <a:solidFill>
                    <a:schemeClr val="tx1">
                      <a:lumMod val="75000"/>
                      <a:lumOff val="25000"/>
                    </a:schemeClr>
                  </a:solidFill>
                  <a:cs typeface="+mn-ea"/>
                  <a:sym typeface="+mn-lt"/>
                </a:rPr>
                <a:t>添加文本</a:t>
              </a:r>
              <a:endParaRPr lang="zh-CN" altLang="en-US" b="1" dirty="0">
                <a:solidFill>
                  <a:schemeClr val="tx1">
                    <a:lumMod val="75000"/>
                    <a:lumOff val="25000"/>
                  </a:schemeClr>
                </a:solidFill>
                <a:cs typeface="+mn-ea"/>
                <a:sym typeface="+mn-lt"/>
              </a:endParaRPr>
            </a:p>
          </p:txBody>
        </p:sp>
      </p:grpSp>
      <p:grpSp>
        <p:nvGrpSpPr>
          <p:cNvPr id="31" name="组合 30"/>
          <p:cNvGrpSpPr/>
          <p:nvPr/>
        </p:nvGrpSpPr>
        <p:grpSpPr>
          <a:xfrm>
            <a:off x="5278782" y="1869602"/>
            <a:ext cx="1660563" cy="411960"/>
            <a:chOff x="1350171" y="5990210"/>
            <a:chExt cx="2781301" cy="409032"/>
          </a:xfrm>
        </p:grpSpPr>
        <p:sp>
          <p:nvSpPr>
            <p:cNvPr id="32" name="矩形: 圆角 31"/>
            <p:cNvSpPr/>
            <p:nvPr/>
          </p:nvSpPr>
          <p:spPr>
            <a:xfrm>
              <a:off x="1350171" y="5990210"/>
              <a:ext cx="2781301" cy="409032"/>
            </a:xfrm>
            <a:prstGeom prst="roundRect">
              <a:avLst>
                <a:gd name="adj" fmla="val 50000"/>
              </a:avLst>
            </a:prstGeom>
            <a:solidFill>
              <a:schemeClr val="bg1"/>
            </a:solidFill>
            <a:ln>
              <a:noFill/>
            </a:ln>
            <a:effectLst>
              <a:outerShdw blurRad="279400" dist="152400" dir="5400000" algn="t" rotWithShape="0">
                <a:srgbClr val="276B91">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lumMod val="75000"/>
                    <a:lumOff val="25000"/>
                  </a:schemeClr>
                </a:solidFill>
                <a:cs typeface="+mn-ea"/>
                <a:sym typeface="+mn-lt"/>
              </a:endParaRPr>
            </a:p>
          </p:txBody>
        </p:sp>
        <p:sp>
          <p:nvSpPr>
            <p:cNvPr id="33" name="文本框 32"/>
            <p:cNvSpPr txBox="1"/>
            <p:nvPr/>
          </p:nvSpPr>
          <p:spPr>
            <a:xfrm>
              <a:off x="1645343" y="6015654"/>
              <a:ext cx="2190956" cy="366707"/>
            </a:xfrm>
            <a:prstGeom prst="rect">
              <a:avLst/>
            </a:prstGeom>
            <a:noFill/>
          </p:spPr>
          <p:txBody>
            <a:bodyPr wrap="square" rtlCol="0">
              <a:spAutoFit/>
            </a:bodyPr>
            <a:lstStyle/>
            <a:p>
              <a:pPr algn="ctr"/>
              <a:r>
                <a:rPr lang="zh-CN" altLang="en-US" b="1" dirty="0">
                  <a:solidFill>
                    <a:schemeClr val="tx1">
                      <a:lumMod val="75000"/>
                      <a:lumOff val="25000"/>
                    </a:schemeClr>
                  </a:solidFill>
                  <a:cs typeface="+mn-ea"/>
                  <a:sym typeface="+mn-lt"/>
                </a:rPr>
                <a:t>添加文本</a:t>
              </a:r>
              <a:endParaRPr lang="zh-CN" altLang="en-US" b="1" dirty="0">
                <a:solidFill>
                  <a:schemeClr val="tx1">
                    <a:lumMod val="75000"/>
                    <a:lumOff val="25000"/>
                  </a:schemeClr>
                </a:solidFill>
                <a:cs typeface="+mn-ea"/>
                <a:sym typeface="+mn-lt"/>
              </a:endParaRPr>
            </a:p>
          </p:txBody>
        </p:sp>
      </p:grpSp>
      <p:grpSp>
        <p:nvGrpSpPr>
          <p:cNvPr id="34" name="组合 33"/>
          <p:cNvGrpSpPr/>
          <p:nvPr/>
        </p:nvGrpSpPr>
        <p:grpSpPr>
          <a:xfrm>
            <a:off x="9091909" y="1869602"/>
            <a:ext cx="1660563" cy="411960"/>
            <a:chOff x="1350171" y="5990210"/>
            <a:chExt cx="2781301" cy="409032"/>
          </a:xfrm>
        </p:grpSpPr>
        <p:sp>
          <p:nvSpPr>
            <p:cNvPr id="35" name="矩形: 圆角 34"/>
            <p:cNvSpPr/>
            <p:nvPr/>
          </p:nvSpPr>
          <p:spPr>
            <a:xfrm>
              <a:off x="1350171" y="5990210"/>
              <a:ext cx="2781301" cy="409032"/>
            </a:xfrm>
            <a:prstGeom prst="roundRect">
              <a:avLst>
                <a:gd name="adj" fmla="val 50000"/>
              </a:avLst>
            </a:prstGeom>
            <a:solidFill>
              <a:schemeClr val="bg1"/>
            </a:solidFill>
            <a:ln>
              <a:noFill/>
            </a:ln>
            <a:effectLst>
              <a:outerShdw blurRad="279400" dist="152400" dir="5400000" algn="t" rotWithShape="0">
                <a:srgbClr val="276B91">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lumMod val="75000"/>
                    <a:lumOff val="25000"/>
                  </a:schemeClr>
                </a:solidFill>
                <a:cs typeface="+mn-ea"/>
                <a:sym typeface="+mn-lt"/>
              </a:endParaRPr>
            </a:p>
          </p:txBody>
        </p:sp>
        <p:sp>
          <p:nvSpPr>
            <p:cNvPr id="36" name="文本框 35"/>
            <p:cNvSpPr txBox="1"/>
            <p:nvPr/>
          </p:nvSpPr>
          <p:spPr>
            <a:xfrm>
              <a:off x="1645343" y="6015654"/>
              <a:ext cx="2190956" cy="366707"/>
            </a:xfrm>
            <a:prstGeom prst="rect">
              <a:avLst/>
            </a:prstGeom>
            <a:noFill/>
          </p:spPr>
          <p:txBody>
            <a:bodyPr wrap="square" rtlCol="0">
              <a:spAutoFit/>
            </a:bodyPr>
            <a:lstStyle/>
            <a:p>
              <a:pPr algn="ctr"/>
              <a:r>
                <a:rPr lang="zh-CN" altLang="en-US" b="1" dirty="0">
                  <a:solidFill>
                    <a:schemeClr val="tx1">
                      <a:lumMod val="75000"/>
                      <a:lumOff val="25000"/>
                    </a:schemeClr>
                  </a:solidFill>
                  <a:cs typeface="+mn-ea"/>
                  <a:sym typeface="+mn-lt"/>
                </a:rPr>
                <a:t>添加文本</a:t>
              </a:r>
              <a:endParaRPr lang="zh-CN" altLang="en-US" b="1" dirty="0">
                <a:solidFill>
                  <a:schemeClr val="tx1">
                    <a:lumMod val="75000"/>
                    <a:lumOff val="25000"/>
                  </a:schemeClr>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9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decel="9000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0-#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decel="9000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000" fill="hold"/>
                                        <p:tgtEl>
                                          <p:spTgt spid="2"/>
                                        </p:tgtEl>
                                        <p:attrNameLst>
                                          <p:attrName>ppt_x</p:attrName>
                                        </p:attrNameLst>
                                      </p:cBhvr>
                                      <p:tavLst>
                                        <p:tav tm="0">
                                          <p:val>
                                            <p:strVal val="0-#ppt_w/2"/>
                                          </p:val>
                                        </p:tav>
                                        <p:tav tm="100000">
                                          <p:val>
                                            <p:strVal val="#ppt_x"/>
                                          </p:val>
                                        </p:tav>
                                      </p:tavLst>
                                    </p:anim>
                                    <p:anim calcmode="lin" valueType="num">
                                      <p:cBhvr additive="base">
                                        <p:cTn id="16" dur="1000" fill="hold"/>
                                        <p:tgtEl>
                                          <p:spTgt spid="2"/>
                                        </p:tgtEl>
                                        <p:attrNameLst>
                                          <p:attrName>ppt_y</p:attrName>
                                        </p:attrNameLst>
                                      </p:cBhvr>
                                      <p:tavLst>
                                        <p:tav tm="0">
                                          <p:val>
                                            <p:strVal val="#ppt_y"/>
                                          </p:val>
                                        </p:tav>
                                        <p:tav tm="100000">
                                          <p:val>
                                            <p:strVal val="#ppt_y"/>
                                          </p:val>
                                        </p:tav>
                                      </p:tavLst>
                                    </p:anim>
                                  </p:childTnLst>
                                </p:cTn>
                              </p:par>
                              <p:par>
                                <p:cTn id="17" presetID="10" presetClass="entr" presetSubtype="0" fill="hold" grpId="1"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childTnLst>
                                </p:cTn>
                              </p:par>
                            </p:childTnLst>
                          </p:cTn>
                        </p:par>
                        <p:par>
                          <p:cTn id="26" fill="hold">
                            <p:stCondLst>
                              <p:cond delay="1000"/>
                            </p:stCondLst>
                            <p:childTnLst>
                              <p:par>
                                <p:cTn id="27" presetID="2" presetClass="entr" presetSubtype="2" decel="80000" fill="hold"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additive="base">
                                        <p:cTn id="29" dur="1000" fill="hold"/>
                                        <p:tgtEl>
                                          <p:spTgt spid="28"/>
                                        </p:tgtEl>
                                        <p:attrNameLst>
                                          <p:attrName>ppt_x</p:attrName>
                                        </p:attrNameLst>
                                      </p:cBhvr>
                                      <p:tavLst>
                                        <p:tav tm="0">
                                          <p:val>
                                            <p:strVal val="1+#ppt_w/2"/>
                                          </p:val>
                                        </p:tav>
                                        <p:tav tm="100000">
                                          <p:val>
                                            <p:strVal val="#ppt_x"/>
                                          </p:val>
                                        </p:tav>
                                      </p:tavLst>
                                    </p:anim>
                                    <p:anim calcmode="lin" valueType="num">
                                      <p:cBhvr additive="base">
                                        <p:cTn id="30" dur="1000" fill="hold"/>
                                        <p:tgtEl>
                                          <p:spTgt spid="28"/>
                                        </p:tgtEl>
                                        <p:attrNameLst>
                                          <p:attrName>ppt_y</p:attrName>
                                        </p:attrNameLst>
                                      </p:cBhvr>
                                      <p:tavLst>
                                        <p:tav tm="0">
                                          <p:val>
                                            <p:strVal val="#ppt_y"/>
                                          </p:val>
                                        </p:tav>
                                        <p:tav tm="100000">
                                          <p:val>
                                            <p:strVal val="#ppt_y"/>
                                          </p:val>
                                        </p:tav>
                                      </p:tavLst>
                                    </p:anim>
                                  </p:childTnLst>
                                </p:cTn>
                              </p:par>
                              <p:par>
                                <p:cTn id="31" presetID="53" presetClass="entr" presetSubtype="16"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1000" fill="hold"/>
                                        <p:tgtEl>
                                          <p:spTgt spid="7"/>
                                        </p:tgtEl>
                                        <p:attrNameLst>
                                          <p:attrName>ppt_w</p:attrName>
                                        </p:attrNameLst>
                                      </p:cBhvr>
                                      <p:tavLst>
                                        <p:tav tm="0">
                                          <p:val>
                                            <p:fltVal val="0"/>
                                          </p:val>
                                        </p:tav>
                                        <p:tav tm="100000">
                                          <p:val>
                                            <p:strVal val="#ppt_w"/>
                                          </p:val>
                                        </p:tav>
                                      </p:tavLst>
                                    </p:anim>
                                    <p:anim calcmode="lin" valueType="num">
                                      <p:cBhvr>
                                        <p:cTn id="34" dur="1000" fill="hold"/>
                                        <p:tgtEl>
                                          <p:spTgt spid="7"/>
                                        </p:tgtEl>
                                        <p:attrNameLst>
                                          <p:attrName>ppt_h</p:attrName>
                                        </p:attrNameLst>
                                      </p:cBhvr>
                                      <p:tavLst>
                                        <p:tav tm="0">
                                          <p:val>
                                            <p:fltVal val="0"/>
                                          </p:val>
                                        </p:tav>
                                        <p:tav tm="100000">
                                          <p:val>
                                            <p:strVal val="#ppt_h"/>
                                          </p:val>
                                        </p:tav>
                                      </p:tavLst>
                                    </p:anim>
                                    <p:animEffect transition="in" filter="fade">
                                      <p:cBhvr>
                                        <p:cTn id="35" dur="1000"/>
                                        <p:tgtEl>
                                          <p:spTgt spid="7"/>
                                        </p:tgtEl>
                                      </p:cBhvr>
                                    </p:animEffect>
                                  </p:childTnLst>
                                </p:cTn>
                              </p:par>
                              <p:par>
                                <p:cTn id="36" presetID="31" presetClass="entr" presetSubtype="0" fill="hold" nodeType="with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1000" fill="hold"/>
                                        <p:tgtEl>
                                          <p:spTgt spid="8"/>
                                        </p:tgtEl>
                                        <p:attrNameLst>
                                          <p:attrName>ppt_w</p:attrName>
                                        </p:attrNameLst>
                                      </p:cBhvr>
                                      <p:tavLst>
                                        <p:tav tm="0">
                                          <p:val>
                                            <p:fltVal val="0"/>
                                          </p:val>
                                        </p:tav>
                                        <p:tav tm="100000">
                                          <p:val>
                                            <p:strVal val="#ppt_w"/>
                                          </p:val>
                                        </p:tav>
                                      </p:tavLst>
                                    </p:anim>
                                    <p:anim calcmode="lin" valueType="num">
                                      <p:cBhvr>
                                        <p:cTn id="39" dur="1000" fill="hold"/>
                                        <p:tgtEl>
                                          <p:spTgt spid="8"/>
                                        </p:tgtEl>
                                        <p:attrNameLst>
                                          <p:attrName>ppt_h</p:attrName>
                                        </p:attrNameLst>
                                      </p:cBhvr>
                                      <p:tavLst>
                                        <p:tav tm="0">
                                          <p:val>
                                            <p:fltVal val="0"/>
                                          </p:val>
                                        </p:tav>
                                        <p:tav tm="100000">
                                          <p:val>
                                            <p:strVal val="#ppt_h"/>
                                          </p:val>
                                        </p:tav>
                                      </p:tavLst>
                                    </p:anim>
                                    <p:anim calcmode="lin" valueType="num">
                                      <p:cBhvr>
                                        <p:cTn id="40" dur="1000" fill="hold"/>
                                        <p:tgtEl>
                                          <p:spTgt spid="8"/>
                                        </p:tgtEl>
                                        <p:attrNameLst>
                                          <p:attrName>style.rotation</p:attrName>
                                        </p:attrNameLst>
                                      </p:cBhvr>
                                      <p:tavLst>
                                        <p:tav tm="0">
                                          <p:val>
                                            <p:fltVal val="90"/>
                                          </p:val>
                                        </p:tav>
                                        <p:tav tm="100000">
                                          <p:val>
                                            <p:fltVal val="0"/>
                                          </p:val>
                                        </p:tav>
                                      </p:tavLst>
                                    </p:anim>
                                    <p:animEffect transition="in" filter="fade">
                                      <p:cBhvr>
                                        <p:cTn id="41" dur="1000"/>
                                        <p:tgtEl>
                                          <p:spTgt spid="8"/>
                                        </p:tgtEl>
                                      </p:cBhvr>
                                    </p:animEffect>
                                  </p:childTnLst>
                                </p:cTn>
                              </p:par>
                            </p:childTnLst>
                          </p:cTn>
                        </p:par>
                        <p:par>
                          <p:cTn id="42" fill="hold">
                            <p:stCondLst>
                              <p:cond delay="2000"/>
                            </p:stCondLst>
                            <p:childTnLst>
                              <p:par>
                                <p:cTn id="43" presetID="53" presetClass="entr" presetSubtype="16"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2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par>
                          <p:cTn id="52" fill="hold">
                            <p:stCondLst>
                              <p:cond delay="3000"/>
                            </p:stCondLst>
                            <p:childTnLst>
                              <p:par>
                                <p:cTn id="53" presetID="2" presetClass="entr" presetSubtype="2" decel="80000"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additive="base">
                                        <p:cTn id="55" dur="1000" fill="hold"/>
                                        <p:tgtEl>
                                          <p:spTgt spid="31"/>
                                        </p:tgtEl>
                                        <p:attrNameLst>
                                          <p:attrName>ppt_x</p:attrName>
                                        </p:attrNameLst>
                                      </p:cBhvr>
                                      <p:tavLst>
                                        <p:tav tm="0">
                                          <p:val>
                                            <p:strVal val="1+#ppt_w/2"/>
                                          </p:val>
                                        </p:tav>
                                        <p:tav tm="100000">
                                          <p:val>
                                            <p:strVal val="#ppt_x"/>
                                          </p:val>
                                        </p:tav>
                                      </p:tavLst>
                                    </p:anim>
                                    <p:anim calcmode="lin" valueType="num">
                                      <p:cBhvr additive="base">
                                        <p:cTn id="56" dur="1000" fill="hold"/>
                                        <p:tgtEl>
                                          <p:spTgt spid="31"/>
                                        </p:tgtEl>
                                        <p:attrNameLst>
                                          <p:attrName>ppt_y</p:attrName>
                                        </p:attrNameLst>
                                      </p:cBhvr>
                                      <p:tavLst>
                                        <p:tav tm="0">
                                          <p:val>
                                            <p:strVal val="#ppt_y"/>
                                          </p:val>
                                        </p:tav>
                                        <p:tav tm="100000">
                                          <p:val>
                                            <p:strVal val="#ppt_y"/>
                                          </p:val>
                                        </p:tav>
                                      </p:tavLst>
                                    </p:anim>
                                  </p:childTnLst>
                                </p:cTn>
                              </p:par>
                            </p:childTnLst>
                          </p:cTn>
                        </p:par>
                        <p:par>
                          <p:cTn id="57" fill="hold">
                            <p:stCondLst>
                              <p:cond delay="4000"/>
                            </p:stCondLst>
                            <p:childTnLst>
                              <p:par>
                                <p:cTn id="58" presetID="31" presetClass="entr" presetSubtype="0" fill="hold" nodeType="after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p:cTn id="60" dur="1000" fill="hold"/>
                                        <p:tgtEl>
                                          <p:spTgt spid="11"/>
                                        </p:tgtEl>
                                        <p:attrNameLst>
                                          <p:attrName>ppt_w</p:attrName>
                                        </p:attrNameLst>
                                      </p:cBhvr>
                                      <p:tavLst>
                                        <p:tav tm="0">
                                          <p:val>
                                            <p:fltVal val="0"/>
                                          </p:val>
                                        </p:tav>
                                        <p:tav tm="100000">
                                          <p:val>
                                            <p:strVal val="#ppt_w"/>
                                          </p:val>
                                        </p:tav>
                                      </p:tavLst>
                                    </p:anim>
                                    <p:anim calcmode="lin" valueType="num">
                                      <p:cBhvr>
                                        <p:cTn id="61" dur="1000" fill="hold"/>
                                        <p:tgtEl>
                                          <p:spTgt spid="11"/>
                                        </p:tgtEl>
                                        <p:attrNameLst>
                                          <p:attrName>ppt_h</p:attrName>
                                        </p:attrNameLst>
                                      </p:cBhvr>
                                      <p:tavLst>
                                        <p:tav tm="0">
                                          <p:val>
                                            <p:fltVal val="0"/>
                                          </p:val>
                                        </p:tav>
                                        <p:tav tm="100000">
                                          <p:val>
                                            <p:strVal val="#ppt_h"/>
                                          </p:val>
                                        </p:tav>
                                      </p:tavLst>
                                    </p:anim>
                                    <p:anim calcmode="lin" valueType="num">
                                      <p:cBhvr>
                                        <p:cTn id="62" dur="1000" fill="hold"/>
                                        <p:tgtEl>
                                          <p:spTgt spid="11"/>
                                        </p:tgtEl>
                                        <p:attrNameLst>
                                          <p:attrName>style.rotation</p:attrName>
                                        </p:attrNameLst>
                                      </p:cBhvr>
                                      <p:tavLst>
                                        <p:tav tm="0">
                                          <p:val>
                                            <p:fltVal val="90"/>
                                          </p:val>
                                        </p:tav>
                                        <p:tav tm="100000">
                                          <p:val>
                                            <p:fltVal val="0"/>
                                          </p:val>
                                        </p:tav>
                                      </p:tavLst>
                                    </p:anim>
                                    <p:animEffect transition="in" filter="fade">
                                      <p:cBhvr>
                                        <p:cTn id="63" dur="1000"/>
                                        <p:tgtEl>
                                          <p:spTgt spid="1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p:cTn id="66" dur="1000" fill="hold"/>
                                        <p:tgtEl>
                                          <p:spTgt spid="14"/>
                                        </p:tgtEl>
                                        <p:attrNameLst>
                                          <p:attrName>ppt_w</p:attrName>
                                        </p:attrNameLst>
                                      </p:cBhvr>
                                      <p:tavLst>
                                        <p:tav tm="0">
                                          <p:val>
                                            <p:fltVal val="0"/>
                                          </p:val>
                                        </p:tav>
                                        <p:tav tm="100000">
                                          <p:val>
                                            <p:strVal val="#ppt_w"/>
                                          </p:val>
                                        </p:tav>
                                      </p:tavLst>
                                    </p:anim>
                                    <p:anim calcmode="lin" valueType="num">
                                      <p:cBhvr>
                                        <p:cTn id="67" dur="1000" fill="hold"/>
                                        <p:tgtEl>
                                          <p:spTgt spid="14"/>
                                        </p:tgtEl>
                                        <p:attrNameLst>
                                          <p:attrName>ppt_h</p:attrName>
                                        </p:attrNameLst>
                                      </p:cBhvr>
                                      <p:tavLst>
                                        <p:tav tm="0">
                                          <p:val>
                                            <p:fltVal val="0"/>
                                          </p:val>
                                        </p:tav>
                                        <p:tav tm="100000">
                                          <p:val>
                                            <p:strVal val="#ppt_h"/>
                                          </p:val>
                                        </p:tav>
                                      </p:tavLst>
                                    </p:anim>
                                    <p:animEffect transition="in" filter="fade">
                                      <p:cBhvr>
                                        <p:cTn id="68" dur="1000"/>
                                        <p:tgtEl>
                                          <p:spTgt spid="14"/>
                                        </p:tgtEl>
                                      </p:cBhvr>
                                    </p:animEffect>
                                  </p:childTnLst>
                                </p:cTn>
                              </p:par>
                            </p:childTnLst>
                          </p:cTn>
                        </p:par>
                        <p:par>
                          <p:cTn id="69" fill="hold">
                            <p:stCondLst>
                              <p:cond delay="5000"/>
                            </p:stCondLst>
                            <p:childTnLst>
                              <p:par>
                                <p:cTn id="70" presetID="53" presetClass="entr" presetSubtype="16"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5500"/>
                            </p:stCondLst>
                            <p:childTnLst>
                              <p:par>
                                <p:cTn id="76" presetID="22" presetClass="entr" presetSubtype="8"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wipe(left)">
                                      <p:cBhvr>
                                        <p:cTn id="78" dur="500"/>
                                        <p:tgtEl>
                                          <p:spTgt spid="24"/>
                                        </p:tgtEl>
                                      </p:cBhvr>
                                    </p:animEffect>
                                  </p:childTnLst>
                                </p:cTn>
                              </p:par>
                            </p:childTnLst>
                          </p:cTn>
                        </p:par>
                        <p:par>
                          <p:cTn id="79" fill="hold">
                            <p:stCondLst>
                              <p:cond delay="6000"/>
                            </p:stCondLst>
                            <p:childTnLst>
                              <p:par>
                                <p:cTn id="80" presetID="2" presetClass="entr" presetSubtype="2" decel="80000" fill="hold" nodeType="afterEffect">
                                  <p:stCondLst>
                                    <p:cond delay="0"/>
                                  </p:stCondLst>
                                  <p:childTnLst>
                                    <p:set>
                                      <p:cBhvr>
                                        <p:cTn id="81" dur="1" fill="hold">
                                          <p:stCondLst>
                                            <p:cond delay="0"/>
                                          </p:stCondLst>
                                        </p:cTn>
                                        <p:tgtEl>
                                          <p:spTgt spid="34"/>
                                        </p:tgtEl>
                                        <p:attrNameLst>
                                          <p:attrName>style.visibility</p:attrName>
                                        </p:attrNameLst>
                                      </p:cBhvr>
                                      <p:to>
                                        <p:strVal val="visible"/>
                                      </p:to>
                                    </p:set>
                                    <p:anim calcmode="lin" valueType="num">
                                      <p:cBhvr additive="base">
                                        <p:cTn id="82" dur="1000" fill="hold"/>
                                        <p:tgtEl>
                                          <p:spTgt spid="34"/>
                                        </p:tgtEl>
                                        <p:attrNameLst>
                                          <p:attrName>ppt_x</p:attrName>
                                        </p:attrNameLst>
                                      </p:cBhvr>
                                      <p:tavLst>
                                        <p:tav tm="0">
                                          <p:val>
                                            <p:strVal val="1+#ppt_w/2"/>
                                          </p:val>
                                        </p:tav>
                                        <p:tav tm="100000">
                                          <p:val>
                                            <p:strVal val="#ppt_x"/>
                                          </p:val>
                                        </p:tav>
                                      </p:tavLst>
                                    </p:anim>
                                    <p:anim calcmode="lin" valueType="num">
                                      <p:cBhvr additive="base">
                                        <p:cTn id="83" dur="1000" fill="hold"/>
                                        <p:tgtEl>
                                          <p:spTgt spid="34"/>
                                        </p:tgtEl>
                                        <p:attrNameLst>
                                          <p:attrName>ppt_y</p:attrName>
                                        </p:attrNameLst>
                                      </p:cBhvr>
                                      <p:tavLst>
                                        <p:tav tm="0">
                                          <p:val>
                                            <p:strVal val="#ppt_y"/>
                                          </p:val>
                                        </p:tav>
                                        <p:tav tm="100000">
                                          <p:val>
                                            <p:strVal val="#ppt_y"/>
                                          </p:val>
                                        </p:tav>
                                      </p:tavLst>
                                    </p:anim>
                                  </p:childTnLst>
                                </p:cTn>
                              </p:par>
                            </p:childTnLst>
                          </p:cTn>
                        </p:par>
                        <p:par>
                          <p:cTn id="84" fill="hold">
                            <p:stCondLst>
                              <p:cond delay="7000"/>
                            </p:stCondLst>
                            <p:childTnLst>
                              <p:par>
                                <p:cTn id="85" presetID="31" presetClass="entr" presetSubtype="0"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1000" fill="hold"/>
                                        <p:tgtEl>
                                          <p:spTgt spid="16"/>
                                        </p:tgtEl>
                                        <p:attrNameLst>
                                          <p:attrName>ppt_w</p:attrName>
                                        </p:attrNameLst>
                                      </p:cBhvr>
                                      <p:tavLst>
                                        <p:tav tm="0">
                                          <p:val>
                                            <p:fltVal val="0"/>
                                          </p:val>
                                        </p:tav>
                                        <p:tav tm="100000">
                                          <p:val>
                                            <p:strVal val="#ppt_w"/>
                                          </p:val>
                                        </p:tav>
                                      </p:tavLst>
                                    </p:anim>
                                    <p:anim calcmode="lin" valueType="num">
                                      <p:cBhvr>
                                        <p:cTn id="88" dur="1000" fill="hold"/>
                                        <p:tgtEl>
                                          <p:spTgt spid="16"/>
                                        </p:tgtEl>
                                        <p:attrNameLst>
                                          <p:attrName>ppt_h</p:attrName>
                                        </p:attrNameLst>
                                      </p:cBhvr>
                                      <p:tavLst>
                                        <p:tav tm="0">
                                          <p:val>
                                            <p:fltVal val="0"/>
                                          </p:val>
                                        </p:tav>
                                        <p:tav tm="100000">
                                          <p:val>
                                            <p:strVal val="#ppt_h"/>
                                          </p:val>
                                        </p:tav>
                                      </p:tavLst>
                                    </p:anim>
                                    <p:anim calcmode="lin" valueType="num">
                                      <p:cBhvr>
                                        <p:cTn id="89" dur="1000" fill="hold"/>
                                        <p:tgtEl>
                                          <p:spTgt spid="16"/>
                                        </p:tgtEl>
                                        <p:attrNameLst>
                                          <p:attrName>style.rotation</p:attrName>
                                        </p:attrNameLst>
                                      </p:cBhvr>
                                      <p:tavLst>
                                        <p:tav tm="0">
                                          <p:val>
                                            <p:fltVal val="90"/>
                                          </p:val>
                                        </p:tav>
                                        <p:tav tm="100000">
                                          <p:val>
                                            <p:fltVal val="0"/>
                                          </p:val>
                                        </p:tav>
                                      </p:tavLst>
                                    </p:anim>
                                    <p:animEffect transition="in" filter="fade">
                                      <p:cBhvr>
                                        <p:cTn id="90" dur="1000"/>
                                        <p:tgtEl>
                                          <p:spTgt spid="16"/>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5"/>
                                        </p:tgtEl>
                                        <p:attrNameLst>
                                          <p:attrName>style.visibility</p:attrName>
                                        </p:attrNameLst>
                                      </p:cBhvr>
                                      <p:to>
                                        <p:strVal val="visible"/>
                                      </p:to>
                                    </p:set>
                                    <p:anim calcmode="lin" valueType="num">
                                      <p:cBhvr>
                                        <p:cTn id="93" dur="1000" fill="hold"/>
                                        <p:tgtEl>
                                          <p:spTgt spid="15"/>
                                        </p:tgtEl>
                                        <p:attrNameLst>
                                          <p:attrName>ppt_w</p:attrName>
                                        </p:attrNameLst>
                                      </p:cBhvr>
                                      <p:tavLst>
                                        <p:tav tm="0">
                                          <p:val>
                                            <p:fltVal val="0"/>
                                          </p:val>
                                        </p:tav>
                                        <p:tav tm="100000">
                                          <p:val>
                                            <p:strVal val="#ppt_w"/>
                                          </p:val>
                                        </p:tav>
                                      </p:tavLst>
                                    </p:anim>
                                    <p:anim calcmode="lin" valueType="num">
                                      <p:cBhvr>
                                        <p:cTn id="94" dur="1000" fill="hold"/>
                                        <p:tgtEl>
                                          <p:spTgt spid="15"/>
                                        </p:tgtEl>
                                        <p:attrNameLst>
                                          <p:attrName>ppt_h</p:attrName>
                                        </p:attrNameLst>
                                      </p:cBhvr>
                                      <p:tavLst>
                                        <p:tav tm="0">
                                          <p:val>
                                            <p:fltVal val="0"/>
                                          </p:val>
                                        </p:tav>
                                        <p:tav tm="100000">
                                          <p:val>
                                            <p:strVal val="#ppt_h"/>
                                          </p:val>
                                        </p:tav>
                                      </p:tavLst>
                                    </p:anim>
                                    <p:animEffect transition="in" filter="fade">
                                      <p:cBhvr>
                                        <p:cTn id="95" dur="1000"/>
                                        <p:tgtEl>
                                          <p:spTgt spid="15"/>
                                        </p:tgtEl>
                                      </p:cBhvr>
                                    </p:animEffect>
                                  </p:childTnLst>
                                </p:cTn>
                              </p:par>
                            </p:childTnLst>
                          </p:cTn>
                        </p:par>
                        <p:par>
                          <p:cTn id="96" fill="hold">
                            <p:stCondLst>
                              <p:cond delay="8000"/>
                            </p:stCondLst>
                            <p:childTnLst>
                              <p:par>
                                <p:cTn id="97" presetID="53" presetClass="entr" presetSubtype="16"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2" grpId="0"/>
      <p:bldP spid="2" grpId="1"/>
      <p:bldP spid="7" grpId="0"/>
      <p:bldP spid="14" grpId="0"/>
      <p:bldP spid="15" grpId="0"/>
      <p:bldP spid="23" grpId="0" animBg="1"/>
      <p:bldP spid="24" grpId="0" animBg="1"/>
      <p:bldP spid="25" grpId="0"/>
      <p:bldP spid="26"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4"/>
          <p:cNvGrpSpPr>
            <a:grpSpLocks noChangeAspect="1"/>
          </p:cNvGrpSpPr>
          <p:nvPr/>
        </p:nvGrpSpPr>
        <p:grpSpPr bwMode="auto">
          <a:xfrm rot="18501497" flipH="1">
            <a:off x="236030" y="1648451"/>
            <a:ext cx="10899048" cy="10419096"/>
            <a:chOff x="3358" y="42"/>
            <a:chExt cx="4519" cy="4320"/>
          </a:xfrm>
        </p:grpSpPr>
        <p:sp>
          <p:nvSpPr>
            <p:cNvPr id="22" name="Freeform 5"/>
            <p:cNvSpPr/>
            <p:nvPr/>
          </p:nvSpPr>
          <p:spPr bwMode="auto">
            <a:xfrm>
              <a:off x="7319" y="74"/>
              <a:ext cx="558" cy="449"/>
            </a:xfrm>
            <a:custGeom>
              <a:avLst/>
              <a:gdLst>
                <a:gd name="T0" fmla="*/ 226 w 227"/>
                <a:gd name="T1" fmla="*/ 180 h 182"/>
                <a:gd name="T2" fmla="*/ 2 w 227"/>
                <a:gd name="T3" fmla="*/ 56 h 182"/>
                <a:gd name="T4" fmla="*/ 63 w 227"/>
                <a:gd name="T5" fmla="*/ 2 h 182"/>
                <a:gd name="T6" fmla="*/ 227 w 227"/>
                <a:gd name="T7" fmla="*/ 123 h 182"/>
                <a:gd name="T8" fmla="*/ 227 w 227"/>
                <a:gd name="T9" fmla="*/ 120 h 182"/>
                <a:gd name="T10" fmla="*/ 63 w 227"/>
                <a:gd name="T11" fmla="*/ 0 h 182"/>
                <a:gd name="T12" fmla="*/ 62 w 227"/>
                <a:gd name="T13" fmla="*/ 0 h 182"/>
                <a:gd name="T14" fmla="*/ 0 w 227"/>
                <a:gd name="T15" fmla="*/ 56 h 182"/>
                <a:gd name="T16" fmla="*/ 0 w 227"/>
                <a:gd name="T17" fmla="*/ 57 h 182"/>
                <a:gd name="T18" fmla="*/ 0 w 227"/>
                <a:gd name="T19" fmla="*/ 57 h 182"/>
                <a:gd name="T20" fmla="*/ 226 w 227"/>
                <a:gd name="T21" fmla="*/ 182 h 182"/>
                <a:gd name="T22" fmla="*/ 226 w 227"/>
                <a:gd name="T23" fmla="*/ 18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7" h="182">
                  <a:moveTo>
                    <a:pt x="226" y="180"/>
                  </a:moveTo>
                  <a:cubicBezTo>
                    <a:pt x="2" y="56"/>
                    <a:pt x="2" y="56"/>
                    <a:pt x="2" y="56"/>
                  </a:cubicBezTo>
                  <a:cubicBezTo>
                    <a:pt x="63" y="2"/>
                    <a:pt x="63" y="2"/>
                    <a:pt x="63" y="2"/>
                  </a:cubicBezTo>
                  <a:cubicBezTo>
                    <a:pt x="227" y="123"/>
                    <a:pt x="227" y="123"/>
                    <a:pt x="227" y="123"/>
                  </a:cubicBezTo>
                  <a:cubicBezTo>
                    <a:pt x="227" y="120"/>
                    <a:pt x="227" y="120"/>
                    <a:pt x="227" y="120"/>
                  </a:cubicBezTo>
                  <a:cubicBezTo>
                    <a:pt x="63" y="0"/>
                    <a:pt x="63" y="0"/>
                    <a:pt x="63" y="0"/>
                  </a:cubicBezTo>
                  <a:cubicBezTo>
                    <a:pt x="63" y="0"/>
                    <a:pt x="62" y="0"/>
                    <a:pt x="62" y="0"/>
                  </a:cubicBezTo>
                  <a:cubicBezTo>
                    <a:pt x="0" y="56"/>
                    <a:pt x="0" y="56"/>
                    <a:pt x="0" y="56"/>
                  </a:cubicBezTo>
                  <a:cubicBezTo>
                    <a:pt x="0" y="56"/>
                    <a:pt x="0" y="56"/>
                    <a:pt x="0" y="57"/>
                  </a:cubicBezTo>
                  <a:cubicBezTo>
                    <a:pt x="0" y="57"/>
                    <a:pt x="0" y="57"/>
                    <a:pt x="0" y="57"/>
                  </a:cubicBezTo>
                  <a:cubicBezTo>
                    <a:pt x="226" y="182"/>
                    <a:pt x="226" y="182"/>
                    <a:pt x="226" y="182"/>
                  </a:cubicBezTo>
                  <a:lnTo>
                    <a:pt x="226" y="180"/>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 name="Freeform 6"/>
            <p:cNvSpPr/>
            <p:nvPr/>
          </p:nvSpPr>
          <p:spPr bwMode="auto">
            <a:xfrm>
              <a:off x="7319" y="210"/>
              <a:ext cx="556" cy="735"/>
            </a:xfrm>
            <a:custGeom>
              <a:avLst/>
              <a:gdLst>
                <a:gd name="T0" fmla="*/ 226 w 226"/>
                <a:gd name="T1" fmla="*/ 295 h 298"/>
                <a:gd name="T2" fmla="*/ 4 w 226"/>
                <a:gd name="T3" fmla="*/ 4 h 298"/>
                <a:gd name="T4" fmla="*/ 226 w 226"/>
                <a:gd name="T5" fmla="*/ 127 h 298"/>
                <a:gd name="T6" fmla="*/ 226 w 226"/>
                <a:gd name="T7" fmla="*/ 125 h 298"/>
                <a:gd name="T8" fmla="*/ 1 w 226"/>
                <a:gd name="T9" fmla="*/ 1 h 298"/>
                <a:gd name="T10" fmla="*/ 0 w 226"/>
                <a:gd name="T11" fmla="*/ 1 h 298"/>
                <a:gd name="T12" fmla="*/ 0 w 226"/>
                <a:gd name="T13" fmla="*/ 2 h 298"/>
                <a:gd name="T14" fmla="*/ 226 w 226"/>
                <a:gd name="T15" fmla="*/ 298 h 298"/>
                <a:gd name="T16" fmla="*/ 226 w 226"/>
                <a:gd name="T17" fmla="*/ 29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 h="298">
                  <a:moveTo>
                    <a:pt x="226" y="295"/>
                  </a:moveTo>
                  <a:cubicBezTo>
                    <a:pt x="4" y="4"/>
                    <a:pt x="4" y="4"/>
                    <a:pt x="4" y="4"/>
                  </a:cubicBezTo>
                  <a:cubicBezTo>
                    <a:pt x="226" y="127"/>
                    <a:pt x="226" y="127"/>
                    <a:pt x="226" y="127"/>
                  </a:cubicBezTo>
                  <a:cubicBezTo>
                    <a:pt x="226" y="125"/>
                    <a:pt x="226" y="125"/>
                    <a:pt x="226" y="125"/>
                  </a:cubicBezTo>
                  <a:cubicBezTo>
                    <a:pt x="1" y="1"/>
                    <a:pt x="1" y="1"/>
                    <a:pt x="1" y="1"/>
                  </a:cubicBezTo>
                  <a:cubicBezTo>
                    <a:pt x="1" y="0"/>
                    <a:pt x="0" y="0"/>
                    <a:pt x="0" y="1"/>
                  </a:cubicBezTo>
                  <a:cubicBezTo>
                    <a:pt x="0" y="1"/>
                    <a:pt x="0" y="2"/>
                    <a:pt x="0" y="2"/>
                  </a:cubicBezTo>
                  <a:cubicBezTo>
                    <a:pt x="226" y="298"/>
                    <a:pt x="226" y="298"/>
                    <a:pt x="226" y="298"/>
                  </a:cubicBezTo>
                  <a:lnTo>
                    <a:pt x="226" y="295"/>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 name="Freeform 7"/>
            <p:cNvSpPr/>
            <p:nvPr/>
          </p:nvSpPr>
          <p:spPr bwMode="auto">
            <a:xfrm>
              <a:off x="5615" y="4012"/>
              <a:ext cx="832" cy="345"/>
            </a:xfrm>
            <a:custGeom>
              <a:avLst/>
              <a:gdLst>
                <a:gd name="T0" fmla="*/ 5 w 338"/>
                <a:gd name="T1" fmla="*/ 138 h 140"/>
                <a:gd name="T2" fmla="*/ 306 w 338"/>
                <a:gd name="T3" fmla="*/ 2 h 140"/>
                <a:gd name="T4" fmla="*/ 336 w 338"/>
                <a:gd name="T5" fmla="*/ 140 h 140"/>
                <a:gd name="T6" fmla="*/ 338 w 338"/>
                <a:gd name="T7" fmla="*/ 140 h 140"/>
                <a:gd name="T8" fmla="*/ 308 w 338"/>
                <a:gd name="T9" fmla="*/ 1 h 140"/>
                <a:gd name="T10" fmla="*/ 307 w 338"/>
                <a:gd name="T11" fmla="*/ 0 h 140"/>
                <a:gd name="T12" fmla="*/ 306 w 338"/>
                <a:gd name="T13" fmla="*/ 0 h 140"/>
                <a:gd name="T14" fmla="*/ 0 w 338"/>
                <a:gd name="T15" fmla="*/ 138 h 140"/>
                <a:gd name="T16" fmla="*/ 5 w 338"/>
                <a:gd name="T17" fmla="*/ 13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 h="140">
                  <a:moveTo>
                    <a:pt x="5" y="138"/>
                  </a:moveTo>
                  <a:cubicBezTo>
                    <a:pt x="306" y="2"/>
                    <a:pt x="306" y="2"/>
                    <a:pt x="306" y="2"/>
                  </a:cubicBezTo>
                  <a:cubicBezTo>
                    <a:pt x="336" y="140"/>
                    <a:pt x="336" y="140"/>
                    <a:pt x="336" y="140"/>
                  </a:cubicBezTo>
                  <a:cubicBezTo>
                    <a:pt x="338" y="140"/>
                    <a:pt x="338" y="140"/>
                    <a:pt x="338" y="140"/>
                  </a:cubicBezTo>
                  <a:cubicBezTo>
                    <a:pt x="308" y="1"/>
                    <a:pt x="308" y="1"/>
                    <a:pt x="308" y="1"/>
                  </a:cubicBezTo>
                  <a:cubicBezTo>
                    <a:pt x="308" y="1"/>
                    <a:pt x="307" y="0"/>
                    <a:pt x="307" y="0"/>
                  </a:cubicBezTo>
                  <a:cubicBezTo>
                    <a:pt x="307" y="0"/>
                    <a:pt x="307" y="0"/>
                    <a:pt x="306" y="0"/>
                  </a:cubicBezTo>
                  <a:cubicBezTo>
                    <a:pt x="0" y="138"/>
                    <a:pt x="0" y="138"/>
                    <a:pt x="0" y="138"/>
                  </a:cubicBezTo>
                  <a:lnTo>
                    <a:pt x="5" y="138"/>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 name="Freeform 8"/>
            <p:cNvSpPr/>
            <p:nvPr/>
          </p:nvSpPr>
          <p:spPr bwMode="auto">
            <a:xfrm>
              <a:off x="7371" y="4207"/>
              <a:ext cx="487" cy="155"/>
            </a:xfrm>
            <a:custGeom>
              <a:avLst/>
              <a:gdLst>
                <a:gd name="T0" fmla="*/ 487 w 487"/>
                <a:gd name="T1" fmla="*/ 0 h 155"/>
                <a:gd name="T2" fmla="*/ 0 w 487"/>
                <a:gd name="T3" fmla="*/ 155 h 155"/>
                <a:gd name="T4" fmla="*/ 15 w 487"/>
                <a:gd name="T5" fmla="*/ 155 h 155"/>
                <a:gd name="T6" fmla="*/ 487 w 487"/>
                <a:gd name="T7" fmla="*/ 5 h 155"/>
                <a:gd name="T8" fmla="*/ 487 w 487"/>
                <a:gd name="T9" fmla="*/ 0 h 155"/>
              </a:gdLst>
              <a:ahLst/>
              <a:cxnLst>
                <a:cxn ang="0">
                  <a:pos x="T0" y="T1"/>
                </a:cxn>
                <a:cxn ang="0">
                  <a:pos x="T2" y="T3"/>
                </a:cxn>
                <a:cxn ang="0">
                  <a:pos x="T4" y="T5"/>
                </a:cxn>
                <a:cxn ang="0">
                  <a:pos x="T6" y="T7"/>
                </a:cxn>
                <a:cxn ang="0">
                  <a:pos x="T8" y="T9"/>
                </a:cxn>
              </a:cxnLst>
              <a:rect l="0" t="0" r="r" b="b"/>
              <a:pathLst>
                <a:path w="487" h="155">
                  <a:moveTo>
                    <a:pt x="487" y="0"/>
                  </a:moveTo>
                  <a:lnTo>
                    <a:pt x="0" y="155"/>
                  </a:lnTo>
                  <a:lnTo>
                    <a:pt x="15" y="155"/>
                  </a:lnTo>
                  <a:lnTo>
                    <a:pt x="487" y="5"/>
                  </a:lnTo>
                  <a:lnTo>
                    <a:pt x="487" y="0"/>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 name="Freeform 9"/>
            <p:cNvSpPr/>
            <p:nvPr/>
          </p:nvSpPr>
          <p:spPr bwMode="auto">
            <a:xfrm>
              <a:off x="7472" y="59"/>
              <a:ext cx="405" cy="318"/>
            </a:xfrm>
            <a:custGeom>
              <a:avLst/>
              <a:gdLst>
                <a:gd name="T0" fmla="*/ 165 w 165"/>
                <a:gd name="T1" fmla="*/ 126 h 129"/>
                <a:gd name="T2" fmla="*/ 3 w 165"/>
                <a:gd name="T3" fmla="*/ 8 h 129"/>
                <a:gd name="T4" fmla="*/ 165 w 165"/>
                <a:gd name="T5" fmla="*/ 2 h 129"/>
                <a:gd name="T6" fmla="*/ 165 w 165"/>
                <a:gd name="T7" fmla="*/ 0 h 129"/>
                <a:gd name="T8" fmla="*/ 1 w 165"/>
                <a:gd name="T9" fmla="*/ 6 h 129"/>
                <a:gd name="T10" fmla="*/ 0 w 165"/>
                <a:gd name="T11" fmla="*/ 7 h 129"/>
                <a:gd name="T12" fmla="*/ 0 w 165"/>
                <a:gd name="T13" fmla="*/ 8 h 129"/>
                <a:gd name="T14" fmla="*/ 165 w 165"/>
                <a:gd name="T15" fmla="*/ 129 h 129"/>
                <a:gd name="T16" fmla="*/ 165 w 165"/>
                <a:gd name="T17" fmla="*/ 12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129">
                  <a:moveTo>
                    <a:pt x="165" y="126"/>
                  </a:moveTo>
                  <a:cubicBezTo>
                    <a:pt x="3" y="8"/>
                    <a:pt x="3" y="8"/>
                    <a:pt x="3" y="8"/>
                  </a:cubicBezTo>
                  <a:cubicBezTo>
                    <a:pt x="165" y="2"/>
                    <a:pt x="165" y="2"/>
                    <a:pt x="165" y="2"/>
                  </a:cubicBezTo>
                  <a:cubicBezTo>
                    <a:pt x="165" y="0"/>
                    <a:pt x="165" y="0"/>
                    <a:pt x="165" y="0"/>
                  </a:cubicBezTo>
                  <a:cubicBezTo>
                    <a:pt x="1" y="6"/>
                    <a:pt x="1" y="6"/>
                    <a:pt x="1" y="6"/>
                  </a:cubicBezTo>
                  <a:cubicBezTo>
                    <a:pt x="0" y="6"/>
                    <a:pt x="0" y="6"/>
                    <a:pt x="0" y="7"/>
                  </a:cubicBezTo>
                  <a:cubicBezTo>
                    <a:pt x="0" y="7"/>
                    <a:pt x="0" y="7"/>
                    <a:pt x="0" y="8"/>
                  </a:cubicBezTo>
                  <a:cubicBezTo>
                    <a:pt x="165" y="129"/>
                    <a:pt x="165" y="129"/>
                    <a:pt x="165" y="129"/>
                  </a:cubicBezTo>
                  <a:lnTo>
                    <a:pt x="165" y="126"/>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 name="Freeform 10"/>
            <p:cNvSpPr/>
            <p:nvPr/>
          </p:nvSpPr>
          <p:spPr bwMode="auto">
            <a:xfrm>
              <a:off x="7322" y="1736"/>
              <a:ext cx="548" cy="306"/>
            </a:xfrm>
            <a:custGeom>
              <a:avLst/>
              <a:gdLst>
                <a:gd name="T0" fmla="*/ 222 w 223"/>
                <a:gd name="T1" fmla="*/ 122 h 124"/>
                <a:gd name="T2" fmla="*/ 4 w 223"/>
                <a:gd name="T3" fmla="*/ 109 h 124"/>
                <a:gd name="T4" fmla="*/ 180 w 223"/>
                <a:gd name="T5" fmla="*/ 2 h 124"/>
                <a:gd name="T6" fmla="*/ 223 w 223"/>
                <a:gd name="T7" fmla="*/ 35 h 124"/>
                <a:gd name="T8" fmla="*/ 223 w 223"/>
                <a:gd name="T9" fmla="*/ 33 h 124"/>
                <a:gd name="T10" fmla="*/ 181 w 223"/>
                <a:gd name="T11" fmla="*/ 0 h 124"/>
                <a:gd name="T12" fmla="*/ 180 w 223"/>
                <a:gd name="T13" fmla="*/ 0 h 124"/>
                <a:gd name="T14" fmla="*/ 0 w 223"/>
                <a:gd name="T15" fmla="*/ 109 h 124"/>
                <a:gd name="T16" fmla="*/ 0 w 223"/>
                <a:gd name="T17" fmla="*/ 110 h 124"/>
                <a:gd name="T18" fmla="*/ 1 w 223"/>
                <a:gd name="T19" fmla="*/ 111 h 124"/>
                <a:gd name="T20" fmla="*/ 222 w 223"/>
                <a:gd name="T21" fmla="*/ 124 h 124"/>
                <a:gd name="T22" fmla="*/ 222 w 223"/>
                <a:gd name="T23" fmla="*/ 12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3" h="124">
                  <a:moveTo>
                    <a:pt x="222" y="122"/>
                  </a:moveTo>
                  <a:cubicBezTo>
                    <a:pt x="4" y="109"/>
                    <a:pt x="4" y="109"/>
                    <a:pt x="4" y="109"/>
                  </a:cubicBezTo>
                  <a:cubicBezTo>
                    <a:pt x="180" y="2"/>
                    <a:pt x="180" y="2"/>
                    <a:pt x="180" y="2"/>
                  </a:cubicBezTo>
                  <a:cubicBezTo>
                    <a:pt x="223" y="35"/>
                    <a:pt x="223" y="35"/>
                    <a:pt x="223" y="35"/>
                  </a:cubicBezTo>
                  <a:cubicBezTo>
                    <a:pt x="223" y="33"/>
                    <a:pt x="223" y="33"/>
                    <a:pt x="223" y="33"/>
                  </a:cubicBezTo>
                  <a:cubicBezTo>
                    <a:pt x="181" y="0"/>
                    <a:pt x="181" y="0"/>
                    <a:pt x="181" y="0"/>
                  </a:cubicBezTo>
                  <a:cubicBezTo>
                    <a:pt x="181" y="0"/>
                    <a:pt x="180" y="0"/>
                    <a:pt x="180" y="0"/>
                  </a:cubicBezTo>
                  <a:cubicBezTo>
                    <a:pt x="0" y="109"/>
                    <a:pt x="0" y="109"/>
                    <a:pt x="0" y="109"/>
                  </a:cubicBezTo>
                  <a:cubicBezTo>
                    <a:pt x="0" y="109"/>
                    <a:pt x="0" y="110"/>
                    <a:pt x="0" y="110"/>
                  </a:cubicBezTo>
                  <a:cubicBezTo>
                    <a:pt x="0" y="111"/>
                    <a:pt x="0" y="111"/>
                    <a:pt x="1" y="111"/>
                  </a:cubicBezTo>
                  <a:cubicBezTo>
                    <a:pt x="222" y="124"/>
                    <a:pt x="222" y="124"/>
                    <a:pt x="222" y="124"/>
                  </a:cubicBezTo>
                  <a:lnTo>
                    <a:pt x="222" y="122"/>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 name="Freeform 11"/>
            <p:cNvSpPr/>
            <p:nvPr/>
          </p:nvSpPr>
          <p:spPr bwMode="auto">
            <a:xfrm>
              <a:off x="3880" y="4182"/>
              <a:ext cx="115" cy="163"/>
            </a:xfrm>
            <a:custGeom>
              <a:avLst/>
              <a:gdLst>
                <a:gd name="T0" fmla="*/ 2 w 47"/>
                <a:gd name="T1" fmla="*/ 66 h 66"/>
                <a:gd name="T2" fmla="*/ 38 w 47"/>
                <a:gd name="T3" fmla="*/ 4 h 66"/>
                <a:gd name="T4" fmla="*/ 45 w 47"/>
                <a:gd name="T5" fmla="*/ 66 h 66"/>
                <a:gd name="T6" fmla="*/ 47 w 47"/>
                <a:gd name="T7" fmla="*/ 66 h 66"/>
                <a:gd name="T8" fmla="*/ 39 w 47"/>
                <a:gd name="T9" fmla="*/ 1 h 66"/>
                <a:gd name="T10" fmla="*/ 39 w 47"/>
                <a:gd name="T11" fmla="*/ 1 h 66"/>
                <a:gd name="T12" fmla="*/ 38 w 47"/>
                <a:gd name="T13" fmla="*/ 1 h 66"/>
                <a:gd name="T14" fmla="*/ 0 w 47"/>
                <a:gd name="T15" fmla="*/ 66 h 66"/>
                <a:gd name="T16" fmla="*/ 2 w 47"/>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66">
                  <a:moveTo>
                    <a:pt x="2" y="66"/>
                  </a:moveTo>
                  <a:cubicBezTo>
                    <a:pt x="38" y="4"/>
                    <a:pt x="38" y="4"/>
                    <a:pt x="38" y="4"/>
                  </a:cubicBezTo>
                  <a:cubicBezTo>
                    <a:pt x="45" y="66"/>
                    <a:pt x="45" y="66"/>
                    <a:pt x="45" y="66"/>
                  </a:cubicBezTo>
                  <a:cubicBezTo>
                    <a:pt x="47" y="66"/>
                    <a:pt x="47" y="66"/>
                    <a:pt x="47" y="66"/>
                  </a:cubicBezTo>
                  <a:cubicBezTo>
                    <a:pt x="39" y="1"/>
                    <a:pt x="39" y="1"/>
                    <a:pt x="39" y="1"/>
                  </a:cubicBezTo>
                  <a:cubicBezTo>
                    <a:pt x="39" y="1"/>
                    <a:pt x="39" y="1"/>
                    <a:pt x="39" y="1"/>
                  </a:cubicBezTo>
                  <a:cubicBezTo>
                    <a:pt x="38" y="0"/>
                    <a:pt x="38" y="1"/>
                    <a:pt x="38" y="1"/>
                  </a:cubicBezTo>
                  <a:cubicBezTo>
                    <a:pt x="0" y="66"/>
                    <a:pt x="0" y="66"/>
                    <a:pt x="0" y="66"/>
                  </a:cubicBezTo>
                  <a:lnTo>
                    <a:pt x="2" y="66"/>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 name="Freeform 12"/>
            <p:cNvSpPr/>
            <p:nvPr/>
          </p:nvSpPr>
          <p:spPr bwMode="auto">
            <a:xfrm>
              <a:off x="7371" y="4207"/>
              <a:ext cx="487" cy="155"/>
            </a:xfrm>
            <a:custGeom>
              <a:avLst/>
              <a:gdLst>
                <a:gd name="T0" fmla="*/ 487 w 487"/>
                <a:gd name="T1" fmla="*/ 0 h 155"/>
                <a:gd name="T2" fmla="*/ 0 w 487"/>
                <a:gd name="T3" fmla="*/ 155 h 155"/>
                <a:gd name="T4" fmla="*/ 15 w 487"/>
                <a:gd name="T5" fmla="*/ 155 h 155"/>
                <a:gd name="T6" fmla="*/ 487 w 487"/>
                <a:gd name="T7" fmla="*/ 5 h 155"/>
                <a:gd name="T8" fmla="*/ 487 w 487"/>
                <a:gd name="T9" fmla="*/ 0 h 155"/>
              </a:gdLst>
              <a:ahLst/>
              <a:cxnLst>
                <a:cxn ang="0">
                  <a:pos x="T0" y="T1"/>
                </a:cxn>
                <a:cxn ang="0">
                  <a:pos x="T2" y="T3"/>
                </a:cxn>
                <a:cxn ang="0">
                  <a:pos x="T4" y="T5"/>
                </a:cxn>
                <a:cxn ang="0">
                  <a:pos x="T6" y="T7"/>
                </a:cxn>
                <a:cxn ang="0">
                  <a:pos x="T8" y="T9"/>
                </a:cxn>
              </a:cxnLst>
              <a:rect l="0" t="0" r="r" b="b"/>
              <a:pathLst>
                <a:path w="487" h="155">
                  <a:moveTo>
                    <a:pt x="487" y="0"/>
                  </a:moveTo>
                  <a:lnTo>
                    <a:pt x="0" y="155"/>
                  </a:lnTo>
                  <a:lnTo>
                    <a:pt x="15" y="155"/>
                  </a:lnTo>
                  <a:lnTo>
                    <a:pt x="487" y="5"/>
                  </a:lnTo>
                  <a:lnTo>
                    <a:pt x="487" y="0"/>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 name="Freeform 13"/>
            <p:cNvSpPr/>
            <p:nvPr/>
          </p:nvSpPr>
          <p:spPr bwMode="auto">
            <a:xfrm>
              <a:off x="7268" y="4054"/>
              <a:ext cx="590" cy="308"/>
            </a:xfrm>
            <a:custGeom>
              <a:avLst/>
              <a:gdLst>
                <a:gd name="T0" fmla="*/ 240 w 240"/>
                <a:gd name="T1" fmla="*/ 52 h 125"/>
                <a:gd name="T2" fmla="*/ 32 w 240"/>
                <a:gd name="T3" fmla="*/ 0 h 125"/>
                <a:gd name="T4" fmla="*/ 31 w 240"/>
                <a:gd name="T5" fmla="*/ 1 h 125"/>
                <a:gd name="T6" fmla="*/ 0 w 240"/>
                <a:gd name="T7" fmla="*/ 125 h 125"/>
                <a:gd name="T8" fmla="*/ 2 w 240"/>
                <a:gd name="T9" fmla="*/ 125 h 125"/>
                <a:gd name="T10" fmla="*/ 33 w 240"/>
                <a:gd name="T11" fmla="*/ 2 h 125"/>
                <a:gd name="T12" fmla="*/ 240 w 240"/>
                <a:gd name="T13" fmla="*/ 53 h 125"/>
                <a:gd name="T14" fmla="*/ 240 w 240"/>
                <a:gd name="T15" fmla="*/ 52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0" h="125">
                  <a:moveTo>
                    <a:pt x="240" y="52"/>
                  </a:moveTo>
                  <a:cubicBezTo>
                    <a:pt x="32" y="0"/>
                    <a:pt x="32" y="0"/>
                    <a:pt x="32" y="0"/>
                  </a:cubicBezTo>
                  <a:cubicBezTo>
                    <a:pt x="32" y="0"/>
                    <a:pt x="31" y="0"/>
                    <a:pt x="31" y="1"/>
                  </a:cubicBezTo>
                  <a:cubicBezTo>
                    <a:pt x="0" y="125"/>
                    <a:pt x="0" y="125"/>
                    <a:pt x="0" y="125"/>
                  </a:cubicBezTo>
                  <a:cubicBezTo>
                    <a:pt x="2" y="125"/>
                    <a:pt x="2" y="125"/>
                    <a:pt x="2" y="125"/>
                  </a:cubicBezTo>
                  <a:cubicBezTo>
                    <a:pt x="33" y="2"/>
                    <a:pt x="33" y="2"/>
                    <a:pt x="33" y="2"/>
                  </a:cubicBezTo>
                  <a:cubicBezTo>
                    <a:pt x="240" y="53"/>
                    <a:pt x="240" y="53"/>
                    <a:pt x="240" y="53"/>
                  </a:cubicBezTo>
                  <a:lnTo>
                    <a:pt x="240" y="52"/>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 name="Freeform 14"/>
            <p:cNvSpPr/>
            <p:nvPr/>
          </p:nvSpPr>
          <p:spPr bwMode="auto">
            <a:xfrm>
              <a:off x="7364" y="3033"/>
              <a:ext cx="499" cy="254"/>
            </a:xfrm>
            <a:custGeom>
              <a:avLst/>
              <a:gdLst>
                <a:gd name="T0" fmla="*/ 203 w 203"/>
                <a:gd name="T1" fmla="*/ 36 h 103"/>
                <a:gd name="T2" fmla="*/ 90 w 203"/>
                <a:gd name="T3" fmla="*/ 101 h 103"/>
                <a:gd name="T4" fmla="*/ 4 w 203"/>
                <a:gd name="T5" fmla="*/ 78 h 103"/>
                <a:gd name="T6" fmla="*/ 203 w 203"/>
                <a:gd name="T7" fmla="*/ 2 h 103"/>
                <a:gd name="T8" fmla="*/ 203 w 203"/>
                <a:gd name="T9" fmla="*/ 0 h 103"/>
                <a:gd name="T10" fmla="*/ 1 w 203"/>
                <a:gd name="T11" fmla="*/ 77 h 103"/>
                <a:gd name="T12" fmla="*/ 0 w 203"/>
                <a:gd name="T13" fmla="*/ 78 h 103"/>
                <a:gd name="T14" fmla="*/ 1 w 203"/>
                <a:gd name="T15" fmla="*/ 79 h 103"/>
                <a:gd name="T16" fmla="*/ 90 w 203"/>
                <a:gd name="T17" fmla="*/ 103 h 103"/>
                <a:gd name="T18" fmla="*/ 90 w 203"/>
                <a:gd name="T19" fmla="*/ 103 h 103"/>
                <a:gd name="T20" fmla="*/ 90 w 203"/>
                <a:gd name="T21" fmla="*/ 103 h 103"/>
                <a:gd name="T22" fmla="*/ 203 w 203"/>
                <a:gd name="T23" fmla="*/ 38 h 103"/>
                <a:gd name="T24" fmla="*/ 203 w 203"/>
                <a:gd name="T25" fmla="*/ 3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 h="103">
                  <a:moveTo>
                    <a:pt x="203" y="36"/>
                  </a:moveTo>
                  <a:cubicBezTo>
                    <a:pt x="90" y="101"/>
                    <a:pt x="90" y="101"/>
                    <a:pt x="90" y="101"/>
                  </a:cubicBezTo>
                  <a:cubicBezTo>
                    <a:pt x="4" y="78"/>
                    <a:pt x="4" y="78"/>
                    <a:pt x="4" y="78"/>
                  </a:cubicBezTo>
                  <a:cubicBezTo>
                    <a:pt x="203" y="2"/>
                    <a:pt x="203" y="2"/>
                    <a:pt x="203" y="2"/>
                  </a:cubicBezTo>
                  <a:cubicBezTo>
                    <a:pt x="203" y="0"/>
                    <a:pt x="203" y="0"/>
                    <a:pt x="203" y="0"/>
                  </a:cubicBezTo>
                  <a:cubicBezTo>
                    <a:pt x="1" y="77"/>
                    <a:pt x="1" y="77"/>
                    <a:pt x="1" y="77"/>
                  </a:cubicBezTo>
                  <a:cubicBezTo>
                    <a:pt x="0" y="77"/>
                    <a:pt x="0" y="78"/>
                    <a:pt x="0" y="78"/>
                  </a:cubicBezTo>
                  <a:cubicBezTo>
                    <a:pt x="0" y="79"/>
                    <a:pt x="0" y="79"/>
                    <a:pt x="1" y="79"/>
                  </a:cubicBezTo>
                  <a:cubicBezTo>
                    <a:pt x="90" y="103"/>
                    <a:pt x="90" y="103"/>
                    <a:pt x="90" y="103"/>
                  </a:cubicBezTo>
                  <a:cubicBezTo>
                    <a:pt x="90" y="103"/>
                    <a:pt x="90" y="103"/>
                    <a:pt x="90" y="103"/>
                  </a:cubicBezTo>
                  <a:cubicBezTo>
                    <a:pt x="90" y="103"/>
                    <a:pt x="90" y="103"/>
                    <a:pt x="90" y="103"/>
                  </a:cubicBezTo>
                  <a:cubicBezTo>
                    <a:pt x="203" y="38"/>
                    <a:pt x="203" y="38"/>
                    <a:pt x="203" y="38"/>
                  </a:cubicBezTo>
                  <a:lnTo>
                    <a:pt x="203" y="36"/>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 name="Freeform 15"/>
            <p:cNvSpPr/>
            <p:nvPr/>
          </p:nvSpPr>
          <p:spPr bwMode="auto">
            <a:xfrm>
              <a:off x="6368" y="4012"/>
              <a:ext cx="292" cy="345"/>
            </a:xfrm>
            <a:custGeom>
              <a:avLst/>
              <a:gdLst>
                <a:gd name="T0" fmla="*/ 32 w 119"/>
                <a:gd name="T1" fmla="*/ 140 h 140"/>
                <a:gd name="T2" fmla="*/ 2 w 119"/>
                <a:gd name="T3" fmla="*/ 2 h 140"/>
                <a:gd name="T4" fmla="*/ 117 w 119"/>
                <a:gd name="T5" fmla="*/ 43 h 140"/>
                <a:gd name="T6" fmla="*/ 67 w 119"/>
                <a:gd name="T7" fmla="*/ 140 h 140"/>
                <a:gd name="T8" fmla="*/ 69 w 119"/>
                <a:gd name="T9" fmla="*/ 140 h 140"/>
                <a:gd name="T10" fmla="*/ 119 w 119"/>
                <a:gd name="T11" fmla="*/ 43 h 140"/>
                <a:gd name="T12" fmla="*/ 119 w 119"/>
                <a:gd name="T13" fmla="*/ 42 h 140"/>
                <a:gd name="T14" fmla="*/ 118 w 119"/>
                <a:gd name="T15" fmla="*/ 42 h 140"/>
                <a:gd name="T16" fmla="*/ 1 w 119"/>
                <a:gd name="T17" fmla="*/ 0 h 140"/>
                <a:gd name="T18" fmla="*/ 0 w 119"/>
                <a:gd name="T19" fmla="*/ 0 h 140"/>
                <a:gd name="T20" fmla="*/ 0 w 119"/>
                <a:gd name="T21" fmla="*/ 1 h 140"/>
                <a:gd name="T22" fmla="*/ 30 w 119"/>
                <a:gd name="T23" fmla="*/ 140 h 140"/>
                <a:gd name="T24" fmla="*/ 32 w 119"/>
                <a:gd name="T25"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9" h="140">
                  <a:moveTo>
                    <a:pt x="32" y="140"/>
                  </a:moveTo>
                  <a:cubicBezTo>
                    <a:pt x="2" y="2"/>
                    <a:pt x="2" y="2"/>
                    <a:pt x="2" y="2"/>
                  </a:cubicBezTo>
                  <a:cubicBezTo>
                    <a:pt x="117" y="43"/>
                    <a:pt x="117" y="43"/>
                    <a:pt x="117" y="43"/>
                  </a:cubicBezTo>
                  <a:cubicBezTo>
                    <a:pt x="67" y="140"/>
                    <a:pt x="67" y="140"/>
                    <a:pt x="67" y="140"/>
                  </a:cubicBezTo>
                  <a:cubicBezTo>
                    <a:pt x="69" y="140"/>
                    <a:pt x="69" y="140"/>
                    <a:pt x="69" y="140"/>
                  </a:cubicBezTo>
                  <a:cubicBezTo>
                    <a:pt x="119" y="43"/>
                    <a:pt x="119" y="43"/>
                    <a:pt x="119" y="43"/>
                  </a:cubicBezTo>
                  <a:cubicBezTo>
                    <a:pt x="119" y="43"/>
                    <a:pt x="119" y="42"/>
                    <a:pt x="119" y="42"/>
                  </a:cubicBezTo>
                  <a:cubicBezTo>
                    <a:pt x="119" y="42"/>
                    <a:pt x="118" y="42"/>
                    <a:pt x="118" y="42"/>
                  </a:cubicBezTo>
                  <a:cubicBezTo>
                    <a:pt x="1" y="0"/>
                    <a:pt x="1" y="0"/>
                    <a:pt x="1" y="0"/>
                  </a:cubicBezTo>
                  <a:cubicBezTo>
                    <a:pt x="1" y="0"/>
                    <a:pt x="0" y="0"/>
                    <a:pt x="0" y="0"/>
                  </a:cubicBezTo>
                  <a:cubicBezTo>
                    <a:pt x="0" y="1"/>
                    <a:pt x="0" y="1"/>
                    <a:pt x="0" y="1"/>
                  </a:cubicBezTo>
                  <a:cubicBezTo>
                    <a:pt x="30" y="140"/>
                    <a:pt x="30" y="140"/>
                    <a:pt x="30" y="140"/>
                  </a:cubicBezTo>
                  <a:lnTo>
                    <a:pt x="32" y="140"/>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 name="Freeform 16"/>
            <p:cNvSpPr/>
            <p:nvPr/>
          </p:nvSpPr>
          <p:spPr bwMode="auto">
            <a:xfrm>
              <a:off x="6533" y="4115"/>
              <a:ext cx="280" cy="245"/>
            </a:xfrm>
            <a:custGeom>
              <a:avLst/>
              <a:gdLst>
                <a:gd name="T0" fmla="*/ 2 w 114"/>
                <a:gd name="T1" fmla="*/ 98 h 99"/>
                <a:gd name="T2" fmla="*/ 51 w 114"/>
                <a:gd name="T3" fmla="*/ 2 h 99"/>
                <a:gd name="T4" fmla="*/ 112 w 114"/>
                <a:gd name="T5" fmla="*/ 99 h 99"/>
                <a:gd name="T6" fmla="*/ 114 w 114"/>
                <a:gd name="T7" fmla="*/ 99 h 99"/>
                <a:gd name="T8" fmla="*/ 52 w 114"/>
                <a:gd name="T9" fmla="*/ 0 h 99"/>
                <a:gd name="T10" fmla="*/ 51 w 114"/>
                <a:gd name="T11" fmla="*/ 0 h 99"/>
                <a:gd name="T12" fmla="*/ 50 w 114"/>
                <a:gd name="T13" fmla="*/ 0 h 99"/>
                <a:gd name="T14" fmla="*/ 0 w 114"/>
                <a:gd name="T15" fmla="*/ 98 h 99"/>
                <a:gd name="T16" fmla="*/ 2 w 114"/>
                <a:gd name="T17" fmla="*/ 9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99">
                  <a:moveTo>
                    <a:pt x="2" y="98"/>
                  </a:moveTo>
                  <a:cubicBezTo>
                    <a:pt x="51" y="2"/>
                    <a:pt x="51" y="2"/>
                    <a:pt x="51" y="2"/>
                  </a:cubicBezTo>
                  <a:cubicBezTo>
                    <a:pt x="112" y="99"/>
                    <a:pt x="112" y="99"/>
                    <a:pt x="112" y="99"/>
                  </a:cubicBezTo>
                  <a:cubicBezTo>
                    <a:pt x="114" y="99"/>
                    <a:pt x="114" y="99"/>
                    <a:pt x="114" y="99"/>
                  </a:cubicBezTo>
                  <a:cubicBezTo>
                    <a:pt x="52" y="0"/>
                    <a:pt x="52" y="0"/>
                    <a:pt x="52" y="0"/>
                  </a:cubicBezTo>
                  <a:cubicBezTo>
                    <a:pt x="51" y="0"/>
                    <a:pt x="51" y="0"/>
                    <a:pt x="51" y="0"/>
                  </a:cubicBezTo>
                  <a:cubicBezTo>
                    <a:pt x="50" y="0"/>
                    <a:pt x="50" y="0"/>
                    <a:pt x="50" y="0"/>
                  </a:cubicBezTo>
                  <a:cubicBezTo>
                    <a:pt x="0" y="98"/>
                    <a:pt x="0" y="98"/>
                    <a:pt x="0" y="98"/>
                  </a:cubicBezTo>
                  <a:lnTo>
                    <a:pt x="2" y="98"/>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 name="Freeform 17"/>
            <p:cNvSpPr/>
            <p:nvPr/>
          </p:nvSpPr>
          <p:spPr bwMode="auto">
            <a:xfrm>
              <a:off x="6656" y="4113"/>
              <a:ext cx="526" cy="249"/>
            </a:xfrm>
            <a:custGeom>
              <a:avLst/>
              <a:gdLst>
                <a:gd name="T0" fmla="*/ 62 w 214"/>
                <a:gd name="T1" fmla="*/ 100 h 101"/>
                <a:gd name="T2" fmla="*/ 64 w 214"/>
                <a:gd name="T3" fmla="*/ 100 h 101"/>
                <a:gd name="T4" fmla="*/ 3 w 214"/>
                <a:gd name="T5" fmla="*/ 4 h 101"/>
                <a:gd name="T6" fmla="*/ 210 w 214"/>
                <a:gd name="T7" fmla="*/ 101 h 101"/>
                <a:gd name="T8" fmla="*/ 214 w 214"/>
                <a:gd name="T9" fmla="*/ 101 h 101"/>
                <a:gd name="T10" fmla="*/ 1 w 214"/>
                <a:gd name="T11" fmla="*/ 1 h 101"/>
                <a:gd name="T12" fmla="*/ 0 w 214"/>
                <a:gd name="T13" fmla="*/ 1 h 101"/>
                <a:gd name="T14" fmla="*/ 0 w 214"/>
                <a:gd name="T15" fmla="*/ 2 h 101"/>
                <a:gd name="T16" fmla="*/ 62 w 214"/>
                <a:gd name="T17" fmla="*/ 10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4" h="101">
                  <a:moveTo>
                    <a:pt x="62" y="100"/>
                  </a:moveTo>
                  <a:cubicBezTo>
                    <a:pt x="64" y="100"/>
                    <a:pt x="64" y="100"/>
                    <a:pt x="64" y="100"/>
                  </a:cubicBezTo>
                  <a:cubicBezTo>
                    <a:pt x="3" y="4"/>
                    <a:pt x="3" y="4"/>
                    <a:pt x="3" y="4"/>
                  </a:cubicBezTo>
                  <a:cubicBezTo>
                    <a:pt x="210" y="101"/>
                    <a:pt x="210" y="101"/>
                    <a:pt x="210" y="101"/>
                  </a:cubicBezTo>
                  <a:cubicBezTo>
                    <a:pt x="214" y="101"/>
                    <a:pt x="214" y="101"/>
                    <a:pt x="214" y="101"/>
                  </a:cubicBezTo>
                  <a:cubicBezTo>
                    <a:pt x="1" y="1"/>
                    <a:pt x="1" y="1"/>
                    <a:pt x="1" y="1"/>
                  </a:cubicBezTo>
                  <a:cubicBezTo>
                    <a:pt x="1" y="0"/>
                    <a:pt x="0" y="1"/>
                    <a:pt x="0" y="1"/>
                  </a:cubicBezTo>
                  <a:cubicBezTo>
                    <a:pt x="0" y="1"/>
                    <a:pt x="0" y="2"/>
                    <a:pt x="0" y="2"/>
                  </a:cubicBezTo>
                  <a:lnTo>
                    <a:pt x="62" y="100"/>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 name="Freeform 18"/>
            <p:cNvSpPr/>
            <p:nvPr/>
          </p:nvSpPr>
          <p:spPr bwMode="auto">
            <a:xfrm>
              <a:off x="6656" y="4054"/>
              <a:ext cx="693" cy="308"/>
            </a:xfrm>
            <a:custGeom>
              <a:avLst/>
              <a:gdLst>
                <a:gd name="T0" fmla="*/ 0 w 282"/>
                <a:gd name="T1" fmla="*/ 26 h 125"/>
                <a:gd name="T2" fmla="*/ 210 w 282"/>
                <a:gd name="T3" fmla="*/ 125 h 125"/>
                <a:gd name="T4" fmla="*/ 214 w 282"/>
                <a:gd name="T5" fmla="*/ 125 h 125"/>
                <a:gd name="T6" fmla="*/ 4 w 282"/>
                <a:gd name="T7" fmla="*/ 26 h 125"/>
                <a:gd name="T8" fmla="*/ 280 w 282"/>
                <a:gd name="T9" fmla="*/ 2 h 125"/>
                <a:gd name="T10" fmla="*/ 249 w 282"/>
                <a:gd name="T11" fmla="*/ 125 h 125"/>
                <a:gd name="T12" fmla="*/ 251 w 282"/>
                <a:gd name="T13" fmla="*/ 125 h 125"/>
                <a:gd name="T14" fmla="*/ 282 w 282"/>
                <a:gd name="T15" fmla="*/ 1 h 125"/>
                <a:gd name="T16" fmla="*/ 282 w 282"/>
                <a:gd name="T17" fmla="*/ 0 h 125"/>
                <a:gd name="T18" fmla="*/ 281 w 282"/>
                <a:gd name="T19" fmla="*/ 0 h 125"/>
                <a:gd name="T20" fmla="*/ 1 w 282"/>
                <a:gd name="T21" fmla="*/ 25 h 125"/>
                <a:gd name="T22" fmla="*/ 0 w 282"/>
                <a:gd name="T23" fmla="*/ 25 h 125"/>
                <a:gd name="T24" fmla="*/ 0 w 282"/>
                <a:gd name="T25" fmla="*/ 2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2" h="125">
                  <a:moveTo>
                    <a:pt x="0" y="26"/>
                  </a:moveTo>
                  <a:cubicBezTo>
                    <a:pt x="210" y="125"/>
                    <a:pt x="210" y="125"/>
                    <a:pt x="210" y="125"/>
                  </a:cubicBezTo>
                  <a:cubicBezTo>
                    <a:pt x="214" y="125"/>
                    <a:pt x="214" y="125"/>
                    <a:pt x="214" y="125"/>
                  </a:cubicBezTo>
                  <a:cubicBezTo>
                    <a:pt x="4" y="26"/>
                    <a:pt x="4" y="26"/>
                    <a:pt x="4" y="26"/>
                  </a:cubicBezTo>
                  <a:cubicBezTo>
                    <a:pt x="280" y="2"/>
                    <a:pt x="280" y="2"/>
                    <a:pt x="280" y="2"/>
                  </a:cubicBezTo>
                  <a:cubicBezTo>
                    <a:pt x="249" y="125"/>
                    <a:pt x="249" y="125"/>
                    <a:pt x="249" y="125"/>
                  </a:cubicBezTo>
                  <a:cubicBezTo>
                    <a:pt x="251" y="125"/>
                    <a:pt x="251" y="125"/>
                    <a:pt x="251" y="125"/>
                  </a:cubicBezTo>
                  <a:cubicBezTo>
                    <a:pt x="282" y="1"/>
                    <a:pt x="282" y="1"/>
                    <a:pt x="282" y="1"/>
                  </a:cubicBezTo>
                  <a:cubicBezTo>
                    <a:pt x="282" y="1"/>
                    <a:pt x="282" y="1"/>
                    <a:pt x="282" y="0"/>
                  </a:cubicBezTo>
                  <a:cubicBezTo>
                    <a:pt x="282" y="0"/>
                    <a:pt x="281" y="0"/>
                    <a:pt x="281" y="0"/>
                  </a:cubicBezTo>
                  <a:cubicBezTo>
                    <a:pt x="1" y="25"/>
                    <a:pt x="1" y="25"/>
                    <a:pt x="1" y="25"/>
                  </a:cubicBezTo>
                  <a:cubicBezTo>
                    <a:pt x="0" y="25"/>
                    <a:pt x="0" y="25"/>
                    <a:pt x="0" y="25"/>
                  </a:cubicBezTo>
                  <a:cubicBezTo>
                    <a:pt x="0" y="26"/>
                    <a:pt x="0" y="26"/>
                    <a:pt x="0" y="26"/>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 name="Freeform 19"/>
            <p:cNvSpPr/>
            <p:nvPr/>
          </p:nvSpPr>
          <p:spPr bwMode="auto">
            <a:xfrm>
              <a:off x="3971" y="4182"/>
              <a:ext cx="255" cy="163"/>
            </a:xfrm>
            <a:custGeom>
              <a:avLst/>
              <a:gdLst>
                <a:gd name="T0" fmla="*/ 10 w 104"/>
                <a:gd name="T1" fmla="*/ 66 h 66"/>
                <a:gd name="T2" fmla="*/ 3 w 104"/>
                <a:gd name="T3" fmla="*/ 3 h 66"/>
                <a:gd name="T4" fmla="*/ 100 w 104"/>
                <a:gd name="T5" fmla="*/ 66 h 66"/>
                <a:gd name="T6" fmla="*/ 104 w 104"/>
                <a:gd name="T7" fmla="*/ 66 h 66"/>
                <a:gd name="T8" fmla="*/ 2 w 104"/>
                <a:gd name="T9" fmla="*/ 1 h 66"/>
                <a:gd name="T10" fmla="*/ 1 w 104"/>
                <a:gd name="T11" fmla="*/ 1 h 66"/>
                <a:gd name="T12" fmla="*/ 1 w 104"/>
                <a:gd name="T13" fmla="*/ 2 h 66"/>
                <a:gd name="T14" fmla="*/ 8 w 104"/>
                <a:gd name="T15" fmla="*/ 66 h 66"/>
                <a:gd name="T16" fmla="*/ 10 w 104"/>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66">
                  <a:moveTo>
                    <a:pt x="10" y="66"/>
                  </a:moveTo>
                  <a:cubicBezTo>
                    <a:pt x="3" y="3"/>
                    <a:pt x="3" y="3"/>
                    <a:pt x="3" y="3"/>
                  </a:cubicBezTo>
                  <a:cubicBezTo>
                    <a:pt x="100" y="66"/>
                    <a:pt x="100" y="66"/>
                    <a:pt x="100" y="66"/>
                  </a:cubicBezTo>
                  <a:cubicBezTo>
                    <a:pt x="104" y="66"/>
                    <a:pt x="104" y="66"/>
                    <a:pt x="104" y="66"/>
                  </a:cubicBezTo>
                  <a:cubicBezTo>
                    <a:pt x="2" y="1"/>
                    <a:pt x="2" y="1"/>
                    <a:pt x="2" y="1"/>
                  </a:cubicBezTo>
                  <a:cubicBezTo>
                    <a:pt x="2" y="0"/>
                    <a:pt x="1" y="0"/>
                    <a:pt x="1" y="1"/>
                  </a:cubicBezTo>
                  <a:cubicBezTo>
                    <a:pt x="1" y="1"/>
                    <a:pt x="0" y="1"/>
                    <a:pt x="1" y="2"/>
                  </a:cubicBezTo>
                  <a:cubicBezTo>
                    <a:pt x="8" y="66"/>
                    <a:pt x="8" y="66"/>
                    <a:pt x="8" y="66"/>
                  </a:cubicBezTo>
                  <a:lnTo>
                    <a:pt x="10" y="66"/>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 name="Freeform 20"/>
            <p:cNvSpPr>
              <a:spLocks noEditPoints="1"/>
            </p:cNvSpPr>
            <p:nvPr/>
          </p:nvSpPr>
          <p:spPr bwMode="auto">
            <a:xfrm>
              <a:off x="5500" y="2597"/>
              <a:ext cx="590" cy="187"/>
            </a:xfrm>
            <a:custGeom>
              <a:avLst/>
              <a:gdLst>
                <a:gd name="T0" fmla="*/ 11 w 240"/>
                <a:gd name="T1" fmla="*/ 76 h 76"/>
                <a:gd name="T2" fmla="*/ 10 w 240"/>
                <a:gd name="T3" fmla="*/ 76 h 76"/>
                <a:gd name="T4" fmla="*/ 10 w 240"/>
                <a:gd name="T5" fmla="*/ 76 h 76"/>
                <a:gd name="T6" fmla="*/ 0 w 240"/>
                <a:gd name="T7" fmla="*/ 29 h 76"/>
                <a:gd name="T8" fmla="*/ 0 w 240"/>
                <a:gd name="T9" fmla="*/ 28 h 76"/>
                <a:gd name="T10" fmla="*/ 1 w 240"/>
                <a:gd name="T11" fmla="*/ 28 h 76"/>
                <a:gd name="T12" fmla="*/ 239 w 240"/>
                <a:gd name="T13" fmla="*/ 0 h 76"/>
                <a:gd name="T14" fmla="*/ 240 w 240"/>
                <a:gd name="T15" fmla="*/ 1 h 76"/>
                <a:gd name="T16" fmla="*/ 240 w 240"/>
                <a:gd name="T17" fmla="*/ 2 h 76"/>
                <a:gd name="T18" fmla="*/ 11 w 240"/>
                <a:gd name="T19" fmla="*/ 76 h 76"/>
                <a:gd name="T20" fmla="*/ 11 w 240"/>
                <a:gd name="T21" fmla="*/ 76 h 76"/>
                <a:gd name="T22" fmla="*/ 2 w 240"/>
                <a:gd name="T23" fmla="*/ 30 h 76"/>
                <a:gd name="T24" fmla="*/ 11 w 240"/>
                <a:gd name="T25" fmla="*/ 74 h 76"/>
                <a:gd name="T26" fmla="*/ 230 w 240"/>
                <a:gd name="T27" fmla="*/ 3 h 76"/>
                <a:gd name="T28" fmla="*/ 2 w 240"/>
                <a:gd name="T29" fmla="*/ 3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0" h="76">
                  <a:moveTo>
                    <a:pt x="11" y="76"/>
                  </a:moveTo>
                  <a:cubicBezTo>
                    <a:pt x="11" y="76"/>
                    <a:pt x="10" y="76"/>
                    <a:pt x="10" y="76"/>
                  </a:cubicBezTo>
                  <a:cubicBezTo>
                    <a:pt x="10" y="76"/>
                    <a:pt x="10" y="76"/>
                    <a:pt x="10" y="76"/>
                  </a:cubicBezTo>
                  <a:cubicBezTo>
                    <a:pt x="0" y="29"/>
                    <a:pt x="0" y="29"/>
                    <a:pt x="0" y="29"/>
                  </a:cubicBezTo>
                  <a:cubicBezTo>
                    <a:pt x="0" y="29"/>
                    <a:pt x="0" y="29"/>
                    <a:pt x="0" y="28"/>
                  </a:cubicBezTo>
                  <a:cubicBezTo>
                    <a:pt x="0" y="28"/>
                    <a:pt x="1" y="28"/>
                    <a:pt x="1" y="28"/>
                  </a:cubicBezTo>
                  <a:cubicBezTo>
                    <a:pt x="239" y="0"/>
                    <a:pt x="239" y="0"/>
                    <a:pt x="239" y="0"/>
                  </a:cubicBezTo>
                  <a:cubicBezTo>
                    <a:pt x="240" y="0"/>
                    <a:pt x="240" y="1"/>
                    <a:pt x="240" y="1"/>
                  </a:cubicBezTo>
                  <a:cubicBezTo>
                    <a:pt x="240" y="2"/>
                    <a:pt x="240" y="2"/>
                    <a:pt x="240" y="2"/>
                  </a:cubicBezTo>
                  <a:cubicBezTo>
                    <a:pt x="11" y="76"/>
                    <a:pt x="11" y="76"/>
                    <a:pt x="11" y="76"/>
                  </a:cubicBezTo>
                  <a:cubicBezTo>
                    <a:pt x="11" y="76"/>
                    <a:pt x="11" y="76"/>
                    <a:pt x="11" y="76"/>
                  </a:cubicBezTo>
                  <a:close/>
                  <a:moveTo>
                    <a:pt x="2" y="30"/>
                  </a:moveTo>
                  <a:cubicBezTo>
                    <a:pt x="11" y="74"/>
                    <a:pt x="11" y="74"/>
                    <a:pt x="11" y="74"/>
                  </a:cubicBezTo>
                  <a:cubicBezTo>
                    <a:pt x="230" y="3"/>
                    <a:pt x="230" y="3"/>
                    <a:pt x="230" y="3"/>
                  </a:cubicBezTo>
                  <a:lnTo>
                    <a:pt x="2" y="30"/>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8" name="Freeform 21"/>
            <p:cNvSpPr/>
            <p:nvPr/>
          </p:nvSpPr>
          <p:spPr bwMode="auto">
            <a:xfrm>
              <a:off x="3663" y="4005"/>
              <a:ext cx="315" cy="340"/>
            </a:xfrm>
            <a:custGeom>
              <a:avLst/>
              <a:gdLst>
                <a:gd name="T0" fmla="*/ 2 w 128"/>
                <a:gd name="T1" fmla="*/ 137 h 138"/>
                <a:gd name="T2" fmla="*/ 14 w 128"/>
                <a:gd name="T3" fmla="*/ 3 h 138"/>
                <a:gd name="T4" fmla="*/ 125 w 128"/>
                <a:gd name="T5" fmla="*/ 74 h 138"/>
                <a:gd name="T6" fmla="*/ 88 w 128"/>
                <a:gd name="T7" fmla="*/ 138 h 138"/>
                <a:gd name="T8" fmla="*/ 90 w 128"/>
                <a:gd name="T9" fmla="*/ 138 h 138"/>
                <a:gd name="T10" fmla="*/ 127 w 128"/>
                <a:gd name="T11" fmla="*/ 74 h 138"/>
                <a:gd name="T12" fmla="*/ 127 w 128"/>
                <a:gd name="T13" fmla="*/ 73 h 138"/>
                <a:gd name="T14" fmla="*/ 14 w 128"/>
                <a:gd name="T15" fmla="*/ 0 h 138"/>
                <a:gd name="T16" fmla="*/ 13 w 128"/>
                <a:gd name="T17" fmla="*/ 0 h 138"/>
                <a:gd name="T18" fmla="*/ 12 w 128"/>
                <a:gd name="T19" fmla="*/ 1 h 138"/>
                <a:gd name="T20" fmla="*/ 0 w 128"/>
                <a:gd name="T21" fmla="*/ 137 h 138"/>
                <a:gd name="T22" fmla="*/ 2 w 128"/>
                <a:gd name="T23" fmla="*/ 13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 h="138">
                  <a:moveTo>
                    <a:pt x="2" y="137"/>
                  </a:moveTo>
                  <a:cubicBezTo>
                    <a:pt x="14" y="3"/>
                    <a:pt x="14" y="3"/>
                    <a:pt x="14" y="3"/>
                  </a:cubicBezTo>
                  <a:cubicBezTo>
                    <a:pt x="125" y="74"/>
                    <a:pt x="125" y="74"/>
                    <a:pt x="125" y="74"/>
                  </a:cubicBezTo>
                  <a:cubicBezTo>
                    <a:pt x="88" y="138"/>
                    <a:pt x="88" y="138"/>
                    <a:pt x="88" y="138"/>
                  </a:cubicBezTo>
                  <a:cubicBezTo>
                    <a:pt x="90" y="138"/>
                    <a:pt x="90" y="138"/>
                    <a:pt x="90" y="138"/>
                  </a:cubicBezTo>
                  <a:cubicBezTo>
                    <a:pt x="127" y="74"/>
                    <a:pt x="127" y="74"/>
                    <a:pt x="127" y="74"/>
                  </a:cubicBezTo>
                  <a:cubicBezTo>
                    <a:pt x="128" y="73"/>
                    <a:pt x="127" y="73"/>
                    <a:pt x="127" y="73"/>
                  </a:cubicBezTo>
                  <a:cubicBezTo>
                    <a:pt x="14" y="0"/>
                    <a:pt x="14" y="0"/>
                    <a:pt x="14" y="0"/>
                  </a:cubicBezTo>
                  <a:cubicBezTo>
                    <a:pt x="13" y="0"/>
                    <a:pt x="13" y="0"/>
                    <a:pt x="13" y="0"/>
                  </a:cubicBezTo>
                  <a:cubicBezTo>
                    <a:pt x="13" y="1"/>
                    <a:pt x="12" y="1"/>
                    <a:pt x="12" y="1"/>
                  </a:cubicBezTo>
                  <a:cubicBezTo>
                    <a:pt x="0" y="137"/>
                    <a:pt x="0" y="137"/>
                    <a:pt x="0" y="137"/>
                  </a:cubicBezTo>
                  <a:lnTo>
                    <a:pt x="2" y="137"/>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 name="Freeform 22"/>
            <p:cNvSpPr>
              <a:spLocks noEditPoints="1"/>
            </p:cNvSpPr>
            <p:nvPr/>
          </p:nvSpPr>
          <p:spPr bwMode="auto">
            <a:xfrm>
              <a:off x="3693" y="3669"/>
              <a:ext cx="482" cy="518"/>
            </a:xfrm>
            <a:custGeom>
              <a:avLst/>
              <a:gdLst>
                <a:gd name="T0" fmla="*/ 114 w 196"/>
                <a:gd name="T1" fmla="*/ 210 h 210"/>
                <a:gd name="T2" fmla="*/ 114 w 196"/>
                <a:gd name="T3" fmla="*/ 210 h 210"/>
                <a:gd name="T4" fmla="*/ 1 w 196"/>
                <a:gd name="T5" fmla="*/ 138 h 210"/>
                <a:gd name="T6" fmla="*/ 0 w 196"/>
                <a:gd name="T7" fmla="*/ 137 h 210"/>
                <a:gd name="T8" fmla="*/ 1 w 196"/>
                <a:gd name="T9" fmla="*/ 136 h 210"/>
                <a:gd name="T10" fmla="*/ 194 w 196"/>
                <a:gd name="T11" fmla="*/ 1 h 210"/>
                <a:gd name="T12" fmla="*/ 195 w 196"/>
                <a:gd name="T13" fmla="*/ 1 h 210"/>
                <a:gd name="T14" fmla="*/ 195 w 196"/>
                <a:gd name="T15" fmla="*/ 2 h 210"/>
                <a:gd name="T16" fmla="*/ 115 w 196"/>
                <a:gd name="T17" fmla="*/ 210 h 210"/>
                <a:gd name="T18" fmla="*/ 115 w 196"/>
                <a:gd name="T19" fmla="*/ 210 h 210"/>
                <a:gd name="T20" fmla="*/ 114 w 196"/>
                <a:gd name="T21" fmla="*/ 210 h 210"/>
                <a:gd name="T22" fmla="*/ 3 w 196"/>
                <a:gd name="T23" fmla="*/ 137 h 210"/>
                <a:gd name="T24" fmla="*/ 114 w 196"/>
                <a:gd name="T25" fmla="*/ 208 h 210"/>
                <a:gd name="T26" fmla="*/ 193 w 196"/>
                <a:gd name="T27" fmla="*/ 4 h 210"/>
                <a:gd name="T28" fmla="*/ 3 w 196"/>
                <a:gd name="T29" fmla="*/ 137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6" h="210">
                  <a:moveTo>
                    <a:pt x="114" y="210"/>
                  </a:moveTo>
                  <a:cubicBezTo>
                    <a:pt x="114" y="210"/>
                    <a:pt x="114" y="210"/>
                    <a:pt x="114" y="210"/>
                  </a:cubicBezTo>
                  <a:cubicBezTo>
                    <a:pt x="1" y="138"/>
                    <a:pt x="1" y="138"/>
                    <a:pt x="1" y="138"/>
                  </a:cubicBezTo>
                  <a:cubicBezTo>
                    <a:pt x="0" y="138"/>
                    <a:pt x="0" y="138"/>
                    <a:pt x="0" y="137"/>
                  </a:cubicBezTo>
                  <a:cubicBezTo>
                    <a:pt x="0" y="137"/>
                    <a:pt x="0" y="137"/>
                    <a:pt x="1" y="136"/>
                  </a:cubicBezTo>
                  <a:cubicBezTo>
                    <a:pt x="194" y="1"/>
                    <a:pt x="194" y="1"/>
                    <a:pt x="194" y="1"/>
                  </a:cubicBezTo>
                  <a:cubicBezTo>
                    <a:pt x="194" y="0"/>
                    <a:pt x="195" y="0"/>
                    <a:pt x="195" y="1"/>
                  </a:cubicBezTo>
                  <a:cubicBezTo>
                    <a:pt x="195" y="1"/>
                    <a:pt x="196" y="1"/>
                    <a:pt x="195" y="2"/>
                  </a:cubicBezTo>
                  <a:cubicBezTo>
                    <a:pt x="115" y="210"/>
                    <a:pt x="115" y="210"/>
                    <a:pt x="115" y="210"/>
                  </a:cubicBezTo>
                  <a:cubicBezTo>
                    <a:pt x="115" y="210"/>
                    <a:pt x="115" y="210"/>
                    <a:pt x="115" y="210"/>
                  </a:cubicBezTo>
                  <a:cubicBezTo>
                    <a:pt x="115" y="210"/>
                    <a:pt x="115" y="210"/>
                    <a:pt x="114" y="210"/>
                  </a:cubicBezTo>
                  <a:close/>
                  <a:moveTo>
                    <a:pt x="3" y="137"/>
                  </a:moveTo>
                  <a:cubicBezTo>
                    <a:pt x="114" y="208"/>
                    <a:pt x="114" y="208"/>
                    <a:pt x="114" y="208"/>
                  </a:cubicBezTo>
                  <a:cubicBezTo>
                    <a:pt x="193" y="4"/>
                    <a:pt x="193" y="4"/>
                    <a:pt x="193" y="4"/>
                  </a:cubicBezTo>
                  <a:lnTo>
                    <a:pt x="3" y="137"/>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0" name="Freeform 23"/>
            <p:cNvSpPr>
              <a:spLocks noEditPoints="1"/>
            </p:cNvSpPr>
            <p:nvPr/>
          </p:nvSpPr>
          <p:spPr bwMode="auto">
            <a:xfrm>
              <a:off x="3971" y="3669"/>
              <a:ext cx="850" cy="533"/>
            </a:xfrm>
            <a:custGeom>
              <a:avLst/>
              <a:gdLst>
                <a:gd name="T0" fmla="*/ 345 w 346"/>
                <a:gd name="T1" fmla="*/ 216 h 216"/>
                <a:gd name="T2" fmla="*/ 345 w 346"/>
                <a:gd name="T3" fmla="*/ 216 h 216"/>
                <a:gd name="T4" fmla="*/ 1 w 346"/>
                <a:gd name="T5" fmla="*/ 210 h 216"/>
                <a:gd name="T6" fmla="*/ 1 w 346"/>
                <a:gd name="T7" fmla="*/ 210 h 216"/>
                <a:gd name="T8" fmla="*/ 1 w 346"/>
                <a:gd name="T9" fmla="*/ 209 h 216"/>
                <a:gd name="T10" fmla="*/ 81 w 346"/>
                <a:gd name="T11" fmla="*/ 1 h 216"/>
                <a:gd name="T12" fmla="*/ 81 w 346"/>
                <a:gd name="T13" fmla="*/ 1 h 216"/>
                <a:gd name="T14" fmla="*/ 82 w 346"/>
                <a:gd name="T15" fmla="*/ 1 h 216"/>
                <a:gd name="T16" fmla="*/ 345 w 346"/>
                <a:gd name="T17" fmla="*/ 214 h 216"/>
                <a:gd name="T18" fmla="*/ 345 w 346"/>
                <a:gd name="T19" fmla="*/ 215 h 216"/>
                <a:gd name="T20" fmla="*/ 345 w 346"/>
                <a:gd name="T21" fmla="*/ 216 h 216"/>
                <a:gd name="T22" fmla="*/ 3 w 346"/>
                <a:gd name="T23" fmla="*/ 209 h 216"/>
                <a:gd name="T24" fmla="*/ 342 w 346"/>
                <a:gd name="T25" fmla="*/ 214 h 216"/>
                <a:gd name="T26" fmla="*/ 82 w 346"/>
                <a:gd name="T27" fmla="*/ 3 h 216"/>
                <a:gd name="T28" fmla="*/ 3 w 346"/>
                <a:gd name="T29" fmla="*/ 209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6" h="216">
                  <a:moveTo>
                    <a:pt x="345" y="216"/>
                  </a:moveTo>
                  <a:cubicBezTo>
                    <a:pt x="345" y="216"/>
                    <a:pt x="345" y="216"/>
                    <a:pt x="345" y="216"/>
                  </a:cubicBezTo>
                  <a:cubicBezTo>
                    <a:pt x="1" y="210"/>
                    <a:pt x="1" y="210"/>
                    <a:pt x="1" y="210"/>
                  </a:cubicBezTo>
                  <a:cubicBezTo>
                    <a:pt x="1" y="210"/>
                    <a:pt x="1" y="210"/>
                    <a:pt x="1" y="210"/>
                  </a:cubicBezTo>
                  <a:cubicBezTo>
                    <a:pt x="1" y="210"/>
                    <a:pt x="0" y="209"/>
                    <a:pt x="1" y="209"/>
                  </a:cubicBezTo>
                  <a:cubicBezTo>
                    <a:pt x="81" y="1"/>
                    <a:pt x="81" y="1"/>
                    <a:pt x="81" y="1"/>
                  </a:cubicBezTo>
                  <a:cubicBezTo>
                    <a:pt x="81" y="1"/>
                    <a:pt x="81" y="1"/>
                    <a:pt x="81" y="1"/>
                  </a:cubicBezTo>
                  <a:cubicBezTo>
                    <a:pt x="82" y="0"/>
                    <a:pt x="82" y="1"/>
                    <a:pt x="82" y="1"/>
                  </a:cubicBezTo>
                  <a:cubicBezTo>
                    <a:pt x="345" y="214"/>
                    <a:pt x="345" y="214"/>
                    <a:pt x="345" y="214"/>
                  </a:cubicBezTo>
                  <a:cubicBezTo>
                    <a:pt x="346" y="214"/>
                    <a:pt x="346" y="215"/>
                    <a:pt x="345" y="215"/>
                  </a:cubicBezTo>
                  <a:cubicBezTo>
                    <a:pt x="345" y="216"/>
                    <a:pt x="345" y="216"/>
                    <a:pt x="345" y="216"/>
                  </a:cubicBezTo>
                  <a:close/>
                  <a:moveTo>
                    <a:pt x="3" y="209"/>
                  </a:moveTo>
                  <a:cubicBezTo>
                    <a:pt x="342" y="214"/>
                    <a:pt x="342" y="214"/>
                    <a:pt x="342" y="214"/>
                  </a:cubicBezTo>
                  <a:cubicBezTo>
                    <a:pt x="82" y="3"/>
                    <a:pt x="82" y="3"/>
                    <a:pt x="82" y="3"/>
                  </a:cubicBezTo>
                  <a:lnTo>
                    <a:pt x="3" y="209"/>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 name="Freeform 24"/>
            <p:cNvSpPr/>
            <p:nvPr/>
          </p:nvSpPr>
          <p:spPr bwMode="auto">
            <a:xfrm>
              <a:off x="3971" y="4185"/>
              <a:ext cx="850" cy="162"/>
            </a:xfrm>
            <a:custGeom>
              <a:avLst/>
              <a:gdLst>
                <a:gd name="T0" fmla="*/ 100 w 346"/>
                <a:gd name="T1" fmla="*/ 65 h 66"/>
                <a:gd name="T2" fmla="*/ 104 w 346"/>
                <a:gd name="T3" fmla="*/ 65 h 66"/>
                <a:gd name="T4" fmla="*/ 5 w 346"/>
                <a:gd name="T5" fmla="*/ 1 h 66"/>
                <a:gd name="T6" fmla="*/ 341 w 346"/>
                <a:gd name="T7" fmla="*/ 7 h 66"/>
                <a:gd name="T8" fmla="*/ 234 w 346"/>
                <a:gd name="T9" fmla="*/ 66 h 66"/>
                <a:gd name="T10" fmla="*/ 237 w 346"/>
                <a:gd name="T11" fmla="*/ 66 h 66"/>
                <a:gd name="T12" fmla="*/ 345 w 346"/>
                <a:gd name="T13" fmla="*/ 7 h 66"/>
                <a:gd name="T14" fmla="*/ 346 w 346"/>
                <a:gd name="T15" fmla="*/ 6 h 66"/>
                <a:gd name="T16" fmla="*/ 345 w 346"/>
                <a:gd name="T17" fmla="*/ 5 h 66"/>
                <a:gd name="T18" fmla="*/ 1 w 346"/>
                <a:gd name="T19" fmla="*/ 0 h 66"/>
                <a:gd name="T20" fmla="*/ 1 w 346"/>
                <a:gd name="T21" fmla="*/ 0 h 66"/>
                <a:gd name="T22" fmla="*/ 1 w 346"/>
                <a:gd name="T23" fmla="*/ 0 h 66"/>
                <a:gd name="T24" fmla="*/ 1 w 346"/>
                <a:gd name="T25" fmla="*/ 1 h 66"/>
                <a:gd name="T26" fmla="*/ 100 w 346"/>
                <a:gd name="T27" fmla="*/ 6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6" h="66">
                  <a:moveTo>
                    <a:pt x="100" y="65"/>
                  </a:moveTo>
                  <a:cubicBezTo>
                    <a:pt x="104" y="65"/>
                    <a:pt x="104" y="65"/>
                    <a:pt x="104" y="65"/>
                  </a:cubicBezTo>
                  <a:cubicBezTo>
                    <a:pt x="5" y="1"/>
                    <a:pt x="5" y="1"/>
                    <a:pt x="5" y="1"/>
                  </a:cubicBezTo>
                  <a:cubicBezTo>
                    <a:pt x="341" y="7"/>
                    <a:pt x="341" y="7"/>
                    <a:pt x="341" y="7"/>
                  </a:cubicBezTo>
                  <a:cubicBezTo>
                    <a:pt x="234" y="66"/>
                    <a:pt x="234" y="66"/>
                    <a:pt x="234" y="66"/>
                  </a:cubicBezTo>
                  <a:cubicBezTo>
                    <a:pt x="237" y="66"/>
                    <a:pt x="237" y="66"/>
                    <a:pt x="237" y="66"/>
                  </a:cubicBezTo>
                  <a:cubicBezTo>
                    <a:pt x="345" y="7"/>
                    <a:pt x="345" y="7"/>
                    <a:pt x="345" y="7"/>
                  </a:cubicBezTo>
                  <a:cubicBezTo>
                    <a:pt x="345" y="7"/>
                    <a:pt x="346" y="6"/>
                    <a:pt x="346" y="6"/>
                  </a:cubicBezTo>
                  <a:cubicBezTo>
                    <a:pt x="345" y="5"/>
                    <a:pt x="345" y="5"/>
                    <a:pt x="345" y="5"/>
                  </a:cubicBezTo>
                  <a:cubicBezTo>
                    <a:pt x="1" y="0"/>
                    <a:pt x="1" y="0"/>
                    <a:pt x="1" y="0"/>
                  </a:cubicBezTo>
                  <a:cubicBezTo>
                    <a:pt x="1" y="0"/>
                    <a:pt x="1" y="0"/>
                    <a:pt x="1" y="0"/>
                  </a:cubicBezTo>
                  <a:cubicBezTo>
                    <a:pt x="1" y="0"/>
                    <a:pt x="1" y="0"/>
                    <a:pt x="1" y="0"/>
                  </a:cubicBezTo>
                  <a:cubicBezTo>
                    <a:pt x="0" y="1"/>
                    <a:pt x="1" y="1"/>
                    <a:pt x="1" y="1"/>
                  </a:cubicBezTo>
                  <a:lnTo>
                    <a:pt x="100" y="65"/>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2" name="Freeform 25"/>
            <p:cNvSpPr/>
            <p:nvPr/>
          </p:nvSpPr>
          <p:spPr bwMode="auto">
            <a:xfrm>
              <a:off x="4546" y="4197"/>
              <a:ext cx="275" cy="150"/>
            </a:xfrm>
            <a:custGeom>
              <a:avLst/>
              <a:gdLst>
                <a:gd name="T0" fmla="*/ 3 w 112"/>
                <a:gd name="T1" fmla="*/ 61 h 61"/>
                <a:gd name="T2" fmla="*/ 108 w 112"/>
                <a:gd name="T3" fmla="*/ 3 h 61"/>
                <a:gd name="T4" fmla="*/ 72 w 112"/>
                <a:gd name="T5" fmla="*/ 61 h 61"/>
                <a:gd name="T6" fmla="*/ 75 w 112"/>
                <a:gd name="T7" fmla="*/ 61 h 61"/>
                <a:gd name="T8" fmla="*/ 111 w 112"/>
                <a:gd name="T9" fmla="*/ 1 h 61"/>
                <a:gd name="T10" fmla="*/ 111 w 112"/>
                <a:gd name="T11" fmla="*/ 0 h 61"/>
                <a:gd name="T12" fmla="*/ 110 w 112"/>
                <a:gd name="T13" fmla="*/ 0 h 61"/>
                <a:gd name="T14" fmla="*/ 0 w 112"/>
                <a:gd name="T15" fmla="*/ 61 h 61"/>
                <a:gd name="T16" fmla="*/ 3 w 112"/>
                <a:gd name="T17"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61">
                  <a:moveTo>
                    <a:pt x="3" y="61"/>
                  </a:moveTo>
                  <a:cubicBezTo>
                    <a:pt x="108" y="3"/>
                    <a:pt x="108" y="3"/>
                    <a:pt x="108" y="3"/>
                  </a:cubicBezTo>
                  <a:cubicBezTo>
                    <a:pt x="72" y="61"/>
                    <a:pt x="72" y="61"/>
                    <a:pt x="72" y="61"/>
                  </a:cubicBezTo>
                  <a:cubicBezTo>
                    <a:pt x="75" y="61"/>
                    <a:pt x="75" y="61"/>
                    <a:pt x="75" y="61"/>
                  </a:cubicBezTo>
                  <a:cubicBezTo>
                    <a:pt x="111" y="1"/>
                    <a:pt x="111" y="1"/>
                    <a:pt x="111" y="1"/>
                  </a:cubicBezTo>
                  <a:cubicBezTo>
                    <a:pt x="112" y="1"/>
                    <a:pt x="112" y="1"/>
                    <a:pt x="111" y="0"/>
                  </a:cubicBezTo>
                  <a:cubicBezTo>
                    <a:pt x="111" y="0"/>
                    <a:pt x="111" y="0"/>
                    <a:pt x="110" y="0"/>
                  </a:cubicBezTo>
                  <a:cubicBezTo>
                    <a:pt x="0" y="61"/>
                    <a:pt x="0" y="61"/>
                    <a:pt x="0" y="61"/>
                  </a:cubicBezTo>
                  <a:lnTo>
                    <a:pt x="3" y="61"/>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3" name="Freeform 26"/>
            <p:cNvSpPr/>
            <p:nvPr/>
          </p:nvSpPr>
          <p:spPr bwMode="auto">
            <a:xfrm>
              <a:off x="4723" y="4197"/>
              <a:ext cx="624" cy="155"/>
            </a:xfrm>
            <a:custGeom>
              <a:avLst/>
              <a:gdLst>
                <a:gd name="T0" fmla="*/ 3 w 254"/>
                <a:gd name="T1" fmla="*/ 61 h 63"/>
                <a:gd name="T2" fmla="*/ 39 w 254"/>
                <a:gd name="T3" fmla="*/ 2 h 63"/>
                <a:gd name="T4" fmla="*/ 247 w 254"/>
                <a:gd name="T5" fmla="*/ 63 h 63"/>
                <a:gd name="T6" fmla="*/ 254 w 254"/>
                <a:gd name="T7" fmla="*/ 63 h 63"/>
                <a:gd name="T8" fmla="*/ 39 w 254"/>
                <a:gd name="T9" fmla="*/ 0 h 63"/>
                <a:gd name="T10" fmla="*/ 38 w 254"/>
                <a:gd name="T11" fmla="*/ 0 h 63"/>
                <a:gd name="T12" fmla="*/ 0 w 254"/>
                <a:gd name="T13" fmla="*/ 61 h 63"/>
                <a:gd name="T14" fmla="*/ 3 w 254"/>
                <a:gd name="T15" fmla="*/ 61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4" h="63">
                  <a:moveTo>
                    <a:pt x="3" y="61"/>
                  </a:moveTo>
                  <a:cubicBezTo>
                    <a:pt x="39" y="2"/>
                    <a:pt x="39" y="2"/>
                    <a:pt x="39" y="2"/>
                  </a:cubicBezTo>
                  <a:cubicBezTo>
                    <a:pt x="247" y="63"/>
                    <a:pt x="247" y="63"/>
                    <a:pt x="247" y="63"/>
                  </a:cubicBezTo>
                  <a:cubicBezTo>
                    <a:pt x="254" y="63"/>
                    <a:pt x="254" y="63"/>
                    <a:pt x="254" y="63"/>
                  </a:cubicBezTo>
                  <a:cubicBezTo>
                    <a:pt x="39" y="0"/>
                    <a:pt x="39" y="0"/>
                    <a:pt x="39" y="0"/>
                  </a:cubicBezTo>
                  <a:cubicBezTo>
                    <a:pt x="38" y="0"/>
                    <a:pt x="38" y="0"/>
                    <a:pt x="38" y="0"/>
                  </a:cubicBezTo>
                  <a:cubicBezTo>
                    <a:pt x="0" y="61"/>
                    <a:pt x="0" y="61"/>
                    <a:pt x="0" y="61"/>
                  </a:cubicBezTo>
                  <a:lnTo>
                    <a:pt x="3" y="61"/>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4" name="Freeform 27"/>
            <p:cNvSpPr>
              <a:spLocks noEditPoints="1"/>
            </p:cNvSpPr>
            <p:nvPr/>
          </p:nvSpPr>
          <p:spPr bwMode="auto">
            <a:xfrm>
              <a:off x="6085" y="2190"/>
              <a:ext cx="981" cy="804"/>
            </a:xfrm>
            <a:custGeom>
              <a:avLst/>
              <a:gdLst>
                <a:gd name="T0" fmla="*/ 398 w 399"/>
                <a:gd name="T1" fmla="*/ 326 h 326"/>
                <a:gd name="T2" fmla="*/ 398 w 399"/>
                <a:gd name="T3" fmla="*/ 326 h 326"/>
                <a:gd name="T4" fmla="*/ 1 w 399"/>
                <a:gd name="T5" fmla="*/ 167 h 326"/>
                <a:gd name="T6" fmla="*/ 1 w 399"/>
                <a:gd name="T7" fmla="*/ 166 h 326"/>
                <a:gd name="T8" fmla="*/ 1 w 399"/>
                <a:gd name="T9" fmla="*/ 166 h 326"/>
                <a:gd name="T10" fmla="*/ 202 w 399"/>
                <a:gd name="T11" fmla="*/ 0 h 326"/>
                <a:gd name="T12" fmla="*/ 202 w 399"/>
                <a:gd name="T13" fmla="*/ 0 h 326"/>
                <a:gd name="T14" fmla="*/ 203 w 399"/>
                <a:gd name="T15" fmla="*/ 0 h 326"/>
                <a:gd name="T16" fmla="*/ 399 w 399"/>
                <a:gd name="T17" fmla="*/ 325 h 326"/>
                <a:gd name="T18" fmla="*/ 399 w 399"/>
                <a:gd name="T19" fmla="*/ 326 h 326"/>
                <a:gd name="T20" fmla="*/ 398 w 399"/>
                <a:gd name="T21" fmla="*/ 326 h 326"/>
                <a:gd name="T22" fmla="*/ 3 w 399"/>
                <a:gd name="T23" fmla="*/ 166 h 326"/>
                <a:gd name="T24" fmla="*/ 396 w 399"/>
                <a:gd name="T25" fmla="*/ 324 h 326"/>
                <a:gd name="T26" fmla="*/ 202 w 399"/>
                <a:gd name="T27" fmla="*/ 2 h 326"/>
                <a:gd name="T28" fmla="*/ 3 w 399"/>
                <a:gd name="T29" fmla="*/ 166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9" h="326">
                  <a:moveTo>
                    <a:pt x="398" y="326"/>
                  </a:moveTo>
                  <a:cubicBezTo>
                    <a:pt x="398" y="326"/>
                    <a:pt x="398" y="326"/>
                    <a:pt x="398" y="326"/>
                  </a:cubicBezTo>
                  <a:cubicBezTo>
                    <a:pt x="1" y="167"/>
                    <a:pt x="1" y="167"/>
                    <a:pt x="1" y="167"/>
                  </a:cubicBezTo>
                  <a:cubicBezTo>
                    <a:pt x="1" y="167"/>
                    <a:pt x="1" y="167"/>
                    <a:pt x="1" y="166"/>
                  </a:cubicBezTo>
                  <a:cubicBezTo>
                    <a:pt x="0" y="166"/>
                    <a:pt x="1" y="166"/>
                    <a:pt x="1" y="166"/>
                  </a:cubicBezTo>
                  <a:cubicBezTo>
                    <a:pt x="202" y="0"/>
                    <a:pt x="202" y="0"/>
                    <a:pt x="202" y="0"/>
                  </a:cubicBezTo>
                  <a:cubicBezTo>
                    <a:pt x="202" y="0"/>
                    <a:pt x="202" y="0"/>
                    <a:pt x="202" y="0"/>
                  </a:cubicBezTo>
                  <a:cubicBezTo>
                    <a:pt x="203" y="0"/>
                    <a:pt x="203" y="0"/>
                    <a:pt x="203" y="0"/>
                  </a:cubicBezTo>
                  <a:cubicBezTo>
                    <a:pt x="399" y="325"/>
                    <a:pt x="399" y="325"/>
                    <a:pt x="399" y="325"/>
                  </a:cubicBezTo>
                  <a:cubicBezTo>
                    <a:pt x="399" y="325"/>
                    <a:pt x="399" y="326"/>
                    <a:pt x="399" y="326"/>
                  </a:cubicBezTo>
                  <a:cubicBezTo>
                    <a:pt x="399" y="326"/>
                    <a:pt x="398" y="326"/>
                    <a:pt x="398" y="326"/>
                  </a:cubicBezTo>
                  <a:close/>
                  <a:moveTo>
                    <a:pt x="3" y="166"/>
                  </a:moveTo>
                  <a:cubicBezTo>
                    <a:pt x="396" y="324"/>
                    <a:pt x="396" y="324"/>
                    <a:pt x="396" y="324"/>
                  </a:cubicBezTo>
                  <a:cubicBezTo>
                    <a:pt x="202" y="2"/>
                    <a:pt x="202" y="2"/>
                    <a:pt x="202" y="2"/>
                  </a:cubicBezTo>
                  <a:lnTo>
                    <a:pt x="3" y="166"/>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5" name="Freeform 28"/>
            <p:cNvSpPr>
              <a:spLocks noEditPoints="1"/>
            </p:cNvSpPr>
            <p:nvPr/>
          </p:nvSpPr>
          <p:spPr bwMode="auto">
            <a:xfrm>
              <a:off x="6579" y="2007"/>
              <a:ext cx="487" cy="987"/>
            </a:xfrm>
            <a:custGeom>
              <a:avLst/>
              <a:gdLst>
                <a:gd name="T0" fmla="*/ 197 w 198"/>
                <a:gd name="T1" fmla="*/ 400 h 400"/>
                <a:gd name="T2" fmla="*/ 196 w 198"/>
                <a:gd name="T3" fmla="*/ 400 h 400"/>
                <a:gd name="T4" fmla="*/ 0 w 198"/>
                <a:gd name="T5" fmla="*/ 75 h 400"/>
                <a:gd name="T6" fmla="*/ 0 w 198"/>
                <a:gd name="T7" fmla="*/ 74 h 400"/>
                <a:gd name="T8" fmla="*/ 1 w 198"/>
                <a:gd name="T9" fmla="*/ 74 h 400"/>
                <a:gd name="T10" fmla="*/ 165 w 198"/>
                <a:gd name="T11" fmla="*/ 0 h 400"/>
                <a:gd name="T12" fmla="*/ 166 w 198"/>
                <a:gd name="T13" fmla="*/ 0 h 400"/>
                <a:gd name="T14" fmla="*/ 167 w 198"/>
                <a:gd name="T15" fmla="*/ 1 h 400"/>
                <a:gd name="T16" fmla="*/ 198 w 198"/>
                <a:gd name="T17" fmla="*/ 399 h 400"/>
                <a:gd name="T18" fmla="*/ 197 w 198"/>
                <a:gd name="T19" fmla="*/ 400 h 400"/>
                <a:gd name="T20" fmla="*/ 197 w 198"/>
                <a:gd name="T21" fmla="*/ 400 h 400"/>
                <a:gd name="T22" fmla="*/ 3 w 198"/>
                <a:gd name="T23" fmla="*/ 75 h 400"/>
                <a:gd name="T24" fmla="*/ 196 w 198"/>
                <a:gd name="T25" fmla="*/ 396 h 400"/>
                <a:gd name="T26" fmla="*/ 165 w 198"/>
                <a:gd name="T27" fmla="*/ 3 h 400"/>
                <a:gd name="T28" fmla="*/ 3 w 198"/>
                <a:gd name="T29" fmla="*/ 75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8" h="400">
                  <a:moveTo>
                    <a:pt x="197" y="400"/>
                  </a:moveTo>
                  <a:cubicBezTo>
                    <a:pt x="197" y="400"/>
                    <a:pt x="196" y="400"/>
                    <a:pt x="196" y="400"/>
                  </a:cubicBezTo>
                  <a:cubicBezTo>
                    <a:pt x="0" y="75"/>
                    <a:pt x="0" y="75"/>
                    <a:pt x="0" y="75"/>
                  </a:cubicBezTo>
                  <a:cubicBezTo>
                    <a:pt x="0" y="75"/>
                    <a:pt x="0" y="75"/>
                    <a:pt x="0" y="74"/>
                  </a:cubicBezTo>
                  <a:cubicBezTo>
                    <a:pt x="0" y="74"/>
                    <a:pt x="1" y="74"/>
                    <a:pt x="1" y="74"/>
                  </a:cubicBezTo>
                  <a:cubicBezTo>
                    <a:pt x="165" y="0"/>
                    <a:pt x="165" y="0"/>
                    <a:pt x="165" y="0"/>
                  </a:cubicBezTo>
                  <a:cubicBezTo>
                    <a:pt x="166" y="0"/>
                    <a:pt x="166" y="0"/>
                    <a:pt x="166" y="0"/>
                  </a:cubicBezTo>
                  <a:cubicBezTo>
                    <a:pt x="167" y="1"/>
                    <a:pt x="167" y="1"/>
                    <a:pt x="167" y="1"/>
                  </a:cubicBezTo>
                  <a:cubicBezTo>
                    <a:pt x="198" y="399"/>
                    <a:pt x="198" y="399"/>
                    <a:pt x="198" y="399"/>
                  </a:cubicBezTo>
                  <a:cubicBezTo>
                    <a:pt x="198" y="400"/>
                    <a:pt x="198" y="400"/>
                    <a:pt x="197" y="400"/>
                  </a:cubicBezTo>
                  <a:cubicBezTo>
                    <a:pt x="197" y="400"/>
                    <a:pt x="197" y="400"/>
                    <a:pt x="197" y="400"/>
                  </a:cubicBezTo>
                  <a:close/>
                  <a:moveTo>
                    <a:pt x="3" y="75"/>
                  </a:moveTo>
                  <a:cubicBezTo>
                    <a:pt x="196" y="396"/>
                    <a:pt x="196" y="396"/>
                    <a:pt x="196" y="396"/>
                  </a:cubicBezTo>
                  <a:cubicBezTo>
                    <a:pt x="165" y="3"/>
                    <a:pt x="165" y="3"/>
                    <a:pt x="165" y="3"/>
                  </a:cubicBezTo>
                  <a:lnTo>
                    <a:pt x="3" y="75"/>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6" name="Freeform 29"/>
            <p:cNvSpPr>
              <a:spLocks noEditPoints="1"/>
            </p:cNvSpPr>
            <p:nvPr/>
          </p:nvSpPr>
          <p:spPr bwMode="auto">
            <a:xfrm>
              <a:off x="6985" y="2005"/>
              <a:ext cx="342" cy="989"/>
            </a:xfrm>
            <a:custGeom>
              <a:avLst/>
              <a:gdLst>
                <a:gd name="T0" fmla="*/ 32 w 139"/>
                <a:gd name="T1" fmla="*/ 401 h 401"/>
                <a:gd name="T2" fmla="*/ 32 w 139"/>
                <a:gd name="T3" fmla="*/ 401 h 401"/>
                <a:gd name="T4" fmla="*/ 31 w 139"/>
                <a:gd name="T5" fmla="*/ 401 h 401"/>
                <a:gd name="T6" fmla="*/ 0 w 139"/>
                <a:gd name="T7" fmla="*/ 2 h 401"/>
                <a:gd name="T8" fmla="*/ 0 w 139"/>
                <a:gd name="T9" fmla="*/ 2 h 401"/>
                <a:gd name="T10" fmla="*/ 1 w 139"/>
                <a:gd name="T11" fmla="*/ 1 h 401"/>
                <a:gd name="T12" fmla="*/ 138 w 139"/>
                <a:gd name="T13" fmla="*/ 0 h 401"/>
                <a:gd name="T14" fmla="*/ 139 w 139"/>
                <a:gd name="T15" fmla="*/ 0 h 401"/>
                <a:gd name="T16" fmla="*/ 139 w 139"/>
                <a:gd name="T17" fmla="*/ 1 h 401"/>
                <a:gd name="T18" fmla="*/ 33 w 139"/>
                <a:gd name="T19" fmla="*/ 401 h 401"/>
                <a:gd name="T20" fmla="*/ 32 w 139"/>
                <a:gd name="T21" fmla="*/ 401 h 401"/>
                <a:gd name="T22" fmla="*/ 2 w 139"/>
                <a:gd name="T23" fmla="*/ 3 h 401"/>
                <a:gd name="T24" fmla="*/ 33 w 139"/>
                <a:gd name="T25" fmla="*/ 395 h 401"/>
                <a:gd name="T26" fmla="*/ 137 w 139"/>
                <a:gd name="T27" fmla="*/ 2 h 401"/>
                <a:gd name="T28" fmla="*/ 2 w 139"/>
                <a:gd name="T29" fmla="*/ 3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9" h="401">
                  <a:moveTo>
                    <a:pt x="32" y="401"/>
                  </a:moveTo>
                  <a:cubicBezTo>
                    <a:pt x="32" y="401"/>
                    <a:pt x="32" y="401"/>
                    <a:pt x="32" y="401"/>
                  </a:cubicBezTo>
                  <a:cubicBezTo>
                    <a:pt x="32" y="401"/>
                    <a:pt x="31" y="401"/>
                    <a:pt x="31" y="401"/>
                  </a:cubicBezTo>
                  <a:cubicBezTo>
                    <a:pt x="0" y="2"/>
                    <a:pt x="0" y="2"/>
                    <a:pt x="0" y="2"/>
                  </a:cubicBezTo>
                  <a:cubicBezTo>
                    <a:pt x="0" y="2"/>
                    <a:pt x="0" y="2"/>
                    <a:pt x="0" y="2"/>
                  </a:cubicBezTo>
                  <a:cubicBezTo>
                    <a:pt x="0" y="1"/>
                    <a:pt x="1" y="1"/>
                    <a:pt x="1" y="1"/>
                  </a:cubicBezTo>
                  <a:cubicBezTo>
                    <a:pt x="138" y="0"/>
                    <a:pt x="138" y="0"/>
                    <a:pt x="138" y="0"/>
                  </a:cubicBezTo>
                  <a:cubicBezTo>
                    <a:pt x="138" y="0"/>
                    <a:pt x="138" y="0"/>
                    <a:pt x="139" y="0"/>
                  </a:cubicBezTo>
                  <a:cubicBezTo>
                    <a:pt x="139" y="1"/>
                    <a:pt x="139" y="1"/>
                    <a:pt x="139" y="1"/>
                  </a:cubicBezTo>
                  <a:cubicBezTo>
                    <a:pt x="33" y="401"/>
                    <a:pt x="33" y="401"/>
                    <a:pt x="33" y="401"/>
                  </a:cubicBezTo>
                  <a:cubicBezTo>
                    <a:pt x="33" y="401"/>
                    <a:pt x="33" y="401"/>
                    <a:pt x="32" y="401"/>
                  </a:cubicBezTo>
                  <a:close/>
                  <a:moveTo>
                    <a:pt x="2" y="3"/>
                  </a:moveTo>
                  <a:cubicBezTo>
                    <a:pt x="33" y="395"/>
                    <a:pt x="33" y="395"/>
                    <a:pt x="33" y="395"/>
                  </a:cubicBezTo>
                  <a:cubicBezTo>
                    <a:pt x="137" y="2"/>
                    <a:pt x="137" y="2"/>
                    <a:pt x="137" y="2"/>
                  </a:cubicBezTo>
                  <a:lnTo>
                    <a:pt x="2" y="3"/>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7" name="Freeform 30"/>
            <p:cNvSpPr/>
            <p:nvPr/>
          </p:nvSpPr>
          <p:spPr bwMode="auto">
            <a:xfrm>
              <a:off x="7061" y="2905"/>
              <a:ext cx="802" cy="323"/>
            </a:xfrm>
            <a:custGeom>
              <a:avLst/>
              <a:gdLst>
                <a:gd name="T0" fmla="*/ 326 w 326"/>
                <a:gd name="T1" fmla="*/ 52 h 131"/>
                <a:gd name="T2" fmla="*/ 124 w 326"/>
                <a:gd name="T3" fmla="*/ 129 h 131"/>
                <a:gd name="T4" fmla="*/ 4 w 326"/>
                <a:gd name="T5" fmla="*/ 36 h 131"/>
                <a:gd name="T6" fmla="*/ 326 w 326"/>
                <a:gd name="T7" fmla="*/ 2 h 131"/>
                <a:gd name="T8" fmla="*/ 326 w 326"/>
                <a:gd name="T9" fmla="*/ 0 h 131"/>
                <a:gd name="T10" fmla="*/ 1 w 326"/>
                <a:gd name="T11" fmla="*/ 35 h 131"/>
                <a:gd name="T12" fmla="*/ 0 w 326"/>
                <a:gd name="T13" fmla="*/ 35 h 131"/>
                <a:gd name="T14" fmla="*/ 1 w 326"/>
                <a:gd name="T15" fmla="*/ 36 h 131"/>
                <a:gd name="T16" fmla="*/ 124 w 326"/>
                <a:gd name="T17" fmla="*/ 131 h 131"/>
                <a:gd name="T18" fmla="*/ 124 w 326"/>
                <a:gd name="T19" fmla="*/ 131 h 131"/>
                <a:gd name="T20" fmla="*/ 124 w 326"/>
                <a:gd name="T21" fmla="*/ 131 h 131"/>
                <a:gd name="T22" fmla="*/ 326 w 326"/>
                <a:gd name="T23" fmla="*/ 54 h 131"/>
                <a:gd name="T24" fmla="*/ 326 w 326"/>
                <a:gd name="T25" fmla="*/ 5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6" h="131">
                  <a:moveTo>
                    <a:pt x="326" y="52"/>
                  </a:moveTo>
                  <a:cubicBezTo>
                    <a:pt x="124" y="129"/>
                    <a:pt x="124" y="129"/>
                    <a:pt x="124" y="129"/>
                  </a:cubicBezTo>
                  <a:cubicBezTo>
                    <a:pt x="4" y="36"/>
                    <a:pt x="4" y="36"/>
                    <a:pt x="4" y="36"/>
                  </a:cubicBezTo>
                  <a:cubicBezTo>
                    <a:pt x="326" y="2"/>
                    <a:pt x="326" y="2"/>
                    <a:pt x="326" y="2"/>
                  </a:cubicBezTo>
                  <a:cubicBezTo>
                    <a:pt x="326" y="0"/>
                    <a:pt x="326" y="0"/>
                    <a:pt x="326" y="0"/>
                  </a:cubicBezTo>
                  <a:cubicBezTo>
                    <a:pt x="1" y="35"/>
                    <a:pt x="1" y="35"/>
                    <a:pt x="1" y="35"/>
                  </a:cubicBezTo>
                  <a:cubicBezTo>
                    <a:pt x="1" y="35"/>
                    <a:pt x="0" y="35"/>
                    <a:pt x="0" y="35"/>
                  </a:cubicBezTo>
                  <a:cubicBezTo>
                    <a:pt x="0" y="36"/>
                    <a:pt x="0" y="36"/>
                    <a:pt x="1" y="36"/>
                  </a:cubicBezTo>
                  <a:cubicBezTo>
                    <a:pt x="124" y="131"/>
                    <a:pt x="124" y="131"/>
                    <a:pt x="124" y="131"/>
                  </a:cubicBezTo>
                  <a:cubicBezTo>
                    <a:pt x="124" y="131"/>
                    <a:pt x="124" y="131"/>
                    <a:pt x="124" y="131"/>
                  </a:cubicBezTo>
                  <a:cubicBezTo>
                    <a:pt x="124" y="131"/>
                    <a:pt x="124" y="131"/>
                    <a:pt x="124" y="131"/>
                  </a:cubicBezTo>
                  <a:cubicBezTo>
                    <a:pt x="326" y="54"/>
                    <a:pt x="326" y="54"/>
                    <a:pt x="326" y="54"/>
                  </a:cubicBezTo>
                  <a:lnTo>
                    <a:pt x="326" y="52"/>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8" name="Freeform 31"/>
            <p:cNvSpPr>
              <a:spLocks noEditPoints="1"/>
            </p:cNvSpPr>
            <p:nvPr/>
          </p:nvSpPr>
          <p:spPr bwMode="auto">
            <a:xfrm>
              <a:off x="6985" y="1687"/>
              <a:ext cx="342" cy="325"/>
            </a:xfrm>
            <a:custGeom>
              <a:avLst/>
              <a:gdLst>
                <a:gd name="T0" fmla="*/ 1 w 139"/>
                <a:gd name="T1" fmla="*/ 132 h 132"/>
                <a:gd name="T2" fmla="*/ 0 w 139"/>
                <a:gd name="T3" fmla="*/ 132 h 132"/>
                <a:gd name="T4" fmla="*/ 0 w 139"/>
                <a:gd name="T5" fmla="*/ 130 h 132"/>
                <a:gd name="T6" fmla="*/ 137 w 139"/>
                <a:gd name="T7" fmla="*/ 0 h 132"/>
                <a:gd name="T8" fmla="*/ 138 w 139"/>
                <a:gd name="T9" fmla="*/ 0 h 132"/>
                <a:gd name="T10" fmla="*/ 138 w 139"/>
                <a:gd name="T11" fmla="*/ 1 h 132"/>
                <a:gd name="T12" fmla="*/ 139 w 139"/>
                <a:gd name="T13" fmla="*/ 130 h 132"/>
                <a:gd name="T14" fmla="*/ 138 w 139"/>
                <a:gd name="T15" fmla="*/ 131 h 132"/>
                <a:gd name="T16" fmla="*/ 1 w 139"/>
                <a:gd name="T17" fmla="*/ 132 h 132"/>
                <a:gd name="T18" fmla="*/ 1 w 139"/>
                <a:gd name="T19" fmla="*/ 132 h 132"/>
                <a:gd name="T20" fmla="*/ 136 w 139"/>
                <a:gd name="T21" fmla="*/ 3 h 132"/>
                <a:gd name="T22" fmla="*/ 3 w 139"/>
                <a:gd name="T23" fmla="*/ 130 h 132"/>
                <a:gd name="T24" fmla="*/ 137 w 139"/>
                <a:gd name="T25" fmla="*/ 129 h 132"/>
                <a:gd name="T26" fmla="*/ 136 w 139"/>
                <a:gd name="T27" fmla="*/ 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 h="132">
                  <a:moveTo>
                    <a:pt x="1" y="132"/>
                  </a:moveTo>
                  <a:cubicBezTo>
                    <a:pt x="0" y="132"/>
                    <a:pt x="0" y="132"/>
                    <a:pt x="0" y="132"/>
                  </a:cubicBezTo>
                  <a:cubicBezTo>
                    <a:pt x="0" y="131"/>
                    <a:pt x="0" y="131"/>
                    <a:pt x="0" y="130"/>
                  </a:cubicBezTo>
                  <a:cubicBezTo>
                    <a:pt x="137" y="0"/>
                    <a:pt x="137" y="0"/>
                    <a:pt x="137" y="0"/>
                  </a:cubicBezTo>
                  <a:cubicBezTo>
                    <a:pt x="137" y="0"/>
                    <a:pt x="137" y="0"/>
                    <a:pt x="138" y="0"/>
                  </a:cubicBezTo>
                  <a:cubicBezTo>
                    <a:pt x="138" y="0"/>
                    <a:pt x="138" y="0"/>
                    <a:pt x="138" y="1"/>
                  </a:cubicBezTo>
                  <a:cubicBezTo>
                    <a:pt x="139" y="130"/>
                    <a:pt x="139" y="130"/>
                    <a:pt x="139" y="130"/>
                  </a:cubicBezTo>
                  <a:cubicBezTo>
                    <a:pt x="139" y="131"/>
                    <a:pt x="138" y="131"/>
                    <a:pt x="138" y="131"/>
                  </a:cubicBezTo>
                  <a:cubicBezTo>
                    <a:pt x="1" y="132"/>
                    <a:pt x="1" y="132"/>
                    <a:pt x="1" y="132"/>
                  </a:cubicBezTo>
                  <a:cubicBezTo>
                    <a:pt x="1" y="132"/>
                    <a:pt x="1" y="132"/>
                    <a:pt x="1" y="132"/>
                  </a:cubicBezTo>
                  <a:close/>
                  <a:moveTo>
                    <a:pt x="136" y="3"/>
                  </a:moveTo>
                  <a:cubicBezTo>
                    <a:pt x="3" y="130"/>
                    <a:pt x="3" y="130"/>
                    <a:pt x="3" y="130"/>
                  </a:cubicBezTo>
                  <a:cubicBezTo>
                    <a:pt x="137" y="129"/>
                    <a:pt x="137" y="129"/>
                    <a:pt x="137" y="129"/>
                  </a:cubicBezTo>
                  <a:lnTo>
                    <a:pt x="136" y="3"/>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9" name="Freeform 32"/>
            <p:cNvSpPr/>
            <p:nvPr/>
          </p:nvSpPr>
          <p:spPr bwMode="auto">
            <a:xfrm>
              <a:off x="7319" y="210"/>
              <a:ext cx="556" cy="1482"/>
            </a:xfrm>
            <a:custGeom>
              <a:avLst/>
              <a:gdLst>
                <a:gd name="T0" fmla="*/ 225 w 226"/>
                <a:gd name="T1" fmla="*/ 491 h 601"/>
                <a:gd name="T2" fmla="*/ 2 w 226"/>
                <a:gd name="T3" fmla="*/ 598 h 601"/>
                <a:gd name="T4" fmla="*/ 2 w 226"/>
                <a:gd name="T5" fmla="*/ 4 h 601"/>
                <a:gd name="T6" fmla="*/ 226 w 226"/>
                <a:gd name="T7" fmla="*/ 298 h 601"/>
                <a:gd name="T8" fmla="*/ 226 w 226"/>
                <a:gd name="T9" fmla="*/ 295 h 601"/>
                <a:gd name="T10" fmla="*/ 1 w 226"/>
                <a:gd name="T11" fmla="*/ 1 h 601"/>
                <a:gd name="T12" fmla="*/ 0 w 226"/>
                <a:gd name="T13" fmla="*/ 1 h 601"/>
                <a:gd name="T14" fmla="*/ 0 w 226"/>
                <a:gd name="T15" fmla="*/ 1 h 601"/>
                <a:gd name="T16" fmla="*/ 0 w 226"/>
                <a:gd name="T17" fmla="*/ 600 h 601"/>
                <a:gd name="T18" fmla="*/ 1 w 226"/>
                <a:gd name="T19" fmla="*/ 600 h 601"/>
                <a:gd name="T20" fmla="*/ 1 w 226"/>
                <a:gd name="T21" fmla="*/ 601 h 601"/>
                <a:gd name="T22" fmla="*/ 2 w 226"/>
                <a:gd name="T23" fmla="*/ 601 h 601"/>
                <a:gd name="T24" fmla="*/ 225 w 226"/>
                <a:gd name="T25" fmla="*/ 493 h 601"/>
                <a:gd name="T26" fmla="*/ 225 w 226"/>
                <a:gd name="T27" fmla="*/ 491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6" h="601">
                  <a:moveTo>
                    <a:pt x="225" y="491"/>
                  </a:moveTo>
                  <a:cubicBezTo>
                    <a:pt x="2" y="598"/>
                    <a:pt x="2" y="598"/>
                    <a:pt x="2" y="598"/>
                  </a:cubicBezTo>
                  <a:cubicBezTo>
                    <a:pt x="2" y="4"/>
                    <a:pt x="2" y="4"/>
                    <a:pt x="2" y="4"/>
                  </a:cubicBezTo>
                  <a:cubicBezTo>
                    <a:pt x="226" y="298"/>
                    <a:pt x="226" y="298"/>
                    <a:pt x="226" y="298"/>
                  </a:cubicBezTo>
                  <a:cubicBezTo>
                    <a:pt x="226" y="295"/>
                    <a:pt x="226" y="295"/>
                    <a:pt x="226" y="295"/>
                  </a:cubicBezTo>
                  <a:cubicBezTo>
                    <a:pt x="1" y="1"/>
                    <a:pt x="1" y="1"/>
                    <a:pt x="1" y="1"/>
                  </a:cubicBezTo>
                  <a:cubicBezTo>
                    <a:pt x="1" y="1"/>
                    <a:pt x="1" y="0"/>
                    <a:pt x="0" y="1"/>
                  </a:cubicBezTo>
                  <a:cubicBezTo>
                    <a:pt x="0" y="1"/>
                    <a:pt x="0" y="1"/>
                    <a:pt x="0" y="1"/>
                  </a:cubicBezTo>
                  <a:cubicBezTo>
                    <a:pt x="0" y="600"/>
                    <a:pt x="0" y="600"/>
                    <a:pt x="0" y="600"/>
                  </a:cubicBezTo>
                  <a:cubicBezTo>
                    <a:pt x="0" y="600"/>
                    <a:pt x="1" y="600"/>
                    <a:pt x="1" y="600"/>
                  </a:cubicBezTo>
                  <a:cubicBezTo>
                    <a:pt x="1" y="601"/>
                    <a:pt x="1" y="601"/>
                    <a:pt x="1" y="601"/>
                  </a:cubicBezTo>
                  <a:cubicBezTo>
                    <a:pt x="1" y="601"/>
                    <a:pt x="2" y="601"/>
                    <a:pt x="2" y="601"/>
                  </a:cubicBezTo>
                  <a:cubicBezTo>
                    <a:pt x="225" y="493"/>
                    <a:pt x="225" y="493"/>
                    <a:pt x="225" y="493"/>
                  </a:cubicBezTo>
                  <a:lnTo>
                    <a:pt x="225" y="491"/>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0" name="Freeform 33"/>
            <p:cNvSpPr>
              <a:spLocks noEditPoints="1"/>
            </p:cNvSpPr>
            <p:nvPr/>
          </p:nvSpPr>
          <p:spPr bwMode="auto">
            <a:xfrm>
              <a:off x="7319" y="1687"/>
              <a:ext cx="448" cy="323"/>
            </a:xfrm>
            <a:custGeom>
              <a:avLst/>
              <a:gdLst>
                <a:gd name="T0" fmla="*/ 2 w 182"/>
                <a:gd name="T1" fmla="*/ 131 h 131"/>
                <a:gd name="T2" fmla="*/ 1 w 182"/>
                <a:gd name="T3" fmla="*/ 131 h 131"/>
                <a:gd name="T4" fmla="*/ 1 w 182"/>
                <a:gd name="T5" fmla="*/ 130 h 131"/>
                <a:gd name="T6" fmla="*/ 0 w 182"/>
                <a:gd name="T7" fmla="*/ 1 h 131"/>
                <a:gd name="T8" fmla="*/ 1 w 182"/>
                <a:gd name="T9" fmla="*/ 0 h 131"/>
                <a:gd name="T10" fmla="*/ 1 w 182"/>
                <a:gd name="T11" fmla="*/ 0 h 131"/>
                <a:gd name="T12" fmla="*/ 182 w 182"/>
                <a:gd name="T13" fmla="*/ 20 h 131"/>
                <a:gd name="T14" fmla="*/ 182 w 182"/>
                <a:gd name="T15" fmla="*/ 21 h 131"/>
                <a:gd name="T16" fmla="*/ 182 w 182"/>
                <a:gd name="T17" fmla="*/ 22 h 131"/>
                <a:gd name="T18" fmla="*/ 2 w 182"/>
                <a:gd name="T19" fmla="*/ 131 h 131"/>
                <a:gd name="T20" fmla="*/ 2 w 182"/>
                <a:gd name="T21" fmla="*/ 131 h 131"/>
                <a:gd name="T22" fmla="*/ 2 w 182"/>
                <a:gd name="T23" fmla="*/ 2 h 131"/>
                <a:gd name="T24" fmla="*/ 3 w 182"/>
                <a:gd name="T25" fmla="*/ 128 h 131"/>
                <a:gd name="T26" fmla="*/ 179 w 182"/>
                <a:gd name="T27" fmla="*/ 22 h 131"/>
                <a:gd name="T28" fmla="*/ 2 w 182"/>
                <a:gd name="T29" fmla="*/ 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2" h="131">
                  <a:moveTo>
                    <a:pt x="2" y="131"/>
                  </a:moveTo>
                  <a:cubicBezTo>
                    <a:pt x="2" y="131"/>
                    <a:pt x="2" y="131"/>
                    <a:pt x="1" y="131"/>
                  </a:cubicBezTo>
                  <a:cubicBezTo>
                    <a:pt x="1" y="131"/>
                    <a:pt x="1" y="130"/>
                    <a:pt x="1" y="130"/>
                  </a:cubicBezTo>
                  <a:cubicBezTo>
                    <a:pt x="0" y="1"/>
                    <a:pt x="0" y="1"/>
                    <a:pt x="0" y="1"/>
                  </a:cubicBezTo>
                  <a:cubicBezTo>
                    <a:pt x="0" y="0"/>
                    <a:pt x="0" y="0"/>
                    <a:pt x="1" y="0"/>
                  </a:cubicBezTo>
                  <a:cubicBezTo>
                    <a:pt x="1" y="0"/>
                    <a:pt x="1" y="0"/>
                    <a:pt x="1" y="0"/>
                  </a:cubicBezTo>
                  <a:cubicBezTo>
                    <a:pt x="182" y="20"/>
                    <a:pt x="182" y="20"/>
                    <a:pt x="182" y="20"/>
                  </a:cubicBezTo>
                  <a:cubicBezTo>
                    <a:pt x="182" y="20"/>
                    <a:pt x="182" y="21"/>
                    <a:pt x="182" y="21"/>
                  </a:cubicBezTo>
                  <a:cubicBezTo>
                    <a:pt x="182" y="21"/>
                    <a:pt x="182" y="22"/>
                    <a:pt x="182" y="22"/>
                  </a:cubicBezTo>
                  <a:cubicBezTo>
                    <a:pt x="2" y="131"/>
                    <a:pt x="2" y="131"/>
                    <a:pt x="2" y="131"/>
                  </a:cubicBezTo>
                  <a:cubicBezTo>
                    <a:pt x="2" y="131"/>
                    <a:pt x="2" y="131"/>
                    <a:pt x="2" y="131"/>
                  </a:cubicBezTo>
                  <a:close/>
                  <a:moveTo>
                    <a:pt x="2" y="2"/>
                  </a:moveTo>
                  <a:cubicBezTo>
                    <a:pt x="3" y="128"/>
                    <a:pt x="3" y="128"/>
                    <a:pt x="3" y="128"/>
                  </a:cubicBezTo>
                  <a:cubicBezTo>
                    <a:pt x="179" y="22"/>
                    <a:pt x="179" y="22"/>
                    <a:pt x="179" y="22"/>
                  </a:cubicBezTo>
                  <a:lnTo>
                    <a:pt x="2" y="2"/>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1" name="Freeform 34"/>
            <p:cNvSpPr/>
            <p:nvPr/>
          </p:nvSpPr>
          <p:spPr bwMode="auto">
            <a:xfrm>
              <a:off x="7319" y="1420"/>
              <a:ext cx="554" cy="321"/>
            </a:xfrm>
            <a:custGeom>
              <a:avLst/>
              <a:gdLst>
                <a:gd name="T0" fmla="*/ 224 w 225"/>
                <a:gd name="T1" fmla="*/ 77 h 130"/>
                <a:gd name="T2" fmla="*/ 181 w 225"/>
                <a:gd name="T3" fmla="*/ 128 h 130"/>
                <a:gd name="T4" fmla="*/ 5 w 225"/>
                <a:gd name="T5" fmla="*/ 108 h 130"/>
                <a:gd name="T6" fmla="*/ 225 w 225"/>
                <a:gd name="T7" fmla="*/ 2 h 130"/>
                <a:gd name="T8" fmla="*/ 225 w 225"/>
                <a:gd name="T9" fmla="*/ 0 h 130"/>
                <a:gd name="T10" fmla="*/ 1 w 225"/>
                <a:gd name="T11" fmla="*/ 108 h 130"/>
                <a:gd name="T12" fmla="*/ 0 w 225"/>
                <a:gd name="T13" fmla="*/ 109 h 130"/>
                <a:gd name="T14" fmla="*/ 1 w 225"/>
                <a:gd name="T15" fmla="*/ 110 h 130"/>
                <a:gd name="T16" fmla="*/ 181 w 225"/>
                <a:gd name="T17" fmla="*/ 130 h 130"/>
                <a:gd name="T18" fmla="*/ 181 w 225"/>
                <a:gd name="T19" fmla="*/ 130 h 130"/>
                <a:gd name="T20" fmla="*/ 182 w 225"/>
                <a:gd name="T21" fmla="*/ 130 h 130"/>
                <a:gd name="T22" fmla="*/ 224 w 225"/>
                <a:gd name="T23" fmla="*/ 80 h 130"/>
                <a:gd name="T24" fmla="*/ 224 w 225"/>
                <a:gd name="T25" fmla="*/ 7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5" h="130">
                  <a:moveTo>
                    <a:pt x="224" y="77"/>
                  </a:moveTo>
                  <a:cubicBezTo>
                    <a:pt x="181" y="128"/>
                    <a:pt x="181" y="128"/>
                    <a:pt x="181" y="128"/>
                  </a:cubicBezTo>
                  <a:cubicBezTo>
                    <a:pt x="5" y="108"/>
                    <a:pt x="5" y="108"/>
                    <a:pt x="5" y="108"/>
                  </a:cubicBezTo>
                  <a:cubicBezTo>
                    <a:pt x="225" y="2"/>
                    <a:pt x="225" y="2"/>
                    <a:pt x="225" y="2"/>
                  </a:cubicBezTo>
                  <a:cubicBezTo>
                    <a:pt x="225" y="0"/>
                    <a:pt x="225" y="0"/>
                    <a:pt x="225" y="0"/>
                  </a:cubicBezTo>
                  <a:cubicBezTo>
                    <a:pt x="1" y="108"/>
                    <a:pt x="1" y="108"/>
                    <a:pt x="1" y="108"/>
                  </a:cubicBezTo>
                  <a:cubicBezTo>
                    <a:pt x="0" y="108"/>
                    <a:pt x="0" y="108"/>
                    <a:pt x="0" y="109"/>
                  </a:cubicBezTo>
                  <a:cubicBezTo>
                    <a:pt x="0" y="109"/>
                    <a:pt x="1" y="110"/>
                    <a:pt x="1" y="110"/>
                  </a:cubicBezTo>
                  <a:cubicBezTo>
                    <a:pt x="181" y="130"/>
                    <a:pt x="181" y="130"/>
                    <a:pt x="181" y="130"/>
                  </a:cubicBezTo>
                  <a:cubicBezTo>
                    <a:pt x="181" y="130"/>
                    <a:pt x="181" y="130"/>
                    <a:pt x="181" y="130"/>
                  </a:cubicBezTo>
                  <a:cubicBezTo>
                    <a:pt x="182" y="130"/>
                    <a:pt x="182" y="130"/>
                    <a:pt x="182" y="130"/>
                  </a:cubicBezTo>
                  <a:cubicBezTo>
                    <a:pt x="224" y="80"/>
                    <a:pt x="224" y="80"/>
                    <a:pt x="224" y="80"/>
                  </a:cubicBezTo>
                  <a:lnTo>
                    <a:pt x="224" y="77"/>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2" name="Freeform 35"/>
            <p:cNvSpPr/>
            <p:nvPr/>
          </p:nvSpPr>
          <p:spPr bwMode="auto">
            <a:xfrm>
              <a:off x="7762" y="1610"/>
              <a:ext cx="108" cy="183"/>
            </a:xfrm>
            <a:custGeom>
              <a:avLst/>
              <a:gdLst>
                <a:gd name="T0" fmla="*/ 44 w 44"/>
                <a:gd name="T1" fmla="*/ 72 h 74"/>
                <a:gd name="T2" fmla="*/ 3 w 44"/>
                <a:gd name="T3" fmla="*/ 52 h 74"/>
                <a:gd name="T4" fmla="*/ 44 w 44"/>
                <a:gd name="T5" fmla="*/ 3 h 74"/>
                <a:gd name="T6" fmla="*/ 44 w 44"/>
                <a:gd name="T7" fmla="*/ 0 h 74"/>
                <a:gd name="T8" fmla="*/ 1 w 44"/>
                <a:gd name="T9" fmla="*/ 52 h 74"/>
                <a:gd name="T10" fmla="*/ 0 w 44"/>
                <a:gd name="T11" fmla="*/ 52 h 74"/>
                <a:gd name="T12" fmla="*/ 1 w 44"/>
                <a:gd name="T13" fmla="*/ 53 h 74"/>
                <a:gd name="T14" fmla="*/ 44 w 44"/>
                <a:gd name="T15" fmla="*/ 74 h 74"/>
                <a:gd name="T16" fmla="*/ 44 w 44"/>
                <a:gd name="T17" fmla="*/ 7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74">
                  <a:moveTo>
                    <a:pt x="44" y="72"/>
                  </a:moveTo>
                  <a:cubicBezTo>
                    <a:pt x="3" y="52"/>
                    <a:pt x="3" y="52"/>
                    <a:pt x="3" y="52"/>
                  </a:cubicBezTo>
                  <a:cubicBezTo>
                    <a:pt x="44" y="3"/>
                    <a:pt x="44" y="3"/>
                    <a:pt x="44" y="3"/>
                  </a:cubicBezTo>
                  <a:cubicBezTo>
                    <a:pt x="44" y="0"/>
                    <a:pt x="44" y="0"/>
                    <a:pt x="44" y="0"/>
                  </a:cubicBezTo>
                  <a:cubicBezTo>
                    <a:pt x="1" y="52"/>
                    <a:pt x="1" y="52"/>
                    <a:pt x="1" y="52"/>
                  </a:cubicBezTo>
                  <a:cubicBezTo>
                    <a:pt x="0" y="52"/>
                    <a:pt x="0" y="52"/>
                    <a:pt x="0" y="52"/>
                  </a:cubicBezTo>
                  <a:cubicBezTo>
                    <a:pt x="1" y="53"/>
                    <a:pt x="1" y="53"/>
                    <a:pt x="1" y="53"/>
                  </a:cubicBezTo>
                  <a:cubicBezTo>
                    <a:pt x="44" y="74"/>
                    <a:pt x="44" y="74"/>
                    <a:pt x="44" y="74"/>
                  </a:cubicBezTo>
                  <a:lnTo>
                    <a:pt x="44" y="72"/>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3" name="Freeform 36"/>
            <p:cNvSpPr/>
            <p:nvPr/>
          </p:nvSpPr>
          <p:spPr bwMode="auto">
            <a:xfrm>
              <a:off x="7762" y="1736"/>
              <a:ext cx="108" cy="86"/>
            </a:xfrm>
            <a:custGeom>
              <a:avLst/>
              <a:gdLst>
                <a:gd name="T0" fmla="*/ 44 w 44"/>
                <a:gd name="T1" fmla="*/ 33 h 35"/>
                <a:gd name="T2" fmla="*/ 9 w 44"/>
                <a:gd name="T3" fmla="*/ 6 h 35"/>
                <a:gd name="T4" fmla="*/ 44 w 44"/>
                <a:gd name="T5" fmla="*/ 23 h 35"/>
                <a:gd name="T6" fmla="*/ 44 w 44"/>
                <a:gd name="T7" fmla="*/ 21 h 35"/>
                <a:gd name="T8" fmla="*/ 2 w 44"/>
                <a:gd name="T9" fmla="*/ 0 h 35"/>
                <a:gd name="T10" fmla="*/ 1 w 44"/>
                <a:gd name="T11" fmla="*/ 1 h 35"/>
                <a:gd name="T12" fmla="*/ 1 w 44"/>
                <a:gd name="T13" fmla="*/ 2 h 35"/>
                <a:gd name="T14" fmla="*/ 44 w 44"/>
                <a:gd name="T15" fmla="*/ 35 h 35"/>
                <a:gd name="T16" fmla="*/ 44 w 44"/>
                <a:gd name="T17"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35">
                  <a:moveTo>
                    <a:pt x="44" y="33"/>
                  </a:moveTo>
                  <a:cubicBezTo>
                    <a:pt x="9" y="6"/>
                    <a:pt x="9" y="6"/>
                    <a:pt x="9" y="6"/>
                  </a:cubicBezTo>
                  <a:cubicBezTo>
                    <a:pt x="44" y="23"/>
                    <a:pt x="44" y="23"/>
                    <a:pt x="44" y="23"/>
                  </a:cubicBezTo>
                  <a:cubicBezTo>
                    <a:pt x="44" y="21"/>
                    <a:pt x="44" y="21"/>
                    <a:pt x="44" y="21"/>
                  </a:cubicBezTo>
                  <a:cubicBezTo>
                    <a:pt x="2" y="0"/>
                    <a:pt x="2" y="0"/>
                    <a:pt x="2" y="0"/>
                  </a:cubicBezTo>
                  <a:cubicBezTo>
                    <a:pt x="1" y="0"/>
                    <a:pt x="1" y="0"/>
                    <a:pt x="1" y="1"/>
                  </a:cubicBezTo>
                  <a:cubicBezTo>
                    <a:pt x="0" y="1"/>
                    <a:pt x="0" y="2"/>
                    <a:pt x="1" y="2"/>
                  </a:cubicBezTo>
                  <a:cubicBezTo>
                    <a:pt x="44" y="35"/>
                    <a:pt x="44" y="35"/>
                    <a:pt x="44" y="35"/>
                  </a:cubicBezTo>
                  <a:lnTo>
                    <a:pt x="44" y="33"/>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4" name="Freeform 37"/>
            <p:cNvSpPr/>
            <p:nvPr/>
          </p:nvSpPr>
          <p:spPr bwMode="auto">
            <a:xfrm>
              <a:off x="4816" y="3714"/>
              <a:ext cx="942" cy="638"/>
            </a:xfrm>
            <a:custGeom>
              <a:avLst/>
              <a:gdLst>
                <a:gd name="T0" fmla="*/ 0 w 383"/>
                <a:gd name="T1" fmla="*/ 198 h 259"/>
                <a:gd name="T2" fmla="*/ 209 w 383"/>
                <a:gd name="T3" fmla="*/ 259 h 259"/>
                <a:gd name="T4" fmla="*/ 216 w 383"/>
                <a:gd name="T5" fmla="*/ 259 h 259"/>
                <a:gd name="T6" fmla="*/ 3 w 383"/>
                <a:gd name="T7" fmla="*/ 197 h 259"/>
                <a:gd name="T8" fmla="*/ 380 w 383"/>
                <a:gd name="T9" fmla="*/ 3 h 259"/>
                <a:gd name="T10" fmla="*/ 289 w 383"/>
                <a:gd name="T11" fmla="*/ 259 h 259"/>
                <a:gd name="T12" fmla="*/ 291 w 383"/>
                <a:gd name="T13" fmla="*/ 259 h 259"/>
                <a:gd name="T14" fmla="*/ 383 w 383"/>
                <a:gd name="T15" fmla="*/ 1 h 259"/>
                <a:gd name="T16" fmla="*/ 382 w 383"/>
                <a:gd name="T17" fmla="*/ 0 h 259"/>
                <a:gd name="T18" fmla="*/ 381 w 383"/>
                <a:gd name="T19" fmla="*/ 0 h 259"/>
                <a:gd name="T20" fmla="*/ 0 w 383"/>
                <a:gd name="T21" fmla="*/ 196 h 259"/>
                <a:gd name="T22" fmla="*/ 0 w 383"/>
                <a:gd name="T23" fmla="*/ 197 h 259"/>
                <a:gd name="T24" fmla="*/ 0 w 383"/>
                <a:gd name="T25" fmla="*/ 198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3" h="259">
                  <a:moveTo>
                    <a:pt x="0" y="198"/>
                  </a:moveTo>
                  <a:cubicBezTo>
                    <a:pt x="209" y="259"/>
                    <a:pt x="209" y="259"/>
                    <a:pt x="209" y="259"/>
                  </a:cubicBezTo>
                  <a:cubicBezTo>
                    <a:pt x="216" y="259"/>
                    <a:pt x="216" y="259"/>
                    <a:pt x="216" y="259"/>
                  </a:cubicBezTo>
                  <a:cubicBezTo>
                    <a:pt x="3" y="197"/>
                    <a:pt x="3" y="197"/>
                    <a:pt x="3" y="197"/>
                  </a:cubicBezTo>
                  <a:cubicBezTo>
                    <a:pt x="380" y="3"/>
                    <a:pt x="380" y="3"/>
                    <a:pt x="380" y="3"/>
                  </a:cubicBezTo>
                  <a:cubicBezTo>
                    <a:pt x="289" y="259"/>
                    <a:pt x="289" y="259"/>
                    <a:pt x="289" y="259"/>
                  </a:cubicBezTo>
                  <a:cubicBezTo>
                    <a:pt x="291" y="259"/>
                    <a:pt x="291" y="259"/>
                    <a:pt x="291" y="259"/>
                  </a:cubicBezTo>
                  <a:cubicBezTo>
                    <a:pt x="383" y="1"/>
                    <a:pt x="383" y="1"/>
                    <a:pt x="383" y="1"/>
                  </a:cubicBezTo>
                  <a:cubicBezTo>
                    <a:pt x="383" y="1"/>
                    <a:pt x="383" y="0"/>
                    <a:pt x="382" y="0"/>
                  </a:cubicBezTo>
                  <a:cubicBezTo>
                    <a:pt x="382" y="0"/>
                    <a:pt x="382" y="0"/>
                    <a:pt x="381" y="0"/>
                  </a:cubicBezTo>
                  <a:cubicBezTo>
                    <a:pt x="0" y="196"/>
                    <a:pt x="0" y="196"/>
                    <a:pt x="0" y="196"/>
                  </a:cubicBezTo>
                  <a:cubicBezTo>
                    <a:pt x="0" y="196"/>
                    <a:pt x="0" y="197"/>
                    <a:pt x="0" y="197"/>
                  </a:cubicBezTo>
                  <a:cubicBezTo>
                    <a:pt x="0" y="197"/>
                    <a:pt x="0" y="198"/>
                    <a:pt x="0" y="198"/>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5" name="Freeform 38"/>
            <p:cNvSpPr/>
            <p:nvPr/>
          </p:nvSpPr>
          <p:spPr bwMode="auto">
            <a:xfrm>
              <a:off x="5527" y="3714"/>
              <a:ext cx="846" cy="638"/>
            </a:xfrm>
            <a:custGeom>
              <a:avLst/>
              <a:gdLst>
                <a:gd name="T0" fmla="*/ 2 w 344"/>
                <a:gd name="T1" fmla="*/ 259 h 259"/>
                <a:gd name="T2" fmla="*/ 93 w 344"/>
                <a:gd name="T3" fmla="*/ 2 h 259"/>
                <a:gd name="T4" fmla="*/ 341 w 344"/>
                <a:gd name="T5" fmla="*/ 122 h 259"/>
                <a:gd name="T6" fmla="*/ 36 w 344"/>
                <a:gd name="T7" fmla="*/ 259 h 259"/>
                <a:gd name="T8" fmla="*/ 41 w 344"/>
                <a:gd name="T9" fmla="*/ 259 h 259"/>
                <a:gd name="T10" fmla="*/ 343 w 344"/>
                <a:gd name="T11" fmla="*/ 123 h 259"/>
                <a:gd name="T12" fmla="*/ 344 w 344"/>
                <a:gd name="T13" fmla="*/ 122 h 259"/>
                <a:gd name="T14" fmla="*/ 343 w 344"/>
                <a:gd name="T15" fmla="*/ 121 h 259"/>
                <a:gd name="T16" fmla="*/ 93 w 344"/>
                <a:gd name="T17" fmla="*/ 0 h 259"/>
                <a:gd name="T18" fmla="*/ 92 w 344"/>
                <a:gd name="T19" fmla="*/ 0 h 259"/>
                <a:gd name="T20" fmla="*/ 92 w 344"/>
                <a:gd name="T21" fmla="*/ 0 h 259"/>
                <a:gd name="T22" fmla="*/ 0 w 344"/>
                <a:gd name="T23" fmla="*/ 259 h 259"/>
                <a:gd name="T24" fmla="*/ 2 w 344"/>
                <a:gd name="T25" fmla="*/ 25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4" h="259">
                  <a:moveTo>
                    <a:pt x="2" y="259"/>
                  </a:moveTo>
                  <a:cubicBezTo>
                    <a:pt x="93" y="2"/>
                    <a:pt x="93" y="2"/>
                    <a:pt x="93" y="2"/>
                  </a:cubicBezTo>
                  <a:cubicBezTo>
                    <a:pt x="341" y="122"/>
                    <a:pt x="341" y="122"/>
                    <a:pt x="341" y="122"/>
                  </a:cubicBezTo>
                  <a:cubicBezTo>
                    <a:pt x="36" y="259"/>
                    <a:pt x="36" y="259"/>
                    <a:pt x="36" y="259"/>
                  </a:cubicBezTo>
                  <a:cubicBezTo>
                    <a:pt x="41" y="259"/>
                    <a:pt x="41" y="259"/>
                    <a:pt x="41" y="259"/>
                  </a:cubicBezTo>
                  <a:cubicBezTo>
                    <a:pt x="343" y="123"/>
                    <a:pt x="343" y="123"/>
                    <a:pt x="343" y="123"/>
                  </a:cubicBezTo>
                  <a:cubicBezTo>
                    <a:pt x="344" y="123"/>
                    <a:pt x="344" y="122"/>
                    <a:pt x="344" y="122"/>
                  </a:cubicBezTo>
                  <a:cubicBezTo>
                    <a:pt x="344" y="122"/>
                    <a:pt x="344" y="121"/>
                    <a:pt x="343" y="121"/>
                  </a:cubicBezTo>
                  <a:cubicBezTo>
                    <a:pt x="93" y="0"/>
                    <a:pt x="93" y="0"/>
                    <a:pt x="93" y="0"/>
                  </a:cubicBezTo>
                  <a:cubicBezTo>
                    <a:pt x="93" y="0"/>
                    <a:pt x="93" y="0"/>
                    <a:pt x="92" y="0"/>
                  </a:cubicBezTo>
                  <a:cubicBezTo>
                    <a:pt x="92" y="0"/>
                    <a:pt x="92" y="0"/>
                    <a:pt x="92" y="0"/>
                  </a:cubicBezTo>
                  <a:cubicBezTo>
                    <a:pt x="0" y="259"/>
                    <a:pt x="0" y="259"/>
                    <a:pt x="0" y="259"/>
                  </a:cubicBezTo>
                  <a:lnTo>
                    <a:pt x="2" y="259"/>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6" name="Freeform 39"/>
            <p:cNvSpPr>
              <a:spLocks noEditPoints="1"/>
            </p:cNvSpPr>
            <p:nvPr/>
          </p:nvSpPr>
          <p:spPr bwMode="auto">
            <a:xfrm>
              <a:off x="5525" y="2779"/>
              <a:ext cx="430" cy="210"/>
            </a:xfrm>
            <a:custGeom>
              <a:avLst/>
              <a:gdLst>
                <a:gd name="T0" fmla="*/ 110 w 175"/>
                <a:gd name="T1" fmla="*/ 85 h 85"/>
                <a:gd name="T2" fmla="*/ 110 w 175"/>
                <a:gd name="T3" fmla="*/ 85 h 85"/>
                <a:gd name="T4" fmla="*/ 0 w 175"/>
                <a:gd name="T5" fmla="*/ 2 h 85"/>
                <a:gd name="T6" fmla="*/ 0 w 175"/>
                <a:gd name="T7" fmla="*/ 1 h 85"/>
                <a:gd name="T8" fmla="*/ 1 w 175"/>
                <a:gd name="T9" fmla="*/ 1 h 85"/>
                <a:gd name="T10" fmla="*/ 175 w 175"/>
                <a:gd name="T11" fmla="*/ 64 h 85"/>
                <a:gd name="T12" fmla="*/ 175 w 175"/>
                <a:gd name="T13" fmla="*/ 65 h 85"/>
                <a:gd name="T14" fmla="*/ 175 w 175"/>
                <a:gd name="T15" fmla="*/ 66 h 85"/>
                <a:gd name="T16" fmla="*/ 110 w 175"/>
                <a:gd name="T17" fmla="*/ 85 h 85"/>
                <a:gd name="T18" fmla="*/ 110 w 175"/>
                <a:gd name="T19" fmla="*/ 85 h 85"/>
                <a:gd name="T20" fmla="*/ 6 w 175"/>
                <a:gd name="T21" fmla="*/ 4 h 85"/>
                <a:gd name="T22" fmla="*/ 110 w 175"/>
                <a:gd name="T23" fmla="*/ 83 h 85"/>
                <a:gd name="T24" fmla="*/ 171 w 175"/>
                <a:gd name="T25" fmla="*/ 65 h 85"/>
                <a:gd name="T26" fmla="*/ 6 w 175"/>
                <a:gd name="T27" fmla="*/ 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5" h="85">
                  <a:moveTo>
                    <a:pt x="110" y="85"/>
                  </a:moveTo>
                  <a:cubicBezTo>
                    <a:pt x="110" y="85"/>
                    <a:pt x="110" y="85"/>
                    <a:pt x="110" y="85"/>
                  </a:cubicBezTo>
                  <a:cubicBezTo>
                    <a:pt x="0" y="2"/>
                    <a:pt x="0" y="2"/>
                    <a:pt x="0" y="2"/>
                  </a:cubicBezTo>
                  <a:cubicBezTo>
                    <a:pt x="0" y="2"/>
                    <a:pt x="0" y="1"/>
                    <a:pt x="0" y="1"/>
                  </a:cubicBezTo>
                  <a:cubicBezTo>
                    <a:pt x="0" y="1"/>
                    <a:pt x="1" y="0"/>
                    <a:pt x="1" y="1"/>
                  </a:cubicBezTo>
                  <a:cubicBezTo>
                    <a:pt x="175" y="64"/>
                    <a:pt x="175" y="64"/>
                    <a:pt x="175" y="64"/>
                  </a:cubicBezTo>
                  <a:cubicBezTo>
                    <a:pt x="175" y="64"/>
                    <a:pt x="175" y="64"/>
                    <a:pt x="175" y="65"/>
                  </a:cubicBezTo>
                  <a:cubicBezTo>
                    <a:pt x="175" y="65"/>
                    <a:pt x="175" y="65"/>
                    <a:pt x="175" y="66"/>
                  </a:cubicBezTo>
                  <a:cubicBezTo>
                    <a:pt x="110" y="85"/>
                    <a:pt x="110" y="85"/>
                    <a:pt x="110" y="85"/>
                  </a:cubicBezTo>
                  <a:cubicBezTo>
                    <a:pt x="110" y="85"/>
                    <a:pt x="110" y="85"/>
                    <a:pt x="110" y="85"/>
                  </a:cubicBezTo>
                  <a:close/>
                  <a:moveTo>
                    <a:pt x="6" y="4"/>
                  </a:moveTo>
                  <a:cubicBezTo>
                    <a:pt x="110" y="83"/>
                    <a:pt x="110" y="83"/>
                    <a:pt x="110" y="83"/>
                  </a:cubicBezTo>
                  <a:cubicBezTo>
                    <a:pt x="171" y="65"/>
                    <a:pt x="171" y="65"/>
                    <a:pt x="171" y="65"/>
                  </a:cubicBezTo>
                  <a:lnTo>
                    <a:pt x="6" y="4"/>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7" name="Freeform 40"/>
            <p:cNvSpPr>
              <a:spLocks noEditPoints="1"/>
            </p:cNvSpPr>
            <p:nvPr/>
          </p:nvSpPr>
          <p:spPr bwMode="auto">
            <a:xfrm>
              <a:off x="5525" y="2597"/>
              <a:ext cx="565" cy="345"/>
            </a:xfrm>
            <a:custGeom>
              <a:avLst/>
              <a:gdLst>
                <a:gd name="T0" fmla="*/ 174 w 230"/>
                <a:gd name="T1" fmla="*/ 140 h 140"/>
                <a:gd name="T2" fmla="*/ 174 w 230"/>
                <a:gd name="T3" fmla="*/ 140 h 140"/>
                <a:gd name="T4" fmla="*/ 0 w 230"/>
                <a:gd name="T5" fmla="*/ 76 h 140"/>
                <a:gd name="T6" fmla="*/ 0 w 230"/>
                <a:gd name="T7" fmla="*/ 75 h 140"/>
                <a:gd name="T8" fmla="*/ 0 w 230"/>
                <a:gd name="T9" fmla="*/ 75 h 140"/>
                <a:gd name="T10" fmla="*/ 229 w 230"/>
                <a:gd name="T11" fmla="*/ 0 h 140"/>
                <a:gd name="T12" fmla="*/ 230 w 230"/>
                <a:gd name="T13" fmla="*/ 1 h 140"/>
                <a:gd name="T14" fmla="*/ 230 w 230"/>
                <a:gd name="T15" fmla="*/ 2 h 140"/>
                <a:gd name="T16" fmla="*/ 175 w 230"/>
                <a:gd name="T17" fmla="*/ 139 h 140"/>
                <a:gd name="T18" fmla="*/ 174 w 230"/>
                <a:gd name="T19" fmla="*/ 140 h 140"/>
                <a:gd name="T20" fmla="*/ 4 w 230"/>
                <a:gd name="T21" fmla="*/ 76 h 140"/>
                <a:gd name="T22" fmla="*/ 174 w 230"/>
                <a:gd name="T23" fmla="*/ 137 h 140"/>
                <a:gd name="T24" fmla="*/ 228 w 230"/>
                <a:gd name="T25" fmla="*/ 3 h 140"/>
                <a:gd name="T26" fmla="*/ 4 w 230"/>
                <a:gd name="T27" fmla="*/ 7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0" h="140">
                  <a:moveTo>
                    <a:pt x="174" y="140"/>
                  </a:moveTo>
                  <a:cubicBezTo>
                    <a:pt x="174" y="140"/>
                    <a:pt x="174" y="140"/>
                    <a:pt x="174" y="140"/>
                  </a:cubicBezTo>
                  <a:cubicBezTo>
                    <a:pt x="0" y="76"/>
                    <a:pt x="0" y="76"/>
                    <a:pt x="0" y="76"/>
                  </a:cubicBezTo>
                  <a:cubicBezTo>
                    <a:pt x="0" y="76"/>
                    <a:pt x="0" y="76"/>
                    <a:pt x="0" y="75"/>
                  </a:cubicBezTo>
                  <a:cubicBezTo>
                    <a:pt x="0" y="75"/>
                    <a:pt x="0" y="75"/>
                    <a:pt x="0" y="75"/>
                  </a:cubicBezTo>
                  <a:cubicBezTo>
                    <a:pt x="229" y="0"/>
                    <a:pt x="229" y="0"/>
                    <a:pt x="229" y="0"/>
                  </a:cubicBezTo>
                  <a:cubicBezTo>
                    <a:pt x="229" y="0"/>
                    <a:pt x="230" y="0"/>
                    <a:pt x="230" y="1"/>
                  </a:cubicBezTo>
                  <a:cubicBezTo>
                    <a:pt x="230" y="1"/>
                    <a:pt x="230" y="1"/>
                    <a:pt x="230" y="2"/>
                  </a:cubicBezTo>
                  <a:cubicBezTo>
                    <a:pt x="175" y="139"/>
                    <a:pt x="175" y="139"/>
                    <a:pt x="175" y="139"/>
                  </a:cubicBezTo>
                  <a:cubicBezTo>
                    <a:pt x="175" y="139"/>
                    <a:pt x="175" y="140"/>
                    <a:pt x="174" y="140"/>
                  </a:cubicBezTo>
                  <a:close/>
                  <a:moveTo>
                    <a:pt x="4" y="76"/>
                  </a:moveTo>
                  <a:cubicBezTo>
                    <a:pt x="174" y="137"/>
                    <a:pt x="174" y="137"/>
                    <a:pt x="174" y="137"/>
                  </a:cubicBezTo>
                  <a:cubicBezTo>
                    <a:pt x="228" y="3"/>
                    <a:pt x="228" y="3"/>
                    <a:pt x="228" y="3"/>
                  </a:cubicBezTo>
                  <a:lnTo>
                    <a:pt x="4" y="76"/>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8" name="Freeform 41"/>
            <p:cNvSpPr>
              <a:spLocks noEditPoints="1"/>
            </p:cNvSpPr>
            <p:nvPr/>
          </p:nvSpPr>
          <p:spPr bwMode="auto">
            <a:xfrm>
              <a:off x="5753" y="2937"/>
              <a:ext cx="202" cy="781"/>
            </a:xfrm>
            <a:custGeom>
              <a:avLst/>
              <a:gdLst>
                <a:gd name="T0" fmla="*/ 1 w 82"/>
                <a:gd name="T1" fmla="*/ 317 h 317"/>
                <a:gd name="T2" fmla="*/ 1 w 82"/>
                <a:gd name="T3" fmla="*/ 317 h 317"/>
                <a:gd name="T4" fmla="*/ 0 w 82"/>
                <a:gd name="T5" fmla="*/ 316 h 317"/>
                <a:gd name="T6" fmla="*/ 16 w 82"/>
                <a:gd name="T7" fmla="*/ 20 h 317"/>
                <a:gd name="T8" fmla="*/ 17 w 82"/>
                <a:gd name="T9" fmla="*/ 19 h 317"/>
                <a:gd name="T10" fmla="*/ 81 w 82"/>
                <a:gd name="T11" fmla="*/ 0 h 317"/>
                <a:gd name="T12" fmla="*/ 82 w 82"/>
                <a:gd name="T13" fmla="*/ 0 h 317"/>
                <a:gd name="T14" fmla="*/ 82 w 82"/>
                <a:gd name="T15" fmla="*/ 1 h 317"/>
                <a:gd name="T16" fmla="*/ 2 w 82"/>
                <a:gd name="T17" fmla="*/ 316 h 317"/>
                <a:gd name="T18" fmla="*/ 1 w 82"/>
                <a:gd name="T19" fmla="*/ 317 h 317"/>
                <a:gd name="T20" fmla="*/ 18 w 82"/>
                <a:gd name="T21" fmla="*/ 21 h 317"/>
                <a:gd name="T22" fmla="*/ 2 w 82"/>
                <a:gd name="T23" fmla="*/ 306 h 317"/>
                <a:gd name="T24" fmla="*/ 80 w 82"/>
                <a:gd name="T25" fmla="*/ 2 h 317"/>
                <a:gd name="T26" fmla="*/ 18 w 82"/>
                <a:gd name="T27" fmla="*/ 2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 h="317">
                  <a:moveTo>
                    <a:pt x="1" y="317"/>
                  </a:moveTo>
                  <a:cubicBezTo>
                    <a:pt x="1" y="317"/>
                    <a:pt x="1" y="317"/>
                    <a:pt x="1" y="317"/>
                  </a:cubicBezTo>
                  <a:cubicBezTo>
                    <a:pt x="0" y="317"/>
                    <a:pt x="0" y="316"/>
                    <a:pt x="0" y="316"/>
                  </a:cubicBezTo>
                  <a:cubicBezTo>
                    <a:pt x="16" y="20"/>
                    <a:pt x="16" y="20"/>
                    <a:pt x="16" y="20"/>
                  </a:cubicBezTo>
                  <a:cubicBezTo>
                    <a:pt x="16" y="19"/>
                    <a:pt x="16" y="19"/>
                    <a:pt x="17" y="19"/>
                  </a:cubicBezTo>
                  <a:cubicBezTo>
                    <a:pt x="81" y="0"/>
                    <a:pt x="81" y="0"/>
                    <a:pt x="81" y="0"/>
                  </a:cubicBezTo>
                  <a:cubicBezTo>
                    <a:pt x="81" y="0"/>
                    <a:pt x="82" y="0"/>
                    <a:pt x="82" y="0"/>
                  </a:cubicBezTo>
                  <a:cubicBezTo>
                    <a:pt x="82" y="0"/>
                    <a:pt x="82" y="1"/>
                    <a:pt x="82" y="1"/>
                  </a:cubicBezTo>
                  <a:cubicBezTo>
                    <a:pt x="2" y="316"/>
                    <a:pt x="2" y="316"/>
                    <a:pt x="2" y="316"/>
                  </a:cubicBezTo>
                  <a:cubicBezTo>
                    <a:pt x="2" y="316"/>
                    <a:pt x="1" y="317"/>
                    <a:pt x="1" y="317"/>
                  </a:cubicBezTo>
                  <a:close/>
                  <a:moveTo>
                    <a:pt x="18" y="21"/>
                  </a:moveTo>
                  <a:cubicBezTo>
                    <a:pt x="2" y="306"/>
                    <a:pt x="2" y="306"/>
                    <a:pt x="2" y="306"/>
                  </a:cubicBezTo>
                  <a:cubicBezTo>
                    <a:pt x="80" y="2"/>
                    <a:pt x="80" y="2"/>
                    <a:pt x="80" y="2"/>
                  </a:cubicBezTo>
                  <a:lnTo>
                    <a:pt x="18" y="21"/>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9" name="Freeform 42"/>
            <p:cNvSpPr>
              <a:spLocks noEditPoints="1"/>
            </p:cNvSpPr>
            <p:nvPr/>
          </p:nvSpPr>
          <p:spPr bwMode="auto">
            <a:xfrm>
              <a:off x="5950" y="2597"/>
              <a:ext cx="1116" cy="397"/>
            </a:xfrm>
            <a:custGeom>
              <a:avLst/>
              <a:gdLst>
                <a:gd name="T0" fmla="*/ 453 w 454"/>
                <a:gd name="T1" fmla="*/ 161 h 161"/>
                <a:gd name="T2" fmla="*/ 453 w 454"/>
                <a:gd name="T3" fmla="*/ 161 h 161"/>
                <a:gd name="T4" fmla="*/ 1 w 454"/>
                <a:gd name="T5" fmla="*/ 140 h 161"/>
                <a:gd name="T6" fmla="*/ 1 w 454"/>
                <a:gd name="T7" fmla="*/ 139 h 161"/>
                <a:gd name="T8" fmla="*/ 1 w 454"/>
                <a:gd name="T9" fmla="*/ 138 h 161"/>
                <a:gd name="T10" fmla="*/ 56 w 454"/>
                <a:gd name="T11" fmla="*/ 1 h 161"/>
                <a:gd name="T12" fmla="*/ 56 w 454"/>
                <a:gd name="T13" fmla="*/ 0 h 161"/>
                <a:gd name="T14" fmla="*/ 57 w 454"/>
                <a:gd name="T15" fmla="*/ 0 h 161"/>
                <a:gd name="T16" fmla="*/ 453 w 454"/>
                <a:gd name="T17" fmla="*/ 160 h 161"/>
                <a:gd name="T18" fmla="*/ 454 w 454"/>
                <a:gd name="T19" fmla="*/ 161 h 161"/>
                <a:gd name="T20" fmla="*/ 453 w 454"/>
                <a:gd name="T21" fmla="*/ 161 h 161"/>
                <a:gd name="T22" fmla="*/ 3 w 454"/>
                <a:gd name="T23" fmla="*/ 138 h 161"/>
                <a:gd name="T24" fmla="*/ 448 w 454"/>
                <a:gd name="T25" fmla="*/ 159 h 161"/>
                <a:gd name="T26" fmla="*/ 57 w 454"/>
                <a:gd name="T27" fmla="*/ 2 h 161"/>
                <a:gd name="T28" fmla="*/ 3 w 454"/>
                <a:gd name="T29"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4" h="161">
                  <a:moveTo>
                    <a:pt x="453" y="161"/>
                  </a:moveTo>
                  <a:cubicBezTo>
                    <a:pt x="453" y="161"/>
                    <a:pt x="453" y="161"/>
                    <a:pt x="453" y="161"/>
                  </a:cubicBezTo>
                  <a:cubicBezTo>
                    <a:pt x="1" y="140"/>
                    <a:pt x="1" y="140"/>
                    <a:pt x="1" y="140"/>
                  </a:cubicBezTo>
                  <a:cubicBezTo>
                    <a:pt x="1" y="140"/>
                    <a:pt x="1" y="139"/>
                    <a:pt x="1" y="139"/>
                  </a:cubicBezTo>
                  <a:cubicBezTo>
                    <a:pt x="0" y="139"/>
                    <a:pt x="0" y="139"/>
                    <a:pt x="1" y="138"/>
                  </a:cubicBezTo>
                  <a:cubicBezTo>
                    <a:pt x="56" y="1"/>
                    <a:pt x="56" y="1"/>
                    <a:pt x="56" y="1"/>
                  </a:cubicBezTo>
                  <a:cubicBezTo>
                    <a:pt x="56" y="1"/>
                    <a:pt x="56" y="1"/>
                    <a:pt x="56" y="0"/>
                  </a:cubicBezTo>
                  <a:cubicBezTo>
                    <a:pt x="56" y="0"/>
                    <a:pt x="57" y="0"/>
                    <a:pt x="57" y="0"/>
                  </a:cubicBezTo>
                  <a:cubicBezTo>
                    <a:pt x="453" y="160"/>
                    <a:pt x="453" y="160"/>
                    <a:pt x="453" y="160"/>
                  </a:cubicBezTo>
                  <a:cubicBezTo>
                    <a:pt x="454" y="160"/>
                    <a:pt x="454" y="160"/>
                    <a:pt x="454" y="161"/>
                  </a:cubicBezTo>
                  <a:cubicBezTo>
                    <a:pt x="454" y="161"/>
                    <a:pt x="454" y="161"/>
                    <a:pt x="453" y="161"/>
                  </a:cubicBezTo>
                  <a:close/>
                  <a:moveTo>
                    <a:pt x="3" y="138"/>
                  </a:moveTo>
                  <a:cubicBezTo>
                    <a:pt x="448" y="159"/>
                    <a:pt x="448" y="159"/>
                    <a:pt x="448" y="159"/>
                  </a:cubicBezTo>
                  <a:cubicBezTo>
                    <a:pt x="57" y="2"/>
                    <a:pt x="57" y="2"/>
                    <a:pt x="57" y="2"/>
                  </a:cubicBezTo>
                  <a:lnTo>
                    <a:pt x="3" y="138"/>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0" name="Freeform 43"/>
            <p:cNvSpPr>
              <a:spLocks noEditPoints="1"/>
            </p:cNvSpPr>
            <p:nvPr/>
          </p:nvSpPr>
          <p:spPr bwMode="auto">
            <a:xfrm>
              <a:off x="5972" y="1714"/>
              <a:ext cx="612" cy="888"/>
            </a:xfrm>
            <a:custGeom>
              <a:avLst/>
              <a:gdLst>
                <a:gd name="T0" fmla="*/ 47 w 249"/>
                <a:gd name="T1" fmla="*/ 360 h 360"/>
                <a:gd name="T2" fmla="*/ 47 w 249"/>
                <a:gd name="T3" fmla="*/ 360 h 360"/>
                <a:gd name="T4" fmla="*/ 47 w 249"/>
                <a:gd name="T5" fmla="*/ 359 h 360"/>
                <a:gd name="T6" fmla="*/ 0 w 249"/>
                <a:gd name="T7" fmla="*/ 1 h 360"/>
                <a:gd name="T8" fmla="*/ 1 w 249"/>
                <a:gd name="T9" fmla="*/ 0 h 360"/>
                <a:gd name="T10" fmla="*/ 2 w 249"/>
                <a:gd name="T11" fmla="*/ 0 h 360"/>
                <a:gd name="T12" fmla="*/ 249 w 249"/>
                <a:gd name="T13" fmla="*/ 193 h 360"/>
                <a:gd name="T14" fmla="*/ 249 w 249"/>
                <a:gd name="T15" fmla="*/ 194 h 360"/>
                <a:gd name="T16" fmla="*/ 249 w 249"/>
                <a:gd name="T17" fmla="*/ 194 h 360"/>
                <a:gd name="T18" fmla="*/ 48 w 249"/>
                <a:gd name="T19" fmla="*/ 360 h 360"/>
                <a:gd name="T20" fmla="*/ 47 w 249"/>
                <a:gd name="T21" fmla="*/ 360 h 360"/>
                <a:gd name="T22" fmla="*/ 2 w 249"/>
                <a:gd name="T23" fmla="*/ 3 h 360"/>
                <a:gd name="T24" fmla="*/ 48 w 249"/>
                <a:gd name="T25" fmla="*/ 357 h 360"/>
                <a:gd name="T26" fmla="*/ 247 w 249"/>
                <a:gd name="T27" fmla="*/ 194 h 360"/>
                <a:gd name="T28" fmla="*/ 2 w 249"/>
                <a:gd name="T29" fmla="*/ 3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9" h="360">
                  <a:moveTo>
                    <a:pt x="47" y="360"/>
                  </a:moveTo>
                  <a:cubicBezTo>
                    <a:pt x="47" y="360"/>
                    <a:pt x="47" y="360"/>
                    <a:pt x="47" y="360"/>
                  </a:cubicBezTo>
                  <a:cubicBezTo>
                    <a:pt x="47" y="360"/>
                    <a:pt x="47" y="360"/>
                    <a:pt x="47" y="359"/>
                  </a:cubicBezTo>
                  <a:cubicBezTo>
                    <a:pt x="0" y="1"/>
                    <a:pt x="0" y="1"/>
                    <a:pt x="0" y="1"/>
                  </a:cubicBezTo>
                  <a:cubicBezTo>
                    <a:pt x="0" y="1"/>
                    <a:pt x="0" y="0"/>
                    <a:pt x="1" y="0"/>
                  </a:cubicBezTo>
                  <a:cubicBezTo>
                    <a:pt x="1" y="0"/>
                    <a:pt x="1" y="0"/>
                    <a:pt x="2" y="0"/>
                  </a:cubicBezTo>
                  <a:cubicBezTo>
                    <a:pt x="249" y="193"/>
                    <a:pt x="249" y="193"/>
                    <a:pt x="249" y="193"/>
                  </a:cubicBezTo>
                  <a:cubicBezTo>
                    <a:pt x="249" y="193"/>
                    <a:pt x="249" y="193"/>
                    <a:pt x="249" y="194"/>
                  </a:cubicBezTo>
                  <a:cubicBezTo>
                    <a:pt x="249" y="194"/>
                    <a:pt x="249" y="194"/>
                    <a:pt x="249" y="194"/>
                  </a:cubicBezTo>
                  <a:cubicBezTo>
                    <a:pt x="48" y="360"/>
                    <a:pt x="48" y="360"/>
                    <a:pt x="48" y="360"/>
                  </a:cubicBezTo>
                  <a:cubicBezTo>
                    <a:pt x="48" y="360"/>
                    <a:pt x="48" y="360"/>
                    <a:pt x="47" y="360"/>
                  </a:cubicBezTo>
                  <a:close/>
                  <a:moveTo>
                    <a:pt x="2" y="3"/>
                  </a:moveTo>
                  <a:cubicBezTo>
                    <a:pt x="48" y="357"/>
                    <a:pt x="48" y="357"/>
                    <a:pt x="48" y="357"/>
                  </a:cubicBezTo>
                  <a:cubicBezTo>
                    <a:pt x="247" y="194"/>
                    <a:pt x="247" y="194"/>
                    <a:pt x="247" y="194"/>
                  </a:cubicBezTo>
                  <a:lnTo>
                    <a:pt x="2" y="3"/>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1" name="Freeform 44"/>
            <p:cNvSpPr>
              <a:spLocks noEditPoints="1"/>
            </p:cNvSpPr>
            <p:nvPr/>
          </p:nvSpPr>
          <p:spPr bwMode="auto">
            <a:xfrm>
              <a:off x="5972" y="1475"/>
              <a:ext cx="612" cy="720"/>
            </a:xfrm>
            <a:custGeom>
              <a:avLst/>
              <a:gdLst>
                <a:gd name="T0" fmla="*/ 248 w 249"/>
                <a:gd name="T1" fmla="*/ 292 h 292"/>
                <a:gd name="T2" fmla="*/ 248 w 249"/>
                <a:gd name="T3" fmla="*/ 291 h 292"/>
                <a:gd name="T4" fmla="*/ 1 w 249"/>
                <a:gd name="T5" fmla="*/ 99 h 292"/>
                <a:gd name="T6" fmla="*/ 0 w 249"/>
                <a:gd name="T7" fmla="*/ 98 h 292"/>
                <a:gd name="T8" fmla="*/ 1 w 249"/>
                <a:gd name="T9" fmla="*/ 97 h 292"/>
                <a:gd name="T10" fmla="*/ 216 w 249"/>
                <a:gd name="T11" fmla="*/ 0 h 292"/>
                <a:gd name="T12" fmla="*/ 217 w 249"/>
                <a:gd name="T13" fmla="*/ 0 h 292"/>
                <a:gd name="T14" fmla="*/ 217 w 249"/>
                <a:gd name="T15" fmla="*/ 1 h 292"/>
                <a:gd name="T16" fmla="*/ 249 w 249"/>
                <a:gd name="T17" fmla="*/ 291 h 292"/>
                <a:gd name="T18" fmla="*/ 249 w 249"/>
                <a:gd name="T19" fmla="*/ 292 h 292"/>
                <a:gd name="T20" fmla="*/ 248 w 249"/>
                <a:gd name="T21" fmla="*/ 292 h 292"/>
                <a:gd name="T22" fmla="*/ 3 w 249"/>
                <a:gd name="T23" fmla="*/ 98 h 292"/>
                <a:gd name="T24" fmla="*/ 247 w 249"/>
                <a:gd name="T25" fmla="*/ 289 h 292"/>
                <a:gd name="T26" fmla="*/ 216 w 249"/>
                <a:gd name="T27" fmla="*/ 3 h 292"/>
                <a:gd name="T28" fmla="*/ 3 w 249"/>
                <a:gd name="T29" fmla="*/ 98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9" h="292">
                  <a:moveTo>
                    <a:pt x="248" y="292"/>
                  </a:moveTo>
                  <a:cubicBezTo>
                    <a:pt x="248" y="292"/>
                    <a:pt x="248" y="292"/>
                    <a:pt x="248" y="291"/>
                  </a:cubicBezTo>
                  <a:cubicBezTo>
                    <a:pt x="1" y="99"/>
                    <a:pt x="1" y="99"/>
                    <a:pt x="1" y="99"/>
                  </a:cubicBezTo>
                  <a:cubicBezTo>
                    <a:pt x="0" y="98"/>
                    <a:pt x="0" y="98"/>
                    <a:pt x="0" y="98"/>
                  </a:cubicBezTo>
                  <a:cubicBezTo>
                    <a:pt x="0" y="97"/>
                    <a:pt x="0" y="97"/>
                    <a:pt x="1" y="97"/>
                  </a:cubicBezTo>
                  <a:cubicBezTo>
                    <a:pt x="216" y="0"/>
                    <a:pt x="216" y="0"/>
                    <a:pt x="216" y="0"/>
                  </a:cubicBezTo>
                  <a:cubicBezTo>
                    <a:pt x="216" y="0"/>
                    <a:pt x="217" y="0"/>
                    <a:pt x="217" y="0"/>
                  </a:cubicBezTo>
                  <a:cubicBezTo>
                    <a:pt x="217" y="1"/>
                    <a:pt x="217" y="1"/>
                    <a:pt x="217" y="1"/>
                  </a:cubicBezTo>
                  <a:cubicBezTo>
                    <a:pt x="249" y="291"/>
                    <a:pt x="249" y="291"/>
                    <a:pt x="249" y="291"/>
                  </a:cubicBezTo>
                  <a:cubicBezTo>
                    <a:pt x="249" y="291"/>
                    <a:pt x="249" y="291"/>
                    <a:pt x="249" y="292"/>
                  </a:cubicBezTo>
                  <a:cubicBezTo>
                    <a:pt x="249" y="292"/>
                    <a:pt x="248" y="292"/>
                    <a:pt x="248" y="292"/>
                  </a:cubicBezTo>
                  <a:close/>
                  <a:moveTo>
                    <a:pt x="3" y="98"/>
                  </a:moveTo>
                  <a:cubicBezTo>
                    <a:pt x="247" y="289"/>
                    <a:pt x="247" y="289"/>
                    <a:pt x="247" y="289"/>
                  </a:cubicBezTo>
                  <a:cubicBezTo>
                    <a:pt x="216" y="3"/>
                    <a:pt x="216" y="3"/>
                    <a:pt x="216" y="3"/>
                  </a:cubicBezTo>
                  <a:lnTo>
                    <a:pt x="3" y="98"/>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2" name="Freeform 45"/>
            <p:cNvSpPr>
              <a:spLocks noEditPoints="1"/>
            </p:cNvSpPr>
            <p:nvPr/>
          </p:nvSpPr>
          <p:spPr bwMode="auto">
            <a:xfrm>
              <a:off x="6250" y="210"/>
              <a:ext cx="1074" cy="1270"/>
            </a:xfrm>
            <a:custGeom>
              <a:avLst/>
              <a:gdLst>
                <a:gd name="T0" fmla="*/ 103 w 437"/>
                <a:gd name="T1" fmla="*/ 515 h 515"/>
                <a:gd name="T2" fmla="*/ 103 w 437"/>
                <a:gd name="T3" fmla="*/ 515 h 515"/>
                <a:gd name="T4" fmla="*/ 103 w 437"/>
                <a:gd name="T5" fmla="*/ 514 h 515"/>
                <a:gd name="T6" fmla="*/ 0 w 437"/>
                <a:gd name="T7" fmla="*/ 88 h 515"/>
                <a:gd name="T8" fmla="*/ 0 w 437"/>
                <a:gd name="T9" fmla="*/ 87 h 515"/>
                <a:gd name="T10" fmla="*/ 0 w 437"/>
                <a:gd name="T11" fmla="*/ 87 h 515"/>
                <a:gd name="T12" fmla="*/ 435 w 437"/>
                <a:gd name="T13" fmla="*/ 0 h 515"/>
                <a:gd name="T14" fmla="*/ 436 w 437"/>
                <a:gd name="T15" fmla="*/ 1 h 515"/>
                <a:gd name="T16" fmla="*/ 436 w 437"/>
                <a:gd name="T17" fmla="*/ 2 h 515"/>
                <a:gd name="T18" fmla="*/ 104 w 437"/>
                <a:gd name="T19" fmla="*/ 515 h 515"/>
                <a:gd name="T20" fmla="*/ 103 w 437"/>
                <a:gd name="T21" fmla="*/ 515 h 515"/>
                <a:gd name="T22" fmla="*/ 2 w 437"/>
                <a:gd name="T23" fmla="*/ 88 h 515"/>
                <a:gd name="T24" fmla="*/ 104 w 437"/>
                <a:gd name="T25" fmla="*/ 512 h 515"/>
                <a:gd name="T26" fmla="*/ 434 w 437"/>
                <a:gd name="T27" fmla="*/ 3 h 515"/>
                <a:gd name="T28" fmla="*/ 2 w 437"/>
                <a:gd name="T29" fmla="*/ 88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7" h="515">
                  <a:moveTo>
                    <a:pt x="103" y="515"/>
                  </a:moveTo>
                  <a:cubicBezTo>
                    <a:pt x="103" y="515"/>
                    <a:pt x="103" y="515"/>
                    <a:pt x="103" y="515"/>
                  </a:cubicBezTo>
                  <a:cubicBezTo>
                    <a:pt x="103" y="515"/>
                    <a:pt x="103" y="515"/>
                    <a:pt x="103" y="514"/>
                  </a:cubicBezTo>
                  <a:cubicBezTo>
                    <a:pt x="0" y="88"/>
                    <a:pt x="0" y="88"/>
                    <a:pt x="0" y="88"/>
                  </a:cubicBezTo>
                  <a:cubicBezTo>
                    <a:pt x="0" y="88"/>
                    <a:pt x="0" y="87"/>
                    <a:pt x="0" y="87"/>
                  </a:cubicBezTo>
                  <a:cubicBezTo>
                    <a:pt x="0" y="87"/>
                    <a:pt x="0" y="87"/>
                    <a:pt x="0" y="87"/>
                  </a:cubicBezTo>
                  <a:cubicBezTo>
                    <a:pt x="435" y="0"/>
                    <a:pt x="435" y="0"/>
                    <a:pt x="435" y="0"/>
                  </a:cubicBezTo>
                  <a:cubicBezTo>
                    <a:pt x="436" y="0"/>
                    <a:pt x="436" y="1"/>
                    <a:pt x="436" y="1"/>
                  </a:cubicBezTo>
                  <a:cubicBezTo>
                    <a:pt x="437" y="1"/>
                    <a:pt x="437" y="2"/>
                    <a:pt x="436" y="2"/>
                  </a:cubicBezTo>
                  <a:cubicBezTo>
                    <a:pt x="104" y="515"/>
                    <a:pt x="104" y="515"/>
                    <a:pt x="104" y="515"/>
                  </a:cubicBezTo>
                  <a:cubicBezTo>
                    <a:pt x="104" y="515"/>
                    <a:pt x="104" y="515"/>
                    <a:pt x="103" y="515"/>
                  </a:cubicBezTo>
                  <a:close/>
                  <a:moveTo>
                    <a:pt x="2" y="88"/>
                  </a:moveTo>
                  <a:cubicBezTo>
                    <a:pt x="104" y="512"/>
                    <a:pt x="104" y="512"/>
                    <a:pt x="104" y="512"/>
                  </a:cubicBezTo>
                  <a:cubicBezTo>
                    <a:pt x="434" y="3"/>
                    <a:pt x="434" y="3"/>
                    <a:pt x="434" y="3"/>
                  </a:cubicBezTo>
                  <a:lnTo>
                    <a:pt x="2" y="88"/>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3" name="Freeform 46"/>
            <p:cNvSpPr>
              <a:spLocks noEditPoints="1"/>
            </p:cNvSpPr>
            <p:nvPr/>
          </p:nvSpPr>
          <p:spPr bwMode="auto">
            <a:xfrm>
              <a:off x="6501" y="1475"/>
              <a:ext cx="489" cy="720"/>
            </a:xfrm>
            <a:custGeom>
              <a:avLst/>
              <a:gdLst>
                <a:gd name="T0" fmla="*/ 33 w 199"/>
                <a:gd name="T1" fmla="*/ 292 h 292"/>
                <a:gd name="T2" fmla="*/ 33 w 199"/>
                <a:gd name="T3" fmla="*/ 292 h 292"/>
                <a:gd name="T4" fmla="*/ 32 w 199"/>
                <a:gd name="T5" fmla="*/ 291 h 292"/>
                <a:gd name="T6" fmla="*/ 0 w 199"/>
                <a:gd name="T7" fmla="*/ 1 h 292"/>
                <a:gd name="T8" fmla="*/ 1 w 199"/>
                <a:gd name="T9" fmla="*/ 0 h 292"/>
                <a:gd name="T10" fmla="*/ 2 w 199"/>
                <a:gd name="T11" fmla="*/ 1 h 292"/>
                <a:gd name="T12" fmla="*/ 199 w 199"/>
                <a:gd name="T13" fmla="*/ 217 h 292"/>
                <a:gd name="T14" fmla="*/ 199 w 199"/>
                <a:gd name="T15" fmla="*/ 217 h 292"/>
                <a:gd name="T16" fmla="*/ 198 w 199"/>
                <a:gd name="T17" fmla="*/ 218 h 292"/>
                <a:gd name="T18" fmla="*/ 34 w 199"/>
                <a:gd name="T19" fmla="*/ 292 h 292"/>
                <a:gd name="T20" fmla="*/ 33 w 199"/>
                <a:gd name="T21" fmla="*/ 292 h 292"/>
                <a:gd name="T22" fmla="*/ 3 w 199"/>
                <a:gd name="T23" fmla="*/ 4 h 292"/>
                <a:gd name="T24" fmla="*/ 34 w 199"/>
                <a:gd name="T25" fmla="*/ 289 h 292"/>
                <a:gd name="T26" fmla="*/ 196 w 199"/>
                <a:gd name="T27" fmla="*/ 217 h 292"/>
                <a:gd name="T28" fmla="*/ 3 w 199"/>
                <a:gd name="T29" fmla="*/ 4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9" h="292">
                  <a:moveTo>
                    <a:pt x="33" y="292"/>
                  </a:moveTo>
                  <a:cubicBezTo>
                    <a:pt x="33" y="292"/>
                    <a:pt x="33" y="292"/>
                    <a:pt x="33" y="292"/>
                  </a:cubicBezTo>
                  <a:cubicBezTo>
                    <a:pt x="33" y="291"/>
                    <a:pt x="32" y="291"/>
                    <a:pt x="32" y="291"/>
                  </a:cubicBezTo>
                  <a:cubicBezTo>
                    <a:pt x="0" y="1"/>
                    <a:pt x="0" y="1"/>
                    <a:pt x="0" y="1"/>
                  </a:cubicBezTo>
                  <a:cubicBezTo>
                    <a:pt x="0" y="1"/>
                    <a:pt x="1" y="1"/>
                    <a:pt x="1" y="0"/>
                  </a:cubicBezTo>
                  <a:cubicBezTo>
                    <a:pt x="1" y="0"/>
                    <a:pt x="2" y="0"/>
                    <a:pt x="2" y="1"/>
                  </a:cubicBezTo>
                  <a:cubicBezTo>
                    <a:pt x="199" y="217"/>
                    <a:pt x="199" y="217"/>
                    <a:pt x="199" y="217"/>
                  </a:cubicBezTo>
                  <a:cubicBezTo>
                    <a:pt x="199" y="217"/>
                    <a:pt x="199" y="217"/>
                    <a:pt x="199" y="217"/>
                  </a:cubicBezTo>
                  <a:cubicBezTo>
                    <a:pt x="199" y="218"/>
                    <a:pt x="198" y="218"/>
                    <a:pt x="198" y="218"/>
                  </a:cubicBezTo>
                  <a:cubicBezTo>
                    <a:pt x="34" y="292"/>
                    <a:pt x="34" y="292"/>
                    <a:pt x="34" y="292"/>
                  </a:cubicBezTo>
                  <a:cubicBezTo>
                    <a:pt x="34" y="292"/>
                    <a:pt x="33" y="292"/>
                    <a:pt x="33" y="292"/>
                  </a:cubicBezTo>
                  <a:close/>
                  <a:moveTo>
                    <a:pt x="3" y="4"/>
                  </a:moveTo>
                  <a:cubicBezTo>
                    <a:pt x="34" y="289"/>
                    <a:pt x="34" y="289"/>
                    <a:pt x="34" y="289"/>
                  </a:cubicBezTo>
                  <a:cubicBezTo>
                    <a:pt x="196" y="217"/>
                    <a:pt x="196" y="217"/>
                    <a:pt x="196" y="217"/>
                  </a:cubicBezTo>
                  <a:lnTo>
                    <a:pt x="3" y="4"/>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4" name="Freeform 47"/>
            <p:cNvSpPr>
              <a:spLocks noEditPoints="1"/>
            </p:cNvSpPr>
            <p:nvPr/>
          </p:nvSpPr>
          <p:spPr bwMode="auto">
            <a:xfrm>
              <a:off x="6501" y="1475"/>
              <a:ext cx="823" cy="537"/>
            </a:xfrm>
            <a:custGeom>
              <a:avLst/>
              <a:gdLst>
                <a:gd name="T0" fmla="*/ 198 w 335"/>
                <a:gd name="T1" fmla="*/ 218 h 218"/>
                <a:gd name="T2" fmla="*/ 198 w 335"/>
                <a:gd name="T3" fmla="*/ 218 h 218"/>
                <a:gd name="T4" fmla="*/ 197 w 335"/>
                <a:gd name="T5" fmla="*/ 218 h 218"/>
                <a:gd name="T6" fmla="*/ 1 w 335"/>
                <a:gd name="T7" fmla="*/ 2 h 218"/>
                <a:gd name="T8" fmla="*/ 1 w 335"/>
                <a:gd name="T9" fmla="*/ 1 h 218"/>
                <a:gd name="T10" fmla="*/ 2 w 335"/>
                <a:gd name="T11" fmla="*/ 0 h 218"/>
                <a:gd name="T12" fmla="*/ 335 w 335"/>
                <a:gd name="T13" fmla="*/ 86 h 218"/>
                <a:gd name="T14" fmla="*/ 335 w 335"/>
                <a:gd name="T15" fmla="*/ 86 h 218"/>
                <a:gd name="T16" fmla="*/ 335 w 335"/>
                <a:gd name="T17" fmla="*/ 87 h 218"/>
                <a:gd name="T18" fmla="*/ 198 w 335"/>
                <a:gd name="T19" fmla="*/ 218 h 218"/>
                <a:gd name="T20" fmla="*/ 198 w 335"/>
                <a:gd name="T21" fmla="*/ 218 h 218"/>
                <a:gd name="T22" fmla="*/ 4 w 335"/>
                <a:gd name="T23" fmla="*/ 3 h 218"/>
                <a:gd name="T24" fmla="*/ 198 w 335"/>
                <a:gd name="T25" fmla="*/ 216 h 218"/>
                <a:gd name="T26" fmla="*/ 332 w 335"/>
                <a:gd name="T27" fmla="*/ 87 h 218"/>
                <a:gd name="T28" fmla="*/ 4 w 335"/>
                <a:gd name="T29" fmla="*/ 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5" h="218">
                  <a:moveTo>
                    <a:pt x="198" y="218"/>
                  </a:moveTo>
                  <a:cubicBezTo>
                    <a:pt x="198" y="218"/>
                    <a:pt x="198" y="218"/>
                    <a:pt x="198" y="218"/>
                  </a:cubicBezTo>
                  <a:cubicBezTo>
                    <a:pt x="198" y="218"/>
                    <a:pt x="197" y="218"/>
                    <a:pt x="197" y="218"/>
                  </a:cubicBezTo>
                  <a:cubicBezTo>
                    <a:pt x="1" y="2"/>
                    <a:pt x="1" y="2"/>
                    <a:pt x="1" y="2"/>
                  </a:cubicBezTo>
                  <a:cubicBezTo>
                    <a:pt x="0" y="2"/>
                    <a:pt x="0" y="1"/>
                    <a:pt x="1" y="1"/>
                  </a:cubicBezTo>
                  <a:cubicBezTo>
                    <a:pt x="1" y="0"/>
                    <a:pt x="1" y="0"/>
                    <a:pt x="2" y="0"/>
                  </a:cubicBezTo>
                  <a:cubicBezTo>
                    <a:pt x="335" y="86"/>
                    <a:pt x="335" y="86"/>
                    <a:pt x="335" y="86"/>
                  </a:cubicBezTo>
                  <a:cubicBezTo>
                    <a:pt x="335" y="86"/>
                    <a:pt x="335" y="86"/>
                    <a:pt x="335" y="86"/>
                  </a:cubicBezTo>
                  <a:cubicBezTo>
                    <a:pt x="335" y="87"/>
                    <a:pt x="335" y="87"/>
                    <a:pt x="335" y="87"/>
                  </a:cubicBezTo>
                  <a:cubicBezTo>
                    <a:pt x="198" y="218"/>
                    <a:pt x="198" y="218"/>
                    <a:pt x="198" y="218"/>
                  </a:cubicBezTo>
                  <a:cubicBezTo>
                    <a:pt x="198" y="218"/>
                    <a:pt x="198" y="218"/>
                    <a:pt x="198" y="218"/>
                  </a:cubicBezTo>
                  <a:close/>
                  <a:moveTo>
                    <a:pt x="4" y="3"/>
                  </a:moveTo>
                  <a:cubicBezTo>
                    <a:pt x="198" y="216"/>
                    <a:pt x="198" y="216"/>
                    <a:pt x="198" y="216"/>
                  </a:cubicBezTo>
                  <a:cubicBezTo>
                    <a:pt x="332" y="87"/>
                    <a:pt x="332" y="87"/>
                    <a:pt x="332" y="87"/>
                  </a:cubicBezTo>
                  <a:lnTo>
                    <a:pt x="4" y="3"/>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5" name="Freeform 48"/>
            <p:cNvSpPr>
              <a:spLocks noEditPoints="1"/>
            </p:cNvSpPr>
            <p:nvPr/>
          </p:nvSpPr>
          <p:spPr bwMode="auto">
            <a:xfrm>
              <a:off x="6501" y="210"/>
              <a:ext cx="823" cy="1482"/>
            </a:xfrm>
            <a:custGeom>
              <a:avLst/>
              <a:gdLst>
                <a:gd name="T0" fmla="*/ 334 w 335"/>
                <a:gd name="T1" fmla="*/ 601 h 601"/>
                <a:gd name="T2" fmla="*/ 334 w 335"/>
                <a:gd name="T3" fmla="*/ 601 h 601"/>
                <a:gd name="T4" fmla="*/ 1 w 335"/>
                <a:gd name="T5" fmla="*/ 515 h 601"/>
                <a:gd name="T6" fmla="*/ 1 w 335"/>
                <a:gd name="T7" fmla="*/ 515 h 601"/>
                <a:gd name="T8" fmla="*/ 1 w 335"/>
                <a:gd name="T9" fmla="*/ 514 h 601"/>
                <a:gd name="T10" fmla="*/ 333 w 335"/>
                <a:gd name="T11" fmla="*/ 1 h 601"/>
                <a:gd name="T12" fmla="*/ 334 w 335"/>
                <a:gd name="T13" fmla="*/ 1 h 601"/>
                <a:gd name="T14" fmla="*/ 335 w 335"/>
                <a:gd name="T15" fmla="*/ 1 h 601"/>
                <a:gd name="T16" fmla="*/ 335 w 335"/>
                <a:gd name="T17" fmla="*/ 600 h 601"/>
                <a:gd name="T18" fmla="*/ 335 w 335"/>
                <a:gd name="T19" fmla="*/ 600 h 601"/>
                <a:gd name="T20" fmla="*/ 334 w 335"/>
                <a:gd name="T21" fmla="*/ 601 h 601"/>
                <a:gd name="T22" fmla="*/ 3 w 335"/>
                <a:gd name="T23" fmla="*/ 514 h 601"/>
                <a:gd name="T24" fmla="*/ 333 w 335"/>
                <a:gd name="T25" fmla="*/ 598 h 601"/>
                <a:gd name="T26" fmla="*/ 333 w 335"/>
                <a:gd name="T27" fmla="*/ 5 h 601"/>
                <a:gd name="T28" fmla="*/ 3 w 335"/>
                <a:gd name="T29" fmla="*/ 514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5" h="601">
                  <a:moveTo>
                    <a:pt x="334" y="601"/>
                  </a:moveTo>
                  <a:cubicBezTo>
                    <a:pt x="334" y="601"/>
                    <a:pt x="334" y="601"/>
                    <a:pt x="334" y="601"/>
                  </a:cubicBezTo>
                  <a:cubicBezTo>
                    <a:pt x="1" y="515"/>
                    <a:pt x="1" y="515"/>
                    <a:pt x="1" y="515"/>
                  </a:cubicBezTo>
                  <a:cubicBezTo>
                    <a:pt x="1" y="515"/>
                    <a:pt x="1" y="515"/>
                    <a:pt x="1" y="515"/>
                  </a:cubicBezTo>
                  <a:cubicBezTo>
                    <a:pt x="0" y="514"/>
                    <a:pt x="0" y="514"/>
                    <a:pt x="1" y="514"/>
                  </a:cubicBezTo>
                  <a:cubicBezTo>
                    <a:pt x="333" y="1"/>
                    <a:pt x="333" y="1"/>
                    <a:pt x="333" y="1"/>
                  </a:cubicBezTo>
                  <a:cubicBezTo>
                    <a:pt x="333" y="1"/>
                    <a:pt x="333" y="0"/>
                    <a:pt x="334" y="1"/>
                  </a:cubicBezTo>
                  <a:cubicBezTo>
                    <a:pt x="334" y="1"/>
                    <a:pt x="335" y="1"/>
                    <a:pt x="335" y="1"/>
                  </a:cubicBezTo>
                  <a:cubicBezTo>
                    <a:pt x="335" y="600"/>
                    <a:pt x="335" y="600"/>
                    <a:pt x="335" y="600"/>
                  </a:cubicBezTo>
                  <a:cubicBezTo>
                    <a:pt x="335" y="600"/>
                    <a:pt x="335" y="600"/>
                    <a:pt x="335" y="600"/>
                  </a:cubicBezTo>
                  <a:cubicBezTo>
                    <a:pt x="335" y="601"/>
                    <a:pt x="334" y="601"/>
                    <a:pt x="334" y="601"/>
                  </a:cubicBezTo>
                  <a:close/>
                  <a:moveTo>
                    <a:pt x="3" y="514"/>
                  </a:moveTo>
                  <a:cubicBezTo>
                    <a:pt x="333" y="598"/>
                    <a:pt x="333" y="598"/>
                    <a:pt x="333" y="598"/>
                  </a:cubicBezTo>
                  <a:cubicBezTo>
                    <a:pt x="333" y="5"/>
                    <a:pt x="333" y="5"/>
                    <a:pt x="333" y="5"/>
                  </a:cubicBezTo>
                  <a:lnTo>
                    <a:pt x="3" y="514"/>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6" name="Freeform 49"/>
            <p:cNvSpPr>
              <a:spLocks noEditPoints="1"/>
            </p:cNvSpPr>
            <p:nvPr/>
          </p:nvSpPr>
          <p:spPr bwMode="auto">
            <a:xfrm>
              <a:off x="5753" y="2937"/>
              <a:ext cx="1043" cy="781"/>
            </a:xfrm>
            <a:custGeom>
              <a:avLst/>
              <a:gdLst>
                <a:gd name="T0" fmla="*/ 1 w 424"/>
                <a:gd name="T1" fmla="*/ 317 h 317"/>
                <a:gd name="T2" fmla="*/ 0 w 424"/>
                <a:gd name="T3" fmla="*/ 316 h 317"/>
                <a:gd name="T4" fmla="*/ 0 w 424"/>
                <a:gd name="T5" fmla="*/ 315 h 317"/>
                <a:gd name="T6" fmla="*/ 81 w 424"/>
                <a:gd name="T7" fmla="*/ 0 h 317"/>
                <a:gd name="T8" fmla="*/ 81 w 424"/>
                <a:gd name="T9" fmla="*/ 0 h 317"/>
                <a:gd name="T10" fmla="*/ 82 w 424"/>
                <a:gd name="T11" fmla="*/ 0 h 317"/>
                <a:gd name="T12" fmla="*/ 424 w 424"/>
                <a:gd name="T13" fmla="*/ 236 h 317"/>
                <a:gd name="T14" fmla="*/ 424 w 424"/>
                <a:gd name="T15" fmla="*/ 237 h 317"/>
                <a:gd name="T16" fmla="*/ 424 w 424"/>
                <a:gd name="T17" fmla="*/ 238 h 317"/>
                <a:gd name="T18" fmla="*/ 1 w 424"/>
                <a:gd name="T19" fmla="*/ 317 h 317"/>
                <a:gd name="T20" fmla="*/ 1 w 424"/>
                <a:gd name="T21" fmla="*/ 317 h 317"/>
                <a:gd name="T22" fmla="*/ 82 w 424"/>
                <a:gd name="T23" fmla="*/ 2 h 317"/>
                <a:gd name="T24" fmla="*/ 2 w 424"/>
                <a:gd name="T25" fmla="*/ 314 h 317"/>
                <a:gd name="T26" fmla="*/ 421 w 424"/>
                <a:gd name="T27" fmla="*/ 236 h 317"/>
                <a:gd name="T28" fmla="*/ 82 w 424"/>
                <a:gd name="T29" fmla="*/ 2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4" h="317">
                  <a:moveTo>
                    <a:pt x="1" y="317"/>
                  </a:moveTo>
                  <a:cubicBezTo>
                    <a:pt x="1" y="317"/>
                    <a:pt x="0" y="317"/>
                    <a:pt x="0" y="316"/>
                  </a:cubicBezTo>
                  <a:cubicBezTo>
                    <a:pt x="0" y="316"/>
                    <a:pt x="0" y="316"/>
                    <a:pt x="0" y="315"/>
                  </a:cubicBezTo>
                  <a:cubicBezTo>
                    <a:pt x="81" y="0"/>
                    <a:pt x="81" y="0"/>
                    <a:pt x="81" y="0"/>
                  </a:cubicBezTo>
                  <a:cubicBezTo>
                    <a:pt x="81" y="0"/>
                    <a:pt x="81" y="0"/>
                    <a:pt x="81" y="0"/>
                  </a:cubicBezTo>
                  <a:cubicBezTo>
                    <a:pt x="81" y="0"/>
                    <a:pt x="82" y="0"/>
                    <a:pt x="82" y="0"/>
                  </a:cubicBezTo>
                  <a:cubicBezTo>
                    <a:pt x="424" y="236"/>
                    <a:pt x="424" y="236"/>
                    <a:pt x="424" y="236"/>
                  </a:cubicBezTo>
                  <a:cubicBezTo>
                    <a:pt x="424" y="236"/>
                    <a:pt x="424" y="237"/>
                    <a:pt x="424" y="237"/>
                  </a:cubicBezTo>
                  <a:cubicBezTo>
                    <a:pt x="424" y="237"/>
                    <a:pt x="424" y="238"/>
                    <a:pt x="424" y="238"/>
                  </a:cubicBezTo>
                  <a:cubicBezTo>
                    <a:pt x="1" y="317"/>
                    <a:pt x="1" y="317"/>
                    <a:pt x="1" y="317"/>
                  </a:cubicBezTo>
                  <a:cubicBezTo>
                    <a:pt x="1" y="317"/>
                    <a:pt x="1" y="317"/>
                    <a:pt x="1" y="317"/>
                  </a:cubicBezTo>
                  <a:close/>
                  <a:moveTo>
                    <a:pt x="82" y="2"/>
                  </a:moveTo>
                  <a:cubicBezTo>
                    <a:pt x="2" y="314"/>
                    <a:pt x="2" y="314"/>
                    <a:pt x="2" y="314"/>
                  </a:cubicBezTo>
                  <a:cubicBezTo>
                    <a:pt x="421" y="236"/>
                    <a:pt x="421" y="236"/>
                    <a:pt x="421" y="236"/>
                  </a:cubicBezTo>
                  <a:lnTo>
                    <a:pt x="82" y="2"/>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7" name="Freeform 50"/>
            <p:cNvSpPr>
              <a:spLocks noEditPoints="1"/>
            </p:cNvSpPr>
            <p:nvPr/>
          </p:nvSpPr>
          <p:spPr bwMode="auto">
            <a:xfrm>
              <a:off x="5753" y="3519"/>
              <a:ext cx="1043" cy="498"/>
            </a:xfrm>
            <a:custGeom>
              <a:avLst/>
              <a:gdLst>
                <a:gd name="T0" fmla="*/ 251 w 424"/>
                <a:gd name="T1" fmla="*/ 202 h 202"/>
                <a:gd name="T2" fmla="*/ 250 w 424"/>
                <a:gd name="T3" fmla="*/ 202 h 202"/>
                <a:gd name="T4" fmla="*/ 0 w 424"/>
                <a:gd name="T5" fmla="*/ 81 h 202"/>
                <a:gd name="T6" fmla="*/ 0 w 424"/>
                <a:gd name="T7" fmla="*/ 80 h 202"/>
                <a:gd name="T8" fmla="*/ 1 w 424"/>
                <a:gd name="T9" fmla="*/ 79 h 202"/>
                <a:gd name="T10" fmla="*/ 423 w 424"/>
                <a:gd name="T11" fmla="*/ 0 h 202"/>
                <a:gd name="T12" fmla="*/ 424 w 424"/>
                <a:gd name="T13" fmla="*/ 0 h 202"/>
                <a:gd name="T14" fmla="*/ 424 w 424"/>
                <a:gd name="T15" fmla="*/ 2 h 202"/>
                <a:gd name="T16" fmla="*/ 251 w 424"/>
                <a:gd name="T17" fmla="*/ 202 h 202"/>
                <a:gd name="T18" fmla="*/ 251 w 424"/>
                <a:gd name="T19" fmla="*/ 202 h 202"/>
                <a:gd name="T20" fmla="*/ 4 w 424"/>
                <a:gd name="T21" fmla="*/ 80 h 202"/>
                <a:gd name="T22" fmla="*/ 251 w 424"/>
                <a:gd name="T23" fmla="*/ 200 h 202"/>
                <a:gd name="T24" fmla="*/ 421 w 424"/>
                <a:gd name="T25" fmla="*/ 2 h 202"/>
                <a:gd name="T26" fmla="*/ 4 w 424"/>
                <a:gd name="T27" fmla="*/ 8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4" h="202">
                  <a:moveTo>
                    <a:pt x="251" y="202"/>
                  </a:moveTo>
                  <a:cubicBezTo>
                    <a:pt x="251" y="202"/>
                    <a:pt x="251" y="202"/>
                    <a:pt x="250" y="202"/>
                  </a:cubicBezTo>
                  <a:cubicBezTo>
                    <a:pt x="0" y="81"/>
                    <a:pt x="0" y="81"/>
                    <a:pt x="0" y="81"/>
                  </a:cubicBezTo>
                  <a:cubicBezTo>
                    <a:pt x="0" y="80"/>
                    <a:pt x="0" y="80"/>
                    <a:pt x="0" y="80"/>
                  </a:cubicBezTo>
                  <a:cubicBezTo>
                    <a:pt x="0" y="79"/>
                    <a:pt x="0" y="79"/>
                    <a:pt x="1" y="79"/>
                  </a:cubicBezTo>
                  <a:cubicBezTo>
                    <a:pt x="423" y="0"/>
                    <a:pt x="423" y="0"/>
                    <a:pt x="423" y="0"/>
                  </a:cubicBezTo>
                  <a:cubicBezTo>
                    <a:pt x="424" y="0"/>
                    <a:pt x="424" y="0"/>
                    <a:pt x="424" y="0"/>
                  </a:cubicBezTo>
                  <a:cubicBezTo>
                    <a:pt x="424" y="1"/>
                    <a:pt x="424" y="1"/>
                    <a:pt x="424" y="2"/>
                  </a:cubicBezTo>
                  <a:cubicBezTo>
                    <a:pt x="251" y="202"/>
                    <a:pt x="251" y="202"/>
                    <a:pt x="251" y="202"/>
                  </a:cubicBezTo>
                  <a:cubicBezTo>
                    <a:pt x="251" y="202"/>
                    <a:pt x="251" y="202"/>
                    <a:pt x="251" y="202"/>
                  </a:cubicBezTo>
                  <a:close/>
                  <a:moveTo>
                    <a:pt x="4" y="80"/>
                  </a:moveTo>
                  <a:cubicBezTo>
                    <a:pt x="251" y="200"/>
                    <a:pt x="251" y="200"/>
                    <a:pt x="251" y="200"/>
                  </a:cubicBezTo>
                  <a:cubicBezTo>
                    <a:pt x="421" y="2"/>
                    <a:pt x="421" y="2"/>
                    <a:pt x="421" y="2"/>
                  </a:cubicBezTo>
                  <a:lnTo>
                    <a:pt x="4" y="80"/>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8" name="Freeform 51"/>
            <p:cNvSpPr>
              <a:spLocks noEditPoints="1"/>
            </p:cNvSpPr>
            <p:nvPr/>
          </p:nvSpPr>
          <p:spPr bwMode="auto">
            <a:xfrm>
              <a:off x="5950" y="2937"/>
              <a:ext cx="1116" cy="587"/>
            </a:xfrm>
            <a:custGeom>
              <a:avLst/>
              <a:gdLst>
                <a:gd name="T0" fmla="*/ 343 w 454"/>
                <a:gd name="T1" fmla="*/ 238 h 238"/>
                <a:gd name="T2" fmla="*/ 343 w 454"/>
                <a:gd name="T3" fmla="*/ 238 h 238"/>
                <a:gd name="T4" fmla="*/ 1 w 454"/>
                <a:gd name="T5" fmla="*/ 1 h 238"/>
                <a:gd name="T6" fmla="*/ 1 w 454"/>
                <a:gd name="T7" fmla="*/ 0 h 238"/>
                <a:gd name="T8" fmla="*/ 1 w 454"/>
                <a:gd name="T9" fmla="*/ 0 h 238"/>
                <a:gd name="T10" fmla="*/ 453 w 454"/>
                <a:gd name="T11" fmla="*/ 22 h 238"/>
                <a:gd name="T12" fmla="*/ 454 w 454"/>
                <a:gd name="T13" fmla="*/ 22 h 238"/>
                <a:gd name="T14" fmla="*/ 454 w 454"/>
                <a:gd name="T15" fmla="*/ 23 h 238"/>
                <a:gd name="T16" fmla="*/ 344 w 454"/>
                <a:gd name="T17" fmla="*/ 237 h 238"/>
                <a:gd name="T18" fmla="*/ 344 w 454"/>
                <a:gd name="T19" fmla="*/ 238 h 238"/>
                <a:gd name="T20" fmla="*/ 343 w 454"/>
                <a:gd name="T21" fmla="*/ 238 h 238"/>
                <a:gd name="T22" fmla="*/ 5 w 454"/>
                <a:gd name="T23" fmla="*/ 2 h 238"/>
                <a:gd name="T24" fmla="*/ 343 w 454"/>
                <a:gd name="T25" fmla="*/ 236 h 238"/>
                <a:gd name="T26" fmla="*/ 452 w 454"/>
                <a:gd name="T27" fmla="*/ 23 h 238"/>
                <a:gd name="T28" fmla="*/ 5 w 454"/>
                <a:gd name="T29" fmla="*/ 2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4" h="238">
                  <a:moveTo>
                    <a:pt x="343" y="238"/>
                  </a:moveTo>
                  <a:cubicBezTo>
                    <a:pt x="343" y="238"/>
                    <a:pt x="343" y="238"/>
                    <a:pt x="343" y="238"/>
                  </a:cubicBezTo>
                  <a:cubicBezTo>
                    <a:pt x="1" y="1"/>
                    <a:pt x="1" y="1"/>
                    <a:pt x="1" y="1"/>
                  </a:cubicBezTo>
                  <a:cubicBezTo>
                    <a:pt x="1" y="1"/>
                    <a:pt x="0" y="1"/>
                    <a:pt x="1" y="0"/>
                  </a:cubicBezTo>
                  <a:cubicBezTo>
                    <a:pt x="1" y="0"/>
                    <a:pt x="1" y="0"/>
                    <a:pt x="1" y="0"/>
                  </a:cubicBezTo>
                  <a:cubicBezTo>
                    <a:pt x="453" y="22"/>
                    <a:pt x="453" y="22"/>
                    <a:pt x="453" y="22"/>
                  </a:cubicBezTo>
                  <a:cubicBezTo>
                    <a:pt x="453" y="22"/>
                    <a:pt x="454" y="22"/>
                    <a:pt x="454" y="22"/>
                  </a:cubicBezTo>
                  <a:cubicBezTo>
                    <a:pt x="454" y="22"/>
                    <a:pt x="454" y="23"/>
                    <a:pt x="454" y="23"/>
                  </a:cubicBezTo>
                  <a:cubicBezTo>
                    <a:pt x="344" y="237"/>
                    <a:pt x="344" y="237"/>
                    <a:pt x="344" y="237"/>
                  </a:cubicBezTo>
                  <a:cubicBezTo>
                    <a:pt x="344" y="238"/>
                    <a:pt x="344" y="238"/>
                    <a:pt x="344" y="238"/>
                  </a:cubicBezTo>
                  <a:cubicBezTo>
                    <a:pt x="344" y="238"/>
                    <a:pt x="343" y="238"/>
                    <a:pt x="343" y="238"/>
                  </a:cubicBezTo>
                  <a:close/>
                  <a:moveTo>
                    <a:pt x="5" y="2"/>
                  </a:moveTo>
                  <a:cubicBezTo>
                    <a:pt x="343" y="236"/>
                    <a:pt x="343" y="236"/>
                    <a:pt x="343" y="236"/>
                  </a:cubicBezTo>
                  <a:cubicBezTo>
                    <a:pt x="452" y="23"/>
                    <a:pt x="452" y="23"/>
                    <a:pt x="452" y="23"/>
                  </a:cubicBezTo>
                  <a:lnTo>
                    <a:pt x="5" y="2"/>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9" name="Freeform 52"/>
            <p:cNvSpPr>
              <a:spLocks noEditPoints="1"/>
            </p:cNvSpPr>
            <p:nvPr/>
          </p:nvSpPr>
          <p:spPr bwMode="auto">
            <a:xfrm>
              <a:off x="6368" y="3519"/>
              <a:ext cx="428" cy="599"/>
            </a:xfrm>
            <a:custGeom>
              <a:avLst/>
              <a:gdLst>
                <a:gd name="T0" fmla="*/ 118 w 174"/>
                <a:gd name="T1" fmla="*/ 243 h 243"/>
                <a:gd name="T2" fmla="*/ 118 w 174"/>
                <a:gd name="T3" fmla="*/ 243 h 243"/>
                <a:gd name="T4" fmla="*/ 0 w 174"/>
                <a:gd name="T5" fmla="*/ 202 h 243"/>
                <a:gd name="T6" fmla="*/ 0 w 174"/>
                <a:gd name="T7" fmla="*/ 201 h 243"/>
                <a:gd name="T8" fmla="*/ 0 w 174"/>
                <a:gd name="T9" fmla="*/ 200 h 243"/>
                <a:gd name="T10" fmla="*/ 173 w 174"/>
                <a:gd name="T11" fmla="*/ 0 h 243"/>
                <a:gd name="T12" fmla="*/ 174 w 174"/>
                <a:gd name="T13" fmla="*/ 0 h 243"/>
                <a:gd name="T14" fmla="*/ 174 w 174"/>
                <a:gd name="T15" fmla="*/ 1 h 243"/>
                <a:gd name="T16" fmla="*/ 119 w 174"/>
                <a:gd name="T17" fmla="*/ 243 h 243"/>
                <a:gd name="T18" fmla="*/ 118 w 174"/>
                <a:gd name="T19" fmla="*/ 243 h 243"/>
                <a:gd name="T20" fmla="*/ 118 w 174"/>
                <a:gd name="T21" fmla="*/ 243 h 243"/>
                <a:gd name="T22" fmla="*/ 2 w 174"/>
                <a:gd name="T23" fmla="*/ 201 h 243"/>
                <a:gd name="T24" fmla="*/ 117 w 174"/>
                <a:gd name="T25" fmla="*/ 241 h 243"/>
                <a:gd name="T26" fmla="*/ 172 w 174"/>
                <a:gd name="T27" fmla="*/ 4 h 243"/>
                <a:gd name="T28" fmla="*/ 2 w 174"/>
                <a:gd name="T29" fmla="*/ 20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4" h="243">
                  <a:moveTo>
                    <a:pt x="118" y="243"/>
                  </a:moveTo>
                  <a:cubicBezTo>
                    <a:pt x="118" y="243"/>
                    <a:pt x="118" y="243"/>
                    <a:pt x="118" y="243"/>
                  </a:cubicBezTo>
                  <a:cubicBezTo>
                    <a:pt x="0" y="202"/>
                    <a:pt x="0" y="202"/>
                    <a:pt x="0" y="202"/>
                  </a:cubicBezTo>
                  <a:cubicBezTo>
                    <a:pt x="0" y="202"/>
                    <a:pt x="0" y="202"/>
                    <a:pt x="0" y="201"/>
                  </a:cubicBezTo>
                  <a:cubicBezTo>
                    <a:pt x="0" y="201"/>
                    <a:pt x="0" y="201"/>
                    <a:pt x="0" y="200"/>
                  </a:cubicBezTo>
                  <a:cubicBezTo>
                    <a:pt x="173" y="0"/>
                    <a:pt x="173" y="0"/>
                    <a:pt x="173" y="0"/>
                  </a:cubicBezTo>
                  <a:cubicBezTo>
                    <a:pt x="173" y="0"/>
                    <a:pt x="173" y="0"/>
                    <a:pt x="174" y="0"/>
                  </a:cubicBezTo>
                  <a:cubicBezTo>
                    <a:pt x="174" y="0"/>
                    <a:pt x="174" y="1"/>
                    <a:pt x="174" y="1"/>
                  </a:cubicBezTo>
                  <a:cubicBezTo>
                    <a:pt x="119" y="243"/>
                    <a:pt x="119" y="243"/>
                    <a:pt x="119" y="243"/>
                  </a:cubicBezTo>
                  <a:cubicBezTo>
                    <a:pt x="119" y="243"/>
                    <a:pt x="119" y="243"/>
                    <a:pt x="118" y="243"/>
                  </a:cubicBezTo>
                  <a:cubicBezTo>
                    <a:pt x="118" y="243"/>
                    <a:pt x="118" y="243"/>
                    <a:pt x="118" y="243"/>
                  </a:cubicBezTo>
                  <a:close/>
                  <a:moveTo>
                    <a:pt x="2" y="201"/>
                  </a:moveTo>
                  <a:cubicBezTo>
                    <a:pt x="117" y="241"/>
                    <a:pt x="117" y="241"/>
                    <a:pt x="117" y="241"/>
                  </a:cubicBezTo>
                  <a:cubicBezTo>
                    <a:pt x="172" y="4"/>
                    <a:pt x="172" y="4"/>
                    <a:pt x="172" y="4"/>
                  </a:cubicBezTo>
                  <a:lnTo>
                    <a:pt x="2" y="201"/>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0" name="Freeform 53"/>
            <p:cNvSpPr>
              <a:spLocks noEditPoints="1"/>
            </p:cNvSpPr>
            <p:nvPr/>
          </p:nvSpPr>
          <p:spPr bwMode="auto">
            <a:xfrm>
              <a:off x="6656" y="3519"/>
              <a:ext cx="693" cy="599"/>
            </a:xfrm>
            <a:custGeom>
              <a:avLst/>
              <a:gdLst>
                <a:gd name="T0" fmla="*/ 1 w 282"/>
                <a:gd name="T1" fmla="*/ 243 h 243"/>
                <a:gd name="T2" fmla="*/ 0 w 282"/>
                <a:gd name="T3" fmla="*/ 243 h 243"/>
                <a:gd name="T4" fmla="*/ 0 w 282"/>
                <a:gd name="T5" fmla="*/ 242 h 243"/>
                <a:gd name="T6" fmla="*/ 55 w 282"/>
                <a:gd name="T7" fmla="*/ 1 h 243"/>
                <a:gd name="T8" fmla="*/ 56 w 282"/>
                <a:gd name="T9" fmla="*/ 0 h 243"/>
                <a:gd name="T10" fmla="*/ 57 w 282"/>
                <a:gd name="T11" fmla="*/ 0 h 243"/>
                <a:gd name="T12" fmla="*/ 282 w 282"/>
                <a:gd name="T13" fmla="*/ 217 h 243"/>
                <a:gd name="T14" fmla="*/ 282 w 282"/>
                <a:gd name="T15" fmla="*/ 218 h 243"/>
                <a:gd name="T16" fmla="*/ 281 w 282"/>
                <a:gd name="T17" fmla="*/ 219 h 243"/>
                <a:gd name="T18" fmla="*/ 1 w 282"/>
                <a:gd name="T19" fmla="*/ 243 h 243"/>
                <a:gd name="T20" fmla="*/ 1 w 282"/>
                <a:gd name="T21" fmla="*/ 243 h 243"/>
                <a:gd name="T22" fmla="*/ 57 w 282"/>
                <a:gd name="T23" fmla="*/ 3 h 243"/>
                <a:gd name="T24" fmla="*/ 2 w 282"/>
                <a:gd name="T25" fmla="*/ 241 h 243"/>
                <a:gd name="T26" fmla="*/ 279 w 282"/>
                <a:gd name="T27" fmla="*/ 217 h 243"/>
                <a:gd name="T28" fmla="*/ 57 w 282"/>
                <a:gd name="T29" fmla="*/ 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2" h="243">
                  <a:moveTo>
                    <a:pt x="1" y="243"/>
                  </a:moveTo>
                  <a:cubicBezTo>
                    <a:pt x="1" y="243"/>
                    <a:pt x="0" y="243"/>
                    <a:pt x="0" y="243"/>
                  </a:cubicBezTo>
                  <a:cubicBezTo>
                    <a:pt x="0" y="243"/>
                    <a:pt x="0" y="243"/>
                    <a:pt x="0" y="242"/>
                  </a:cubicBezTo>
                  <a:cubicBezTo>
                    <a:pt x="55" y="1"/>
                    <a:pt x="55" y="1"/>
                    <a:pt x="55" y="1"/>
                  </a:cubicBezTo>
                  <a:cubicBezTo>
                    <a:pt x="56" y="0"/>
                    <a:pt x="56" y="0"/>
                    <a:pt x="56" y="0"/>
                  </a:cubicBezTo>
                  <a:cubicBezTo>
                    <a:pt x="56" y="0"/>
                    <a:pt x="57" y="0"/>
                    <a:pt x="57" y="0"/>
                  </a:cubicBezTo>
                  <a:cubicBezTo>
                    <a:pt x="282" y="217"/>
                    <a:pt x="282" y="217"/>
                    <a:pt x="282" y="217"/>
                  </a:cubicBezTo>
                  <a:cubicBezTo>
                    <a:pt x="282" y="217"/>
                    <a:pt x="282" y="218"/>
                    <a:pt x="282" y="218"/>
                  </a:cubicBezTo>
                  <a:cubicBezTo>
                    <a:pt x="282" y="219"/>
                    <a:pt x="282" y="219"/>
                    <a:pt x="281" y="219"/>
                  </a:cubicBezTo>
                  <a:cubicBezTo>
                    <a:pt x="1" y="243"/>
                    <a:pt x="1" y="243"/>
                    <a:pt x="1" y="243"/>
                  </a:cubicBezTo>
                  <a:cubicBezTo>
                    <a:pt x="1" y="243"/>
                    <a:pt x="1" y="243"/>
                    <a:pt x="1" y="243"/>
                  </a:cubicBezTo>
                  <a:close/>
                  <a:moveTo>
                    <a:pt x="57" y="3"/>
                  </a:moveTo>
                  <a:cubicBezTo>
                    <a:pt x="2" y="241"/>
                    <a:pt x="2" y="241"/>
                    <a:pt x="2" y="241"/>
                  </a:cubicBezTo>
                  <a:cubicBezTo>
                    <a:pt x="279" y="217"/>
                    <a:pt x="279" y="217"/>
                    <a:pt x="279" y="217"/>
                  </a:cubicBezTo>
                  <a:lnTo>
                    <a:pt x="57" y="3"/>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1" name="Freeform 54"/>
            <p:cNvSpPr>
              <a:spLocks noEditPoints="1"/>
            </p:cNvSpPr>
            <p:nvPr/>
          </p:nvSpPr>
          <p:spPr bwMode="auto">
            <a:xfrm>
              <a:off x="6791" y="2991"/>
              <a:ext cx="578" cy="533"/>
            </a:xfrm>
            <a:custGeom>
              <a:avLst/>
              <a:gdLst>
                <a:gd name="T0" fmla="*/ 1 w 235"/>
                <a:gd name="T1" fmla="*/ 216 h 216"/>
                <a:gd name="T2" fmla="*/ 1 w 235"/>
                <a:gd name="T3" fmla="*/ 216 h 216"/>
                <a:gd name="T4" fmla="*/ 1 w 235"/>
                <a:gd name="T5" fmla="*/ 214 h 216"/>
                <a:gd name="T6" fmla="*/ 110 w 235"/>
                <a:gd name="T7" fmla="*/ 0 h 216"/>
                <a:gd name="T8" fmla="*/ 111 w 235"/>
                <a:gd name="T9" fmla="*/ 0 h 216"/>
                <a:gd name="T10" fmla="*/ 112 w 235"/>
                <a:gd name="T11" fmla="*/ 0 h 216"/>
                <a:gd name="T12" fmla="*/ 235 w 235"/>
                <a:gd name="T13" fmla="*/ 94 h 216"/>
                <a:gd name="T14" fmla="*/ 235 w 235"/>
                <a:gd name="T15" fmla="*/ 95 h 216"/>
                <a:gd name="T16" fmla="*/ 235 w 235"/>
                <a:gd name="T17" fmla="*/ 96 h 216"/>
                <a:gd name="T18" fmla="*/ 2 w 235"/>
                <a:gd name="T19" fmla="*/ 216 h 216"/>
                <a:gd name="T20" fmla="*/ 1 w 235"/>
                <a:gd name="T21" fmla="*/ 216 h 216"/>
                <a:gd name="T22" fmla="*/ 111 w 235"/>
                <a:gd name="T23" fmla="*/ 2 h 216"/>
                <a:gd name="T24" fmla="*/ 4 w 235"/>
                <a:gd name="T25" fmla="*/ 213 h 216"/>
                <a:gd name="T26" fmla="*/ 232 w 235"/>
                <a:gd name="T27" fmla="*/ 95 h 216"/>
                <a:gd name="T28" fmla="*/ 111 w 235"/>
                <a:gd name="T29" fmla="*/ 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5" h="216">
                  <a:moveTo>
                    <a:pt x="1" y="216"/>
                  </a:moveTo>
                  <a:cubicBezTo>
                    <a:pt x="1" y="216"/>
                    <a:pt x="1" y="216"/>
                    <a:pt x="1" y="216"/>
                  </a:cubicBezTo>
                  <a:cubicBezTo>
                    <a:pt x="0" y="215"/>
                    <a:pt x="0" y="215"/>
                    <a:pt x="1" y="214"/>
                  </a:cubicBezTo>
                  <a:cubicBezTo>
                    <a:pt x="110" y="0"/>
                    <a:pt x="110" y="0"/>
                    <a:pt x="110" y="0"/>
                  </a:cubicBezTo>
                  <a:cubicBezTo>
                    <a:pt x="110" y="0"/>
                    <a:pt x="111" y="0"/>
                    <a:pt x="111" y="0"/>
                  </a:cubicBezTo>
                  <a:cubicBezTo>
                    <a:pt x="111" y="0"/>
                    <a:pt x="111" y="0"/>
                    <a:pt x="112" y="0"/>
                  </a:cubicBezTo>
                  <a:cubicBezTo>
                    <a:pt x="235" y="94"/>
                    <a:pt x="235" y="94"/>
                    <a:pt x="235" y="94"/>
                  </a:cubicBezTo>
                  <a:cubicBezTo>
                    <a:pt x="235" y="95"/>
                    <a:pt x="235" y="95"/>
                    <a:pt x="235" y="95"/>
                  </a:cubicBezTo>
                  <a:cubicBezTo>
                    <a:pt x="235" y="96"/>
                    <a:pt x="235" y="96"/>
                    <a:pt x="235" y="96"/>
                  </a:cubicBezTo>
                  <a:cubicBezTo>
                    <a:pt x="2" y="216"/>
                    <a:pt x="2" y="216"/>
                    <a:pt x="2" y="216"/>
                  </a:cubicBezTo>
                  <a:cubicBezTo>
                    <a:pt x="2" y="216"/>
                    <a:pt x="2" y="216"/>
                    <a:pt x="1" y="216"/>
                  </a:cubicBezTo>
                  <a:close/>
                  <a:moveTo>
                    <a:pt x="111" y="2"/>
                  </a:moveTo>
                  <a:cubicBezTo>
                    <a:pt x="4" y="213"/>
                    <a:pt x="4" y="213"/>
                    <a:pt x="4" y="213"/>
                  </a:cubicBezTo>
                  <a:cubicBezTo>
                    <a:pt x="232" y="95"/>
                    <a:pt x="232" y="95"/>
                    <a:pt x="232" y="95"/>
                  </a:cubicBezTo>
                  <a:lnTo>
                    <a:pt x="111" y="2"/>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2" name="Freeform 55"/>
            <p:cNvSpPr>
              <a:spLocks noEditPoints="1"/>
            </p:cNvSpPr>
            <p:nvPr/>
          </p:nvSpPr>
          <p:spPr bwMode="auto">
            <a:xfrm>
              <a:off x="6791" y="3282"/>
              <a:ext cx="796" cy="777"/>
            </a:xfrm>
            <a:custGeom>
              <a:avLst/>
              <a:gdLst>
                <a:gd name="T0" fmla="*/ 226 w 324"/>
                <a:gd name="T1" fmla="*/ 315 h 315"/>
                <a:gd name="T2" fmla="*/ 226 w 324"/>
                <a:gd name="T3" fmla="*/ 315 h 315"/>
                <a:gd name="T4" fmla="*/ 1 w 324"/>
                <a:gd name="T5" fmla="*/ 98 h 315"/>
                <a:gd name="T6" fmla="*/ 0 w 324"/>
                <a:gd name="T7" fmla="*/ 97 h 315"/>
                <a:gd name="T8" fmla="*/ 1 w 324"/>
                <a:gd name="T9" fmla="*/ 96 h 315"/>
                <a:gd name="T10" fmla="*/ 323 w 324"/>
                <a:gd name="T11" fmla="*/ 0 h 315"/>
                <a:gd name="T12" fmla="*/ 324 w 324"/>
                <a:gd name="T13" fmla="*/ 0 h 315"/>
                <a:gd name="T14" fmla="*/ 324 w 324"/>
                <a:gd name="T15" fmla="*/ 1 h 315"/>
                <a:gd name="T16" fmla="*/ 227 w 324"/>
                <a:gd name="T17" fmla="*/ 314 h 315"/>
                <a:gd name="T18" fmla="*/ 226 w 324"/>
                <a:gd name="T19" fmla="*/ 315 h 315"/>
                <a:gd name="T20" fmla="*/ 226 w 324"/>
                <a:gd name="T21" fmla="*/ 315 h 315"/>
                <a:gd name="T22" fmla="*/ 3 w 324"/>
                <a:gd name="T23" fmla="*/ 97 h 315"/>
                <a:gd name="T24" fmla="*/ 226 w 324"/>
                <a:gd name="T25" fmla="*/ 312 h 315"/>
                <a:gd name="T26" fmla="*/ 321 w 324"/>
                <a:gd name="T27" fmla="*/ 2 h 315"/>
                <a:gd name="T28" fmla="*/ 3 w 324"/>
                <a:gd name="T29" fmla="*/ 97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4" h="315">
                  <a:moveTo>
                    <a:pt x="226" y="315"/>
                  </a:moveTo>
                  <a:cubicBezTo>
                    <a:pt x="226" y="315"/>
                    <a:pt x="226" y="315"/>
                    <a:pt x="226" y="315"/>
                  </a:cubicBezTo>
                  <a:cubicBezTo>
                    <a:pt x="1" y="98"/>
                    <a:pt x="1" y="98"/>
                    <a:pt x="1" y="98"/>
                  </a:cubicBezTo>
                  <a:cubicBezTo>
                    <a:pt x="1" y="97"/>
                    <a:pt x="0" y="97"/>
                    <a:pt x="0" y="97"/>
                  </a:cubicBezTo>
                  <a:cubicBezTo>
                    <a:pt x="1" y="96"/>
                    <a:pt x="1" y="96"/>
                    <a:pt x="1" y="96"/>
                  </a:cubicBezTo>
                  <a:cubicBezTo>
                    <a:pt x="323" y="0"/>
                    <a:pt x="323" y="0"/>
                    <a:pt x="323" y="0"/>
                  </a:cubicBezTo>
                  <a:cubicBezTo>
                    <a:pt x="323" y="0"/>
                    <a:pt x="323" y="0"/>
                    <a:pt x="324" y="0"/>
                  </a:cubicBezTo>
                  <a:cubicBezTo>
                    <a:pt x="324" y="0"/>
                    <a:pt x="324" y="1"/>
                    <a:pt x="324" y="1"/>
                  </a:cubicBezTo>
                  <a:cubicBezTo>
                    <a:pt x="227" y="314"/>
                    <a:pt x="227" y="314"/>
                    <a:pt x="227" y="314"/>
                  </a:cubicBezTo>
                  <a:cubicBezTo>
                    <a:pt x="227" y="314"/>
                    <a:pt x="227" y="315"/>
                    <a:pt x="226" y="315"/>
                  </a:cubicBezTo>
                  <a:cubicBezTo>
                    <a:pt x="226" y="315"/>
                    <a:pt x="226" y="315"/>
                    <a:pt x="226" y="315"/>
                  </a:cubicBezTo>
                  <a:close/>
                  <a:moveTo>
                    <a:pt x="3" y="97"/>
                  </a:moveTo>
                  <a:cubicBezTo>
                    <a:pt x="226" y="312"/>
                    <a:pt x="226" y="312"/>
                    <a:pt x="226" y="312"/>
                  </a:cubicBezTo>
                  <a:cubicBezTo>
                    <a:pt x="321" y="2"/>
                    <a:pt x="321" y="2"/>
                    <a:pt x="321" y="2"/>
                  </a:cubicBezTo>
                  <a:lnTo>
                    <a:pt x="3" y="97"/>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3" name="Freeform 56"/>
            <p:cNvSpPr>
              <a:spLocks noEditPoints="1"/>
            </p:cNvSpPr>
            <p:nvPr/>
          </p:nvSpPr>
          <p:spPr bwMode="auto">
            <a:xfrm>
              <a:off x="6791" y="3223"/>
              <a:ext cx="796" cy="301"/>
            </a:xfrm>
            <a:custGeom>
              <a:avLst/>
              <a:gdLst>
                <a:gd name="T0" fmla="*/ 1 w 324"/>
                <a:gd name="T1" fmla="*/ 122 h 122"/>
                <a:gd name="T2" fmla="*/ 1 w 324"/>
                <a:gd name="T3" fmla="*/ 121 h 122"/>
                <a:gd name="T4" fmla="*/ 1 w 324"/>
                <a:gd name="T5" fmla="*/ 120 h 122"/>
                <a:gd name="T6" fmla="*/ 234 w 324"/>
                <a:gd name="T7" fmla="*/ 0 h 122"/>
                <a:gd name="T8" fmla="*/ 234 w 324"/>
                <a:gd name="T9" fmla="*/ 0 h 122"/>
                <a:gd name="T10" fmla="*/ 323 w 324"/>
                <a:gd name="T11" fmla="*/ 24 h 122"/>
                <a:gd name="T12" fmla="*/ 324 w 324"/>
                <a:gd name="T13" fmla="*/ 25 h 122"/>
                <a:gd name="T14" fmla="*/ 323 w 324"/>
                <a:gd name="T15" fmla="*/ 26 h 122"/>
                <a:gd name="T16" fmla="*/ 2 w 324"/>
                <a:gd name="T17" fmla="*/ 122 h 122"/>
                <a:gd name="T18" fmla="*/ 1 w 324"/>
                <a:gd name="T19" fmla="*/ 122 h 122"/>
                <a:gd name="T20" fmla="*/ 234 w 324"/>
                <a:gd name="T21" fmla="*/ 2 h 122"/>
                <a:gd name="T22" fmla="*/ 11 w 324"/>
                <a:gd name="T23" fmla="*/ 117 h 122"/>
                <a:gd name="T24" fmla="*/ 319 w 324"/>
                <a:gd name="T25" fmla="*/ 25 h 122"/>
                <a:gd name="T26" fmla="*/ 234 w 324"/>
                <a:gd name="T27" fmla="*/ 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4" h="122">
                  <a:moveTo>
                    <a:pt x="1" y="122"/>
                  </a:moveTo>
                  <a:cubicBezTo>
                    <a:pt x="1" y="122"/>
                    <a:pt x="1" y="122"/>
                    <a:pt x="1" y="121"/>
                  </a:cubicBezTo>
                  <a:cubicBezTo>
                    <a:pt x="0" y="121"/>
                    <a:pt x="1" y="120"/>
                    <a:pt x="1" y="120"/>
                  </a:cubicBezTo>
                  <a:cubicBezTo>
                    <a:pt x="234" y="0"/>
                    <a:pt x="234" y="0"/>
                    <a:pt x="234" y="0"/>
                  </a:cubicBezTo>
                  <a:cubicBezTo>
                    <a:pt x="234" y="0"/>
                    <a:pt x="234" y="0"/>
                    <a:pt x="234" y="0"/>
                  </a:cubicBezTo>
                  <a:cubicBezTo>
                    <a:pt x="323" y="24"/>
                    <a:pt x="323" y="24"/>
                    <a:pt x="323" y="24"/>
                  </a:cubicBezTo>
                  <a:cubicBezTo>
                    <a:pt x="323" y="24"/>
                    <a:pt x="324" y="24"/>
                    <a:pt x="324" y="25"/>
                  </a:cubicBezTo>
                  <a:cubicBezTo>
                    <a:pt x="324" y="25"/>
                    <a:pt x="324" y="26"/>
                    <a:pt x="323" y="26"/>
                  </a:cubicBezTo>
                  <a:cubicBezTo>
                    <a:pt x="2" y="122"/>
                    <a:pt x="2" y="122"/>
                    <a:pt x="2" y="122"/>
                  </a:cubicBezTo>
                  <a:cubicBezTo>
                    <a:pt x="2" y="122"/>
                    <a:pt x="1" y="122"/>
                    <a:pt x="1" y="122"/>
                  </a:cubicBezTo>
                  <a:close/>
                  <a:moveTo>
                    <a:pt x="234" y="2"/>
                  </a:moveTo>
                  <a:cubicBezTo>
                    <a:pt x="11" y="117"/>
                    <a:pt x="11" y="117"/>
                    <a:pt x="11" y="117"/>
                  </a:cubicBezTo>
                  <a:cubicBezTo>
                    <a:pt x="319" y="25"/>
                    <a:pt x="319" y="25"/>
                    <a:pt x="319" y="25"/>
                  </a:cubicBezTo>
                  <a:lnTo>
                    <a:pt x="234" y="2"/>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4" name="Freeform 57"/>
            <p:cNvSpPr>
              <a:spLocks noEditPoints="1"/>
            </p:cNvSpPr>
            <p:nvPr/>
          </p:nvSpPr>
          <p:spPr bwMode="auto">
            <a:xfrm>
              <a:off x="3378" y="3430"/>
              <a:ext cx="797" cy="387"/>
            </a:xfrm>
            <a:custGeom>
              <a:avLst/>
              <a:gdLst>
                <a:gd name="T0" fmla="*/ 1 w 324"/>
                <a:gd name="T1" fmla="*/ 157 h 157"/>
                <a:gd name="T2" fmla="*/ 0 w 324"/>
                <a:gd name="T3" fmla="*/ 157 h 157"/>
                <a:gd name="T4" fmla="*/ 1 w 324"/>
                <a:gd name="T5" fmla="*/ 156 h 157"/>
                <a:gd name="T6" fmla="*/ 267 w 324"/>
                <a:gd name="T7" fmla="*/ 0 h 157"/>
                <a:gd name="T8" fmla="*/ 268 w 324"/>
                <a:gd name="T9" fmla="*/ 0 h 157"/>
                <a:gd name="T10" fmla="*/ 268 w 324"/>
                <a:gd name="T11" fmla="*/ 0 h 157"/>
                <a:gd name="T12" fmla="*/ 323 w 324"/>
                <a:gd name="T13" fmla="*/ 98 h 157"/>
                <a:gd name="T14" fmla="*/ 323 w 324"/>
                <a:gd name="T15" fmla="*/ 99 h 157"/>
                <a:gd name="T16" fmla="*/ 323 w 324"/>
                <a:gd name="T17" fmla="*/ 99 h 157"/>
                <a:gd name="T18" fmla="*/ 1 w 324"/>
                <a:gd name="T19" fmla="*/ 157 h 157"/>
                <a:gd name="T20" fmla="*/ 1 w 324"/>
                <a:gd name="T21" fmla="*/ 157 h 157"/>
                <a:gd name="T22" fmla="*/ 267 w 324"/>
                <a:gd name="T23" fmla="*/ 2 h 157"/>
                <a:gd name="T24" fmla="*/ 6 w 324"/>
                <a:gd name="T25" fmla="*/ 154 h 157"/>
                <a:gd name="T26" fmla="*/ 321 w 324"/>
                <a:gd name="T27" fmla="*/ 98 h 157"/>
                <a:gd name="T28" fmla="*/ 267 w 324"/>
                <a:gd name="T29" fmla="*/ 2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4" h="157">
                  <a:moveTo>
                    <a:pt x="1" y="157"/>
                  </a:moveTo>
                  <a:cubicBezTo>
                    <a:pt x="1" y="157"/>
                    <a:pt x="1" y="157"/>
                    <a:pt x="0" y="157"/>
                  </a:cubicBezTo>
                  <a:cubicBezTo>
                    <a:pt x="0" y="156"/>
                    <a:pt x="0" y="156"/>
                    <a:pt x="1" y="156"/>
                  </a:cubicBezTo>
                  <a:cubicBezTo>
                    <a:pt x="267" y="0"/>
                    <a:pt x="267" y="0"/>
                    <a:pt x="267" y="0"/>
                  </a:cubicBezTo>
                  <a:cubicBezTo>
                    <a:pt x="267" y="0"/>
                    <a:pt x="267" y="0"/>
                    <a:pt x="268" y="0"/>
                  </a:cubicBezTo>
                  <a:cubicBezTo>
                    <a:pt x="268" y="0"/>
                    <a:pt x="268" y="0"/>
                    <a:pt x="268" y="0"/>
                  </a:cubicBezTo>
                  <a:cubicBezTo>
                    <a:pt x="323" y="98"/>
                    <a:pt x="323" y="98"/>
                    <a:pt x="323" y="98"/>
                  </a:cubicBezTo>
                  <a:cubicBezTo>
                    <a:pt x="323" y="98"/>
                    <a:pt x="324" y="99"/>
                    <a:pt x="323" y="99"/>
                  </a:cubicBezTo>
                  <a:cubicBezTo>
                    <a:pt x="323" y="99"/>
                    <a:pt x="323" y="99"/>
                    <a:pt x="323" y="99"/>
                  </a:cubicBezTo>
                  <a:cubicBezTo>
                    <a:pt x="1" y="157"/>
                    <a:pt x="1" y="157"/>
                    <a:pt x="1" y="157"/>
                  </a:cubicBezTo>
                  <a:cubicBezTo>
                    <a:pt x="1" y="157"/>
                    <a:pt x="1" y="157"/>
                    <a:pt x="1" y="157"/>
                  </a:cubicBezTo>
                  <a:close/>
                  <a:moveTo>
                    <a:pt x="267" y="2"/>
                  </a:moveTo>
                  <a:cubicBezTo>
                    <a:pt x="6" y="154"/>
                    <a:pt x="6" y="154"/>
                    <a:pt x="6" y="154"/>
                  </a:cubicBezTo>
                  <a:cubicBezTo>
                    <a:pt x="321" y="98"/>
                    <a:pt x="321" y="98"/>
                    <a:pt x="321" y="98"/>
                  </a:cubicBezTo>
                  <a:lnTo>
                    <a:pt x="267" y="2"/>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5" name="Freeform 58"/>
            <p:cNvSpPr>
              <a:spLocks noEditPoints="1"/>
            </p:cNvSpPr>
            <p:nvPr/>
          </p:nvSpPr>
          <p:spPr bwMode="auto">
            <a:xfrm>
              <a:off x="4035" y="3349"/>
              <a:ext cx="408" cy="325"/>
            </a:xfrm>
            <a:custGeom>
              <a:avLst/>
              <a:gdLst>
                <a:gd name="T0" fmla="*/ 56 w 166"/>
                <a:gd name="T1" fmla="*/ 132 h 132"/>
                <a:gd name="T2" fmla="*/ 55 w 166"/>
                <a:gd name="T3" fmla="*/ 132 h 132"/>
                <a:gd name="T4" fmla="*/ 55 w 166"/>
                <a:gd name="T5" fmla="*/ 132 h 132"/>
                <a:gd name="T6" fmla="*/ 0 w 166"/>
                <a:gd name="T7" fmla="*/ 34 h 132"/>
                <a:gd name="T8" fmla="*/ 0 w 166"/>
                <a:gd name="T9" fmla="*/ 33 h 132"/>
                <a:gd name="T10" fmla="*/ 0 w 166"/>
                <a:gd name="T11" fmla="*/ 33 h 132"/>
                <a:gd name="T12" fmla="*/ 165 w 166"/>
                <a:gd name="T13" fmla="*/ 0 h 132"/>
                <a:gd name="T14" fmla="*/ 166 w 166"/>
                <a:gd name="T15" fmla="*/ 0 h 132"/>
                <a:gd name="T16" fmla="*/ 166 w 166"/>
                <a:gd name="T17" fmla="*/ 1 h 132"/>
                <a:gd name="T18" fmla="*/ 56 w 166"/>
                <a:gd name="T19" fmla="*/ 132 h 132"/>
                <a:gd name="T20" fmla="*/ 56 w 166"/>
                <a:gd name="T21" fmla="*/ 132 h 132"/>
                <a:gd name="T22" fmla="*/ 2 w 166"/>
                <a:gd name="T23" fmla="*/ 34 h 132"/>
                <a:gd name="T24" fmla="*/ 56 w 166"/>
                <a:gd name="T25" fmla="*/ 130 h 132"/>
                <a:gd name="T26" fmla="*/ 162 w 166"/>
                <a:gd name="T27" fmla="*/ 2 h 132"/>
                <a:gd name="T28" fmla="*/ 2 w 166"/>
                <a:gd name="T29" fmla="*/ 34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6" h="132">
                  <a:moveTo>
                    <a:pt x="56" y="132"/>
                  </a:moveTo>
                  <a:cubicBezTo>
                    <a:pt x="56" y="132"/>
                    <a:pt x="55" y="132"/>
                    <a:pt x="55" y="132"/>
                  </a:cubicBezTo>
                  <a:cubicBezTo>
                    <a:pt x="55" y="132"/>
                    <a:pt x="55" y="132"/>
                    <a:pt x="55" y="132"/>
                  </a:cubicBezTo>
                  <a:cubicBezTo>
                    <a:pt x="0" y="34"/>
                    <a:pt x="0" y="34"/>
                    <a:pt x="0" y="34"/>
                  </a:cubicBezTo>
                  <a:cubicBezTo>
                    <a:pt x="0" y="34"/>
                    <a:pt x="0" y="33"/>
                    <a:pt x="0" y="33"/>
                  </a:cubicBezTo>
                  <a:cubicBezTo>
                    <a:pt x="0" y="33"/>
                    <a:pt x="0" y="33"/>
                    <a:pt x="0" y="33"/>
                  </a:cubicBezTo>
                  <a:cubicBezTo>
                    <a:pt x="165" y="0"/>
                    <a:pt x="165" y="0"/>
                    <a:pt x="165" y="0"/>
                  </a:cubicBezTo>
                  <a:cubicBezTo>
                    <a:pt x="165" y="0"/>
                    <a:pt x="165" y="0"/>
                    <a:pt x="166" y="0"/>
                  </a:cubicBezTo>
                  <a:cubicBezTo>
                    <a:pt x="166" y="1"/>
                    <a:pt x="166" y="1"/>
                    <a:pt x="166" y="1"/>
                  </a:cubicBezTo>
                  <a:cubicBezTo>
                    <a:pt x="56" y="132"/>
                    <a:pt x="56" y="132"/>
                    <a:pt x="56" y="132"/>
                  </a:cubicBezTo>
                  <a:cubicBezTo>
                    <a:pt x="56" y="132"/>
                    <a:pt x="56" y="132"/>
                    <a:pt x="56" y="132"/>
                  </a:cubicBezTo>
                  <a:close/>
                  <a:moveTo>
                    <a:pt x="2" y="34"/>
                  </a:moveTo>
                  <a:cubicBezTo>
                    <a:pt x="56" y="130"/>
                    <a:pt x="56" y="130"/>
                    <a:pt x="56" y="130"/>
                  </a:cubicBezTo>
                  <a:cubicBezTo>
                    <a:pt x="162" y="2"/>
                    <a:pt x="162" y="2"/>
                    <a:pt x="162" y="2"/>
                  </a:cubicBezTo>
                  <a:lnTo>
                    <a:pt x="2" y="34"/>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6" name="Freeform 59"/>
            <p:cNvSpPr/>
            <p:nvPr/>
          </p:nvSpPr>
          <p:spPr bwMode="auto">
            <a:xfrm>
              <a:off x="5313" y="1551"/>
              <a:ext cx="130" cy="496"/>
            </a:xfrm>
            <a:custGeom>
              <a:avLst/>
              <a:gdLst>
                <a:gd name="T0" fmla="*/ 1 w 53"/>
                <a:gd name="T1" fmla="*/ 201 h 201"/>
                <a:gd name="T2" fmla="*/ 0 w 53"/>
                <a:gd name="T3" fmla="*/ 201 h 201"/>
                <a:gd name="T4" fmla="*/ 0 w 53"/>
                <a:gd name="T5" fmla="*/ 200 h 201"/>
                <a:gd name="T6" fmla="*/ 51 w 53"/>
                <a:gd name="T7" fmla="*/ 1 h 201"/>
                <a:gd name="T8" fmla="*/ 52 w 53"/>
                <a:gd name="T9" fmla="*/ 1 h 201"/>
                <a:gd name="T10" fmla="*/ 53 w 53"/>
                <a:gd name="T11" fmla="*/ 2 h 201"/>
                <a:gd name="T12" fmla="*/ 1 w 53"/>
                <a:gd name="T13" fmla="*/ 201 h 201"/>
                <a:gd name="T14" fmla="*/ 1 w 53"/>
                <a:gd name="T15" fmla="*/ 201 h 2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201">
                  <a:moveTo>
                    <a:pt x="1" y="201"/>
                  </a:moveTo>
                  <a:cubicBezTo>
                    <a:pt x="0" y="201"/>
                    <a:pt x="0" y="201"/>
                    <a:pt x="0" y="201"/>
                  </a:cubicBezTo>
                  <a:cubicBezTo>
                    <a:pt x="0" y="201"/>
                    <a:pt x="0" y="201"/>
                    <a:pt x="0" y="200"/>
                  </a:cubicBezTo>
                  <a:cubicBezTo>
                    <a:pt x="51" y="1"/>
                    <a:pt x="51" y="1"/>
                    <a:pt x="51" y="1"/>
                  </a:cubicBezTo>
                  <a:cubicBezTo>
                    <a:pt x="51" y="1"/>
                    <a:pt x="52" y="0"/>
                    <a:pt x="52" y="1"/>
                  </a:cubicBezTo>
                  <a:cubicBezTo>
                    <a:pt x="53" y="1"/>
                    <a:pt x="53" y="1"/>
                    <a:pt x="53" y="2"/>
                  </a:cubicBezTo>
                  <a:cubicBezTo>
                    <a:pt x="1" y="201"/>
                    <a:pt x="1" y="201"/>
                    <a:pt x="1" y="201"/>
                  </a:cubicBezTo>
                  <a:cubicBezTo>
                    <a:pt x="1" y="201"/>
                    <a:pt x="1" y="201"/>
                    <a:pt x="1" y="201"/>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7" name="Freeform 60"/>
            <p:cNvSpPr>
              <a:spLocks noEditPoints="1"/>
            </p:cNvSpPr>
            <p:nvPr/>
          </p:nvSpPr>
          <p:spPr bwMode="auto">
            <a:xfrm>
              <a:off x="5313" y="1554"/>
              <a:ext cx="664" cy="493"/>
            </a:xfrm>
            <a:custGeom>
              <a:avLst/>
              <a:gdLst>
                <a:gd name="T0" fmla="*/ 1 w 270"/>
                <a:gd name="T1" fmla="*/ 200 h 200"/>
                <a:gd name="T2" fmla="*/ 0 w 270"/>
                <a:gd name="T3" fmla="*/ 200 h 200"/>
                <a:gd name="T4" fmla="*/ 0 w 270"/>
                <a:gd name="T5" fmla="*/ 199 h 200"/>
                <a:gd name="T6" fmla="*/ 51 w 270"/>
                <a:gd name="T7" fmla="*/ 0 h 200"/>
                <a:gd name="T8" fmla="*/ 52 w 270"/>
                <a:gd name="T9" fmla="*/ 0 h 200"/>
                <a:gd name="T10" fmla="*/ 52 w 270"/>
                <a:gd name="T11" fmla="*/ 0 h 200"/>
                <a:gd name="T12" fmla="*/ 269 w 270"/>
                <a:gd name="T13" fmla="*/ 65 h 200"/>
                <a:gd name="T14" fmla="*/ 270 w 270"/>
                <a:gd name="T15" fmla="*/ 66 h 200"/>
                <a:gd name="T16" fmla="*/ 270 w 270"/>
                <a:gd name="T17" fmla="*/ 67 h 200"/>
                <a:gd name="T18" fmla="*/ 1 w 270"/>
                <a:gd name="T19" fmla="*/ 200 h 200"/>
                <a:gd name="T20" fmla="*/ 1 w 270"/>
                <a:gd name="T21" fmla="*/ 200 h 200"/>
                <a:gd name="T22" fmla="*/ 53 w 270"/>
                <a:gd name="T23" fmla="*/ 2 h 200"/>
                <a:gd name="T24" fmla="*/ 2 w 270"/>
                <a:gd name="T25" fmla="*/ 198 h 200"/>
                <a:gd name="T26" fmla="*/ 267 w 270"/>
                <a:gd name="T27" fmla="*/ 66 h 200"/>
                <a:gd name="T28" fmla="*/ 53 w 270"/>
                <a:gd name="T29" fmla="*/ 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0" h="200">
                  <a:moveTo>
                    <a:pt x="1" y="200"/>
                  </a:moveTo>
                  <a:cubicBezTo>
                    <a:pt x="0" y="200"/>
                    <a:pt x="0" y="200"/>
                    <a:pt x="0" y="200"/>
                  </a:cubicBezTo>
                  <a:cubicBezTo>
                    <a:pt x="0" y="200"/>
                    <a:pt x="0" y="199"/>
                    <a:pt x="0" y="199"/>
                  </a:cubicBezTo>
                  <a:cubicBezTo>
                    <a:pt x="51" y="0"/>
                    <a:pt x="51" y="0"/>
                    <a:pt x="51" y="0"/>
                  </a:cubicBezTo>
                  <a:cubicBezTo>
                    <a:pt x="51" y="0"/>
                    <a:pt x="52" y="0"/>
                    <a:pt x="52" y="0"/>
                  </a:cubicBezTo>
                  <a:cubicBezTo>
                    <a:pt x="52" y="0"/>
                    <a:pt x="52" y="0"/>
                    <a:pt x="52" y="0"/>
                  </a:cubicBezTo>
                  <a:cubicBezTo>
                    <a:pt x="269" y="65"/>
                    <a:pt x="269" y="65"/>
                    <a:pt x="269" y="65"/>
                  </a:cubicBezTo>
                  <a:cubicBezTo>
                    <a:pt x="270" y="65"/>
                    <a:pt x="270" y="65"/>
                    <a:pt x="270" y="66"/>
                  </a:cubicBezTo>
                  <a:cubicBezTo>
                    <a:pt x="270" y="66"/>
                    <a:pt x="270" y="66"/>
                    <a:pt x="270" y="67"/>
                  </a:cubicBezTo>
                  <a:cubicBezTo>
                    <a:pt x="1" y="200"/>
                    <a:pt x="1" y="200"/>
                    <a:pt x="1" y="200"/>
                  </a:cubicBezTo>
                  <a:cubicBezTo>
                    <a:pt x="1" y="200"/>
                    <a:pt x="1" y="200"/>
                    <a:pt x="1" y="200"/>
                  </a:cubicBezTo>
                  <a:close/>
                  <a:moveTo>
                    <a:pt x="53" y="2"/>
                  </a:moveTo>
                  <a:cubicBezTo>
                    <a:pt x="2" y="198"/>
                    <a:pt x="2" y="198"/>
                    <a:pt x="2" y="198"/>
                  </a:cubicBezTo>
                  <a:cubicBezTo>
                    <a:pt x="267" y="66"/>
                    <a:pt x="267" y="66"/>
                    <a:pt x="267" y="66"/>
                  </a:cubicBezTo>
                  <a:lnTo>
                    <a:pt x="53" y="2"/>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8" name="Freeform 61"/>
            <p:cNvSpPr>
              <a:spLocks noEditPoints="1"/>
            </p:cNvSpPr>
            <p:nvPr/>
          </p:nvSpPr>
          <p:spPr bwMode="auto">
            <a:xfrm>
              <a:off x="5313" y="2042"/>
              <a:ext cx="777" cy="629"/>
            </a:xfrm>
            <a:custGeom>
              <a:avLst/>
              <a:gdLst>
                <a:gd name="T0" fmla="*/ 77 w 316"/>
                <a:gd name="T1" fmla="*/ 255 h 255"/>
                <a:gd name="T2" fmla="*/ 76 w 316"/>
                <a:gd name="T3" fmla="*/ 254 h 255"/>
                <a:gd name="T4" fmla="*/ 0 w 316"/>
                <a:gd name="T5" fmla="*/ 2 h 255"/>
                <a:gd name="T6" fmla="*/ 0 w 316"/>
                <a:gd name="T7" fmla="*/ 1 h 255"/>
                <a:gd name="T8" fmla="*/ 1 w 316"/>
                <a:gd name="T9" fmla="*/ 1 h 255"/>
                <a:gd name="T10" fmla="*/ 316 w 316"/>
                <a:gd name="T11" fmla="*/ 226 h 255"/>
                <a:gd name="T12" fmla="*/ 316 w 316"/>
                <a:gd name="T13" fmla="*/ 227 h 255"/>
                <a:gd name="T14" fmla="*/ 316 w 316"/>
                <a:gd name="T15" fmla="*/ 227 h 255"/>
                <a:gd name="T16" fmla="*/ 77 w 316"/>
                <a:gd name="T17" fmla="*/ 255 h 255"/>
                <a:gd name="T18" fmla="*/ 77 w 316"/>
                <a:gd name="T19" fmla="*/ 255 h 255"/>
                <a:gd name="T20" fmla="*/ 2 w 316"/>
                <a:gd name="T21" fmla="*/ 4 h 255"/>
                <a:gd name="T22" fmla="*/ 78 w 316"/>
                <a:gd name="T23" fmla="*/ 253 h 255"/>
                <a:gd name="T24" fmla="*/ 313 w 316"/>
                <a:gd name="T25" fmla="*/ 226 h 255"/>
                <a:gd name="T26" fmla="*/ 2 w 316"/>
                <a:gd name="T27" fmla="*/ 4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6" h="255">
                  <a:moveTo>
                    <a:pt x="77" y="255"/>
                  </a:moveTo>
                  <a:cubicBezTo>
                    <a:pt x="77" y="255"/>
                    <a:pt x="76" y="255"/>
                    <a:pt x="76" y="254"/>
                  </a:cubicBezTo>
                  <a:cubicBezTo>
                    <a:pt x="0" y="2"/>
                    <a:pt x="0" y="2"/>
                    <a:pt x="0" y="2"/>
                  </a:cubicBezTo>
                  <a:cubicBezTo>
                    <a:pt x="0" y="1"/>
                    <a:pt x="0" y="1"/>
                    <a:pt x="0" y="1"/>
                  </a:cubicBezTo>
                  <a:cubicBezTo>
                    <a:pt x="0" y="0"/>
                    <a:pt x="1" y="0"/>
                    <a:pt x="1" y="1"/>
                  </a:cubicBezTo>
                  <a:cubicBezTo>
                    <a:pt x="316" y="226"/>
                    <a:pt x="316" y="226"/>
                    <a:pt x="316" y="226"/>
                  </a:cubicBezTo>
                  <a:cubicBezTo>
                    <a:pt x="316" y="226"/>
                    <a:pt x="316" y="226"/>
                    <a:pt x="316" y="227"/>
                  </a:cubicBezTo>
                  <a:cubicBezTo>
                    <a:pt x="316" y="227"/>
                    <a:pt x="316" y="227"/>
                    <a:pt x="316" y="227"/>
                  </a:cubicBezTo>
                  <a:cubicBezTo>
                    <a:pt x="77" y="255"/>
                    <a:pt x="77" y="255"/>
                    <a:pt x="77" y="255"/>
                  </a:cubicBezTo>
                  <a:cubicBezTo>
                    <a:pt x="77" y="255"/>
                    <a:pt x="77" y="255"/>
                    <a:pt x="77" y="255"/>
                  </a:cubicBezTo>
                  <a:close/>
                  <a:moveTo>
                    <a:pt x="2" y="4"/>
                  </a:moveTo>
                  <a:cubicBezTo>
                    <a:pt x="78" y="253"/>
                    <a:pt x="78" y="253"/>
                    <a:pt x="78" y="253"/>
                  </a:cubicBezTo>
                  <a:cubicBezTo>
                    <a:pt x="313" y="226"/>
                    <a:pt x="313" y="226"/>
                    <a:pt x="313" y="226"/>
                  </a:cubicBezTo>
                  <a:lnTo>
                    <a:pt x="2" y="4"/>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9" name="Freeform 62"/>
            <p:cNvSpPr>
              <a:spLocks noEditPoints="1"/>
            </p:cNvSpPr>
            <p:nvPr/>
          </p:nvSpPr>
          <p:spPr bwMode="auto">
            <a:xfrm>
              <a:off x="5313" y="1714"/>
              <a:ext cx="777" cy="888"/>
            </a:xfrm>
            <a:custGeom>
              <a:avLst/>
              <a:gdLst>
                <a:gd name="T0" fmla="*/ 315 w 316"/>
                <a:gd name="T1" fmla="*/ 360 h 360"/>
                <a:gd name="T2" fmla="*/ 315 w 316"/>
                <a:gd name="T3" fmla="*/ 360 h 360"/>
                <a:gd name="T4" fmla="*/ 0 w 316"/>
                <a:gd name="T5" fmla="*/ 135 h 360"/>
                <a:gd name="T6" fmla="*/ 0 w 316"/>
                <a:gd name="T7" fmla="*/ 134 h 360"/>
                <a:gd name="T8" fmla="*/ 0 w 316"/>
                <a:gd name="T9" fmla="*/ 134 h 360"/>
                <a:gd name="T10" fmla="*/ 269 w 316"/>
                <a:gd name="T11" fmla="*/ 0 h 360"/>
                <a:gd name="T12" fmla="*/ 270 w 316"/>
                <a:gd name="T13" fmla="*/ 0 h 360"/>
                <a:gd name="T14" fmla="*/ 270 w 316"/>
                <a:gd name="T15" fmla="*/ 1 h 360"/>
                <a:gd name="T16" fmla="*/ 316 w 316"/>
                <a:gd name="T17" fmla="*/ 359 h 360"/>
                <a:gd name="T18" fmla="*/ 316 w 316"/>
                <a:gd name="T19" fmla="*/ 360 h 360"/>
                <a:gd name="T20" fmla="*/ 315 w 316"/>
                <a:gd name="T21" fmla="*/ 360 h 360"/>
                <a:gd name="T22" fmla="*/ 2 w 316"/>
                <a:gd name="T23" fmla="*/ 135 h 360"/>
                <a:gd name="T24" fmla="*/ 314 w 316"/>
                <a:gd name="T25" fmla="*/ 357 h 360"/>
                <a:gd name="T26" fmla="*/ 268 w 316"/>
                <a:gd name="T27" fmla="*/ 2 h 360"/>
                <a:gd name="T28" fmla="*/ 2 w 316"/>
                <a:gd name="T29" fmla="*/ 135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6" h="360">
                  <a:moveTo>
                    <a:pt x="315" y="360"/>
                  </a:moveTo>
                  <a:cubicBezTo>
                    <a:pt x="315" y="360"/>
                    <a:pt x="315" y="360"/>
                    <a:pt x="315" y="360"/>
                  </a:cubicBezTo>
                  <a:cubicBezTo>
                    <a:pt x="0" y="135"/>
                    <a:pt x="0" y="135"/>
                    <a:pt x="0" y="135"/>
                  </a:cubicBezTo>
                  <a:cubicBezTo>
                    <a:pt x="0" y="135"/>
                    <a:pt x="0" y="135"/>
                    <a:pt x="0" y="134"/>
                  </a:cubicBezTo>
                  <a:cubicBezTo>
                    <a:pt x="0" y="134"/>
                    <a:pt x="0" y="134"/>
                    <a:pt x="0" y="134"/>
                  </a:cubicBezTo>
                  <a:cubicBezTo>
                    <a:pt x="269" y="0"/>
                    <a:pt x="269" y="0"/>
                    <a:pt x="269" y="0"/>
                  </a:cubicBezTo>
                  <a:cubicBezTo>
                    <a:pt x="269" y="0"/>
                    <a:pt x="269" y="0"/>
                    <a:pt x="270" y="0"/>
                  </a:cubicBezTo>
                  <a:cubicBezTo>
                    <a:pt x="270" y="0"/>
                    <a:pt x="270" y="0"/>
                    <a:pt x="270" y="1"/>
                  </a:cubicBezTo>
                  <a:cubicBezTo>
                    <a:pt x="316" y="359"/>
                    <a:pt x="316" y="359"/>
                    <a:pt x="316" y="359"/>
                  </a:cubicBezTo>
                  <a:cubicBezTo>
                    <a:pt x="316" y="360"/>
                    <a:pt x="316" y="360"/>
                    <a:pt x="316" y="360"/>
                  </a:cubicBezTo>
                  <a:cubicBezTo>
                    <a:pt x="316" y="360"/>
                    <a:pt x="316" y="360"/>
                    <a:pt x="315" y="360"/>
                  </a:cubicBezTo>
                  <a:close/>
                  <a:moveTo>
                    <a:pt x="2" y="135"/>
                  </a:moveTo>
                  <a:cubicBezTo>
                    <a:pt x="314" y="357"/>
                    <a:pt x="314" y="357"/>
                    <a:pt x="314" y="357"/>
                  </a:cubicBezTo>
                  <a:cubicBezTo>
                    <a:pt x="268" y="2"/>
                    <a:pt x="268" y="2"/>
                    <a:pt x="268" y="2"/>
                  </a:cubicBezTo>
                  <a:lnTo>
                    <a:pt x="2" y="135"/>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0" name="Freeform 63"/>
            <p:cNvSpPr>
              <a:spLocks noEditPoints="1"/>
            </p:cNvSpPr>
            <p:nvPr/>
          </p:nvSpPr>
          <p:spPr bwMode="auto">
            <a:xfrm>
              <a:off x="5097" y="2666"/>
              <a:ext cx="432" cy="441"/>
            </a:xfrm>
            <a:custGeom>
              <a:avLst/>
              <a:gdLst>
                <a:gd name="T0" fmla="*/ 1 w 176"/>
                <a:gd name="T1" fmla="*/ 179 h 179"/>
                <a:gd name="T2" fmla="*/ 1 w 176"/>
                <a:gd name="T3" fmla="*/ 178 h 179"/>
                <a:gd name="T4" fmla="*/ 1 w 176"/>
                <a:gd name="T5" fmla="*/ 177 h 179"/>
                <a:gd name="T6" fmla="*/ 164 w 176"/>
                <a:gd name="T7" fmla="*/ 0 h 179"/>
                <a:gd name="T8" fmla="*/ 165 w 176"/>
                <a:gd name="T9" fmla="*/ 0 h 179"/>
                <a:gd name="T10" fmla="*/ 166 w 176"/>
                <a:gd name="T11" fmla="*/ 1 h 179"/>
                <a:gd name="T12" fmla="*/ 176 w 176"/>
                <a:gd name="T13" fmla="*/ 47 h 179"/>
                <a:gd name="T14" fmla="*/ 175 w 176"/>
                <a:gd name="T15" fmla="*/ 48 h 179"/>
                <a:gd name="T16" fmla="*/ 2 w 176"/>
                <a:gd name="T17" fmla="*/ 179 h 179"/>
                <a:gd name="T18" fmla="*/ 1 w 176"/>
                <a:gd name="T19" fmla="*/ 179 h 179"/>
                <a:gd name="T20" fmla="*/ 165 w 176"/>
                <a:gd name="T21" fmla="*/ 3 h 179"/>
                <a:gd name="T22" fmla="*/ 9 w 176"/>
                <a:gd name="T23" fmla="*/ 171 h 179"/>
                <a:gd name="T24" fmla="*/ 174 w 176"/>
                <a:gd name="T25" fmla="*/ 47 h 179"/>
                <a:gd name="T26" fmla="*/ 165 w 176"/>
                <a:gd name="T27" fmla="*/ 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6" h="179">
                  <a:moveTo>
                    <a:pt x="1" y="179"/>
                  </a:moveTo>
                  <a:cubicBezTo>
                    <a:pt x="1" y="179"/>
                    <a:pt x="1" y="179"/>
                    <a:pt x="1" y="178"/>
                  </a:cubicBezTo>
                  <a:cubicBezTo>
                    <a:pt x="0" y="178"/>
                    <a:pt x="0" y="177"/>
                    <a:pt x="1" y="177"/>
                  </a:cubicBezTo>
                  <a:cubicBezTo>
                    <a:pt x="164" y="0"/>
                    <a:pt x="164" y="0"/>
                    <a:pt x="164" y="0"/>
                  </a:cubicBezTo>
                  <a:cubicBezTo>
                    <a:pt x="165" y="0"/>
                    <a:pt x="165" y="0"/>
                    <a:pt x="165" y="0"/>
                  </a:cubicBezTo>
                  <a:cubicBezTo>
                    <a:pt x="166" y="0"/>
                    <a:pt x="166" y="0"/>
                    <a:pt x="166" y="1"/>
                  </a:cubicBezTo>
                  <a:cubicBezTo>
                    <a:pt x="176" y="47"/>
                    <a:pt x="176" y="47"/>
                    <a:pt x="176" y="47"/>
                  </a:cubicBezTo>
                  <a:cubicBezTo>
                    <a:pt x="176" y="48"/>
                    <a:pt x="176" y="48"/>
                    <a:pt x="175" y="48"/>
                  </a:cubicBezTo>
                  <a:cubicBezTo>
                    <a:pt x="2" y="179"/>
                    <a:pt x="2" y="179"/>
                    <a:pt x="2" y="179"/>
                  </a:cubicBezTo>
                  <a:cubicBezTo>
                    <a:pt x="2" y="179"/>
                    <a:pt x="1" y="179"/>
                    <a:pt x="1" y="179"/>
                  </a:cubicBezTo>
                  <a:close/>
                  <a:moveTo>
                    <a:pt x="165" y="3"/>
                  </a:moveTo>
                  <a:cubicBezTo>
                    <a:pt x="9" y="171"/>
                    <a:pt x="9" y="171"/>
                    <a:pt x="9" y="171"/>
                  </a:cubicBezTo>
                  <a:cubicBezTo>
                    <a:pt x="174" y="47"/>
                    <a:pt x="174" y="47"/>
                    <a:pt x="174" y="47"/>
                  </a:cubicBezTo>
                  <a:lnTo>
                    <a:pt x="165" y="3"/>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1" name="Freeform 64"/>
            <p:cNvSpPr>
              <a:spLocks noEditPoints="1"/>
            </p:cNvSpPr>
            <p:nvPr/>
          </p:nvSpPr>
          <p:spPr bwMode="auto">
            <a:xfrm>
              <a:off x="5097" y="2779"/>
              <a:ext cx="700" cy="328"/>
            </a:xfrm>
            <a:custGeom>
              <a:avLst/>
              <a:gdLst>
                <a:gd name="T0" fmla="*/ 1 w 285"/>
                <a:gd name="T1" fmla="*/ 133 h 133"/>
                <a:gd name="T2" fmla="*/ 0 w 285"/>
                <a:gd name="T3" fmla="*/ 132 h 133"/>
                <a:gd name="T4" fmla="*/ 1 w 285"/>
                <a:gd name="T5" fmla="*/ 131 h 133"/>
                <a:gd name="T6" fmla="*/ 174 w 285"/>
                <a:gd name="T7" fmla="*/ 1 h 133"/>
                <a:gd name="T8" fmla="*/ 175 w 285"/>
                <a:gd name="T9" fmla="*/ 1 h 133"/>
                <a:gd name="T10" fmla="*/ 285 w 285"/>
                <a:gd name="T11" fmla="*/ 83 h 133"/>
                <a:gd name="T12" fmla="*/ 285 w 285"/>
                <a:gd name="T13" fmla="*/ 84 h 133"/>
                <a:gd name="T14" fmla="*/ 284 w 285"/>
                <a:gd name="T15" fmla="*/ 85 h 133"/>
                <a:gd name="T16" fmla="*/ 1 w 285"/>
                <a:gd name="T17" fmla="*/ 133 h 133"/>
                <a:gd name="T18" fmla="*/ 1 w 285"/>
                <a:gd name="T19" fmla="*/ 133 h 133"/>
                <a:gd name="T20" fmla="*/ 175 w 285"/>
                <a:gd name="T21" fmla="*/ 3 h 133"/>
                <a:gd name="T22" fmla="*/ 5 w 285"/>
                <a:gd name="T23" fmla="*/ 130 h 133"/>
                <a:gd name="T24" fmla="*/ 282 w 285"/>
                <a:gd name="T25" fmla="*/ 83 h 133"/>
                <a:gd name="T26" fmla="*/ 175 w 285"/>
                <a:gd name="T27" fmla="*/ 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 h="133">
                  <a:moveTo>
                    <a:pt x="1" y="133"/>
                  </a:moveTo>
                  <a:cubicBezTo>
                    <a:pt x="1" y="133"/>
                    <a:pt x="0" y="132"/>
                    <a:pt x="0" y="132"/>
                  </a:cubicBezTo>
                  <a:cubicBezTo>
                    <a:pt x="0" y="132"/>
                    <a:pt x="0" y="131"/>
                    <a:pt x="1" y="131"/>
                  </a:cubicBezTo>
                  <a:cubicBezTo>
                    <a:pt x="174" y="1"/>
                    <a:pt x="174" y="1"/>
                    <a:pt x="174" y="1"/>
                  </a:cubicBezTo>
                  <a:cubicBezTo>
                    <a:pt x="174" y="0"/>
                    <a:pt x="175" y="0"/>
                    <a:pt x="175" y="1"/>
                  </a:cubicBezTo>
                  <a:cubicBezTo>
                    <a:pt x="285" y="83"/>
                    <a:pt x="285" y="83"/>
                    <a:pt x="285" y="83"/>
                  </a:cubicBezTo>
                  <a:cubicBezTo>
                    <a:pt x="285" y="83"/>
                    <a:pt x="285" y="84"/>
                    <a:pt x="285" y="84"/>
                  </a:cubicBezTo>
                  <a:cubicBezTo>
                    <a:pt x="285" y="84"/>
                    <a:pt x="285" y="85"/>
                    <a:pt x="284" y="85"/>
                  </a:cubicBezTo>
                  <a:cubicBezTo>
                    <a:pt x="1" y="133"/>
                    <a:pt x="1" y="133"/>
                    <a:pt x="1" y="133"/>
                  </a:cubicBezTo>
                  <a:cubicBezTo>
                    <a:pt x="1" y="133"/>
                    <a:pt x="1" y="133"/>
                    <a:pt x="1" y="133"/>
                  </a:cubicBezTo>
                  <a:close/>
                  <a:moveTo>
                    <a:pt x="175" y="3"/>
                  </a:moveTo>
                  <a:cubicBezTo>
                    <a:pt x="5" y="130"/>
                    <a:pt x="5" y="130"/>
                    <a:pt x="5" y="130"/>
                  </a:cubicBezTo>
                  <a:cubicBezTo>
                    <a:pt x="282" y="83"/>
                    <a:pt x="282" y="83"/>
                    <a:pt x="282" y="83"/>
                  </a:cubicBezTo>
                  <a:lnTo>
                    <a:pt x="175" y="3"/>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2" name="Freeform 65"/>
            <p:cNvSpPr>
              <a:spLocks noEditPoints="1"/>
            </p:cNvSpPr>
            <p:nvPr/>
          </p:nvSpPr>
          <p:spPr bwMode="auto">
            <a:xfrm>
              <a:off x="5097" y="2984"/>
              <a:ext cx="700" cy="734"/>
            </a:xfrm>
            <a:custGeom>
              <a:avLst/>
              <a:gdLst>
                <a:gd name="T0" fmla="*/ 268 w 285"/>
                <a:gd name="T1" fmla="*/ 298 h 298"/>
                <a:gd name="T2" fmla="*/ 267 w 285"/>
                <a:gd name="T3" fmla="*/ 297 h 298"/>
                <a:gd name="T4" fmla="*/ 1 w 285"/>
                <a:gd name="T5" fmla="*/ 49 h 298"/>
                <a:gd name="T6" fmla="*/ 0 w 285"/>
                <a:gd name="T7" fmla="*/ 49 h 298"/>
                <a:gd name="T8" fmla="*/ 1 w 285"/>
                <a:gd name="T9" fmla="*/ 48 h 298"/>
                <a:gd name="T10" fmla="*/ 284 w 285"/>
                <a:gd name="T11" fmla="*/ 0 h 298"/>
                <a:gd name="T12" fmla="*/ 285 w 285"/>
                <a:gd name="T13" fmla="*/ 0 h 298"/>
                <a:gd name="T14" fmla="*/ 285 w 285"/>
                <a:gd name="T15" fmla="*/ 1 h 298"/>
                <a:gd name="T16" fmla="*/ 269 w 285"/>
                <a:gd name="T17" fmla="*/ 297 h 298"/>
                <a:gd name="T18" fmla="*/ 268 w 285"/>
                <a:gd name="T19" fmla="*/ 298 h 298"/>
                <a:gd name="T20" fmla="*/ 268 w 285"/>
                <a:gd name="T21" fmla="*/ 298 h 298"/>
                <a:gd name="T22" fmla="*/ 3 w 285"/>
                <a:gd name="T23" fmla="*/ 49 h 298"/>
                <a:gd name="T24" fmla="*/ 267 w 285"/>
                <a:gd name="T25" fmla="*/ 295 h 298"/>
                <a:gd name="T26" fmla="*/ 283 w 285"/>
                <a:gd name="T27" fmla="*/ 2 h 298"/>
                <a:gd name="T28" fmla="*/ 3 w 285"/>
                <a:gd name="T29" fmla="*/ 4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5" h="298">
                  <a:moveTo>
                    <a:pt x="268" y="298"/>
                  </a:moveTo>
                  <a:cubicBezTo>
                    <a:pt x="268" y="298"/>
                    <a:pt x="267" y="298"/>
                    <a:pt x="267" y="297"/>
                  </a:cubicBezTo>
                  <a:cubicBezTo>
                    <a:pt x="1" y="49"/>
                    <a:pt x="1" y="49"/>
                    <a:pt x="1" y="49"/>
                  </a:cubicBezTo>
                  <a:cubicBezTo>
                    <a:pt x="0" y="49"/>
                    <a:pt x="0" y="49"/>
                    <a:pt x="0" y="49"/>
                  </a:cubicBezTo>
                  <a:cubicBezTo>
                    <a:pt x="0" y="48"/>
                    <a:pt x="1" y="48"/>
                    <a:pt x="1" y="48"/>
                  </a:cubicBezTo>
                  <a:cubicBezTo>
                    <a:pt x="284" y="0"/>
                    <a:pt x="284" y="0"/>
                    <a:pt x="284" y="0"/>
                  </a:cubicBezTo>
                  <a:cubicBezTo>
                    <a:pt x="284" y="0"/>
                    <a:pt x="285" y="0"/>
                    <a:pt x="285" y="0"/>
                  </a:cubicBezTo>
                  <a:cubicBezTo>
                    <a:pt x="285" y="0"/>
                    <a:pt x="285" y="1"/>
                    <a:pt x="285" y="1"/>
                  </a:cubicBezTo>
                  <a:cubicBezTo>
                    <a:pt x="269" y="297"/>
                    <a:pt x="269" y="297"/>
                    <a:pt x="269" y="297"/>
                  </a:cubicBezTo>
                  <a:cubicBezTo>
                    <a:pt x="269" y="297"/>
                    <a:pt x="269" y="297"/>
                    <a:pt x="268" y="298"/>
                  </a:cubicBezTo>
                  <a:cubicBezTo>
                    <a:pt x="268" y="298"/>
                    <a:pt x="268" y="298"/>
                    <a:pt x="268" y="298"/>
                  </a:cubicBezTo>
                  <a:close/>
                  <a:moveTo>
                    <a:pt x="3" y="49"/>
                  </a:moveTo>
                  <a:cubicBezTo>
                    <a:pt x="267" y="295"/>
                    <a:pt x="267" y="295"/>
                    <a:pt x="267" y="295"/>
                  </a:cubicBezTo>
                  <a:cubicBezTo>
                    <a:pt x="283" y="2"/>
                    <a:pt x="283" y="2"/>
                    <a:pt x="283" y="2"/>
                  </a:cubicBezTo>
                  <a:lnTo>
                    <a:pt x="3" y="49"/>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3" name="Freeform 66"/>
            <p:cNvSpPr/>
            <p:nvPr/>
          </p:nvSpPr>
          <p:spPr bwMode="auto">
            <a:xfrm>
              <a:off x="7061" y="2005"/>
              <a:ext cx="807" cy="989"/>
            </a:xfrm>
            <a:custGeom>
              <a:avLst/>
              <a:gdLst>
                <a:gd name="T0" fmla="*/ 327 w 328"/>
                <a:gd name="T1" fmla="*/ 194 h 401"/>
                <a:gd name="T2" fmla="*/ 3 w 328"/>
                <a:gd name="T3" fmla="*/ 398 h 401"/>
                <a:gd name="T4" fmla="*/ 107 w 328"/>
                <a:gd name="T5" fmla="*/ 2 h 401"/>
                <a:gd name="T6" fmla="*/ 328 w 328"/>
                <a:gd name="T7" fmla="*/ 95 h 401"/>
                <a:gd name="T8" fmla="*/ 328 w 328"/>
                <a:gd name="T9" fmla="*/ 93 h 401"/>
                <a:gd name="T10" fmla="*/ 107 w 328"/>
                <a:gd name="T11" fmla="*/ 0 h 401"/>
                <a:gd name="T12" fmla="*/ 106 w 328"/>
                <a:gd name="T13" fmla="*/ 0 h 401"/>
                <a:gd name="T14" fmla="*/ 106 w 328"/>
                <a:gd name="T15" fmla="*/ 1 h 401"/>
                <a:gd name="T16" fmla="*/ 0 w 328"/>
                <a:gd name="T17" fmla="*/ 400 h 401"/>
                <a:gd name="T18" fmla="*/ 1 w 328"/>
                <a:gd name="T19" fmla="*/ 401 h 401"/>
                <a:gd name="T20" fmla="*/ 1 w 328"/>
                <a:gd name="T21" fmla="*/ 401 h 401"/>
                <a:gd name="T22" fmla="*/ 2 w 328"/>
                <a:gd name="T23" fmla="*/ 401 h 401"/>
                <a:gd name="T24" fmla="*/ 327 w 328"/>
                <a:gd name="T25" fmla="*/ 196 h 401"/>
                <a:gd name="T26" fmla="*/ 327 w 328"/>
                <a:gd name="T27" fmla="*/ 19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8" h="401">
                  <a:moveTo>
                    <a:pt x="327" y="194"/>
                  </a:moveTo>
                  <a:cubicBezTo>
                    <a:pt x="3" y="398"/>
                    <a:pt x="3" y="398"/>
                    <a:pt x="3" y="398"/>
                  </a:cubicBezTo>
                  <a:cubicBezTo>
                    <a:pt x="107" y="2"/>
                    <a:pt x="107" y="2"/>
                    <a:pt x="107" y="2"/>
                  </a:cubicBezTo>
                  <a:cubicBezTo>
                    <a:pt x="328" y="95"/>
                    <a:pt x="328" y="95"/>
                    <a:pt x="328" y="95"/>
                  </a:cubicBezTo>
                  <a:cubicBezTo>
                    <a:pt x="328" y="93"/>
                    <a:pt x="328" y="93"/>
                    <a:pt x="328" y="93"/>
                  </a:cubicBezTo>
                  <a:cubicBezTo>
                    <a:pt x="107" y="0"/>
                    <a:pt x="107" y="0"/>
                    <a:pt x="107" y="0"/>
                  </a:cubicBezTo>
                  <a:cubicBezTo>
                    <a:pt x="107" y="0"/>
                    <a:pt x="107" y="0"/>
                    <a:pt x="106" y="0"/>
                  </a:cubicBezTo>
                  <a:cubicBezTo>
                    <a:pt x="106" y="0"/>
                    <a:pt x="106" y="0"/>
                    <a:pt x="106" y="1"/>
                  </a:cubicBezTo>
                  <a:cubicBezTo>
                    <a:pt x="0" y="400"/>
                    <a:pt x="0" y="400"/>
                    <a:pt x="0" y="400"/>
                  </a:cubicBezTo>
                  <a:cubicBezTo>
                    <a:pt x="0" y="401"/>
                    <a:pt x="0" y="401"/>
                    <a:pt x="1" y="401"/>
                  </a:cubicBezTo>
                  <a:cubicBezTo>
                    <a:pt x="1" y="401"/>
                    <a:pt x="1" y="401"/>
                    <a:pt x="1" y="401"/>
                  </a:cubicBezTo>
                  <a:cubicBezTo>
                    <a:pt x="1" y="401"/>
                    <a:pt x="1" y="401"/>
                    <a:pt x="2" y="401"/>
                  </a:cubicBezTo>
                  <a:cubicBezTo>
                    <a:pt x="327" y="196"/>
                    <a:pt x="327" y="196"/>
                    <a:pt x="327" y="196"/>
                  </a:cubicBezTo>
                  <a:lnTo>
                    <a:pt x="327" y="194"/>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4" name="Freeform 67"/>
            <p:cNvSpPr/>
            <p:nvPr/>
          </p:nvSpPr>
          <p:spPr bwMode="auto">
            <a:xfrm>
              <a:off x="7061" y="2483"/>
              <a:ext cx="804" cy="511"/>
            </a:xfrm>
            <a:custGeom>
              <a:avLst/>
              <a:gdLst>
                <a:gd name="T0" fmla="*/ 326 w 327"/>
                <a:gd name="T1" fmla="*/ 171 h 207"/>
                <a:gd name="T2" fmla="*/ 5 w 327"/>
                <a:gd name="T3" fmla="*/ 205 h 207"/>
                <a:gd name="T4" fmla="*/ 327 w 327"/>
                <a:gd name="T5" fmla="*/ 2 h 207"/>
                <a:gd name="T6" fmla="*/ 327 w 327"/>
                <a:gd name="T7" fmla="*/ 0 h 207"/>
                <a:gd name="T8" fmla="*/ 1 w 327"/>
                <a:gd name="T9" fmla="*/ 206 h 207"/>
                <a:gd name="T10" fmla="*/ 0 w 327"/>
                <a:gd name="T11" fmla="*/ 207 h 207"/>
                <a:gd name="T12" fmla="*/ 1 w 327"/>
                <a:gd name="T13" fmla="*/ 207 h 207"/>
                <a:gd name="T14" fmla="*/ 1 w 327"/>
                <a:gd name="T15" fmla="*/ 207 h 207"/>
                <a:gd name="T16" fmla="*/ 326 w 327"/>
                <a:gd name="T17" fmla="*/ 173 h 207"/>
                <a:gd name="T18" fmla="*/ 326 w 327"/>
                <a:gd name="T19" fmla="*/ 17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7" h="207">
                  <a:moveTo>
                    <a:pt x="326" y="171"/>
                  </a:moveTo>
                  <a:cubicBezTo>
                    <a:pt x="5" y="205"/>
                    <a:pt x="5" y="205"/>
                    <a:pt x="5" y="205"/>
                  </a:cubicBezTo>
                  <a:cubicBezTo>
                    <a:pt x="327" y="2"/>
                    <a:pt x="327" y="2"/>
                    <a:pt x="327" y="2"/>
                  </a:cubicBezTo>
                  <a:cubicBezTo>
                    <a:pt x="327" y="0"/>
                    <a:pt x="327" y="0"/>
                    <a:pt x="327" y="0"/>
                  </a:cubicBezTo>
                  <a:cubicBezTo>
                    <a:pt x="1" y="206"/>
                    <a:pt x="1" y="206"/>
                    <a:pt x="1" y="206"/>
                  </a:cubicBezTo>
                  <a:cubicBezTo>
                    <a:pt x="0" y="206"/>
                    <a:pt x="0" y="206"/>
                    <a:pt x="0" y="207"/>
                  </a:cubicBezTo>
                  <a:cubicBezTo>
                    <a:pt x="0" y="207"/>
                    <a:pt x="1" y="207"/>
                    <a:pt x="1" y="207"/>
                  </a:cubicBezTo>
                  <a:cubicBezTo>
                    <a:pt x="1" y="207"/>
                    <a:pt x="1" y="207"/>
                    <a:pt x="1" y="207"/>
                  </a:cubicBezTo>
                  <a:cubicBezTo>
                    <a:pt x="326" y="173"/>
                    <a:pt x="326" y="173"/>
                    <a:pt x="326" y="173"/>
                  </a:cubicBezTo>
                  <a:lnTo>
                    <a:pt x="326" y="171"/>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5" name="Freeform 68"/>
            <p:cNvSpPr/>
            <p:nvPr/>
          </p:nvSpPr>
          <p:spPr bwMode="auto">
            <a:xfrm>
              <a:off x="7322" y="2005"/>
              <a:ext cx="546" cy="234"/>
            </a:xfrm>
            <a:custGeom>
              <a:avLst/>
              <a:gdLst>
                <a:gd name="T0" fmla="*/ 222 w 222"/>
                <a:gd name="T1" fmla="*/ 93 h 95"/>
                <a:gd name="T2" fmla="*/ 6 w 222"/>
                <a:gd name="T3" fmla="*/ 2 h 95"/>
                <a:gd name="T4" fmla="*/ 222 w 222"/>
                <a:gd name="T5" fmla="*/ 15 h 95"/>
                <a:gd name="T6" fmla="*/ 222 w 222"/>
                <a:gd name="T7" fmla="*/ 13 h 95"/>
                <a:gd name="T8" fmla="*/ 1 w 222"/>
                <a:gd name="T9" fmla="*/ 0 h 95"/>
                <a:gd name="T10" fmla="*/ 0 w 222"/>
                <a:gd name="T11" fmla="*/ 1 h 95"/>
                <a:gd name="T12" fmla="*/ 0 w 222"/>
                <a:gd name="T13" fmla="*/ 2 h 95"/>
                <a:gd name="T14" fmla="*/ 222 w 222"/>
                <a:gd name="T15" fmla="*/ 95 h 95"/>
                <a:gd name="T16" fmla="*/ 222 w 222"/>
                <a:gd name="T17" fmla="*/ 9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2" h="95">
                  <a:moveTo>
                    <a:pt x="222" y="93"/>
                  </a:moveTo>
                  <a:cubicBezTo>
                    <a:pt x="6" y="2"/>
                    <a:pt x="6" y="2"/>
                    <a:pt x="6" y="2"/>
                  </a:cubicBezTo>
                  <a:cubicBezTo>
                    <a:pt x="222" y="15"/>
                    <a:pt x="222" y="15"/>
                    <a:pt x="222" y="15"/>
                  </a:cubicBezTo>
                  <a:cubicBezTo>
                    <a:pt x="222" y="13"/>
                    <a:pt x="222" y="13"/>
                    <a:pt x="222" y="13"/>
                  </a:cubicBezTo>
                  <a:cubicBezTo>
                    <a:pt x="1" y="0"/>
                    <a:pt x="1" y="0"/>
                    <a:pt x="1" y="0"/>
                  </a:cubicBezTo>
                  <a:cubicBezTo>
                    <a:pt x="0" y="0"/>
                    <a:pt x="0" y="0"/>
                    <a:pt x="0" y="1"/>
                  </a:cubicBezTo>
                  <a:cubicBezTo>
                    <a:pt x="0" y="1"/>
                    <a:pt x="0" y="2"/>
                    <a:pt x="0" y="2"/>
                  </a:cubicBezTo>
                  <a:cubicBezTo>
                    <a:pt x="222" y="95"/>
                    <a:pt x="222" y="95"/>
                    <a:pt x="222" y="95"/>
                  </a:cubicBezTo>
                  <a:lnTo>
                    <a:pt x="222" y="93"/>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6" name="Freeform 69"/>
            <p:cNvSpPr>
              <a:spLocks noEditPoints="1"/>
            </p:cNvSpPr>
            <p:nvPr/>
          </p:nvSpPr>
          <p:spPr bwMode="auto">
            <a:xfrm>
              <a:off x="4170" y="3346"/>
              <a:ext cx="804" cy="328"/>
            </a:xfrm>
            <a:custGeom>
              <a:avLst/>
              <a:gdLst>
                <a:gd name="T0" fmla="*/ 1 w 327"/>
                <a:gd name="T1" fmla="*/ 133 h 133"/>
                <a:gd name="T2" fmla="*/ 0 w 327"/>
                <a:gd name="T3" fmla="*/ 133 h 133"/>
                <a:gd name="T4" fmla="*/ 0 w 327"/>
                <a:gd name="T5" fmla="*/ 132 h 133"/>
                <a:gd name="T6" fmla="*/ 109 w 327"/>
                <a:gd name="T7" fmla="*/ 1 h 133"/>
                <a:gd name="T8" fmla="*/ 110 w 327"/>
                <a:gd name="T9" fmla="*/ 1 h 133"/>
                <a:gd name="T10" fmla="*/ 326 w 327"/>
                <a:gd name="T11" fmla="*/ 0 h 133"/>
                <a:gd name="T12" fmla="*/ 326 w 327"/>
                <a:gd name="T13" fmla="*/ 0 h 133"/>
                <a:gd name="T14" fmla="*/ 327 w 327"/>
                <a:gd name="T15" fmla="*/ 1 h 133"/>
                <a:gd name="T16" fmla="*/ 326 w 327"/>
                <a:gd name="T17" fmla="*/ 2 h 133"/>
                <a:gd name="T18" fmla="*/ 1 w 327"/>
                <a:gd name="T19" fmla="*/ 133 h 133"/>
                <a:gd name="T20" fmla="*/ 1 w 327"/>
                <a:gd name="T21" fmla="*/ 133 h 133"/>
                <a:gd name="T22" fmla="*/ 110 w 327"/>
                <a:gd name="T23" fmla="*/ 3 h 133"/>
                <a:gd name="T24" fmla="*/ 4 w 327"/>
                <a:gd name="T25" fmla="*/ 130 h 133"/>
                <a:gd name="T26" fmla="*/ 321 w 327"/>
                <a:gd name="T27" fmla="*/ 2 h 133"/>
                <a:gd name="T28" fmla="*/ 110 w 327"/>
                <a:gd name="T29" fmla="*/ 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7" h="133">
                  <a:moveTo>
                    <a:pt x="1" y="133"/>
                  </a:moveTo>
                  <a:cubicBezTo>
                    <a:pt x="0" y="133"/>
                    <a:pt x="0" y="133"/>
                    <a:pt x="0" y="133"/>
                  </a:cubicBezTo>
                  <a:cubicBezTo>
                    <a:pt x="0" y="133"/>
                    <a:pt x="0" y="132"/>
                    <a:pt x="0" y="132"/>
                  </a:cubicBezTo>
                  <a:cubicBezTo>
                    <a:pt x="109" y="1"/>
                    <a:pt x="109" y="1"/>
                    <a:pt x="109" y="1"/>
                  </a:cubicBezTo>
                  <a:cubicBezTo>
                    <a:pt x="109" y="1"/>
                    <a:pt x="110" y="1"/>
                    <a:pt x="110" y="1"/>
                  </a:cubicBezTo>
                  <a:cubicBezTo>
                    <a:pt x="326" y="0"/>
                    <a:pt x="326" y="0"/>
                    <a:pt x="326" y="0"/>
                  </a:cubicBezTo>
                  <a:cubicBezTo>
                    <a:pt x="326" y="0"/>
                    <a:pt x="326" y="0"/>
                    <a:pt x="326" y="0"/>
                  </a:cubicBezTo>
                  <a:cubicBezTo>
                    <a:pt x="326" y="0"/>
                    <a:pt x="327" y="0"/>
                    <a:pt x="327" y="1"/>
                  </a:cubicBezTo>
                  <a:cubicBezTo>
                    <a:pt x="327" y="1"/>
                    <a:pt x="327" y="2"/>
                    <a:pt x="326" y="2"/>
                  </a:cubicBezTo>
                  <a:cubicBezTo>
                    <a:pt x="1" y="133"/>
                    <a:pt x="1" y="133"/>
                    <a:pt x="1" y="133"/>
                  </a:cubicBezTo>
                  <a:cubicBezTo>
                    <a:pt x="1" y="133"/>
                    <a:pt x="1" y="133"/>
                    <a:pt x="1" y="133"/>
                  </a:cubicBezTo>
                  <a:close/>
                  <a:moveTo>
                    <a:pt x="110" y="3"/>
                  </a:moveTo>
                  <a:cubicBezTo>
                    <a:pt x="4" y="130"/>
                    <a:pt x="4" y="130"/>
                    <a:pt x="4" y="130"/>
                  </a:cubicBezTo>
                  <a:cubicBezTo>
                    <a:pt x="321" y="2"/>
                    <a:pt x="321" y="2"/>
                    <a:pt x="321" y="2"/>
                  </a:cubicBezTo>
                  <a:lnTo>
                    <a:pt x="110" y="3"/>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7" name="Freeform 70"/>
            <p:cNvSpPr>
              <a:spLocks noEditPoints="1"/>
            </p:cNvSpPr>
            <p:nvPr/>
          </p:nvSpPr>
          <p:spPr bwMode="auto">
            <a:xfrm>
              <a:off x="4170" y="3346"/>
              <a:ext cx="804" cy="856"/>
            </a:xfrm>
            <a:custGeom>
              <a:avLst/>
              <a:gdLst>
                <a:gd name="T0" fmla="*/ 264 w 327"/>
                <a:gd name="T1" fmla="*/ 347 h 347"/>
                <a:gd name="T2" fmla="*/ 263 w 327"/>
                <a:gd name="T3" fmla="*/ 347 h 347"/>
                <a:gd name="T4" fmla="*/ 0 w 327"/>
                <a:gd name="T5" fmla="*/ 133 h 347"/>
                <a:gd name="T6" fmla="*/ 0 w 327"/>
                <a:gd name="T7" fmla="*/ 132 h 347"/>
                <a:gd name="T8" fmla="*/ 0 w 327"/>
                <a:gd name="T9" fmla="*/ 132 h 347"/>
                <a:gd name="T10" fmla="*/ 326 w 327"/>
                <a:gd name="T11" fmla="*/ 0 h 347"/>
                <a:gd name="T12" fmla="*/ 326 w 327"/>
                <a:gd name="T13" fmla="*/ 0 h 347"/>
                <a:gd name="T14" fmla="*/ 327 w 327"/>
                <a:gd name="T15" fmla="*/ 1 h 347"/>
                <a:gd name="T16" fmla="*/ 265 w 327"/>
                <a:gd name="T17" fmla="*/ 346 h 347"/>
                <a:gd name="T18" fmla="*/ 264 w 327"/>
                <a:gd name="T19" fmla="*/ 347 h 347"/>
                <a:gd name="T20" fmla="*/ 264 w 327"/>
                <a:gd name="T21" fmla="*/ 347 h 347"/>
                <a:gd name="T22" fmla="*/ 2 w 327"/>
                <a:gd name="T23" fmla="*/ 133 h 347"/>
                <a:gd name="T24" fmla="*/ 263 w 327"/>
                <a:gd name="T25" fmla="*/ 344 h 347"/>
                <a:gd name="T26" fmla="*/ 325 w 327"/>
                <a:gd name="T27" fmla="*/ 3 h 347"/>
                <a:gd name="T28" fmla="*/ 2 w 327"/>
                <a:gd name="T29" fmla="*/ 133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7" h="347">
                  <a:moveTo>
                    <a:pt x="264" y="347"/>
                  </a:moveTo>
                  <a:cubicBezTo>
                    <a:pt x="263" y="347"/>
                    <a:pt x="263" y="347"/>
                    <a:pt x="263" y="347"/>
                  </a:cubicBezTo>
                  <a:cubicBezTo>
                    <a:pt x="0" y="133"/>
                    <a:pt x="0" y="133"/>
                    <a:pt x="0" y="133"/>
                  </a:cubicBezTo>
                  <a:cubicBezTo>
                    <a:pt x="0" y="133"/>
                    <a:pt x="0" y="133"/>
                    <a:pt x="0" y="132"/>
                  </a:cubicBezTo>
                  <a:cubicBezTo>
                    <a:pt x="0" y="132"/>
                    <a:pt x="0" y="132"/>
                    <a:pt x="0" y="132"/>
                  </a:cubicBezTo>
                  <a:cubicBezTo>
                    <a:pt x="326" y="0"/>
                    <a:pt x="326" y="0"/>
                    <a:pt x="326" y="0"/>
                  </a:cubicBezTo>
                  <a:cubicBezTo>
                    <a:pt x="326" y="0"/>
                    <a:pt x="326" y="0"/>
                    <a:pt x="326" y="0"/>
                  </a:cubicBezTo>
                  <a:cubicBezTo>
                    <a:pt x="327" y="1"/>
                    <a:pt x="327" y="1"/>
                    <a:pt x="327" y="1"/>
                  </a:cubicBezTo>
                  <a:cubicBezTo>
                    <a:pt x="265" y="346"/>
                    <a:pt x="265" y="346"/>
                    <a:pt x="265" y="346"/>
                  </a:cubicBezTo>
                  <a:cubicBezTo>
                    <a:pt x="264" y="346"/>
                    <a:pt x="264" y="347"/>
                    <a:pt x="264" y="347"/>
                  </a:cubicBezTo>
                  <a:cubicBezTo>
                    <a:pt x="264" y="347"/>
                    <a:pt x="264" y="347"/>
                    <a:pt x="264" y="347"/>
                  </a:cubicBezTo>
                  <a:close/>
                  <a:moveTo>
                    <a:pt x="2" y="133"/>
                  </a:moveTo>
                  <a:cubicBezTo>
                    <a:pt x="263" y="344"/>
                    <a:pt x="263" y="344"/>
                    <a:pt x="263" y="344"/>
                  </a:cubicBezTo>
                  <a:cubicBezTo>
                    <a:pt x="325" y="3"/>
                    <a:pt x="325" y="3"/>
                    <a:pt x="325" y="3"/>
                  </a:cubicBezTo>
                  <a:lnTo>
                    <a:pt x="2" y="133"/>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8" name="Freeform 71"/>
            <p:cNvSpPr>
              <a:spLocks noEditPoints="1"/>
            </p:cNvSpPr>
            <p:nvPr/>
          </p:nvSpPr>
          <p:spPr bwMode="auto">
            <a:xfrm>
              <a:off x="4438" y="3102"/>
              <a:ext cx="664" cy="252"/>
            </a:xfrm>
            <a:custGeom>
              <a:avLst/>
              <a:gdLst>
                <a:gd name="T0" fmla="*/ 1 w 270"/>
                <a:gd name="T1" fmla="*/ 102 h 102"/>
                <a:gd name="T2" fmla="*/ 0 w 270"/>
                <a:gd name="T3" fmla="*/ 101 h 102"/>
                <a:gd name="T4" fmla="*/ 1 w 270"/>
                <a:gd name="T5" fmla="*/ 100 h 102"/>
                <a:gd name="T6" fmla="*/ 269 w 270"/>
                <a:gd name="T7" fmla="*/ 0 h 102"/>
                <a:gd name="T8" fmla="*/ 270 w 270"/>
                <a:gd name="T9" fmla="*/ 0 h 102"/>
                <a:gd name="T10" fmla="*/ 270 w 270"/>
                <a:gd name="T11" fmla="*/ 1 h 102"/>
                <a:gd name="T12" fmla="*/ 218 w 270"/>
                <a:gd name="T13" fmla="*/ 100 h 102"/>
                <a:gd name="T14" fmla="*/ 217 w 270"/>
                <a:gd name="T15" fmla="*/ 101 h 102"/>
                <a:gd name="T16" fmla="*/ 1 w 270"/>
                <a:gd name="T17" fmla="*/ 102 h 102"/>
                <a:gd name="T18" fmla="*/ 1 w 270"/>
                <a:gd name="T19" fmla="*/ 102 h 102"/>
                <a:gd name="T20" fmla="*/ 267 w 270"/>
                <a:gd name="T21" fmla="*/ 3 h 102"/>
                <a:gd name="T22" fmla="*/ 6 w 270"/>
                <a:gd name="T23" fmla="*/ 100 h 102"/>
                <a:gd name="T24" fmla="*/ 216 w 270"/>
                <a:gd name="T25" fmla="*/ 99 h 102"/>
                <a:gd name="T26" fmla="*/ 267 w 270"/>
                <a:gd name="T27" fmla="*/ 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0" h="102">
                  <a:moveTo>
                    <a:pt x="1" y="102"/>
                  </a:moveTo>
                  <a:cubicBezTo>
                    <a:pt x="0" y="102"/>
                    <a:pt x="0" y="101"/>
                    <a:pt x="0" y="101"/>
                  </a:cubicBezTo>
                  <a:cubicBezTo>
                    <a:pt x="0" y="101"/>
                    <a:pt x="0" y="100"/>
                    <a:pt x="1" y="100"/>
                  </a:cubicBezTo>
                  <a:cubicBezTo>
                    <a:pt x="269" y="0"/>
                    <a:pt x="269" y="0"/>
                    <a:pt x="269" y="0"/>
                  </a:cubicBezTo>
                  <a:cubicBezTo>
                    <a:pt x="269" y="0"/>
                    <a:pt x="270" y="0"/>
                    <a:pt x="270" y="0"/>
                  </a:cubicBezTo>
                  <a:cubicBezTo>
                    <a:pt x="270" y="0"/>
                    <a:pt x="270" y="1"/>
                    <a:pt x="270" y="1"/>
                  </a:cubicBezTo>
                  <a:cubicBezTo>
                    <a:pt x="218" y="100"/>
                    <a:pt x="218" y="100"/>
                    <a:pt x="218" y="100"/>
                  </a:cubicBezTo>
                  <a:cubicBezTo>
                    <a:pt x="218" y="101"/>
                    <a:pt x="217" y="101"/>
                    <a:pt x="217" y="101"/>
                  </a:cubicBezTo>
                  <a:cubicBezTo>
                    <a:pt x="1" y="102"/>
                    <a:pt x="1" y="102"/>
                    <a:pt x="1" y="102"/>
                  </a:cubicBezTo>
                  <a:cubicBezTo>
                    <a:pt x="1" y="102"/>
                    <a:pt x="1" y="102"/>
                    <a:pt x="1" y="102"/>
                  </a:cubicBezTo>
                  <a:close/>
                  <a:moveTo>
                    <a:pt x="267" y="3"/>
                  </a:moveTo>
                  <a:cubicBezTo>
                    <a:pt x="6" y="100"/>
                    <a:pt x="6" y="100"/>
                    <a:pt x="6" y="100"/>
                  </a:cubicBezTo>
                  <a:cubicBezTo>
                    <a:pt x="216" y="99"/>
                    <a:pt x="216" y="99"/>
                    <a:pt x="216" y="99"/>
                  </a:cubicBezTo>
                  <a:lnTo>
                    <a:pt x="267" y="3"/>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9" name="Freeform 72"/>
            <p:cNvSpPr>
              <a:spLocks noEditPoints="1"/>
            </p:cNvSpPr>
            <p:nvPr/>
          </p:nvSpPr>
          <p:spPr bwMode="auto">
            <a:xfrm>
              <a:off x="4816" y="3346"/>
              <a:ext cx="942" cy="856"/>
            </a:xfrm>
            <a:custGeom>
              <a:avLst/>
              <a:gdLst>
                <a:gd name="T0" fmla="*/ 1 w 383"/>
                <a:gd name="T1" fmla="*/ 347 h 347"/>
                <a:gd name="T2" fmla="*/ 0 w 383"/>
                <a:gd name="T3" fmla="*/ 347 h 347"/>
                <a:gd name="T4" fmla="*/ 0 w 383"/>
                <a:gd name="T5" fmla="*/ 346 h 347"/>
                <a:gd name="T6" fmla="*/ 62 w 383"/>
                <a:gd name="T7" fmla="*/ 1 h 347"/>
                <a:gd name="T8" fmla="*/ 62 w 383"/>
                <a:gd name="T9" fmla="*/ 0 h 347"/>
                <a:gd name="T10" fmla="*/ 63 w 383"/>
                <a:gd name="T11" fmla="*/ 0 h 347"/>
                <a:gd name="T12" fmla="*/ 382 w 383"/>
                <a:gd name="T13" fmla="*/ 149 h 347"/>
                <a:gd name="T14" fmla="*/ 383 w 383"/>
                <a:gd name="T15" fmla="*/ 150 h 347"/>
                <a:gd name="T16" fmla="*/ 382 w 383"/>
                <a:gd name="T17" fmla="*/ 151 h 347"/>
                <a:gd name="T18" fmla="*/ 1 w 383"/>
                <a:gd name="T19" fmla="*/ 347 h 347"/>
                <a:gd name="T20" fmla="*/ 1 w 383"/>
                <a:gd name="T21" fmla="*/ 347 h 347"/>
                <a:gd name="T22" fmla="*/ 64 w 383"/>
                <a:gd name="T23" fmla="*/ 2 h 347"/>
                <a:gd name="T24" fmla="*/ 2 w 383"/>
                <a:gd name="T25" fmla="*/ 344 h 347"/>
                <a:gd name="T26" fmla="*/ 380 w 383"/>
                <a:gd name="T27" fmla="*/ 150 h 347"/>
                <a:gd name="T28" fmla="*/ 64 w 383"/>
                <a:gd name="T29" fmla="*/ 2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3" h="347">
                  <a:moveTo>
                    <a:pt x="1" y="347"/>
                  </a:moveTo>
                  <a:cubicBezTo>
                    <a:pt x="0" y="347"/>
                    <a:pt x="0" y="347"/>
                    <a:pt x="0" y="347"/>
                  </a:cubicBezTo>
                  <a:cubicBezTo>
                    <a:pt x="0" y="346"/>
                    <a:pt x="0" y="346"/>
                    <a:pt x="0" y="346"/>
                  </a:cubicBezTo>
                  <a:cubicBezTo>
                    <a:pt x="62" y="1"/>
                    <a:pt x="62" y="1"/>
                    <a:pt x="62" y="1"/>
                  </a:cubicBezTo>
                  <a:cubicBezTo>
                    <a:pt x="62" y="1"/>
                    <a:pt x="62" y="0"/>
                    <a:pt x="62" y="0"/>
                  </a:cubicBezTo>
                  <a:cubicBezTo>
                    <a:pt x="63" y="0"/>
                    <a:pt x="63" y="0"/>
                    <a:pt x="63" y="0"/>
                  </a:cubicBezTo>
                  <a:cubicBezTo>
                    <a:pt x="382" y="149"/>
                    <a:pt x="382" y="149"/>
                    <a:pt x="382" y="149"/>
                  </a:cubicBezTo>
                  <a:cubicBezTo>
                    <a:pt x="383" y="149"/>
                    <a:pt x="383" y="149"/>
                    <a:pt x="383" y="150"/>
                  </a:cubicBezTo>
                  <a:cubicBezTo>
                    <a:pt x="383" y="150"/>
                    <a:pt x="383" y="150"/>
                    <a:pt x="382" y="151"/>
                  </a:cubicBezTo>
                  <a:cubicBezTo>
                    <a:pt x="1" y="347"/>
                    <a:pt x="1" y="347"/>
                    <a:pt x="1" y="347"/>
                  </a:cubicBezTo>
                  <a:cubicBezTo>
                    <a:pt x="1" y="347"/>
                    <a:pt x="1" y="347"/>
                    <a:pt x="1" y="347"/>
                  </a:cubicBezTo>
                  <a:close/>
                  <a:moveTo>
                    <a:pt x="64" y="2"/>
                  </a:moveTo>
                  <a:cubicBezTo>
                    <a:pt x="2" y="344"/>
                    <a:pt x="2" y="344"/>
                    <a:pt x="2" y="344"/>
                  </a:cubicBezTo>
                  <a:cubicBezTo>
                    <a:pt x="380" y="150"/>
                    <a:pt x="380" y="150"/>
                    <a:pt x="380" y="150"/>
                  </a:cubicBezTo>
                  <a:lnTo>
                    <a:pt x="64" y="2"/>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0" name="Freeform 73"/>
            <p:cNvSpPr>
              <a:spLocks noEditPoints="1"/>
            </p:cNvSpPr>
            <p:nvPr/>
          </p:nvSpPr>
          <p:spPr bwMode="auto">
            <a:xfrm>
              <a:off x="4969" y="3102"/>
              <a:ext cx="789" cy="616"/>
            </a:xfrm>
            <a:custGeom>
              <a:avLst/>
              <a:gdLst>
                <a:gd name="T0" fmla="*/ 320 w 321"/>
                <a:gd name="T1" fmla="*/ 250 h 250"/>
                <a:gd name="T2" fmla="*/ 319 w 321"/>
                <a:gd name="T3" fmla="*/ 250 h 250"/>
                <a:gd name="T4" fmla="*/ 0 w 321"/>
                <a:gd name="T5" fmla="*/ 101 h 250"/>
                <a:gd name="T6" fmla="*/ 0 w 321"/>
                <a:gd name="T7" fmla="*/ 100 h 250"/>
                <a:gd name="T8" fmla="*/ 0 w 321"/>
                <a:gd name="T9" fmla="*/ 100 h 250"/>
                <a:gd name="T10" fmla="*/ 52 w 321"/>
                <a:gd name="T11" fmla="*/ 0 h 250"/>
                <a:gd name="T12" fmla="*/ 53 w 321"/>
                <a:gd name="T13" fmla="*/ 0 h 250"/>
                <a:gd name="T14" fmla="*/ 54 w 321"/>
                <a:gd name="T15" fmla="*/ 0 h 250"/>
                <a:gd name="T16" fmla="*/ 320 w 321"/>
                <a:gd name="T17" fmla="*/ 248 h 250"/>
                <a:gd name="T18" fmla="*/ 321 w 321"/>
                <a:gd name="T19" fmla="*/ 249 h 250"/>
                <a:gd name="T20" fmla="*/ 320 w 321"/>
                <a:gd name="T21" fmla="*/ 250 h 250"/>
                <a:gd name="T22" fmla="*/ 2 w 321"/>
                <a:gd name="T23" fmla="*/ 100 h 250"/>
                <a:gd name="T24" fmla="*/ 315 w 321"/>
                <a:gd name="T25" fmla="*/ 245 h 250"/>
                <a:gd name="T26" fmla="*/ 53 w 321"/>
                <a:gd name="T27" fmla="*/ 2 h 250"/>
                <a:gd name="T28" fmla="*/ 2 w 321"/>
                <a:gd name="T29" fmla="*/ 10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1" h="250">
                  <a:moveTo>
                    <a:pt x="320" y="250"/>
                  </a:moveTo>
                  <a:cubicBezTo>
                    <a:pt x="320" y="250"/>
                    <a:pt x="320" y="250"/>
                    <a:pt x="319" y="250"/>
                  </a:cubicBezTo>
                  <a:cubicBezTo>
                    <a:pt x="0" y="101"/>
                    <a:pt x="0" y="101"/>
                    <a:pt x="0" y="101"/>
                  </a:cubicBezTo>
                  <a:cubicBezTo>
                    <a:pt x="0" y="101"/>
                    <a:pt x="0" y="101"/>
                    <a:pt x="0" y="100"/>
                  </a:cubicBezTo>
                  <a:cubicBezTo>
                    <a:pt x="0" y="100"/>
                    <a:pt x="0" y="100"/>
                    <a:pt x="0" y="100"/>
                  </a:cubicBezTo>
                  <a:cubicBezTo>
                    <a:pt x="52" y="0"/>
                    <a:pt x="52" y="0"/>
                    <a:pt x="52" y="0"/>
                  </a:cubicBezTo>
                  <a:cubicBezTo>
                    <a:pt x="53" y="0"/>
                    <a:pt x="53" y="0"/>
                    <a:pt x="53" y="0"/>
                  </a:cubicBezTo>
                  <a:cubicBezTo>
                    <a:pt x="53" y="0"/>
                    <a:pt x="54" y="0"/>
                    <a:pt x="54" y="0"/>
                  </a:cubicBezTo>
                  <a:cubicBezTo>
                    <a:pt x="320" y="248"/>
                    <a:pt x="320" y="248"/>
                    <a:pt x="320" y="248"/>
                  </a:cubicBezTo>
                  <a:cubicBezTo>
                    <a:pt x="321" y="248"/>
                    <a:pt x="321" y="249"/>
                    <a:pt x="321" y="249"/>
                  </a:cubicBezTo>
                  <a:cubicBezTo>
                    <a:pt x="320" y="249"/>
                    <a:pt x="320" y="250"/>
                    <a:pt x="320" y="250"/>
                  </a:cubicBezTo>
                  <a:close/>
                  <a:moveTo>
                    <a:pt x="2" y="100"/>
                  </a:moveTo>
                  <a:cubicBezTo>
                    <a:pt x="315" y="245"/>
                    <a:pt x="315" y="245"/>
                    <a:pt x="315" y="245"/>
                  </a:cubicBezTo>
                  <a:cubicBezTo>
                    <a:pt x="53" y="2"/>
                    <a:pt x="53" y="2"/>
                    <a:pt x="53" y="2"/>
                  </a:cubicBezTo>
                  <a:lnTo>
                    <a:pt x="2" y="100"/>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1" name="Freeform 74"/>
            <p:cNvSpPr/>
            <p:nvPr/>
          </p:nvSpPr>
          <p:spPr bwMode="auto">
            <a:xfrm>
              <a:off x="7582" y="3122"/>
              <a:ext cx="281" cy="269"/>
            </a:xfrm>
            <a:custGeom>
              <a:avLst/>
              <a:gdLst>
                <a:gd name="T0" fmla="*/ 113 w 114"/>
                <a:gd name="T1" fmla="*/ 107 h 109"/>
                <a:gd name="T2" fmla="*/ 3 w 114"/>
                <a:gd name="T3" fmla="*/ 66 h 109"/>
                <a:gd name="T4" fmla="*/ 114 w 114"/>
                <a:gd name="T5" fmla="*/ 2 h 109"/>
                <a:gd name="T6" fmla="*/ 114 w 114"/>
                <a:gd name="T7" fmla="*/ 0 h 109"/>
                <a:gd name="T8" fmla="*/ 0 w 114"/>
                <a:gd name="T9" fmla="*/ 65 h 109"/>
                <a:gd name="T10" fmla="*/ 0 w 114"/>
                <a:gd name="T11" fmla="*/ 66 h 109"/>
                <a:gd name="T12" fmla="*/ 1 w 114"/>
                <a:gd name="T13" fmla="*/ 67 h 109"/>
                <a:gd name="T14" fmla="*/ 113 w 114"/>
                <a:gd name="T15" fmla="*/ 109 h 109"/>
                <a:gd name="T16" fmla="*/ 113 w 114"/>
                <a:gd name="T17" fmla="*/ 107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109">
                  <a:moveTo>
                    <a:pt x="113" y="107"/>
                  </a:moveTo>
                  <a:cubicBezTo>
                    <a:pt x="3" y="66"/>
                    <a:pt x="3" y="66"/>
                    <a:pt x="3" y="66"/>
                  </a:cubicBezTo>
                  <a:cubicBezTo>
                    <a:pt x="114" y="2"/>
                    <a:pt x="114" y="2"/>
                    <a:pt x="114" y="2"/>
                  </a:cubicBezTo>
                  <a:cubicBezTo>
                    <a:pt x="114" y="0"/>
                    <a:pt x="114" y="0"/>
                    <a:pt x="114" y="0"/>
                  </a:cubicBezTo>
                  <a:cubicBezTo>
                    <a:pt x="0" y="65"/>
                    <a:pt x="0" y="65"/>
                    <a:pt x="0" y="65"/>
                  </a:cubicBezTo>
                  <a:cubicBezTo>
                    <a:pt x="0" y="65"/>
                    <a:pt x="0" y="66"/>
                    <a:pt x="0" y="66"/>
                  </a:cubicBezTo>
                  <a:cubicBezTo>
                    <a:pt x="0" y="66"/>
                    <a:pt x="0" y="67"/>
                    <a:pt x="1" y="67"/>
                  </a:cubicBezTo>
                  <a:cubicBezTo>
                    <a:pt x="113" y="109"/>
                    <a:pt x="113" y="109"/>
                    <a:pt x="113" y="109"/>
                  </a:cubicBezTo>
                  <a:lnTo>
                    <a:pt x="113" y="107"/>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2" name="Freeform 75"/>
            <p:cNvSpPr/>
            <p:nvPr/>
          </p:nvSpPr>
          <p:spPr bwMode="auto">
            <a:xfrm>
              <a:off x="5438" y="1194"/>
              <a:ext cx="539" cy="362"/>
            </a:xfrm>
            <a:custGeom>
              <a:avLst/>
              <a:gdLst>
                <a:gd name="T0" fmla="*/ 1 w 219"/>
                <a:gd name="T1" fmla="*/ 147 h 147"/>
                <a:gd name="T2" fmla="*/ 0 w 219"/>
                <a:gd name="T3" fmla="*/ 147 h 147"/>
                <a:gd name="T4" fmla="*/ 1 w 219"/>
                <a:gd name="T5" fmla="*/ 146 h 147"/>
                <a:gd name="T6" fmla="*/ 217 w 219"/>
                <a:gd name="T7" fmla="*/ 1 h 147"/>
                <a:gd name="T8" fmla="*/ 219 w 219"/>
                <a:gd name="T9" fmla="*/ 1 h 147"/>
                <a:gd name="T10" fmla="*/ 218 w 219"/>
                <a:gd name="T11" fmla="*/ 2 h 147"/>
                <a:gd name="T12" fmla="*/ 2 w 219"/>
                <a:gd name="T13" fmla="*/ 147 h 147"/>
                <a:gd name="T14" fmla="*/ 1 w 219"/>
                <a:gd name="T15" fmla="*/ 147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9" h="147">
                  <a:moveTo>
                    <a:pt x="1" y="147"/>
                  </a:moveTo>
                  <a:cubicBezTo>
                    <a:pt x="1" y="147"/>
                    <a:pt x="1" y="147"/>
                    <a:pt x="0" y="147"/>
                  </a:cubicBezTo>
                  <a:cubicBezTo>
                    <a:pt x="0" y="147"/>
                    <a:pt x="0" y="146"/>
                    <a:pt x="1" y="146"/>
                  </a:cubicBezTo>
                  <a:cubicBezTo>
                    <a:pt x="217" y="1"/>
                    <a:pt x="217" y="1"/>
                    <a:pt x="217" y="1"/>
                  </a:cubicBezTo>
                  <a:cubicBezTo>
                    <a:pt x="218" y="0"/>
                    <a:pt x="218" y="1"/>
                    <a:pt x="219" y="1"/>
                  </a:cubicBezTo>
                  <a:cubicBezTo>
                    <a:pt x="219" y="1"/>
                    <a:pt x="219" y="2"/>
                    <a:pt x="218" y="2"/>
                  </a:cubicBezTo>
                  <a:cubicBezTo>
                    <a:pt x="2" y="147"/>
                    <a:pt x="2" y="147"/>
                    <a:pt x="2" y="147"/>
                  </a:cubicBezTo>
                  <a:cubicBezTo>
                    <a:pt x="2" y="147"/>
                    <a:pt x="1" y="147"/>
                    <a:pt x="1" y="147"/>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3" name="Freeform 76"/>
            <p:cNvSpPr>
              <a:spLocks noEditPoints="1"/>
            </p:cNvSpPr>
            <p:nvPr/>
          </p:nvSpPr>
          <p:spPr bwMode="auto">
            <a:xfrm>
              <a:off x="5438" y="1196"/>
              <a:ext cx="539" cy="523"/>
            </a:xfrm>
            <a:custGeom>
              <a:avLst/>
              <a:gdLst>
                <a:gd name="T0" fmla="*/ 218 w 219"/>
                <a:gd name="T1" fmla="*/ 212 h 212"/>
                <a:gd name="T2" fmla="*/ 218 w 219"/>
                <a:gd name="T3" fmla="*/ 212 h 212"/>
                <a:gd name="T4" fmla="*/ 1 w 219"/>
                <a:gd name="T5" fmla="*/ 146 h 212"/>
                <a:gd name="T6" fmla="*/ 0 w 219"/>
                <a:gd name="T7" fmla="*/ 146 h 212"/>
                <a:gd name="T8" fmla="*/ 1 w 219"/>
                <a:gd name="T9" fmla="*/ 145 h 212"/>
                <a:gd name="T10" fmla="*/ 217 w 219"/>
                <a:gd name="T11" fmla="*/ 0 h 212"/>
                <a:gd name="T12" fmla="*/ 218 w 219"/>
                <a:gd name="T13" fmla="*/ 0 h 212"/>
                <a:gd name="T14" fmla="*/ 219 w 219"/>
                <a:gd name="T15" fmla="*/ 1 h 212"/>
                <a:gd name="T16" fmla="*/ 219 w 219"/>
                <a:gd name="T17" fmla="*/ 211 h 212"/>
                <a:gd name="T18" fmla="*/ 219 w 219"/>
                <a:gd name="T19" fmla="*/ 212 h 212"/>
                <a:gd name="T20" fmla="*/ 218 w 219"/>
                <a:gd name="T21" fmla="*/ 212 h 212"/>
                <a:gd name="T22" fmla="*/ 3 w 219"/>
                <a:gd name="T23" fmla="*/ 145 h 212"/>
                <a:gd name="T24" fmla="*/ 217 w 219"/>
                <a:gd name="T25" fmla="*/ 210 h 212"/>
                <a:gd name="T26" fmla="*/ 217 w 219"/>
                <a:gd name="T27" fmla="*/ 2 h 212"/>
                <a:gd name="T28" fmla="*/ 3 w 219"/>
                <a:gd name="T29" fmla="*/ 145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9" h="212">
                  <a:moveTo>
                    <a:pt x="218" y="212"/>
                  </a:moveTo>
                  <a:cubicBezTo>
                    <a:pt x="218" y="212"/>
                    <a:pt x="218" y="212"/>
                    <a:pt x="218" y="212"/>
                  </a:cubicBezTo>
                  <a:cubicBezTo>
                    <a:pt x="1" y="146"/>
                    <a:pt x="1" y="146"/>
                    <a:pt x="1" y="146"/>
                  </a:cubicBezTo>
                  <a:cubicBezTo>
                    <a:pt x="1" y="146"/>
                    <a:pt x="0" y="146"/>
                    <a:pt x="0" y="146"/>
                  </a:cubicBezTo>
                  <a:cubicBezTo>
                    <a:pt x="0" y="145"/>
                    <a:pt x="0" y="145"/>
                    <a:pt x="1" y="145"/>
                  </a:cubicBezTo>
                  <a:cubicBezTo>
                    <a:pt x="217" y="0"/>
                    <a:pt x="217" y="0"/>
                    <a:pt x="217" y="0"/>
                  </a:cubicBezTo>
                  <a:cubicBezTo>
                    <a:pt x="218" y="0"/>
                    <a:pt x="218" y="0"/>
                    <a:pt x="218" y="0"/>
                  </a:cubicBezTo>
                  <a:cubicBezTo>
                    <a:pt x="219" y="0"/>
                    <a:pt x="219" y="0"/>
                    <a:pt x="219" y="1"/>
                  </a:cubicBezTo>
                  <a:cubicBezTo>
                    <a:pt x="219" y="211"/>
                    <a:pt x="219" y="211"/>
                    <a:pt x="219" y="211"/>
                  </a:cubicBezTo>
                  <a:cubicBezTo>
                    <a:pt x="219" y="211"/>
                    <a:pt x="219" y="211"/>
                    <a:pt x="219" y="212"/>
                  </a:cubicBezTo>
                  <a:cubicBezTo>
                    <a:pt x="219" y="212"/>
                    <a:pt x="218" y="212"/>
                    <a:pt x="218" y="212"/>
                  </a:cubicBezTo>
                  <a:close/>
                  <a:moveTo>
                    <a:pt x="3" y="145"/>
                  </a:moveTo>
                  <a:cubicBezTo>
                    <a:pt x="217" y="210"/>
                    <a:pt x="217" y="210"/>
                    <a:pt x="217" y="210"/>
                  </a:cubicBezTo>
                  <a:cubicBezTo>
                    <a:pt x="217" y="2"/>
                    <a:pt x="217" y="2"/>
                    <a:pt x="217" y="2"/>
                  </a:cubicBezTo>
                  <a:lnTo>
                    <a:pt x="3" y="145"/>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4" name="Freeform 77"/>
            <p:cNvSpPr>
              <a:spLocks noEditPoints="1"/>
            </p:cNvSpPr>
            <p:nvPr/>
          </p:nvSpPr>
          <p:spPr bwMode="auto">
            <a:xfrm>
              <a:off x="5972" y="1196"/>
              <a:ext cx="534" cy="523"/>
            </a:xfrm>
            <a:custGeom>
              <a:avLst/>
              <a:gdLst>
                <a:gd name="T0" fmla="*/ 1 w 217"/>
                <a:gd name="T1" fmla="*/ 212 h 212"/>
                <a:gd name="T2" fmla="*/ 1 w 217"/>
                <a:gd name="T3" fmla="*/ 212 h 212"/>
                <a:gd name="T4" fmla="*/ 0 w 217"/>
                <a:gd name="T5" fmla="*/ 211 h 212"/>
                <a:gd name="T6" fmla="*/ 0 w 217"/>
                <a:gd name="T7" fmla="*/ 1 h 212"/>
                <a:gd name="T8" fmla="*/ 0 w 217"/>
                <a:gd name="T9" fmla="*/ 0 h 212"/>
                <a:gd name="T10" fmla="*/ 1 w 217"/>
                <a:gd name="T11" fmla="*/ 0 h 212"/>
                <a:gd name="T12" fmla="*/ 217 w 217"/>
                <a:gd name="T13" fmla="*/ 113 h 212"/>
                <a:gd name="T14" fmla="*/ 217 w 217"/>
                <a:gd name="T15" fmla="*/ 114 h 212"/>
                <a:gd name="T16" fmla="*/ 217 w 217"/>
                <a:gd name="T17" fmla="*/ 115 h 212"/>
                <a:gd name="T18" fmla="*/ 2 w 217"/>
                <a:gd name="T19" fmla="*/ 212 h 212"/>
                <a:gd name="T20" fmla="*/ 1 w 217"/>
                <a:gd name="T21" fmla="*/ 212 h 212"/>
                <a:gd name="T22" fmla="*/ 2 w 217"/>
                <a:gd name="T23" fmla="*/ 2 h 212"/>
                <a:gd name="T24" fmla="*/ 2 w 217"/>
                <a:gd name="T25" fmla="*/ 209 h 212"/>
                <a:gd name="T26" fmla="*/ 214 w 217"/>
                <a:gd name="T27" fmla="*/ 114 h 212"/>
                <a:gd name="T28" fmla="*/ 2 w 217"/>
                <a:gd name="T29" fmla="*/ 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7" h="212">
                  <a:moveTo>
                    <a:pt x="1" y="212"/>
                  </a:moveTo>
                  <a:cubicBezTo>
                    <a:pt x="1" y="212"/>
                    <a:pt x="1" y="212"/>
                    <a:pt x="1" y="212"/>
                  </a:cubicBezTo>
                  <a:cubicBezTo>
                    <a:pt x="0" y="211"/>
                    <a:pt x="0" y="211"/>
                    <a:pt x="0" y="211"/>
                  </a:cubicBezTo>
                  <a:cubicBezTo>
                    <a:pt x="0" y="1"/>
                    <a:pt x="0" y="1"/>
                    <a:pt x="0" y="1"/>
                  </a:cubicBezTo>
                  <a:cubicBezTo>
                    <a:pt x="0" y="0"/>
                    <a:pt x="0" y="0"/>
                    <a:pt x="0" y="0"/>
                  </a:cubicBezTo>
                  <a:cubicBezTo>
                    <a:pt x="1" y="0"/>
                    <a:pt x="1" y="0"/>
                    <a:pt x="1" y="0"/>
                  </a:cubicBezTo>
                  <a:cubicBezTo>
                    <a:pt x="217" y="113"/>
                    <a:pt x="217" y="113"/>
                    <a:pt x="217" y="113"/>
                  </a:cubicBezTo>
                  <a:cubicBezTo>
                    <a:pt x="217" y="114"/>
                    <a:pt x="217" y="114"/>
                    <a:pt x="217" y="114"/>
                  </a:cubicBezTo>
                  <a:cubicBezTo>
                    <a:pt x="217" y="115"/>
                    <a:pt x="217" y="115"/>
                    <a:pt x="217" y="115"/>
                  </a:cubicBezTo>
                  <a:cubicBezTo>
                    <a:pt x="2" y="212"/>
                    <a:pt x="2" y="212"/>
                    <a:pt x="2" y="212"/>
                  </a:cubicBezTo>
                  <a:cubicBezTo>
                    <a:pt x="1" y="212"/>
                    <a:pt x="1" y="212"/>
                    <a:pt x="1" y="212"/>
                  </a:cubicBezTo>
                  <a:close/>
                  <a:moveTo>
                    <a:pt x="2" y="2"/>
                  </a:moveTo>
                  <a:cubicBezTo>
                    <a:pt x="2" y="209"/>
                    <a:pt x="2" y="209"/>
                    <a:pt x="2" y="209"/>
                  </a:cubicBezTo>
                  <a:cubicBezTo>
                    <a:pt x="214" y="114"/>
                    <a:pt x="214" y="114"/>
                    <a:pt x="214" y="114"/>
                  </a:cubicBezTo>
                  <a:lnTo>
                    <a:pt x="2" y="2"/>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5" name="Freeform 78"/>
            <p:cNvSpPr>
              <a:spLocks noEditPoints="1"/>
            </p:cNvSpPr>
            <p:nvPr/>
          </p:nvSpPr>
          <p:spPr bwMode="auto">
            <a:xfrm>
              <a:off x="5972" y="424"/>
              <a:ext cx="534" cy="1056"/>
            </a:xfrm>
            <a:custGeom>
              <a:avLst/>
              <a:gdLst>
                <a:gd name="T0" fmla="*/ 216 w 217"/>
                <a:gd name="T1" fmla="*/ 428 h 428"/>
                <a:gd name="T2" fmla="*/ 216 w 217"/>
                <a:gd name="T3" fmla="*/ 428 h 428"/>
                <a:gd name="T4" fmla="*/ 1 w 217"/>
                <a:gd name="T5" fmla="*/ 314 h 428"/>
                <a:gd name="T6" fmla="*/ 0 w 217"/>
                <a:gd name="T7" fmla="*/ 313 h 428"/>
                <a:gd name="T8" fmla="*/ 113 w 217"/>
                <a:gd name="T9" fmla="*/ 0 h 428"/>
                <a:gd name="T10" fmla="*/ 114 w 217"/>
                <a:gd name="T11" fmla="*/ 0 h 428"/>
                <a:gd name="T12" fmla="*/ 115 w 217"/>
                <a:gd name="T13" fmla="*/ 0 h 428"/>
                <a:gd name="T14" fmla="*/ 217 w 217"/>
                <a:gd name="T15" fmla="*/ 427 h 428"/>
                <a:gd name="T16" fmla="*/ 217 w 217"/>
                <a:gd name="T17" fmla="*/ 428 h 428"/>
                <a:gd name="T18" fmla="*/ 216 w 217"/>
                <a:gd name="T19" fmla="*/ 428 h 428"/>
                <a:gd name="T20" fmla="*/ 2 w 217"/>
                <a:gd name="T21" fmla="*/ 313 h 428"/>
                <a:gd name="T22" fmla="*/ 215 w 217"/>
                <a:gd name="T23" fmla="*/ 425 h 428"/>
                <a:gd name="T24" fmla="*/ 113 w 217"/>
                <a:gd name="T25" fmla="*/ 4 h 428"/>
                <a:gd name="T26" fmla="*/ 2 w 217"/>
                <a:gd name="T27" fmla="*/ 313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7" h="428">
                  <a:moveTo>
                    <a:pt x="216" y="428"/>
                  </a:moveTo>
                  <a:cubicBezTo>
                    <a:pt x="216" y="428"/>
                    <a:pt x="216" y="428"/>
                    <a:pt x="216" y="428"/>
                  </a:cubicBezTo>
                  <a:cubicBezTo>
                    <a:pt x="1" y="314"/>
                    <a:pt x="1" y="314"/>
                    <a:pt x="1" y="314"/>
                  </a:cubicBezTo>
                  <a:cubicBezTo>
                    <a:pt x="0" y="314"/>
                    <a:pt x="0" y="314"/>
                    <a:pt x="0" y="313"/>
                  </a:cubicBezTo>
                  <a:cubicBezTo>
                    <a:pt x="113" y="0"/>
                    <a:pt x="113" y="0"/>
                    <a:pt x="113" y="0"/>
                  </a:cubicBezTo>
                  <a:cubicBezTo>
                    <a:pt x="113" y="0"/>
                    <a:pt x="113" y="0"/>
                    <a:pt x="114" y="0"/>
                  </a:cubicBezTo>
                  <a:cubicBezTo>
                    <a:pt x="114" y="0"/>
                    <a:pt x="114" y="0"/>
                    <a:pt x="115" y="0"/>
                  </a:cubicBezTo>
                  <a:cubicBezTo>
                    <a:pt x="217" y="427"/>
                    <a:pt x="217" y="427"/>
                    <a:pt x="217" y="427"/>
                  </a:cubicBezTo>
                  <a:cubicBezTo>
                    <a:pt x="217" y="427"/>
                    <a:pt x="217" y="428"/>
                    <a:pt x="217" y="428"/>
                  </a:cubicBezTo>
                  <a:cubicBezTo>
                    <a:pt x="217" y="428"/>
                    <a:pt x="217" y="428"/>
                    <a:pt x="216" y="428"/>
                  </a:cubicBezTo>
                  <a:close/>
                  <a:moveTo>
                    <a:pt x="2" y="313"/>
                  </a:moveTo>
                  <a:cubicBezTo>
                    <a:pt x="215" y="425"/>
                    <a:pt x="215" y="425"/>
                    <a:pt x="215" y="425"/>
                  </a:cubicBezTo>
                  <a:cubicBezTo>
                    <a:pt x="113" y="4"/>
                    <a:pt x="113" y="4"/>
                    <a:pt x="113" y="4"/>
                  </a:cubicBezTo>
                  <a:lnTo>
                    <a:pt x="2" y="313"/>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6" name="Freeform 79"/>
            <p:cNvSpPr/>
            <p:nvPr/>
          </p:nvSpPr>
          <p:spPr bwMode="auto">
            <a:xfrm>
              <a:off x="7344" y="3282"/>
              <a:ext cx="516" cy="777"/>
            </a:xfrm>
            <a:custGeom>
              <a:avLst/>
              <a:gdLst>
                <a:gd name="T0" fmla="*/ 210 w 210"/>
                <a:gd name="T1" fmla="*/ 172 h 315"/>
                <a:gd name="T2" fmla="*/ 3 w 210"/>
                <a:gd name="T3" fmla="*/ 312 h 315"/>
                <a:gd name="T4" fmla="*/ 98 w 210"/>
                <a:gd name="T5" fmla="*/ 3 h 315"/>
                <a:gd name="T6" fmla="*/ 210 w 210"/>
                <a:gd name="T7" fmla="*/ 147 h 315"/>
                <a:gd name="T8" fmla="*/ 210 w 210"/>
                <a:gd name="T9" fmla="*/ 144 h 315"/>
                <a:gd name="T10" fmla="*/ 99 w 210"/>
                <a:gd name="T11" fmla="*/ 0 h 315"/>
                <a:gd name="T12" fmla="*/ 98 w 210"/>
                <a:gd name="T13" fmla="*/ 0 h 315"/>
                <a:gd name="T14" fmla="*/ 97 w 210"/>
                <a:gd name="T15" fmla="*/ 1 h 315"/>
                <a:gd name="T16" fmla="*/ 0 w 210"/>
                <a:gd name="T17" fmla="*/ 314 h 315"/>
                <a:gd name="T18" fmla="*/ 1 w 210"/>
                <a:gd name="T19" fmla="*/ 315 h 315"/>
                <a:gd name="T20" fmla="*/ 1 w 210"/>
                <a:gd name="T21" fmla="*/ 315 h 315"/>
                <a:gd name="T22" fmla="*/ 2 w 210"/>
                <a:gd name="T23" fmla="*/ 315 h 315"/>
                <a:gd name="T24" fmla="*/ 210 w 210"/>
                <a:gd name="T25" fmla="*/ 174 h 315"/>
                <a:gd name="T26" fmla="*/ 210 w 210"/>
                <a:gd name="T27" fmla="*/ 172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0" h="315">
                  <a:moveTo>
                    <a:pt x="210" y="172"/>
                  </a:moveTo>
                  <a:cubicBezTo>
                    <a:pt x="3" y="312"/>
                    <a:pt x="3" y="312"/>
                    <a:pt x="3" y="312"/>
                  </a:cubicBezTo>
                  <a:cubicBezTo>
                    <a:pt x="98" y="3"/>
                    <a:pt x="98" y="3"/>
                    <a:pt x="98" y="3"/>
                  </a:cubicBezTo>
                  <a:cubicBezTo>
                    <a:pt x="210" y="147"/>
                    <a:pt x="210" y="147"/>
                    <a:pt x="210" y="147"/>
                  </a:cubicBezTo>
                  <a:cubicBezTo>
                    <a:pt x="210" y="144"/>
                    <a:pt x="210" y="144"/>
                    <a:pt x="210" y="144"/>
                  </a:cubicBezTo>
                  <a:cubicBezTo>
                    <a:pt x="99" y="0"/>
                    <a:pt x="99" y="0"/>
                    <a:pt x="99" y="0"/>
                  </a:cubicBezTo>
                  <a:cubicBezTo>
                    <a:pt x="98" y="0"/>
                    <a:pt x="98" y="0"/>
                    <a:pt x="98" y="0"/>
                  </a:cubicBezTo>
                  <a:cubicBezTo>
                    <a:pt x="97" y="0"/>
                    <a:pt x="97" y="0"/>
                    <a:pt x="97" y="1"/>
                  </a:cubicBezTo>
                  <a:cubicBezTo>
                    <a:pt x="0" y="314"/>
                    <a:pt x="0" y="314"/>
                    <a:pt x="0" y="314"/>
                  </a:cubicBezTo>
                  <a:cubicBezTo>
                    <a:pt x="0" y="314"/>
                    <a:pt x="0" y="314"/>
                    <a:pt x="1" y="315"/>
                  </a:cubicBezTo>
                  <a:cubicBezTo>
                    <a:pt x="1" y="315"/>
                    <a:pt x="1" y="315"/>
                    <a:pt x="1" y="315"/>
                  </a:cubicBezTo>
                  <a:cubicBezTo>
                    <a:pt x="1" y="315"/>
                    <a:pt x="2" y="315"/>
                    <a:pt x="2" y="315"/>
                  </a:cubicBezTo>
                  <a:cubicBezTo>
                    <a:pt x="210" y="174"/>
                    <a:pt x="210" y="174"/>
                    <a:pt x="210" y="174"/>
                  </a:cubicBezTo>
                  <a:lnTo>
                    <a:pt x="210" y="172"/>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7" name="Freeform 80"/>
            <p:cNvSpPr/>
            <p:nvPr/>
          </p:nvSpPr>
          <p:spPr bwMode="auto">
            <a:xfrm>
              <a:off x="7344" y="3706"/>
              <a:ext cx="516" cy="479"/>
            </a:xfrm>
            <a:custGeom>
              <a:avLst/>
              <a:gdLst>
                <a:gd name="T0" fmla="*/ 209 w 210"/>
                <a:gd name="T1" fmla="*/ 193 h 194"/>
                <a:gd name="T2" fmla="*/ 3 w 210"/>
                <a:gd name="T3" fmla="*/ 141 h 194"/>
                <a:gd name="T4" fmla="*/ 210 w 210"/>
                <a:gd name="T5" fmla="*/ 2 h 194"/>
                <a:gd name="T6" fmla="*/ 210 w 210"/>
                <a:gd name="T7" fmla="*/ 0 h 194"/>
                <a:gd name="T8" fmla="*/ 1 w 210"/>
                <a:gd name="T9" fmla="*/ 141 h 194"/>
                <a:gd name="T10" fmla="*/ 0 w 210"/>
                <a:gd name="T11" fmla="*/ 142 h 194"/>
                <a:gd name="T12" fmla="*/ 1 w 210"/>
                <a:gd name="T13" fmla="*/ 143 h 194"/>
                <a:gd name="T14" fmla="*/ 209 w 210"/>
                <a:gd name="T15" fmla="*/ 194 h 194"/>
                <a:gd name="T16" fmla="*/ 209 w 210"/>
                <a:gd name="T17" fmla="*/ 193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0" h="194">
                  <a:moveTo>
                    <a:pt x="209" y="193"/>
                  </a:moveTo>
                  <a:cubicBezTo>
                    <a:pt x="3" y="141"/>
                    <a:pt x="3" y="141"/>
                    <a:pt x="3" y="141"/>
                  </a:cubicBezTo>
                  <a:cubicBezTo>
                    <a:pt x="210" y="2"/>
                    <a:pt x="210" y="2"/>
                    <a:pt x="210" y="2"/>
                  </a:cubicBezTo>
                  <a:cubicBezTo>
                    <a:pt x="210" y="0"/>
                    <a:pt x="210" y="0"/>
                    <a:pt x="210" y="0"/>
                  </a:cubicBezTo>
                  <a:cubicBezTo>
                    <a:pt x="1" y="141"/>
                    <a:pt x="1" y="141"/>
                    <a:pt x="1" y="141"/>
                  </a:cubicBezTo>
                  <a:cubicBezTo>
                    <a:pt x="0" y="141"/>
                    <a:pt x="0" y="142"/>
                    <a:pt x="0" y="142"/>
                  </a:cubicBezTo>
                  <a:cubicBezTo>
                    <a:pt x="0" y="142"/>
                    <a:pt x="1" y="143"/>
                    <a:pt x="1" y="143"/>
                  </a:cubicBezTo>
                  <a:cubicBezTo>
                    <a:pt x="209" y="194"/>
                    <a:pt x="209" y="194"/>
                    <a:pt x="209" y="194"/>
                  </a:cubicBezTo>
                  <a:lnTo>
                    <a:pt x="209" y="193"/>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8" name="Freeform 81"/>
            <p:cNvSpPr/>
            <p:nvPr/>
          </p:nvSpPr>
          <p:spPr bwMode="auto">
            <a:xfrm>
              <a:off x="7582" y="3282"/>
              <a:ext cx="278" cy="363"/>
            </a:xfrm>
            <a:custGeom>
              <a:avLst/>
              <a:gdLst>
                <a:gd name="T0" fmla="*/ 113 w 113"/>
                <a:gd name="T1" fmla="*/ 144 h 147"/>
                <a:gd name="T2" fmla="*/ 4 w 113"/>
                <a:gd name="T3" fmla="*/ 3 h 147"/>
                <a:gd name="T4" fmla="*/ 113 w 113"/>
                <a:gd name="T5" fmla="*/ 44 h 147"/>
                <a:gd name="T6" fmla="*/ 113 w 113"/>
                <a:gd name="T7" fmla="*/ 42 h 147"/>
                <a:gd name="T8" fmla="*/ 1 w 113"/>
                <a:gd name="T9" fmla="*/ 0 h 147"/>
                <a:gd name="T10" fmla="*/ 0 w 113"/>
                <a:gd name="T11" fmla="*/ 0 h 147"/>
                <a:gd name="T12" fmla="*/ 0 w 113"/>
                <a:gd name="T13" fmla="*/ 1 h 147"/>
                <a:gd name="T14" fmla="*/ 113 w 113"/>
                <a:gd name="T15" fmla="*/ 147 h 147"/>
                <a:gd name="T16" fmla="*/ 113 w 113"/>
                <a:gd name="T17" fmla="*/ 144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147">
                  <a:moveTo>
                    <a:pt x="113" y="144"/>
                  </a:moveTo>
                  <a:cubicBezTo>
                    <a:pt x="4" y="3"/>
                    <a:pt x="4" y="3"/>
                    <a:pt x="4" y="3"/>
                  </a:cubicBezTo>
                  <a:cubicBezTo>
                    <a:pt x="113" y="44"/>
                    <a:pt x="113" y="44"/>
                    <a:pt x="113" y="44"/>
                  </a:cubicBezTo>
                  <a:cubicBezTo>
                    <a:pt x="113" y="42"/>
                    <a:pt x="113" y="42"/>
                    <a:pt x="113" y="42"/>
                  </a:cubicBezTo>
                  <a:cubicBezTo>
                    <a:pt x="1" y="0"/>
                    <a:pt x="1" y="0"/>
                    <a:pt x="1" y="0"/>
                  </a:cubicBezTo>
                  <a:cubicBezTo>
                    <a:pt x="1" y="0"/>
                    <a:pt x="0" y="0"/>
                    <a:pt x="0" y="0"/>
                  </a:cubicBezTo>
                  <a:cubicBezTo>
                    <a:pt x="0" y="1"/>
                    <a:pt x="0" y="1"/>
                    <a:pt x="0" y="1"/>
                  </a:cubicBezTo>
                  <a:cubicBezTo>
                    <a:pt x="113" y="147"/>
                    <a:pt x="113" y="147"/>
                    <a:pt x="113" y="147"/>
                  </a:cubicBezTo>
                  <a:lnTo>
                    <a:pt x="113" y="144"/>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9" name="Freeform 82"/>
            <p:cNvSpPr/>
            <p:nvPr/>
          </p:nvSpPr>
          <p:spPr bwMode="auto">
            <a:xfrm>
              <a:off x="7450" y="52"/>
              <a:ext cx="46" cy="49"/>
            </a:xfrm>
            <a:custGeom>
              <a:avLst/>
              <a:gdLst>
                <a:gd name="T0" fmla="*/ 10 w 19"/>
                <a:gd name="T1" fmla="*/ 0 h 20"/>
                <a:gd name="T2" fmla="*/ 0 w 19"/>
                <a:gd name="T3" fmla="*/ 10 h 20"/>
                <a:gd name="T4" fmla="*/ 10 w 19"/>
                <a:gd name="T5" fmla="*/ 20 h 20"/>
                <a:gd name="T6" fmla="*/ 19 w 19"/>
                <a:gd name="T7" fmla="*/ 10 h 20"/>
                <a:gd name="T8" fmla="*/ 10 w 19"/>
                <a:gd name="T9" fmla="*/ 0 h 20"/>
              </a:gdLst>
              <a:ahLst/>
              <a:cxnLst>
                <a:cxn ang="0">
                  <a:pos x="T0" y="T1"/>
                </a:cxn>
                <a:cxn ang="0">
                  <a:pos x="T2" y="T3"/>
                </a:cxn>
                <a:cxn ang="0">
                  <a:pos x="T4" y="T5"/>
                </a:cxn>
                <a:cxn ang="0">
                  <a:pos x="T6" y="T7"/>
                </a:cxn>
                <a:cxn ang="0">
                  <a:pos x="T8" y="T9"/>
                </a:cxn>
              </a:cxnLst>
              <a:rect l="0" t="0" r="r" b="b"/>
              <a:pathLst>
                <a:path w="19" h="20">
                  <a:moveTo>
                    <a:pt x="10" y="0"/>
                  </a:moveTo>
                  <a:cubicBezTo>
                    <a:pt x="4" y="0"/>
                    <a:pt x="0" y="4"/>
                    <a:pt x="0" y="10"/>
                  </a:cubicBezTo>
                  <a:cubicBezTo>
                    <a:pt x="0" y="15"/>
                    <a:pt x="4" y="20"/>
                    <a:pt x="10" y="20"/>
                  </a:cubicBezTo>
                  <a:cubicBezTo>
                    <a:pt x="15" y="20"/>
                    <a:pt x="19" y="15"/>
                    <a:pt x="19" y="10"/>
                  </a:cubicBezTo>
                  <a:cubicBezTo>
                    <a:pt x="19" y="5"/>
                    <a:pt x="15" y="0"/>
                    <a:pt x="10" y="0"/>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0" name="Freeform 83"/>
            <p:cNvSpPr>
              <a:spLocks noEditPoints="1"/>
            </p:cNvSpPr>
            <p:nvPr/>
          </p:nvSpPr>
          <p:spPr bwMode="auto">
            <a:xfrm>
              <a:off x="7440" y="42"/>
              <a:ext cx="66" cy="67"/>
            </a:xfrm>
            <a:custGeom>
              <a:avLst/>
              <a:gdLst>
                <a:gd name="T0" fmla="*/ 14 w 27"/>
                <a:gd name="T1" fmla="*/ 4 h 27"/>
                <a:gd name="T2" fmla="*/ 23 w 27"/>
                <a:gd name="T3" fmla="*/ 14 h 27"/>
                <a:gd name="T4" fmla="*/ 14 w 27"/>
                <a:gd name="T5" fmla="*/ 24 h 27"/>
                <a:gd name="T6" fmla="*/ 4 w 27"/>
                <a:gd name="T7" fmla="*/ 14 h 27"/>
                <a:gd name="T8" fmla="*/ 14 w 27"/>
                <a:gd name="T9" fmla="*/ 4 h 27"/>
                <a:gd name="T10" fmla="*/ 14 w 27"/>
                <a:gd name="T11" fmla="*/ 0 h 27"/>
                <a:gd name="T12" fmla="*/ 0 w 27"/>
                <a:gd name="T13" fmla="*/ 14 h 27"/>
                <a:gd name="T14" fmla="*/ 14 w 27"/>
                <a:gd name="T15" fmla="*/ 27 h 27"/>
                <a:gd name="T16" fmla="*/ 27 w 27"/>
                <a:gd name="T17" fmla="*/ 14 h 27"/>
                <a:gd name="T18" fmla="*/ 14 w 27"/>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7">
                  <a:moveTo>
                    <a:pt x="14" y="4"/>
                  </a:moveTo>
                  <a:cubicBezTo>
                    <a:pt x="19" y="4"/>
                    <a:pt x="23" y="9"/>
                    <a:pt x="23" y="14"/>
                  </a:cubicBezTo>
                  <a:cubicBezTo>
                    <a:pt x="23" y="19"/>
                    <a:pt x="19" y="24"/>
                    <a:pt x="14" y="24"/>
                  </a:cubicBezTo>
                  <a:cubicBezTo>
                    <a:pt x="8" y="24"/>
                    <a:pt x="4" y="19"/>
                    <a:pt x="4" y="14"/>
                  </a:cubicBezTo>
                  <a:cubicBezTo>
                    <a:pt x="4" y="8"/>
                    <a:pt x="8" y="4"/>
                    <a:pt x="14" y="4"/>
                  </a:cubicBezTo>
                  <a:moveTo>
                    <a:pt x="14" y="0"/>
                  </a:moveTo>
                  <a:cubicBezTo>
                    <a:pt x="6" y="0"/>
                    <a:pt x="0" y="6"/>
                    <a:pt x="0" y="14"/>
                  </a:cubicBezTo>
                  <a:cubicBezTo>
                    <a:pt x="0" y="21"/>
                    <a:pt x="6" y="27"/>
                    <a:pt x="14" y="27"/>
                  </a:cubicBezTo>
                  <a:cubicBezTo>
                    <a:pt x="21" y="27"/>
                    <a:pt x="27" y="21"/>
                    <a:pt x="27" y="14"/>
                  </a:cubicBezTo>
                  <a:cubicBezTo>
                    <a:pt x="27" y="7"/>
                    <a:pt x="21" y="0"/>
                    <a:pt x="14"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1" name="Oval 84"/>
            <p:cNvSpPr>
              <a:spLocks noChangeArrowheads="1"/>
            </p:cNvSpPr>
            <p:nvPr/>
          </p:nvSpPr>
          <p:spPr bwMode="auto">
            <a:xfrm>
              <a:off x="3681" y="3992"/>
              <a:ext cx="29" cy="30"/>
            </a:xfrm>
            <a:prstGeom prst="ellipse">
              <a:avLst/>
            </a:pr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2" name="Freeform 85"/>
            <p:cNvSpPr>
              <a:spLocks noEditPoints="1"/>
            </p:cNvSpPr>
            <p:nvPr/>
          </p:nvSpPr>
          <p:spPr bwMode="auto">
            <a:xfrm>
              <a:off x="3671" y="3982"/>
              <a:ext cx="49" cy="50"/>
            </a:xfrm>
            <a:custGeom>
              <a:avLst/>
              <a:gdLst>
                <a:gd name="T0" fmla="*/ 10 w 20"/>
                <a:gd name="T1" fmla="*/ 4 h 20"/>
                <a:gd name="T2" fmla="*/ 16 w 20"/>
                <a:gd name="T3" fmla="*/ 10 h 20"/>
                <a:gd name="T4" fmla="*/ 10 w 20"/>
                <a:gd name="T5" fmla="*/ 16 h 20"/>
                <a:gd name="T6" fmla="*/ 4 w 20"/>
                <a:gd name="T7" fmla="*/ 10 h 20"/>
                <a:gd name="T8" fmla="*/ 10 w 20"/>
                <a:gd name="T9" fmla="*/ 4 h 20"/>
                <a:gd name="T10" fmla="*/ 10 w 20"/>
                <a:gd name="T11" fmla="*/ 0 h 20"/>
                <a:gd name="T12" fmla="*/ 0 w 20"/>
                <a:gd name="T13" fmla="*/ 10 h 20"/>
                <a:gd name="T14" fmla="*/ 10 w 20"/>
                <a:gd name="T15" fmla="*/ 20 h 20"/>
                <a:gd name="T16" fmla="*/ 20 w 20"/>
                <a:gd name="T17" fmla="*/ 10 h 20"/>
                <a:gd name="T18" fmla="*/ 10 w 20"/>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4"/>
                  </a:moveTo>
                  <a:cubicBezTo>
                    <a:pt x="14" y="4"/>
                    <a:pt x="16" y="7"/>
                    <a:pt x="16" y="10"/>
                  </a:cubicBezTo>
                  <a:cubicBezTo>
                    <a:pt x="16" y="14"/>
                    <a:pt x="14" y="16"/>
                    <a:pt x="10" y="16"/>
                  </a:cubicBezTo>
                  <a:cubicBezTo>
                    <a:pt x="7" y="16"/>
                    <a:pt x="4" y="14"/>
                    <a:pt x="4" y="10"/>
                  </a:cubicBezTo>
                  <a:cubicBezTo>
                    <a:pt x="4" y="7"/>
                    <a:pt x="7" y="4"/>
                    <a:pt x="10" y="4"/>
                  </a:cubicBezTo>
                  <a:moveTo>
                    <a:pt x="10" y="0"/>
                  </a:moveTo>
                  <a:cubicBezTo>
                    <a:pt x="5" y="0"/>
                    <a:pt x="1" y="5"/>
                    <a:pt x="0" y="10"/>
                  </a:cubicBezTo>
                  <a:cubicBezTo>
                    <a:pt x="0" y="16"/>
                    <a:pt x="5" y="20"/>
                    <a:pt x="10" y="20"/>
                  </a:cubicBezTo>
                  <a:cubicBezTo>
                    <a:pt x="16" y="20"/>
                    <a:pt x="20" y="16"/>
                    <a:pt x="20" y="10"/>
                  </a:cubicBezTo>
                  <a:cubicBezTo>
                    <a:pt x="20" y="5"/>
                    <a:pt x="16"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3" name="Freeform 86"/>
            <p:cNvSpPr/>
            <p:nvPr/>
          </p:nvSpPr>
          <p:spPr bwMode="auto">
            <a:xfrm>
              <a:off x="3953" y="4165"/>
              <a:ext cx="42" cy="42"/>
            </a:xfrm>
            <a:custGeom>
              <a:avLst/>
              <a:gdLst>
                <a:gd name="T0" fmla="*/ 9 w 17"/>
                <a:gd name="T1" fmla="*/ 0 h 17"/>
                <a:gd name="T2" fmla="*/ 0 w 17"/>
                <a:gd name="T3" fmla="*/ 8 h 17"/>
                <a:gd name="T4" fmla="*/ 8 w 17"/>
                <a:gd name="T5" fmla="*/ 17 h 17"/>
                <a:gd name="T6" fmla="*/ 17 w 17"/>
                <a:gd name="T7" fmla="*/ 8 h 17"/>
                <a:gd name="T8" fmla="*/ 9 w 17"/>
                <a:gd name="T9" fmla="*/ 0 h 17"/>
              </a:gdLst>
              <a:ahLst/>
              <a:cxnLst>
                <a:cxn ang="0">
                  <a:pos x="T0" y="T1"/>
                </a:cxn>
                <a:cxn ang="0">
                  <a:pos x="T2" y="T3"/>
                </a:cxn>
                <a:cxn ang="0">
                  <a:pos x="T4" y="T5"/>
                </a:cxn>
                <a:cxn ang="0">
                  <a:pos x="T6" y="T7"/>
                </a:cxn>
                <a:cxn ang="0">
                  <a:pos x="T8" y="T9"/>
                </a:cxn>
              </a:cxnLst>
              <a:rect l="0" t="0" r="r" b="b"/>
              <a:pathLst>
                <a:path w="17" h="17">
                  <a:moveTo>
                    <a:pt x="9" y="0"/>
                  </a:moveTo>
                  <a:cubicBezTo>
                    <a:pt x="4" y="0"/>
                    <a:pt x="0" y="4"/>
                    <a:pt x="0" y="8"/>
                  </a:cubicBezTo>
                  <a:cubicBezTo>
                    <a:pt x="0" y="13"/>
                    <a:pt x="4" y="17"/>
                    <a:pt x="8" y="17"/>
                  </a:cubicBezTo>
                  <a:cubicBezTo>
                    <a:pt x="13" y="17"/>
                    <a:pt x="17" y="13"/>
                    <a:pt x="17" y="8"/>
                  </a:cubicBezTo>
                  <a:cubicBezTo>
                    <a:pt x="17" y="4"/>
                    <a:pt x="13" y="0"/>
                    <a:pt x="9" y="0"/>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4" name="Freeform 87"/>
            <p:cNvSpPr>
              <a:spLocks noEditPoints="1"/>
            </p:cNvSpPr>
            <p:nvPr/>
          </p:nvSpPr>
          <p:spPr bwMode="auto">
            <a:xfrm>
              <a:off x="3944" y="4155"/>
              <a:ext cx="61" cy="62"/>
            </a:xfrm>
            <a:custGeom>
              <a:avLst/>
              <a:gdLst>
                <a:gd name="T0" fmla="*/ 13 w 25"/>
                <a:gd name="T1" fmla="*/ 4 h 25"/>
                <a:gd name="T2" fmla="*/ 21 w 25"/>
                <a:gd name="T3" fmla="*/ 12 h 25"/>
                <a:gd name="T4" fmla="*/ 12 w 25"/>
                <a:gd name="T5" fmla="*/ 21 h 25"/>
                <a:gd name="T6" fmla="*/ 4 w 25"/>
                <a:gd name="T7" fmla="*/ 12 h 25"/>
                <a:gd name="T8" fmla="*/ 13 w 25"/>
                <a:gd name="T9" fmla="*/ 4 h 25"/>
                <a:gd name="T10" fmla="*/ 13 w 25"/>
                <a:gd name="T11" fmla="*/ 0 h 25"/>
                <a:gd name="T12" fmla="*/ 0 w 25"/>
                <a:gd name="T13" fmla="*/ 12 h 25"/>
                <a:gd name="T14" fmla="*/ 12 w 25"/>
                <a:gd name="T15" fmla="*/ 25 h 25"/>
                <a:gd name="T16" fmla="*/ 25 w 25"/>
                <a:gd name="T17" fmla="*/ 13 h 25"/>
                <a:gd name="T18" fmla="*/ 13 w 25"/>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5">
                  <a:moveTo>
                    <a:pt x="13" y="4"/>
                  </a:moveTo>
                  <a:cubicBezTo>
                    <a:pt x="17" y="4"/>
                    <a:pt x="21" y="8"/>
                    <a:pt x="21" y="12"/>
                  </a:cubicBezTo>
                  <a:cubicBezTo>
                    <a:pt x="21" y="17"/>
                    <a:pt x="17" y="21"/>
                    <a:pt x="12" y="21"/>
                  </a:cubicBezTo>
                  <a:cubicBezTo>
                    <a:pt x="8" y="21"/>
                    <a:pt x="4" y="17"/>
                    <a:pt x="4" y="12"/>
                  </a:cubicBezTo>
                  <a:cubicBezTo>
                    <a:pt x="4" y="8"/>
                    <a:pt x="8" y="4"/>
                    <a:pt x="13" y="4"/>
                  </a:cubicBezTo>
                  <a:moveTo>
                    <a:pt x="13" y="0"/>
                  </a:moveTo>
                  <a:cubicBezTo>
                    <a:pt x="6" y="0"/>
                    <a:pt x="0" y="6"/>
                    <a:pt x="0" y="12"/>
                  </a:cubicBezTo>
                  <a:cubicBezTo>
                    <a:pt x="0" y="19"/>
                    <a:pt x="6" y="25"/>
                    <a:pt x="12" y="25"/>
                  </a:cubicBezTo>
                  <a:cubicBezTo>
                    <a:pt x="19" y="25"/>
                    <a:pt x="25" y="19"/>
                    <a:pt x="25" y="13"/>
                  </a:cubicBezTo>
                  <a:cubicBezTo>
                    <a:pt x="25" y="6"/>
                    <a:pt x="19" y="0"/>
                    <a:pt x="13"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5" name="Oval 88"/>
            <p:cNvSpPr>
              <a:spLocks noChangeArrowheads="1"/>
            </p:cNvSpPr>
            <p:nvPr/>
          </p:nvSpPr>
          <p:spPr bwMode="auto">
            <a:xfrm>
              <a:off x="7747" y="1721"/>
              <a:ext cx="37" cy="35"/>
            </a:xfrm>
            <a:prstGeom prst="ellipse">
              <a:avLst/>
            </a:pr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6" name="Freeform 89"/>
            <p:cNvSpPr>
              <a:spLocks noEditPoints="1"/>
            </p:cNvSpPr>
            <p:nvPr/>
          </p:nvSpPr>
          <p:spPr bwMode="auto">
            <a:xfrm>
              <a:off x="7737" y="1711"/>
              <a:ext cx="54" cy="55"/>
            </a:xfrm>
            <a:custGeom>
              <a:avLst/>
              <a:gdLst>
                <a:gd name="T0" fmla="*/ 11 w 22"/>
                <a:gd name="T1" fmla="*/ 4 h 22"/>
                <a:gd name="T2" fmla="*/ 19 w 22"/>
                <a:gd name="T3" fmla="*/ 11 h 22"/>
                <a:gd name="T4" fmla="*/ 11 w 22"/>
                <a:gd name="T5" fmla="*/ 18 h 22"/>
                <a:gd name="T6" fmla="*/ 4 w 22"/>
                <a:gd name="T7" fmla="*/ 11 h 22"/>
                <a:gd name="T8" fmla="*/ 11 w 22"/>
                <a:gd name="T9" fmla="*/ 4 h 22"/>
                <a:gd name="T10" fmla="*/ 11 w 22"/>
                <a:gd name="T11" fmla="*/ 0 h 22"/>
                <a:gd name="T12" fmla="*/ 0 w 22"/>
                <a:gd name="T13" fmla="*/ 11 h 22"/>
                <a:gd name="T14" fmla="*/ 11 w 22"/>
                <a:gd name="T15" fmla="*/ 22 h 22"/>
                <a:gd name="T16" fmla="*/ 22 w 22"/>
                <a:gd name="T17" fmla="*/ 11 h 22"/>
                <a:gd name="T18" fmla="*/ 11 w 22"/>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4"/>
                  </a:moveTo>
                  <a:cubicBezTo>
                    <a:pt x="15" y="4"/>
                    <a:pt x="19" y="7"/>
                    <a:pt x="19" y="11"/>
                  </a:cubicBezTo>
                  <a:cubicBezTo>
                    <a:pt x="19" y="15"/>
                    <a:pt x="15" y="18"/>
                    <a:pt x="11" y="18"/>
                  </a:cubicBezTo>
                  <a:cubicBezTo>
                    <a:pt x="7" y="18"/>
                    <a:pt x="4" y="15"/>
                    <a:pt x="4" y="11"/>
                  </a:cubicBezTo>
                  <a:cubicBezTo>
                    <a:pt x="4" y="7"/>
                    <a:pt x="7" y="4"/>
                    <a:pt x="11" y="4"/>
                  </a:cubicBezTo>
                  <a:moveTo>
                    <a:pt x="11" y="0"/>
                  </a:moveTo>
                  <a:cubicBezTo>
                    <a:pt x="5" y="0"/>
                    <a:pt x="0" y="5"/>
                    <a:pt x="0" y="11"/>
                  </a:cubicBezTo>
                  <a:cubicBezTo>
                    <a:pt x="0" y="17"/>
                    <a:pt x="5" y="22"/>
                    <a:pt x="11" y="22"/>
                  </a:cubicBezTo>
                  <a:cubicBezTo>
                    <a:pt x="17" y="22"/>
                    <a:pt x="22" y="17"/>
                    <a:pt x="22" y="11"/>
                  </a:cubicBezTo>
                  <a:cubicBezTo>
                    <a:pt x="22" y="5"/>
                    <a:pt x="18" y="0"/>
                    <a:pt x="11"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7" name="Oval 90"/>
            <p:cNvSpPr>
              <a:spLocks noChangeArrowheads="1"/>
            </p:cNvSpPr>
            <p:nvPr/>
          </p:nvSpPr>
          <p:spPr bwMode="auto">
            <a:xfrm>
              <a:off x="6552" y="2160"/>
              <a:ext cx="62" cy="62"/>
            </a:xfrm>
            <a:prstGeom prst="ellipse">
              <a:avLst/>
            </a:prstGeom>
            <a:solidFill>
              <a:srgbClr val="276B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8" name="Freeform 91"/>
            <p:cNvSpPr>
              <a:spLocks noEditPoints="1"/>
            </p:cNvSpPr>
            <p:nvPr/>
          </p:nvSpPr>
          <p:spPr bwMode="auto">
            <a:xfrm>
              <a:off x="6542" y="2153"/>
              <a:ext cx="82" cy="79"/>
            </a:xfrm>
            <a:custGeom>
              <a:avLst/>
              <a:gdLst>
                <a:gd name="T0" fmla="*/ 16 w 33"/>
                <a:gd name="T1" fmla="*/ 3 h 32"/>
                <a:gd name="T2" fmla="*/ 29 w 33"/>
                <a:gd name="T3" fmla="*/ 16 h 32"/>
                <a:gd name="T4" fmla="*/ 16 w 33"/>
                <a:gd name="T5" fmla="*/ 28 h 32"/>
                <a:gd name="T6" fmla="*/ 4 w 33"/>
                <a:gd name="T7" fmla="*/ 16 h 32"/>
                <a:gd name="T8" fmla="*/ 16 w 33"/>
                <a:gd name="T9" fmla="*/ 3 h 32"/>
                <a:gd name="T10" fmla="*/ 16 w 33"/>
                <a:gd name="T11" fmla="*/ 0 h 32"/>
                <a:gd name="T12" fmla="*/ 0 w 33"/>
                <a:gd name="T13" fmla="*/ 16 h 32"/>
                <a:gd name="T14" fmla="*/ 16 w 33"/>
                <a:gd name="T15" fmla="*/ 32 h 32"/>
                <a:gd name="T16" fmla="*/ 32 w 33"/>
                <a:gd name="T17" fmla="*/ 16 h 32"/>
                <a:gd name="T18" fmla="*/ 16 w 33"/>
                <a:gd name="T1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2">
                  <a:moveTo>
                    <a:pt x="16" y="3"/>
                  </a:moveTo>
                  <a:cubicBezTo>
                    <a:pt x="23" y="3"/>
                    <a:pt x="29" y="9"/>
                    <a:pt x="29" y="16"/>
                  </a:cubicBezTo>
                  <a:cubicBezTo>
                    <a:pt x="29" y="23"/>
                    <a:pt x="23" y="28"/>
                    <a:pt x="16" y="28"/>
                  </a:cubicBezTo>
                  <a:cubicBezTo>
                    <a:pt x="9" y="28"/>
                    <a:pt x="4" y="23"/>
                    <a:pt x="4" y="16"/>
                  </a:cubicBezTo>
                  <a:cubicBezTo>
                    <a:pt x="4" y="9"/>
                    <a:pt x="9" y="3"/>
                    <a:pt x="16" y="3"/>
                  </a:cubicBezTo>
                  <a:moveTo>
                    <a:pt x="16" y="0"/>
                  </a:moveTo>
                  <a:cubicBezTo>
                    <a:pt x="7" y="0"/>
                    <a:pt x="0" y="7"/>
                    <a:pt x="0" y="16"/>
                  </a:cubicBezTo>
                  <a:cubicBezTo>
                    <a:pt x="0" y="25"/>
                    <a:pt x="7" y="32"/>
                    <a:pt x="16" y="32"/>
                  </a:cubicBezTo>
                  <a:cubicBezTo>
                    <a:pt x="25" y="32"/>
                    <a:pt x="32" y="25"/>
                    <a:pt x="32" y="16"/>
                  </a:cubicBezTo>
                  <a:cubicBezTo>
                    <a:pt x="33" y="7"/>
                    <a:pt x="25" y="0"/>
                    <a:pt x="16"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9" name="Freeform 92"/>
            <p:cNvSpPr/>
            <p:nvPr/>
          </p:nvSpPr>
          <p:spPr bwMode="auto">
            <a:xfrm>
              <a:off x="6973" y="1997"/>
              <a:ext cx="27" cy="25"/>
            </a:xfrm>
            <a:custGeom>
              <a:avLst/>
              <a:gdLst>
                <a:gd name="T0" fmla="*/ 11 w 11"/>
                <a:gd name="T1" fmla="*/ 5 h 10"/>
                <a:gd name="T2" fmla="*/ 6 w 11"/>
                <a:gd name="T3" fmla="*/ 0 h 10"/>
                <a:gd name="T4" fmla="*/ 0 w 11"/>
                <a:gd name="T5" fmla="*/ 5 h 10"/>
                <a:gd name="T6" fmla="*/ 6 w 11"/>
                <a:gd name="T7" fmla="*/ 10 h 10"/>
                <a:gd name="T8" fmla="*/ 11 w 11"/>
                <a:gd name="T9" fmla="*/ 5 h 10"/>
              </a:gdLst>
              <a:ahLst/>
              <a:cxnLst>
                <a:cxn ang="0">
                  <a:pos x="T0" y="T1"/>
                </a:cxn>
                <a:cxn ang="0">
                  <a:pos x="T2" y="T3"/>
                </a:cxn>
                <a:cxn ang="0">
                  <a:pos x="T4" y="T5"/>
                </a:cxn>
                <a:cxn ang="0">
                  <a:pos x="T6" y="T7"/>
                </a:cxn>
                <a:cxn ang="0">
                  <a:pos x="T8" y="T9"/>
                </a:cxn>
              </a:cxnLst>
              <a:rect l="0" t="0" r="r" b="b"/>
              <a:pathLst>
                <a:path w="11" h="10">
                  <a:moveTo>
                    <a:pt x="11" y="5"/>
                  </a:moveTo>
                  <a:cubicBezTo>
                    <a:pt x="11" y="2"/>
                    <a:pt x="9" y="0"/>
                    <a:pt x="6" y="0"/>
                  </a:cubicBezTo>
                  <a:cubicBezTo>
                    <a:pt x="3" y="0"/>
                    <a:pt x="1" y="2"/>
                    <a:pt x="0" y="5"/>
                  </a:cubicBezTo>
                  <a:cubicBezTo>
                    <a:pt x="0" y="8"/>
                    <a:pt x="3" y="10"/>
                    <a:pt x="6" y="10"/>
                  </a:cubicBezTo>
                  <a:cubicBezTo>
                    <a:pt x="9" y="10"/>
                    <a:pt x="11" y="8"/>
                    <a:pt x="11" y="5"/>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0" name="Freeform 93"/>
            <p:cNvSpPr>
              <a:spLocks noEditPoints="1"/>
            </p:cNvSpPr>
            <p:nvPr/>
          </p:nvSpPr>
          <p:spPr bwMode="auto">
            <a:xfrm>
              <a:off x="6965" y="1988"/>
              <a:ext cx="45" cy="44"/>
            </a:xfrm>
            <a:custGeom>
              <a:avLst/>
              <a:gdLst>
                <a:gd name="T0" fmla="*/ 9 w 18"/>
                <a:gd name="T1" fmla="*/ 4 h 18"/>
                <a:gd name="T2" fmla="*/ 14 w 18"/>
                <a:gd name="T3" fmla="*/ 9 h 18"/>
                <a:gd name="T4" fmla="*/ 9 w 18"/>
                <a:gd name="T5" fmla="*/ 14 h 18"/>
                <a:gd name="T6" fmla="*/ 3 w 18"/>
                <a:gd name="T7" fmla="*/ 9 h 18"/>
                <a:gd name="T8" fmla="*/ 9 w 18"/>
                <a:gd name="T9" fmla="*/ 4 h 18"/>
                <a:gd name="T10" fmla="*/ 9 w 18"/>
                <a:gd name="T11" fmla="*/ 0 h 18"/>
                <a:gd name="T12" fmla="*/ 0 w 18"/>
                <a:gd name="T13" fmla="*/ 9 h 18"/>
                <a:gd name="T14" fmla="*/ 9 w 18"/>
                <a:gd name="T15" fmla="*/ 18 h 18"/>
                <a:gd name="T16" fmla="*/ 18 w 18"/>
                <a:gd name="T17" fmla="*/ 9 h 18"/>
                <a:gd name="T18" fmla="*/ 9 w 18"/>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8">
                  <a:moveTo>
                    <a:pt x="9" y="4"/>
                  </a:moveTo>
                  <a:cubicBezTo>
                    <a:pt x="12" y="4"/>
                    <a:pt x="14" y="6"/>
                    <a:pt x="14" y="9"/>
                  </a:cubicBezTo>
                  <a:cubicBezTo>
                    <a:pt x="14" y="12"/>
                    <a:pt x="12" y="14"/>
                    <a:pt x="9" y="14"/>
                  </a:cubicBezTo>
                  <a:cubicBezTo>
                    <a:pt x="6" y="14"/>
                    <a:pt x="3" y="12"/>
                    <a:pt x="3" y="9"/>
                  </a:cubicBezTo>
                  <a:cubicBezTo>
                    <a:pt x="4" y="6"/>
                    <a:pt x="6" y="4"/>
                    <a:pt x="9" y="4"/>
                  </a:cubicBezTo>
                  <a:moveTo>
                    <a:pt x="9" y="0"/>
                  </a:moveTo>
                  <a:cubicBezTo>
                    <a:pt x="4" y="0"/>
                    <a:pt x="0" y="4"/>
                    <a:pt x="0" y="9"/>
                  </a:cubicBezTo>
                  <a:cubicBezTo>
                    <a:pt x="0" y="14"/>
                    <a:pt x="4" y="18"/>
                    <a:pt x="9" y="18"/>
                  </a:cubicBezTo>
                  <a:cubicBezTo>
                    <a:pt x="14" y="18"/>
                    <a:pt x="18" y="14"/>
                    <a:pt x="18" y="9"/>
                  </a:cubicBezTo>
                  <a:cubicBezTo>
                    <a:pt x="18" y="4"/>
                    <a:pt x="14" y="0"/>
                    <a:pt x="9" y="0"/>
                  </a:cubicBezTo>
                  <a:close/>
                </a:path>
              </a:pathLst>
            </a:custGeom>
            <a:solidFill>
              <a:srgbClr val="276B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1" name="Freeform 94"/>
            <p:cNvSpPr/>
            <p:nvPr/>
          </p:nvSpPr>
          <p:spPr bwMode="auto">
            <a:xfrm>
              <a:off x="7292" y="1657"/>
              <a:ext cx="62" cy="62"/>
            </a:xfrm>
            <a:custGeom>
              <a:avLst/>
              <a:gdLst>
                <a:gd name="T0" fmla="*/ 12 w 25"/>
                <a:gd name="T1" fmla="*/ 25 h 25"/>
                <a:gd name="T2" fmla="*/ 25 w 25"/>
                <a:gd name="T3" fmla="*/ 13 h 25"/>
                <a:gd name="T4" fmla="*/ 12 w 25"/>
                <a:gd name="T5" fmla="*/ 0 h 25"/>
                <a:gd name="T6" fmla="*/ 0 w 25"/>
                <a:gd name="T7" fmla="*/ 13 h 25"/>
                <a:gd name="T8" fmla="*/ 12 w 25"/>
                <a:gd name="T9" fmla="*/ 25 h 25"/>
              </a:gdLst>
              <a:ahLst/>
              <a:cxnLst>
                <a:cxn ang="0">
                  <a:pos x="T0" y="T1"/>
                </a:cxn>
                <a:cxn ang="0">
                  <a:pos x="T2" y="T3"/>
                </a:cxn>
                <a:cxn ang="0">
                  <a:pos x="T4" y="T5"/>
                </a:cxn>
                <a:cxn ang="0">
                  <a:pos x="T6" y="T7"/>
                </a:cxn>
                <a:cxn ang="0">
                  <a:pos x="T8" y="T9"/>
                </a:cxn>
              </a:cxnLst>
              <a:rect l="0" t="0" r="r" b="b"/>
              <a:pathLst>
                <a:path w="25" h="25">
                  <a:moveTo>
                    <a:pt x="12" y="25"/>
                  </a:moveTo>
                  <a:cubicBezTo>
                    <a:pt x="19" y="25"/>
                    <a:pt x="24" y="19"/>
                    <a:pt x="25" y="13"/>
                  </a:cubicBezTo>
                  <a:cubicBezTo>
                    <a:pt x="25" y="6"/>
                    <a:pt x="19" y="0"/>
                    <a:pt x="12" y="0"/>
                  </a:cubicBezTo>
                  <a:cubicBezTo>
                    <a:pt x="6" y="0"/>
                    <a:pt x="0" y="6"/>
                    <a:pt x="0" y="13"/>
                  </a:cubicBezTo>
                  <a:cubicBezTo>
                    <a:pt x="0" y="19"/>
                    <a:pt x="5" y="25"/>
                    <a:pt x="12" y="25"/>
                  </a:cubicBezTo>
                  <a:close/>
                </a:path>
              </a:pathLst>
            </a:custGeom>
            <a:solidFill>
              <a:srgbClr val="276B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2" name="Freeform 95"/>
            <p:cNvSpPr>
              <a:spLocks noEditPoints="1"/>
            </p:cNvSpPr>
            <p:nvPr/>
          </p:nvSpPr>
          <p:spPr bwMode="auto">
            <a:xfrm>
              <a:off x="7282" y="1650"/>
              <a:ext cx="79" cy="79"/>
            </a:xfrm>
            <a:custGeom>
              <a:avLst/>
              <a:gdLst>
                <a:gd name="T0" fmla="*/ 16 w 32"/>
                <a:gd name="T1" fmla="*/ 3 h 32"/>
                <a:gd name="T2" fmla="*/ 29 w 32"/>
                <a:gd name="T3" fmla="*/ 16 h 32"/>
                <a:gd name="T4" fmla="*/ 16 w 32"/>
                <a:gd name="T5" fmla="*/ 28 h 32"/>
                <a:gd name="T6" fmla="*/ 4 w 32"/>
                <a:gd name="T7" fmla="*/ 16 h 32"/>
                <a:gd name="T8" fmla="*/ 16 w 32"/>
                <a:gd name="T9" fmla="*/ 3 h 32"/>
                <a:gd name="T10" fmla="*/ 16 w 32"/>
                <a:gd name="T11" fmla="*/ 0 h 32"/>
                <a:gd name="T12" fmla="*/ 0 w 32"/>
                <a:gd name="T13" fmla="*/ 16 h 32"/>
                <a:gd name="T14" fmla="*/ 16 w 32"/>
                <a:gd name="T15" fmla="*/ 32 h 32"/>
                <a:gd name="T16" fmla="*/ 32 w 32"/>
                <a:gd name="T17" fmla="*/ 16 h 32"/>
                <a:gd name="T18" fmla="*/ 16 w 32"/>
                <a:gd name="T1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
                  </a:moveTo>
                  <a:cubicBezTo>
                    <a:pt x="23" y="3"/>
                    <a:pt x="29" y="9"/>
                    <a:pt x="29" y="16"/>
                  </a:cubicBezTo>
                  <a:cubicBezTo>
                    <a:pt x="28" y="22"/>
                    <a:pt x="23" y="28"/>
                    <a:pt x="16" y="28"/>
                  </a:cubicBezTo>
                  <a:cubicBezTo>
                    <a:pt x="9" y="28"/>
                    <a:pt x="4" y="22"/>
                    <a:pt x="4" y="16"/>
                  </a:cubicBezTo>
                  <a:cubicBezTo>
                    <a:pt x="4" y="9"/>
                    <a:pt x="10" y="3"/>
                    <a:pt x="16" y="3"/>
                  </a:cubicBezTo>
                  <a:moveTo>
                    <a:pt x="16" y="0"/>
                  </a:moveTo>
                  <a:cubicBezTo>
                    <a:pt x="8" y="0"/>
                    <a:pt x="0" y="7"/>
                    <a:pt x="0" y="16"/>
                  </a:cubicBezTo>
                  <a:cubicBezTo>
                    <a:pt x="0" y="24"/>
                    <a:pt x="7" y="32"/>
                    <a:pt x="16" y="32"/>
                  </a:cubicBezTo>
                  <a:cubicBezTo>
                    <a:pt x="25" y="32"/>
                    <a:pt x="32" y="25"/>
                    <a:pt x="32" y="16"/>
                  </a:cubicBezTo>
                  <a:cubicBezTo>
                    <a:pt x="32" y="7"/>
                    <a:pt x="25" y="0"/>
                    <a:pt x="16"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3" name="Oval 96"/>
            <p:cNvSpPr>
              <a:spLocks noChangeArrowheads="1"/>
            </p:cNvSpPr>
            <p:nvPr/>
          </p:nvSpPr>
          <p:spPr bwMode="auto">
            <a:xfrm>
              <a:off x="7302" y="195"/>
              <a:ext cx="37" cy="37"/>
            </a:xfrm>
            <a:prstGeom prst="ellipse">
              <a:avLst/>
            </a:pr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4" name="Freeform 97"/>
            <p:cNvSpPr>
              <a:spLocks noEditPoints="1"/>
            </p:cNvSpPr>
            <p:nvPr/>
          </p:nvSpPr>
          <p:spPr bwMode="auto">
            <a:xfrm>
              <a:off x="7292" y="185"/>
              <a:ext cx="57" cy="57"/>
            </a:xfrm>
            <a:custGeom>
              <a:avLst/>
              <a:gdLst>
                <a:gd name="T0" fmla="*/ 12 w 23"/>
                <a:gd name="T1" fmla="*/ 4 h 23"/>
                <a:gd name="T2" fmla="*/ 19 w 23"/>
                <a:gd name="T3" fmla="*/ 11 h 23"/>
                <a:gd name="T4" fmla="*/ 12 w 23"/>
                <a:gd name="T5" fmla="*/ 19 h 23"/>
                <a:gd name="T6" fmla="*/ 4 w 23"/>
                <a:gd name="T7" fmla="*/ 11 h 23"/>
                <a:gd name="T8" fmla="*/ 12 w 23"/>
                <a:gd name="T9" fmla="*/ 4 h 23"/>
                <a:gd name="T10" fmla="*/ 12 w 23"/>
                <a:gd name="T11" fmla="*/ 0 h 23"/>
                <a:gd name="T12" fmla="*/ 0 w 23"/>
                <a:gd name="T13" fmla="*/ 11 h 23"/>
                <a:gd name="T14" fmla="*/ 12 w 23"/>
                <a:gd name="T15" fmla="*/ 23 h 23"/>
                <a:gd name="T16" fmla="*/ 23 w 23"/>
                <a:gd name="T17" fmla="*/ 11 h 23"/>
                <a:gd name="T18" fmla="*/ 12 w 23"/>
                <a:gd name="T1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4"/>
                  </a:moveTo>
                  <a:cubicBezTo>
                    <a:pt x="16" y="4"/>
                    <a:pt x="19" y="7"/>
                    <a:pt x="19" y="11"/>
                  </a:cubicBezTo>
                  <a:cubicBezTo>
                    <a:pt x="19" y="16"/>
                    <a:pt x="16" y="19"/>
                    <a:pt x="12" y="19"/>
                  </a:cubicBezTo>
                  <a:cubicBezTo>
                    <a:pt x="7" y="19"/>
                    <a:pt x="4" y="16"/>
                    <a:pt x="4" y="11"/>
                  </a:cubicBezTo>
                  <a:cubicBezTo>
                    <a:pt x="4" y="7"/>
                    <a:pt x="7" y="4"/>
                    <a:pt x="12" y="4"/>
                  </a:cubicBezTo>
                  <a:moveTo>
                    <a:pt x="12" y="0"/>
                  </a:moveTo>
                  <a:cubicBezTo>
                    <a:pt x="5" y="0"/>
                    <a:pt x="0" y="5"/>
                    <a:pt x="0" y="11"/>
                  </a:cubicBezTo>
                  <a:cubicBezTo>
                    <a:pt x="0" y="18"/>
                    <a:pt x="5" y="23"/>
                    <a:pt x="12" y="23"/>
                  </a:cubicBezTo>
                  <a:cubicBezTo>
                    <a:pt x="18" y="23"/>
                    <a:pt x="23" y="18"/>
                    <a:pt x="23" y="11"/>
                  </a:cubicBezTo>
                  <a:cubicBezTo>
                    <a:pt x="23" y="5"/>
                    <a:pt x="18" y="0"/>
                    <a:pt x="12"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5" name="Freeform 98"/>
            <p:cNvSpPr/>
            <p:nvPr/>
          </p:nvSpPr>
          <p:spPr bwMode="auto">
            <a:xfrm>
              <a:off x="5925" y="2912"/>
              <a:ext cx="57" cy="54"/>
            </a:xfrm>
            <a:custGeom>
              <a:avLst/>
              <a:gdLst>
                <a:gd name="T0" fmla="*/ 11 w 23"/>
                <a:gd name="T1" fmla="*/ 0 h 22"/>
                <a:gd name="T2" fmla="*/ 0 w 23"/>
                <a:gd name="T3" fmla="*/ 11 h 22"/>
                <a:gd name="T4" fmla="*/ 11 w 23"/>
                <a:gd name="T5" fmla="*/ 22 h 22"/>
                <a:gd name="T6" fmla="*/ 22 w 23"/>
                <a:gd name="T7" fmla="*/ 11 h 22"/>
                <a:gd name="T8" fmla="*/ 11 w 23"/>
                <a:gd name="T9" fmla="*/ 0 h 22"/>
              </a:gdLst>
              <a:ahLst/>
              <a:cxnLst>
                <a:cxn ang="0">
                  <a:pos x="T0" y="T1"/>
                </a:cxn>
                <a:cxn ang="0">
                  <a:pos x="T2" y="T3"/>
                </a:cxn>
                <a:cxn ang="0">
                  <a:pos x="T4" y="T5"/>
                </a:cxn>
                <a:cxn ang="0">
                  <a:pos x="T6" y="T7"/>
                </a:cxn>
                <a:cxn ang="0">
                  <a:pos x="T8" y="T9"/>
                </a:cxn>
              </a:cxnLst>
              <a:rect l="0" t="0" r="r" b="b"/>
              <a:pathLst>
                <a:path w="23" h="22">
                  <a:moveTo>
                    <a:pt x="11" y="0"/>
                  </a:moveTo>
                  <a:cubicBezTo>
                    <a:pt x="5" y="0"/>
                    <a:pt x="0" y="5"/>
                    <a:pt x="0" y="11"/>
                  </a:cubicBezTo>
                  <a:cubicBezTo>
                    <a:pt x="0" y="17"/>
                    <a:pt x="5" y="22"/>
                    <a:pt x="11" y="22"/>
                  </a:cubicBezTo>
                  <a:cubicBezTo>
                    <a:pt x="17" y="22"/>
                    <a:pt x="22" y="17"/>
                    <a:pt x="22" y="11"/>
                  </a:cubicBezTo>
                  <a:cubicBezTo>
                    <a:pt x="23" y="5"/>
                    <a:pt x="18" y="0"/>
                    <a:pt x="11" y="0"/>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6" name="Freeform 99"/>
            <p:cNvSpPr>
              <a:spLocks noEditPoints="1"/>
            </p:cNvSpPr>
            <p:nvPr/>
          </p:nvSpPr>
          <p:spPr bwMode="auto">
            <a:xfrm>
              <a:off x="5918" y="2902"/>
              <a:ext cx="71" cy="74"/>
            </a:xfrm>
            <a:custGeom>
              <a:avLst/>
              <a:gdLst>
                <a:gd name="T0" fmla="*/ 14 w 29"/>
                <a:gd name="T1" fmla="*/ 4 h 30"/>
                <a:gd name="T2" fmla="*/ 25 w 29"/>
                <a:gd name="T3" fmla="*/ 15 h 30"/>
                <a:gd name="T4" fmla="*/ 14 w 29"/>
                <a:gd name="T5" fmla="*/ 26 h 30"/>
                <a:gd name="T6" fmla="*/ 3 w 29"/>
                <a:gd name="T7" fmla="*/ 15 h 30"/>
                <a:gd name="T8" fmla="*/ 14 w 29"/>
                <a:gd name="T9" fmla="*/ 4 h 30"/>
                <a:gd name="T10" fmla="*/ 15 w 29"/>
                <a:gd name="T11" fmla="*/ 0 h 30"/>
                <a:gd name="T12" fmla="*/ 0 w 29"/>
                <a:gd name="T13" fmla="*/ 15 h 30"/>
                <a:gd name="T14" fmla="*/ 14 w 29"/>
                <a:gd name="T15" fmla="*/ 30 h 30"/>
                <a:gd name="T16" fmla="*/ 29 w 29"/>
                <a:gd name="T17" fmla="*/ 15 h 30"/>
                <a:gd name="T18" fmla="*/ 15 w 29"/>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30">
                  <a:moveTo>
                    <a:pt x="14" y="4"/>
                  </a:moveTo>
                  <a:cubicBezTo>
                    <a:pt x="21" y="4"/>
                    <a:pt x="26" y="9"/>
                    <a:pt x="25" y="15"/>
                  </a:cubicBezTo>
                  <a:cubicBezTo>
                    <a:pt x="25" y="21"/>
                    <a:pt x="20" y="26"/>
                    <a:pt x="14" y="26"/>
                  </a:cubicBezTo>
                  <a:cubicBezTo>
                    <a:pt x="8" y="26"/>
                    <a:pt x="3" y="21"/>
                    <a:pt x="3" y="15"/>
                  </a:cubicBezTo>
                  <a:cubicBezTo>
                    <a:pt x="3" y="9"/>
                    <a:pt x="8" y="4"/>
                    <a:pt x="14" y="4"/>
                  </a:cubicBezTo>
                  <a:moveTo>
                    <a:pt x="15" y="0"/>
                  </a:moveTo>
                  <a:cubicBezTo>
                    <a:pt x="6" y="0"/>
                    <a:pt x="0" y="6"/>
                    <a:pt x="0" y="15"/>
                  </a:cubicBezTo>
                  <a:cubicBezTo>
                    <a:pt x="0" y="23"/>
                    <a:pt x="6" y="29"/>
                    <a:pt x="14" y="30"/>
                  </a:cubicBezTo>
                  <a:cubicBezTo>
                    <a:pt x="23" y="30"/>
                    <a:pt x="29" y="23"/>
                    <a:pt x="29" y="15"/>
                  </a:cubicBezTo>
                  <a:cubicBezTo>
                    <a:pt x="29" y="7"/>
                    <a:pt x="23" y="0"/>
                    <a:pt x="15" y="0"/>
                  </a:cubicBezTo>
                  <a:close/>
                </a:path>
              </a:pathLst>
            </a:custGeom>
            <a:solidFill>
              <a:srgbClr val="276B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7" name="Freeform 100"/>
            <p:cNvSpPr/>
            <p:nvPr/>
          </p:nvSpPr>
          <p:spPr bwMode="auto">
            <a:xfrm>
              <a:off x="6346" y="3990"/>
              <a:ext cx="46" cy="49"/>
            </a:xfrm>
            <a:custGeom>
              <a:avLst/>
              <a:gdLst>
                <a:gd name="T0" fmla="*/ 10 w 19"/>
                <a:gd name="T1" fmla="*/ 0 h 20"/>
                <a:gd name="T2" fmla="*/ 0 w 19"/>
                <a:gd name="T3" fmla="*/ 10 h 20"/>
                <a:gd name="T4" fmla="*/ 10 w 19"/>
                <a:gd name="T5" fmla="*/ 19 h 20"/>
                <a:gd name="T6" fmla="*/ 19 w 19"/>
                <a:gd name="T7" fmla="*/ 10 h 20"/>
                <a:gd name="T8" fmla="*/ 10 w 19"/>
                <a:gd name="T9" fmla="*/ 0 h 20"/>
              </a:gdLst>
              <a:ahLst/>
              <a:cxnLst>
                <a:cxn ang="0">
                  <a:pos x="T0" y="T1"/>
                </a:cxn>
                <a:cxn ang="0">
                  <a:pos x="T2" y="T3"/>
                </a:cxn>
                <a:cxn ang="0">
                  <a:pos x="T4" y="T5"/>
                </a:cxn>
                <a:cxn ang="0">
                  <a:pos x="T6" y="T7"/>
                </a:cxn>
                <a:cxn ang="0">
                  <a:pos x="T8" y="T9"/>
                </a:cxn>
              </a:cxnLst>
              <a:rect l="0" t="0" r="r" b="b"/>
              <a:pathLst>
                <a:path w="19" h="20">
                  <a:moveTo>
                    <a:pt x="10" y="0"/>
                  </a:moveTo>
                  <a:cubicBezTo>
                    <a:pt x="5" y="0"/>
                    <a:pt x="0" y="5"/>
                    <a:pt x="0" y="10"/>
                  </a:cubicBezTo>
                  <a:cubicBezTo>
                    <a:pt x="0" y="15"/>
                    <a:pt x="4" y="19"/>
                    <a:pt x="10" y="19"/>
                  </a:cubicBezTo>
                  <a:cubicBezTo>
                    <a:pt x="15" y="20"/>
                    <a:pt x="19" y="15"/>
                    <a:pt x="19" y="10"/>
                  </a:cubicBezTo>
                  <a:cubicBezTo>
                    <a:pt x="19" y="5"/>
                    <a:pt x="15" y="1"/>
                    <a:pt x="10" y="0"/>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8" name="Freeform 101"/>
            <p:cNvSpPr>
              <a:spLocks noEditPoints="1"/>
            </p:cNvSpPr>
            <p:nvPr/>
          </p:nvSpPr>
          <p:spPr bwMode="auto">
            <a:xfrm>
              <a:off x="6336" y="3982"/>
              <a:ext cx="66" cy="64"/>
            </a:xfrm>
            <a:custGeom>
              <a:avLst/>
              <a:gdLst>
                <a:gd name="T0" fmla="*/ 14 w 27"/>
                <a:gd name="T1" fmla="*/ 3 h 26"/>
                <a:gd name="T2" fmla="*/ 23 w 27"/>
                <a:gd name="T3" fmla="*/ 13 h 26"/>
                <a:gd name="T4" fmla="*/ 14 w 27"/>
                <a:gd name="T5" fmla="*/ 22 h 26"/>
                <a:gd name="T6" fmla="*/ 4 w 27"/>
                <a:gd name="T7" fmla="*/ 13 h 26"/>
                <a:gd name="T8" fmla="*/ 14 w 27"/>
                <a:gd name="T9" fmla="*/ 3 h 26"/>
                <a:gd name="T10" fmla="*/ 14 w 27"/>
                <a:gd name="T11" fmla="*/ 0 h 26"/>
                <a:gd name="T12" fmla="*/ 1 w 27"/>
                <a:gd name="T13" fmla="*/ 13 h 26"/>
                <a:gd name="T14" fmla="*/ 14 w 27"/>
                <a:gd name="T15" fmla="*/ 26 h 26"/>
                <a:gd name="T16" fmla="*/ 27 w 27"/>
                <a:gd name="T17" fmla="*/ 13 h 26"/>
                <a:gd name="T18" fmla="*/ 14 w 27"/>
                <a:gd name="T1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6">
                  <a:moveTo>
                    <a:pt x="14" y="3"/>
                  </a:moveTo>
                  <a:cubicBezTo>
                    <a:pt x="19" y="4"/>
                    <a:pt x="23" y="8"/>
                    <a:pt x="23" y="13"/>
                  </a:cubicBezTo>
                  <a:cubicBezTo>
                    <a:pt x="23" y="18"/>
                    <a:pt x="19" y="23"/>
                    <a:pt x="14" y="22"/>
                  </a:cubicBezTo>
                  <a:cubicBezTo>
                    <a:pt x="8" y="22"/>
                    <a:pt x="4" y="18"/>
                    <a:pt x="4" y="13"/>
                  </a:cubicBezTo>
                  <a:cubicBezTo>
                    <a:pt x="4" y="8"/>
                    <a:pt x="9" y="3"/>
                    <a:pt x="14" y="3"/>
                  </a:cubicBezTo>
                  <a:moveTo>
                    <a:pt x="14" y="0"/>
                  </a:moveTo>
                  <a:cubicBezTo>
                    <a:pt x="7" y="0"/>
                    <a:pt x="1" y="6"/>
                    <a:pt x="1" y="13"/>
                  </a:cubicBezTo>
                  <a:cubicBezTo>
                    <a:pt x="0" y="20"/>
                    <a:pt x="6" y="26"/>
                    <a:pt x="14" y="26"/>
                  </a:cubicBezTo>
                  <a:cubicBezTo>
                    <a:pt x="21" y="26"/>
                    <a:pt x="27" y="20"/>
                    <a:pt x="27" y="13"/>
                  </a:cubicBezTo>
                  <a:cubicBezTo>
                    <a:pt x="27" y="6"/>
                    <a:pt x="21" y="0"/>
                    <a:pt x="14"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9" name="Freeform 102"/>
            <p:cNvSpPr/>
            <p:nvPr/>
          </p:nvSpPr>
          <p:spPr bwMode="auto">
            <a:xfrm>
              <a:off x="6626" y="4086"/>
              <a:ext cx="61" cy="62"/>
            </a:xfrm>
            <a:custGeom>
              <a:avLst/>
              <a:gdLst>
                <a:gd name="T0" fmla="*/ 13 w 25"/>
                <a:gd name="T1" fmla="*/ 0 h 25"/>
                <a:gd name="T2" fmla="*/ 1 w 25"/>
                <a:gd name="T3" fmla="*/ 12 h 25"/>
                <a:gd name="T4" fmla="*/ 13 w 25"/>
                <a:gd name="T5" fmla="*/ 25 h 25"/>
                <a:gd name="T6" fmla="*/ 25 w 25"/>
                <a:gd name="T7" fmla="*/ 13 h 25"/>
                <a:gd name="T8" fmla="*/ 13 w 25"/>
                <a:gd name="T9" fmla="*/ 0 h 25"/>
              </a:gdLst>
              <a:ahLst/>
              <a:cxnLst>
                <a:cxn ang="0">
                  <a:pos x="T0" y="T1"/>
                </a:cxn>
                <a:cxn ang="0">
                  <a:pos x="T2" y="T3"/>
                </a:cxn>
                <a:cxn ang="0">
                  <a:pos x="T4" y="T5"/>
                </a:cxn>
                <a:cxn ang="0">
                  <a:pos x="T6" y="T7"/>
                </a:cxn>
                <a:cxn ang="0">
                  <a:pos x="T8" y="T9"/>
                </a:cxn>
              </a:cxnLst>
              <a:rect l="0" t="0" r="r" b="b"/>
              <a:pathLst>
                <a:path w="25" h="25">
                  <a:moveTo>
                    <a:pt x="13" y="0"/>
                  </a:moveTo>
                  <a:cubicBezTo>
                    <a:pt x="6" y="0"/>
                    <a:pt x="1" y="6"/>
                    <a:pt x="1" y="12"/>
                  </a:cubicBezTo>
                  <a:cubicBezTo>
                    <a:pt x="0" y="19"/>
                    <a:pt x="6" y="25"/>
                    <a:pt x="13" y="25"/>
                  </a:cubicBezTo>
                  <a:cubicBezTo>
                    <a:pt x="20" y="25"/>
                    <a:pt x="25" y="19"/>
                    <a:pt x="25" y="13"/>
                  </a:cubicBezTo>
                  <a:cubicBezTo>
                    <a:pt x="25" y="6"/>
                    <a:pt x="20" y="0"/>
                    <a:pt x="13" y="0"/>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0" name="Freeform 103"/>
            <p:cNvSpPr>
              <a:spLocks noEditPoints="1"/>
            </p:cNvSpPr>
            <p:nvPr/>
          </p:nvSpPr>
          <p:spPr bwMode="auto">
            <a:xfrm>
              <a:off x="6619" y="4076"/>
              <a:ext cx="78" cy="81"/>
            </a:xfrm>
            <a:custGeom>
              <a:avLst/>
              <a:gdLst>
                <a:gd name="T0" fmla="*/ 16 w 32"/>
                <a:gd name="T1" fmla="*/ 4 h 33"/>
                <a:gd name="T2" fmla="*/ 28 w 32"/>
                <a:gd name="T3" fmla="*/ 17 h 33"/>
                <a:gd name="T4" fmla="*/ 16 w 32"/>
                <a:gd name="T5" fmla="*/ 29 h 33"/>
                <a:gd name="T6" fmla="*/ 4 w 32"/>
                <a:gd name="T7" fmla="*/ 16 h 33"/>
                <a:gd name="T8" fmla="*/ 16 w 32"/>
                <a:gd name="T9" fmla="*/ 4 h 33"/>
                <a:gd name="T10" fmla="*/ 16 w 32"/>
                <a:gd name="T11" fmla="*/ 0 h 33"/>
                <a:gd name="T12" fmla="*/ 0 w 32"/>
                <a:gd name="T13" fmla="*/ 16 h 33"/>
                <a:gd name="T14" fmla="*/ 16 w 32"/>
                <a:gd name="T15" fmla="*/ 33 h 33"/>
                <a:gd name="T16" fmla="*/ 32 w 32"/>
                <a:gd name="T17" fmla="*/ 17 h 33"/>
                <a:gd name="T18" fmla="*/ 16 w 32"/>
                <a:gd name="T1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3">
                  <a:moveTo>
                    <a:pt x="16" y="4"/>
                  </a:moveTo>
                  <a:cubicBezTo>
                    <a:pt x="23" y="4"/>
                    <a:pt x="28" y="10"/>
                    <a:pt x="28" y="17"/>
                  </a:cubicBezTo>
                  <a:cubicBezTo>
                    <a:pt x="28" y="23"/>
                    <a:pt x="23" y="29"/>
                    <a:pt x="16" y="29"/>
                  </a:cubicBezTo>
                  <a:cubicBezTo>
                    <a:pt x="9" y="29"/>
                    <a:pt x="3" y="23"/>
                    <a:pt x="4" y="16"/>
                  </a:cubicBezTo>
                  <a:cubicBezTo>
                    <a:pt x="4" y="10"/>
                    <a:pt x="9" y="4"/>
                    <a:pt x="16" y="4"/>
                  </a:cubicBezTo>
                  <a:moveTo>
                    <a:pt x="16" y="0"/>
                  </a:moveTo>
                  <a:cubicBezTo>
                    <a:pt x="7" y="0"/>
                    <a:pt x="0" y="8"/>
                    <a:pt x="0" y="16"/>
                  </a:cubicBezTo>
                  <a:cubicBezTo>
                    <a:pt x="0" y="25"/>
                    <a:pt x="7" y="33"/>
                    <a:pt x="16" y="33"/>
                  </a:cubicBezTo>
                  <a:cubicBezTo>
                    <a:pt x="25" y="33"/>
                    <a:pt x="32" y="25"/>
                    <a:pt x="32" y="17"/>
                  </a:cubicBezTo>
                  <a:cubicBezTo>
                    <a:pt x="32" y="8"/>
                    <a:pt x="25" y="0"/>
                    <a:pt x="16"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1" name="Freeform 104"/>
            <p:cNvSpPr/>
            <p:nvPr/>
          </p:nvSpPr>
          <p:spPr bwMode="auto">
            <a:xfrm>
              <a:off x="6776" y="3504"/>
              <a:ext cx="34" cy="34"/>
            </a:xfrm>
            <a:custGeom>
              <a:avLst/>
              <a:gdLst>
                <a:gd name="T0" fmla="*/ 7 w 14"/>
                <a:gd name="T1" fmla="*/ 0 h 14"/>
                <a:gd name="T2" fmla="*/ 0 w 14"/>
                <a:gd name="T3" fmla="*/ 7 h 14"/>
                <a:gd name="T4" fmla="*/ 7 w 14"/>
                <a:gd name="T5" fmla="*/ 14 h 14"/>
                <a:gd name="T6" fmla="*/ 14 w 14"/>
                <a:gd name="T7" fmla="*/ 7 h 14"/>
                <a:gd name="T8" fmla="*/ 7 w 14"/>
                <a:gd name="T9" fmla="*/ 0 h 14"/>
              </a:gdLst>
              <a:ahLst/>
              <a:cxnLst>
                <a:cxn ang="0">
                  <a:pos x="T0" y="T1"/>
                </a:cxn>
                <a:cxn ang="0">
                  <a:pos x="T2" y="T3"/>
                </a:cxn>
                <a:cxn ang="0">
                  <a:pos x="T4" y="T5"/>
                </a:cxn>
                <a:cxn ang="0">
                  <a:pos x="T6" y="T7"/>
                </a:cxn>
                <a:cxn ang="0">
                  <a:pos x="T8" y="T9"/>
                </a:cxn>
              </a:cxnLst>
              <a:rect l="0" t="0" r="r" b="b"/>
              <a:pathLst>
                <a:path w="14" h="14">
                  <a:moveTo>
                    <a:pt x="7" y="0"/>
                  </a:moveTo>
                  <a:cubicBezTo>
                    <a:pt x="4" y="0"/>
                    <a:pt x="1" y="3"/>
                    <a:pt x="0" y="7"/>
                  </a:cubicBezTo>
                  <a:cubicBezTo>
                    <a:pt x="0" y="11"/>
                    <a:pt x="4" y="14"/>
                    <a:pt x="7" y="14"/>
                  </a:cubicBezTo>
                  <a:cubicBezTo>
                    <a:pt x="11" y="14"/>
                    <a:pt x="14" y="11"/>
                    <a:pt x="14" y="7"/>
                  </a:cubicBezTo>
                  <a:cubicBezTo>
                    <a:pt x="14" y="3"/>
                    <a:pt x="11" y="0"/>
                    <a:pt x="7" y="0"/>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2" name="Freeform 105"/>
            <p:cNvSpPr>
              <a:spLocks noEditPoints="1"/>
            </p:cNvSpPr>
            <p:nvPr/>
          </p:nvSpPr>
          <p:spPr bwMode="auto">
            <a:xfrm>
              <a:off x="6769" y="3494"/>
              <a:ext cx="51" cy="54"/>
            </a:xfrm>
            <a:custGeom>
              <a:avLst/>
              <a:gdLst>
                <a:gd name="T0" fmla="*/ 10 w 21"/>
                <a:gd name="T1" fmla="*/ 4 h 22"/>
                <a:gd name="T2" fmla="*/ 17 w 21"/>
                <a:gd name="T3" fmla="*/ 11 h 22"/>
                <a:gd name="T4" fmla="*/ 10 w 21"/>
                <a:gd name="T5" fmla="*/ 18 h 22"/>
                <a:gd name="T6" fmla="*/ 3 w 21"/>
                <a:gd name="T7" fmla="*/ 11 h 22"/>
                <a:gd name="T8" fmla="*/ 10 w 21"/>
                <a:gd name="T9" fmla="*/ 4 h 22"/>
                <a:gd name="T10" fmla="*/ 10 w 21"/>
                <a:gd name="T11" fmla="*/ 0 h 22"/>
                <a:gd name="T12" fmla="*/ 0 w 21"/>
                <a:gd name="T13" fmla="*/ 11 h 22"/>
                <a:gd name="T14" fmla="*/ 10 w 21"/>
                <a:gd name="T15" fmla="*/ 22 h 22"/>
                <a:gd name="T16" fmla="*/ 21 w 21"/>
                <a:gd name="T17" fmla="*/ 11 h 22"/>
                <a:gd name="T18" fmla="*/ 10 w 21"/>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2">
                  <a:moveTo>
                    <a:pt x="10" y="4"/>
                  </a:moveTo>
                  <a:cubicBezTo>
                    <a:pt x="14" y="4"/>
                    <a:pt x="17" y="7"/>
                    <a:pt x="17" y="11"/>
                  </a:cubicBezTo>
                  <a:cubicBezTo>
                    <a:pt x="17" y="15"/>
                    <a:pt x="14" y="18"/>
                    <a:pt x="10" y="18"/>
                  </a:cubicBezTo>
                  <a:cubicBezTo>
                    <a:pt x="7" y="18"/>
                    <a:pt x="3" y="15"/>
                    <a:pt x="3" y="11"/>
                  </a:cubicBezTo>
                  <a:cubicBezTo>
                    <a:pt x="4" y="7"/>
                    <a:pt x="7" y="4"/>
                    <a:pt x="10" y="4"/>
                  </a:cubicBezTo>
                  <a:moveTo>
                    <a:pt x="10" y="0"/>
                  </a:moveTo>
                  <a:cubicBezTo>
                    <a:pt x="5" y="0"/>
                    <a:pt x="0" y="5"/>
                    <a:pt x="0" y="11"/>
                  </a:cubicBezTo>
                  <a:cubicBezTo>
                    <a:pt x="0" y="17"/>
                    <a:pt x="4" y="22"/>
                    <a:pt x="10" y="22"/>
                  </a:cubicBezTo>
                  <a:cubicBezTo>
                    <a:pt x="16" y="22"/>
                    <a:pt x="21" y="17"/>
                    <a:pt x="21" y="11"/>
                  </a:cubicBezTo>
                  <a:cubicBezTo>
                    <a:pt x="21" y="5"/>
                    <a:pt x="16"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3" name="Freeform 106"/>
            <p:cNvSpPr/>
            <p:nvPr/>
          </p:nvSpPr>
          <p:spPr bwMode="auto">
            <a:xfrm>
              <a:off x="7334" y="3193"/>
              <a:ext cx="64" cy="67"/>
            </a:xfrm>
            <a:custGeom>
              <a:avLst/>
              <a:gdLst>
                <a:gd name="T0" fmla="*/ 13 w 26"/>
                <a:gd name="T1" fmla="*/ 0 h 27"/>
                <a:gd name="T2" fmla="*/ 0 w 26"/>
                <a:gd name="T3" fmla="*/ 13 h 27"/>
                <a:gd name="T4" fmla="*/ 13 w 26"/>
                <a:gd name="T5" fmla="*/ 26 h 27"/>
                <a:gd name="T6" fmla="*/ 26 w 26"/>
                <a:gd name="T7" fmla="*/ 13 h 27"/>
                <a:gd name="T8" fmla="*/ 13 w 26"/>
                <a:gd name="T9" fmla="*/ 0 h 27"/>
              </a:gdLst>
              <a:ahLst/>
              <a:cxnLst>
                <a:cxn ang="0">
                  <a:pos x="T0" y="T1"/>
                </a:cxn>
                <a:cxn ang="0">
                  <a:pos x="T2" y="T3"/>
                </a:cxn>
                <a:cxn ang="0">
                  <a:pos x="T4" y="T5"/>
                </a:cxn>
                <a:cxn ang="0">
                  <a:pos x="T6" y="T7"/>
                </a:cxn>
                <a:cxn ang="0">
                  <a:pos x="T8" y="T9"/>
                </a:cxn>
              </a:cxnLst>
              <a:rect l="0" t="0" r="r" b="b"/>
              <a:pathLst>
                <a:path w="26" h="27">
                  <a:moveTo>
                    <a:pt x="13" y="0"/>
                  </a:moveTo>
                  <a:cubicBezTo>
                    <a:pt x="6" y="0"/>
                    <a:pt x="0" y="6"/>
                    <a:pt x="0" y="13"/>
                  </a:cubicBezTo>
                  <a:cubicBezTo>
                    <a:pt x="0" y="20"/>
                    <a:pt x="6" y="26"/>
                    <a:pt x="13" y="26"/>
                  </a:cubicBezTo>
                  <a:cubicBezTo>
                    <a:pt x="20" y="27"/>
                    <a:pt x="26" y="21"/>
                    <a:pt x="26" y="13"/>
                  </a:cubicBezTo>
                  <a:cubicBezTo>
                    <a:pt x="26" y="6"/>
                    <a:pt x="21" y="0"/>
                    <a:pt x="13" y="0"/>
                  </a:cubicBezTo>
                  <a:close/>
                </a:path>
              </a:pathLst>
            </a:custGeom>
            <a:solidFill>
              <a:srgbClr val="276B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4" name="Freeform 107"/>
            <p:cNvSpPr>
              <a:spLocks noEditPoints="1"/>
            </p:cNvSpPr>
            <p:nvPr/>
          </p:nvSpPr>
          <p:spPr bwMode="auto">
            <a:xfrm>
              <a:off x="7324" y="3183"/>
              <a:ext cx="84" cy="84"/>
            </a:xfrm>
            <a:custGeom>
              <a:avLst/>
              <a:gdLst>
                <a:gd name="T0" fmla="*/ 17 w 34"/>
                <a:gd name="T1" fmla="*/ 4 h 34"/>
                <a:gd name="T2" fmla="*/ 30 w 34"/>
                <a:gd name="T3" fmla="*/ 17 h 34"/>
                <a:gd name="T4" fmla="*/ 17 w 34"/>
                <a:gd name="T5" fmla="*/ 30 h 34"/>
                <a:gd name="T6" fmla="*/ 4 w 34"/>
                <a:gd name="T7" fmla="*/ 17 h 34"/>
                <a:gd name="T8" fmla="*/ 17 w 34"/>
                <a:gd name="T9" fmla="*/ 4 h 34"/>
                <a:gd name="T10" fmla="*/ 17 w 34"/>
                <a:gd name="T11" fmla="*/ 0 h 34"/>
                <a:gd name="T12" fmla="*/ 0 w 34"/>
                <a:gd name="T13" fmla="*/ 17 h 34"/>
                <a:gd name="T14" fmla="*/ 17 w 34"/>
                <a:gd name="T15" fmla="*/ 34 h 34"/>
                <a:gd name="T16" fmla="*/ 34 w 34"/>
                <a:gd name="T17" fmla="*/ 17 h 34"/>
                <a:gd name="T18" fmla="*/ 17 w 34"/>
                <a:gd name="T1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4">
                  <a:moveTo>
                    <a:pt x="17" y="4"/>
                  </a:moveTo>
                  <a:cubicBezTo>
                    <a:pt x="25" y="4"/>
                    <a:pt x="30" y="10"/>
                    <a:pt x="30" y="17"/>
                  </a:cubicBezTo>
                  <a:cubicBezTo>
                    <a:pt x="30" y="25"/>
                    <a:pt x="24" y="31"/>
                    <a:pt x="17" y="30"/>
                  </a:cubicBezTo>
                  <a:cubicBezTo>
                    <a:pt x="10" y="30"/>
                    <a:pt x="4" y="24"/>
                    <a:pt x="4" y="17"/>
                  </a:cubicBezTo>
                  <a:cubicBezTo>
                    <a:pt x="4" y="10"/>
                    <a:pt x="10" y="4"/>
                    <a:pt x="17" y="4"/>
                  </a:cubicBezTo>
                  <a:moveTo>
                    <a:pt x="17" y="0"/>
                  </a:moveTo>
                  <a:cubicBezTo>
                    <a:pt x="8" y="0"/>
                    <a:pt x="0" y="8"/>
                    <a:pt x="0" y="17"/>
                  </a:cubicBezTo>
                  <a:cubicBezTo>
                    <a:pt x="0" y="26"/>
                    <a:pt x="8" y="34"/>
                    <a:pt x="17" y="34"/>
                  </a:cubicBezTo>
                  <a:cubicBezTo>
                    <a:pt x="26" y="34"/>
                    <a:pt x="34" y="27"/>
                    <a:pt x="34" y="17"/>
                  </a:cubicBezTo>
                  <a:cubicBezTo>
                    <a:pt x="34" y="8"/>
                    <a:pt x="27" y="0"/>
                    <a:pt x="17"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5" name="Oval 108"/>
            <p:cNvSpPr>
              <a:spLocks noChangeArrowheads="1"/>
            </p:cNvSpPr>
            <p:nvPr/>
          </p:nvSpPr>
          <p:spPr bwMode="auto">
            <a:xfrm>
              <a:off x="3368" y="3802"/>
              <a:ext cx="27" cy="27"/>
            </a:xfrm>
            <a:prstGeom prst="ellipse">
              <a:avLst/>
            </a:pr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6" name="Freeform 109"/>
            <p:cNvSpPr>
              <a:spLocks noEditPoints="1"/>
            </p:cNvSpPr>
            <p:nvPr/>
          </p:nvSpPr>
          <p:spPr bwMode="auto">
            <a:xfrm>
              <a:off x="3358" y="3792"/>
              <a:ext cx="47" cy="47"/>
            </a:xfrm>
            <a:custGeom>
              <a:avLst/>
              <a:gdLst>
                <a:gd name="T0" fmla="*/ 9 w 19"/>
                <a:gd name="T1" fmla="*/ 4 h 19"/>
                <a:gd name="T2" fmla="*/ 15 w 19"/>
                <a:gd name="T3" fmla="*/ 9 h 19"/>
                <a:gd name="T4" fmla="*/ 9 w 19"/>
                <a:gd name="T5" fmla="*/ 15 h 19"/>
                <a:gd name="T6" fmla="*/ 4 w 19"/>
                <a:gd name="T7" fmla="*/ 9 h 19"/>
                <a:gd name="T8" fmla="*/ 9 w 19"/>
                <a:gd name="T9" fmla="*/ 4 h 19"/>
                <a:gd name="T10" fmla="*/ 9 w 19"/>
                <a:gd name="T11" fmla="*/ 0 h 19"/>
                <a:gd name="T12" fmla="*/ 0 w 19"/>
                <a:gd name="T13" fmla="*/ 9 h 19"/>
                <a:gd name="T14" fmla="*/ 9 w 19"/>
                <a:gd name="T15" fmla="*/ 19 h 19"/>
                <a:gd name="T16" fmla="*/ 19 w 19"/>
                <a:gd name="T17" fmla="*/ 9 h 19"/>
                <a:gd name="T18" fmla="*/ 9 w 19"/>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9">
                  <a:moveTo>
                    <a:pt x="9" y="4"/>
                  </a:moveTo>
                  <a:cubicBezTo>
                    <a:pt x="12" y="4"/>
                    <a:pt x="15" y="6"/>
                    <a:pt x="15" y="9"/>
                  </a:cubicBezTo>
                  <a:cubicBezTo>
                    <a:pt x="15" y="12"/>
                    <a:pt x="12" y="15"/>
                    <a:pt x="9" y="15"/>
                  </a:cubicBezTo>
                  <a:cubicBezTo>
                    <a:pt x="6" y="15"/>
                    <a:pt x="4" y="12"/>
                    <a:pt x="4" y="9"/>
                  </a:cubicBezTo>
                  <a:cubicBezTo>
                    <a:pt x="4" y="6"/>
                    <a:pt x="6" y="4"/>
                    <a:pt x="9" y="4"/>
                  </a:cubicBezTo>
                  <a:moveTo>
                    <a:pt x="9" y="0"/>
                  </a:moveTo>
                  <a:cubicBezTo>
                    <a:pt x="4" y="0"/>
                    <a:pt x="0" y="4"/>
                    <a:pt x="0" y="9"/>
                  </a:cubicBezTo>
                  <a:cubicBezTo>
                    <a:pt x="0" y="14"/>
                    <a:pt x="4" y="19"/>
                    <a:pt x="9" y="19"/>
                  </a:cubicBezTo>
                  <a:cubicBezTo>
                    <a:pt x="14" y="19"/>
                    <a:pt x="19" y="14"/>
                    <a:pt x="19" y="9"/>
                  </a:cubicBezTo>
                  <a:cubicBezTo>
                    <a:pt x="19" y="4"/>
                    <a:pt x="14" y="0"/>
                    <a:pt x="9"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7" name="Freeform 110"/>
            <p:cNvSpPr/>
            <p:nvPr/>
          </p:nvSpPr>
          <p:spPr bwMode="auto">
            <a:xfrm>
              <a:off x="4015" y="3410"/>
              <a:ext cx="42" cy="42"/>
            </a:xfrm>
            <a:custGeom>
              <a:avLst/>
              <a:gdLst>
                <a:gd name="T0" fmla="*/ 9 w 17"/>
                <a:gd name="T1" fmla="*/ 0 h 17"/>
                <a:gd name="T2" fmla="*/ 0 w 17"/>
                <a:gd name="T3" fmla="*/ 8 h 17"/>
                <a:gd name="T4" fmla="*/ 8 w 17"/>
                <a:gd name="T5" fmla="*/ 17 h 17"/>
                <a:gd name="T6" fmla="*/ 17 w 17"/>
                <a:gd name="T7" fmla="*/ 9 h 17"/>
                <a:gd name="T8" fmla="*/ 9 w 17"/>
                <a:gd name="T9" fmla="*/ 0 h 17"/>
              </a:gdLst>
              <a:ahLst/>
              <a:cxnLst>
                <a:cxn ang="0">
                  <a:pos x="T0" y="T1"/>
                </a:cxn>
                <a:cxn ang="0">
                  <a:pos x="T2" y="T3"/>
                </a:cxn>
                <a:cxn ang="0">
                  <a:pos x="T4" y="T5"/>
                </a:cxn>
                <a:cxn ang="0">
                  <a:pos x="T6" y="T7"/>
                </a:cxn>
                <a:cxn ang="0">
                  <a:pos x="T8" y="T9"/>
                </a:cxn>
              </a:cxnLst>
              <a:rect l="0" t="0" r="r" b="b"/>
              <a:pathLst>
                <a:path w="17" h="17">
                  <a:moveTo>
                    <a:pt x="9" y="0"/>
                  </a:moveTo>
                  <a:cubicBezTo>
                    <a:pt x="4" y="0"/>
                    <a:pt x="0" y="4"/>
                    <a:pt x="0" y="8"/>
                  </a:cubicBezTo>
                  <a:cubicBezTo>
                    <a:pt x="0" y="13"/>
                    <a:pt x="4" y="17"/>
                    <a:pt x="8" y="17"/>
                  </a:cubicBezTo>
                  <a:cubicBezTo>
                    <a:pt x="13" y="17"/>
                    <a:pt x="17" y="13"/>
                    <a:pt x="17" y="9"/>
                  </a:cubicBezTo>
                  <a:cubicBezTo>
                    <a:pt x="17" y="4"/>
                    <a:pt x="13" y="0"/>
                    <a:pt x="9" y="0"/>
                  </a:cubicBezTo>
                  <a:close/>
                </a:path>
              </a:pathLst>
            </a:custGeom>
            <a:solidFill>
              <a:srgbClr val="276B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8" name="Freeform 111"/>
            <p:cNvSpPr>
              <a:spLocks noEditPoints="1"/>
            </p:cNvSpPr>
            <p:nvPr/>
          </p:nvSpPr>
          <p:spPr bwMode="auto">
            <a:xfrm>
              <a:off x="4005" y="3400"/>
              <a:ext cx="62" cy="62"/>
            </a:xfrm>
            <a:custGeom>
              <a:avLst/>
              <a:gdLst>
                <a:gd name="T0" fmla="*/ 13 w 25"/>
                <a:gd name="T1" fmla="*/ 4 h 25"/>
                <a:gd name="T2" fmla="*/ 21 w 25"/>
                <a:gd name="T3" fmla="*/ 13 h 25"/>
                <a:gd name="T4" fmla="*/ 12 w 25"/>
                <a:gd name="T5" fmla="*/ 21 h 25"/>
                <a:gd name="T6" fmla="*/ 4 w 25"/>
                <a:gd name="T7" fmla="*/ 12 h 25"/>
                <a:gd name="T8" fmla="*/ 13 w 25"/>
                <a:gd name="T9" fmla="*/ 4 h 25"/>
                <a:gd name="T10" fmla="*/ 13 w 25"/>
                <a:gd name="T11" fmla="*/ 0 h 25"/>
                <a:gd name="T12" fmla="*/ 0 w 25"/>
                <a:gd name="T13" fmla="*/ 12 h 25"/>
                <a:gd name="T14" fmla="*/ 12 w 25"/>
                <a:gd name="T15" fmla="*/ 25 h 25"/>
                <a:gd name="T16" fmla="*/ 25 w 25"/>
                <a:gd name="T17" fmla="*/ 13 h 25"/>
                <a:gd name="T18" fmla="*/ 13 w 25"/>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5">
                  <a:moveTo>
                    <a:pt x="13" y="4"/>
                  </a:moveTo>
                  <a:cubicBezTo>
                    <a:pt x="17" y="4"/>
                    <a:pt x="21" y="8"/>
                    <a:pt x="21" y="13"/>
                  </a:cubicBezTo>
                  <a:cubicBezTo>
                    <a:pt x="21" y="17"/>
                    <a:pt x="17" y="21"/>
                    <a:pt x="12" y="21"/>
                  </a:cubicBezTo>
                  <a:cubicBezTo>
                    <a:pt x="8" y="21"/>
                    <a:pt x="4" y="17"/>
                    <a:pt x="4" y="12"/>
                  </a:cubicBezTo>
                  <a:cubicBezTo>
                    <a:pt x="4" y="8"/>
                    <a:pt x="8" y="4"/>
                    <a:pt x="13" y="4"/>
                  </a:cubicBezTo>
                  <a:moveTo>
                    <a:pt x="13" y="0"/>
                  </a:moveTo>
                  <a:cubicBezTo>
                    <a:pt x="6" y="0"/>
                    <a:pt x="0" y="5"/>
                    <a:pt x="0" y="12"/>
                  </a:cubicBezTo>
                  <a:cubicBezTo>
                    <a:pt x="0" y="19"/>
                    <a:pt x="5" y="25"/>
                    <a:pt x="12" y="25"/>
                  </a:cubicBezTo>
                  <a:cubicBezTo>
                    <a:pt x="19" y="25"/>
                    <a:pt x="25" y="20"/>
                    <a:pt x="25" y="13"/>
                  </a:cubicBezTo>
                  <a:cubicBezTo>
                    <a:pt x="25" y="6"/>
                    <a:pt x="20" y="0"/>
                    <a:pt x="13"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9" name="Oval 112"/>
            <p:cNvSpPr>
              <a:spLocks noChangeArrowheads="1"/>
            </p:cNvSpPr>
            <p:nvPr/>
          </p:nvSpPr>
          <p:spPr bwMode="auto">
            <a:xfrm>
              <a:off x="5301" y="2032"/>
              <a:ext cx="27" cy="27"/>
            </a:xfrm>
            <a:prstGeom prst="ellipse">
              <a:avLst/>
            </a:pr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0" name="Freeform 113"/>
            <p:cNvSpPr>
              <a:spLocks noEditPoints="1"/>
            </p:cNvSpPr>
            <p:nvPr/>
          </p:nvSpPr>
          <p:spPr bwMode="auto">
            <a:xfrm>
              <a:off x="5291" y="2022"/>
              <a:ext cx="47" cy="47"/>
            </a:xfrm>
            <a:custGeom>
              <a:avLst/>
              <a:gdLst>
                <a:gd name="T0" fmla="*/ 10 w 19"/>
                <a:gd name="T1" fmla="*/ 4 h 19"/>
                <a:gd name="T2" fmla="*/ 15 w 19"/>
                <a:gd name="T3" fmla="*/ 9 h 19"/>
                <a:gd name="T4" fmla="*/ 10 w 19"/>
                <a:gd name="T5" fmla="*/ 15 h 19"/>
                <a:gd name="T6" fmla="*/ 4 w 19"/>
                <a:gd name="T7" fmla="*/ 9 h 19"/>
                <a:gd name="T8" fmla="*/ 10 w 19"/>
                <a:gd name="T9" fmla="*/ 4 h 19"/>
                <a:gd name="T10" fmla="*/ 10 w 19"/>
                <a:gd name="T11" fmla="*/ 0 h 19"/>
                <a:gd name="T12" fmla="*/ 0 w 19"/>
                <a:gd name="T13" fmla="*/ 9 h 19"/>
                <a:gd name="T14" fmla="*/ 10 w 19"/>
                <a:gd name="T15" fmla="*/ 18 h 19"/>
                <a:gd name="T16" fmla="*/ 19 w 19"/>
                <a:gd name="T17" fmla="*/ 9 h 19"/>
                <a:gd name="T18" fmla="*/ 10 w 19"/>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9">
                  <a:moveTo>
                    <a:pt x="10" y="4"/>
                  </a:moveTo>
                  <a:cubicBezTo>
                    <a:pt x="13" y="4"/>
                    <a:pt x="15" y="6"/>
                    <a:pt x="15" y="9"/>
                  </a:cubicBezTo>
                  <a:cubicBezTo>
                    <a:pt x="15" y="12"/>
                    <a:pt x="13" y="15"/>
                    <a:pt x="10" y="15"/>
                  </a:cubicBezTo>
                  <a:cubicBezTo>
                    <a:pt x="7" y="15"/>
                    <a:pt x="4" y="12"/>
                    <a:pt x="4" y="9"/>
                  </a:cubicBezTo>
                  <a:cubicBezTo>
                    <a:pt x="4" y="6"/>
                    <a:pt x="7" y="4"/>
                    <a:pt x="10" y="4"/>
                  </a:cubicBezTo>
                  <a:moveTo>
                    <a:pt x="10" y="0"/>
                  </a:moveTo>
                  <a:cubicBezTo>
                    <a:pt x="5" y="0"/>
                    <a:pt x="0" y="4"/>
                    <a:pt x="0" y="9"/>
                  </a:cubicBezTo>
                  <a:cubicBezTo>
                    <a:pt x="0" y="14"/>
                    <a:pt x="5" y="18"/>
                    <a:pt x="10" y="18"/>
                  </a:cubicBezTo>
                  <a:cubicBezTo>
                    <a:pt x="15" y="19"/>
                    <a:pt x="19" y="14"/>
                    <a:pt x="19" y="9"/>
                  </a:cubicBezTo>
                  <a:cubicBezTo>
                    <a:pt x="19" y="4"/>
                    <a:pt x="15"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1" name="Freeform 114"/>
            <p:cNvSpPr/>
            <p:nvPr/>
          </p:nvSpPr>
          <p:spPr bwMode="auto">
            <a:xfrm>
              <a:off x="6058" y="2569"/>
              <a:ext cx="62" cy="62"/>
            </a:xfrm>
            <a:custGeom>
              <a:avLst/>
              <a:gdLst>
                <a:gd name="T0" fmla="*/ 13 w 25"/>
                <a:gd name="T1" fmla="*/ 0 h 25"/>
                <a:gd name="T2" fmla="*/ 0 w 25"/>
                <a:gd name="T3" fmla="*/ 12 h 25"/>
                <a:gd name="T4" fmla="*/ 12 w 25"/>
                <a:gd name="T5" fmla="*/ 25 h 25"/>
                <a:gd name="T6" fmla="*/ 25 w 25"/>
                <a:gd name="T7" fmla="*/ 12 h 25"/>
                <a:gd name="T8" fmla="*/ 13 w 25"/>
                <a:gd name="T9" fmla="*/ 0 h 25"/>
              </a:gdLst>
              <a:ahLst/>
              <a:cxnLst>
                <a:cxn ang="0">
                  <a:pos x="T0" y="T1"/>
                </a:cxn>
                <a:cxn ang="0">
                  <a:pos x="T2" y="T3"/>
                </a:cxn>
                <a:cxn ang="0">
                  <a:pos x="T4" y="T5"/>
                </a:cxn>
                <a:cxn ang="0">
                  <a:pos x="T6" y="T7"/>
                </a:cxn>
                <a:cxn ang="0">
                  <a:pos x="T8" y="T9"/>
                </a:cxn>
              </a:cxnLst>
              <a:rect l="0" t="0" r="r" b="b"/>
              <a:pathLst>
                <a:path w="25" h="25">
                  <a:moveTo>
                    <a:pt x="13" y="0"/>
                  </a:moveTo>
                  <a:cubicBezTo>
                    <a:pt x="6" y="0"/>
                    <a:pt x="0" y="5"/>
                    <a:pt x="0" y="12"/>
                  </a:cubicBezTo>
                  <a:cubicBezTo>
                    <a:pt x="0" y="19"/>
                    <a:pt x="6" y="24"/>
                    <a:pt x="12" y="25"/>
                  </a:cubicBezTo>
                  <a:cubicBezTo>
                    <a:pt x="19" y="25"/>
                    <a:pt x="25" y="19"/>
                    <a:pt x="25" y="12"/>
                  </a:cubicBezTo>
                  <a:cubicBezTo>
                    <a:pt x="25" y="6"/>
                    <a:pt x="19" y="0"/>
                    <a:pt x="13" y="0"/>
                  </a:cubicBezTo>
                  <a:close/>
                </a:path>
              </a:pathLst>
            </a:custGeom>
            <a:solidFill>
              <a:srgbClr val="276B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2" name="Freeform 115"/>
            <p:cNvSpPr>
              <a:spLocks noEditPoints="1"/>
            </p:cNvSpPr>
            <p:nvPr/>
          </p:nvSpPr>
          <p:spPr bwMode="auto">
            <a:xfrm>
              <a:off x="6048" y="2560"/>
              <a:ext cx="79" cy="78"/>
            </a:xfrm>
            <a:custGeom>
              <a:avLst/>
              <a:gdLst>
                <a:gd name="T0" fmla="*/ 17 w 32"/>
                <a:gd name="T1" fmla="*/ 4 h 32"/>
                <a:gd name="T2" fmla="*/ 29 w 32"/>
                <a:gd name="T3" fmla="*/ 16 h 32"/>
                <a:gd name="T4" fmla="*/ 16 w 32"/>
                <a:gd name="T5" fmla="*/ 29 h 32"/>
                <a:gd name="T6" fmla="*/ 4 w 32"/>
                <a:gd name="T7" fmla="*/ 16 h 32"/>
                <a:gd name="T8" fmla="*/ 17 w 32"/>
                <a:gd name="T9" fmla="*/ 4 h 32"/>
                <a:gd name="T10" fmla="*/ 17 w 32"/>
                <a:gd name="T11" fmla="*/ 0 h 32"/>
                <a:gd name="T12" fmla="*/ 0 w 32"/>
                <a:gd name="T13" fmla="*/ 16 h 32"/>
                <a:gd name="T14" fmla="*/ 16 w 32"/>
                <a:gd name="T15" fmla="*/ 32 h 32"/>
                <a:gd name="T16" fmla="*/ 32 w 32"/>
                <a:gd name="T17" fmla="*/ 16 h 32"/>
                <a:gd name="T18" fmla="*/ 17 w 32"/>
                <a:gd name="T1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7" y="4"/>
                  </a:moveTo>
                  <a:cubicBezTo>
                    <a:pt x="23" y="4"/>
                    <a:pt x="29" y="10"/>
                    <a:pt x="29" y="16"/>
                  </a:cubicBezTo>
                  <a:cubicBezTo>
                    <a:pt x="29" y="23"/>
                    <a:pt x="23" y="29"/>
                    <a:pt x="16" y="29"/>
                  </a:cubicBezTo>
                  <a:cubicBezTo>
                    <a:pt x="10" y="28"/>
                    <a:pt x="4" y="23"/>
                    <a:pt x="4" y="16"/>
                  </a:cubicBezTo>
                  <a:cubicBezTo>
                    <a:pt x="4" y="9"/>
                    <a:pt x="10" y="4"/>
                    <a:pt x="17" y="4"/>
                  </a:cubicBezTo>
                  <a:moveTo>
                    <a:pt x="17" y="0"/>
                  </a:moveTo>
                  <a:cubicBezTo>
                    <a:pt x="8" y="0"/>
                    <a:pt x="1" y="7"/>
                    <a:pt x="0" y="16"/>
                  </a:cubicBezTo>
                  <a:cubicBezTo>
                    <a:pt x="0" y="25"/>
                    <a:pt x="8" y="32"/>
                    <a:pt x="16" y="32"/>
                  </a:cubicBezTo>
                  <a:cubicBezTo>
                    <a:pt x="25" y="32"/>
                    <a:pt x="32" y="25"/>
                    <a:pt x="32" y="16"/>
                  </a:cubicBezTo>
                  <a:cubicBezTo>
                    <a:pt x="32" y="8"/>
                    <a:pt x="25" y="0"/>
                    <a:pt x="17"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3" name="Freeform 116"/>
            <p:cNvSpPr/>
            <p:nvPr/>
          </p:nvSpPr>
          <p:spPr bwMode="auto">
            <a:xfrm>
              <a:off x="5488" y="2653"/>
              <a:ext cx="29" cy="30"/>
            </a:xfrm>
            <a:custGeom>
              <a:avLst/>
              <a:gdLst>
                <a:gd name="T0" fmla="*/ 6 w 12"/>
                <a:gd name="T1" fmla="*/ 12 h 12"/>
                <a:gd name="T2" fmla="*/ 12 w 12"/>
                <a:gd name="T3" fmla="*/ 6 h 12"/>
                <a:gd name="T4" fmla="*/ 6 w 12"/>
                <a:gd name="T5" fmla="*/ 0 h 12"/>
                <a:gd name="T6" fmla="*/ 0 w 12"/>
                <a:gd name="T7" fmla="*/ 6 h 12"/>
                <a:gd name="T8" fmla="*/ 6 w 12"/>
                <a:gd name="T9" fmla="*/ 12 h 12"/>
              </a:gdLst>
              <a:ahLst/>
              <a:cxnLst>
                <a:cxn ang="0">
                  <a:pos x="T0" y="T1"/>
                </a:cxn>
                <a:cxn ang="0">
                  <a:pos x="T2" y="T3"/>
                </a:cxn>
                <a:cxn ang="0">
                  <a:pos x="T4" y="T5"/>
                </a:cxn>
                <a:cxn ang="0">
                  <a:pos x="T6" y="T7"/>
                </a:cxn>
                <a:cxn ang="0">
                  <a:pos x="T8" y="T9"/>
                </a:cxn>
              </a:cxnLst>
              <a:rect l="0" t="0" r="r" b="b"/>
              <a:pathLst>
                <a:path w="12" h="12">
                  <a:moveTo>
                    <a:pt x="6" y="12"/>
                  </a:moveTo>
                  <a:cubicBezTo>
                    <a:pt x="9" y="12"/>
                    <a:pt x="12" y="9"/>
                    <a:pt x="12" y="6"/>
                  </a:cubicBezTo>
                  <a:cubicBezTo>
                    <a:pt x="12" y="3"/>
                    <a:pt x="9" y="0"/>
                    <a:pt x="6" y="0"/>
                  </a:cubicBezTo>
                  <a:cubicBezTo>
                    <a:pt x="3" y="0"/>
                    <a:pt x="0" y="2"/>
                    <a:pt x="0" y="6"/>
                  </a:cubicBezTo>
                  <a:cubicBezTo>
                    <a:pt x="0" y="9"/>
                    <a:pt x="3" y="12"/>
                    <a:pt x="6" y="12"/>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4" name="Freeform 117"/>
            <p:cNvSpPr>
              <a:spLocks noEditPoints="1"/>
            </p:cNvSpPr>
            <p:nvPr/>
          </p:nvSpPr>
          <p:spPr bwMode="auto">
            <a:xfrm>
              <a:off x="5478" y="2643"/>
              <a:ext cx="49" cy="50"/>
            </a:xfrm>
            <a:custGeom>
              <a:avLst/>
              <a:gdLst>
                <a:gd name="T0" fmla="*/ 10 w 20"/>
                <a:gd name="T1" fmla="*/ 4 h 20"/>
                <a:gd name="T2" fmla="*/ 16 w 20"/>
                <a:gd name="T3" fmla="*/ 10 h 20"/>
                <a:gd name="T4" fmla="*/ 10 w 20"/>
                <a:gd name="T5" fmla="*/ 16 h 20"/>
                <a:gd name="T6" fmla="*/ 4 w 20"/>
                <a:gd name="T7" fmla="*/ 10 h 20"/>
                <a:gd name="T8" fmla="*/ 10 w 20"/>
                <a:gd name="T9" fmla="*/ 4 h 20"/>
                <a:gd name="T10" fmla="*/ 10 w 20"/>
                <a:gd name="T11" fmla="*/ 0 h 20"/>
                <a:gd name="T12" fmla="*/ 0 w 20"/>
                <a:gd name="T13" fmla="*/ 10 h 20"/>
                <a:gd name="T14" fmla="*/ 10 w 20"/>
                <a:gd name="T15" fmla="*/ 20 h 20"/>
                <a:gd name="T16" fmla="*/ 20 w 20"/>
                <a:gd name="T17" fmla="*/ 10 h 20"/>
                <a:gd name="T18" fmla="*/ 10 w 20"/>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4"/>
                  </a:moveTo>
                  <a:cubicBezTo>
                    <a:pt x="13" y="4"/>
                    <a:pt x="16" y="7"/>
                    <a:pt x="16" y="10"/>
                  </a:cubicBezTo>
                  <a:cubicBezTo>
                    <a:pt x="16" y="13"/>
                    <a:pt x="13" y="16"/>
                    <a:pt x="10" y="16"/>
                  </a:cubicBezTo>
                  <a:cubicBezTo>
                    <a:pt x="7" y="16"/>
                    <a:pt x="4" y="13"/>
                    <a:pt x="4" y="10"/>
                  </a:cubicBezTo>
                  <a:cubicBezTo>
                    <a:pt x="4" y="6"/>
                    <a:pt x="7" y="4"/>
                    <a:pt x="10" y="4"/>
                  </a:cubicBezTo>
                  <a:moveTo>
                    <a:pt x="10" y="0"/>
                  </a:moveTo>
                  <a:cubicBezTo>
                    <a:pt x="5" y="0"/>
                    <a:pt x="0" y="4"/>
                    <a:pt x="0" y="10"/>
                  </a:cubicBezTo>
                  <a:cubicBezTo>
                    <a:pt x="0" y="15"/>
                    <a:pt x="5" y="20"/>
                    <a:pt x="10" y="20"/>
                  </a:cubicBezTo>
                  <a:cubicBezTo>
                    <a:pt x="15" y="20"/>
                    <a:pt x="20" y="15"/>
                    <a:pt x="20" y="10"/>
                  </a:cubicBezTo>
                  <a:cubicBezTo>
                    <a:pt x="20" y="5"/>
                    <a:pt x="16"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5" name="Freeform 118"/>
            <p:cNvSpPr/>
            <p:nvPr/>
          </p:nvSpPr>
          <p:spPr bwMode="auto">
            <a:xfrm>
              <a:off x="5510" y="2767"/>
              <a:ext cx="34" cy="32"/>
            </a:xfrm>
            <a:custGeom>
              <a:avLst/>
              <a:gdLst>
                <a:gd name="T0" fmla="*/ 7 w 14"/>
                <a:gd name="T1" fmla="*/ 0 h 13"/>
                <a:gd name="T2" fmla="*/ 0 w 14"/>
                <a:gd name="T3" fmla="*/ 6 h 13"/>
                <a:gd name="T4" fmla="*/ 7 w 14"/>
                <a:gd name="T5" fmla="*/ 13 h 13"/>
                <a:gd name="T6" fmla="*/ 14 w 14"/>
                <a:gd name="T7" fmla="*/ 7 h 13"/>
                <a:gd name="T8" fmla="*/ 7 w 14"/>
                <a:gd name="T9" fmla="*/ 0 h 13"/>
              </a:gdLst>
              <a:ahLst/>
              <a:cxnLst>
                <a:cxn ang="0">
                  <a:pos x="T0" y="T1"/>
                </a:cxn>
                <a:cxn ang="0">
                  <a:pos x="T2" y="T3"/>
                </a:cxn>
                <a:cxn ang="0">
                  <a:pos x="T4" y="T5"/>
                </a:cxn>
                <a:cxn ang="0">
                  <a:pos x="T6" y="T7"/>
                </a:cxn>
                <a:cxn ang="0">
                  <a:pos x="T8" y="T9"/>
                </a:cxn>
              </a:cxnLst>
              <a:rect l="0" t="0" r="r" b="b"/>
              <a:pathLst>
                <a:path w="14" h="13">
                  <a:moveTo>
                    <a:pt x="7" y="0"/>
                  </a:moveTo>
                  <a:cubicBezTo>
                    <a:pt x="3" y="0"/>
                    <a:pt x="0" y="3"/>
                    <a:pt x="0" y="6"/>
                  </a:cubicBezTo>
                  <a:cubicBezTo>
                    <a:pt x="0" y="10"/>
                    <a:pt x="3" y="13"/>
                    <a:pt x="7" y="13"/>
                  </a:cubicBezTo>
                  <a:cubicBezTo>
                    <a:pt x="10" y="13"/>
                    <a:pt x="14" y="10"/>
                    <a:pt x="14" y="7"/>
                  </a:cubicBezTo>
                  <a:cubicBezTo>
                    <a:pt x="14" y="3"/>
                    <a:pt x="11" y="0"/>
                    <a:pt x="7" y="0"/>
                  </a:cubicBezTo>
                  <a:close/>
                </a:path>
              </a:pathLst>
            </a:custGeom>
            <a:solidFill>
              <a:srgbClr val="276B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6" name="Freeform 119"/>
            <p:cNvSpPr>
              <a:spLocks noEditPoints="1"/>
            </p:cNvSpPr>
            <p:nvPr/>
          </p:nvSpPr>
          <p:spPr bwMode="auto">
            <a:xfrm>
              <a:off x="5500" y="2757"/>
              <a:ext cx="52" cy="52"/>
            </a:xfrm>
            <a:custGeom>
              <a:avLst/>
              <a:gdLst>
                <a:gd name="T0" fmla="*/ 11 w 21"/>
                <a:gd name="T1" fmla="*/ 4 h 21"/>
                <a:gd name="T2" fmla="*/ 18 w 21"/>
                <a:gd name="T3" fmla="*/ 11 h 21"/>
                <a:gd name="T4" fmla="*/ 11 w 21"/>
                <a:gd name="T5" fmla="*/ 17 h 21"/>
                <a:gd name="T6" fmla="*/ 4 w 21"/>
                <a:gd name="T7" fmla="*/ 10 h 21"/>
                <a:gd name="T8" fmla="*/ 11 w 21"/>
                <a:gd name="T9" fmla="*/ 4 h 21"/>
                <a:gd name="T10" fmla="*/ 11 w 21"/>
                <a:gd name="T11" fmla="*/ 0 h 21"/>
                <a:gd name="T12" fmla="*/ 0 w 21"/>
                <a:gd name="T13" fmla="*/ 10 h 21"/>
                <a:gd name="T14" fmla="*/ 11 w 21"/>
                <a:gd name="T15" fmla="*/ 21 h 21"/>
                <a:gd name="T16" fmla="*/ 21 w 21"/>
                <a:gd name="T17" fmla="*/ 11 h 21"/>
                <a:gd name="T18" fmla="*/ 11 w 21"/>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1" y="4"/>
                  </a:moveTo>
                  <a:cubicBezTo>
                    <a:pt x="15" y="4"/>
                    <a:pt x="18" y="7"/>
                    <a:pt x="18" y="11"/>
                  </a:cubicBezTo>
                  <a:cubicBezTo>
                    <a:pt x="18" y="14"/>
                    <a:pt x="14" y="17"/>
                    <a:pt x="11" y="17"/>
                  </a:cubicBezTo>
                  <a:cubicBezTo>
                    <a:pt x="7" y="17"/>
                    <a:pt x="4" y="14"/>
                    <a:pt x="4" y="10"/>
                  </a:cubicBezTo>
                  <a:cubicBezTo>
                    <a:pt x="4" y="7"/>
                    <a:pt x="7" y="4"/>
                    <a:pt x="11" y="4"/>
                  </a:cubicBezTo>
                  <a:moveTo>
                    <a:pt x="11" y="0"/>
                  </a:moveTo>
                  <a:cubicBezTo>
                    <a:pt x="5" y="0"/>
                    <a:pt x="0" y="5"/>
                    <a:pt x="0" y="10"/>
                  </a:cubicBezTo>
                  <a:cubicBezTo>
                    <a:pt x="0" y="16"/>
                    <a:pt x="5" y="21"/>
                    <a:pt x="11" y="21"/>
                  </a:cubicBezTo>
                  <a:cubicBezTo>
                    <a:pt x="17" y="21"/>
                    <a:pt x="21" y="16"/>
                    <a:pt x="21" y="11"/>
                  </a:cubicBezTo>
                  <a:cubicBezTo>
                    <a:pt x="21" y="5"/>
                    <a:pt x="17" y="0"/>
                    <a:pt x="11"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7" name="Freeform 120"/>
            <p:cNvSpPr/>
            <p:nvPr/>
          </p:nvSpPr>
          <p:spPr bwMode="auto">
            <a:xfrm>
              <a:off x="5783" y="2971"/>
              <a:ext cx="27" cy="27"/>
            </a:xfrm>
            <a:custGeom>
              <a:avLst/>
              <a:gdLst>
                <a:gd name="T0" fmla="*/ 5 w 11"/>
                <a:gd name="T1" fmla="*/ 1 h 11"/>
                <a:gd name="T2" fmla="*/ 0 w 11"/>
                <a:gd name="T3" fmla="*/ 6 h 11"/>
                <a:gd name="T4" fmla="*/ 5 w 11"/>
                <a:gd name="T5" fmla="*/ 11 h 11"/>
                <a:gd name="T6" fmla="*/ 11 w 11"/>
                <a:gd name="T7" fmla="*/ 6 h 11"/>
                <a:gd name="T8" fmla="*/ 5 w 11"/>
                <a:gd name="T9" fmla="*/ 1 h 11"/>
              </a:gdLst>
              <a:ahLst/>
              <a:cxnLst>
                <a:cxn ang="0">
                  <a:pos x="T0" y="T1"/>
                </a:cxn>
                <a:cxn ang="0">
                  <a:pos x="T2" y="T3"/>
                </a:cxn>
                <a:cxn ang="0">
                  <a:pos x="T4" y="T5"/>
                </a:cxn>
                <a:cxn ang="0">
                  <a:pos x="T6" y="T7"/>
                </a:cxn>
                <a:cxn ang="0">
                  <a:pos x="T8" y="T9"/>
                </a:cxn>
              </a:cxnLst>
              <a:rect l="0" t="0" r="r" b="b"/>
              <a:pathLst>
                <a:path w="11" h="11">
                  <a:moveTo>
                    <a:pt x="5" y="1"/>
                  </a:moveTo>
                  <a:cubicBezTo>
                    <a:pt x="2" y="0"/>
                    <a:pt x="0" y="3"/>
                    <a:pt x="0" y="6"/>
                  </a:cubicBezTo>
                  <a:cubicBezTo>
                    <a:pt x="0" y="9"/>
                    <a:pt x="2" y="11"/>
                    <a:pt x="5" y="11"/>
                  </a:cubicBezTo>
                  <a:cubicBezTo>
                    <a:pt x="8" y="11"/>
                    <a:pt x="11" y="9"/>
                    <a:pt x="11" y="6"/>
                  </a:cubicBezTo>
                  <a:cubicBezTo>
                    <a:pt x="11" y="3"/>
                    <a:pt x="8" y="1"/>
                    <a:pt x="5" y="1"/>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8" name="Freeform 121"/>
            <p:cNvSpPr>
              <a:spLocks noEditPoints="1"/>
            </p:cNvSpPr>
            <p:nvPr/>
          </p:nvSpPr>
          <p:spPr bwMode="auto">
            <a:xfrm>
              <a:off x="5773" y="2964"/>
              <a:ext cx="44" cy="44"/>
            </a:xfrm>
            <a:custGeom>
              <a:avLst/>
              <a:gdLst>
                <a:gd name="T0" fmla="*/ 9 w 18"/>
                <a:gd name="T1" fmla="*/ 4 h 18"/>
                <a:gd name="T2" fmla="*/ 15 w 18"/>
                <a:gd name="T3" fmla="*/ 9 h 18"/>
                <a:gd name="T4" fmla="*/ 9 w 18"/>
                <a:gd name="T5" fmla="*/ 14 h 18"/>
                <a:gd name="T6" fmla="*/ 4 w 18"/>
                <a:gd name="T7" fmla="*/ 9 h 18"/>
                <a:gd name="T8" fmla="*/ 9 w 18"/>
                <a:gd name="T9" fmla="*/ 4 h 18"/>
                <a:gd name="T10" fmla="*/ 9 w 18"/>
                <a:gd name="T11" fmla="*/ 0 h 18"/>
                <a:gd name="T12" fmla="*/ 0 w 18"/>
                <a:gd name="T13" fmla="*/ 9 h 18"/>
                <a:gd name="T14" fmla="*/ 9 w 18"/>
                <a:gd name="T15" fmla="*/ 18 h 18"/>
                <a:gd name="T16" fmla="*/ 18 w 18"/>
                <a:gd name="T17" fmla="*/ 9 h 18"/>
                <a:gd name="T18" fmla="*/ 9 w 18"/>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8">
                  <a:moveTo>
                    <a:pt x="9" y="4"/>
                  </a:moveTo>
                  <a:cubicBezTo>
                    <a:pt x="12" y="4"/>
                    <a:pt x="15" y="6"/>
                    <a:pt x="15" y="9"/>
                  </a:cubicBezTo>
                  <a:cubicBezTo>
                    <a:pt x="15" y="12"/>
                    <a:pt x="12" y="14"/>
                    <a:pt x="9" y="14"/>
                  </a:cubicBezTo>
                  <a:cubicBezTo>
                    <a:pt x="6" y="14"/>
                    <a:pt x="4" y="12"/>
                    <a:pt x="4" y="9"/>
                  </a:cubicBezTo>
                  <a:cubicBezTo>
                    <a:pt x="4" y="6"/>
                    <a:pt x="6" y="3"/>
                    <a:pt x="9" y="4"/>
                  </a:cubicBezTo>
                  <a:moveTo>
                    <a:pt x="9" y="0"/>
                  </a:moveTo>
                  <a:cubicBezTo>
                    <a:pt x="4" y="0"/>
                    <a:pt x="0" y="4"/>
                    <a:pt x="0" y="9"/>
                  </a:cubicBezTo>
                  <a:cubicBezTo>
                    <a:pt x="0" y="14"/>
                    <a:pt x="4" y="18"/>
                    <a:pt x="9" y="18"/>
                  </a:cubicBezTo>
                  <a:cubicBezTo>
                    <a:pt x="14" y="18"/>
                    <a:pt x="18" y="14"/>
                    <a:pt x="18" y="9"/>
                  </a:cubicBezTo>
                  <a:cubicBezTo>
                    <a:pt x="18" y="4"/>
                    <a:pt x="14" y="0"/>
                    <a:pt x="9"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9" name="Freeform 122"/>
            <p:cNvSpPr/>
            <p:nvPr/>
          </p:nvSpPr>
          <p:spPr bwMode="auto">
            <a:xfrm>
              <a:off x="7042" y="2969"/>
              <a:ext cx="46" cy="47"/>
            </a:xfrm>
            <a:custGeom>
              <a:avLst/>
              <a:gdLst>
                <a:gd name="T0" fmla="*/ 9 w 19"/>
                <a:gd name="T1" fmla="*/ 0 h 19"/>
                <a:gd name="T2" fmla="*/ 0 w 19"/>
                <a:gd name="T3" fmla="*/ 9 h 19"/>
                <a:gd name="T4" fmla="*/ 9 w 19"/>
                <a:gd name="T5" fmla="*/ 19 h 19"/>
                <a:gd name="T6" fmla="*/ 19 w 19"/>
                <a:gd name="T7" fmla="*/ 10 h 19"/>
                <a:gd name="T8" fmla="*/ 9 w 19"/>
                <a:gd name="T9" fmla="*/ 0 h 19"/>
              </a:gdLst>
              <a:ahLst/>
              <a:cxnLst>
                <a:cxn ang="0">
                  <a:pos x="T0" y="T1"/>
                </a:cxn>
                <a:cxn ang="0">
                  <a:pos x="T2" y="T3"/>
                </a:cxn>
                <a:cxn ang="0">
                  <a:pos x="T4" y="T5"/>
                </a:cxn>
                <a:cxn ang="0">
                  <a:pos x="T6" y="T7"/>
                </a:cxn>
                <a:cxn ang="0">
                  <a:pos x="T8" y="T9"/>
                </a:cxn>
              </a:cxnLst>
              <a:rect l="0" t="0" r="r" b="b"/>
              <a:pathLst>
                <a:path w="19" h="19">
                  <a:moveTo>
                    <a:pt x="9" y="0"/>
                  </a:moveTo>
                  <a:cubicBezTo>
                    <a:pt x="4" y="0"/>
                    <a:pt x="0" y="4"/>
                    <a:pt x="0" y="9"/>
                  </a:cubicBezTo>
                  <a:cubicBezTo>
                    <a:pt x="0" y="15"/>
                    <a:pt x="4" y="19"/>
                    <a:pt x="9" y="19"/>
                  </a:cubicBezTo>
                  <a:cubicBezTo>
                    <a:pt x="14" y="19"/>
                    <a:pt x="18" y="15"/>
                    <a:pt x="19" y="10"/>
                  </a:cubicBezTo>
                  <a:cubicBezTo>
                    <a:pt x="19" y="4"/>
                    <a:pt x="14" y="0"/>
                    <a:pt x="9" y="0"/>
                  </a:cubicBezTo>
                  <a:close/>
                </a:path>
              </a:pathLst>
            </a:custGeom>
            <a:solidFill>
              <a:srgbClr val="276B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0" name="Freeform 123"/>
            <p:cNvSpPr>
              <a:spLocks noEditPoints="1"/>
            </p:cNvSpPr>
            <p:nvPr/>
          </p:nvSpPr>
          <p:spPr bwMode="auto">
            <a:xfrm>
              <a:off x="7032" y="2959"/>
              <a:ext cx="64" cy="67"/>
            </a:xfrm>
            <a:custGeom>
              <a:avLst/>
              <a:gdLst>
                <a:gd name="T0" fmla="*/ 13 w 26"/>
                <a:gd name="T1" fmla="*/ 4 h 27"/>
                <a:gd name="T2" fmla="*/ 23 w 26"/>
                <a:gd name="T3" fmla="*/ 14 h 27"/>
                <a:gd name="T4" fmla="*/ 13 w 26"/>
                <a:gd name="T5" fmla="*/ 23 h 27"/>
                <a:gd name="T6" fmla="*/ 4 w 26"/>
                <a:gd name="T7" fmla="*/ 13 h 27"/>
                <a:gd name="T8" fmla="*/ 13 w 26"/>
                <a:gd name="T9" fmla="*/ 4 h 27"/>
                <a:gd name="T10" fmla="*/ 13 w 26"/>
                <a:gd name="T11" fmla="*/ 0 h 27"/>
                <a:gd name="T12" fmla="*/ 0 w 26"/>
                <a:gd name="T13" fmla="*/ 13 h 27"/>
                <a:gd name="T14" fmla="*/ 13 w 26"/>
                <a:gd name="T15" fmla="*/ 27 h 27"/>
                <a:gd name="T16" fmla="*/ 26 w 26"/>
                <a:gd name="T17" fmla="*/ 14 h 27"/>
                <a:gd name="T18" fmla="*/ 13 w 26"/>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7">
                  <a:moveTo>
                    <a:pt x="13" y="4"/>
                  </a:moveTo>
                  <a:cubicBezTo>
                    <a:pt x="18" y="4"/>
                    <a:pt x="23" y="8"/>
                    <a:pt x="23" y="14"/>
                  </a:cubicBezTo>
                  <a:cubicBezTo>
                    <a:pt x="22" y="19"/>
                    <a:pt x="18" y="23"/>
                    <a:pt x="13" y="23"/>
                  </a:cubicBezTo>
                  <a:cubicBezTo>
                    <a:pt x="8" y="23"/>
                    <a:pt x="4" y="19"/>
                    <a:pt x="4" y="13"/>
                  </a:cubicBezTo>
                  <a:cubicBezTo>
                    <a:pt x="4" y="8"/>
                    <a:pt x="8" y="4"/>
                    <a:pt x="13" y="4"/>
                  </a:cubicBezTo>
                  <a:moveTo>
                    <a:pt x="13" y="0"/>
                  </a:moveTo>
                  <a:cubicBezTo>
                    <a:pt x="6" y="0"/>
                    <a:pt x="0" y="6"/>
                    <a:pt x="0" y="13"/>
                  </a:cubicBezTo>
                  <a:cubicBezTo>
                    <a:pt x="0" y="21"/>
                    <a:pt x="6" y="27"/>
                    <a:pt x="13" y="27"/>
                  </a:cubicBezTo>
                  <a:cubicBezTo>
                    <a:pt x="20" y="27"/>
                    <a:pt x="26" y="21"/>
                    <a:pt x="26" y="14"/>
                  </a:cubicBezTo>
                  <a:cubicBezTo>
                    <a:pt x="26" y="6"/>
                    <a:pt x="20" y="0"/>
                    <a:pt x="13"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1" name="Oval 124"/>
            <p:cNvSpPr>
              <a:spLocks noChangeArrowheads="1"/>
            </p:cNvSpPr>
            <p:nvPr/>
          </p:nvSpPr>
          <p:spPr bwMode="auto">
            <a:xfrm>
              <a:off x="7297" y="1980"/>
              <a:ext cx="54" cy="54"/>
            </a:xfrm>
            <a:prstGeom prst="ellipse">
              <a:avLst/>
            </a:pr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2" name="Freeform 125"/>
            <p:cNvSpPr>
              <a:spLocks noEditPoints="1"/>
            </p:cNvSpPr>
            <p:nvPr/>
          </p:nvSpPr>
          <p:spPr bwMode="auto">
            <a:xfrm>
              <a:off x="7287" y="1970"/>
              <a:ext cx="72" cy="74"/>
            </a:xfrm>
            <a:custGeom>
              <a:avLst/>
              <a:gdLst>
                <a:gd name="T0" fmla="*/ 15 w 29"/>
                <a:gd name="T1" fmla="*/ 4 h 30"/>
                <a:gd name="T2" fmla="*/ 26 w 29"/>
                <a:gd name="T3" fmla="*/ 15 h 30"/>
                <a:gd name="T4" fmla="*/ 15 w 29"/>
                <a:gd name="T5" fmla="*/ 26 h 30"/>
                <a:gd name="T6" fmla="*/ 4 w 29"/>
                <a:gd name="T7" fmla="*/ 15 h 30"/>
                <a:gd name="T8" fmla="*/ 15 w 29"/>
                <a:gd name="T9" fmla="*/ 4 h 30"/>
                <a:gd name="T10" fmla="*/ 15 w 29"/>
                <a:gd name="T11" fmla="*/ 0 h 30"/>
                <a:gd name="T12" fmla="*/ 0 w 29"/>
                <a:gd name="T13" fmla="*/ 15 h 30"/>
                <a:gd name="T14" fmla="*/ 15 w 29"/>
                <a:gd name="T15" fmla="*/ 30 h 30"/>
                <a:gd name="T16" fmla="*/ 29 w 29"/>
                <a:gd name="T17" fmla="*/ 15 h 30"/>
                <a:gd name="T18" fmla="*/ 15 w 29"/>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30">
                  <a:moveTo>
                    <a:pt x="15" y="4"/>
                  </a:moveTo>
                  <a:cubicBezTo>
                    <a:pt x="21" y="4"/>
                    <a:pt x="26" y="9"/>
                    <a:pt x="26" y="15"/>
                  </a:cubicBezTo>
                  <a:cubicBezTo>
                    <a:pt x="26" y="21"/>
                    <a:pt x="21" y="26"/>
                    <a:pt x="15" y="26"/>
                  </a:cubicBezTo>
                  <a:cubicBezTo>
                    <a:pt x="9" y="26"/>
                    <a:pt x="4" y="21"/>
                    <a:pt x="4" y="15"/>
                  </a:cubicBezTo>
                  <a:cubicBezTo>
                    <a:pt x="4" y="9"/>
                    <a:pt x="9" y="4"/>
                    <a:pt x="15" y="4"/>
                  </a:cubicBezTo>
                  <a:moveTo>
                    <a:pt x="15" y="0"/>
                  </a:moveTo>
                  <a:cubicBezTo>
                    <a:pt x="7" y="0"/>
                    <a:pt x="0" y="7"/>
                    <a:pt x="0" y="15"/>
                  </a:cubicBezTo>
                  <a:cubicBezTo>
                    <a:pt x="0" y="23"/>
                    <a:pt x="7" y="30"/>
                    <a:pt x="15" y="30"/>
                  </a:cubicBezTo>
                  <a:cubicBezTo>
                    <a:pt x="23" y="30"/>
                    <a:pt x="29" y="23"/>
                    <a:pt x="29" y="15"/>
                  </a:cubicBezTo>
                  <a:cubicBezTo>
                    <a:pt x="29" y="7"/>
                    <a:pt x="23" y="0"/>
                    <a:pt x="15"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3" name="Freeform 126"/>
            <p:cNvSpPr/>
            <p:nvPr/>
          </p:nvSpPr>
          <p:spPr bwMode="auto">
            <a:xfrm>
              <a:off x="4143" y="3645"/>
              <a:ext cx="56" cy="56"/>
            </a:xfrm>
            <a:custGeom>
              <a:avLst/>
              <a:gdLst>
                <a:gd name="T0" fmla="*/ 12 w 23"/>
                <a:gd name="T1" fmla="*/ 0 h 23"/>
                <a:gd name="T2" fmla="*/ 0 w 23"/>
                <a:gd name="T3" fmla="*/ 11 h 23"/>
                <a:gd name="T4" fmla="*/ 11 w 23"/>
                <a:gd name="T5" fmla="*/ 23 h 23"/>
                <a:gd name="T6" fmla="*/ 23 w 23"/>
                <a:gd name="T7" fmla="*/ 12 h 23"/>
                <a:gd name="T8" fmla="*/ 12 w 23"/>
                <a:gd name="T9" fmla="*/ 0 h 23"/>
              </a:gdLst>
              <a:ahLst/>
              <a:cxnLst>
                <a:cxn ang="0">
                  <a:pos x="T0" y="T1"/>
                </a:cxn>
                <a:cxn ang="0">
                  <a:pos x="T2" y="T3"/>
                </a:cxn>
                <a:cxn ang="0">
                  <a:pos x="T4" y="T5"/>
                </a:cxn>
                <a:cxn ang="0">
                  <a:pos x="T6" y="T7"/>
                </a:cxn>
                <a:cxn ang="0">
                  <a:pos x="T8" y="T9"/>
                </a:cxn>
              </a:cxnLst>
              <a:rect l="0" t="0" r="r" b="b"/>
              <a:pathLst>
                <a:path w="23" h="23">
                  <a:moveTo>
                    <a:pt x="12" y="0"/>
                  </a:moveTo>
                  <a:cubicBezTo>
                    <a:pt x="5" y="0"/>
                    <a:pt x="0" y="5"/>
                    <a:pt x="0" y="11"/>
                  </a:cubicBezTo>
                  <a:cubicBezTo>
                    <a:pt x="0" y="18"/>
                    <a:pt x="5" y="23"/>
                    <a:pt x="11" y="23"/>
                  </a:cubicBezTo>
                  <a:cubicBezTo>
                    <a:pt x="18" y="23"/>
                    <a:pt x="23" y="18"/>
                    <a:pt x="23" y="12"/>
                  </a:cubicBezTo>
                  <a:cubicBezTo>
                    <a:pt x="23" y="5"/>
                    <a:pt x="18" y="0"/>
                    <a:pt x="12" y="0"/>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4" name="Freeform 127"/>
            <p:cNvSpPr>
              <a:spLocks noEditPoints="1"/>
            </p:cNvSpPr>
            <p:nvPr/>
          </p:nvSpPr>
          <p:spPr bwMode="auto">
            <a:xfrm>
              <a:off x="4133" y="3635"/>
              <a:ext cx="76" cy="76"/>
            </a:xfrm>
            <a:custGeom>
              <a:avLst/>
              <a:gdLst>
                <a:gd name="T0" fmla="*/ 16 w 31"/>
                <a:gd name="T1" fmla="*/ 4 h 31"/>
                <a:gd name="T2" fmla="*/ 27 w 31"/>
                <a:gd name="T3" fmla="*/ 16 h 31"/>
                <a:gd name="T4" fmla="*/ 15 w 31"/>
                <a:gd name="T5" fmla="*/ 27 h 31"/>
                <a:gd name="T6" fmla="*/ 4 w 31"/>
                <a:gd name="T7" fmla="*/ 15 h 31"/>
                <a:gd name="T8" fmla="*/ 16 w 31"/>
                <a:gd name="T9" fmla="*/ 4 h 31"/>
                <a:gd name="T10" fmla="*/ 16 w 31"/>
                <a:gd name="T11" fmla="*/ 0 h 31"/>
                <a:gd name="T12" fmla="*/ 0 w 31"/>
                <a:gd name="T13" fmla="*/ 15 h 31"/>
                <a:gd name="T14" fmla="*/ 15 w 31"/>
                <a:gd name="T15" fmla="*/ 31 h 31"/>
                <a:gd name="T16" fmla="*/ 31 w 31"/>
                <a:gd name="T17" fmla="*/ 16 h 31"/>
                <a:gd name="T18" fmla="*/ 16 w 31"/>
                <a:gd name="T1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1">
                  <a:moveTo>
                    <a:pt x="16" y="4"/>
                  </a:moveTo>
                  <a:cubicBezTo>
                    <a:pt x="22" y="4"/>
                    <a:pt x="27" y="9"/>
                    <a:pt x="27" y="16"/>
                  </a:cubicBezTo>
                  <a:cubicBezTo>
                    <a:pt x="27" y="22"/>
                    <a:pt x="22" y="27"/>
                    <a:pt x="15" y="27"/>
                  </a:cubicBezTo>
                  <a:cubicBezTo>
                    <a:pt x="9" y="27"/>
                    <a:pt x="4" y="22"/>
                    <a:pt x="4" y="15"/>
                  </a:cubicBezTo>
                  <a:cubicBezTo>
                    <a:pt x="4" y="9"/>
                    <a:pt x="9" y="4"/>
                    <a:pt x="16" y="4"/>
                  </a:cubicBezTo>
                  <a:moveTo>
                    <a:pt x="16" y="0"/>
                  </a:moveTo>
                  <a:cubicBezTo>
                    <a:pt x="7" y="0"/>
                    <a:pt x="0" y="7"/>
                    <a:pt x="0" y="15"/>
                  </a:cubicBezTo>
                  <a:cubicBezTo>
                    <a:pt x="0" y="24"/>
                    <a:pt x="7" y="31"/>
                    <a:pt x="15" y="31"/>
                  </a:cubicBezTo>
                  <a:cubicBezTo>
                    <a:pt x="24" y="31"/>
                    <a:pt x="31" y="24"/>
                    <a:pt x="31" y="16"/>
                  </a:cubicBezTo>
                  <a:cubicBezTo>
                    <a:pt x="31" y="7"/>
                    <a:pt x="24" y="0"/>
                    <a:pt x="16" y="0"/>
                  </a:cubicBezTo>
                  <a:close/>
                </a:path>
              </a:pathLst>
            </a:custGeom>
            <a:solidFill>
              <a:srgbClr val="276B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5" name="Oval 128"/>
            <p:cNvSpPr>
              <a:spLocks noChangeArrowheads="1"/>
            </p:cNvSpPr>
            <p:nvPr/>
          </p:nvSpPr>
          <p:spPr bwMode="auto">
            <a:xfrm>
              <a:off x="4423" y="3334"/>
              <a:ext cx="34" cy="34"/>
            </a:xfrm>
            <a:prstGeom prst="ellipse">
              <a:avLst/>
            </a:pr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6" name="Freeform 129"/>
            <p:cNvSpPr>
              <a:spLocks noEditPoints="1"/>
            </p:cNvSpPr>
            <p:nvPr/>
          </p:nvSpPr>
          <p:spPr bwMode="auto">
            <a:xfrm>
              <a:off x="4413" y="3324"/>
              <a:ext cx="52" cy="52"/>
            </a:xfrm>
            <a:custGeom>
              <a:avLst/>
              <a:gdLst>
                <a:gd name="T0" fmla="*/ 11 w 21"/>
                <a:gd name="T1" fmla="*/ 4 h 21"/>
                <a:gd name="T2" fmla="*/ 18 w 21"/>
                <a:gd name="T3" fmla="*/ 11 h 21"/>
                <a:gd name="T4" fmla="*/ 11 w 21"/>
                <a:gd name="T5" fmla="*/ 18 h 21"/>
                <a:gd name="T6" fmla="*/ 4 w 21"/>
                <a:gd name="T7" fmla="*/ 11 h 21"/>
                <a:gd name="T8" fmla="*/ 11 w 21"/>
                <a:gd name="T9" fmla="*/ 4 h 21"/>
                <a:gd name="T10" fmla="*/ 11 w 21"/>
                <a:gd name="T11" fmla="*/ 0 h 21"/>
                <a:gd name="T12" fmla="*/ 0 w 21"/>
                <a:gd name="T13" fmla="*/ 11 h 21"/>
                <a:gd name="T14" fmla="*/ 11 w 21"/>
                <a:gd name="T15" fmla="*/ 21 h 21"/>
                <a:gd name="T16" fmla="*/ 21 w 21"/>
                <a:gd name="T17" fmla="*/ 11 h 21"/>
                <a:gd name="T18" fmla="*/ 11 w 21"/>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1" y="4"/>
                  </a:moveTo>
                  <a:cubicBezTo>
                    <a:pt x="15" y="4"/>
                    <a:pt x="18" y="7"/>
                    <a:pt x="18" y="11"/>
                  </a:cubicBezTo>
                  <a:cubicBezTo>
                    <a:pt x="18" y="15"/>
                    <a:pt x="15" y="18"/>
                    <a:pt x="11" y="18"/>
                  </a:cubicBezTo>
                  <a:cubicBezTo>
                    <a:pt x="7" y="18"/>
                    <a:pt x="4" y="15"/>
                    <a:pt x="4" y="11"/>
                  </a:cubicBezTo>
                  <a:cubicBezTo>
                    <a:pt x="4" y="7"/>
                    <a:pt x="7" y="4"/>
                    <a:pt x="11" y="4"/>
                  </a:cubicBezTo>
                  <a:moveTo>
                    <a:pt x="11" y="0"/>
                  </a:moveTo>
                  <a:cubicBezTo>
                    <a:pt x="5" y="0"/>
                    <a:pt x="0" y="5"/>
                    <a:pt x="0" y="11"/>
                  </a:cubicBezTo>
                  <a:cubicBezTo>
                    <a:pt x="0" y="17"/>
                    <a:pt x="5" y="21"/>
                    <a:pt x="11" y="21"/>
                  </a:cubicBezTo>
                  <a:cubicBezTo>
                    <a:pt x="17" y="21"/>
                    <a:pt x="21" y="17"/>
                    <a:pt x="21" y="11"/>
                  </a:cubicBezTo>
                  <a:cubicBezTo>
                    <a:pt x="21" y="5"/>
                    <a:pt x="17" y="0"/>
                    <a:pt x="11" y="0"/>
                  </a:cubicBezTo>
                  <a:close/>
                </a:path>
              </a:pathLst>
            </a:custGeom>
            <a:solidFill>
              <a:srgbClr val="276B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7" name="Freeform 130"/>
            <p:cNvSpPr/>
            <p:nvPr/>
          </p:nvSpPr>
          <p:spPr bwMode="auto">
            <a:xfrm>
              <a:off x="4792" y="4172"/>
              <a:ext cx="51" cy="54"/>
            </a:xfrm>
            <a:custGeom>
              <a:avLst/>
              <a:gdLst>
                <a:gd name="T0" fmla="*/ 11 w 21"/>
                <a:gd name="T1" fmla="*/ 0 h 22"/>
                <a:gd name="T2" fmla="*/ 0 w 21"/>
                <a:gd name="T3" fmla="*/ 11 h 22"/>
                <a:gd name="T4" fmla="*/ 11 w 21"/>
                <a:gd name="T5" fmla="*/ 22 h 22"/>
                <a:gd name="T6" fmla="*/ 21 w 21"/>
                <a:gd name="T7" fmla="*/ 11 h 22"/>
                <a:gd name="T8" fmla="*/ 11 w 21"/>
                <a:gd name="T9" fmla="*/ 0 h 22"/>
              </a:gdLst>
              <a:ahLst/>
              <a:cxnLst>
                <a:cxn ang="0">
                  <a:pos x="T0" y="T1"/>
                </a:cxn>
                <a:cxn ang="0">
                  <a:pos x="T2" y="T3"/>
                </a:cxn>
                <a:cxn ang="0">
                  <a:pos x="T4" y="T5"/>
                </a:cxn>
                <a:cxn ang="0">
                  <a:pos x="T6" y="T7"/>
                </a:cxn>
                <a:cxn ang="0">
                  <a:pos x="T8" y="T9"/>
                </a:cxn>
              </a:cxnLst>
              <a:rect l="0" t="0" r="r" b="b"/>
              <a:pathLst>
                <a:path w="21" h="22">
                  <a:moveTo>
                    <a:pt x="11" y="0"/>
                  </a:moveTo>
                  <a:cubicBezTo>
                    <a:pt x="5" y="0"/>
                    <a:pt x="0" y="5"/>
                    <a:pt x="0" y="11"/>
                  </a:cubicBezTo>
                  <a:cubicBezTo>
                    <a:pt x="0" y="17"/>
                    <a:pt x="5" y="21"/>
                    <a:pt x="11" y="22"/>
                  </a:cubicBezTo>
                  <a:cubicBezTo>
                    <a:pt x="16" y="22"/>
                    <a:pt x="21" y="17"/>
                    <a:pt x="21" y="11"/>
                  </a:cubicBezTo>
                  <a:cubicBezTo>
                    <a:pt x="21" y="5"/>
                    <a:pt x="17" y="0"/>
                    <a:pt x="11" y="0"/>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8" name="Freeform 131"/>
            <p:cNvSpPr>
              <a:spLocks noEditPoints="1"/>
            </p:cNvSpPr>
            <p:nvPr/>
          </p:nvSpPr>
          <p:spPr bwMode="auto">
            <a:xfrm>
              <a:off x="4782" y="4165"/>
              <a:ext cx="71" cy="69"/>
            </a:xfrm>
            <a:custGeom>
              <a:avLst/>
              <a:gdLst>
                <a:gd name="T0" fmla="*/ 15 w 29"/>
                <a:gd name="T1" fmla="*/ 3 h 28"/>
                <a:gd name="T2" fmla="*/ 25 w 29"/>
                <a:gd name="T3" fmla="*/ 14 h 28"/>
                <a:gd name="T4" fmla="*/ 15 w 29"/>
                <a:gd name="T5" fmla="*/ 25 h 28"/>
                <a:gd name="T6" fmla="*/ 4 w 29"/>
                <a:gd name="T7" fmla="*/ 14 h 28"/>
                <a:gd name="T8" fmla="*/ 15 w 29"/>
                <a:gd name="T9" fmla="*/ 3 h 28"/>
                <a:gd name="T10" fmla="*/ 15 w 29"/>
                <a:gd name="T11" fmla="*/ 0 h 28"/>
                <a:gd name="T12" fmla="*/ 0 w 29"/>
                <a:gd name="T13" fmla="*/ 14 h 28"/>
                <a:gd name="T14" fmla="*/ 15 w 29"/>
                <a:gd name="T15" fmla="*/ 28 h 28"/>
                <a:gd name="T16" fmla="*/ 29 w 29"/>
                <a:gd name="T17" fmla="*/ 14 h 28"/>
                <a:gd name="T18" fmla="*/ 15 w 29"/>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8">
                  <a:moveTo>
                    <a:pt x="15" y="3"/>
                  </a:moveTo>
                  <a:cubicBezTo>
                    <a:pt x="21" y="3"/>
                    <a:pt x="25" y="8"/>
                    <a:pt x="25" y="14"/>
                  </a:cubicBezTo>
                  <a:cubicBezTo>
                    <a:pt x="25" y="20"/>
                    <a:pt x="20" y="25"/>
                    <a:pt x="15" y="25"/>
                  </a:cubicBezTo>
                  <a:cubicBezTo>
                    <a:pt x="9" y="24"/>
                    <a:pt x="4" y="20"/>
                    <a:pt x="4" y="14"/>
                  </a:cubicBezTo>
                  <a:cubicBezTo>
                    <a:pt x="4" y="8"/>
                    <a:pt x="9" y="3"/>
                    <a:pt x="15" y="3"/>
                  </a:cubicBezTo>
                  <a:moveTo>
                    <a:pt x="15" y="0"/>
                  </a:moveTo>
                  <a:cubicBezTo>
                    <a:pt x="7" y="0"/>
                    <a:pt x="0" y="6"/>
                    <a:pt x="0" y="14"/>
                  </a:cubicBezTo>
                  <a:cubicBezTo>
                    <a:pt x="0" y="22"/>
                    <a:pt x="7" y="28"/>
                    <a:pt x="15" y="28"/>
                  </a:cubicBezTo>
                  <a:cubicBezTo>
                    <a:pt x="22" y="28"/>
                    <a:pt x="29" y="22"/>
                    <a:pt x="29" y="14"/>
                  </a:cubicBezTo>
                  <a:cubicBezTo>
                    <a:pt x="29" y="6"/>
                    <a:pt x="23" y="0"/>
                    <a:pt x="15"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9" name="Oval 132"/>
            <p:cNvSpPr>
              <a:spLocks noChangeArrowheads="1"/>
            </p:cNvSpPr>
            <p:nvPr/>
          </p:nvSpPr>
          <p:spPr bwMode="auto">
            <a:xfrm>
              <a:off x="4944" y="3322"/>
              <a:ext cx="54" cy="54"/>
            </a:xfrm>
            <a:prstGeom prst="ellipse">
              <a:avLst/>
            </a:pr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0" name="Freeform 133"/>
            <p:cNvSpPr>
              <a:spLocks noEditPoints="1"/>
            </p:cNvSpPr>
            <p:nvPr/>
          </p:nvSpPr>
          <p:spPr bwMode="auto">
            <a:xfrm>
              <a:off x="4934" y="3312"/>
              <a:ext cx="74" cy="74"/>
            </a:xfrm>
            <a:custGeom>
              <a:avLst/>
              <a:gdLst>
                <a:gd name="T0" fmla="*/ 15 w 30"/>
                <a:gd name="T1" fmla="*/ 4 h 30"/>
                <a:gd name="T2" fmla="*/ 26 w 30"/>
                <a:gd name="T3" fmla="*/ 15 h 30"/>
                <a:gd name="T4" fmla="*/ 15 w 30"/>
                <a:gd name="T5" fmla="*/ 26 h 30"/>
                <a:gd name="T6" fmla="*/ 4 w 30"/>
                <a:gd name="T7" fmla="*/ 15 h 30"/>
                <a:gd name="T8" fmla="*/ 15 w 30"/>
                <a:gd name="T9" fmla="*/ 4 h 30"/>
                <a:gd name="T10" fmla="*/ 15 w 30"/>
                <a:gd name="T11" fmla="*/ 0 h 30"/>
                <a:gd name="T12" fmla="*/ 0 w 30"/>
                <a:gd name="T13" fmla="*/ 15 h 30"/>
                <a:gd name="T14" fmla="*/ 15 w 30"/>
                <a:gd name="T15" fmla="*/ 30 h 30"/>
                <a:gd name="T16" fmla="*/ 30 w 30"/>
                <a:gd name="T17" fmla="*/ 15 h 30"/>
                <a:gd name="T18" fmla="*/ 15 w 30"/>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0">
                  <a:moveTo>
                    <a:pt x="15" y="4"/>
                  </a:moveTo>
                  <a:cubicBezTo>
                    <a:pt x="21" y="4"/>
                    <a:pt x="26" y="9"/>
                    <a:pt x="26" y="15"/>
                  </a:cubicBezTo>
                  <a:cubicBezTo>
                    <a:pt x="26" y="21"/>
                    <a:pt x="21" y="26"/>
                    <a:pt x="15" y="26"/>
                  </a:cubicBezTo>
                  <a:cubicBezTo>
                    <a:pt x="9" y="26"/>
                    <a:pt x="4" y="21"/>
                    <a:pt x="4" y="15"/>
                  </a:cubicBezTo>
                  <a:cubicBezTo>
                    <a:pt x="4" y="9"/>
                    <a:pt x="9" y="4"/>
                    <a:pt x="15" y="4"/>
                  </a:cubicBezTo>
                  <a:moveTo>
                    <a:pt x="15" y="0"/>
                  </a:moveTo>
                  <a:cubicBezTo>
                    <a:pt x="7" y="0"/>
                    <a:pt x="0" y="7"/>
                    <a:pt x="0" y="15"/>
                  </a:cubicBezTo>
                  <a:cubicBezTo>
                    <a:pt x="0" y="23"/>
                    <a:pt x="7" y="30"/>
                    <a:pt x="15" y="30"/>
                  </a:cubicBezTo>
                  <a:cubicBezTo>
                    <a:pt x="23" y="30"/>
                    <a:pt x="30" y="23"/>
                    <a:pt x="30" y="15"/>
                  </a:cubicBezTo>
                  <a:cubicBezTo>
                    <a:pt x="30" y="7"/>
                    <a:pt x="23" y="0"/>
                    <a:pt x="15" y="0"/>
                  </a:cubicBezTo>
                  <a:close/>
                </a:path>
              </a:pathLst>
            </a:custGeom>
            <a:solidFill>
              <a:srgbClr val="276B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1" name="Freeform 134"/>
            <p:cNvSpPr/>
            <p:nvPr/>
          </p:nvSpPr>
          <p:spPr bwMode="auto">
            <a:xfrm>
              <a:off x="5731" y="3691"/>
              <a:ext cx="49" cy="47"/>
            </a:xfrm>
            <a:custGeom>
              <a:avLst/>
              <a:gdLst>
                <a:gd name="T0" fmla="*/ 10 w 20"/>
                <a:gd name="T1" fmla="*/ 0 h 19"/>
                <a:gd name="T2" fmla="*/ 0 w 20"/>
                <a:gd name="T3" fmla="*/ 10 h 19"/>
                <a:gd name="T4" fmla="*/ 10 w 20"/>
                <a:gd name="T5" fmla="*/ 19 h 19"/>
                <a:gd name="T6" fmla="*/ 19 w 20"/>
                <a:gd name="T7" fmla="*/ 10 h 19"/>
                <a:gd name="T8" fmla="*/ 10 w 20"/>
                <a:gd name="T9" fmla="*/ 0 h 19"/>
              </a:gdLst>
              <a:ahLst/>
              <a:cxnLst>
                <a:cxn ang="0">
                  <a:pos x="T0" y="T1"/>
                </a:cxn>
                <a:cxn ang="0">
                  <a:pos x="T2" y="T3"/>
                </a:cxn>
                <a:cxn ang="0">
                  <a:pos x="T4" y="T5"/>
                </a:cxn>
                <a:cxn ang="0">
                  <a:pos x="T6" y="T7"/>
                </a:cxn>
                <a:cxn ang="0">
                  <a:pos x="T8" y="T9"/>
                </a:cxn>
              </a:cxnLst>
              <a:rect l="0" t="0" r="r" b="b"/>
              <a:pathLst>
                <a:path w="20" h="19">
                  <a:moveTo>
                    <a:pt x="10" y="0"/>
                  </a:moveTo>
                  <a:cubicBezTo>
                    <a:pt x="5" y="0"/>
                    <a:pt x="0" y="4"/>
                    <a:pt x="0" y="10"/>
                  </a:cubicBezTo>
                  <a:cubicBezTo>
                    <a:pt x="0" y="15"/>
                    <a:pt x="4" y="19"/>
                    <a:pt x="10" y="19"/>
                  </a:cubicBezTo>
                  <a:cubicBezTo>
                    <a:pt x="15" y="19"/>
                    <a:pt x="19" y="15"/>
                    <a:pt x="19" y="10"/>
                  </a:cubicBezTo>
                  <a:cubicBezTo>
                    <a:pt x="20" y="4"/>
                    <a:pt x="15" y="0"/>
                    <a:pt x="10" y="0"/>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2" name="Freeform 135"/>
            <p:cNvSpPr>
              <a:spLocks noEditPoints="1"/>
            </p:cNvSpPr>
            <p:nvPr/>
          </p:nvSpPr>
          <p:spPr bwMode="auto">
            <a:xfrm>
              <a:off x="5721" y="3682"/>
              <a:ext cx="67" cy="66"/>
            </a:xfrm>
            <a:custGeom>
              <a:avLst/>
              <a:gdLst>
                <a:gd name="T0" fmla="*/ 14 w 27"/>
                <a:gd name="T1" fmla="*/ 4 h 27"/>
                <a:gd name="T2" fmla="*/ 23 w 27"/>
                <a:gd name="T3" fmla="*/ 14 h 27"/>
                <a:gd name="T4" fmla="*/ 14 w 27"/>
                <a:gd name="T5" fmla="*/ 23 h 27"/>
                <a:gd name="T6" fmla="*/ 4 w 27"/>
                <a:gd name="T7" fmla="*/ 14 h 27"/>
                <a:gd name="T8" fmla="*/ 14 w 27"/>
                <a:gd name="T9" fmla="*/ 4 h 27"/>
                <a:gd name="T10" fmla="*/ 14 w 27"/>
                <a:gd name="T11" fmla="*/ 0 h 27"/>
                <a:gd name="T12" fmla="*/ 0 w 27"/>
                <a:gd name="T13" fmla="*/ 14 h 27"/>
                <a:gd name="T14" fmla="*/ 14 w 27"/>
                <a:gd name="T15" fmla="*/ 27 h 27"/>
                <a:gd name="T16" fmla="*/ 27 w 27"/>
                <a:gd name="T17" fmla="*/ 14 h 27"/>
                <a:gd name="T18" fmla="*/ 14 w 27"/>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7">
                  <a:moveTo>
                    <a:pt x="14" y="4"/>
                  </a:moveTo>
                  <a:cubicBezTo>
                    <a:pt x="19" y="4"/>
                    <a:pt x="24" y="8"/>
                    <a:pt x="23" y="14"/>
                  </a:cubicBezTo>
                  <a:cubicBezTo>
                    <a:pt x="23" y="19"/>
                    <a:pt x="19" y="23"/>
                    <a:pt x="14" y="23"/>
                  </a:cubicBezTo>
                  <a:cubicBezTo>
                    <a:pt x="8" y="23"/>
                    <a:pt x="4" y="19"/>
                    <a:pt x="4" y="14"/>
                  </a:cubicBezTo>
                  <a:cubicBezTo>
                    <a:pt x="4" y="8"/>
                    <a:pt x="9" y="4"/>
                    <a:pt x="14" y="4"/>
                  </a:cubicBezTo>
                  <a:moveTo>
                    <a:pt x="14" y="0"/>
                  </a:moveTo>
                  <a:cubicBezTo>
                    <a:pt x="6" y="0"/>
                    <a:pt x="0" y="6"/>
                    <a:pt x="0" y="14"/>
                  </a:cubicBezTo>
                  <a:cubicBezTo>
                    <a:pt x="0" y="21"/>
                    <a:pt x="6" y="27"/>
                    <a:pt x="14" y="27"/>
                  </a:cubicBezTo>
                  <a:cubicBezTo>
                    <a:pt x="21" y="27"/>
                    <a:pt x="27" y="21"/>
                    <a:pt x="27" y="14"/>
                  </a:cubicBezTo>
                  <a:cubicBezTo>
                    <a:pt x="27" y="6"/>
                    <a:pt x="21" y="0"/>
                    <a:pt x="14" y="0"/>
                  </a:cubicBezTo>
                  <a:close/>
                </a:path>
              </a:pathLst>
            </a:custGeom>
            <a:solidFill>
              <a:srgbClr val="276B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3" name="Oval 136"/>
            <p:cNvSpPr>
              <a:spLocks noChangeArrowheads="1"/>
            </p:cNvSpPr>
            <p:nvPr/>
          </p:nvSpPr>
          <p:spPr bwMode="auto">
            <a:xfrm>
              <a:off x="5082" y="3087"/>
              <a:ext cx="34" cy="35"/>
            </a:xfrm>
            <a:prstGeom prst="ellipse">
              <a:avLst/>
            </a:pr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4" name="Freeform 137"/>
            <p:cNvSpPr>
              <a:spLocks noEditPoints="1"/>
            </p:cNvSpPr>
            <p:nvPr/>
          </p:nvSpPr>
          <p:spPr bwMode="auto">
            <a:xfrm>
              <a:off x="5072" y="3077"/>
              <a:ext cx="54" cy="55"/>
            </a:xfrm>
            <a:custGeom>
              <a:avLst/>
              <a:gdLst>
                <a:gd name="T0" fmla="*/ 11 w 22"/>
                <a:gd name="T1" fmla="*/ 4 h 22"/>
                <a:gd name="T2" fmla="*/ 18 w 22"/>
                <a:gd name="T3" fmla="*/ 11 h 22"/>
                <a:gd name="T4" fmla="*/ 11 w 22"/>
                <a:gd name="T5" fmla="*/ 18 h 22"/>
                <a:gd name="T6" fmla="*/ 4 w 22"/>
                <a:gd name="T7" fmla="*/ 11 h 22"/>
                <a:gd name="T8" fmla="*/ 11 w 22"/>
                <a:gd name="T9" fmla="*/ 4 h 22"/>
                <a:gd name="T10" fmla="*/ 11 w 22"/>
                <a:gd name="T11" fmla="*/ 0 h 22"/>
                <a:gd name="T12" fmla="*/ 0 w 22"/>
                <a:gd name="T13" fmla="*/ 11 h 22"/>
                <a:gd name="T14" fmla="*/ 11 w 22"/>
                <a:gd name="T15" fmla="*/ 22 h 22"/>
                <a:gd name="T16" fmla="*/ 22 w 22"/>
                <a:gd name="T17" fmla="*/ 11 h 22"/>
                <a:gd name="T18" fmla="*/ 11 w 22"/>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4"/>
                  </a:moveTo>
                  <a:cubicBezTo>
                    <a:pt x="15" y="4"/>
                    <a:pt x="18" y="7"/>
                    <a:pt x="18" y="11"/>
                  </a:cubicBezTo>
                  <a:cubicBezTo>
                    <a:pt x="18" y="15"/>
                    <a:pt x="15" y="18"/>
                    <a:pt x="11" y="18"/>
                  </a:cubicBezTo>
                  <a:cubicBezTo>
                    <a:pt x="7" y="18"/>
                    <a:pt x="4" y="15"/>
                    <a:pt x="4" y="11"/>
                  </a:cubicBezTo>
                  <a:cubicBezTo>
                    <a:pt x="4" y="7"/>
                    <a:pt x="7" y="4"/>
                    <a:pt x="11" y="4"/>
                  </a:cubicBezTo>
                  <a:moveTo>
                    <a:pt x="11" y="0"/>
                  </a:moveTo>
                  <a:cubicBezTo>
                    <a:pt x="5" y="0"/>
                    <a:pt x="0" y="5"/>
                    <a:pt x="0" y="11"/>
                  </a:cubicBezTo>
                  <a:cubicBezTo>
                    <a:pt x="0" y="17"/>
                    <a:pt x="5" y="22"/>
                    <a:pt x="11" y="22"/>
                  </a:cubicBezTo>
                  <a:cubicBezTo>
                    <a:pt x="17" y="22"/>
                    <a:pt x="22" y="17"/>
                    <a:pt x="22" y="11"/>
                  </a:cubicBezTo>
                  <a:cubicBezTo>
                    <a:pt x="22" y="5"/>
                    <a:pt x="17" y="0"/>
                    <a:pt x="11"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5" name="Freeform 138"/>
            <p:cNvSpPr/>
            <p:nvPr/>
          </p:nvSpPr>
          <p:spPr bwMode="auto">
            <a:xfrm>
              <a:off x="5421" y="1534"/>
              <a:ext cx="42" cy="42"/>
            </a:xfrm>
            <a:custGeom>
              <a:avLst/>
              <a:gdLst>
                <a:gd name="T0" fmla="*/ 8 w 17"/>
                <a:gd name="T1" fmla="*/ 0 h 17"/>
                <a:gd name="T2" fmla="*/ 0 w 17"/>
                <a:gd name="T3" fmla="*/ 8 h 17"/>
                <a:gd name="T4" fmla="*/ 8 w 17"/>
                <a:gd name="T5" fmla="*/ 17 h 17"/>
                <a:gd name="T6" fmla="*/ 17 w 17"/>
                <a:gd name="T7" fmla="*/ 9 h 17"/>
                <a:gd name="T8" fmla="*/ 8 w 17"/>
                <a:gd name="T9" fmla="*/ 0 h 17"/>
              </a:gdLst>
              <a:ahLst/>
              <a:cxnLst>
                <a:cxn ang="0">
                  <a:pos x="T0" y="T1"/>
                </a:cxn>
                <a:cxn ang="0">
                  <a:pos x="T2" y="T3"/>
                </a:cxn>
                <a:cxn ang="0">
                  <a:pos x="T4" y="T5"/>
                </a:cxn>
                <a:cxn ang="0">
                  <a:pos x="T6" y="T7"/>
                </a:cxn>
                <a:cxn ang="0">
                  <a:pos x="T8" y="T9"/>
                </a:cxn>
              </a:cxnLst>
              <a:rect l="0" t="0" r="r" b="b"/>
              <a:pathLst>
                <a:path w="17" h="17">
                  <a:moveTo>
                    <a:pt x="8" y="0"/>
                  </a:moveTo>
                  <a:cubicBezTo>
                    <a:pt x="4" y="0"/>
                    <a:pt x="0" y="4"/>
                    <a:pt x="0" y="8"/>
                  </a:cubicBezTo>
                  <a:cubicBezTo>
                    <a:pt x="0" y="13"/>
                    <a:pt x="3" y="17"/>
                    <a:pt x="8" y="17"/>
                  </a:cubicBezTo>
                  <a:cubicBezTo>
                    <a:pt x="13" y="17"/>
                    <a:pt x="17" y="13"/>
                    <a:pt x="17" y="9"/>
                  </a:cubicBezTo>
                  <a:cubicBezTo>
                    <a:pt x="17" y="4"/>
                    <a:pt x="13" y="0"/>
                    <a:pt x="8" y="0"/>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6" name="Freeform 139"/>
            <p:cNvSpPr>
              <a:spLocks noEditPoints="1"/>
            </p:cNvSpPr>
            <p:nvPr/>
          </p:nvSpPr>
          <p:spPr bwMode="auto">
            <a:xfrm>
              <a:off x="5411" y="1524"/>
              <a:ext cx="59" cy="62"/>
            </a:xfrm>
            <a:custGeom>
              <a:avLst/>
              <a:gdLst>
                <a:gd name="T0" fmla="*/ 12 w 24"/>
                <a:gd name="T1" fmla="*/ 4 h 25"/>
                <a:gd name="T2" fmla="*/ 21 w 24"/>
                <a:gd name="T3" fmla="*/ 13 h 25"/>
                <a:gd name="T4" fmla="*/ 12 w 24"/>
                <a:gd name="T5" fmla="*/ 21 h 25"/>
                <a:gd name="T6" fmla="*/ 4 w 24"/>
                <a:gd name="T7" fmla="*/ 12 h 25"/>
                <a:gd name="T8" fmla="*/ 12 w 24"/>
                <a:gd name="T9" fmla="*/ 4 h 25"/>
                <a:gd name="T10" fmla="*/ 12 w 24"/>
                <a:gd name="T11" fmla="*/ 0 h 25"/>
                <a:gd name="T12" fmla="*/ 0 w 24"/>
                <a:gd name="T13" fmla="*/ 12 h 25"/>
                <a:gd name="T14" fmla="*/ 12 w 24"/>
                <a:gd name="T15" fmla="*/ 25 h 25"/>
                <a:gd name="T16" fmla="*/ 24 w 24"/>
                <a:gd name="T17" fmla="*/ 13 h 25"/>
                <a:gd name="T18" fmla="*/ 12 w 24"/>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5">
                  <a:moveTo>
                    <a:pt x="12" y="4"/>
                  </a:moveTo>
                  <a:cubicBezTo>
                    <a:pt x="17" y="4"/>
                    <a:pt x="21" y="8"/>
                    <a:pt x="21" y="13"/>
                  </a:cubicBezTo>
                  <a:cubicBezTo>
                    <a:pt x="21" y="17"/>
                    <a:pt x="17" y="21"/>
                    <a:pt x="12" y="21"/>
                  </a:cubicBezTo>
                  <a:cubicBezTo>
                    <a:pt x="7" y="21"/>
                    <a:pt x="4" y="17"/>
                    <a:pt x="4" y="12"/>
                  </a:cubicBezTo>
                  <a:cubicBezTo>
                    <a:pt x="4" y="8"/>
                    <a:pt x="8" y="4"/>
                    <a:pt x="12" y="4"/>
                  </a:cubicBezTo>
                  <a:moveTo>
                    <a:pt x="12" y="0"/>
                  </a:moveTo>
                  <a:cubicBezTo>
                    <a:pt x="6" y="0"/>
                    <a:pt x="0" y="6"/>
                    <a:pt x="0" y="12"/>
                  </a:cubicBezTo>
                  <a:cubicBezTo>
                    <a:pt x="0" y="19"/>
                    <a:pt x="5" y="25"/>
                    <a:pt x="12" y="25"/>
                  </a:cubicBezTo>
                  <a:cubicBezTo>
                    <a:pt x="19" y="25"/>
                    <a:pt x="24" y="19"/>
                    <a:pt x="24" y="13"/>
                  </a:cubicBezTo>
                  <a:cubicBezTo>
                    <a:pt x="24" y="6"/>
                    <a:pt x="19" y="0"/>
                    <a:pt x="12" y="0"/>
                  </a:cubicBezTo>
                  <a:close/>
                </a:path>
              </a:pathLst>
            </a:custGeom>
            <a:solidFill>
              <a:srgbClr val="276B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7" name="Oval 140"/>
            <p:cNvSpPr>
              <a:spLocks noChangeArrowheads="1"/>
            </p:cNvSpPr>
            <p:nvPr/>
          </p:nvSpPr>
          <p:spPr bwMode="auto">
            <a:xfrm>
              <a:off x="5960" y="1702"/>
              <a:ext cx="29" cy="29"/>
            </a:xfrm>
            <a:prstGeom prst="ellipse">
              <a:avLst/>
            </a:pr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8" name="Freeform 141"/>
            <p:cNvSpPr>
              <a:spLocks noEditPoints="1"/>
            </p:cNvSpPr>
            <p:nvPr/>
          </p:nvSpPr>
          <p:spPr bwMode="auto">
            <a:xfrm>
              <a:off x="5950" y="1692"/>
              <a:ext cx="49" cy="49"/>
            </a:xfrm>
            <a:custGeom>
              <a:avLst/>
              <a:gdLst>
                <a:gd name="T0" fmla="*/ 10 w 20"/>
                <a:gd name="T1" fmla="*/ 4 h 20"/>
                <a:gd name="T2" fmla="*/ 16 w 20"/>
                <a:gd name="T3" fmla="*/ 10 h 20"/>
                <a:gd name="T4" fmla="*/ 10 w 20"/>
                <a:gd name="T5" fmla="*/ 16 h 20"/>
                <a:gd name="T6" fmla="*/ 4 w 20"/>
                <a:gd name="T7" fmla="*/ 10 h 20"/>
                <a:gd name="T8" fmla="*/ 10 w 20"/>
                <a:gd name="T9" fmla="*/ 4 h 20"/>
                <a:gd name="T10" fmla="*/ 10 w 20"/>
                <a:gd name="T11" fmla="*/ 0 h 20"/>
                <a:gd name="T12" fmla="*/ 0 w 20"/>
                <a:gd name="T13" fmla="*/ 10 h 20"/>
                <a:gd name="T14" fmla="*/ 10 w 20"/>
                <a:gd name="T15" fmla="*/ 20 h 20"/>
                <a:gd name="T16" fmla="*/ 20 w 20"/>
                <a:gd name="T17" fmla="*/ 10 h 20"/>
                <a:gd name="T18" fmla="*/ 10 w 20"/>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4"/>
                  </a:moveTo>
                  <a:cubicBezTo>
                    <a:pt x="14" y="4"/>
                    <a:pt x="16" y="6"/>
                    <a:pt x="16" y="10"/>
                  </a:cubicBezTo>
                  <a:cubicBezTo>
                    <a:pt x="16" y="13"/>
                    <a:pt x="14" y="16"/>
                    <a:pt x="10" y="16"/>
                  </a:cubicBezTo>
                  <a:cubicBezTo>
                    <a:pt x="7" y="16"/>
                    <a:pt x="4" y="13"/>
                    <a:pt x="4" y="10"/>
                  </a:cubicBezTo>
                  <a:cubicBezTo>
                    <a:pt x="4" y="6"/>
                    <a:pt x="7" y="4"/>
                    <a:pt x="10" y="4"/>
                  </a:cubicBezTo>
                  <a:moveTo>
                    <a:pt x="10" y="0"/>
                  </a:moveTo>
                  <a:cubicBezTo>
                    <a:pt x="5" y="0"/>
                    <a:pt x="0" y="4"/>
                    <a:pt x="0" y="10"/>
                  </a:cubicBezTo>
                  <a:cubicBezTo>
                    <a:pt x="0" y="15"/>
                    <a:pt x="5" y="20"/>
                    <a:pt x="10" y="20"/>
                  </a:cubicBezTo>
                  <a:cubicBezTo>
                    <a:pt x="16" y="20"/>
                    <a:pt x="20" y="15"/>
                    <a:pt x="20" y="10"/>
                  </a:cubicBezTo>
                  <a:cubicBezTo>
                    <a:pt x="20" y="4"/>
                    <a:pt x="16"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9" name="Oval 142"/>
            <p:cNvSpPr>
              <a:spLocks noChangeArrowheads="1"/>
            </p:cNvSpPr>
            <p:nvPr/>
          </p:nvSpPr>
          <p:spPr bwMode="auto">
            <a:xfrm>
              <a:off x="6006" y="331"/>
              <a:ext cx="50" cy="49"/>
            </a:xfrm>
            <a:prstGeom prst="ellipse">
              <a:avLst/>
            </a:pr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0" name="Freeform 143"/>
            <p:cNvSpPr>
              <a:spLocks noEditPoints="1"/>
            </p:cNvSpPr>
            <p:nvPr/>
          </p:nvSpPr>
          <p:spPr bwMode="auto">
            <a:xfrm>
              <a:off x="5997" y="321"/>
              <a:ext cx="66" cy="69"/>
            </a:xfrm>
            <a:custGeom>
              <a:avLst/>
              <a:gdLst>
                <a:gd name="T0" fmla="*/ 14 w 27"/>
                <a:gd name="T1" fmla="*/ 4 h 28"/>
                <a:gd name="T2" fmla="*/ 24 w 27"/>
                <a:gd name="T3" fmla="*/ 14 h 28"/>
                <a:gd name="T4" fmla="*/ 14 w 27"/>
                <a:gd name="T5" fmla="*/ 24 h 28"/>
                <a:gd name="T6" fmla="*/ 4 w 27"/>
                <a:gd name="T7" fmla="*/ 14 h 28"/>
                <a:gd name="T8" fmla="*/ 14 w 27"/>
                <a:gd name="T9" fmla="*/ 4 h 28"/>
                <a:gd name="T10" fmla="*/ 14 w 27"/>
                <a:gd name="T11" fmla="*/ 0 h 28"/>
                <a:gd name="T12" fmla="*/ 0 w 27"/>
                <a:gd name="T13" fmla="*/ 14 h 28"/>
                <a:gd name="T14" fmla="*/ 14 w 27"/>
                <a:gd name="T15" fmla="*/ 28 h 28"/>
                <a:gd name="T16" fmla="*/ 27 w 27"/>
                <a:gd name="T17" fmla="*/ 14 h 28"/>
                <a:gd name="T18" fmla="*/ 14 w 27"/>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8">
                  <a:moveTo>
                    <a:pt x="14" y="4"/>
                  </a:moveTo>
                  <a:cubicBezTo>
                    <a:pt x="19" y="4"/>
                    <a:pt x="24" y="9"/>
                    <a:pt x="24" y="14"/>
                  </a:cubicBezTo>
                  <a:cubicBezTo>
                    <a:pt x="24" y="20"/>
                    <a:pt x="19" y="24"/>
                    <a:pt x="14" y="24"/>
                  </a:cubicBezTo>
                  <a:cubicBezTo>
                    <a:pt x="8" y="24"/>
                    <a:pt x="4" y="20"/>
                    <a:pt x="4" y="14"/>
                  </a:cubicBezTo>
                  <a:cubicBezTo>
                    <a:pt x="4" y="9"/>
                    <a:pt x="8" y="4"/>
                    <a:pt x="14" y="4"/>
                  </a:cubicBezTo>
                  <a:moveTo>
                    <a:pt x="14" y="0"/>
                  </a:moveTo>
                  <a:cubicBezTo>
                    <a:pt x="6" y="0"/>
                    <a:pt x="0" y="7"/>
                    <a:pt x="0" y="14"/>
                  </a:cubicBezTo>
                  <a:cubicBezTo>
                    <a:pt x="0" y="22"/>
                    <a:pt x="6" y="28"/>
                    <a:pt x="14" y="28"/>
                  </a:cubicBezTo>
                  <a:cubicBezTo>
                    <a:pt x="21" y="28"/>
                    <a:pt x="27" y="22"/>
                    <a:pt x="27" y="14"/>
                  </a:cubicBezTo>
                  <a:cubicBezTo>
                    <a:pt x="27" y="7"/>
                    <a:pt x="21" y="0"/>
                    <a:pt x="14"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1" name="Freeform 144"/>
            <p:cNvSpPr/>
            <p:nvPr/>
          </p:nvSpPr>
          <p:spPr bwMode="auto">
            <a:xfrm>
              <a:off x="5940" y="1164"/>
              <a:ext cx="69" cy="67"/>
            </a:xfrm>
            <a:custGeom>
              <a:avLst/>
              <a:gdLst>
                <a:gd name="T0" fmla="*/ 14 w 28"/>
                <a:gd name="T1" fmla="*/ 27 h 27"/>
                <a:gd name="T2" fmla="*/ 28 w 28"/>
                <a:gd name="T3" fmla="*/ 14 h 27"/>
                <a:gd name="T4" fmla="*/ 14 w 28"/>
                <a:gd name="T5" fmla="*/ 0 h 27"/>
                <a:gd name="T6" fmla="*/ 0 w 28"/>
                <a:gd name="T7" fmla="*/ 13 h 27"/>
                <a:gd name="T8" fmla="*/ 14 w 28"/>
                <a:gd name="T9" fmla="*/ 27 h 27"/>
              </a:gdLst>
              <a:ahLst/>
              <a:cxnLst>
                <a:cxn ang="0">
                  <a:pos x="T0" y="T1"/>
                </a:cxn>
                <a:cxn ang="0">
                  <a:pos x="T2" y="T3"/>
                </a:cxn>
                <a:cxn ang="0">
                  <a:pos x="T4" y="T5"/>
                </a:cxn>
                <a:cxn ang="0">
                  <a:pos x="T6" y="T7"/>
                </a:cxn>
                <a:cxn ang="0">
                  <a:pos x="T8" y="T9"/>
                </a:cxn>
              </a:cxnLst>
              <a:rect l="0" t="0" r="r" b="b"/>
              <a:pathLst>
                <a:path w="28" h="27">
                  <a:moveTo>
                    <a:pt x="14" y="27"/>
                  </a:moveTo>
                  <a:cubicBezTo>
                    <a:pt x="21" y="27"/>
                    <a:pt x="27" y="21"/>
                    <a:pt x="28" y="14"/>
                  </a:cubicBezTo>
                  <a:cubicBezTo>
                    <a:pt x="28" y="6"/>
                    <a:pt x="22" y="0"/>
                    <a:pt x="14" y="0"/>
                  </a:cubicBezTo>
                  <a:cubicBezTo>
                    <a:pt x="7" y="0"/>
                    <a:pt x="0" y="6"/>
                    <a:pt x="0" y="13"/>
                  </a:cubicBezTo>
                  <a:cubicBezTo>
                    <a:pt x="0" y="21"/>
                    <a:pt x="6" y="27"/>
                    <a:pt x="14" y="27"/>
                  </a:cubicBezTo>
                  <a:close/>
                </a:path>
              </a:pathLst>
            </a:custGeom>
            <a:solidFill>
              <a:srgbClr val="276B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2" name="Freeform 145"/>
            <p:cNvSpPr>
              <a:spLocks noEditPoints="1"/>
            </p:cNvSpPr>
            <p:nvPr/>
          </p:nvSpPr>
          <p:spPr bwMode="auto">
            <a:xfrm>
              <a:off x="5933" y="1154"/>
              <a:ext cx="83" cy="86"/>
            </a:xfrm>
            <a:custGeom>
              <a:avLst/>
              <a:gdLst>
                <a:gd name="T0" fmla="*/ 17 w 34"/>
                <a:gd name="T1" fmla="*/ 4 h 35"/>
                <a:gd name="T2" fmla="*/ 31 w 34"/>
                <a:gd name="T3" fmla="*/ 18 h 35"/>
                <a:gd name="T4" fmla="*/ 17 w 34"/>
                <a:gd name="T5" fmla="*/ 31 h 35"/>
                <a:gd name="T6" fmla="*/ 3 w 34"/>
                <a:gd name="T7" fmla="*/ 17 h 35"/>
                <a:gd name="T8" fmla="*/ 17 w 34"/>
                <a:gd name="T9" fmla="*/ 4 h 35"/>
                <a:gd name="T10" fmla="*/ 17 w 34"/>
                <a:gd name="T11" fmla="*/ 0 h 35"/>
                <a:gd name="T12" fmla="*/ 0 w 34"/>
                <a:gd name="T13" fmla="*/ 17 h 35"/>
                <a:gd name="T14" fmla="*/ 17 w 34"/>
                <a:gd name="T15" fmla="*/ 35 h 35"/>
                <a:gd name="T16" fmla="*/ 34 w 34"/>
                <a:gd name="T17" fmla="*/ 18 h 35"/>
                <a:gd name="T18" fmla="*/ 17 w 34"/>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5">
                  <a:moveTo>
                    <a:pt x="17" y="4"/>
                  </a:moveTo>
                  <a:cubicBezTo>
                    <a:pt x="25" y="4"/>
                    <a:pt x="31" y="10"/>
                    <a:pt x="31" y="18"/>
                  </a:cubicBezTo>
                  <a:cubicBezTo>
                    <a:pt x="30" y="25"/>
                    <a:pt x="24" y="31"/>
                    <a:pt x="17" y="31"/>
                  </a:cubicBezTo>
                  <a:cubicBezTo>
                    <a:pt x="9" y="31"/>
                    <a:pt x="3" y="25"/>
                    <a:pt x="3" y="17"/>
                  </a:cubicBezTo>
                  <a:cubicBezTo>
                    <a:pt x="3" y="10"/>
                    <a:pt x="10" y="4"/>
                    <a:pt x="17" y="4"/>
                  </a:cubicBezTo>
                  <a:moveTo>
                    <a:pt x="17" y="0"/>
                  </a:moveTo>
                  <a:cubicBezTo>
                    <a:pt x="8" y="0"/>
                    <a:pt x="0" y="8"/>
                    <a:pt x="0" y="17"/>
                  </a:cubicBezTo>
                  <a:cubicBezTo>
                    <a:pt x="0" y="27"/>
                    <a:pt x="7" y="35"/>
                    <a:pt x="17" y="35"/>
                  </a:cubicBezTo>
                  <a:cubicBezTo>
                    <a:pt x="26" y="35"/>
                    <a:pt x="34" y="27"/>
                    <a:pt x="34" y="18"/>
                  </a:cubicBezTo>
                  <a:cubicBezTo>
                    <a:pt x="34" y="8"/>
                    <a:pt x="27" y="0"/>
                    <a:pt x="17"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3" name="Freeform 146"/>
            <p:cNvSpPr/>
            <p:nvPr/>
          </p:nvSpPr>
          <p:spPr bwMode="auto">
            <a:xfrm>
              <a:off x="6486" y="1460"/>
              <a:ext cx="34" cy="34"/>
            </a:xfrm>
            <a:custGeom>
              <a:avLst/>
              <a:gdLst>
                <a:gd name="T0" fmla="*/ 7 w 14"/>
                <a:gd name="T1" fmla="*/ 0 h 14"/>
                <a:gd name="T2" fmla="*/ 0 w 14"/>
                <a:gd name="T3" fmla="*/ 7 h 14"/>
                <a:gd name="T4" fmla="*/ 7 w 14"/>
                <a:gd name="T5" fmla="*/ 14 h 14"/>
                <a:gd name="T6" fmla="*/ 14 w 14"/>
                <a:gd name="T7" fmla="*/ 7 h 14"/>
                <a:gd name="T8" fmla="*/ 7 w 14"/>
                <a:gd name="T9" fmla="*/ 0 h 14"/>
              </a:gdLst>
              <a:ahLst/>
              <a:cxnLst>
                <a:cxn ang="0">
                  <a:pos x="T0" y="T1"/>
                </a:cxn>
                <a:cxn ang="0">
                  <a:pos x="T2" y="T3"/>
                </a:cxn>
                <a:cxn ang="0">
                  <a:pos x="T4" y="T5"/>
                </a:cxn>
                <a:cxn ang="0">
                  <a:pos x="T6" y="T7"/>
                </a:cxn>
                <a:cxn ang="0">
                  <a:pos x="T8" y="T9"/>
                </a:cxn>
              </a:cxnLst>
              <a:rect l="0" t="0" r="r" b="b"/>
              <a:pathLst>
                <a:path w="14" h="14">
                  <a:moveTo>
                    <a:pt x="7" y="0"/>
                  </a:moveTo>
                  <a:cubicBezTo>
                    <a:pt x="4" y="0"/>
                    <a:pt x="1" y="3"/>
                    <a:pt x="0" y="7"/>
                  </a:cubicBezTo>
                  <a:cubicBezTo>
                    <a:pt x="0" y="11"/>
                    <a:pt x="4" y="14"/>
                    <a:pt x="7" y="14"/>
                  </a:cubicBezTo>
                  <a:cubicBezTo>
                    <a:pt x="11" y="14"/>
                    <a:pt x="14" y="11"/>
                    <a:pt x="14" y="7"/>
                  </a:cubicBezTo>
                  <a:cubicBezTo>
                    <a:pt x="14" y="3"/>
                    <a:pt x="11" y="0"/>
                    <a:pt x="7" y="0"/>
                  </a:cubicBezTo>
                  <a:close/>
                </a:path>
              </a:pathLst>
            </a:custGeom>
            <a:solidFill>
              <a:srgbClr val="276B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4" name="Freeform 147"/>
            <p:cNvSpPr>
              <a:spLocks noEditPoints="1"/>
            </p:cNvSpPr>
            <p:nvPr/>
          </p:nvSpPr>
          <p:spPr bwMode="auto">
            <a:xfrm>
              <a:off x="6478" y="1452"/>
              <a:ext cx="52" cy="52"/>
            </a:xfrm>
            <a:custGeom>
              <a:avLst/>
              <a:gdLst>
                <a:gd name="T0" fmla="*/ 10 w 21"/>
                <a:gd name="T1" fmla="*/ 3 h 21"/>
                <a:gd name="T2" fmla="*/ 17 w 21"/>
                <a:gd name="T3" fmla="*/ 10 h 21"/>
                <a:gd name="T4" fmla="*/ 10 w 21"/>
                <a:gd name="T5" fmla="*/ 17 h 21"/>
                <a:gd name="T6" fmla="*/ 3 w 21"/>
                <a:gd name="T7" fmla="*/ 10 h 21"/>
                <a:gd name="T8" fmla="*/ 10 w 21"/>
                <a:gd name="T9" fmla="*/ 3 h 21"/>
                <a:gd name="T10" fmla="*/ 10 w 21"/>
                <a:gd name="T11" fmla="*/ 0 h 21"/>
                <a:gd name="T12" fmla="*/ 0 w 21"/>
                <a:gd name="T13" fmla="*/ 10 h 21"/>
                <a:gd name="T14" fmla="*/ 10 w 21"/>
                <a:gd name="T15" fmla="*/ 21 h 21"/>
                <a:gd name="T16" fmla="*/ 21 w 21"/>
                <a:gd name="T17" fmla="*/ 10 h 21"/>
                <a:gd name="T18" fmla="*/ 10 w 21"/>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3"/>
                  </a:moveTo>
                  <a:cubicBezTo>
                    <a:pt x="14" y="3"/>
                    <a:pt x="17" y="6"/>
                    <a:pt x="17" y="10"/>
                  </a:cubicBezTo>
                  <a:cubicBezTo>
                    <a:pt x="17" y="14"/>
                    <a:pt x="14" y="17"/>
                    <a:pt x="10" y="17"/>
                  </a:cubicBezTo>
                  <a:cubicBezTo>
                    <a:pt x="7" y="17"/>
                    <a:pt x="3" y="14"/>
                    <a:pt x="3" y="10"/>
                  </a:cubicBezTo>
                  <a:cubicBezTo>
                    <a:pt x="4" y="6"/>
                    <a:pt x="7" y="3"/>
                    <a:pt x="10" y="3"/>
                  </a:cubicBezTo>
                  <a:moveTo>
                    <a:pt x="10" y="0"/>
                  </a:moveTo>
                  <a:cubicBezTo>
                    <a:pt x="5" y="0"/>
                    <a:pt x="0" y="4"/>
                    <a:pt x="0" y="10"/>
                  </a:cubicBezTo>
                  <a:cubicBezTo>
                    <a:pt x="0" y="16"/>
                    <a:pt x="4" y="21"/>
                    <a:pt x="10" y="21"/>
                  </a:cubicBezTo>
                  <a:cubicBezTo>
                    <a:pt x="16" y="21"/>
                    <a:pt x="21" y="16"/>
                    <a:pt x="21" y="10"/>
                  </a:cubicBezTo>
                  <a:cubicBezTo>
                    <a:pt x="21" y="4"/>
                    <a:pt x="16"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5" name="Oval 148"/>
            <p:cNvSpPr>
              <a:spLocks noChangeArrowheads="1"/>
            </p:cNvSpPr>
            <p:nvPr/>
          </p:nvSpPr>
          <p:spPr bwMode="auto">
            <a:xfrm>
              <a:off x="6233" y="407"/>
              <a:ext cx="36" cy="37"/>
            </a:xfrm>
            <a:prstGeom prst="ellipse">
              <a:avLst/>
            </a:pr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6" name="Freeform 149"/>
            <p:cNvSpPr>
              <a:spLocks noEditPoints="1"/>
            </p:cNvSpPr>
            <p:nvPr/>
          </p:nvSpPr>
          <p:spPr bwMode="auto">
            <a:xfrm>
              <a:off x="6223" y="397"/>
              <a:ext cx="56" cy="57"/>
            </a:xfrm>
            <a:custGeom>
              <a:avLst/>
              <a:gdLst>
                <a:gd name="T0" fmla="*/ 12 w 23"/>
                <a:gd name="T1" fmla="*/ 4 h 23"/>
                <a:gd name="T2" fmla="*/ 19 w 23"/>
                <a:gd name="T3" fmla="*/ 12 h 23"/>
                <a:gd name="T4" fmla="*/ 12 w 23"/>
                <a:gd name="T5" fmla="*/ 19 h 23"/>
                <a:gd name="T6" fmla="*/ 4 w 23"/>
                <a:gd name="T7" fmla="*/ 12 h 23"/>
                <a:gd name="T8" fmla="*/ 12 w 23"/>
                <a:gd name="T9" fmla="*/ 4 h 23"/>
                <a:gd name="T10" fmla="*/ 12 w 23"/>
                <a:gd name="T11" fmla="*/ 0 h 23"/>
                <a:gd name="T12" fmla="*/ 0 w 23"/>
                <a:gd name="T13" fmla="*/ 12 h 23"/>
                <a:gd name="T14" fmla="*/ 12 w 23"/>
                <a:gd name="T15" fmla="*/ 23 h 23"/>
                <a:gd name="T16" fmla="*/ 23 w 23"/>
                <a:gd name="T17" fmla="*/ 12 h 23"/>
                <a:gd name="T18" fmla="*/ 12 w 23"/>
                <a:gd name="T1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4"/>
                  </a:moveTo>
                  <a:cubicBezTo>
                    <a:pt x="16" y="4"/>
                    <a:pt x="19" y="7"/>
                    <a:pt x="19" y="12"/>
                  </a:cubicBezTo>
                  <a:cubicBezTo>
                    <a:pt x="19" y="16"/>
                    <a:pt x="16" y="19"/>
                    <a:pt x="12" y="19"/>
                  </a:cubicBezTo>
                  <a:cubicBezTo>
                    <a:pt x="7" y="19"/>
                    <a:pt x="4" y="16"/>
                    <a:pt x="4" y="12"/>
                  </a:cubicBezTo>
                  <a:cubicBezTo>
                    <a:pt x="4" y="7"/>
                    <a:pt x="7" y="4"/>
                    <a:pt x="12" y="4"/>
                  </a:cubicBezTo>
                  <a:moveTo>
                    <a:pt x="12" y="0"/>
                  </a:moveTo>
                  <a:cubicBezTo>
                    <a:pt x="5" y="0"/>
                    <a:pt x="0" y="5"/>
                    <a:pt x="0" y="12"/>
                  </a:cubicBezTo>
                  <a:cubicBezTo>
                    <a:pt x="0" y="18"/>
                    <a:pt x="5" y="23"/>
                    <a:pt x="12" y="23"/>
                  </a:cubicBezTo>
                  <a:cubicBezTo>
                    <a:pt x="18" y="23"/>
                    <a:pt x="23" y="18"/>
                    <a:pt x="23" y="12"/>
                  </a:cubicBezTo>
                  <a:cubicBezTo>
                    <a:pt x="23" y="5"/>
                    <a:pt x="18" y="0"/>
                    <a:pt x="12"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7" name="Oval 150"/>
            <p:cNvSpPr>
              <a:spLocks noChangeArrowheads="1"/>
            </p:cNvSpPr>
            <p:nvPr/>
          </p:nvSpPr>
          <p:spPr bwMode="auto">
            <a:xfrm>
              <a:off x="7329" y="4039"/>
              <a:ext cx="35" cy="35"/>
            </a:xfrm>
            <a:prstGeom prst="ellipse">
              <a:avLst/>
            </a:pr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8" name="Freeform 151"/>
            <p:cNvSpPr>
              <a:spLocks noEditPoints="1"/>
            </p:cNvSpPr>
            <p:nvPr/>
          </p:nvSpPr>
          <p:spPr bwMode="auto">
            <a:xfrm>
              <a:off x="7319" y="4029"/>
              <a:ext cx="54" cy="54"/>
            </a:xfrm>
            <a:custGeom>
              <a:avLst/>
              <a:gdLst>
                <a:gd name="T0" fmla="*/ 11 w 22"/>
                <a:gd name="T1" fmla="*/ 4 h 22"/>
                <a:gd name="T2" fmla="*/ 18 w 22"/>
                <a:gd name="T3" fmla="*/ 11 h 22"/>
                <a:gd name="T4" fmla="*/ 11 w 22"/>
                <a:gd name="T5" fmla="*/ 18 h 22"/>
                <a:gd name="T6" fmla="*/ 4 w 22"/>
                <a:gd name="T7" fmla="*/ 11 h 22"/>
                <a:gd name="T8" fmla="*/ 11 w 22"/>
                <a:gd name="T9" fmla="*/ 4 h 22"/>
                <a:gd name="T10" fmla="*/ 11 w 22"/>
                <a:gd name="T11" fmla="*/ 0 h 22"/>
                <a:gd name="T12" fmla="*/ 0 w 22"/>
                <a:gd name="T13" fmla="*/ 11 h 22"/>
                <a:gd name="T14" fmla="*/ 11 w 22"/>
                <a:gd name="T15" fmla="*/ 22 h 22"/>
                <a:gd name="T16" fmla="*/ 22 w 22"/>
                <a:gd name="T17" fmla="*/ 11 h 22"/>
                <a:gd name="T18" fmla="*/ 11 w 22"/>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4"/>
                  </a:moveTo>
                  <a:cubicBezTo>
                    <a:pt x="15" y="4"/>
                    <a:pt x="18" y="7"/>
                    <a:pt x="18" y="11"/>
                  </a:cubicBezTo>
                  <a:cubicBezTo>
                    <a:pt x="18" y="15"/>
                    <a:pt x="15" y="18"/>
                    <a:pt x="11" y="18"/>
                  </a:cubicBezTo>
                  <a:cubicBezTo>
                    <a:pt x="7" y="18"/>
                    <a:pt x="4" y="15"/>
                    <a:pt x="4" y="11"/>
                  </a:cubicBezTo>
                  <a:cubicBezTo>
                    <a:pt x="4" y="7"/>
                    <a:pt x="7" y="4"/>
                    <a:pt x="11" y="4"/>
                  </a:cubicBezTo>
                  <a:moveTo>
                    <a:pt x="11" y="0"/>
                  </a:moveTo>
                  <a:cubicBezTo>
                    <a:pt x="5" y="0"/>
                    <a:pt x="0" y="5"/>
                    <a:pt x="0" y="11"/>
                  </a:cubicBezTo>
                  <a:cubicBezTo>
                    <a:pt x="0" y="17"/>
                    <a:pt x="5" y="22"/>
                    <a:pt x="11" y="22"/>
                  </a:cubicBezTo>
                  <a:cubicBezTo>
                    <a:pt x="17" y="22"/>
                    <a:pt x="22" y="17"/>
                    <a:pt x="22" y="11"/>
                  </a:cubicBezTo>
                  <a:cubicBezTo>
                    <a:pt x="22" y="5"/>
                    <a:pt x="17" y="0"/>
                    <a:pt x="11"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9" name="Oval 152"/>
            <p:cNvSpPr>
              <a:spLocks noChangeArrowheads="1"/>
            </p:cNvSpPr>
            <p:nvPr/>
          </p:nvSpPr>
          <p:spPr bwMode="auto">
            <a:xfrm>
              <a:off x="7563" y="3262"/>
              <a:ext cx="44" cy="45"/>
            </a:xfrm>
            <a:prstGeom prst="ellipse">
              <a:avLst/>
            </a:pr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0" name="Freeform 153"/>
            <p:cNvSpPr>
              <a:spLocks noEditPoints="1"/>
            </p:cNvSpPr>
            <p:nvPr/>
          </p:nvSpPr>
          <p:spPr bwMode="auto">
            <a:xfrm>
              <a:off x="7553" y="3252"/>
              <a:ext cx="64" cy="65"/>
            </a:xfrm>
            <a:custGeom>
              <a:avLst/>
              <a:gdLst>
                <a:gd name="T0" fmla="*/ 13 w 26"/>
                <a:gd name="T1" fmla="*/ 4 h 26"/>
                <a:gd name="T2" fmla="*/ 22 w 26"/>
                <a:gd name="T3" fmla="*/ 13 h 26"/>
                <a:gd name="T4" fmla="*/ 13 w 26"/>
                <a:gd name="T5" fmla="*/ 22 h 26"/>
                <a:gd name="T6" fmla="*/ 4 w 26"/>
                <a:gd name="T7" fmla="*/ 13 h 26"/>
                <a:gd name="T8" fmla="*/ 13 w 26"/>
                <a:gd name="T9" fmla="*/ 4 h 26"/>
                <a:gd name="T10" fmla="*/ 13 w 26"/>
                <a:gd name="T11" fmla="*/ 0 h 26"/>
                <a:gd name="T12" fmla="*/ 0 w 26"/>
                <a:gd name="T13" fmla="*/ 13 h 26"/>
                <a:gd name="T14" fmla="*/ 13 w 26"/>
                <a:gd name="T15" fmla="*/ 26 h 26"/>
                <a:gd name="T16" fmla="*/ 26 w 26"/>
                <a:gd name="T17" fmla="*/ 13 h 26"/>
                <a:gd name="T18" fmla="*/ 13 w 26"/>
                <a:gd name="T1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6">
                  <a:moveTo>
                    <a:pt x="13" y="4"/>
                  </a:moveTo>
                  <a:cubicBezTo>
                    <a:pt x="18" y="4"/>
                    <a:pt x="22" y="8"/>
                    <a:pt x="22" y="13"/>
                  </a:cubicBezTo>
                  <a:cubicBezTo>
                    <a:pt x="22" y="18"/>
                    <a:pt x="18" y="22"/>
                    <a:pt x="13" y="22"/>
                  </a:cubicBezTo>
                  <a:cubicBezTo>
                    <a:pt x="8" y="22"/>
                    <a:pt x="4" y="18"/>
                    <a:pt x="4" y="13"/>
                  </a:cubicBezTo>
                  <a:cubicBezTo>
                    <a:pt x="4" y="8"/>
                    <a:pt x="8" y="4"/>
                    <a:pt x="13" y="4"/>
                  </a:cubicBezTo>
                  <a:moveTo>
                    <a:pt x="13" y="0"/>
                  </a:moveTo>
                  <a:cubicBezTo>
                    <a:pt x="6" y="0"/>
                    <a:pt x="0" y="6"/>
                    <a:pt x="0" y="13"/>
                  </a:cubicBezTo>
                  <a:cubicBezTo>
                    <a:pt x="0" y="20"/>
                    <a:pt x="6" y="26"/>
                    <a:pt x="13" y="26"/>
                  </a:cubicBezTo>
                  <a:cubicBezTo>
                    <a:pt x="20" y="26"/>
                    <a:pt x="26" y="20"/>
                    <a:pt x="26" y="13"/>
                  </a:cubicBezTo>
                  <a:cubicBezTo>
                    <a:pt x="26" y="6"/>
                    <a:pt x="20" y="0"/>
                    <a:pt x="13"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171" name="组合 170"/>
          <p:cNvGrpSpPr/>
          <p:nvPr/>
        </p:nvGrpSpPr>
        <p:grpSpPr>
          <a:xfrm>
            <a:off x="5164848" y="1305441"/>
            <a:ext cx="1534160" cy="546208"/>
            <a:chOff x="1207894" y="5909769"/>
            <a:chExt cx="3065854" cy="542325"/>
          </a:xfrm>
        </p:grpSpPr>
        <p:sp>
          <p:nvSpPr>
            <p:cNvPr id="172" name="矩形: 圆角 171"/>
            <p:cNvSpPr/>
            <p:nvPr/>
          </p:nvSpPr>
          <p:spPr>
            <a:xfrm>
              <a:off x="1350171" y="5909769"/>
              <a:ext cx="2781301" cy="542325"/>
            </a:xfrm>
            <a:prstGeom prst="roundRect">
              <a:avLst>
                <a:gd name="adj" fmla="val 50000"/>
              </a:avLst>
            </a:prstGeom>
            <a:solidFill>
              <a:schemeClr val="bg1"/>
            </a:solidFill>
            <a:ln>
              <a:noFill/>
            </a:ln>
            <a:effectLst>
              <a:outerShdw blurRad="279400" dist="152400" dir="5400000" algn="t"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sp>
          <p:nvSpPr>
            <p:cNvPr id="173" name="文本框 172"/>
            <p:cNvSpPr txBox="1"/>
            <p:nvPr/>
          </p:nvSpPr>
          <p:spPr>
            <a:xfrm>
              <a:off x="1207894" y="6015651"/>
              <a:ext cx="3065854" cy="366706"/>
            </a:xfrm>
            <a:prstGeom prst="rect">
              <a:avLst/>
            </a:prstGeom>
            <a:noFill/>
          </p:spPr>
          <p:txBody>
            <a:bodyPr wrap="square" rtlCol="0">
              <a:spAutoFit/>
            </a:bodyPr>
            <a:lstStyle/>
            <a:p>
              <a:pPr algn="ctr"/>
              <a:r>
                <a:rPr lang="en-US" altLang="zh-CN" dirty="0">
                  <a:solidFill>
                    <a:srgbClr val="276B91"/>
                  </a:solidFill>
                  <a:effectLst>
                    <a:innerShdw blurRad="63500" dist="50800" dir="13500000">
                      <a:prstClr val="black">
                        <a:alpha val="50000"/>
                      </a:prstClr>
                    </a:innerShdw>
                  </a:effectLst>
                  <a:cs typeface="+mn-ea"/>
                  <a:sym typeface="+mn-lt"/>
                </a:rPr>
                <a:t>PART 01</a:t>
              </a:r>
              <a:endParaRPr lang="zh-CN" altLang="en-US" dirty="0">
                <a:solidFill>
                  <a:srgbClr val="276B91"/>
                </a:solidFill>
                <a:effectLst>
                  <a:innerShdw blurRad="63500" dist="50800" dir="13500000">
                    <a:prstClr val="black">
                      <a:alpha val="50000"/>
                    </a:prstClr>
                  </a:innerShdw>
                </a:effectLst>
                <a:cs typeface="+mn-ea"/>
                <a:sym typeface="+mn-lt"/>
              </a:endParaRPr>
            </a:p>
          </p:txBody>
        </p:sp>
      </p:grpSp>
      <p:sp>
        <p:nvSpPr>
          <p:cNvPr id="174" name="文本框 173"/>
          <p:cNvSpPr txBox="1"/>
          <p:nvPr/>
        </p:nvSpPr>
        <p:spPr>
          <a:xfrm>
            <a:off x="6975514" y="1247097"/>
            <a:ext cx="3356438" cy="523220"/>
          </a:xfrm>
          <a:prstGeom prst="rect">
            <a:avLst/>
          </a:prstGeom>
          <a:noFill/>
        </p:spPr>
        <p:txBody>
          <a:bodyPr wrap="square" rtlCol="0">
            <a:spAutoFit/>
          </a:bodyPr>
          <a:lstStyle/>
          <a:p>
            <a:r>
              <a:rPr lang="zh-CN" altLang="en-US" sz="2800" spc="300" dirty="0">
                <a:solidFill>
                  <a:srgbClr val="2B2B2B"/>
                </a:solidFill>
                <a:cs typeface="+mn-ea"/>
                <a:sym typeface="+mn-lt"/>
              </a:rPr>
              <a:t>公司和团队介绍</a:t>
            </a:r>
            <a:endParaRPr lang="zh-CN" altLang="en-US" sz="2800" spc="300" dirty="0">
              <a:solidFill>
                <a:srgbClr val="2B2B2B"/>
              </a:solidFill>
              <a:cs typeface="+mn-ea"/>
              <a:sym typeface="+mn-lt"/>
            </a:endParaRPr>
          </a:p>
        </p:txBody>
      </p:sp>
      <p:cxnSp>
        <p:nvCxnSpPr>
          <p:cNvPr id="176" name="直接连接符 175"/>
          <p:cNvCxnSpPr/>
          <p:nvPr/>
        </p:nvCxnSpPr>
        <p:spPr>
          <a:xfrm>
            <a:off x="5129758" y="1990235"/>
            <a:ext cx="5677506" cy="0"/>
          </a:xfrm>
          <a:prstGeom prst="line">
            <a:avLst/>
          </a:prstGeom>
          <a:ln>
            <a:solidFill>
              <a:srgbClr val="C4C4C4"/>
            </a:solidFill>
          </a:ln>
        </p:spPr>
        <p:style>
          <a:lnRef idx="1">
            <a:schemeClr val="accent1"/>
          </a:lnRef>
          <a:fillRef idx="0">
            <a:schemeClr val="accent1"/>
          </a:fillRef>
          <a:effectRef idx="0">
            <a:schemeClr val="accent1"/>
          </a:effectRef>
          <a:fontRef idx="minor">
            <a:schemeClr val="tx1"/>
          </a:fontRef>
        </p:style>
      </p:cxnSp>
      <p:grpSp>
        <p:nvGrpSpPr>
          <p:cNvPr id="200" name="组合 199"/>
          <p:cNvGrpSpPr/>
          <p:nvPr/>
        </p:nvGrpSpPr>
        <p:grpSpPr>
          <a:xfrm>
            <a:off x="5164848" y="2264963"/>
            <a:ext cx="1534160" cy="546208"/>
            <a:chOff x="1207894" y="5909769"/>
            <a:chExt cx="3065854" cy="542325"/>
          </a:xfrm>
        </p:grpSpPr>
        <p:sp>
          <p:nvSpPr>
            <p:cNvPr id="201" name="矩形: 圆角 200"/>
            <p:cNvSpPr/>
            <p:nvPr/>
          </p:nvSpPr>
          <p:spPr>
            <a:xfrm>
              <a:off x="1350171" y="5909769"/>
              <a:ext cx="2781301" cy="542325"/>
            </a:xfrm>
            <a:prstGeom prst="roundRect">
              <a:avLst>
                <a:gd name="adj" fmla="val 50000"/>
              </a:avLst>
            </a:prstGeom>
            <a:solidFill>
              <a:schemeClr val="bg1"/>
            </a:solidFill>
            <a:ln>
              <a:noFill/>
            </a:ln>
            <a:effectLst>
              <a:outerShdw blurRad="279400" dist="152400" dir="5400000" algn="t"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sp>
          <p:nvSpPr>
            <p:cNvPr id="202" name="文本框 201"/>
            <p:cNvSpPr txBox="1"/>
            <p:nvPr/>
          </p:nvSpPr>
          <p:spPr>
            <a:xfrm>
              <a:off x="1207894" y="6015651"/>
              <a:ext cx="3065854" cy="366706"/>
            </a:xfrm>
            <a:prstGeom prst="rect">
              <a:avLst/>
            </a:prstGeom>
            <a:noFill/>
          </p:spPr>
          <p:txBody>
            <a:bodyPr wrap="square" rtlCol="0">
              <a:spAutoFit/>
            </a:bodyPr>
            <a:lstStyle/>
            <a:p>
              <a:pPr algn="ctr"/>
              <a:r>
                <a:rPr lang="en-US" altLang="zh-CN" dirty="0">
                  <a:solidFill>
                    <a:srgbClr val="276B91"/>
                  </a:solidFill>
                  <a:effectLst>
                    <a:innerShdw blurRad="63500" dist="50800" dir="13500000">
                      <a:prstClr val="black">
                        <a:alpha val="50000"/>
                      </a:prstClr>
                    </a:innerShdw>
                  </a:effectLst>
                  <a:cs typeface="+mn-ea"/>
                  <a:sym typeface="+mn-lt"/>
                </a:rPr>
                <a:t>PART 02</a:t>
              </a:r>
              <a:endParaRPr lang="zh-CN" altLang="en-US" dirty="0">
                <a:solidFill>
                  <a:srgbClr val="276B91"/>
                </a:solidFill>
                <a:effectLst>
                  <a:innerShdw blurRad="63500" dist="50800" dir="13500000">
                    <a:prstClr val="black">
                      <a:alpha val="50000"/>
                    </a:prstClr>
                  </a:innerShdw>
                </a:effectLst>
                <a:cs typeface="+mn-ea"/>
                <a:sym typeface="+mn-lt"/>
              </a:endParaRPr>
            </a:p>
          </p:txBody>
        </p:sp>
      </p:grpSp>
      <p:sp>
        <p:nvSpPr>
          <p:cNvPr id="203" name="文本框 202"/>
          <p:cNvSpPr txBox="1"/>
          <p:nvPr/>
        </p:nvSpPr>
        <p:spPr>
          <a:xfrm>
            <a:off x="6975514" y="2206619"/>
            <a:ext cx="3356438" cy="523220"/>
          </a:xfrm>
          <a:prstGeom prst="rect">
            <a:avLst/>
          </a:prstGeom>
          <a:noFill/>
        </p:spPr>
        <p:txBody>
          <a:bodyPr wrap="square" rtlCol="0">
            <a:spAutoFit/>
          </a:bodyPr>
          <a:lstStyle/>
          <a:p>
            <a:r>
              <a:rPr lang="zh-CN" altLang="en-US" sz="2800" spc="300" dirty="0">
                <a:solidFill>
                  <a:srgbClr val="2B2B2B"/>
                </a:solidFill>
                <a:cs typeface="+mn-ea"/>
                <a:sym typeface="+mn-lt"/>
              </a:rPr>
              <a:t>产品和运营管理</a:t>
            </a:r>
            <a:endParaRPr lang="zh-CN" altLang="en-US" sz="2800" spc="300" dirty="0">
              <a:solidFill>
                <a:srgbClr val="2B2B2B"/>
              </a:solidFill>
              <a:cs typeface="+mn-ea"/>
              <a:sym typeface="+mn-lt"/>
            </a:endParaRPr>
          </a:p>
        </p:txBody>
      </p:sp>
      <p:cxnSp>
        <p:nvCxnSpPr>
          <p:cNvPr id="204" name="直接连接符 203"/>
          <p:cNvCxnSpPr/>
          <p:nvPr/>
        </p:nvCxnSpPr>
        <p:spPr>
          <a:xfrm>
            <a:off x="5129758" y="2949757"/>
            <a:ext cx="5677506" cy="0"/>
          </a:xfrm>
          <a:prstGeom prst="line">
            <a:avLst/>
          </a:prstGeom>
          <a:ln>
            <a:solidFill>
              <a:srgbClr val="C4C4C4"/>
            </a:solidFill>
          </a:ln>
        </p:spPr>
        <p:style>
          <a:lnRef idx="1">
            <a:schemeClr val="accent1"/>
          </a:lnRef>
          <a:fillRef idx="0">
            <a:schemeClr val="accent1"/>
          </a:fillRef>
          <a:effectRef idx="0">
            <a:schemeClr val="accent1"/>
          </a:effectRef>
          <a:fontRef idx="minor">
            <a:schemeClr val="tx1"/>
          </a:fontRef>
        </p:style>
      </p:cxnSp>
      <p:grpSp>
        <p:nvGrpSpPr>
          <p:cNvPr id="205" name="组合 204"/>
          <p:cNvGrpSpPr/>
          <p:nvPr/>
        </p:nvGrpSpPr>
        <p:grpSpPr>
          <a:xfrm>
            <a:off x="5164848" y="3310381"/>
            <a:ext cx="1534160" cy="546208"/>
            <a:chOff x="1207894" y="5909769"/>
            <a:chExt cx="3065854" cy="542325"/>
          </a:xfrm>
        </p:grpSpPr>
        <p:sp>
          <p:nvSpPr>
            <p:cNvPr id="206" name="矩形: 圆角 205"/>
            <p:cNvSpPr/>
            <p:nvPr/>
          </p:nvSpPr>
          <p:spPr>
            <a:xfrm>
              <a:off x="1350171" y="5909769"/>
              <a:ext cx="2781301" cy="542325"/>
            </a:xfrm>
            <a:prstGeom prst="roundRect">
              <a:avLst>
                <a:gd name="adj" fmla="val 50000"/>
              </a:avLst>
            </a:prstGeom>
            <a:solidFill>
              <a:schemeClr val="bg1"/>
            </a:solidFill>
            <a:ln>
              <a:noFill/>
            </a:ln>
            <a:effectLst>
              <a:outerShdw blurRad="279400" dist="152400" dir="5400000" algn="t"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sp>
          <p:nvSpPr>
            <p:cNvPr id="207" name="文本框 206"/>
            <p:cNvSpPr txBox="1"/>
            <p:nvPr/>
          </p:nvSpPr>
          <p:spPr>
            <a:xfrm>
              <a:off x="1207894" y="6015651"/>
              <a:ext cx="3065854" cy="366706"/>
            </a:xfrm>
            <a:prstGeom prst="rect">
              <a:avLst/>
            </a:prstGeom>
            <a:noFill/>
          </p:spPr>
          <p:txBody>
            <a:bodyPr wrap="square" rtlCol="0">
              <a:spAutoFit/>
            </a:bodyPr>
            <a:lstStyle/>
            <a:p>
              <a:pPr algn="ctr"/>
              <a:r>
                <a:rPr lang="en-US" altLang="zh-CN" dirty="0">
                  <a:solidFill>
                    <a:srgbClr val="276B91"/>
                  </a:solidFill>
                  <a:effectLst>
                    <a:innerShdw blurRad="63500" dist="50800" dir="13500000">
                      <a:prstClr val="black">
                        <a:alpha val="50000"/>
                      </a:prstClr>
                    </a:innerShdw>
                  </a:effectLst>
                  <a:cs typeface="+mn-ea"/>
                  <a:sym typeface="+mn-lt"/>
                </a:rPr>
                <a:t>PART 03</a:t>
              </a:r>
              <a:endParaRPr lang="zh-CN" altLang="en-US" dirty="0">
                <a:solidFill>
                  <a:srgbClr val="276B91"/>
                </a:solidFill>
                <a:effectLst>
                  <a:innerShdw blurRad="63500" dist="50800" dir="13500000">
                    <a:prstClr val="black">
                      <a:alpha val="50000"/>
                    </a:prstClr>
                  </a:innerShdw>
                </a:effectLst>
                <a:cs typeface="+mn-ea"/>
                <a:sym typeface="+mn-lt"/>
              </a:endParaRPr>
            </a:p>
          </p:txBody>
        </p:sp>
      </p:grpSp>
      <p:sp>
        <p:nvSpPr>
          <p:cNvPr id="208" name="文本框 207"/>
          <p:cNvSpPr txBox="1"/>
          <p:nvPr/>
        </p:nvSpPr>
        <p:spPr>
          <a:xfrm>
            <a:off x="6975514" y="3252037"/>
            <a:ext cx="3356438" cy="523220"/>
          </a:xfrm>
          <a:prstGeom prst="rect">
            <a:avLst/>
          </a:prstGeom>
          <a:noFill/>
        </p:spPr>
        <p:txBody>
          <a:bodyPr wrap="square" rtlCol="0">
            <a:spAutoFit/>
          </a:bodyPr>
          <a:lstStyle/>
          <a:p>
            <a:r>
              <a:rPr lang="zh-CN" altLang="en-US" sz="2800" spc="300" dirty="0">
                <a:solidFill>
                  <a:srgbClr val="2B2B2B"/>
                </a:solidFill>
                <a:cs typeface="+mn-ea"/>
                <a:sym typeface="+mn-lt"/>
              </a:rPr>
              <a:t>项目和市场分析</a:t>
            </a:r>
            <a:endParaRPr lang="zh-CN" altLang="en-US" sz="2800" spc="300" dirty="0">
              <a:solidFill>
                <a:srgbClr val="2B2B2B"/>
              </a:solidFill>
              <a:cs typeface="+mn-ea"/>
              <a:sym typeface="+mn-lt"/>
            </a:endParaRPr>
          </a:p>
        </p:txBody>
      </p:sp>
      <p:cxnSp>
        <p:nvCxnSpPr>
          <p:cNvPr id="209" name="直接连接符 208"/>
          <p:cNvCxnSpPr/>
          <p:nvPr/>
        </p:nvCxnSpPr>
        <p:spPr>
          <a:xfrm>
            <a:off x="5129758" y="3995175"/>
            <a:ext cx="5677506" cy="0"/>
          </a:xfrm>
          <a:prstGeom prst="line">
            <a:avLst/>
          </a:prstGeom>
          <a:ln>
            <a:solidFill>
              <a:srgbClr val="C4C4C4"/>
            </a:solidFill>
          </a:ln>
        </p:spPr>
        <p:style>
          <a:lnRef idx="1">
            <a:schemeClr val="accent1"/>
          </a:lnRef>
          <a:fillRef idx="0">
            <a:schemeClr val="accent1"/>
          </a:fillRef>
          <a:effectRef idx="0">
            <a:schemeClr val="accent1"/>
          </a:effectRef>
          <a:fontRef idx="minor">
            <a:schemeClr val="tx1"/>
          </a:fontRef>
        </p:style>
      </p:cxnSp>
      <p:grpSp>
        <p:nvGrpSpPr>
          <p:cNvPr id="210" name="组合 209"/>
          <p:cNvGrpSpPr/>
          <p:nvPr/>
        </p:nvGrpSpPr>
        <p:grpSpPr>
          <a:xfrm>
            <a:off x="5164848" y="4310380"/>
            <a:ext cx="1534160" cy="546208"/>
            <a:chOff x="1207894" y="5909769"/>
            <a:chExt cx="3065854" cy="542325"/>
          </a:xfrm>
        </p:grpSpPr>
        <p:sp>
          <p:nvSpPr>
            <p:cNvPr id="211" name="矩形: 圆角 210"/>
            <p:cNvSpPr/>
            <p:nvPr/>
          </p:nvSpPr>
          <p:spPr>
            <a:xfrm>
              <a:off x="1350171" y="5909769"/>
              <a:ext cx="2781301" cy="542325"/>
            </a:xfrm>
            <a:prstGeom prst="roundRect">
              <a:avLst>
                <a:gd name="adj" fmla="val 50000"/>
              </a:avLst>
            </a:prstGeom>
            <a:solidFill>
              <a:schemeClr val="bg1"/>
            </a:solidFill>
            <a:ln>
              <a:noFill/>
            </a:ln>
            <a:effectLst>
              <a:outerShdw blurRad="279400" dist="152400" dir="5400000" algn="t"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sp>
          <p:nvSpPr>
            <p:cNvPr id="212" name="文本框 211"/>
            <p:cNvSpPr txBox="1"/>
            <p:nvPr/>
          </p:nvSpPr>
          <p:spPr>
            <a:xfrm>
              <a:off x="1207894" y="6015651"/>
              <a:ext cx="3065854" cy="366706"/>
            </a:xfrm>
            <a:prstGeom prst="rect">
              <a:avLst/>
            </a:prstGeom>
            <a:noFill/>
          </p:spPr>
          <p:txBody>
            <a:bodyPr wrap="square" rtlCol="0">
              <a:spAutoFit/>
            </a:bodyPr>
            <a:lstStyle/>
            <a:p>
              <a:pPr algn="ctr"/>
              <a:r>
                <a:rPr lang="en-US" altLang="zh-CN" dirty="0">
                  <a:solidFill>
                    <a:srgbClr val="276B91"/>
                  </a:solidFill>
                  <a:effectLst>
                    <a:innerShdw blurRad="63500" dist="50800" dir="13500000">
                      <a:prstClr val="black">
                        <a:alpha val="50000"/>
                      </a:prstClr>
                    </a:innerShdw>
                  </a:effectLst>
                  <a:cs typeface="+mn-ea"/>
                  <a:sym typeface="+mn-lt"/>
                </a:rPr>
                <a:t>PART 04</a:t>
              </a:r>
              <a:endParaRPr lang="zh-CN" altLang="en-US" dirty="0">
                <a:solidFill>
                  <a:srgbClr val="276B91"/>
                </a:solidFill>
                <a:effectLst>
                  <a:innerShdw blurRad="63500" dist="50800" dir="13500000">
                    <a:prstClr val="black">
                      <a:alpha val="50000"/>
                    </a:prstClr>
                  </a:innerShdw>
                </a:effectLst>
                <a:cs typeface="+mn-ea"/>
                <a:sym typeface="+mn-lt"/>
              </a:endParaRPr>
            </a:p>
          </p:txBody>
        </p:sp>
      </p:grpSp>
      <p:sp>
        <p:nvSpPr>
          <p:cNvPr id="213" name="文本框 212"/>
          <p:cNvSpPr txBox="1"/>
          <p:nvPr/>
        </p:nvSpPr>
        <p:spPr>
          <a:xfrm>
            <a:off x="6975514" y="4252036"/>
            <a:ext cx="3356438" cy="523220"/>
          </a:xfrm>
          <a:prstGeom prst="rect">
            <a:avLst/>
          </a:prstGeom>
          <a:noFill/>
        </p:spPr>
        <p:txBody>
          <a:bodyPr wrap="square" rtlCol="0">
            <a:spAutoFit/>
          </a:bodyPr>
          <a:lstStyle/>
          <a:p>
            <a:r>
              <a:rPr lang="zh-CN" altLang="en-US" sz="2800" spc="300" dirty="0">
                <a:solidFill>
                  <a:srgbClr val="2B2B2B"/>
                </a:solidFill>
                <a:cs typeface="+mn-ea"/>
                <a:sym typeface="+mn-lt"/>
              </a:rPr>
              <a:t>规划和未来发展</a:t>
            </a:r>
            <a:endParaRPr lang="zh-CN" altLang="en-US" sz="2800" spc="300" dirty="0">
              <a:solidFill>
                <a:srgbClr val="2B2B2B"/>
              </a:solidFill>
              <a:cs typeface="+mn-ea"/>
              <a:sym typeface="+mn-lt"/>
            </a:endParaRPr>
          </a:p>
        </p:txBody>
      </p:sp>
      <p:cxnSp>
        <p:nvCxnSpPr>
          <p:cNvPr id="214" name="直接连接符 213"/>
          <p:cNvCxnSpPr/>
          <p:nvPr/>
        </p:nvCxnSpPr>
        <p:spPr>
          <a:xfrm>
            <a:off x="5129758" y="4995174"/>
            <a:ext cx="5677506" cy="0"/>
          </a:xfrm>
          <a:prstGeom prst="line">
            <a:avLst/>
          </a:prstGeom>
          <a:ln>
            <a:solidFill>
              <a:srgbClr val="C4C4C4"/>
            </a:solidFill>
          </a:ln>
        </p:spPr>
        <p:style>
          <a:lnRef idx="1">
            <a:schemeClr val="accent1"/>
          </a:lnRef>
          <a:fillRef idx="0">
            <a:schemeClr val="accent1"/>
          </a:fillRef>
          <a:effectRef idx="0">
            <a:schemeClr val="accent1"/>
          </a:effectRef>
          <a:fontRef idx="minor">
            <a:schemeClr val="tx1"/>
          </a:fontRef>
        </p:style>
      </p:cxnSp>
      <p:sp>
        <p:nvSpPr>
          <p:cNvPr id="215" name="矩形 214"/>
          <p:cNvSpPr/>
          <p:nvPr/>
        </p:nvSpPr>
        <p:spPr>
          <a:xfrm>
            <a:off x="7028158" y="1658126"/>
            <a:ext cx="3303793" cy="246221"/>
          </a:xfrm>
          <a:prstGeom prst="rect">
            <a:avLst/>
          </a:prstGeom>
        </p:spPr>
        <p:txBody>
          <a:bodyPr wrap="square">
            <a:spAutoFit/>
          </a:bodyPr>
          <a:lstStyle/>
          <a:p>
            <a:r>
              <a:rPr lang="en-US" altLang="zh-CN" sz="1000" dirty="0">
                <a:solidFill>
                  <a:srgbClr val="D9D9D9"/>
                </a:solidFill>
                <a:cs typeface="+mn-ea"/>
                <a:sym typeface="+mn-lt"/>
              </a:rPr>
              <a:t>COMPANY AND TEAM INTRODUCTION</a:t>
            </a:r>
            <a:endParaRPr lang="zh-CN" altLang="en-US" sz="1000" dirty="0">
              <a:solidFill>
                <a:srgbClr val="D9D9D9"/>
              </a:solidFill>
              <a:cs typeface="+mn-ea"/>
              <a:sym typeface="+mn-lt"/>
            </a:endParaRPr>
          </a:p>
        </p:txBody>
      </p:sp>
      <p:sp>
        <p:nvSpPr>
          <p:cNvPr id="216" name="矩形 215"/>
          <p:cNvSpPr/>
          <p:nvPr/>
        </p:nvSpPr>
        <p:spPr>
          <a:xfrm>
            <a:off x="7028158" y="2602055"/>
            <a:ext cx="3303793" cy="246221"/>
          </a:xfrm>
          <a:prstGeom prst="rect">
            <a:avLst/>
          </a:prstGeom>
        </p:spPr>
        <p:txBody>
          <a:bodyPr wrap="square">
            <a:spAutoFit/>
          </a:bodyPr>
          <a:lstStyle/>
          <a:p>
            <a:r>
              <a:rPr lang="en-US" altLang="zh-CN" sz="1000" dirty="0">
                <a:solidFill>
                  <a:srgbClr val="D9D9D9"/>
                </a:solidFill>
                <a:cs typeface="+mn-ea"/>
                <a:sym typeface="+mn-lt"/>
              </a:rPr>
              <a:t>PRODUCT AND OPERATIONS MANAGEMENT</a:t>
            </a:r>
            <a:endParaRPr lang="en-US" altLang="zh-CN" sz="1000" dirty="0">
              <a:solidFill>
                <a:srgbClr val="D9D9D9"/>
              </a:solidFill>
              <a:cs typeface="+mn-ea"/>
              <a:sym typeface="+mn-lt"/>
            </a:endParaRPr>
          </a:p>
        </p:txBody>
      </p:sp>
      <p:sp>
        <p:nvSpPr>
          <p:cNvPr id="217" name="矩形 216"/>
          <p:cNvSpPr/>
          <p:nvPr/>
        </p:nvSpPr>
        <p:spPr>
          <a:xfrm>
            <a:off x="7028158" y="3661895"/>
            <a:ext cx="3303793" cy="246221"/>
          </a:xfrm>
          <a:prstGeom prst="rect">
            <a:avLst/>
          </a:prstGeom>
        </p:spPr>
        <p:txBody>
          <a:bodyPr wrap="square">
            <a:spAutoFit/>
          </a:bodyPr>
          <a:lstStyle/>
          <a:p>
            <a:r>
              <a:rPr lang="en-US" altLang="zh-CN" sz="1000" dirty="0">
                <a:solidFill>
                  <a:srgbClr val="D9D9D9"/>
                </a:solidFill>
                <a:cs typeface="+mn-ea"/>
                <a:sym typeface="+mn-lt"/>
              </a:rPr>
              <a:t>PROJECT AND MARKET ANALYSIS</a:t>
            </a:r>
            <a:endParaRPr lang="en-US" altLang="zh-CN" sz="1000" dirty="0">
              <a:solidFill>
                <a:srgbClr val="D9D9D9"/>
              </a:solidFill>
              <a:cs typeface="+mn-ea"/>
              <a:sym typeface="+mn-lt"/>
            </a:endParaRPr>
          </a:p>
        </p:txBody>
      </p:sp>
      <p:sp>
        <p:nvSpPr>
          <p:cNvPr id="218" name="矩形 217"/>
          <p:cNvSpPr/>
          <p:nvPr/>
        </p:nvSpPr>
        <p:spPr>
          <a:xfrm>
            <a:off x="7028158" y="4644393"/>
            <a:ext cx="3303793" cy="246221"/>
          </a:xfrm>
          <a:prstGeom prst="rect">
            <a:avLst/>
          </a:prstGeom>
        </p:spPr>
        <p:txBody>
          <a:bodyPr wrap="square">
            <a:spAutoFit/>
          </a:bodyPr>
          <a:lstStyle/>
          <a:p>
            <a:r>
              <a:rPr lang="en-US" altLang="zh-CN" sz="1000" dirty="0">
                <a:solidFill>
                  <a:srgbClr val="D9D9D9"/>
                </a:solidFill>
                <a:cs typeface="+mn-ea"/>
                <a:sym typeface="+mn-lt"/>
              </a:rPr>
              <a:t>PLANNING AND FUTURE DEVELOPMENT</a:t>
            </a:r>
            <a:endParaRPr lang="en-US" altLang="zh-CN" sz="1000" dirty="0">
              <a:solidFill>
                <a:srgbClr val="D9D9D9"/>
              </a:solidFill>
              <a:cs typeface="+mn-ea"/>
              <a:sym typeface="+mn-lt"/>
            </a:endParaRPr>
          </a:p>
        </p:txBody>
      </p:sp>
      <p:sp>
        <p:nvSpPr>
          <p:cNvPr id="371" name="文本框 370"/>
          <p:cNvSpPr txBox="1"/>
          <p:nvPr/>
        </p:nvSpPr>
        <p:spPr>
          <a:xfrm>
            <a:off x="1725530" y="1029927"/>
            <a:ext cx="677108" cy="3800268"/>
          </a:xfrm>
          <a:prstGeom prst="rect">
            <a:avLst/>
          </a:prstGeom>
          <a:noFill/>
        </p:spPr>
        <p:txBody>
          <a:bodyPr vert="eaVert" wrap="square" rtlCol="0">
            <a:spAutoFit/>
            <a:scene3d>
              <a:camera prst="orthographicFront"/>
              <a:lightRig rig="threePt" dir="t"/>
            </a:scene3d>
            <a:sp3d contourW="12700"/>
          </a:bodyPr>
          <a:lstStyle>
            <a:defPPr>
              <a:defRPr lang="zh-CN"/>
            </a:defPPr>
            <a:lvl1pPr>
              <a:defRPr sz="3200" b="1" spc="600">
                <a:solidFill>
                  <a:schemeClr val="tx1">
                    <a:lumMod val="75000"/>
                    <a:lumOff val="25000"/>
                  </a:schemeClr>
                </a:solidFill>
                <a:effectLst>
                  <a:glow rad="101600">
                    <a:schemeClr val="bg1">
                      <a:lumMod val="85000"/>
                      <a:alpha val="60000"/>
                    </a:schemeClr>
                  </a:glow>
                </a:effectLst>
                <a:latin typeface="Aa细黑" panose="00020600040101010101" pitchFamily="18" charset="0"/>
                <a:ea typeface="Aa细黑" panose="00020600040101010101" pitchFamily="18" charset="0"/>
              </a:defRPr>
            </a:lvl1pPr>
          </a:lstStyle>
          <a:p>
            <a:pPr algn="ctr"/>
            <a:r>
              <a:rPr lang="en-US" altLang="zh-CN" dirty="0">
                <a:effectLst/>
                <a:latin typeface="+mn-lt"/>
                <a:ea typeface="+mn-ea"/>
                <a:cs typeface="+mn-ea"/>
                <a:sym typeface="+mn-lt"/>
              </a:rPr>
              <a:t>CONTENTS</a:t>
            </a:r>
            <a:endParaRPr lang="zh-CN" altLang="en-US" dirty="0">
              <a:effectLst/>
              <a:latin typeface="+mn-lt"/>
              <a:ea typeface="+mn-ea"/>
              <a:cs typeface="+mn-ea"/>
              <a:sym typeface="+mn-lt"/>
            </a:endParaRPr>
          </a:p>
        </p:txBody>
      </p:sp>
      <p:sp>
        <p:nvSpPr>
          <p:cNvPr id="372" name="文本框 371"/>
          <p:cNvSpPr txBox="1"/>
          <p:nvPr/>
        </p:nvSpPr>
        <p:spPr>
          <a:xfrm>
            <a:off x="2204610" y="149110"/>
            <a:ext cx="1107996" cy="3710226"/>
          </a:xfrm>
          <a:prstGeom prst="rect">
            <a:avLst/>
          </a:prstGeom>
          <a:noFill/>
        </p:spPr>
        <p:txBody>
          <a:bodyPr vert="eaVert" wrap="square" rtlCol="0">
            <a:spAutoFit/>
            <a:scene3d>
              <a:camera prst="orthographicFront"/>
              <a:lightRig rig="threePt" dir="t"/>
            </a:scene3d>
            <a:sp3d contourW="12700"/>
          </a:bodyPr>
          <a:lstStyle>
            <a:defPPr>
              <a:defRPr lang="zh-CN"/>
            </a:defPPr>
            <a:lvl1pPr>
              <a:defRPr sz="3200" b="1" spc="600">
                <a:solidFill>
                  <a:schemeClr val="tx1">
                    <a:lumMod val="75000"/>
                    <a:lumOff val="25000"/>
                  </a:schemeClr>
                </a:solidFill>
                <a:effectLst>
                  <a:glow rad="101600">
                    <a:schemeClr val="bg1">
                      <a:lumMod val="85000"/>
                      <a:alpha val="60000"/>
                    </a:schemeClr>
                  </a:glow>
                </a:effectLst>
                <a:latin typeface="Aa细黑" panose="00020600040101010101" pitchFamily="18" charset="0"/>
                <a:ea typeface="Aa细黑" panose="00020600040101010101" pitchFamily="18" charset="0"/>
              </a:defRPr>
            </a:lvl1pPr>
          </a:lstStyle>
          <a:p>
            <a:pPr algn="ctr"/>
            <a:r>
              <a:rPr lang="zh-CN" altLang="en-US" sz="6000" dirty="0">
                <a:effectLst/>
                <a:latin typeface="+mn-lt"/>
                <a:ea typeface="+mn-ea"/>
                <a:cs typeface="+mn-ea"/>
                <a:sym typeface="+mn-lt"/>
              </a:rPr>
              <a:t>目录</a:t>
            </a:r>
            <a:endParaRPr lang="zh-CN" altLang="en-US" sz="6000" dirty="0">
              <a:effectLst/>
              <a:latin typeface="+mn-lt"/>
              <a:ea typeface="+mn-ea"/>
              <a:cs typeface="+mn-ea"/>
              <a:sym typeface="+mn-lt"/>
            </a:endParaRPr>
          </a:p>
        </p:txBody>
      </p:sp>
      <p:grpSp>
        <p:nvGrpSpPr>
          <p:cNvPr id="373" name="组合 372"/>
          <p:cNvGrpSpPr/>
          <p:nvPr/>
        </p:nvGrpSpPr>
        <p:grpSpPr>
          <a:xfrm>
            <a:off x="-3643996" y="-875401"/>
            <a:ext cx="5587004" cy="5227392"/>
            <a:chOff x="-524024" y="-332605"/>
            <a:chExt cx="1943299" cy="1818218"/>
          </a:xfrm>
        </p:grpSpPr>
        <p:sp>
          <p:nvSpPr>
            <p:cNvPr id="374" name="Freeform 20"/>
            <p:cNvSpPr>
              <a:spLocks noEditPoints="1"/>
            </p:cNvSpPr>
            <p:nvPr/>
          </p:nvSpPr>
          <p:spPr bwMode="auto">
            <a:xfrm flipH="1" flipV="1">
              <a:off x="-123197" y="558879"/>
              <a:ext cx="335444" cy="106319"/>
            </a:xfrm>
            <a:custGeom>
              <a:avLst/>
              <a:gdLst>
                <a:gd name="T0" fmla="*/ 11 w 240"/>
                <a:gd name="T1" fmla="*/ 76 h 76"/>
                <a:gd name="T2" fmla="*/ 10 w 240"/>
                <a:gd name="T3" fmla="*/ 76 h 76"/>
                <a:gd name="T4" fmla="*/ 10 w 240"/>
                <a:gd name="T5" fmla="*/ 76 h 76"/>
                <a:gd name="T6" fmla="*/ 0 w 240"/>
                <a:gd name="T7" fmla="*/ 29 h 76"/>
                <a:gd name="T8" fmla="*/ 0 w 240"/>
                <a:gd name="T9" fmla="*/ 28 h 76"/>
                <a:gd name="T10" fmla="*/ 1 w 240"/>
                <a:gd name="T11" fmla="*/ 28 h 76"/>
                <a:gd name="T12" fmla="*/ 239 w 240"/>
                <a:gd name="T13" fmla="*/ 0 h 76"/>
                <a:gd name="T14" fmla="*/ 240 w 240"/>
                <a:gd name="T15" fmla="*/ 1 h 76"/>
                <a:gd name="T16" fmla="*/ 240 w 240"/>
                <a:gd name="T17" fmla="*/ 2 h 76"/>
                <a:gd name="T18" fmla="*/ 11 w 240"/>
                <a:gd name="T19" fmla="*/ 76 h 76"/>
                <a:gd name="T20" fmla="*/ 11 w 240"/>
                <a:gd name="T21" fmla="*/ 76 h 76"/>
                <a:gd name="T22" fmla="*/ 2 w 240"/>
                <a:gd name="T23" fmla="*/ 30 h 76"/>
                <a:gd name="T24" fmla="*/ 11 w 240"/>
                <a:gd name="T25" fmla="*/ 74 h 76"/>
                <a:gd name="T26" fmla="*/ 230 w 240"/>
                <a:gd name="T27" fmla="*/ 3 h 76"/>
                <a:gd name="T28" fmla="*/ 2 w 240"/>
                <a:gd name="T29" fmla="*/ 3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0" h="76">
                  <a:moveTo>
                    <a:pt x="11" y="76"/>
                  </a:moveTo>
                  <a:cubicBezTo>
                    <a:pt x="11" y="76"/>
                    <a:pt x="10" y="76"/>
                    <a:pt x="10" y="76"/>
                  </a:cubicBezTo>
                  <a:cubicBezTo>
                    <a:pt x="10" y="76"/>
                    <a:pt x="10" y="76"/>
                    <a:pt x="10" y="76"/>
                  </a:cubicBezTo>
                  <a:cubicBezTo>
                    <a:pt x="0" y="29"/>
                    <a:pt x="0" y="29"/>
                    <a:pt x="0" y="29"/>
                  </a:cubicBezTo>
                  <a:cubicBezTo>
                    <a:pt x="0" y="29"/>
                    <a:pt x="0" y="29"/>
                    <a:pt x="0" y="28"/>
                  </a:cubicBezTo>
                  <a:cubicBezTo>
                    <a:pt x="0" y="28"/>
                    <a:pt x="1" y="28"/>
                    <a:pt x="1" y="28"/>
                  </a:cubicBezTo>
                  <a:cubicBezTo>
                    <a:pt x="239" y="0"/>
                    <a:pt x="239" y="0"/>
                    <a:pt x="239" y="0"/>
                  </a:cubicBezTo>
                  <a:cubicBezTo>
                    <a:pt x="240" y="0"/>
                    <a:pt x="240" y="1"/>
                    <a:pt x="240" y="1"/>
                  </a:cubicBezTo>
                  <a:cubicBezTo>
                    <a:pt x="240" y="2"/>
                    <a:pt x="240" y="2"/>
                    <a:pt x="240" y="2"/>
                  </a:cubicBezTo>
                  <a:cubicBezTo>
                    <a:pt x="11" y="76"/>
                    <a:pt x="11" y="76"/>
                    <a:pt x="11" y="76"/>
                  </a:cubicBezTo>
                  <a:cubicBezTo>
                    <a:pt x="11" y="76"/>
                    <a:pt x="11" y="76"/>
                    <a:pt x="11" y="76"/>
                  </a:cubicBezTo>
                  <a:close/>
                  <a:moveTo>
                    <a:pt x="2" y="30"/>
                  </a:moveTo>
                  <a:cubicBezTo>
                    <a:pt x="11" y="74"/>
                    <a:pt x="11" y="74"/>
                    <a:pt x="11" y="74"/>
                  </a:cubicBezTo>
                  <a:cubicBezTo>
                    <a:pt x="230" y="3"/>
                    <a:pt x="230" y="3"/>
                    <a:pt x="230" y="3"/>
                  </a:cubicBezTo>
                  <a:lnTo>
                    <a:pt x="2" y="30"/>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5" name="Freeform 22"/>
            <p:cNvSpPr>
              <a:spLocks noEditPoints="1"/>
            </p:cNvSpPr>
            <p:nvPr/>
          </p:nvSpPr>
          <p:spPr bwMode="auto">
            <a:xfrm flipH="1" flipV="1">
              <a:off x="966142" y="-238795"/>
              <a:ext cx="274041" cy="294508"/>
            </a:xfrm>
            <a:custGeom>
              <a:avLst/>
              <a:gdLst>
                <a:gd name="T0" fmla="*/ 114 w 196"/>
                <a:gd name="T1" fmla="*/ 210 h 210"/>
                <a:gd name="T2" fmla="*/ 114 w 196"/>
                <a:gd name="T3" fmla="*/ 210 h 210"/>
                <a:gd name="T4" fmla="*/ 1 w 196"/>
                <a:gd name="T5" fmla="*/ 138 h 210"/>
                <a:gd name="T6" fmla="*/ 0 w 196"/>
                <a:gd name="T7" fmla="*/ 137 h 210"/>
                <a:gd name="T8" fmla="*/ 1 w 196"/>
                <a:gd name="T9" fmla="*/ 136 h 210"/>
                <a:gd name="T10" fmla="*/ 194 w 196"/>
                <a:gd name="T11" fmla="*/ 1 h 210"/>
                <a:gd name="T12" fmla="*/ 195 w 196"/>
                <a:gd name="T13" fmla="*/ 1 h 210"/>
                <a:gd name="T14" fmla="*/ 195 w 196"/>
                <a:gd name="T15" fmla="*/ 2 h 210"/>
                <a:gd name="T16" fmla="*/ 115 w 196"/>
                <a:gd name="T17" fmla="*/ 210 h 210"/>
                <a:gd name="T18" fmla="*/ 115 w 196"/>
                <a:gd name="T19" fmla="*/ 210 h 210"/>
                <a:gd name="T20" fmla="*/ 114 w 196"/>
                <a:gd name="T21" fmla="*/ 210 h 210"/>
                <a:gd name="T22" fmla="*/ 3 w 196"/>
                <a:gd name="T23" fmla="*/ 137 h 210"/>
                <a:gd name="T24" fmla="*/ 114 w 196"/>
                <a:gd name="T25" fmla="*/ 208 h 210"/>
                <a:gd name="T26" fmla="*/ 193 w 196"/>
                <a:gd name="T27" fmla="*/ 4 h 210"/>
                <a:gd name="T28" fmla="*/ 3 w 196"/>
                <a:gd name="T29" fmla="*/ 137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6" h="210">
                  <a:moveTo>
                    <a:pt x="114" y="210"/>
                  </a:moveTo>
                  <a:cubicBezTo>
                    <a:pt x="114" y="210"/>
                    <a:pt x="114" y="210"/>
                    <a:pt x="114" y="210"/>
                  </a:cubicBezTo>
                  <a:cubicBezTo>
                    <a:pt x="1" y="138"/>
                    <a:pt x="1" y="138"/>
                    <a:pt x="1" y="138"/>
                  </a:cubicBezTo>
                  <a:cubicBezTo>
                    <a:pt x="0" y="138"/>
                    <a:pt x="0" y="138"/>
                    <a:pt x="0" y="137"/>
                  </a:cubicBezTo>
                  <a:cubicBezTo>
                    <a:pt x="0" y="137"/>
                    <a:pt x="0" y="137"/>
                    <a:pt x="1" y="136"/>
                  </a:cubicBezTo>
                  <a:cubicBezTo>
                    <a:pt x="194" y="1"/>
                    <a:pt x="194" y="1"/>
                    <a:pt x="194" y="1"/>
                  </a:cubicBezTo>
                  <a:cubicBezTo>
                    <a:pt x="194" y="0"/>
                    <a:pt x="195" y="0"/>
                    <a:pt x="195" y="1"/>
                  </a:cubicBezTo>
                  <a:cubicBezTo>
                    <a:pt x="195" y="1"/>
                    <a:pt x="196" y="1"/>
                    <a:pt x="195" y="2"/>
                  </a:cubicBezTo>
                  <a:cubicBezTo>
                    <a:pt x="115" y="210"/>
                    <a:pt x="115" y="210"/>
                    <a:pt x="115" y="210"/>
                  </a:cubicBezTo>
                  <a:cubicBezTo>
                    <a:pt x="115" y="210"/>
                    <a:pt x="115" y="210"/>
                    <a:pt x="115" y="210"/>
                  </a:cubicBezTo>
                  <a:cubicBezTo>
                    <a:pt x="115" y="210"/>
                    <a:pt x="115" y="210"/>
                    <a:pt x="114" y="210"/>
                  </a:cubicBezTo>
                  <a:close/>
                  <a:moveTo>
                    <a:pt x="3" y="137"/>
                  </a:moveTo>
                  <a:cubicBezTo>
                    <a:pt x="114" y="208"/>
                    <a:pt x="114" y="208"/>
                    <a:pt x="114" y="208"/>
                  </a:cubicBezTo>
                  <a:cubicBezTo>
                    <a:pt x="193" y="4"/>
                    <a:pt x="193" y="4"/>
                    <a:pt x="193" y="4"/>
                  </a:cubicBezTo>
                  <a:lnTo>
                    <a:pt x="3" y="137"/>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6" name="Freeform 23"/>
            <p:cNvSpPr>
              <a:spLocks noEditPoints="1"/>
            </p:cNvSpPr>
            <p:nvPr/>
          </p:nvSpPr>
          <p:spPr bwMode="auto">
            <a:xfrm flipH="1" flipV="1">
              <a:off x="598291" y="-247323"/>
              <a:ext cx="483835" cy="303037"/>
            </a:xfrm>
            <a:custGeom>
              <a:avLst/>
              <a:gdLst>
                <a:gd name="T0" fmla="*/ 345 w 346"/>
                <a:gd name="T1" fmla="*/ 216 h 216"/>
                <a:gd name="T2" fmla="*/ 345 w 346"/>
                <a:gd name="T3" fmla="*/ 216 h 216"/>
                <a:gd name="T4" fmla="*/ 1 w 346"/>
                <a:gd name="T5" fmla="*/ 210 h 216"/>
                <a:gd name="T6" fmla="*/ 1 w 346"/>
                <a:gd name="T7" fmla="*/ 210 h 216"/>
                <a:gd name="T8" fmla="*/ 1 w 346"/>
                <a:gd name="T9" fmla="*/ 209 h 216"/>
                <a:gd name="T10" fmla="*/ 81 w 346"/>
                <a:gd name="T11" fmla="*/ 1 h 216"/>
                <a:gd name="T12" fmla="*/ 81 w 346"/>
                <a:gd name="T13" fmla="*/ 1 h 216"/>
                <a:gd name="T14" fmla="*/ 82 w 346"/>
                <a:gd name="T15" fmla="*/ 1 h 216"/>
                <a:gd name="T16" fmla="*/ 345 w 346"/>
                <a:gd name="T17" fmla="*/ 214 h 216"/>
                <a:gd name="T18" fmla="*/ 345 w 346"/>
                <a:gd name="T19" fmla="*/ 215 h 216"/>
                <a:gd name="T20" fmla="*/ 345 w 346"/>
                <a:gd name="T21" fmla="*/ 216 h 216"/>
                <a:gd name="T22" fmla="*/ 3 w 346"/>
                <a:gd name="T23" fmla="*/ 209 h 216"/>
                <a:gd name="T24" fmla="*/ 342 w 346"/>
                <a:gd name="T25" fmla="*/ 214 h 216"/>
                <a:gd name="T26" fmla="*/ 82 w 346"/>
                <a:gd name="T27" fmla="*/ 3 h 216"/>
                <a:gd name="T28" fmla="*/ 3 w 346"/>
                <a:gd name="T29" fmla="*/ 209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6" h="216">
                  <a:moveTo>
                    <a:pt x="345" y="216"/>
                  </a:moveTo>
                  <a:cubicBezTo>
                    <a:pt x="345" y="216"/>
                    <a:pt x="345" y="216"/>
                    <a:pt x="345" y="216"/>
                  </a:cubicBezTo>
                  <a:cubicBezTo>
                    <a:pt x="1" y="210"/>
                    <a:pt x="1" y="210"/>
                    <a:pt x="1" y="210"/>
                  </a:cubicBezTo>
                  <a:cubicBezTo>
                    <a:pt x="1" y="210"/>
                    <a:pt x="1" y="210"/>
                    <a:pt x="1" y="210"/>
                  </a:cubicBezTo>
                  <a:cubicBezTo>
                    <a:pt x="1" y="210"/>
                    <a:pt x="0" y="209"/>
                    <a:pt x="1" y="209"/>
                  </a:cubicBezTo>
                  <a:cubicBezTo>
                    <a:pt x="81" y="1"/>
                    <a:pt x="81" y="1"/>
                    <a:pt x="81" y="1"/>
                  </a:cubicBezTo>
                  <a:cubicBezTo>
                    <a:pt x="81" y="1"/>
                    <a:pt x="81" y="1"/>
                    <a:pt x="81" y="1"/>
                  </a:cubicBezTo>
                  <a:cubicBezTo>
                    <a:pt x="82" y="0"/>
                    <a:pt x="82" y="1"/>
                    <a:pt x="82" y="1"/>
                  </a:cubicBezTo>
                  <a:cubicBezTo>
                    <a:pt x="345" y="214"/>
                    <a:pt x="345" y="214"/>
                    <a:pt x="345" y="214"/>
                  </a:cubicBezTo>
                  <a:cubicBezTo>
                    <a:pt x="346" y="214"/>
                    <a:pt x="346" y="215"/>
                    <a:pt x="345" y="215"/>
                  </a:cubicBezTo>
                  <a:cubicBezTo>
                    <a:pt x="345" y="216"/>
                    <a:pt x="345" y="216"/>
                    <a:pt x="345" y="216"/>
                  </a:cubicBezTo>
                  <a:close/>
                  <a:moveTo>
                    <a:pt x="3" y="209"/>
                  </a:moveTo>
                  <a:cubicBezTo>
                    <a:pt x="342" y="214"/>
                    <a:pt x="342" y="214"/>
                    <a:pt x="342" y="214"/>
                  </a:cubicBezTo>
                  <a:cubicBezTo>
                    <a:pt x="82" y="3"/>
                    <a:pt x="82" y="3"/>
                    <a:pt x="82" y="3"/>
                  </a:cubicBezTo>
                  <a:lnTo>
                    <a:pt x="3" y="209"/>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7" name="Freeform 38"/>
            <p:cNvSpPr/>
            <p:nvPr/>
          </p:nvSpPr>
          <p:spPr bwMode="auto">
            <a:xfrm flipH="1" flipV="1">
              <a:off x="-283528" y="-332605"/>
              <a:ext cx="480424" cy="362734"/>
            </a:xfrm>
            <a:custGeom>
              <a:avLst/>
              <a:gdLst>
                <a:gd name="T0" fmla="*/ 2 w 344"/>
                <a:gd name="T1" fmla="*/ 259 h 259"/>
                <a:gd name="T2" fmla="*/ 93 w 344"/>
                <a:gd name="T3" fmla="*/ 2 h 259"/>
                <a:gd name="T4" fmla="*/ 341 w 344"/>
                <a:gd name="T5" fmla="*/ 122 h 259"/>
                <a:gd name="T6" fmla="*/ 36 w 344"/>
                <a:gd name="T7" fmla="*/ 259 h 259"/>
                <a:gd name="T8" fmla="*/ 41 w 344"/>
                <a:gd name="T9" fmla="*/ 259 h 259"/>
                <a:gd name="T10" fmla="*/ 343 w 344"/>
                <a:gd name="T11" fmla="*/ 123 h 259"/>
                <a:gd name="T12" fmla="*/ 344 w 344"/>
                <a:gd name="T13" fmla="*/ 122 h 259"/>
                <a:gd name="T14" fmla="*/ 343 w 344"/>
                <a:gd name="T15" fmla="*/ 121 h 259"/>
                <a:gd name="T16" fmla="*/ 93 w 344"/>
                <a:gd name="T17" fmla="*/ 0 h 259"/>
                <a:gd name="T18" fmla="*/ 92 w 344"/>
                <a:gd name="T19" fmla="*/ 0 h 259"/>
                <a:gd name="T20" fmla="*/ 92 w 344"/>
                <a:gd name="T21" fmla="*/ 0 h 259"/>
                <a:gd name="T22" fmla="*/ 0 w 344"/>
                <a:gd name="T23" fmla="*/ 259 h 259"/>
                <a:gd name="T24" fmla="*/ 2 w 344"/>
                <a:gd name="T25" fmla="*/ 25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4" h="259">
                  <a:moveTo>
                    <a:pt x="2" y="259"/>
                  </a:moveTo>
                  <a:cubicBezTo>
                    <a:pt x="93" y="2"/>
                    <a:pt x="93" y="2"/>
                    <a:pt x="93" y="2"/>
                  </a:cubicBezTo>
                  <a:cubicBezTo>
                    <a:pt x="341" y="122"/>
                    <a:pt x="341" y="122"/>
                    <a:pt x="341" y="122"/>
                  </a:cubicBezTo>
                  <a:cubicBezTo>
                    <a:pt x="36" y="259"/>
                    <a:pt x="36" y="259"/>
                    <a:pt x="36" y="259"/>
                  </a:cubicBezTo>
                  <a:cubicBezTo>
                    <a:pt x="41" y="259"/>
                    <a:pt x="41" y="259"/>
                    <a:pt x="41" y="259"/>
                  </a:cubicBezTo>
                  <a:cubicBezTo>
                    <a:pt x="343" y="123"/>
                    <a:pt x="343" y="123"/>
                    <a:pt x="343" y="123"/>
                  </a:cubicBezTo>
                  <a:cubicBezTo>
                    <a:pt x="344" y="123"/>
                    <a:pt x="344" y="122"/>
                    <a:pt x="344" y="122"/>
                  </a:cubicBezTo>
                  <a:cubicBezTo>
                    <a:pt x="344" y="122"/>
                    <a:pt x="344" y="121"/>
                    <a:pt x="343" y="121"/>
                  </a:cubicBezTo>
                  <a:cubicBezTo>
                    <a:pt x="93" y="0"/>
                    <a:pt x="93" y="0"/>
                    <a:pt x="93" y="0"/>
                  </a:cubicBezTo>
                  <a:cubicBezTo>
                    <a:pt x="93" y="0"/>
                    <a:pt x="93" y="0"/>
                    <a:pt x="92" y="0"/>
                  </a:cubicBezTo>
                  <a:cubicBezTo>
                    <a:pt x="92" y="0"/>
                    <a:pt x="92" y="0"/>
                    <a:pt x="92" y="0"/>
                  </a:cubicBezTo>
                  <a:cubicBezTo>
                    <a:pt x="0" y="259"/>
                    <a:pt x="0" y="259"/>
                    <a:pt x="0" y="259"/>
                  </a:cubicBezTo>
                  <a:lnTo>
                    <a:pt x="2" y="259"/>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8" name="Freeform 39"/>
            <p:cNvSpPr>
              <a:spLocks noEditPoints="1"/>
            </p:cNvSpPr>
            <p:nvPr/>
          </p:nvSpPr>
          <p:spPr bwMode="auto">
            <a:xfrm flipH="1" flipV="1">
              <a:off x="-45875" y="442327"/>
              <a:ext cx="244476" cy="119395"/>
            </a:xfrm>
            <a:custGeom>
              <a:avLst/>
              <a:gdLst>
                <a:gd name="T0" fmla="*/ 110 w 175"/>
                <a:gd name="T1" fmla="*/ 85 h 85"/>
                <a:gd name="T2" fmla="*/ 110 w 175"/>
                <a:gd name="T3" fmla="*/ 85 h 85"/>
                <a:gd name="T4" fmla="*/ 0 w 175"/>
                <a:gd name="T5" fmla="*/ 2 h 85"/>
                <a:gd name="T6" fmla="*/ 0 w 175"/>
                <a:gd name="T7" fmla="*/ 1 h 85"/>
                <a:gd name="T8" fmla="*/ 1 w 175"/>
                <a:gd name="T9" fmla="*/ 1 h 85"/>
                <a:gd name="T10" fmla="*/ 175 w 175"/>
                <a:gd name="T11" fmla="*/ 64 h 85"/>
                <a:gd name="T12" fmla="*/ 175 w 175"/>
                <a:gd name="T13" fmla="*/ 65 h 85"/>
                <a:gd name="T14" fmla="*/ 175 w 175"/>
                <a:gd name="T15" fmla="*/ 66 h 85"/>
                <a:gd name="T16" fmla="*/ 110 w 175"/>
                <a:gd name="T17" fmla="*/ 85 h 85"/>
                <a:gd name="T18" fmla="*/ 110 w 175"/>
                <a:gd name="T19" fmla="*/ 85 h 85"/>
                <a:gd name="T20" fmla="*/ 6 w 175"/>
                <a:gd name="T21" fmla="*/ 4 h 85"/>
                <a:gd name="T22" fmla="*/ 110 w 175"/>
                <a:gd name="T23" fmla="*/ 83 h 85"/>
                <a:gd name="T24" fmla="*/ 171 w 175"/>
                <a:gd name="T25" fmla="*/ 65 h 85"/>
                <a:gd name="T26" fmla="*/ 6 w 175"/>
                <a:gd name="T27" fmla="*/ 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5" h="85">
                  <a:moveTo>
                    <a:pt x="110" y="85"/>
                  </a:moveTo>
                  <a:cubicBezTo>
                    <a:pt x="110" y="85"/>
                    <a:pt x="110" y="85"/>
                    <a:pt x="110" y="85"/>
                  </a:cubicBezTo>
                  <a:cubicBezTo>
                    <a:pt x="0" y="2"/>
                    <a:pt x="0" y="2"/>
                    <a:pt x="0" y="2"/>
                  </a:cubicBezTo>
                  <a:cubicBezTo>
                    <a:pt x="0" y="2"/>
                    <a:pt x="0" y="1"/>
                    <a:pt x="0" y="1"/>
                  </a:cubicBezTo>
                  <a:cubicBezTo>
                    <a:pt x="0" y="1"/>
                    <a:pt x="1" y="0"/>
                    <a:pt x="1" y="1"/>
                  </a:cubicBezTo>
                  <a:cubicBezTo>
                    <a:pt x="175" y="64"/>
                    <a:pt x="175" y="64"/>
                    <a:pt x="175" y="64"/>
                  </a:cubicBezTo>
                  <a:cubicBezTo>
                    <a:pt x="175" y="64"/>
                    <a:pt x="175" y="64"/>
                    <a:pt x="175" y="65"/>
                  </a:cubicBezTo>
                  <a:cubicBezTo>
                    <a:pt x="175" y="65"/>
                    <a:pt x="175" y="65"/>
                    <a:pt x="175" y="66"/>
                  </a:cubicBezTo>
                  <a:cubicBezTo>
                    <a:pt x="110" y="85"/>
                    <a:pt x="110" y="85"/>
                    <a:pt x="110" y="85"/>
                  </a:cubicBezTo>
                  <a:cubicBezTo>
                    <a:pt x="110" y="85"/>
                    <a:pt x="110" y="85"/>
                    <a:pt x="110" y="85"/>
                  </a:cubicBezTo>
                  <a:close/>
                  <a:moveTo>
                    <a:pt x="6" y="4"/>
                  </a:moveTo>
                  <a:cubicBezTo>
                    <a:pt x="110" y="83"/>
                    <a:pt x="110" y="83"/>
                    <a:pt x="110" y="83"/>
                  </a:cubicBezTo>
                  <a:cubicBezTo>
                    <a:pt x="171" y="65"/>
                    <a:pt x="171" y="65"/>
                    <a:pt x="171" y="65"/>
                  </a:cubicBezTo>
                  <a:lnTo>
                    <a:pt x="6" y="4"/>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9" name="Freeform 40"/>
            <p:cNvSpPr>
              <a:spLocks noEditPoints="1"/>
            </p:cNvSpPr>
            <p:nvPr/>
          </p:nvSpPr>
          <p:spPr bwMode="auto">
            <a:xfrm flipH="1" flipV="1">
              <a:off x="-123197" y="469048"/>
              <a:ext cx="321799" cy="196150"/>
            </a:xfrm>
            <a:custGeom>
              <a:avLst/>
              <a:gdLst>
                <a:gd name="T0" fmla="*/ 174 w 230"/>
                <a:gd name="T1" fmla="*/ 140 h 140"/>
                <a:gd name="T2" fmla="*/ 174 w 230"/>
                <a:gd name="T3" fmla="*/ 140 h 140"/>
                <a:gd name="T4" fmla="*/ 0 w 230"/>
                <a:gd name="T5" fmla="*/ 76 h 140"/>
                <a:gd name="T6" fmla="*/ 0 w 230"/>
                <a:gd name="T7" fmla="*/ 75 h 140"/>
                <a:gd name="T8" fmla="*/ 0 w 230"/>
                <a:gd name="T9" fmla="*/ 75 h 140"/>
                <a:gd name="T10" fmla="*/ 229 w 230"/>
                <a:gd name="T11" fmla="*/ 0 h 140"/>
                <a:gd name="T12" fmla="*/ 230 w 230"/>
                <a:gd name="T13" fmla="*/ 1 h 140"/>
                <a:gd name="T14" fmla="*/ 230 w 230"/>
                <a:gd name="T15" fmla="*/ 2 h 140"/>
                <a:gd name="T16" fmla="*/ 175 w 230"/>
                <a:gd name="T17" fmla="*/ 139 h 140"/>
                <a:gd name="T18" fmla="*/ 174 w 230"/>
                <a:gd name="T19" fmla="*/ 140 h 140"/>
                <a:gd name="T20" fmla="*/ 4 w 230"/>
                <a:gd name="T21" fmla="*/ 76 h 140"/>
                <a:gd name="T22" fmla="*/ 174 w 230"/>
                <a:gd name="T23" fmla="*/ 137 h 140"/>
                <a:gd name="T24" fmla="*/ 228 w 230"/>
                <a:gd name="T25" fmla="*/ 3 h 140"/>
                <a:gd name="T26" fmla="*/ 4 w 230"/>
                <a:gd name="T27" fmla="*/ 7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0" h="140">
                  <a:moveTo>
                    <a:pt x="174" y="140"/>
                  </a:moveTo>
                  <a:cubicBezTo>
                    <a:pt x="174" y="140"/>
                    <a:pt x="174" y="140"/>
                    <a:pt x="174" y="140"/>
                  </a:cubicBezTo>
                  <a:cubicBezTo>
                    <a:pt x="0" y="76"/>
                    <a:pt x="0" y="76"/>
                    <a:pt x="0" y="76"/>
                  </a:cubicBezTo>
                  <a:cubicBezTo>
                    <a:pt x="0" y="76"/>
                    <a:pt x="0" y="76"/>
                    <a:pt x="0" y="75"/>
                  </a:cubicBezTo>
                  <a:cubicBezTo>
                    <a:pt x="0" y="75"/>
                    <a:pt x="0" y="75"/>
                    <a:pt x="0" y="75"/>
                  </a:cubicBezTo>
                  <a:cubicBezTo>
                    <a:pt x="229" y="0"/>
                    <a:pt x="229" y="0"/>
                    <a:pt x="229" y="0"/>
                  </a:cubicBezTo>
                  <a:cubicBezTo>
                    <a:pt x="229" y="0"/>
                    <a:pt x="230" y="0"/>
                    <a:pt x="230" y="1"/>
                  </a:cubicBezTo>
                  <a:cubicBezTo>
                    <a:pt x="230" y="1"/>
                    <a:pt x="230" y="1"/>
                    <a:pt x="230" y="2"/>
                  </a:cubicBezTo>
                  <a:cubicBezTo>
                    <a:pt x="175" y="139"/>
                    <a:pt x="175" y="139"/>
                    <a:pt x="175" y="139"/>
                  </a:cubicBezTo>
                  <a:cubicBezTo>
                    <a:pt x="175" y="139"/>
                    <a:pt x="175" y="140"/>
                    <a:pt x="174" y="140"/>
                  </a:cubicBezTo>
                  <a:close/>
                  <a:moveTo>
                    <a:pt x="4" y="76"/>
                  </a:moveTo>
                  <a:cubicBezTo>
                    <a:pt x="174" y="137"/>
                    <a:pt x="174" y="137"/>
                    <a:pt x="174" y="137"/>
                  </a:cubicBezTo>
                  <a:cubicBezTo>
                    <a:pt x="228" y="3"/>
                    <a:pt x="228" y="3"/>
                    <a:pt x="228" y="3"/>
                  </a:cubicBezTo>
                  <a:lnTo>
                    <a:pt x="4" y="76"/>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80" name="Freeform 41"/>
            <p:cNvSpPr>
              <a:spLocks noEditPoints="1"/>
            </p:cNvSpPr>
            <p:nvPr/>
          </p:nvSpPr>
          <p:spPr bwMode="auto">
            <a:xfrm flipH="1" flipV="1">
              <a:off x="-45875" y="27855"/>
              <a:ext cx="114279" cy="444037"/>
            </a:xfrm>
            <a:custGeom>
              <a:avLst/>
              <a:gdLst>
                <a:gd name="T0" fmla="*/ 1 w 82"/>
                <a:gd name="T1" fmla="*/ 317 h 317"/>
                <a:gd name="T2" fmla="*/ 1 w 82"/>
                <a:gd name="T3" fmla="*/ 317 h 317"/>
                <a:gd name="T4" fmla="*/ 0 w 82"/>
                <a:gd name="T5" fmla="*/ 316 h 317"/>
                <a:gd name="T6" fmla="*/ 16 w 82"/>
                <a:gd name="T7" fmla="*/ 20 h 317"/>
                <a:gd name="T8" fmla="*/ 17 w 82"/>
                <a:gd name="T9" fmla="*/ 19 h 317"/>
                <a:gd name="T10" fmla="*/ 81 w 82"/>
                <a:gd name="T11" fmla="*/ 0 h 317"/>
                <a:gd name="T12" fmla="*/ 82 w 82"/>
                <a:gd name="T13" fmla="*/ 0 h 317"/>
                <a:gd name="T14" fmla="*/ 82 w 82"/>
                <a:gd name="T15" fmla="*/ 1 h 317"/>
                <a:gd name="T16" fmla="*/ 2 w 82"/>
                <a:gd name="T17" fmla="*/ 316 h 317"/>
                <a:gd name="T18" fmla="*/ 1 w 82"/>
                <a:gd name="T19" fmla="*/ 317 h 317"/>
                <a:gd name="T20" fmla="*/ 18 w 82"/>
                <a:gd name="T21" fmla="*/ 21 h 317"/>
                <a:gd name="T22" fmla="*/ 2 w 82"/>
                <a:gd name="T23" fmla="*/ 306 h 317"/>
                <a:gd name="T24" fmla="*/ 80 w 82"/>
                <a:gd name="T25" fmla="*/ 2 h 317"/>
                <a:gd name="T26" fmla="*/ 18 w 82"/>
                <a:gd name="T27" fmla="*/ 2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 h="317">
                  <a:moveTo>
                    <a:pt x="1" y="317"/>
                  </a:moveTo>
                  <a:cubicBezTo>
                    <a:pt x="1" y="317"/>
                    <a:pt x="1" y="317"/>
                    <a:pt x="1" y="317"/>
                  </a:cubicBezTo>
                  <a:cubicBezTo>
                    <a:pt x="0" y="317"/>
                    <a:pt x="0" y="316"/>
                    <a:pt x="0" y="316"/>
                  </a:cubicBezTo>
                  <a:cubicBezTo>
                    <a:pt x="16" y="20"/>
                    <a:pt x="16" y="20"/>
                    <a:pt x="16" y="20"/>
                  </a:cubicBezTo>
                  <a:cubicBezTo>
                    <a:pt x="16" y="19"/>
                    <a:pt x="16" y="19"/>
                    <a:pt x="17" y="19"/>
                  </a:cubicBezTo>
                  <a:cubicBezTo>
                    <a:pt x="81" y="0"/>
                    <a:pt x="81" y="0"/>
                    <a:pt x="81" y="0"/>
                  </a:cubicBezTo>
                  <a:cubicBezTo>
                    <a:pt x="81" y="0"/>
                    <a:pt x="82" y="0"/>
                    <a:pt x="82" y="0"/>
                  </a:cubicBezTo>
                  <a:cubicBezTo>
                    <a:pt x="82" y="0"/>
                    <a:pt x="82" y="1"/>
                    <a:pt x="82" y="1"/>
                  </a:cubicBezTo>
                  <a:cubicBezTo>
                    <a:pt x="2" y="316"/>
                    <a:pt x="2" y="316"/>
                    <a:pt x="2" y="316"/>
                  </a:cubicBezTo>
                  <a:cubicBezTo>
                    <a:pt x="2" y="316"/>
                    <a:pt x="1" y="317"/>
                    <a:pt x="1" y="317"/>
                  </a:cubicBezTo>
                  <a:close/>
                  <a:moveTo>
                    <a:pt x="18" y="21"/>
                  </a:moveTo>
                  <a:cubicBezTo>
                    <a:pt x="2" y="306"/>
                    <a:pt x="2" y="306"/>
                    <a:pt x="2" y="306"/>
                  </a:cubicBezTo>
                  <a:cubicBezTo>
                    <a:pt x="80" y="2"/>
                    <a:pt x="80" y="2"/>
                    <a:pt x="80" y="2"/>
                  </a:cubicBezTo>
                  <a:lnTo>
                    <a:pt x="18" y="21"/>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81" name="Freeform 49"/>
            <p:cNvSpPr>
              <a:spLocks noEditPoints="1"/>
            </p:cNvSpPr>
            <p:nvPr/>
          </p:nvSpPr>
          <p:spPr bwMode="auto">
            <a:xfrm flipH="1" flipV="1">
              <a:off x="-524024" y="27855"/>
              <a:ext cx="592428" cy="444037"/>
            </a:xfrm>
            <a:custGeom>
              <a:avLst/>
              <a:gdLst>
                <a:gd name="T0" fmla="*/ 1 w 424"/>
                <a:gd name="T1" fmla="*/ 317 h 317"/>
                <a:gd name="T2" fmla="*/ 0 w 424"/>
                <a:gd name="T3" fmla="*/ 316 h 317"/>
                <a:gd name="T4" fmla="*/ 0 w 424"/>
                <a:gd name="T5" fmla="*/ 315 h 317"/>
                <a:gd name="T6" fmla="*/ 81 w 424"/>
                <a:gd name="T7" fmla="*/ 0 h 317"/>
                <a:gd name="T8" fmla="*/ 81 w 424"/>
                <a:gd name="T9" fmla="*/ 0 h 317"/>
                <a:gd name="T10" fmla="*/ 82 w 424"/>
                <a:gd name="T11" fmla="*/ 0 h 317"/>
                <a:gd name="T12" fmla="*/ 424 w 424"/>
                <a:gd name="T13" fmla="*/ 236 h 317"/>
                <a:gd name="T14" fmla="*/ 424 w 424"/>
                <a:gd name="T15" fmla="*/ 237 h 317"/>
                <a:gd name="T16" fmla="*/ 424 w 424"/>
                <a:gd name="T17" fmla="*/ 238 h 317"/>
                <a:gd name="T18" fmla="*/ 1 w 424"/>
                <a:gd name="T19" fmla="*/ 317 h 317"/>
                <a:gd name="T20" fmla="*/ 1 w 424"/>
                <a:gd name="T21" fmla="*/ 317 h 317"/>
                <a:gd name="T22" fmla="*/ 82 w 424"/>
                <a:gd name="T23" fmla="*/ 2 h 317"/>
                <a:gd name="T24" fmla="*/ 2 w 424"/>
                <a:gd name="T25" fmla="*/ 314 h 317"/>
                <a:gd name="T26" fmla="*/ 421 w 424"/>
                <a:gd name="T27" fmla="*/ 236 h 317"/>
                <a:gd name="T28" fmla="*/ 82 w 424"/>
                <a:gd name="T29" fmla="*/ 2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4" h="317">
                  <a:moveTo>
                    <a:pt x="1" y="317"/>
                  </a:moveTo>
                  <a:cubicBezTo>
                    <a:pt x="1" y="317"/>
                    <a:pt x="0" y="317"/>
                    <a:pt x="0" y="316"/>
                  </a:cubicBezTo>
                  <a:cubicBezTo>
                    <a:pt x="0" y="316"/>
                    <a:pt x="0" y="316"/>
                    <a:pt x="0" y="315"/>
                  </a:cubicBezTo>
                  <a:cubicBezTo>
                    <a:pt x="81" y="0"/>
                    <a:pt x="81" y="0"/>
                    <a:pt x="81" y="0"/>
                  </a:cubicBezTo>
                  <a:cubicBezTo>
                    <a:pt x="81" y="0"/>
                    <a:pt x="81" y="0"/>
                    <a:pt x="81" y="0"/>
                  </a:cubicBezTo>
                  <a:cubicBezTo>
                    <a:pt x="81" y="0"/>
                    <a:pt x="82" y="0"/>
                    <a:pt x="82" y="0"/>
                  </a:cubicBezTo>
                  <a:cubicBezTo>
                    <a:pt x="424" y="236"/>
                    <a:pt x="424" y="236"/>
                    <a:pt x="424" y="236"/>
                  </a:cubicBezTo>
                  <a:cubicBezTo>
                    <a:pt x="424" y="236"/>
                    <a:pt x="424" y="237"/>
                    <a:pt x="424" y="237"/>
                  </a:cubicBezTo>
                  <a:cubicBezTo>
                    <a:pt x="424" y="237"/>
                    <a:pt x="424" y="238"/>
                    <a:pt x="424" y="238"/>
                  </a:cubicBezTo>
                  <a:cubicBezTo>
                    <a:pt x="1" y="317"/>
                    <a:pt x="1" y="317"/>
                    <a:pt x="1" y="317"/>
                  </a:cubicBezTo>
                  <a:cubicBezTo>
                    <a:pt x="1" y="317"/>
                    <a:pt x="1" y="317"/>
                    <a:pt x="1" y="317"/>
                  </a:cubicBezTo>
                  <a:close/>
                  <a:moveTo>
                    <a:pt x="82" y="2"/>
                  </a:moveTo>
                  <a:cubicBezTo>
                    <a:pt x="2" y="314"/>
                    <a:pt x="2" y="314"/>
                    <a:pt x="2" y="314"/>
                  </a:cubicBezTo>
                  <a:cubicBezTo>
                    <a:pt x="421" y="236"/>
                    <a:pt x="421" y="236"/>
                    <a:pt x="421" y="236"/>
                  </a:cubicBezTo>
                  <a:lnTo>
                    <a:pt x="82" y="2"/>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82" name="Freeform 57"/>
            <p:cNvSpPr>
              <a:spLocks noEditPoints="1"/>
            </p:cNvSpPr>
            <p:nvPr/>
          </p:nvSpPr>
          <p:spPr bwMode="auto">
            <a:xfrm flipH="1" flipV="1">
              <a:off x="966141" y="-28432"/>
              <a:ext cx="453134" cy="220029"/>
            </a:xfrm>
            <a:custGeom>
              <a:avLst/>
              <a:gdLst>
                <a:gd name="T0" fmla="*/ 1 w 324"/>
                <a:gd name="T1" fmla="*/ 157 h 157"/>
                <a:gd name="T2" fmla="*/ 0 w 324"/>
                <a:gd name="T3" fmla="*/ 157 h 157"/>
                <a:gd name="T4" fmla="*/ 1 w 324"/>
                <a:gd name="T5" fmla="*/ 156 h 157"/>
                <a:gd name="T6" fmla="*/ 267 w 324"/>
                <a:gd name="T7" fmla="*/ 0 h 157"/>
                <a:gd name="T8" fmla="*/ 268 w 324"/>
                <a:gd name="T9" fmla="*/ 0 h 157"/>
                <a:gd name="T10" fmla="*/ 268 w 324"/>
                <a:gd name="T11" fmla="*/ 0 h 157"/>
                <a:gd name="T12" fmla="*/ 323 w 324"/>
                <a:gd name="T13" fmla="*/ 98 h 157"/>
                <a:gd name="T14" fmla="*/ 323 w 324"/>
                <a:gd name="T15" fmla="*/ 99 h 157"/>
                <a:gd name="T16" fmla="*/ 323 w 324"/>
                <a:gd name="T17" fmla="*/ 99 h 157"/>
                <a:gd name="T18" fmla="*/ 1 w 324"/>
                <a:gd name="T19" fmla="*/ 157 h 157"/>
                <a:gd name="T20" fmla="*/ 1 w 324"/>
                <a:gd name="T21" fmla="*/ 157 h 157"/>
                <a:gd name="T22" fmla="*/ 267 w 324"/>
                <a:gd name="T23" fmla="*/ 2 h 157"/>
                <a:gd name="T24" fmla="*/ 6 w 324"/>
                <a:gd name="T25" fmla="*/ 154 h 157"/>
                <a:gd name="T26" fmla="*/ 321 w 324"/>
                <a:gd name="T27" fmla="*/ 98 h 157"/>
                <a:gd name="T28" fmla="*/ 267 w 324"/>
                <a:gd name="T29" fmla="*/ 2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4" h="157">
                  <a:moveTo>
                    <a:pt x="1" y="157"/>
                  </a:moveTo>
                  <a:cubicBezTo>
                    <a:pt x="1" y="157"/>
                    <a:pt x="1" y="157"/>
                    <a:pt x="0" y="157"/>
                  </a:cubicBezTo>
                  <a:cubicBezTo>
                    <a:pt x="0" y="156"/>
                    <a:pt x="0" y="156"/>
                    <a:pt x="1" y="156"/>
                  </a:cubicBezTo>
                  <a:cubicBezTo>
                    <a:pt x="267" y="0"/>
                    <a:pt x="267" y="0"/>
                    <a:pt x="267" y="0"/>
                  </a:cubicBezTo>
                  <a:cubicBezTo>
                    <a:pt x="267" y="0"/>
                    <a:pt x="267" y="0"/>
                    <a:pt x="268" y="0"/>
                  </a:cubicBezTo>
                  <a:cubicBezTo>
                    <a:pt x="268" y="0"/>
                    <a:pt x="268" y="0"/>
                    <a:pt x="268" y="0"/>
                  </a:cubicBezTo>
                  <a:cubicBezTo>
                    <a:pt x="323" y="98"/>
                    <a:pt x="323" y="98"/>
                    <a:pt x="323" y="98"/>
                  </a:cubicBezTo>
                  <a:cubicBezTo>
                    <a:pt x="323" y="98"/>
                    <a:pt x="324" y="99"/>
                    <a:pt x="323" y="99"/>
                  </a:cubicBezTo>
                  <a:cubicBezTo>
                    <a:pt x="323" y="99"/>
                    <a:pt x="323" y="99"/>
                    <a:pt x="323" y="99"/>
                  </a:cubicBezTo>
                  <a:cubicBezTo>
                    <a:pt x="1" y="157"/>
                    <a:pt x="1" y="157"/>
                    <a:pt x="1" y="157"/>
                  </a:cubicBezTo>
                  <a:cubicBezTo>
                    <a:pt x="1" y="157"/>
                    <a:pt x="1" y="157"/>
                    <a:pt x="1" y="157"/>
                  </a:cubicBezTo>
                  <a:close/>
                  <a:moveTo>
                    <a:pt x="267" y="2"/>
                  </a:moveTo>
                  <a:cubicBezTo>
                    <a:pt x="6" y="154"/>
                    <a:pt x="6" y="154"/>
                    <a:pt x="6" y="154"/>
                  </a:cubicBezTo>
                  <a:cubicBezTo>
                    <a:pt x="321" y="98"/>
                    <a:pt x="321" y="98"/>
                    <a:pt x="321" y="98"/>
                  </a:cubicBezTo>
                  <a:lnTo>
                    <a:pt x="267" y="2"/>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83" name="Freeform 58"/>
            <p:cNvSpPr>
              <a:spLocks noEditPoints="1"/>
            </p:cNvSpPr>
            <p:nvPr/>
          </p:nvSpPr>
          <p:spPr bwMode="auto">
            <a:xfrm flipH="1" flipV="1">
              <a:off x="813771" y="52871"/>
              <a:ext cx="231968" cy="184779"/>
            </a:xfrm>
            <a:custGeom>
              <a:avLst/>
              <a:gdLst>
                <a:gd name="T0" fmla="*/ 56 w 166"/>
                <a:gd name="T1" fmla="*/ 132 h 132"/>
                <a:gd name="T2" fmla="*/ 55 w 166"/>
                <a:gd name="T3" fmla="*/ 132 h 132"/>
                <a:gd name="T4" fmla="*/ 55 w 166"/>
                <a:gd name="T5" fmla="*/ 132 h 132"/>
                <a:gd name="T6" fmla="*/ 0 w 166"/>
                <a:gd name="T7" fmla="*/ 34 h 132"/>
                <a:gd name="T8" fmla="*/ 0 w 166"/>
                <a:gd name="T9" fmla="*/ 33 h 132"/>
                <a:gd name="T10" fmla="*/ 0 w 166"/>
                <a:gd name="T11" fmla="*/ 33 h 132"/>
                <a:gd name="T12" fmla="*/ 165 w 166"/>
                <a:gd name="T13" fmla="*/ 0 h 132"/>
                <a:gd name="T14" fmla="*/ 166 w 166"/>
                <a:gd name="T15" fmla="*/ 0 h 132"/>
                <a:gd name="T16" fmla="*/ 166 w 166"/>
                <a:gd name="T17" fmla="*/ 1 h 132"/>
                <a:gd name="T18" fmla="*/ 56 w 166"/>
                <a:gd name="T19" fmla="*/ 132 h 132"/>
                <a:gd name="T20" fmla="*/ 56 w 166"/>
                <a:gd name="T21" fmla="*/ 132 h 132"/>
                <a:gd name="T22" fmla="*/ 2 w 166"/>
                <a:gd name="T23" fmla="*/ 34 h 132"/>
                <a:gd name="T24" fmla="*/ 56 w 166"/>
                <a:gd name="T25" fmla="*/ 130 h 132"/>
                <a:gd name="T26" fmla="*/ 162 w 166"/>
                <a:gd name="T27" fmla="*/ 2 h 132"/>
                <a:gd name="T28" fmla="*/ 2 w 166"/>
                <a:gd name="T29" fmla="*/ 34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6" h="132">
                  <a:moveTo>
                    <a:pt x="56" y="132"/>
                  </a:moveTo>
                  <a:cubicBezTo>
                    <a:pt x="56" y="132"/>
                    <a:pt x="55" y="132"/>
                    <a:pt x="55" y="132"/>
                  </a:cubicBezTo>
                  <a:cubicBezTo>
                    <a:pt x="55" y="132"/>
                    <a:pt x="55" y="132"/>
                    <a:pt x="55" y="132"/>
                  </a:cubicBezTo>
                  <a:cubicBezTo>
                    <a:pt x="0" y="34"/>
                    <a:pt x="0" y="34"/>
                    <a:pt x="0" y="34"/>
                  </a:cubicBezTo>
                  <a:cubicBezTo>
                    <a:pt x="0" y="34"/>
                    <a:pt x="0" y="33"/>
                    <a:pt x="0" y="33"/>
                  </a:cubicBezTo>
                  <a:cubicBezTo>
                    <a:pt x="0" y="33"/>
                    <a:pt x="0" y="33"/>
                    <a:pt x="0" y="33"/>
                  </a:cubicBezTo>
                  <a:cubicBezTo>
                    <a:pt x="165" y="0"/>
                    <a:pt x="165" y="0"/>
                    <a:pt x="165" y="0"/>
                  </a:cubicBezTo>
                  <a:cubicBezTo>
                    <a:pt x="165" y="0"/>
                    <a:pt x="165" y="0"/>
                    <a:pt x="166" y="0"/>
                  </a:cubicBezTo>
                  <a:cubicBezTo>
                    <a:pt x="166" y="1"/>
                    <a:pt x="166" y="1"/>
                    <a:pt x="166" y="1"/>
                  </a:cubicBezTo>
                  <a:cubicBezTo>
                    <a:pt x="56" y="132"/>
                    <a:pt x="56" y="132"/>
                    <a:pt x="56" y="132"/>
                  </a:cubicBezTo>
                  <a:cubicBezTo>
                    <a:pt x="56" y="132"/>
                    <a:pt x="56" y="132"/>
                    <a:pt x="56" y="132"/>
                  </a:cubicBezTo>
                  <a:close/>
                  <a:moveTo>
                    <a:pt x="2" y="34"/>
                  </a:moveTo>
                  <a:cubicBezTo>
                    <a:pt x="56" y="130"/>
                    <a:pt x="56" y="130"/>
                    <a:pt x="56" y="130"/>
                  </a:cubicBezTo>
                  <a:cubicBezTo>
                    <a:pt x="162" y="2"/>
                    <a:pt x="162" y="2"/>
                    <a:pt x="162" y="2"/>
                  </a:cubicBezTo>
                  <a:lnTo>
                    <a:pt x="2" y="34"/>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84" name="Freeform 59"/>
            <p:cNvSpPr/>
            <p:nvPr/>
          </p:nvSpPr>
          <p:spPr bwMode="auto">
            <a:xfrm flipH="1" flipV="1">
              <a:off x="244653" y="977899"/>
              <a:ext cx="73912" cy="282000"/>
            </a:xfrm>
            <a:custGeom>
              <a:avLst/>
              <a:gdLst>
                <a:gd name="T0" fmla="*/ 1 w 53"/>
                <a:gd name="T1" fmla="*/ 201 h 201"/>
                <a:gd name="T2" fmla="*/ 0 w 53"/>
                <a:gd name="T3" fmla="*/ 201 h 201"/>
                <a:gd name="T4" fmla="*/ 0 w 53"/>
                <a:gd name="T5" fmla="*/ 200 h 201"/>
                <a:gd name="T6" fmla="*/ 51 w 53"/>
                <a:gd name="T7" fmla="*/ 1 h 201"/>
                <a:gd name="T8" fmla="*/ 52 w 53"/>
                <a:gd name="T9" fmla="*/ 1 h 201"/>
                <a:gd name="T10" fmla="*/ 53 w 53"/>
                <a:gd name="T11" fmla="*/ 2 h 201"/>
                <a:gd name="T12" fmla="*/ 1 w 53"/>
                <a:gd name="T13" fmla="*/ 201 h 201"/>
                <a:gd name="T14" fmla="*/ 1 w 53"/>
                <a:gd name="T15" fmla="*/ 201 h 2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201">
                  <a:moveTo>
                    <a:pt x="1" y="201"/>
                  </a:moveTo>
                  <a:cubicBezTo>
                    <a:pt x="0" y="201"/>
                    <a:pt x="0" y="201"/>
                    <a:pt x="0" y="201"/>
                  </a:cubicBezTo>
                  <a:cubicBezTo>
                    <a:pt x="0" y="201"/>
                    <a:pt x="0" y="201"/>
                    <a:pt x="0" y="200"/>
                  </a:cubicBezTo>
                  <a:cubicBezTo>
                    <a:pt x="51" y="1"/>
                    <a:pt x="51" y="1"/>
                    <a:pt x="51" y="1"/>
                  </a:cubicBezTo>
                  <a:cubicBezTo>
                    <a:pt x="51" y="1"/>
                    <a:pt x="52" y="0"/>
                    <a:pt x="52" y="1"/>
                  </a:cubicBezTo>
                  <a:cubicBezTo>
                    <a:pt x="53" y="1"/>
                    <a:pt x="53" y="1"/>
                    <a:pt x="53" y="2"/>
                  </a:cubicBezTo>
                  <a:cubicBezTo>
                    <a:pt x="1" y="201"/>
                    <a:pt x="1" y="201"/>
                    <a:pt x="1" y="201"/>
                  </a:cubicBezTo>
                  <a:cubicBezTo>
                    <a:pt x="1" y="201"/>
                    <a:pt x="1" y="201"/>
                    <a:pt x="1" y="201"/>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85" name="Freeform 60"/>
            <p:cNvSpPr>
              <a:spLocks noEditPoints="1"/>
            </p:cNvSpPr>
            <p:nvPr/>
          </p:nvSpPr>
          <p:spPr bwMode="auto">
            <a:xfrm flipH="1" flipV="1">
              <a:off x="-58952" y="977899"/>
              <a:ext cx="377516" cy="280295"/>
            </a:xfrm>
            <a:custGeom>
              <a:avLst/>
              <a:gdLst>
                <a:gd name="T0" fmla="*/ 1 w 270"/>
                <a:gd name="T1" fmla="*/ 200 h 200"/>
                <a:gd name="T2" fmla="*/ 0 w 270"/>
                <a:gd name="T3" fmla="*/ 200 h 200"/>
                <a:gd name="T4" fmla="*/ 0 w 270"/>
                <a:gd name="T5" fmla="*/ 199 h 200"/>
                <a:gd name="T6" fmla="*/ 51 w 270"/>
                <a:gd name="T7" fmla="*/ 0 h 200"/>
                <a:gd name="T8" fmla="*/ 52 w 270"/>
                <a:gd name="T9" fmla="*/ 0 h 200"/>
                <a:gd name="T10" fmla="*/ 52 w 270"/>
                <a:gd name="T11" fmla="*/ 0 h 200"/>
                <a:gd name="T12" fmla="*/ 269 w 270"/>
                <a:gd name="T13" fmla="*/ 65 h 200"/>
                <a:gd name="T14" fmla="*/ 270 w 270"/>
                <a:gd name="T15" fmla="*/ 66 h 200"/>
                <a:gd name="T16" fmla="*/ 270 w 270"/>
                <a:gd name="T17" fmla="*/ 67 h 200"/>
                <a:gd name="T18" fmla="*/ 1 w 270"/>
                <a:gd name="T19" fmla="*/ 200 h 200"/>
                <a:gd name="T20" fmla="*/ 1 w 270"/>
                <a:gd name="T21" fmla="*/ 200 h 200"/>
                <a:gd name="T22" fmla="*/ 53 w 270"/>
                <a:gd name="T23" fmla="*/ 2 h 200"/>
                <a:gd name="T24" fmla="*/ 2 w 270"/>
                <a:gd name="T25" fmla="*/ 198 h 200"/>
                <a:gd name="T26" fmla="*/ 267 w 270"/>
                <a:gd name="T27" fmla="*/ 66 h 200"/>
                <a:gd name="T28" fmla="*/ 53 w 270"/>
                <a:gd name="T29" fmla="*/ 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0" h="200">
                  <a:moveTo>
                    <a:pt x="1" y="200"/>
                  </a:moveTo>
                  <a:cubicBezTo>
                    <a:pt x="0" y="200"/>
                    <a:pt x="0" y="200"/>
                    <a:pt x="0" y="200"/>
                  </a:cubicBezTo>
                  <a:cubicBezTo>
                    <a:pt x="0" y="200"/>
                    <a:pt x="0" y="199"/>
                    <a:pt x="0" y="199"/>
                  </a:cubicBezTo>
                  <a:cubicBezTo>
                    <a:pt x="51" y="0"/>
                    <a:pt x="51" y="0"/>
                    <a:pt x="51" y="0"/>
                  </a:cubicBezTo>
                  <a:cubicBezTo>
                    <a:pt x="51" y="0"/>
                    <a:pt x="52" y="0"/>
                    <a:pt x="52" y="0"/>
                  </a:cubicBezTo>
                  <a:cubicBezTo>
                    <a:pt x="52" y="0"/>
                    <a:pt x="52" y="0"/>
                    <a:pt x="52" y="0"/>
                  </a:cubicBezTo>
                  <a:cubicBezTo>
                    <a:pt x="269" y="65"/>
                    <a:pt x="269" y="65"/>
                    <a:pt x="269" y="65"/>
                  </a:cubicBezTo>
                  <a:cubicBezTo>
                    <a:pt x="270" y="65"/>
                    <a:pt x="270" y="65"/>
                    <a:pt x="270" y="66"/>
                  </a:cubicBezTo>
                  <a:cubicBezTo>
                    <a:pt x="270" y="66"/>
                    <a:pt x="270" y="66"/>
                    <a:pt x="270" y="67"/>
                  </a:cubicBezTo>
                  <a:cubicBezTo>
                    <a:pt x="1" y="200"/>
                    <a:pt x="1" y="200"/>
                    <a:pt x="1" y="200"/>
                  </a:cubicBezTo>
                  <a:cubicBezTo>
                    <a:pt x="1" y="200"/>
                    <a:pt x="1" y="200"/>
                    <a:pt x="1" y="200"/>
                  </a:cubicBezTo>
                  <a:close/>
                  <a:moveTo>
                    <a:pt x="53" y="2"/>
                  </a:moveTo>
                  <a:cubicBezTo>
                    <a:pt x="2" y="198"/>
                    <a:pt x="2" y="198"/>
                    <a:pt x="2" y="198"/>
                  </a:cubicBezTo>
                  <a:cubicBezTo>
                    <a:pt x="267" y="66"/>
                    <a:pt x="267" y="66"/>
                    <a:pt x="267" y="66"/>
                  </a:cubicBezTo>
                  <a:lnTo>
                    <a:pt x="53" y="2"/>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86" name="Freeform 61"/>
            <p:cNvSpPr>
              <a:spLocks noEditPoints="1"/>
            </p:cNvSpPr>
            <p:nvPr/>
          </p:nvSpPr>
          <p:spPr bwMode="auto">
            <a:xfrm flipH="1" flipV="1">
              <a:off x="-123198" y="623125"/>
              <a:ext cx="441763" cy="357617"/>
            </a:xfrm>
            <a:custGeom>
              <a:avLst/>
              <a:gdLst>
                <a:gd name="T0" fmla="*/ 77 w 316"/>
                <a:gd name="T1" fmla="*/ 255 h 255"/>
                <a:gd name="T2" fmla="*/ 76 w 316"/>
                <a:gd name="T3" fmla="*/ 254 h 255"/>
                <a:gd name="T4" fmla="*/ 0 w 316"/>
                <a:gd name="T5" fmla="*/ 2 h 255"/>
                <a:gd name="T6" fmla="*/ 0 w 316"/>
                <a:gd name="T7" fmla="*/ 1 h 255"/>
                <a:gd name="T8" fmla="*/ 1 w 316"/>
                <a:gd name="T9" fmla="*/ 1 h 255"/>
                <a:gd name="T10" fmla="*/ 316 w 316"/>
                <a:gd name="T11" fmla="*/ 226 h 255"/>
                <a:gd name="T12" fmla="*/ 316 w 316"/>
                <a:gd name="T13" fmla="*/ 227 h 255"/>
                <a:gd name="T14" fmla="*/ 316 w 316"/>
                <a:gd name="T15" fmla="*/ 227 h 255"/>
                <a:gd name="T16" fmla="*/ 77 w 316"/>
                <a:gd name="T17" fmla="*/ 255 h 255"/>
                <a:gd name="T18" fmla="*/ 77 w 316"/>
                <a:gd name="T19" fmla="*/ 255 h 255"/>
                <a:gd name="T20" fmla="*/ 2 w 316"/>
                <a:gd name="T21" fmla="*/ 4 h 255"/>
                <a:gd name="T22" fmla="*/ 78 w 316"/>
                <a:gd name="T23" fmla="*/ 253 h 255"/>
                <a:gd name="T24" fmla="*/ 313 w 316"/>
                <a:gd name="T25" fmla="*/ 226 h 255"/>
                <a:gd name="T26" fmla="*/ 2 w 316"/>
                <a:gd name="T27" fmla="*/ 4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6" h="255">
                  <a:moveTo>
                    <a:pt x="77" y="255"/>
                  </a:moveTo>
                  <a:cubicBezTo>
                    <a:pt x="77" y="255"/>
                    <a:pt x="76" y="255"/>
                    <a:pt x="76" y="254"/>
                  </a:cubicBezTo>
                  <a:cubicBezTo>
                    <a:pt x="0" y="2"/>
                    <a:pt x="0" y="2"/>
                    <a:pt x="0" y="2"/>
                  </a:cubicBezTo>
                  <a:cubicBezTo>
                    <a:pt x="0" y="1"/>
                    <a:pt x="0" y="1"/>
                    <a:pt x="0" y="1"/>
                  </a:cubicBezTo>
                  <a:cubicBezTo>
                    <a:pt x="0" y="0"/>
                    <a:pt x="1" y="0"/>
                    <a:pt x="1" y="1"/>
                  </a:cubicBezTo>
                  <a:cubicBezTo>
                    <a:pt x="316" y="226"/>
                    <a:pt x="316" y="226"/>
                    <a:pt x="316" y="226"/>
                  </a:cubicBezTo>
                  <a:cubicBezTo>
                    <a:pt x="316" y="226"/>
                    <a:pt x="316" y="226"/>
                    <a:pt x="316" y="227"/>
                  </a:cubicBezTo>
                  <a:cubicBezTo>
                    <a:pt x="316" y="227"/>
                    <a:pt x="316" y="227"/>
                    <a:pt x="316" y="227"/>
                  </a:cubicBezTo>
                  <a:cubicBezTo>
                    <a:pt x="77" y="255"/>
                    <a:pt x="77" y="255"/>
                    <a:pt x="77" y="255"/>
                  </a:cubicBezTo>
                  <a:cubicBezTo>
                    <a:pt x="77" y="255"/>
                    <a:pt x="77" y="255"/>
                    <a:pt x="77" y="255"/>
                  </a:cubicBezTo>
                  <a:close/>
                  <a:moveTo>
                    <a:pt x="2" y="4"/>
                  </a:moveTo>
                  <a:cubicBezTo>
                    <a:pt x="78" y="253"/>
                    <a:pt x="78" y="253"/>
                    <a:pt x="78" y="253"/>
                  </a:cubicBezTo>
                  <a:cubicBezTo>
                    <a:pt x="313" y="226"/>
                    <a:pt x="313" y="226"/>
                    <a:pt x="313" y="226"/>
                  </a:cubicBezTo>
                  <a:lnTo>
                    <a:pt x="2" y="4"/>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87" name="Freeform 62"/>
            <p:cNvSpPr>
              <a:spLocks noEditPoints="1"/>
            </p:cNvSpPr>
            <p:nvPr/>
          </p:nvSpPr>
          <p:spPr bwMode="auto">
            <a:xfrm flipH="1" flipV="1">
              <a:off x="-123198" y="662355"/>
              <a:ext cx="441763" cy="504871"/>
            </a:xfrm>
            <a:custGeom>
              <a:avLst/>
              <a:gdLst>
                <a:gd name="T0" fmla="*/ 315 w 316"/>
                <a:gd name="T1" fmla="*/ 360 h 360"/>
                <a:gd name="T2" fmla="*/ 315 w 316"/>
                <a:gd name="T3" fmla="*/ 360 h 360"/>
                <a:gd name="T4" fmla="*/ 0 w 316"/>
                <a:gd name="T5" fmla="*/ 135 h 360"/>
                <a:gd name="T6" fmla="*/ 0 w 316"/>
                <a:gd name="T7" fmla="*/ 134 h 360"/>
                <a:gd name="T8" fmla="*/ 0 w 316"/>
                <a:gd name="T9" fmla="*/ 134 h 360"/>
                <a:gd name="T10" fmla="*/ 269 w 316"/>
                <a:gd name="T11" fmla="*/ 0 h 360"/>
                <a:gd name="T12" fmla="*/ 270 w 316"/>
                <a:gd name="T13" fmla="*/ 0 h 360"/>
                <a:gd name="T14" fmla="*/ 270 w 316"/>
                <a:gd name="T15" fmla="*/ 1 h 360"/>
                <a:gd name="T16" fmla="*/ 316 w 316"/>
                <a:gd name="T17" fmla="*/ 359 h 360"/>
                <a:gd name="T18" fmla="*/ 316 w 316"/>
                <a:gd name="T19" fmla="*/ 360 h 360"/>
                <a:gd name="T20" fmla="*/ 315 w 316"/>
                <a:gd name="T21" fmla="*/ 360 h 360"/>
                <a:gd name="T22" fmla="*/ 2 w 316"/>
                <a:gd name="T23" fmla="*/ 135 h 360"/>
                <a:gd name="T24" fmla="*/ 314 w 316"/>
                <a:gd name="T25" fmla="*/ 357 h 360"/>
                <a:gd name="T26" fmla="*/ 268 w 316"/>
                <a:gd name="T27" fmla="*/ 2 h 360"/>
                <a:gd name="T28" fmla="*/ 2 w 316"/>
                <a:gd name="T29" fmla="*/ 135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6" h="360">
                  <a:moveTo>
                    <a:pt x="315" y="360"/>
                  </a:moveTo>
                  <a:cubicBezTo>
                    <a:pt x="315" y="360"/>
                    <a:pt x="315" y="360"/>
                    <a:pt x="315" y="360"/>
                  </a:cubicBezTo>
                  <a:cubicBezTo>
                    <a:pt x="0" y="135"/>
                    <a:pt x="0" y="135"/>
                    <a:pt x="0" y="135"/>
                  </a:cubicBezTo>
                  <a:cubicBezTo>
                    <a:pt x="0" y="135"/>
                    <a:pt x="0" y="135"/>
                    <a:pt x="0" y="134"/>
                  </a:cubicBezTo>
                  <a:cubicBezTo>
                    <a:pt x="0" y="134"/>
                    <a:pt x="0" y="134"/>
                    <a:pt x="0" y="134"/>
                  </a:cubicBezTo>
                  <a:cubicBezTo>
                    <a:pt x="269" y="0"/>
                    <a:pt x="269" y="0"/>
                    <a:pt x="269" y="0"/>
                  </a:cubicBezTo>
                  <a:cubicBezTo>
                    <a:pt x="269" y="0"/>
                    <a:pt x="269" y="0"/>
                    <a:pt x="270" y="0"/>
                  </a:cubicBezTo>
                  <a:cubicBezTo>
                    <a:pt x="270" y="0"/>
                    <a:pt x="270" y="0"/>
                    <a:pt x="270" y="1"/>
                  </a:cubicBezTo>
                  <a:cubicBezTo>
                    <a:pt x="316" y="359"/>
                    <a:pt x="316" y="359"/>
                    <a:pt x="316" y="359"/>
                  </a:cubicBezTo>
                  <a:cubicBezTo>
                    <a:pt x="316" y="360"/>
                    <a:pt x="316" y="360"/>
                    <a:pt x="316" y="360"/>
                  </a:cubicBezTo>
                  <a:cubicBezTo>
                    <a:pt x="316" y="360"/>
                    <a:pt x="316" y="360"/>
                    <a:pt x="315" y="360"/>
                  </a:cubicBezTo>
                  <a:close/>
                  <a:moveTo>
                    <a:pt x="2" y="135"/>
                  </a:moveTo>
                  <a:cubicBezTo>
                    <a:pt x="314" y="357"/>
                    <a:pt x="314" y="357"/>
                    <a:pt x="314" y="357"/>
                  </a:cubicBezTo>
                  <a:cubicBezTo>
                    <a:pt x="268" y="2"/>
                    <a:pt x="268" y="2"/>
                    <a:pt x="268" y="2"/>
                  </a:cubicBezTo>
                  <a:lnTo>
                    <a:pt x="2" y="135"/>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88" name="Freeform 63"/>
            <p:cNvSpPr>
              <a:spLocks noEditPoints="1"/>
            </p:cNvSpPr>
            <p:nvPr/>
          </p:nvSpPr>
          <p:spPr bwMode="auto">
            <a:xfrm flipH="1" flipV="1">
              <a:off x="195758" y="375238"/>
              <a:ext cx="246182" cy="250730"/>
            </a:xfrm>
            <a:custGeom>
              <a:avLst/>
              <a:gdLst>
                <a:gd name="T0" fmla="*/ 1 w 176"/>
                <a:gd name="T1" fmla="*/ 179 h 179"/>
                <a:gd name="T2" fmla="*/ 1 w 176"/>
                <a:gd name="T3" fmla="*/ 178 h 179"/>
                <a:gd name="T4" fmla="*/ 1 w 176"/>
                <a:gd name="T5" fmla="*/ 177 h 179"/>
                <a:gd name="T6" fmla="*/ 164 w 176"/>
                <a:gd name="T7" fmla="*/ 0 h 179"/>
                <a:gd name="T8" fmla="*/ 165 w 176"/>
                <a:gd name="T9" fmla="*/ 0 h 179"/>
                <a:gd name="T10" fmla="*/ 166 w 176"/>
                <a:gd name="T11" fmla="*/ 1 h 179"/>
                <a:gd name="T12" fmla="*/ 176 w 176"/>
                <a:gd name="T13" fmla="*/ 47 h 179"/>
                <a:gd name="T14" fmla="*/ 175 w 176"/>
                <a:gd name="T15" fmla="*/ 48 h 179"/>
                <a:gd name="T16" fmla="*/ 2 w 176"/>
                <a:gd name="T17" fmla="*/ 179 h 179"/>
                <a:gd name="T18" fmla="*/ 1 w 176"/>
                <a:gd name="T19" fmla="*/ 179 h 179"/>
                <a:gd name="T20" fmla="*/ 165 w 176"/>
                <a:gd name="T21" fmla="*/ 3 h 179"/>
                <a:gd name="T22" fmla="*/ 9 w 176"/>
                <a:gd name="T23" fmla="*/ 171 h 179"/>
                <a:gd name="T24" fmla="*/ 174 w 176"/>
                <a:gd name="T25" fmla="*/ 47 h 179"/>
                <a:gd name="T26" fmla="*/ 165 w 176"/>
                <a:gd name="T27" fmla="*/ 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6" h="179">
                  <a:moveTo>
                    <a:pt x="1" y="179"/>
                  </a:moveTo>
                  <a:cubicBezTo>
                    <a:pt x="1" y="179"/>
                    <a:pt x="1" y="179"/>
                    <a:pt x="1" y="178"/>
                  </a:cubicBezTo>
                  <a:cubicBezTo>
                    <a:pt x="0" y="178"/>
                    <a:pt x="0" y="177"/>
                    <a:pt x="1" y="177"/>
                  </a:cubicBezTo>
                  <a:cubicBezTo>
                    <a:pt x="164" y="0"/>
                    <a:pt x="164" y="0"/>
                    <a:pt x="164" y="0"/>
                  </a:cubicBezTo>
                  <a:cubicBezTo>
                    <a:pt x="165" y="0"/>
                    <a:pt x="165" y="0"/>
                    <a:pt x="165" y="0"/>
                  </a:cubicBezTo>
                  <a:cubicBezTo>
                    <a:pt x="166" y="0"/>
                    <a:pt x="166" y="0"/>
                    <a:pt x="166" y="1"/>
                  </a:cubicBezTo>
                  <a:cubicBezTo>
                    <a:pt x="176" y="47"/>
                    <a:pt x="176" y="47"/>
                    <a:pt x="176" y="47"/>
                  </a:cubicBezTo>
                  <a:cubicBezTo>
                    <a:pt x="176" y="48"/>
                    <a:pt x="176" y="48"/>
                    <a:pt x="175" y="48"/>
                  </a:cubicBezTo>
                  <a:cubicBezTo>
                    <a:pt x="2" y="179"/>
                    <a:pt x="2" y="179"/>
                    <a:pt x="2" y="179"/>
                  </a:cubicBezTo>
                  <a:cubicBezTo>
                    <a:pt x="2" y="179"/>
                    <a:pt x="1" y="179"/>
                    <a:pt x="1" y="179"/>
                  </a:cubicBezTo>
                  <a:close/>
                  <a:moveTo>
                    <a:pt x="165" y="3"/>
                  </a:moveTo>
                  <a:cubicBezTo>
                    <a:pt x="9" y="171"/>
                    <a:pt x="9" y="171"/>
                    <a:pt x="9" y="171"/>
                  </a:cubicBezTo>
                  <a:cubicBezTo>
                    <a:pt x="174" y="47"/>
                    <a:pt x="174" y="47"/>
                    <a:pt x="174" y="47"/>
                  </a:cubicBezTo>
                  <a:lnTo>
                    <a:pt x="165" y="3"/>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89" name="Freeform 64"/>
            <p:cNvSpPr>
              <a:spLocks noEditPoints="1"/>
            </p:cNvSpPr>
            <p:nvPr/>
          </p:nvSpPr>
          <p:spPr bwMode="auto">
            <a:xfrm flipH="1" flipV="1">
              <a:off x="43387" y="375238"/>
              <a:ext cx="398553" cy="186484"/>
            </a:xfrm>
            <a:custGeom>
              <a:avLst/>
              <a:gdLst>
                <a:gd name="T0" fmla="*/ 1 w 285"/>
                <a:gd name="T1" fmla="*/ 133 h 133"/>
                <a:gd name="T2" fmla="*/ 0 w 285"/>
                <a:gd name="T3" fmla="*/ 132 h 133"/>
                <a:gd name="T4" fmla="*/ 1 w 285"/>
                <a:gd name="T5" fmla="*/ 131 h 133"/>
                <a:gd name="T6" fmla="*/ 174 w 285"/>
                <a:gd name="T7" fmla="*/ 1 h 133"/>
                <a:gd name="T8" fmla="*/ 175 w 285"/>
                <a:gd name="T9" fmla="*/ 1 h 133"/>
                <a:gd name="T10" fmla="*/ 285 w 285"/>
                <a:gd name="T11" fmla="*/ 83 h 133"/>
                <a:gd name="T12" fmla="*/ 285 w 285"/>
                <a:gd name="T13" fmla="*/ 84 h 133"/>
                <a:gd name="T14" fmla="*/ 284 w 285"/>
                <a:gd name="T15" fmla="*/ 85 h 133"/>
                <a:gd name="T16" fmla="*/ 1 w 285"/>
                <a:gd name="T17" fmla="*/ 133 h 133"/>
                <a:gd name="T18" fmla="*/ 1 w 285"/>
                <a:gd name="T19" fmla="*/ 133 h 133"/>
                <a:gd name="T20" fmla="*/ 175 w 285"/>
                <a:gd name="T21" fmla="*/ 3 h 133"/>
                <a:gd name="T22" fmla="*/ 5 w 285"/>
                <a:gd name="T23" fmla="*/ 130 h 133"/>
                <a:gd name="T24" fmla="*/ 282 w 285"/>
                <a:gd name="T25" fmla="*/ 83 h 133"/>
                <a:gd name="T26" fmla="*/ 175 w 285"/>
                <a:gd name="T27" fmla="*/ 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 h="133">
                  <a:moveTo>
                    <a:pt x="1" y="133"/>
                  </a:moveTo>
                  <a:cubicBezTo>
                    <a:pt x="1" y="133"/>
                    <a:pt x="0" y="132"/>
                    <a:pt x="0" y="132"/>
                  </a:cubicBezTo>
                  <a:cubicBezTo>
                    <a:pt x="0" y="132"/>
                    <a:pt x="0" y="131"/>
                    <a:pt x="1" y="131"/>
                  </a:cubicBezTo>
                  <a:cubicBezTo>
                    <a:pt x="174" y="1"/>
                    <a:pt x="174" y="1"/>
                    <a:pt x="174" y="1"/>
                  </a:cubicBezTo>
                  <a:cubicBezTo>
                    <a:pt x="174" y="0"/>
                    <a:pt x="175" y="0"/>
                    <a:pt x="175" y="1"/>
                  </a:cubicBezTo>
                  <a:cubicBezTo>
                    <a:pt x="285" y="83"/>
                    <a:pt x="285" y="83"/>
                    <a:pt x="285" y="83"/>
                  </a:cubicBezTo>
                  <a:cubicBezTo>
                    <a:pt x="285" y="83"/>
                    <a:pt x="285" y="84"/>
                    <a:pt x="285" y="84"/>
                  </a:cubicBezTo>
                  <a:cubicBezTo>
                    <a:pt x="285" y="84"/>
                    <a:pt x="285" y="85"/>
                    <a:pt x="284" y="85"/>
                  </a:cubicBezTo>
                  <a:cubicBezTo>
                    <a:pt x="1" y="133"/>
                    <a:pt x="1" y="133"/>
                    <a:pt x="1" y="133"/>
                  </a:cubicBezTo>
                  <a:cubicBezTo>
                    <a:pt x="1" y="133"/>
                    <a:pt x="1" y="133"/>
                    <a:pt x="1" y="133"/>
                  </a:cubicBezTo>
                  <a:close/>
                  <a:moveTo>
                    <a:pt x="175" y="3"/>
                  </a:moveTo>
                  <a:cubicBezTo>
                    <a:pt x="5" y="130"/>
                    <a:pt x="5" y="130"/>
                    <a:pt x="5" y="130"/>
                  </a:cubicBezTo>
                  <a:cubicBezTo>
                    <a:pt x="282" y="83"/>
                    <a:pt x="282" y="83"/>
                    <a:pt x="282" y="83"/>
                  </a:cubicBezTo>
                  <a:lnTo>
                    <a:pt x="175" y="3"/>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0" name="Freeform 65"/>
            <p:cNvSpPr>
              <a:spLocks noEditPoints="1"/>
            </p:cNvSpPr>
            <p:nvPr/>
          </p:nvSpPr>
          <p:spPr bwMode="auto">
            <a:xfrm flipH="1" flipV="1">
              <a:off x="43387" y="27855"/>
              <a:ext cx="398553" cy="417315"/>
            </a:xfrm>
            <a:custGeom>
              <a:avLst/>
              <a:gdLst>
                <a:gd name="T0" fmla="*/ 268 w 285"/>
                <a:gd name="T1" fmla="*/ 298 h 298"/>
                <a:gd name="T2" fmla="*/ 267 w 285"/>
                <a:gd name="T3" fmla="*/ 297 h 298"/>
                <a:gd name="T4" fmla="*/ 1 w 285"/>
                <a:gd name="T5" fmla="*/ 49 h 298"/>
                <a:gd name="T6" fmla="*/ 0 w 285"/>
                <a:gd name="T7" fmla="*/ 49 h 298"/>
                <a:gd name="T8" fmla="*/ 1 w 285"/>
                <a:gd name="T9" fmla="*/ 48 h 298"/>
                <a:gd name="T10" fmla="*/ 284 w 285"/>
                <a:gd name="T11" fmla="*/ 0 h 298"/>
                <a:gd name="T12" fmla="*/ 285 w 285"/>
                <a:gd name="T13" fmla="*/ 0 h 298"/>
                <a:gd name="T14" fmla="*/ 285 w 285"/>
                <a:gd name="T15" fmla="*/ 1 h 298"/>
                <a:gd name="T16" fmla="*/ 269 w 285"/>
                <a:gd name="T17" fmla="*/ 297 h 298"/>
                <a:gd name="T18" fmla="*/ 268 w 285"/>
                <a:gd name="T19" fmla="*/ 298 h 298"/>
                <a:gd name="T20" fmla="*/ 268 w 285"/>
                <a:gd name="T21" fmla="*/ 298 h 298"/>
                <a:gd name="T22" fmla="*/ 3 w 285"/>
                <a:gd name="T23" fmla="*/ 49 h 298"/>
                <a:gd name="T24" fmla="*/ 267 w 285"/>
                <a:gd name="T25" fmla="*/ 295 h 298"/>
                <a:gd name="T26" fmla="*/ 283 w 285"/>
                <a:gd name="T27" fmla="*/ 2 h 298"/>
                <a:gd name="T28" fmla="*/ 3 w 285"/>
                <a:gd name="T29" fmla="*/ 4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5" h="298">
                  <a:moveTo>
                    <a:pt x="268" y="298"/>
                  </a:moveTo>
                  <a:cubicBezTo>
                    <a:pt x="268" y="298"/>
                    <a:pt x="267" y="298"/>
                    <a:pt x="267" y="297"/>
                  </a:cubicBezTo>
                  <a:cubicBezTo>
                    <a:pt x="1" y="49"/>
                    <a:pt x="1" y="49"/>
                    <a:pt x="1" y="49"/>
                  </a:cubicBezTo>
                  <a:cubicBezTo>
                    <a:pt x="0" y="49"/>
                    <a:pt x="0" y="49"/>
                    <a:pt x="0" y="49"/>
                  </a:cubicBezTo>
                  <a:cubicBezTo>
                    <a:pt x="0" y="48"/>
                    <a:pt x="1" y="48"/>
                    <a:pt x="1" y="48"/>
                  </a:cubicBezTo>
                  <a:cubicBezTo>
                    <a:pt x="284" y="0"/>
                    <a:pt x="284" y="0"/>
                    <a:pt x="284" y="0"/>
                  </a:cubicBezTo>
                  <a:cubicBezTo>
                    <a:pt x="284" y="0"/>
                    <a:pt x="285" y="0"/>
                    <a:pt x="285" y="0"/>
                  </a:cubicBezTo>
                  <a:cubicBezTo>
                    <a:pt x="285" y="0"/>
                    <a:pt x="285" y="1"/>
                    <a:pt x="285" y="1"/>
                  </a:cubicBezTo>
                  <a:cubicBezTo>
                    <a:pt x="269" y="297"/>
                    <a:pt x="269" y="297"/>
                    <a:pt x="269" y="297"/>
                  </a:cubicBezTo>
                  <a:cubicBezTo>
                    <a:pt x="269" y="297"/>
                    <a:pt x="269" y="297"/>
                    <a:pt x="268" y="298"/>
                  </a:cubicBezTo>
                  <a:cubicBezTo>
                    <a:pt x="268" y="298"/>
                    <a:pt x="268" y="298"/>
                    <a:pt x="268" y="298"/>
                  </a:cubicBezTo>
                  <a:close/>
                  <a:moveTo>
                    <a:pt x="3" y="49"/>
                  </a:moveTo>
                  <a:cubicBezTo>
                    <a:pt x="267" y="295"/>
                    <a:pt x="267" y="295"/>
                    <a:pt x="267" y="295"/>
                  </a:cubicBezTo>
                  <a:cubicBezTo>
                    <a:pt x="283" y="2"/>
                    <a:pt x="283" y="2"/>
                    <a:pt x="283" y="2"/>
                  </a:cubicBezTo>
                  <a:lnTo>
                    <a:pt x="3" y="49"/>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1" name="Freeform 69"/>
            <p:cNvSpPr>
              <a:spLocks noEditPoints="1"/>
            </p:cNvSpPr>
            <p:nvPr/>
          </p:nvSpPr>
          <p:spPr bwMode="auto">
            <a:xfrm flipH="1" flipV="1">
              <a:off x="511871" y="52871"/>
              <a:ext cx="457113" cy="186484"/>
            </a:xfrm>
            <a:custGeom>
              <a:avLst/>
              <a:gdLst>
                <a:gd name="T0" fmla="*/ 1 w 327"/>
                <a:gd name="T1" fmla="*/ 133 h 133"/>
                <a:gd name="T2" fmla="*/ 0 w 327"/>
                <a:gd name="T3" fmla="*/ 133 h 133"/>
                <a:gd name="T4" fmla="*/ 0 w 327"/>
                <a:gd name="T5" fmla="*/ 132 h 133"/>
                <a:gd name="T6" fmla="*/ 109 w 327"/>
                <a:gd name="T7" fmla="*/ 1 h 133"/>
                <a:gd name="T8" fmla="*/ 110 w 327"/>
                <a:gd name="T9" fmla="*/ 1 h 133"/>
                <a:gd name="T10" fmla="*/ 326 w 327"/>
                <a:gd name="T11" fmla="*/ 0 h 133"/>
                <a:gd name="T12" fmla="*/ 326 w 327"/>
                <a:gd name="T13" fmla="*/ 0 h 133"/>
                <a:gd name="T14" fmla="*/ 327 w 327"/>
                <a:gd name="T15" fmla="*/ 1 h 133"/>
                <a:gd name="T16" fmla="*/ 326 w 327"/>
                <a:gd name="T17" fmla="*/ 2 h 133"/>
                <a:gd name="T18" fmla="*/ 1 w 327"/>
                <a:gd name="T19" fmla="*/ 133 h 133"/>
                <a:gd name="T20" fmla="*/ 1 w 327"/>
                <a:gd name="T21" fmla="*/ 133 h 133"/>
                <a:gd name="T22" fmla="*/ 110 w 327"/>
                <a:gd name="T23" fmla="*/ 3 h 133"/>
                <a:gd name="T24" fmla="*/ 4 w 327"/>
                <a:gd name="T25" fmla="*/ 130 h 133"/>
                <a:gd name="T26" fmla="*/ 321 w 327"/>
                <a:gd name="T27" fmla="*/ 2 h 133"/>
                <a:gd name="T28" fmla="*/ 110 w 327"/>
                <a:gd name="T29" fmla="*/ 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7" h="133">
                  <a:moveTo>
                    <a:pt x="1" y="133"/>
                  </a:moveTo>
                  <a:cubicBezTo>
                    <a:pt x="0" y="133"/>
                    <a:pt x="0" y="133"/>
                    <a:pt x="0" y="133"/>
                  </a:cubicBezTo>
                  <a:cubicBezTo>
                    <a:pt x="0" y="133"/>
                    <a:pt x="0" y="132"/>
                    <a:pt x="0" y="132"/>
                  </a:cubicBezTo>
                  <a:cubicBezTo>
                    <a:pt x="109" y="1"/>
                    <a:pt x="109" y="1"/>
                    <a:pt x="109" y="1"/>
                  </a:cubicBezTo>
                  <a:cubicBezTo>
                    <a:pt x="109" y="1"/>
                    <a:pt x="110" y="1"/>
                    <a:pt x="110" y="1"/>
                  </a:cubicBezTo>
                  <a:cubicBezTo>
                    <a:pt x="326" y="0"/>
                    <a:pt x="326" y="0"/>
                    <a:pt x="326" y="0"/>
                  </a:cubicBezTo>
                  <a:cubicBezTo>
                    <a:pt x="326" y="0"/>
                    <a:pt x="326" y="0"/>
                    <a:pt x="326" y="0"/>
                  </a:cubicBezTo>
                  <a:cubicBezTo>
                    <a:pt x="326" y="0"/>
                    <a:pt x="327" y="0"/>
                    <a:pt x="327" y="1"/>
                  </a:cubicBezTo>
                  <a:cubicBezTo>
                    <a:pt x="327" y="1"/>
                    <a:pt x="327" y="2"/>
                    <a:pt x="326" y="2"/>
                  </a:cubicBezTo>
                  <a:cubicBezTo>
                    <a:pt x="1" y="133"/>
                    <a:pt x="1" y="133"/>
                    <a:pt x="1" y="133"/>
                  </a:cubicBezTo>
                  <a:cubicBezTo>
                    <a:pt x="1" y="133"/>
                    <a:pt x="1" y="133"/>
                    <a:pt x="1" y="133"/>
                  </a:cubicBezTo>
                  <a:close/>
                  <a:moveTo>
                    <a:pt x="110" y="3"/>
                  </a:moveTo>
                  <a:cubicBezTo>
                    <a:pt x="4" y="130"/>
                    <a:pt x="4" y="130"/>
                    <a:pt x="4" y="130"/>
                  </a:cubicBezTo>
                  <a:cubicBezTo>
                    <a:pt x="321" y="2"/>
                    <a:pt x="321" y="2"/>
                    <a:pt x="321" y="2"/>
                  </a:cubicBezTo>
                  <a:lnTo>
                    <a:pt x="110" y="3"/>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2" name="Freeform 71"/>
            <p:cNvSpPr>
              <a:spLocks noEditPoints="1"/>
            </p:cNvSpPr>
            <p:nvPr/>
          </p:nvSpPr>
          <p:spPr bwMode="auto">
            <a:xfrm flipH="1" flipV="1">
              <a:off x="439097" y="234807"/>
              <a:ext cx="377516" cy="143274"/>
            </a:xfrm>
            <a:custGeom>
              <a:avLst/>
              <a:gdLst>
                <a:gd name="T0" fmla="*/ 1 w 270"/>
                <a:gd name="T1" fmla="*/ 102 h 102"/>
                <a:gd name="T2" fmla="*/ 0 w 270"/>
                <a:gd name="T3" fmla="*/ 101 h 102"/>
                <a:gd name="T4" fmla="*/ 1 w 270"/>
                <a:gd name="T5" fmla="*/ 100 h 102"/>
                <a:gd name="T6" fmla="*/ 269 w 270"/>
                <a:gd name="T7" fmla="*/ 0 h 102"/>
                <a:gd name="T8" fmla="*/ 270 w 270"/>
                <a:gd name="T9" fmla="*/ 0 h 102"/>
                <a:gd name="T10" fmla="*/ 270 w 270"/>
                <a:gd name="T11" fmla="*/ 1 h 102"/>
                <a:gd name="T12" fmla="*/ 218 w 270"/>
                <a:gd name="T13" fmla="*/ 100 h 102"/>
                <a:gd name="T14" fmla="*/ 217 w 270"/>
                <a:gd name="T15" fmla="*/ 101 h 102"/>
                <a:gd name="T16" fmla="*/ 1 w 270"/>
                <a:gd name="T17" fmla="*/ 102 h 102"/>
                <a:gd name="T18" fmla="*/ 1 w 270"/>
                <a:gd name="T19" fmla="*/ 102 h 102"/>
                <a:gd name="T20" fmla="*/ 267 w 270"/>
                <a:gd name="T21" fmla="*/ 3 h 102"/>
                <a:gd name="T22" fmla="*/ 6 w 270"/>
                <a:gd name="T23" fmla="*/ 100 h 102"/>
                <a:gd name="T24" fmla="*/ 216 w 270"/>
                <a:gd name="T25" fmla="*/ 99 h 102"/>
                <a:gd name="T26" fmla="*/ 267 w 270"/>
                <a:gd name="T27" fmla="*/ 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0" h="102">
                  <a:moveTo>
                    <a:pt x="1" y="102"/>
                  </a:moveTo>
                  <a:cubicBezTo>
                    <a:pt x="0" y="102"/>
                    <a:pt x="0" y="101"/>
                    <a:pt x="0" y="101"/>
                  </a:cubicBezTo>
                  <a:cubicBezTo>
                    <a:pt x="0" y="101"/>
                    <a:pt x="0" y="100"/>
                    <a:pt x="1" y="100"/>
                  </a:cubicBezTo>
                  <a:cubicBezTo>
                    <a:pt x="269" y="0"/>
                    <a:pt x="269" y="0"/>
                    <a:pt x="269" y="0"/>
                  </a:cubicBezTo>
                  <a:cubicBezTo>
                    <a:pt x="269" y="0"/>
                    <a:pt x="270" y="0"/>
                    <a:pt x="270" y="0"/>
                  </a:cubicBezTo>
                  <a:cubicBezTo>
                    <a:pt x="270" y="0"/>
                    <a:pt x="270" y="1"/>
                    <a:pt x="270" y="1"/>
                  </a:cubicBezTo>
                  <a:cubicBezTo>
                    <a:pt x="218" y="100"/>
                    <a:pt x="218" y="100"/>
                    <a:pt x="218" y="100"/>
                  </a:cubicBezTo>
                  <a:cubicBezTo>
                    <a:pt x="218" y="101"/>
                    <a:pt x="217" y="101"/>
                    <a:pt x="217" y="101"/>
                  </a:cubicBezTo>
                  <a:cubicBezTo>
                    <a:pt x="1" y="102"/>
                    <a:pt x="1" y="102"/>
                    <a:pt x="1" y="102"/>
                  </a:cubicBezTo>
                  <a:cubicBezTo>
                    <a:pt x="1" y="102"/>
                    <a:pt x="1" y="102"/>
                    <a:pt x="1" y="102"/>
                  </a:cubicBezTo>
                  <a:close/>
                  <a:moveTo>
                    <a:pt x="267" y="3"/>
                  </a:moveTo>
                  <a:cubicBezTo>
                    <a:pt x="6" y="100"/>
                    <a:pt x="6" y="100"/>
                    <a:pt x="6" y="100"/>
                  </a:cubicBezTo>
                  <a:cubicBezTo>
                    <a:pt x="216" y="99"/>
                    <a:pt x="216" y="99"/>
                    <a:pt x="216" y="99"/>
                  </a:cubicBezTo>
                  <a:lnTo>
                    <a:pt x="267" y="3"/>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3" name="Freeform 72"/>
            <p:cNvSpPr>
              <a:spLocks noEditPoints="1"/>
            </p:cNvSpPr>
            <p:nvPr/>
          </p:nvSpPr>
          <p:spPr bwMode="auto">
            <a:xfrm flipH="1" flipV="1">
              <a:off x="65561" y="-247323"/>
              <a:ext cx="535573" cy="486678"/>
            </a:xfrm>
            <a:custGeom>
              <a:avLst/>
              <a:gdLst>
                <a:gd name="T0" fmla="*/ 1 w 383"/>
                <a:gd name="T1" fmla="*/ 347 h 347"/>
                <a:gd name="T2" fmla="*/ 0 w 383"/>
                <a:gd name="T3" fmla="*/ 347 h 347"/>
                <a:gd name="T4" fmla="*/ 0 w 383"/>
                <a:gd name="T5" fmla="*/ 346 h 347"/>
                <a:gd name="T6" fmla="*/ 62 w 383"/>
                <a:gd name="T7" fmla="*/ 1 h 347"/>
                <a:gd name="T8" fmla="*/ 62 w 383"/>
                <a:gd name="T9" fmla="*/ 0 h 347"/>
                <a:gd name="T10" fmla="*/ 63 w 383"/>
                <a:gd name="T11" fmla="*/ 0 h 347"/>
                <a:gd name="T12" fmla="*/ 382 w 383"/>
                <a:gd name="T13" fmla="*/ 149 h 347"/>
                <a:gd name="T14" fmla="*/ 383 w 383"/>
                <a:gd name="T15" fmla="*/ 150 h 347"/>
                <a:gd name="T16" fmla="*/ 382 w 383"/>
                <a:gd name="T17" fmla="*/ 151 h 347"/>
                <a:gd name="T18" fmla="*/ 1 w 383"/>
                <a:gd name="T19" fmla="*/ 347 h 347"/>
                <a:gd name="T20" fmla="*/ 1 w 383"/>
                <a:gd name="T21" fmla="*/ 347 h 347"/>
                <a:gd name="T22" fmla="*/ 64 w 383"/>
                <a:gd name="T23" fmla="*/ 2 h 347"/>
                <a:gd name="T24" fmla="*/ 2 w 383"/>
                <a:gd name="T25" fmla="*/ 344 h 347"/>
                <a:gd name="T26" fmla="*/ 380 w 383"/>
                <a:gd name="T27" fmla="*/ 150 h 347"/>
                <a:gd name="T28" fmla="*/ 64 w 383"/>
                <a:gd name="T29" fmla="*/ 2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3" h="347">
                  <a:moveTo>
                    <a:pt x="1" y="347"/>
                  </a:moveTo>
                  <a:cubicBezTo>
                    <a:pt x="0" y="347"/>
                    <a:pt x="0" y="347"/>
                    <a:pt x="0" y="347"/>
                  </a:cubicBezTo>
                  <a:cubicBezTo>
                    <a:pt x="0" y="346"/>
                    <a:pt x="0" y="346"/>
                    <a:pt x="0" y="346"/>
                  </a:cubicBezTo>
                  <a:cubicBezTo>
                    <a:pt x="62" y="1"/>
                    <a:pt x="62" y="1"/>
                    <a:pt x="62" y="1"/>
                  </a:cubicBezTo>
                  <a:cubicBezTo>
                    <a:pt x="62" y="1"/>
                    <a:pt x="62" y="0"/>
                    <a:pt x="62" y="0"/>
                  </a:cubicBezTo>
                  <a:cubicBezTo>
                    <a:pt x="63" y="0"/>
                    <a:pt x="63" y="0"/>
                    <a:pt x="63" y="0"/>
                  </a:cubicBezTo>
                  <a:cubicBezTo>
                    <a:pt x="382" y="149"/>
                    <a:pt x="382" y="149"/>
                    <a:pt x="382" y="149"/>
                  </a:cubicBezTo>
                  <a:cubicBezTo>
                    <a:pt x="383" y="149"/>
                    <a:pt x="383" y="149"/>
                    <a:pt x="383" y="150"/>
                  </a:cubicBezTo>
                  <a:cubicBezTo>
                    <a:pt x="383" y="150"/>
                    <a:pt x="383" y="150"/>
                    <a:pt x="382" y="151"/>
                  </a:cubicBezTo>
                  <a:cubicBezTo>
                    <a:pt x="1" y="347"/>
                    <a:pt x="1" y="347"/>
                    <a:pt x="1" y="347"/>
                  </a:cubicBezTo>
                  <a:cubicBezTo>
                    <a:pt x="1" y="347"/>
                    <a:pt x="1" y="347"/>
                    <a:pt x="1" y="347"/>
                  </a:cubicBezTo>
                  <a:close/>
                  <a:moveTo>
                    <a:pt x="64" y="2"/>
                  </a:moveTo>
                  <a:cubicBezTo>
                    <a:pt x="2" y="344"/>
                    <a:pt x="2" y="344"/>
                    <a:pt x="2" y="344"/>
                  </a:cubicBezTo>
                  <a:cubicBezTo>
                    <a:pt x="380" y="150"/>
                    <a:pt x="380" y="150"/>
                    <a:pt x="380" y="150"/>
                  </a:cubicBezTo>
                  <a:lnTo>
                    <a:pt x="64" y="2"/>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4" name="Freeform 73"/>
            <p:cNvSpPr>
              <a:spLocks noEditPoints="1"/>
            </p:cNvSpPr>
            <p:nvPr/>
          </p:nvSpPr>
          <p:spPr bwMode="auto">
            <a:xfrm flipH="1" flipV="1">
              <a:off x="65561" y="27855"/>
              <a:ext cx="449154" cy="350226"/>
            </a:xfrm>
            <a:custGeom>
              <a:avLst/>
              <a:gdLst>
                <a:gd name="T0" fmla="*/ 320 w 321"/>
                <a:gd name="T1" fmla="*/ 250 h 250"/>
                <a:gd name="T2" fmla="*/ 319 w 321"/>
                <a:gd name="T3" fmla="*/ 250 h 250"/>
                <a:gd name="T4" fmla="*/ 0 w 321"/>
                <a:gd name="T5" fmla="*/ 101 h 250"/>
                <a:gd name="T6" fmla="*/ 0 w 321"/>
                <a:gd name="T7" fmla="*/ 100 h 250"/>
                <a:gd name="T8" fmla="*/ 0 w 321"/>
                <a:gd name="T9" fmla="*/ 100 h 250"/>
                <a:gd name="T10" fmla="*/ 52 w 321"/>
                <a:gd name="T11" fmla="*/ 0 h 250"/>
                <a:gd name="T12" fmla="*/ 53 w 321"/>
                <a:gd name="T13" fmla="*/ 0 h 250"/>
                <a:gd name="T14" fmla="*/ 54 w 321"/>
                <a:gd name="T15" fmla="*/ 0 h 250"/>
                <a:gd name="T16" fmla="*/ 320 w 321"/>
                <a:gd name="T17" fmla="*/ 248 h 250"/>
                <a:gd name="T18" fmla="*/ 321 w 321"/>
                <a:gd name="T19" fmla="*/ 249 h 250"/>
                <a:gd name="T20" fmla="*/ 320 w 321"/>
                <a:gd name="T21" fmla="*/ 250 h 250"/>
                <a:gd name="T22" fmla="*/ 2 w 321"/>
                <a:gd name="T23" fmla="*/ 100 h 250"/>
                <a:gd name="T24" fmla="*/ 315 w 321"/>
                <a:gd name="T25" fmla="*/ 245 h 250"/>
                <a:gd name="T26" fmla="*/ 53 w 321"/>
                <a:gd name="T27" fmla="*/ 2 h 250"/>
                <a:gd name="T28" fmla="*/ 2 w 321"/>
                <a:gd name="T29" fmla="*/ 10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1" h="250">
                  <a:moveTo>
                    <a:pt x="320" y="250"/>
                  </a:moveTo>
                  <a:cubicBezTo>
                    <a:pt x="320" y="250"/>
                    <a:pt x="320" y="250"/>
                    <a:pt x="319" y="250"/>
                  </a:cubicBezTo>
                  <a:cubicBezTo>
                    <a:pt x="0" y="101"/>
                    <a:pt x="0" y="101"/>
                    <a:pt x="0" y="101"/>
                  </a:cubicBezTo>
                  <a:cubicBezTo>
                    <a:pt x="0" y="101"/>
                    <a:pt x="0" y="101"/>
                    <a:pt x="0" y="100"/>
                  </a:cubicBezTo>
                  <a:cubicBezTo>
                    <a:pt x="0" y="100"/>
                    <a:pt x="0" y="100"/>
                    <a:pt x="0" y="100"/>
                  </a:cubicBezTo>
                  <a:cubicBezTo>
                    <a:pt x="52" y="0"/>
                    <a:pt x="52" y="0"/>
                    <a:pt x="52" y="0"/>
                  </a:cubicBezTo>
                  <a:cubicBezTo>
                    <a:pt x="53" y="0"/>
                    <a:pt x="53" y="0"/>
                    <a:pt x="53" y="0"/>
                  </a:cubicBezTo>
                  <a:cubicBezTo>
                    <a:pt x="53" y="0"/>
                    <a:pt x="54" y="0"/>
                    <a:pt x="54" y="0"/>
                  </a:cubicBezTo>
                  <a:cubicBezTo>
                    <a:pt x="320" y="248"/>
                    <a:pt x="320" y="248"/>
                    <a:pt x="320" y="248"/>
                  </a:cubicBezTo>
                  <a:cubicBezTo>
                    <a:pt x="321" y="248"/>
                    <a:pt x="321" y="249"/>
                    <a:pt x="321" y="249"/>
                  </a:cubicBezTo>
                  <a:cubicBezTo>
                    <a:pt x="320" y="249"/>
                    <a:pt x="320" y="250"/>
                    <a:pt x="320" y="250"/>
                  </a:cubicBezTo>
                  <a:close/>
                  <a:moveTo>
                    <a:pt x="2" y="100"/>
                  </a:moveTo>
                  <a:cubicBezTo>
                    <a:pt x="315" y="245"/>
                    <a:pt x="315" y="245"/>
                    <a:pt x="315" y="245"/>
                  </a:cubicBezTo>
                  <a:cubicBezTo>
                    <a:pt x="53" y="2"/>
                    <a:pt x="53" y="2"/>
                    <a:pt x="53" y="2"/>
                  </a:cubicBezTo>
                  <a:lnTo>
                    <a:pt x="2" y="100"/>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5" name="Freeform 75"/>
            <p:cNvSpPr/>
            <p:nvPr/>
          </p:nvSpPr>
          <p:spPr bwMode="auto">
            <a:xfrm flipH="1" flipV="1">
              <a:off x="-58952" y="1257057"/>
              <a:ext cx="306448" cy="205815"/>
            </a:xfrm>
            <a:custGeom>
              <a:avLst/>
              <a:gdLst>
                <a:gd name="T0" fmla="*/ 1 w 219"/>
                <a:gd name="T1" fmla="*/ 147 h 147"/>
                <a:gd name="T2" fmla="*/ 0 w 219"/>
                <a:gd name="T3" fmla="*/ 147 h 147"/>
                <a:gd name="T4" fmla="*/ 1 w 219"/>
                <a:gd name="T5" fmla="*/ 146 h 147"/>
                <a:gd name="T6" fmla="*/ 217 w 219"/>
                <a:gd name="T7" fmla="*/ 1 h 147"/>
                <a:gd name="T8" fmla="*/ 219 w 219"/>
                <a:gd name="T9" fmla="*/ 1 h 147"/>
                <a:gd name="T10" fmla="*/ 218 w 219"/>
                <a:gd name="T11" fmla="*/ 2 h 147"/>
                <a:gd name="T12" fmla="*/ 2 w 219"/>
                <a:gd name="T13" fmla="*/ 147 h 147"/>
                <a:gd name="T14" fmla="*/ 1 w 219"/>
                <a:gd name="T15" fmla="*/ 147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9" h="147">
                  <a:moveTo>
                    <a:pt x="1" y="147"/>
                  </a:moveTo>
                  <a:cubicBezTo>
                    <a:pt x="1" y="147"/>
                    <a:pt x="1" y="147"/>
                    <a:pt x="0" y="147"/>
                  </a:cubicBezTo>
                  <a:cubicBezTo>
                    <a:pt x="0" y="147"/>
                    <a:pt x="0" y="146"/>
                    <a:pt x="1" y="146"/>
                  </a:cubicBezTo>
                  <a:cubicBezTo>
                    <a:pt x="217" y="1"/>
                    <a:pt x="217" y="1"/>
                    <a:pt x="217" y="1"/>
                  </a:cubicBezTo>
                  <a:cubicBezTo>
                    <a:pt x="218" y="0"/>
                    <a:pt x="218" y="1"/>
                    <a:pt x="219" y="1"/>
                  </a:cubicBezTo>
                  <a:cubicBezTo>
                    <a:pt x="219" y="1"/>
                    <a:pt x="219" y="2"/>
                    <a:pt x="218" y="2"/>
                  </a:cubicBezTo>
                  <a:cubicBezTo>
                    <a:pt x="2" y="147"/>
                    <a:pt x="2" y="147"/>
                    <a:pt x="2" y="147"/>
                  </a:cubicBezTo>
                  <a:cubicBezTo>
                    <a:pt x="2" y="147"/>
                    <a:pt x="1" y="147"/>
                    <a:pt x="1" y="147"/>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6" name="Freeform 76"/>
            <p:cNvSpPr>
              <a:spLocks noEditPoints="1"/>
            </p:cNvSpPr>
            <p:nvPr/>
          </p:nvSpPr>
          <p:spPr bwMode="auto">
            <a:xfrm flipH="1" flipV="1">
              <a:off x="-58952" y="1164383"/>
              <a:ext cx="306448" cy="297351"/>
            </a:xfrm>
            <a:custGeom>
              <a:avLst/>
              <a:gdLst>
                <a:gd name="T0" fmla="*/ 218 w 219"/>
                <a:gd name="T1" fmla="*/ 212 h 212"/>
                <a:gd name="T2" fmla="*/ 218 w 219"/>
                <a:gd name="T3" fmla="*/ 212 h 212"/>
                <a:gd name="T4" fmla="*/ 1 w 219"/>
                <a:gd name="T5" fmla="*/ 146 h 212"/>
                <a:gd name="T6" fmla="*/ 0 w 219"/>
                <a:gd name="T7" fmla="*/ 146 h 212"/>
                <a:gd name="T8" fmla="*/ 1 w 219"/>
                <a:gd name="T9" fmla="*/ 145 h 212"/>
                <a:gd name="T10" fmla="*/ 217 w 219"/>
                <a:gd name="T11" fmla="*/ 0 h 212"/>
                <a:gd name="T12" fmla="*/ 218 w 219"/>
                <a:gd name="T13" fmla="*/ 0 h 212"/>
                <a:gd name="T14" fmla="*/ 219 w 219"/>
                <a:gd name="T15" fmla="*/ 1 h 212"/>
                <a:gd name="T16" fmla="*/ 219 w 219"/>
                <a:gd name="T17" fmla="*/ 211 h 212"/>
                <a:gd name="T18" fmla="*/ 219 w 219"/>
                <a:gd name="T19" fmla="*/ 212 h 212"/>
                <a:gd name="T20" fmla="*/ 218 w 219"/>
                <a:gd name="T21" fmla="*/ 212 h 212"/>
                <a:gd name="T22" fmla="*/ 3 w 219"/>
                <a:gd name="T23" fmla="*/ 145 h 212"/>
                <a:gd name="T24" fmla="*/ 217 w 219"/>
                <a:gd name="T25" fmla="*/ 210 h 212"/>
                <a:gd name="T26" fmla="*/ 217 w 219"/>
                <a:gd name="T27" fmla="*/ 2 h 212"/>
                <a:gd name="T28" fmla="*/ 3 w 219"/>
                <a:gd name="T29" fmla="*/ 145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9" h="212">
                  <a:moveTo>
                    <a:pt x="218" y="212"/>
                  </a:moveTo>
                  <a:cubicBezTo>
                    <a:pt x="218" y="212"/>
                    <a:pt x="218" y="212"/>
                    <a:pt x="218" y="212"/>
                  </a:cubicBezTo>
                  <a:cubicBezTo>
                    <a:pt x="1" y="146"/>
                    <a:pt x="1" y="146"/>
                    <a:pt x="1" y="146"/>
                  </a:cubicBezTo>
                  <a:cubicBezTo>
                    <a:pt x="1" y="146"/>
                    <a:pt x="0" y="146"/>
                    <a:pt x="0" y="146"/>
                  </a:cubicBezTo>
                  <a:cubicBezTo>
                    <a:pt x="0" y="145"/>
                    <a:pt x="0" y="145"/>
                    <a:pt x="1" y="145"/>
                  </a:cubicBezTo>
                  <a:cubicBezTo>
                    <a:pt x="217" y="0"/>
                    <a:pt x="217" y="0"/>
                    <a:pt x="217" y="0"/>
                  </a:cubicBezTo>
                  <a:cubicBezTo>
                    <a:pt x="218" y="0"/>
                    <a:pt x="218" y="0"/>
                    <a:pt x="218" y="0"/>
                  </a:cubicBezTo>
                  <a:cubicBezTo>
                    <a:pt x="219" y="0"/>
                    <a:pt x="219" y="0"/>
                    <a:pt x="219" y="1"/>
                  </a:cubicBezTo>
                  <a:cubicBezTo>
                    <a:pt x="219" y="211"/>
                    <a:pt x="219" y="211"/>
                    <a:pt x="219" y="211"/>
                  </a:cubicBezTo>
                  <a:cubicBezTo>
                    <a:pt x="219" y="211"/>
                    <a:pt x="219" y="211"/>
                    <a:pt x="219" y="212"/>
                  </a:cubicBezTo>
                  <a:cubicBezTo>
                    <a:pt x="219" y="212"/>
                    <a:pt x="218" y="212"/>
                    <a:pt x="218" y="212"/>
                  </a:cubicBezTo>
                  <a:close/>
                  <a:moveTo>
                    <a:pt x="3" y="145"/>
                  </a:moveTo>
                  <a:cubicBezTo>
                    <a:pt x="217" y="210"/>
                    <a:pt x="217" y="210"/>
                    <a:pt x="217" y="210"/>
                  </a:cubicBezTo>
                  <a:cubicBezTo>
                    <a:pt x="217" y="2"/>
                    <a:pt x="217" y="2"/>
                    <a:pt x="217" y="2"/>
                  </a:cubicBezTo>
                  <a:lnTo>
                    <a:pt x="3" y="145"/>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7" name="Freeform 98"/>
            <p:cNvSpPr/>
            <p:nvPr/>
          </p:nvSpPr>
          <p:spPr bwMode="auto">
            <a:xfrm flipH="1" flipV="1">
              <a:off x="-61794" y="455403"/>
              <a:ext cx="32408" cy="30702"/>
            </a:xfrm>
            <a:custGeom>
              <a:avLst/>
              <a:gdLst>
                <a:gd name="T0" fmla="*/ 11 w 23"/>
                <a:gd name="T1" fmla="*/ 0 h 22"/>
                <a:gd name="T2" fmla="*/ 0 w 23"/>
                <a:gd name="T3" fmla="*/ 11 h 22"/>
                <a:gd name="T4" fmla="*/ 11 w 23"/>
                <a:gd name="T5" fmla="*/ 22 h 22"/>
                <a:gd name="T6" fmla="*/ 22 w 23"/>
                <a:gd name="T7" fmla="*/ 11 h 22"/>
                <a:gd name="T8" fmla="*/ 11 w 23"/>
                <a:gd name="T9" fmla="*/ 0 h 22"/>
              </a:gdLst>
              <a:ahLst/>
              <a:cxnLst>
                <a:cxn ang="0">
                  <a:pos x="T0" y="T1"/>
                </a:cxn>
                <a:cxn ang="0">
                  <a:pos x="T2" y="T3"/>
                </a:cxn>
                <a:cxn ang="0">
                  <a:pos x="T4" y="T5"/>
                </a:cxn>
                <a:cxn ang="0">
                  <a:pos x="T6" y="T7"/>
                </a:cxn>
                <a:cxn ang="0">
                  <a:pos x="T8" y="T9"/>
                </a:cxn>
              </a:cxnLst>
              <a:rect l="0" t="0" r="r" b="b"/>
              <a:pathLst>
                <a:path w="23" h="22">
                  <a:moveTo>
                    <a:pt x="11" y="0"/>
                  </a:moveTo>
                  <a:cubicBezTo>
                    <a:pt x="5" y="0"/>
                    <a:pt x="0" y="5"/>
                    <a:pt x="0" y="11"/>
                  </a:cubicBezTo>
                  <a:cubicBezTo>
                    <a:pt x="0" y="17"/>
                    <a:pt x="5" y="22"/>
                    <a:pt x="11" y="22"/>
                  </a:cubicBezTo>
                  <a:cubicBezTo>
                    <a:pt x="17" y="22"/>
                    <a:pt x="22" y="17"/>
                    <a:pt x="22" y="11"/>
                  </a:cubicBezTo>
                  <a:cubicBezTo>
                    <a:pt x="23" y="5"/>
                    <a:pt x="18" y="0"/>
                    <a:pt x="11" y="0"/>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8" name="Freeform 99"/>
            <p:cNvSpPr>
              <a:spLocks noEditPoints="1"/>
            </p:cNvSpPr>
            <p:nvPr/>
          </p:nvSpPr>
          <p:spPr bwMode="auto">
            <a:xfrm flipH="1" flipV="1">
              <a:off x="-65774" y="449718"/>
              <a:ext cx="40367" cy="42073"/>
            </a:xfrm>
            <a:custGeom>
              <a:avLst/>
              <a:gdLst>
                <a:gd name="T0" fmla="*/ 14 w 29"/>
                <a:gd name="T1" fmla="*/ 4 h 30"/>
                <a:gd name="T2" fmla="*/ 25 w 29"/>
                <a:gd name="T3" fmla="*/ 15 h 30"/>
                <a:gd name="T4" fmla="*/ 14 w 29"/>
                <a:gd name="T5" fmla="*/ 26 h 30"/>
                <a:gd name="T6" fmla="*/ 3 w 29"/>
                <a:gd name="T7" fmla="*/ 15 h 30"/>
                <a:gd name="T8" fmla="*/ 14 w 29"/>
                <a:gd name="T9" fmla="*/ 4 h 30"/>
                <a:gd name="T10" fmla="*/ 15 w 29"/>
                <a:gd name="T11" fmla="*/ 0 h 30"/>
                <a:gd name="T12" fmla="*/ 0 w 29"/>
                <a:gd name="T13" fmla="*/ 15 h 30"/>
                <a:gd name="T14" fmla="*/ 14 w 29"/>
                <a:gd name="T15" fmla="*/ 30 h 30"/>
                <a:gd name="T16" fmla="*/ 29 w 29"/>
                <a:gd name="T17" fmla="*/ 15 h 30"/>
                <a:gd name="T18" fmla="*/ 15 w 29"/>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30">
                  <a:moveTo>
                    <a:pt x="14" y="4"/>
                  </a:moveTo>
                  <a:cubicBezTo>
                    <a:pt x="21" y="4"/>
                    <a:pt x="26" y="9"/>
                    <a:pt x="25" y="15"/>
                  </a:cubicBezTo>
                  <a:cubicBezTo>
                    <a:pt x="25" y="21"/>
                    <a:pt x="20" y="26"/>
                    <a:pt x="14" y="26"/>
                  </a:cubicBezTo>
                  <a:cubicBezTo>
                    <a:pt x="8" y="26"/>
                    <a:pt x="3" y="21"/>
                    <a:pt x="3" y="15"/>
                  </a:cubicBezTo>
                  <a:cubicBezTo>
                    <a:pt x="3" y="9"/>
                    <a:pt x="8" y="4"/>
                    <a:pt x="14" y="4"/>
                  </a:cubicBezTo>
                  <a:moveTo>
                    <a:pt x="15" y="0"/>
                  </a:moveTo>
                  <a:cubicBezTo>
                    <a:pt x="6" y="0"/>
                    <a:pt x="0" y="6"/>
                    <a:pt x="0" y="15"/>
                  </a:cubicBezTo>
                  <a:cubicBezTo>
                    <a:pt x="0" y="23"/>
                    <a:pt x="6" y="29"/>
                    <a:pt x="14" y="30"/>
                  </a:cubicBezTo>
                  <a:cubicBezTo>
                    <a:pt x="23" y="30"/>
                    <a:pt x="29" y="23"/>
                    <a:pt x="29" y="15"/>
                  </a:cubicBezTo>
                  <a:cubicBezTo>
                    <a:pt x="29" y="7"/>
                    <a:pt x="23" y="0"/>
                    <a:pt x="15"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9" name="Freeform 110"/>
            <p:cNvSpPr/>
            <p:nvPr/>
          </p:nvSpPr>
          <p:spPr bwMode="auto">
            <a:xfrm flipH="1" flipV="1">
              <a:off x="1033230" y="179089"/>
              <a:ext cx="23879" cy="23879"/>
            </a:xfrm>
            <a:custGeom>
              <a:avLst/>
              <a:gdLst>
                <a:gd name="T0" fmla="*/ 9 w 17"/>
                <a:gd name="T1" fmla="*/ 0 h 17"/>
                <a:gd name="T2" fmla="*/ 0 w 17"/>
                <a:gd name="T3" fmla="*/ 8 h 17"/>
                <a:gd name="T4" fmla="*/ 8 w 17"/>
                <a:gd name="T5" fmla="*/ 17 h 17"/>
                <a:gd name="T6" fmla="*/ 17 w 17"/>
                <a:gd name="T7" fmla="*/ 9 h 17"/>
                <a:gd name="T8" fmla="*/ 9 w 17"/>
                <a:gd name="T9" fmla="*/ 0 h 17"/>
              </a:gdLst>
              <a:ahLst/>
              <a:cxnLst>
                <a:cxn ang="0">
                  <a:pos x="T0" y="T1"/>
                </a:cxn>
                <a:cxn ang="0">
                  <a:pos x="T2" y="T3"/>
                </a:cxn>
                <a:cxn ang="0">
                  <a:pos x="T4" y="T5"/>
                </a:cxn>
                <a:cxn ang="0">
                  <a:pos x="T6" y="T7"/>
                </a:cxn>
                <a:cxn ang="0">
                  <a:pos x="T8" y="T9"/>
                </a:cxn>
              </a:cxnLst>
              <a:rect l="0" t="0" r="r" b="b"/>
              <a:pathLst>
                <a:path w="17" h="17">
                  <a:moveTo>
                    <a:pt x="9" y="0"/>
                  </a:moveTo>
                  <a:cubicBezTo>
                    <a:pt x="4" y="0"/>
                    <a:pt x="0" y="4"/>
                    <a:pt x="0" y="8"/>
                  </a:cubicBezTo>
                  <a:cubicBezTo>
                    <a:pt x="0" y="13"/>
                    <a:pt x="4" y="17"/>
                    <a:pt x="8" y="17"/>
                  </a:cubicBezTo>
                  <a:cubicBezTo>
                    <a:pt x="13" y="17"/>
                    <a:pt x="17" y="13"/>
                    <a:pt x="17" y="9"/>
                  </a:cubicBezTo>
                  <a:cubicBezTo>
                    <a:pt x="17" y="4"/>
                    <a:pt x="13" y="0"/>
                    <a:pt x="9" y="0"/>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00" name="Freeform 111"/>
            <p:cNvSpPr>
              <a:spLocks noEditPoints="1"/>
            </p:cNvSpPr>
            <p:nvPr/>
          </p:nvSpPr>
          <p:spPr bwMode="auto">
            <a:xfrm flipH="1" flipV="1">
              <a:off x="1027545" y="173403"/>
              <a:ext cx="35250" cy="35250"/>
            </a:xfrm>
            <a:custGeom>
              <a:avLst/>
              <a:gdLst>
                <a:gd name="T0" fmla="*/ 13 w 25"/>
                <a:gd name="T1" fmla="*/ 4 h 25"/>
                <a:gd name="T2" fmla="*/ 21 w 25"/>
                <a:gd name="T3" fmla="*/ 13 h 25"/>
                <a:gd name="T4" fmla="*/ 12 w 25"/>
                <a:gd name="T5" fmla="*/ 21 h 25"/>
                <a:gd name="T6" fmla="*/ 4 w 25"/>
                <a:gd name="T7" fmla="*/ 12 h 25"/>
                <a:gd name="T8" fmla="*/ 13 w 25"/>
                <a:gd name="T9" fmla="*/ 4 h 25"/>
                <a:gd name="T10" fmla="*/ 13 w 25"/>
                <a:gd name="T11" fmla="*/ 0 h 25"/>
                <a:gd name="T12" fmla="*/ 0 w 25"/>
                <a:gd name="T13" fmla="*/ 12 h 25"/>
                <a:gd name="T14" fmla="*/ 12 w 25"/>
                <a:gd name="T15" fmla="*/ 25 h 25"/>
                <a:gd name="T16" fmla="*/ 25 w 25"/>
                <a:gd name="T17" fmla="*/ 13 h 25"/>
                <a:gd name="T18" fmla="*/ 13 w 25"/>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5">
                  <a:moveTo>
                    <a:pt x="13" y="4"/>
                  </a:moveTo>
                  <a:cubicBezTo>
                    <a:pt x="17" y="4"/>
                    <a:pt x="21" y="8"/>
                    <a:pt x="21" y="13"/>
                  </a:cubicBezTo>
                  <a:cubicBezTo>
                    <a:pt x="21" y="17"/>
                    <a:pt x="17" y="21"/>
                    <a:pt x="12" y="21"/>
                  </a:cubicBezTo>
                  <a:cubicBezTo>
                    <a:pt x="8" y="21"/>
                    <a:pt x="4" y="17"/>
                    <a:pt x="4" y="12"/>
                  </a:cubicBezTo>
                  <a:cubicBezTo>
                    <a:pt x="4" y="8"/>
                    <a:pt x="8" y="4"/>
                    <a:pt x="13" y="4"/>
                  </a:cubicBezTo>
                  <a:moveTo>
                    <a:pt x="13" y="0"/>
                  </a:moveTo>
                  <a:cubicBezTo>
                    <a:pt x="6" y="0"/>
                    <a:pt x="0" y="5"/>
                    <a:pt x="0" y="12"/>
                  </a:cubicBezTo>
                  <a:cubicBezTo>
                    <a:pt x="0" y="19"/>
                    <a:pt x="5" y="25"/>
                    <a:pt x="12" y="25"/>
                  </a:cubicBezTo>
                  <a:cubicBezTo>
                    <a:pt x="19" y="25"/>
                    <a:pt x="25" y="20"/>
                    <a:pt x="25" y="13"/>
                  </a:cubicBezTo>
                  <a:cubicBezTo>
                    <a:pt x="25" y="6"/>
                    <a:pt x="20" y="0"/>
                    <a:pt x="13"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01" name="Oval 112"/>
            <p:cNvSpPr>
              <a:spLocks noChangeArrowheads="1"/>
            </p:cNvSpPr>
            <p:nvPr/>
          </p:nvSpPr>
          <p:spPr bwMode="auto">
            <a:xfrm flipH="1" flipV="1">
              <a:off x="310605" y="971077"/>
              <a:ext cx="15351" cy="15351"/>
            </a:xfrm>
            <a:prstGeom prst="ellipse">
              <a:avLst/>
            </a:pr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02" name="Freeform 113"/>
            <p:cNvSpPr>
              <a:spLocks noEditPoints="1"/>
            </p:cNvSpPr>
            <p:nvPr/>
          </p:nvSpPr>
          <p:spPr bwMode="auto">
            <a:xfrm flipH="1" flipV="1">
              <a:off x="304919" y="965391"/>
              <a:ext cx="26722" cy="26722"/>
            </a:xfrm>
            <a:custGeom>
              <a:avLst/>
              <a:gdLst>
                <a:gd name="T0" fmla="*/ 10 w 19"/>
                <a:gd name="T1" fmla="*/ 4 h 19"/>
                <a:gd name="T2" fmla="*/ 15 w 19"/>
                <a:gd name="T3" fmla="*/ 9 h 19"/>
                <a:gd name="T4" fmla="*/ 10 w 19"/>
                <a:gd name="T5" fmla="*/ 15 h 19"/>
                <a:gd name="T6" fmla="*/ 4 w 19"/>
                <a:gd name="T7" fmla="*/ 9 h 19"/>
                <a:gd name="T8" fmla="*/ 10 w 19"/>
                <a:gd name="T9" fmla="*/ 4 h 19"/>
                <a:gd name="T10" fmla="*/ 10 w 19"/>
                <a:gd name="T11" fmla="*/ 0 h 19"/>
                <a:gd name="T12" fmla="*/ 0 w 19"/>
                <a:gd name="T13" fmla="*/ 9 h 19"/>
                <a:gd name="T14" fmla="*/ 10 w 19"/>
                <a:gd name="T15" fmla="*/ 18 h 19"/>
                <a:gd name="T16" fmla="*/ 19 w 19"/>
                <a:gd name="T17" fmla="*/ 9 h 19"/>
                <a:gd name="T18" fmla="*/ 10 w 19"/>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9">
                  <a:moveTo>
                    <a:pt x="10" y="4"/>
                  </a:moveTo>
                  <a:cubicBezTo>
                    <a:pt x="13" y="4"/>
                    <a:pt x="15" y="6"/>
                    <a:pt x="15" y="9"/>
                  </a:cubicBezTo>
                  <a:cubicBezTo>
                    <a:pt x="15" y="12"/>
                    <a:pt x="13" y="15"/>
                    <a:pt x="10" y="15"/>
                  </a:cubicBezTo>
                  <a:cubicBezTo>
                    <a:pt x="7" y="15"/>
                    <a:pt x="4" y="12"/>
                    <a:pt x="4" y="9"/>
                  </a:cubicBezTo>
                  <a:cubicBezTo>
                    <a:pt x="4" y="6"/>
                    <a:pt x="7" y="4"/>
                    <a:pt x="10" y="4"/>
                  </a:cubicBezTo>
                  <a:moveTo>
                    <a:pt x="10" y="0"/>
                  </a:moveTo>
                  <a:cubicBezTo>
                    <a:pt x="5" y="0"/>
                    <a:pt x="0" y="4"/>
                    <a:pt x="0" y="9"/>
                  </a:cubicBezTo>
                  <a:cubicBezTo>
                    <a:pt x="0" y="14"/>
                    <a:pt x="5" y="18"/>
                    <a:pt x="10" y="18"/>
                  </a:cubicBezTo>
                  <a:cubicBezTo>
                    <a:pt x="15" y="19"/>
                    <a:pt x="19" y="14"/>
                    <a:pt x="19" y="9"/>
                  </a:cubicBezTo>
                  <a:cubicBezTo>
                    <a:pt x="19" y="4"/>
                    <a:pt x="15"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03" name="Freeform 114"/>
            <p:cNvSpPr/>
            <p:nvPr/>
          </p:nvSpPr>
          <p:spPr bwMode="auto">
            <a:xfrm flipH="1" flipV="1">
              <a:off x="-139685" y="645867"/>
              <a:ext cx="34682" cy="35250"/>
            </a:xfrm>
            <a:custGeom>
              <a:avLst/>
              <a:gdLst>
                <a:gd name="T0" fmla="*/ 13 w 25"/>
                <a:gd name="T1" fmla="*/ 0 h 25"/>
                <a:gd name="T2" fmla="*/ 0 w 25"/>
                <a:gd name="T3" fmla="*/ 12 h 25"/>
                <a:gd name="T4" fmla="*/ 12 w 25"/>
                <a:gd name="T5" fmla="*/ 25 h 25"/>
                <a:gd name="T6" fmla="*/ 25 w 25"/>
                <a:gd name="T7" fmla="*/ 12 h 25"/>
                <a:gd name="T8" fmla="*/ 13 w 25"/>
                <a:gd name="T9" fmla="*/ 0 h 25"/>
              </a:gdLst>
              <a:ahLst/>
              <a:cxnLst>
                <a:cxn ang="0">
                  <a:pos x="T0" y="T1"/>
                </a:cxn>
                <a:cxn ang="0">
                  <a:pos x="T2" y="T3"/>
                </a:cxn>
                <a:cxn ang="0">
                  <a:pos x="T4" y="T5"/>
                </a:cxn>
                <a:cxn ang="0">
                  <a:pos x="T6" y="T7"/>
                </a:cxn>
                <a:cxn ang="0">
                  <a:pos x="T8" y="T9"/>
                </a:cxn>
              </a:cxnLst>
              <a:rect l="0" t="0" r="r" b="b"/>
              <a:pathLst>
                <a:path w="25" h="25">
                  <a:moveTo>
                    <a:pt x="13" y="0"/>
                  </a:moveTo>
                  <a:cubicBezTo>
                    <a:pt x="6" y="0"/>
                    <a:pt x="0" y="5"/>
                    <a:pt x="0" y="12"/>
                  </a:cubicBezTo>
                  <a:cubicBezTo>
                    <a:pt x="0" y="19"/>
                    <a:pt x="6" y="24"/>
                    <a:pt x="12" y="25"/>
                  </a:cubicBezTo>
                  <a:cubicBezTo>
                    <a:pt x="19" y="25"/>
                    <a:pt x="25" y="19"/>
                    <a:pt x="25" y="12"/>
                  </a:cubicBezTo>
                  <a:cubicBezTo>
                    <a:pt x="25" y="6"/>
                    <a:pt x="19" y="0"/>
                    <a:pt x="13" y="0"/>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04" name="Freeform 116"/>
            <p:cNvSpPr/>
            <p:nvPr/>
          </p:nvSpPr>
          <p:spPr bwMode="auto">
            <a:xfrm flipH="1" flipV="1">
              <a:off x="202581" y="616302"/>
              <a:ext cx="17057" cy="17057"/>
            </a:xfrm>
            <a:custGeom>
              <a:avLst/>
              <a:gdLst>
                <a:gd name="T0" fmla="*/ 6 w 12"/>
                <a:gd name="T1" fmla="*/ 12 h 12"/>
                <a:gd name="T2" fmla="*/ 12 w 12"/>
                <a:gd name="T3" fmla="*/ 6 h 12"/>
                <a:gd name="T4" fmla="*/ 6 w 12"/>
                <a:gd name="T5" fmla="*/ 0 h 12"/>
                <a:gd name="T6" fmla="*/ 0 w 12"/>
                <a:gd name="T7" fmla="*/ 6 h 12"/>
                <a:gd name="T8" fmla="*/ 6 w 12"/>
                <a:gd name="T9" fmla="*/ 12 h 12"/>
              </a:gdLst>
              <a:ahLst/>
              <a:cxnLst>
                <a:cxn ang="0">
                  <a:pos x="T0" y="T1"/>
                </a:cxn>
                <a:cxn ang="0">
                  <a:pos x="T2" y="T3"/>
                </a:cxn>
                <a:cxn ang="0">
                  <a:pos x="T4" y="T5"/>
                </a:cxn>
                <a:cxn ang="0">
                  <a:pos x="T6" y="T7"/>
                </a:cxn>
                <a:cxn ang="0">
                  <a:pos x="T8" y="T9"/>
                </a:cxn>
              </a:cxnLst>
              <a:rect l="0" t="0" r="r" b="b"/>
              <a:pathLst>
                <a:path w="12" h="12">
                  <a:moveTo>
                    <a:pt x="6" y="12"/>
                  </a:moveTo>
                  <a:cubicBezTo>
                    <a:pt x="9" y="12"/>
                    <a:pt x="12" y="9"/>
                    <a:pt x="12" y="6"/>
                  </a:cubicBezTo>
                  <a:cubicBezTo>
                    <a:pt x="12" y="3"/>
                    <a:pt x="9" y="0"/>
                    <a:pt x="6" y="0"/>
                  </a:cubicBezTo>
                  <a:cubicBezTo>
                    <a:pt x="3" y="0"/>
                    <a:pt x="0" y="2"/>
                    <a:pt x="0" y="6"/>
                  </a:cubicBezTo>
                  <a:cubicBezTo>
                    <a:pt x="0" y="9"/>
                    <a:pt x="3" y="12"/>
                    <a:pt x="6" y="12"/>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05" name="Freeform 117"/>
            <p:cNvSpPr>
              <a:spLocks noEditPoints="1"/>
            </p:cNvSpPr>
            <p:nvPr/>
          </p:nvSpPr>
          <p:spPr bwMode="auto">
            <a:xfrm flipH="1" flipV="1">
              <a:off x="196895" y="610617"/>
              <a:ext cx="28428" cy="28428"/>
            </a:xfrm>
            <a:custGeom>
              <a:avLst/>
              <a:gdLst>
                <a:gd name="T0" fmla="*/ 10 w 20"/>
                <a:gd name="T1" fmla="*/ 4 h 20"/>
                <a:gd name="T2" fmla="*/ 16 w 20"/>
                <a:gd name="T3" fmla="*/ 10 h 20"/>
                <a:gd name="T4" fmla="*/ 10 w 20"/>
                <a:gd name="T5" fmla="*/ 16 h 20"/>
                <a:gd name="T6" fmla="*/ 4 w 20"/>
                <a:gd name="T7" fmla="*/ 10 h 20"/>
                <a:gd name="T8" fmla="*/ 10 w 20"/>
                <a:gd name="T9" fmla="*/ 4 h 20"/>
                <a:gd name="T10" fmla="*/ 10 w 20"/>
                <a:gd name="T11" fmla="*/ 0 h 20"/>
                <a:gd name="T12" fmla="*/ 0 w 20"/>
                <a:gd name="T13" fmla="*/ 10 h 20"/>
                <a:gd name="T14" fmla="*/ 10 w 20"/>
                <a:gd name="T15" fmla="*/ 20 h 20"/>
                <a:gd name="T16" fmla="*/ 20 w 20"/>
                <a:gd name="T17" fmla="*/ 10 h 20"/>
                <a:gd name="T18" fmla="*/ 10 w 20"/>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4"/>
                  </a:moveTo>
                  <a:cubicBezTo>
                    <a:pt x="13" y="4"/>
                    <a:pt x="16" y="7"/>
                    <a:pt x="16" y="10"/>
                  </a:cubicBezTo>
                  <a:cubicBezTo>
                    <a:pt x="16" y="13"/>
                    <a:pt x="13" y="16"/>
                    <a:pt x="10" y="16"/>
                  </a:cubicBezTo>
                  <a:cubicBezTo>
                    <a:pt x="7" y="16"/>
                    <a:pt x="4" y="13"/>
                    <a:pt x="4" y="10"/>
                  </a:cubicBezTo>
                  <a:cubicBezTo>
                    <a:pt x="4" y="6"/>
                    <a:pt x="7" y="4"/>
                    <a:pt x="10" y="4"/>
                  </a:cubicBezTo>
                  <a:moveTo>
                    <a:pt x="10" y="0"/>
                  </a:moveTo>
                  <a:cubicBezTo>
                    <a:pt x="5" y="0"/>
                    <a:pt x="0" y="4"/>
                    <a:pt x="0" y="10"/>
                  </a:cubicBezTo>
                  <a:cubicBezTo>
                    <a:pt x="0" y="15"/>
                    <a:pt x="5" y="20"/>
                    <a:pt x="10" y="20"/>
                  </a:cubicBezTo>
                  <a:cubicBezTo>
                    <a:pt x="15" y="20"/>
                    <a:pt x="20" y="15"/>
                    <a:pt x="20" y="10"/>
                  </a:cubicBezTo>
                  <a:cubicBezTo>
                    <a:pt x="20" y="5"/>
                    <a:pt x="16"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06" name="Freeform 118"/>
            <p:cNvSpPr/>
            <p:nvPr/>
          </p:nvSpPr>
          <p:spPr bwMode="auto">
            <a:xfrm flipH="1" flipV="1">
              <a:off x="187230" y="550351"/>
              <a:ext cx="19900" cy="18194"/>
            </a:xfrm>
            <a:custGeom>
              <a:avLst/>
              <a:gdLst>
                <a:gd name="T0" fmla="*/ 7 w 14"/>
                <a:gd name="T1" fmla="*/ 0 h 13"/>
                <a:gd name="T2" fmla="*/ 0 w 14"/>
                <a:gd name="T3" fmla="*/ 6 h 13"/>
                <a:gd name="T4" fmla="*/ 7 w 14"/>
                <a:gd name="T5" fmla="*/ 13 h 13"/>
                <a:gd name="T6" fmla="*/ 14 w 14"/>
                <a:gd name="T7" fmla="*/ 7 h 13"/>
                <a:gd name="T8" fmla="*/ 7 w 14"/>
                <a:gd name="T9" fmla="*/ 0 h 13"/>
              </a:gdLst>
              <a:ahLst/>
              <a:cxnLst>
                <a:cxn ang="0">
                  <a:pos x="T0" y="T1"/>
                </a:cxn>
                <a:cxn ang="0">
                  <a:pos x="T2" y="T3"/>
                </a:cxn>
                <a:cxn ang="0">
                  <a:pos x="T4" y="T5"/>
                </a:cxn>
                <a:cxn ang="0">
                  <a:pos x="T6" y="T7"/>
                </a:cxn>
                <a:cxn ang="0">
                  <a:pos x="T8" y="T9"/>
                </a:cxn>
              </a:cxnLst>
              <a:rect l="0" t="0" r="r" b="b"/>
              <a:pathLst>
                <a:path w="14" h="13">
                  <a:moveTo>
                    <a:pt x="7" y="0"/>
                  </a:moveTo>
                  <a:cubicBezTo>
                    <a:pt x="3" y="0"/>
                    <a:pt x="0" y="3"/>
                    <a:pt x="0" y="6"/>
                  </a:cubicBezTo>
                  <a:cubicBezTo>
                    <a:pt x="0" y="10"/>
                    <a:pt x="3" y="13"/>
                    <a:pt x="7" y="13"/>
                  </a:cubicBezTo>
                  <a:cubicBezTo>
                    <a:pt x="10" y="13"/>
                    <a:pt x="14" y="10"/>
                    <a:pt x="14" y="7"/>
                  </a:cubicBezTo>
                  <a:cubicBezTo>
                    <a:pt x="14" y="3"/>
                    <a:pt x="11" y="0"/>
                    <a:pt x="7" y="0"/>
                  </a:cubicBezTo>
                  <a:close/>
                </a:path>
              </a:pathLst>
            </a:custGeom>
            <a:solidFill>
              <a:srgbClr val="276B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07" name="Freeform 119"/>
            <p:cNvSpPr>
              <a:spLocks noEditPoints="1"/>
            </p:cNvSpPr>
            <p:nvPr/>
          </p:nvSpPr>
          <p:spPr bwMode="auto">
            <a:xfrm flipH="1" flipV="1">
              <a:off x="183250" y="544665"/>
              <a:ext cx="28996" cy="29565"/>
            </a:xfrm>
            <a:custGeom>
              <a:avLst/>
              <a:gdLst>
                <a:gd name="T0" fmla="*/ 11 w 21"/>
                <a:gd name="T1" fmla="*/ 4 h 21"/>
                <a:gd name="T2" fmla="*/ 18 w 21"/>
                <a:gd name="T3" fmla="*/ 11 h 21"/>
                <a:gd name="T4" fmla="*/ 11 w 21"/>
                <a:gd name="T5" fmla="*/ 17 h 21"/>
                <a:gd name="T6" fmla="*/ 4 w 21"/>
                <a:gd name="T7" fmla="*/ 10 h 21"/>
                <a:gd name="T8" fmla="*/ 11 w 21"/>
                <a:gd name="T9" fmla="*/ 4 h 21"/>
                <a:gd name="T10" fmla="*/ 11 w 21"/>
                <a:gd name="T11" fmla="*/ 0 h 21"/>
                <a:gd name="T12" fmla="*/ 0 w 21"/>
                <a:gd name="T13" fmla="*/ 10 h 21"/>
                <a:gd name="T14" fmla="*/ 11 w 21"/>
                <a:gd name="T15" fmla="*/ 21 h 21"/>
                <a:gd name="T16" fmla="*/ 21 w 21"/>
                <a:gd name="T17" fmla="*/ 11 h 21"/>
                <a:gd name="T18" fmla="*/ 11 w 21"/>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1" y="4"/>
                  </a:moveTo>
                  <a:cubicBezTo>
                    <a:pt x="15" y="4"/>
                    <a:pt x="18" y="7"/>
                    <a:pt x="18" y="11"/>
                  </a:cubicBezTo>
                  <a:cubicBezTo>
                    <a:pt x="18" y="14"/>
                    <a:pt x="14" y="17"/>
                    <a:pt x="11" y="17"/>
                  </a:cubicBezTo>
                  <a:cubicBezTo>
                    <a:pt x="7" y="17"/>
                    <a:pt x="4" y="14"/>
                    <a:pt x="4" y="10"/>
                  </a:cubicBezTo>
                  <a:cubicBezTo>
                    <a:pt x="4" y="7"/>
                    <a:pt x="7" y="4"/>
                    <a:pt x="11" y="4"/>
                  </a:cubicBezTo>
                  <a:moveTo>
                    <a:pt x="11" y="0"/>
                  </a:moveTo>
                  <a:cubicBezTo>
                    <a:pt x="5" y="0"/>
                    <a:pt x="0" y="5"/>
                    <a:pt x="0" y="10"/>
                  </a:cubicBezTo>
                  <a:cubicBezTo>
                    <a:pt x="0" y="16"/>
                    <a:pt x="5" y="21"/>
                    <a:pt x="11" y="21"/>
                  </a:cubicBezTo>
                  <a:cubicBezTo>
                    <a:pt x="17" y="21"/>
                    <a:pt x="21" y="16"/>
                    <a:pt x="21" y="11"/>
                  </a:cubicBezTo>
                  <a:cubicBezTo>
                    <a:pt x="21" y="5"/>
                    <a:pt x="17" y="0"/>
                    <a:pt x="11"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08" name="Freeform 120"/>
            <p:cNvSpPr/>
            <p:nvPr/>
          </p:nvSpPr>
          <p:spPr bwMode="auto">
            <a:xfrm flipH="1" flipV="1">
              <a:off x="36565" y="437209"/>
              <a:ext cx="15351" cy="15351"/>
            </a:xfrm>
            <a:custGeom>
              <a:avLst/>
              <a:gdLst>
                <a:gd name="T0" fmla="*/ 5 w 11"/>
                <a:gd name="T1" fmla="*/ 1 h 11"/>
                <a:gd name="T2" fmla="*/ 0 w 11"/>
                <a:gd name="T3" fmla="*/ 6 h 11"/>
                <a:gd name="T4" fmla="*/ 5 w 11"/>
                <a:gd name="T5" fmla="*/ 11 h 11"/>
                <a:gd name="T6" fmla="*/ 11 w 11"/>
                <a:gd name="T7" fmla="*/ 6 h 11"/>
                <a:gd name="T8" fmla="*/ 5 w 11"/>
                <a:gd name="T9" fmla="*/ 1 h 11"/>
              </a:gdLst>
              <a:ahLst/>
              <a:cxnLst>
                <a:cxn ang="0">
                  <a:pos x="T0" y="T1"/>
                </a:cxn>
                <a:cxn ang="0">
                  <a:pos x="T2" y="T3"/>
                </a:cxn>
                <a:cxn ang="0">
                  <a:pos x="T4" y="T5"/>
                </a:cxn>
                <a:cxn ang="0">
                  <a:pos x="T6" y="T7"/>
                </a:cxn>
                <a:cxn ang="0">
                  <a:pos x="T8" y="T9"/>
                </a:cxn>
              </a:cxnLst>
              <a:rect l="0" t="0" r="r" b="b"/>
              <a:pathLst>
                <a:path w="11" h="11">
                  <a:moveTo>
                    <a:pt x="5" y="1"/>
                  </a:moveTo>
                  <a:cubicBezTo>
                    <a:pt x="2" y="0"/>
                    <a:pt x="0" y="3"/>
                    <a:pt x="0" y="6"/>
                  </a:cubicBezTo>
                  <a:cubicBezTo>
                    <a:pt x="0" y="9"/>
                    <a:pt x="2" y="11"/>
                    <a:pt x="5" y="11"/>
                  </a:cubicBezTo>
                  <a:cubicBezTo>
                    <a:pt x="8" y="11"/>
                    <a:pt x="11" y="9"/>
                    <a:pt x="11" y="6"/>
                  </a:cubicBezTo>
                  <a:cubicBezTo>
                    <a:pt x="11" y="3"/>
                    <a:pt x="8" y="1"/>
                    <a:pt x="5" y="1"/>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09" name="Freeform 121"/>
            <p:cNvSpPr>
              <a:spLocks noEditPoints="1"/>
            </p:cNvSpPr>
            <p:nvPr/>
          </p:nvSpPr>
          <p:spPr bwMode="auto">
            <a:xfrm flipH="1" flipV="1">
              <a:off x="32016" y="431524"/>
              <a:ext cx="25585" cy="25016"/>
            </a:xfrm>
            <a:custGeom>
              <a:avLst/>
              <a:gdLst>
                <a:gd name="T0" fmla="*/ 9 w 18"/>
                <a:gd name="T1" fmla="*/ 4 h 18"/>
                <a:gd name="T2" fmla="*/ 15 w 18"/>
                <a:gd name="T3" fmla="*/ 9 h 18"/>
                <a:gd name="T4" fmla="*/ 9 w 18"/>
                <a:gd name="T5" fmla="*/ 14 h 18"/>
                <a:gd name="T6" fmla="*/ 4 w 18"/>
                <a:gd name="T7" fmla="*/ 9 h 18"/>
                <a:gd name="T8" fmla="*/ 9 w 18"/>
                <a:gd name="T9" fmla="*/ 4 h 18"/>
                <a:gd name="T10" fmla="*/ 9 w 18"/>
                <a:gd name="T11" fmla="*/ 0 h 18"/>
                <a:gd name="T12" fmla="*/ 0 w 18"/>
                <a:gd name="T13" fmla="*/ 9 h 18"/>
                <a:gd name="T14" fmla="*/ 9 w 18"/>
                <a:gd name="T15" fmla="*/ 18 h 18"/>
                <a:gd name="T16" fmla="*/ 18 w 18"/>
                <a:gd name="T17" fmla="*/ 9 h 18"/>
                <a:gd name="T18" fmla="*/ 9 w 18"/>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8">
                  <a:moveTo>
                    <a:pt x="9" y="4"/>
                  </a:moveTo>
                  <a:cubicBezTo>
                    <a:pt x="12" y="4"/>
                    <a:pt x="15" y="6"/>
                    <a:pt x="15" y="9"/>
                  </a:cubicBezTo>
                  <a:cubicBezTo>
                    <a:pt x="15" y="12"/>
                    <a:pt x="12" y="14"/>
                    <a:pt x="9" y="14"/>
                  </a:cubicBezTo>
                  <a:cubicBezTo>
                    <a:pt x="6" y="14"/>
                    <a:pt x="4" y="12"/>
                    <a:pt x="4" y="9"/>
                  </a:cubicBezTo>
                  <a:cubicBezTo>
                    <a:pt x="4" y="6"/>
                    <a:pt x="6" y="3"/>
                    <a:pt x="9" y="4"/>
                  </a:cubicBezTo>
                  <a:moveTo>
                    <a:pt x="9" y="0"/>
                  </a:moveTo>
                  <a:cubicBezTo>
                    <a:pt x="4" y="0"/>
                    <a:pt x="0" y="4"/>
                    <a:pt x="0" y="9"/>
                  </a:cubicBezTo>
                  <a:cubicBezTo>
                    <a:pt x="0" y="14"/>
                    <a:pt x="4" y="18"/>
                    <a:pt x="9" y="18"/>
                  </a:cubicBezTo>
                  <a:cubicBezTo>
                    <a:pt x="14" y="18"/>
                    <a:pt x="18" y="14"/>
                    <a:pt x="18" y="9"/>
                  </a:cubicBezTo>
                  <a:cubicBezTo>
                    <a:pt x="18" y="4"/>
                    <a:pt x="14" y="0"/>
                    <a:pt x="9"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0" name="Freeform 126"/>
            <p:cNvSpPr/>
            <p:nvPr/>
          </p:nvSpPr>
          <p:spPr bwMode="auto">
            <a:xfrm flipH="1" flipV="1">
              <a:off x="951928" y="37520"/>
              <a:ext cx="32408" cy="31839"/>
            </a:xfrm>
            <a:custGeom>
              <a:avLst/>
              <a:gdLst>
                <a:gd name="T0" fmla="*/ 12 w 23"/>
                <a:gd name="T1" fmla="*/ 0 h 23"/>
                <a:gd name="T2" fmla="*/ 0 w 23"/>
                <a:gd name="T3" fmla="*/ 11 h 23"/>
                <a:gd name="T4" fmla="*/ 11 w 23"/>
                <a:gd name="T5" fmla="*/ 23 h 23"/>
                <a:gd name="T6" fmla="*/ 23 w 23"/>
                <a:gd name="T7" fmla="*/ 12 h 23"/>
                <a:gd name="T8" fmla="*/ 12 w 23"/>
                <a:gd name="T9" fmla="*/ 0 h 23"/>
              </a:gdLst>
              <a:ahLst/>
              <a:cxnLst>
                <a:cxn ang="0">
                  <a:pos x="T0" y="T1"/>
                </a:cxn>
                <a:cxn ang="0">
                  <a:pos x="T2" y="T3"/>
                </a:cxn>
                <a:cxn ang="0">
                  <a:pos x="T4" y="T5"/>
                </a:cxn>
                <a:cxn ang="0">
                  <a:pos x="T6" y="T7"/>
                </a:cxn>
                <a:cxn ang="0">
                  <a:pos x="T8" y="T9"/>
                </a:cxn>
              </a:cxnLst>
              <a:rect l="0" t="0" r="r" b="b"/>
              <a:pathLst>
                <a:path w="23" h="23">
                  <a:moveTo>
                    <a:pt x="12" y="0"/>
                  </a:moveTo>
                  <a:cubicBezTo>
                    <a:pt x="5" y="0"/>
                    <a:pt x="0" y="5"/>
                    <a:pt x="0" y="11"/>
                  </a:cubicBezTo>
                  <a:cubicBezTo>
                    <a:pt x="0" y="18"/>
                    <a:pt x="5" y="23"/>
                    <a:pt x="11" y="23"/>
                  </a:cubicBezTo>
                  <a:cubicBezTo>
                    <a:pt x="18" y="23"/>
                    <a:pt x="23" y="18"/>
                    <a:pt x="23" y="12"/>
                  </a:cubicBezTo>
                  <a:cubicBezTo>
                    <a:pt x="23" y="5"/>
                    <a:pt x="18" y="0"/>
                    <a:pt x="12" y="0"/>
                  </a:cubicBezTo>
                  <a:close/>
                </a:path>
              </a:pathLst>
            </a:custGeom>
            <a:solidFill>
              <a:srgbClr val="276B9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11" name="Freeform 127"/>
            <p:cNvSpPr>
              <a:spLocks noEditPoints="1"/>
            </p:cNvSpPr>
            <p:nvPr/>
          </p:nvSpPr>
          <p:spPr bwMode="auto">
            <a:xfrm flipH="1" flipV="1">
              <a:off x="946811" y="31835"/>
              <a:ext cx="43210" cy="43210"/>
            </a:xfrm>
            <a:custGeom>
              <a:avLst/>
              <a:gdLst>
                <a:gd name="T0" fmla="*/ 16 w 31"/>
                <a:gd name="T1" fmla="*/ 4 h 31"/>
                <a:gd name="T2" fmla="*/ 27 w 31"/>
                <a:gd name="T3" fmla="*/ 16 h 31"/>
                <a:gd name="T4" fmla="*/ 15 w 31"/>
                <a:gd name="T5" fmla="*/ 27 h 31"/>
                <a:gd name="T6" fmla="*/ 4 w 31"/>
                <a:gd name="T7" fmla="*/ 15 h 31"/>
                <a:gd name="T8" fmla="*/ 16 w 31"/>
                <a:gd name="T9" fmla="*/ 4 h 31"/>
                <a:gd name="T10" fmla="*/ 16 w 31"/>
                <a:gd name="T11" fmla="*/ 0 h 31"/>
                <a:gd name="T12" fmla="*/ 0 w 31"/>
                <a:gd name="T13" fmla="*/ 15 h 31"/>
                <a:gd name="T14" fmla="*/ 15 w 31"/>
                <a:gd name="T15" fmla="*/ 31 h 31"/>
                <a:gd name="T16" fmla="*/ 31 w 31"/>
                <a:gd name="T17" fmla="*/ 16 h 31"/>
                <a:gd name="T18" fmla="*/ 16 w 31"/>
                <a:gd name="T1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1">
                  <a:moveTo>
                    <a:pt x="16" y="4"/>
                  </a:moveTo>
                  <a:cubicBezTo>
                    <a:pt x="22" y="4"/>
                    <a:pt x="27" y="9"/>
                    <a:pt x="27" y="16"/>
                  </a:cubicBezTo>
                  <a:cubicBezTo>
                    <a:pt x="27" y="22"/>
                    <a:pt x="22" y="27"/>
                    <a:pt x="15" y="27"/>
                  </a:cubicBezTo>
                  <a:cubicBezTo>
                    <a:pt x="9" y="27"/>
                    <a:pt x="4" y="22"/>
                    <a:pt x="4" y="15"/>
                  </a:cubicBezTo>
                  <a:cubicBezTo>
                    <a:pt x="4" y="9"/>
                    <a:pt x="9" y="4"/>
                    <a:pt x="16" y="4"/>
                  </a:cubicBezTo>
                  <a:moveTo>
                    <a:pt x="16" y="0"/>
                  </a:moveTo>
                  <a:cubicBezTo>
                    <a:pt x="7" y="0"/>
                    <a:pt x="0" y="7"/>
                    <a:pt x="0" y="15"/>
                  </a:cubicBezTo>
                  <a:cubicBezTo>
                    <a:pt x="0" y="24"/>
                    <a:pt x="7" y="31"/>
                    <a:pt x="15" y="31"/>
                  </a:cubicBezTo>
                  <a:cubicBezTo>
                    <a:pt x="24" y="31"/>
                    <a:pt x="31" y="24"/>
                    <a:pt x="31" y="16"/>
                  </a:cubicBezTo>
                  <a:cubicBezTo>
                    <a:pt x="31" y="7"/>
                    <a:pt x="24" y="0"/>
                    <a:pt x="16"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2" name="Oval 128"/>
            <p:cNvSpPr>
              <a:spLocks noChangeArrowheads="1"/>
            </p:cNvSpPr>
            <p:nvPr/>
          </p:nvSpPr>
          <p:spPr bwMode="auto">
            <a:xfrm flipH="1" flipV="1">
              <a:off x="805242" y="226847"/>
              <a:ext cx="19900" cy="19331"/>
            </a:xfrm>
            <a:prstGeom prst="ellipse">
              <a:avLst/>
            </a:pr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3" name="Freeform 129"/>
            <p:cNvSpPr>
              <a:spLocks noEditPoints="1"/>
            </p:cNvSpPr>
            <p:nvPr/>
          </p:nvSpPr>
          <p:spPr bwMode="auto">
            <a:xfrm flipH="1" flipV="1">
              <a:off x="801262" y="222298"/>
              <a:ext cx="28996" cy="29565"/>
            </a:xfrm>
            <a:custGeom>
              <a:avLst/>
              <a:gdLst>
                <a:gd name="T0" fmla="*/ 11 w 21"/>
                <a:gd name="T1" fmla="*/ 4 h 21"/>
                <a:gd name="T2" fmla="*/ 18 w 21"/>
                <a:gd name="T3" fmla="*/ 11 h 21"/>
                <a:gd name="T4" fmla="*/ 11 w 21"/>
                <a:gd name="T5" fmla="*/ 18 h 21"/>
                <a:gd name="T6" fmla="*/ 4 w 21"/>
                <a:gd name="T7" fmla="*/ 11 h 21"/>
                <a:gd name="T8" fmla="*/ 11 w 21"/>
                <a:gd name="T9" fmla="*/ 4 h 21"/>
                <a:gd name="T10" fmla="*/ 11 w 21"/>
                <a:gd name="T11" fmla="*/ 0 h 21"/>
                <a:gd name="T12" fmla="*/ 0 w 21"/>
                <a:gd name="T13" fmla="*/ 11 h 21"/>
                <a:gd name="T14" fmla="*/ 11 w 21"/>
                <a:gd name="T15" fmla="*/ 21 h 21"/>
                <a:gd name="T16" fmla="*/ 21 w 21"/>
                <a:gd name="T17" fmla="*/ 11 h 21"/>
                <a:gd name="T18" fmla="*/ 11 w 21"/>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1" y="4"/>
                  </a:moveTo>
                  <a:cubicBezTo>
                    <a:pt x="15" y="4"/>
                    <a:pt x="18" y="7"/>
                    <a:pt x="18" y="11"/>
                  </a:cubicBezTo>
                  <a:cubicBezTo>
                    <a:pt x="18" y="15"/>
                    <a:pt x="15" y="18"/>
                    <a:pt x="11" y="18"/>
                  </a:cubicBezTo>
                  <a:cubicBezTo>
                    <a:pt x="7" y="18"/>
                    <a:pt x="4" y="15"/>
                    <a:pt x="4" y="11"/>
                  </a:cubicBezTo>
                  <a:cubicBezTo>
                    <a:pt x="4" y="7"/>
                    <a:pt x="7" y="4"/>
                    <a:pt x="11" y="4"/>
                  </a:cubicBezTo>
                  <a:moveTo>
                    <a:pt x="11" y="0"/>
                  </a:moveTo>
                  <a:cubicBezTo>
                    <a:pt x="5" y="0"/>
                    <a:pt x="0" y="5"/>
                    <a:pt x="0" y="11"/>
                  </a:cubicBezTo>
                  <a:cubicBezTo>
                    <a:pt x="0" y="17"/>
                    <a:pt x="5" y="21"/>
                    <a:pt x="11" y="21"/>
                  </a:cubicBezTo>
                  <a:cubicBezTo>
                    <a:pt x="17" y="21"/>
                    <a:pt x="21" y="17"/>
                    <a:pt x="21" y="11"/>
                  </a:cubicBezTo>
                  <a:cubicBezTo>
                    <a:pt x="21" y="5"/>
                    <a:pt x="17" y="0"/>
                    <a:pt x="11"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4" name="Oval 132"/>
            <p:cNvSpPr>
              <a:spLocks noChangeArrowheads="1"/>
            </p:cNvSpPr>
            <p:nvPr/>
          </p:nvSpPr>
          <p:spPr bwMode="auto">
            <a:xfrm flipH="1" flipV="1">
              <a:off x="497658" y="222298"/>
              <a:ext cx="30702" cy="30702"/>
            </a:xfrm>
            <a:prstGeom prst="ellipse">
              <a:avLst/>
            </a:pr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5" name="Freeform 133"/>
            <p:cNvSpPr>
              <a:spLocks noEditPoints="1"/>
            </p:cNvSpPr>
            <p:nvPr/>
          </p:nvSpPr>
          <p:spPr bwMode="auto">
            <a:xfrm flipH="1" flipV="1">
              <a:off x="491972" y="216613"/>
              <a:ext cx="42073" cy="42073"/>
            </a:xfrm>
            <a:custGeom>
              <a:avLst/>
              <a:gdLst>
                <a:gd name="T0" fmla="*/ 15 w 30"/>
                <a:gd name="T1" fmla="*/ 4 h 30"/>
                <a:gd name="T2" fmla="*/ 26 w 30"/>
                <a:gd name="T3" fmla="*/ 15 h 30"/>
                <a:gd name="T4" fmla="*/ 15 w 30"/>
                <a:gd name="T5" fmla="*/ 26 h 30"/>
                <a:gd name="T6" fmla="*/ 4 w 30"/>
                <a:gd name="T7" fmla="*/ 15 h 30"/>
                <a:gd name="T8" fmla="*/ 15 w 30"/>
                <a:gd name="T9" fmla="*/ 4 h 30"/>
                <a:gd name="T10" fmla="*/ 15 w 30"/>
                <a:gd name="T11" fmla="*/ 0 h 30"/>
                <a:gd name="T12" fmla="*/ 0 w 30"/>
                <a:gd name="T13" fmla="*/ 15 h 30"/>
                <a:gd name="T14" fmla="*/ 15 w 30"/>
                <a:gd name="T15" fmla="*/ 30 h 30"/>
                <a:gd name="T16" fmla="*/ 30 w 30"/>
                <a:gd name="T17" fmla="*/ 15 h 30"/>
                <a:gd name="T18" fmla="*/ 15 w 30"/>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0">
                  <a:moveTo>
                    <a:pt x="15" y="4"/>
                  </a:moveTo>
                  <a:cubicBezTo>
                    <a:pt x="21" y="4"/>
                    <a:pt x="26" y="9"/>
                    <a:pt x="26" y="15"/>
                  </a:cubicBezTo>
                  <a:cubicBezTo>
                    <a:pt x="26" y="21"/>
                    <a:pt x="21" y="26"/>
                    <a:pt x="15" y="26"/>
                  </a:cubicBezTo>
                  <a:cubicBezTo>
                    <a:pt x="9" y="26"/>
                    <a:pt x="4" y="21"/>
                    <a:pt x="4" y="15"/>
                  </a:cubicBezTo>
                  <a:cubicBezTo>
                    <a:pt x="4" y="9"/>
                    <a:pt x="9" y="4"/>
                    <a:pt x="15" y="4"/>
                  </a:cubicBezTo>
                  <a:moveTo>
                    <a:pt x="15" y="0"/>
                  </a:moveTo>
                  <a:cubicBezTo>
                    <a:pt x="7" y="0"/>
                    <a:pt x="0" y="7"/>
                    <a:pt x="0" y="15"/>
                  </a:cubicBezTo>
                  <a:cubicBezTo>
                    <a:pt x="0" y="23"/>
                    <a:pt x="7" y="30"/>
                    <a:pt x="15" y="30"/>
                  </a:cubicBezTo>
                  <a:cubicBezTo>
                    <a:pt x="23" y="30"/>
                    <a:pt x="30" y="23"/>
                    <a:pt x="30" y="15"/>
                  </a:cubicBezTo>
                  <a:cubicBezTo>
                    <a:pt x="30" y="7"/>
                    <a:pt x="23" y="0"/>
                    <a:pt x="15"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6" name="Freeform 134"/>
            <p:cNvSpPr/>
            <p:nvPr/>
          </p:nvSpPr>
          <p:spPr bwMode="auto">
            <a:xfrm flipH="1" flipV="1">
              <a:off x="53052" y="16484"/>
              <a:ext cx="27859" cy="26722"/>
            </a:xfrm>
            <a:custGeom>
              <a:avLst/>
              <a:gdLst>
                <a:gd name="T0" fmla="*/ 10 w 20"/>
                <a:gd name="T1" fmla="*/ 0 h 19"/>
                <a:gd name="T2" fmla="*/ 0 w 20"/>
                <a:gd name="T3" fmla="*/ 10 h 19"/>
                <a:gd name="T4" fmla="*/ 10 w 20"/>
                <a:gd name="T5" fmla="*/ 19 h 19"/>
                <a:gd name="T6" fmla="*/ 19 w 20"/>
                <a:gd name="T7" fmla="*/ 10 h 19"/>
                <a:gd name="T8" fmla="*/ 10 w 20"/>
                <a:gd name="T9" fmla="*/ 0 h 19"/>
              </a:gdLst>
              <a:ahLst/>
              <a:cxnLst>
                <a:cxn ang="0">
                  <a:pos x="T0" y="T1"/>
                </a:cxn>
                <a:cxn ang="0">
                  <a:pos x="T2" y="T3"/>
                </a:cxn>
                <a:cxn ang="0">
                  <a:pos x="T4" y="T5"/>
                </a:cxn>
                <a:cxn ang="0">
                  <a:pos x="T6" y="T7"/>
                </a:cxn>
                <a:cxn ang="0">
                  <a:pos x="T8" y="T9"/>
                </a:cxn>
              </a:cxnLst>
              <a:rect l="0" t="0" r="r" b="b"/>
              <a:pathLst>
                <a:path w="20" h="19">
                  <a:moveTo>
                    <a:pt x="10" y="0"/>
                  </a:moveTo>
                  <a:cubicBezTo>
                    <a:pt x="5" y="0"/>
                    <a:pt x="0" y="4"/>
                    <a:pt x="0" y="10"/>
                  </a:cubicBezTo>
                  <a:cubicBezTo>
                    <a:pt x="0" y="15"/>
                    <a:pt x="4" y="19"/>
                    <a:pt x="10" y="19"/>
                  </a:cubicBezTo>
                  <a:cubicBezTo>
                    <a:pt x="15" y="19"/>
                    <a:pt x="19" y="15"/>
                    <a:pt x="19" y="10"/>
                  </a:cubicBezTo>
                  <a:cubicBezTo>
                    <a:pt x="20" y="4"/>
                    <a:pt x="15" y="0"/>
                    <a:pt x="10" y="0"/>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7" name="Freeform 135"/>
            <p:cNvSpPr>
              <a:spLocks noEditPoints="1"/>
            </p:cNvSpPr>
            <p:nvPr/>
          </p:nvSpPr>
          <p:spPr bwMode="auto">
            <a:xfrm flipH="1" flipV="1">
              <a:off x="49073" y="10798"/>
              <a:ext cx="37524" cy="37524"/>
            </a:xfrm>
            <a:custGeom>
              <a:avLst/>
              <a:gdLst>
                <a:gd name="T0" fmla="*/ 14 w 27"/>
                <a:gd name="T1" fmla="*/ 4 h 27"/>
                <a:gd name="T2" fmla="*/ 23 w 27"/>
                <a:gd name="T3" fmla="*/ 14 h 27"/>
                <a:gd name="T4" fmla="*/ 14 w 27"/>
                <a:gd name="T5" fmla="*/ 23 h 27"/>
                <a:gd name="T6" fmla="*/ 4 w 27"/>
                <a:gd name="T7" fmla="*/ 14 h 27"/>
                <a:gd name="T8" fmla="*/ 14 w 27"/>
                <a:gd name="T9" fmla="*/ 4 h 27"/>
                <a:gd name="T10" fmla="*/ 14 w 27"/>
                <a:gd name="T11" fmla="*/ 0 h 27"/>
                <a:gd name="T12" fmla="*/ 0 w 27"/>
                <a:gd name="T13" fmla="*/ 14 h 27"/>
                <a:gd name="T14" fmla="*/ 14 w 27"/>
                <a:gd name="T15" fmla="*/ 27 h 27"/>
                <a:gd name="T16" fmla="*/ 27 w 27"/>
                <a:gd name="T17" fmla="*/ 14 h 27"/>
                <a:gd name="T18" fmla="*/ 14 w 27"/>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7">
                  <a:moveTo>
                    <a:pt x="14" y="4"/>
                  </a:moveTo>
                  <a:cubicBezTo>
                    <a:pt x="19" y="4"/>
                    <a:pt x="24" y="8"/>
                    <a:pt x="23" y="14"/>
                  </a:cubicBezTo>
                  <a:cubicBezTo>
                    <a:pt x="23" y="19"/>
                    <a:pt x="19" y="23"/>
                    <a:pt x="14" y="23"/>
                  </a:cubicBezTo>
                  <a:cubicBezTo>
                    <a:pt x="8" y="23"/>
                    <a:pt x="4" y="19"/>
                    <a:pt x="4" y="14"/>
                  </a:cubicBezTo>
                  <a:cubicBezTo>
                    <a:pt x="4" y="8"/>
                    <a:pt x="9" y="4"/>
                    <a:pt x="14" y="4"/>
                  </a:cubicBezTo>
                  <a:moveTo>
                    <a:pt x="14" y="0"/>
                  </a:moveTo>
                  <a:cubicBezTo>
                    <a:pt x="6" y="0"/>
                    <a:pt x="0" y="6"/>
                    <a:pt x="0" y="14"/>
                  </a:cubicBezTo>
                  <a:cubicBezTo>
                    <a:pt x="0" y="21"/>
                    <a:pt x="6" y="27"/>
                    <a:pt x="14" y="27"/>
                  </a:cubicBezTo>
                  <a:cubicBezTo>
                    <a:pt x="21" y="27"/>
                    <a:pt x="27" y="21"/>
                    <a:pt x="27" y="14"/>
                  </a:cubicBezTo>
                  <a:cubicBezTo>
                    <a:pt x="27" y="6"/>
                    <a:pt x="21" y="0"/>
                    <a:pt x="14"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8" name="Oval 136"/>
            <p:cNvSpPr>
              <a:spLocks noChangeArrowheads="1"/>
            </p:cNvSpPr>
            <p:nvPr/>
          </p:nvSpPr>
          <p:spPr bwMode="auto">
            <a:xfrm flipH="1" flipV="1">
              <a:off x="430569" y="366709"/>
              <a:ext cx="19900" cy="19900"/>
            </a:xfrm>
            <a:prstGeom prst="ellipse">
              <a:avLst/>
            </a:pr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9" name="Freeform 137"/>
            <p:cNvSpPr>
              <a:spLocks noEditPoints="1"/>
            </p:cNvSpPr>
            <p:nvPr/>
          </p:nvSpPr>
          <p:spPr bwMode="auto">
            <a:xfrm flipH="1" flipV="1">
              <a:off x="424883" y="361024"/>
              <a:ext cx="30702" cy="31271"/>
            </a:xfrm>
            <a:custGeom>
              <a:avLst/>
              <a:gdLst>
                <a:gd name="T0" fmla="*/ 11 w 22"/>
                <a:gd name="T1" fmla="*/ 4 h 22"/>
                <a:gd name="T2" fmla="*/ 18 w 22"/>
                <a:gd name="T3" fmla="*/ 11 h 22"/>
                <a:gd name="T4" fmla="*/ 11 w 22"/>
                <a:gd name="T5" fmla="*/ 18 h 22"/>
                <a:gd name="T6" fmla="*/ 4 w 22"/>
                <a:gd name="T7" fmla="*/ 11 h 22"/>
                <a:gd name="T8" fmla="*/ 11 w 22"/>
                <a:gd name="T9" fmla="*/ 4 h 22"/>
                <a:gd name="T10" fmla="*/ 11 w 22"/>
                <a:gd name="T11" fmla="*/ 0 h 22"/>
                <a:gd name="T12" fmla="*/ 0 w 22"/>
                <a:gd name="T13" fmla="*/ 11 h 22"/>
                <a:gd name="T14" fmla="*/ 11 w 22"/>
                <a:gd name="T15" fmla="*/ 22 h 22"/>
                <a:gd name="T16" fmla="*/ 22 w 22"/>
                <a:gd name="T17" fmla="*/ 11 h 22"/>
                <a:gd name="T18" fmla="*/ 11 w 22"/>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4"/>
                  </a:moveTo>
                  <a:cubicBezTo>
                    <a:pt x="15" y="4"/>
                    <a:pt x="18" y="7"/>
                    <a:pt x="18" y="11"/>
                  </a:cubicBezTo>
                  <a:cubicBezTo>
                    <a:pt x="18" y="15"/>
                    <a:pt x="15" y="18"/>
                    <a:pt x="11" y="18"/>
                  </a:cubicBezTo>
                  <a:cubicBezTo>
                    <a:pt x="7" y="18"/>
                    <a:pt x="4" y="15"/>
                    <a:pt x="4" y="11"/>
                  </a:cubicBezTo>
                  <a:cubicBezTo>
                    <a:pt x="4" y="7"/>
                    <a:pt x="7" y="4"/>
                    <a:pt x="11" y="4"/>
                  </a:cubicBezTo>
                  <a:moveTo>
                    <a:pt x="11" y="0"/>
                  </a:moveTo>
                  <a:cubicBezTo>
                    <a:pt x="5" y="0"/>
                    <a:pt x="0" y="5"/>
                    <a:pt x="0" y="11"/>
                  </a:cubicBezTo>
                  <a:cubicBezTo>
                    <a:pt x="0" y="17"/>
                    <a:pt x="5" y="22"/>
                    <a:pt x="11" y="22"/>
                  </a:cubicBezTo>
                  <a:cubicBezTo>
                    <a:pt x="17" y="22"/>
                    <a:pt x="22" y="17"/>
                    <a:pt x="22" y="11"/>
                  </a:cubicBezTo>
                  <a:cubicBezTo>
                    <a:pt x="22" y="5"/>
                    <a:pt x="17" y="0"/>
                    <a:pt x="11"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20" name="Freeform 138"/>
            <p:cNvSpPr/>
            <p:nvPr/>
          </p:nvSpPr>
          <p:spPr bwMode="auto">
            <a:xfrm flipH="1" flipV="1">
              <a:off x="233282" y="1245686"/>
              <a:ext cx="23879" cy="23879"/>
            </a:xfrm>
            <a:custGeom>
              <a:avLst/>
              <a:gdLst>
                <a:gd name="T0" fmla="*/ 8 w 17"/>
                <a:gd name="T1" fmla="*/ 0 h 17"/>
                <a:gd name="T2" fmla="*/ 0 w 17"/>
                <a:gd name="T3" fmla="*/ 8 h 17"/>
                <a:gd name="T4" fmla="*/ 8 w 17"/>
                <a:gd name="T5" fmla="*/ 17 h 17"/>
                <a:gd name="T6" fmla="*/ 17 w 17"/>
                <a:gd name="T7" fmla="*/ 9 h 17"/>
                <a:gd name="T8" fmla="*/ 8 w 17"/>
                <a:gd name="T9" fmla="*/ 0 h 17"/>
              </a:gdLst>
              <a:ahLst/>
              <a:cxnLst>
                <a:cxn ang="0">
                  <a:pos x="T0" y="T1"/>
                </a:cxn>
                <a:cxn ang="0">
                  <a:pos x="T2" y="T3"/>
                </a:cxn>
                <a:cxn ang="0">
                  <a:pos x="T4" y="T5"/>
                </a:cxn>
                <a:cxn ang="0">
                  <a:pos x="T6" y="T7"/>
                </a:cxn>
                <a:cxn ang="0">
                  <a:pos x="T8" y="T9"/>
                </a:cxn>
              </a:cxnLst>
              <a:rect l="0" t="0" r="r" b="b"/>
              <a:pathLst>
                <a:path w="17" h="17">
                  <a:moveTo>
                    <a:pt x="8" y="0"/>
                  </a:moveTo>
                  <a:cubicBezTo>
                    <a:pt x="4" y="0"/>
                    <a:pt x="0" y="4"/>
                    <a:pt x="0" y="8"/>
                  </a:cubicBezTo>
                  <a:cubicBezTo>
                    <a:pt x="0" y="13"/>
                    <a:pt x="3" y="17"/>
                    <a:pt x="8" y="17"/>
                  </a:cubicBezTo>
                  <a:cubicBezTo>
                    <a:pt x="13" y="17"/>
                    <a:pt x="17" y="13"/>
                    <a:pt x="17" y="9"/>
                  </a:cubicBezTo>
                  <a:cubicBezTo>
                    <a:pt x="17" y="4"/>
                    <a:pt x="13" y="0"/>
                    <a:pt x="8" y="0"/>
                  </a:cubicBezTo>
                  <a:close/>
                </a:path>
              </a:pathLst>
            </a:custGeom>
            <a:solidFill>
              <a:srgbClr val="276B9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21" name="Freeform 139"/>
            <p:cNvSpPr>
              <a:spLocks noEditPoints="1"/>
            </p:cNvSpPr>
            <p:nvPr/>
          </p:nvSpPr>
          <p:spPr bwMode="auto">
            <a:xfrm flipH="1" flipV="1">
              <a:off x="229302" y="1240000"/>
              <a:ext cx="33545" cy="35250"/>
            </a:xfrm>
            <a:custGeom>
              <a:avLst/>
              <a:gdLst>
                <a:gd name="T0" fmla="*/ 12 w 24"/>
                <a:gd name="T1" fmla="*/ 4 h 25"/>
                <a:gd name="T2" fmla="*/ 21 w 24"/>
                <a:gd name="T3" fmla="*/ 13 h 25"/>
                <a:gd name="T4" fmla="*/ 12 w 24"/>
                <a:gd name="T5" fmla="*/ 21 h 25"/>
                <a:gd name="T6" fmla="*/ 4 w 24"/>
                <a:gd name="T7" fmla="*/ 12 h 25"/>
                <a:gd name="T8" fmla="*/ 12 w 24"/>
                <a:gd name="T9" fmla="*/ 4 h 25"/>
                <a:gd name="T10" fmla="*/ 12 w 24"/>
                <a:gd name="T11" fmla="*/ 0 h 25"/>
                <a:gd name="T12" fmla="*/ 0 w 24"/>
                <a:gd name="T13" fmla="*/ 12 h 25"/>
                <a:gd name="T14" fmla="*/ 12 w 24"/>
                <a:gd name="T15" fmla="*/ 25 h 25"/>
                <a:gd name="T16" fmla="*/ 24 w 24"/>
                <a:gd name="T17" fmla="*/ 13 h 25"/>
                <a:gd name="T18" fmla="*/ 12 w 24"/>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5">
                  <a:moveTo>
                    <a:pt x="12" y="4"/>
                  </a:moveTo>
                  <a:cubicBezTo>
                    <a:pt x="17" y="4"/>
                    <a:pt x="21" y="8"/>
                    <a:pt x="21" y="13"/>
                  </a:cubicBezTo>
                  <a:cubicBezTo>
                    <a:pt x="21" y="17"/>
                    <a:pt x="17" y="21"/>
                    <a:pt x="12" y="21"/>
                  </a:cubicBezTo>
                  <a:cubicBezTo>
                    <a:pt x="7" y="21"/>
                    <a:pt x="4" y="17"/>
                    <a:pt x="4" y="12"/>
                  </a:cubicBezTo>
                  <a:cubicBezTo>
                    <a:pt x="4" y="8"/>
                    <a:pt x="8" y="4"/>
                    <a:pt x="12" y="4"/>
                  </a:cubicBezTo>
                  <a:moveTo>
                    <a:pt x="12" y="0"/>
                  </a:moveTo>
                  <a:cubicBezTo>
                    <a:pt x="6" y="0"/>
                    <a:pt x="0" y="6"/>
                    <a:pt x="0" y="12"/>
                  </a:cubicBezTo>
                  <a:cubicBezTo>
                    <a:pt x="0" y="19"/>
                    <a:pt x="5" y="25"/>
                    <a:pt x="12" y="25"/>
                  </a:cubicBezTo>
                  <a:cubicBezTo>
                    <a:pt x="19" y="25"/>
                    <a:pt x="24" y="19"/>
                    <a:pt x="24" y="13"/>
                  </a:cubicBezTo>
                  <a:cubicBezTo>
                    <a:pt x="24" y="6"/>
                    <a:pt x="19" y="0"/>
                    <a:pt x="12"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22" name="Oval 140"/>
            <p:cNvSpPr>
              <a:spLocks noChangeArrowheads="1"/>
            </p:cNvSpPr>
            <p:nvPr/>
          </p:nvSpPr>
          <p:spPr bwMode="auto">
            <a:xfrm flipH="1" flipV="1">
              <a:off x="-65774" y="1157561"/>
              <a:ext cx="17057" cy="16488"/>
            </a:xfrm>
            <a:prstGeom prst="ellipse">
              <a:avLst/>
            </a:prstGeom>
            <a:solidFill>
              <a:srgbClr val="276B9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23" name="Freeform 141"/>
            <p:cNvSpPr>
              <a:spLocks noEditPoints="1"/>
            </p:cNvSpPr>
            <p:nvPr/>
          </p:nvSpPr>
          <p:spPr bwMode="auto">
            <a:xfrm flipH="1" flipV="1">
              <a:off x="-71460" y="1151875"/>
              <a:ext cx="27859" cy="27859"/>
            </a:xfrm>
            <a:custGeom>
              <a:avLst/>
              <a:gdLst>
                <a:gd name="T0" fmla="*/ 10 w 20"/>
                <a:gd name="T1" fmla="*/ 4 h 20"/>
                <a:gd name="T2" fmla="*/ 16 w 20"/>
                <a:gd name="T3" fmla="*/ 10 h 20"/>
                <a:gd name="T4" fmla="*/ 10 w 20"/>
                <a:gd name="T5" fmla="*/ 16 h 20"/>
                <a:gd name="T6" fmla="*/ 4 w 20"/>
                <a:gd name="T7" fmla="*/ 10 h 20"/>
                <a:gd name="T8" fmla="*/ 10 w 20"/>
                <a:gd name="T9" fmla="*/ 4 h 20"/>
                <a:gd name="T10" fmla="*/ 10 w 20"/>
                <a:gd name="T11" fmla="*/ 0 h 20"/>
                <a:gd name="T12" fmla="*/ 0 w 20"/>
                <a:gd name="T13" fmla="*/ 10 h 20"/>
                <a:gd name="T14" fmla="*/ 10 w 20"/>
                <a:gd name="T15" fmla="*/ 20 h 20"/>
                <a:gd name="T16" fmla="*/ 20 w 20"/>
                <a:gd name="T17" fmla="*/ 10 h 20"/>
                <a:gd name="T18" fmla="*/ 10 w 20"/>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4"/>
                  </a:moveTo>
                  <a:cubicBezTo>
                    <a:pt x="14" y="4"/>
                    <a:pt x="16" y="6"/>
                    <a:pt x="16" y="10"/>
                  </a:cubicBezTo>
                  <a:cubicBezTo>
                    <a:pt x="16" y="13"/>
                    <a:pt x="14" y="16"/>
                    <a:pt x="10" y="16"/>
                  </a:cubicBezTo>
                  <a:cubicBezTo>
                    <a:pt x="7" y="16"/>
                    <a:pt x="4" y="13"/>
                    <a:pt x="4" y="10"/>
                  </a:cubicBezTo>
                  <a:cubicBezTo>
                    <a:pt x="4" y="6"/>
                    <a:pt x="7" y="4"/>
                    <a:pt x="10" y="4"/>
                  </a:cubicBezTo>
                  <a:moveTo>
                    <a:pt x="10" y="0"/>
                  </a:moveTo>
                  <a:cubicBezTo>
                    <a:pt x="5" y="0"/>
                    <a:pt x="0" y="4"/>
                    <a:pt x="0" y="10"/>
                  </a:cubicBezTo>
                  <a:cubicBezTo>
                    <a:pt x="0" y="15"/>
                    <a:pt x="5" y="20"/>
                    <a:pt x="10" y="20"/>
                  </a:cubicBezTo>
                  <a:cubicBezTo>
                    <a:pt x="16" y="20"/>
                    <a:pt x="20" y="15"/>
                    <a:pt x="20" y="10"/>
                  </a:cubicBezTo>
                  <a:cubicBezTo>
                    <a:pt x="20" y="4"/>
                    <a:pt x="16"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24" name="Freeform 144"/>
            <p:cNvSpPr/>
            <p:nvPr/>
          </p:nvSpPr>
          <p:spPr bwMode="auto">
            <a:xfrm flipH="1" flipV="1">
              <a:off x="-77145" y="1441835"/>
              <a:ext cx="39230" cy="38093"/>
            </a:xfrm>
            <a:custGeom>
              <a:avLst/>
              <a:gdLst>
                <a:gd name="T0" fmla="*/ 14 w 28"/>
                <a:gd name="T1" fmla="*/ 27 h 27"/>
                <a:gd name="T2" fmla="*/ 28 w 28"/>
                <a:gd name="T3" fmla="*/ 14 h 27"/>
                <a:gd name="T4" fmla="*/ 14 w 28"/>
                <a:gd name="T5" fmla="*/ 0 h 27"/>
                <a:gd name="T6" fmla="*/ 0 w 28"/>
                <a:gd name="T7" fmla="*/ 13 h 27"/>
                <a:gd name="T8" fmla="*/ 14 w 28"/>
                <a:gd name="T9" fmla="*/ 27 h 27"/>
              </a:gdLst>
              <a:ahLst/>
              <a:cxnLst>
                <a:cxn ang="0">
                  <a:pos x="T0" y="T1"/>
                </a:cxn>
                <a:cxn ang="0">
                  <a:pos x="T2" y="T3"/>
                </a:cxn>
                <a:cxn ang="0">
                  <a:pos x="T4" y="T5"/>
                </a:cxn>
                <a:cxn ang="0">
                  <a:pos x="T6" y="T7"/>
                </a:cxn>
                <a:cxn ang="0">
                  <a:pos x="T8" y="T9"/>
                </a:cxn>
              </a:cxnLst>
              <a:rect l="0" t="0" r="r" b="b"/>
              <a:pathLst>
                <a:path w="28" h="27">
                  <a:moveTo>
                    <a:pt x="14" y="27"/>
                  </a:moveTo>
                  <a:cubicBezTo>
                    <a:pt x="21" y="27"/>
                    <a:pt x="27" y="21"/>
                    <a:pt x="28" y="14"/>
                  </a:cubicBezTo>
                  <a:cubicBezTo>
                    <a:pt x="28" y="6"/>
                    <a:pt x="22" y="0"/>
                    <a:pt x="14" y="0"/>
                  </a:cubicBezTo>
                  <a:cubicBezTo>
                    <a:pt x="7" y="0"/>
                    <a:pt x="0" y="6"/>
                    <a:pt x="0" y="13"/>
                  </a:cubicBezTo>
                  <a:cubicBezTo>
                    <a:pt x="0" y="21"/>
                    <a:pt x="6" y="27"/>
                    <a:pt x="14" y="27"/>
                  </a:cubicBezTo>
                  <a:close/>
                </a:path>
              </a:pathLst>
            </a:custGeom>
            <a:solidFill>
              <a:srgbClr val="276B9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25" name="Freeform 145"/>
            <p:cNvSpPr>
              <a:spLocks noEditPoints="1"/>
            </p:cNvSpPr>
            <p:nvPr/>
          </p:nvSpPr>
          <p:spPr bwMode="auto">
            <a:xfrm flipH="1" flipV="1">
              <a:off x="-81125" y="1436718"/>
              <a:ext cx="47758" cy="48895"/>
            </a:xfrm>
            <a:custGeom>
              <a:avLst/>
              <a:gdLst>
                <a:gd name="T0" fmla="*/ 17 w 34"/>
                <a:gd name="T1" fmla="*/ 4 h 35"/>
                <a:gd name="T2" fmla="*/ 31 w 34"/>
                <a:gd name="T3" fmla="*/ 18 h 35"/>
                <a:gd name="T4" fmla="*/ 17 w 34"/>
                <a:gd name="T5" fmla="*/ 31 h 35"/>
                <a:gd name="T6" fmla="*/ 3 w 34"/>
                <a:gd name="T7" fmla="*/ 17 h 35"/>
                <a:gd name="T8" fmla="*/ 17 w 34"/>
                <a:gd name="T9" fmla="*/ 4 h 35"/>
                <a:gd name="T10" fmla="*/ 17 w 34"/>
                <a:gd name="T11" fmla="*/ 0 h 35"/>
                <a:gd name="T12" fmla="*/ 0 w 34"/>
                <a:gd name="T13" fmla="*/ 17 h 35"/>
                <a:gd name="T14" fmla="*/ 17 w 34"/>
                <a:gd name="T15" fmla="*/ 35 h 35"/>
                <a:gd name="T16" fmla="*/ 34 w 34"/>
                <a:gd name="T17" fmla="*/ 18 h 35"/>
                <a:gd name="T18" fmla="*/ 17 w 34"/>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5">
                  <a:moveTo>
                    <a:pt x="17" y="4"/>
                  </a:moveTo>
                  <a:cubicBezTo>
                    <a:pt x="25" y="4"/>
                    <a:pt x="31" y="10"/>
                    <a:pt x="31" y="18"/>
                  </a:cubicBezTo>
                  <a:cubicBezTo>
                    <a:pt x="30" y="25"/>
                    <a:pt x="24" y="31"/>
                    <a:pt x="17" y="31"/>
                  </a:cubicBezTo>
                  <a:cubicBezTo>
                    <a:pt x="9" y="31"/>
                    <a:pt x="3" y="25"/>
                    <a:pt x="3" y="17"/>
                  </a:cubicBezTo>
                  <a:cubicBezTo>
                    <a:pt x="3" y="10"/>
                    <a:pt x="10" y="4"/>
                    <a:pt x="17" y="4"/>
                  </a:cubicBezTo>
                  <a:moveTo>
                    <a:pt x="17" y="0"/>
                  </a:moveTo>
                  <a:cubicBezTo>
                    <a:pt x="8" y="0"/>
                    <a:pt x="0" y="8"/>
                    <a:pt x="0" y="17"/>
                  </a:cubicBezTo>
                  <a:cubicBezTo>
                    <a:pt x="0" y="27"/>
                    <a:pt x="7" y="35"/>
                    <a:pt x="17" y="35"/>
                  </a:cubicBezTo>
                  <a:cubicBezTo>
                    <a:pt x="26" y="35"/>
                    <a:pt x="34" y="27"/>
                    <a:pt x="34" y="18"/>
                  </a:cubicBezTo>
                  <a:cubicBezTo>
                    <a:pt x="34" y="8"/>
                    <a:pt x="27" y="0"/>
                    <a:pt x="17"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426" name="Oval 90"/>
          <p:cNvSpPr>
            <a:spLocks noChangeArrowheads="1"/>
          </p:cNvSpPr>
          <p:nvPr/>
        </p:nvSpPr>
        <p:spPr bwMode="auto">
          <a:xfrm rot="18501497" flipH="1">
            <a:off x="1976810" y="1254301"/>
            <a:ext cx="167041" cy="167041"/>
          </a:xfrm>
          <a:prstGeom prst="ellipse">
            <a:avLst/>
          </a:prstGeom>
          <a:solidFill>
            <a:srgbClr val="276B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27" name="Freeform 91"/>
          <p:cNvSpPr>
            <a:spLocks noEditPoints="1"/>
          </p:cNvSpPr>
          <p:nvPr/>
        </p:nvSpPr>
        <p:spPr bwMode="auto">
          <a:xfrm rot="18501497" flipH="1">
            <a:off x="1949867" y="1231399"/>
            <a:ext cx="220927" cy="212844"/>
          </a:xfrm>
          <a:custGeom>
            <a:avLst/>
            <a:gdLst>
              <a:gd name="T0" fmla="*/ 16 w 33"/>
              <a:gd name="T1" fmla="*/ 3 h 32"/>
              <a:gd name="T2" fmla="*/ 29 w 33"/>
              <a:gd name="T3" fmla="*/ 16 h 32"/>
              <a:gd name="T4" fmla="*/ 16 w 33"/>
              <a:gd name="T5" fmla="*/ 28 h 32"/>
              <a:gd name="T6" fmla="*/ 4 w 33"/>
              <a:gd name="T7" fmla="*/ 16 h 32"/>
              <a:gd name="T8" fmla="*/ 16 w 33"/>
              <a:gd name="T9" fmla="*/ 3 h 32"/>
              <a:gd name="T10" fmla="*/ 16 w 33"/>
              <a:gd name="T11" fmla="*/ 0 h 32"/>
              <a:gd name="T12" fmla="*/ 0 w 33"/>
              <a:gd name="T13" fmla="*/ 16 h 32"/>
              <a:gd name="T14" fmla="*/ 16 w 33"/>
              <a:gd name="T15" fmla="*/ 32 h 32"/>
              <a:gd name="T16" fmla="*/ 32 w 33"/>
              <a:gd name="T17" fmla="*/ 16 h 32"/>
              <a:gd name="T18" fmla="*/ 16 w 33"/>
              <a:gd name="T1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2">
                <a:moveTo>
                  <a:pt x="16" y="3"/>
                </a:moveTo>
                <a:cubicBezTo>
                  <a:pt x="23" y="3"/>
                  <a:pt x="29" y="9"/>
                  <a:pt x="29" y="16"/>
                </a:cubicBezTo>
                <a:cubicBezTo>
                  <a:pt x="29" y="23"/>
                  <a:pt x="23" y="28"/>
                  <a:pt x="16" y="28"/>
                </a:cubicBezTo>
                <a:cubicBezTo>
                  <a:pt x="9" y="28"/>
                  <a:pt x="4" y="23"/>
                  <a:pt x="4" y="16"/>
                </a:cubicBezTo>
                <a:cubicBezTo>
                  <a:pt x="4" y="9"/>
                  <a:pt x="9" y="3"/>
                  <a:pt x="16" y="3"/>
                </a:cubicBezTo>
                <a:moveTo>
                  <a:pt x="16" y="0"/>
                </a:moveTo>
                <a:cubicBezTo>
                  <a:pt x="7" y="0"/>
                  <a:pt x="0" y="7"/>
                  <a:pt x="0" y="16"/>
                </a:cubicBezTo>
                <a:cubicBezTo>
                  <a:pt x="0" y="25"/>
                  <a:pt x="7" y="32"/>
                  <a:pt x="16" y="32"/>
                </a:cubicBezTo>
                <a:cubicBezTo>
                  <a:pt x="25" y="32"/>
                  <a:pt x="32" y="25"/>
                  <a:pt x="32" y="16"/>
                </a:cubicBezTo>
                <a:cubicBezTo>
                  <a:pt x="33" y="7"/>
                  <a:pt x="25" y="0"/>
                  <a:pt x="16"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 name="文本框 1"/>
          <p:cNvSpPr txBox="1"/>
          <p:nvPr/>
        </p:nvSpPr>
        <p:spPr>
          <a:xfrm>
            <a:off x="5092927" y="443620"/>
            <a:ext cx="1696132" cy="230832"/>
          </a:xfrm>
          <a:prstGeom prst="rect">
            <a:avLst/>
          </a:prstGeom>
          <a:noFill/>
        </p:spPr>
        <p:txBody>
          <a:bodyPr wrap="square" rtlCol="0">
            <a:spAutoFit/>
          </a:bodyPr>
          <a:lstStyle/>
          <a:p>
            <a:r>
              <a:rPr lang="en-US" altLang="zh-CN" sz="900" dirty="0">
                <a:solidFill>
                  <a:srgbClr val="FFFFFF"/>
                </a:solidFill>
              </a:rPr>
              <a:t>https://www.ypppt.com/</a:t>
            </a:r>
            <a:endParaRPr lang="zh-CN" altLang="en-US" sz="900" dirty="0">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373"/>
                                        </p:tgtEl>
                                        <p:attrNameLst>
                                          <p:attrName>style.visibility</p:attrName>
                                        </p:attrNameLst>
                                      </p:cBhvr>
                                      <p:to>
                                        <p:strVal val="visible"/>
                                      </p:to>
                                    </p:set>
                                    <p:animEffect transition="in" filter="fade">
                                      <p:cBhvr>
                                        <p:cTn id="10" dur="1000"/>
                                        <p:tgtEl>
                                          <p:spTgt spid="373"/>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426"/>
                                        </p:tgtEl>
                                        <p:attrNameLst>
                                          <p:attrName>style.visibility</p:attrName>
                                        </p:attrNameLst>
                                      </p:cBhvr>
                                      <p:to>
                                        <p:strVal val="visible"/>
                                      </p:to>
                                    </p:set>
                                    <p:anim calcmode="lin" valueType="num">
                                      <p:cBhvr>
                                        <p:cTn id="14" dur="500" fill="hold"/>
                                        <p:tgtEl>
                                          <p:spTgt spid="426"/>
                                        </p:tgtEl>
                                        <p:attrNameLst>
                                          <p:attrName>ppt_w</p:attrName>
                                        </p:attrNameLst>
                                      </p:cBhvr>
                                      <p:tavLst>
                                        <p:tav tm="0">
                                          <p:val>
                                            <p:fltVal val="0"/>
                                          </p:val>
                                        </p:tav>
                                        <p:tav tm="100000">
                                          <p:val>
                                            <p:strVal val="#ppt_w"/>
                                          </p:val>
                                        </p:tav>
                                      </p:tavLst>
                                    </p:anim>
                                    <p:anim calcmode="lin" valueType="num">
                                      <p:cBhvr>
                                        <p:cTn id="15" dur="500" fill="hold"/>
                                        <p:tgtEl>
                                          <p:spTgt spid="426"/>
                                        </p:tgtEl>
                                        <p:attrNameLst>
                                          <p:attrName>ppt_h</p:attrName>
                                        </p:attrNameLst>
                                      </p:cBhvr>
                                      <p:tavLst>
                                        <p:tav tm="0">
                                          <p:val>
                                            <p:fltVal val="0"/>
                                          </p:val>
                                        </p:tav>
                                        <p:tav tm="100000">
                                          <p:val>
                                            <p:strVal val="#ppt_h"/>
                                          </p:val>
                                        </p:tav>
                                      </p:tavLst>
                                    </p:anim>
                                    <p:animEffect transition="in" filter="fade">
                                      <p:cBhvr>
                                        <p:cTn id="16" dur="500"/>
                                        <p:tgtEl>
                                          <p:spTgt spid="426"/>
                                        </p:tgtEl>
                                      </p:cBhvr>
                                    </p:animEffect>
                                  </p:childTnLst>
                                </p:cTn>
                              </p:par>
                              <p:par>
                                <p:cTn id="17" presetID="23" presetClass="entr" presetSubtype="288" fill="hold" grpId="0" nodeType="withEffect">
                                  <p:stCondLst>
                                    <p:cond delay="0"/>
                                  </p:stCondLst>
                                  <p:childTnLst>
                                    <p:set>
                                      <p:cBhvr>
                                        <p:cTn id="18" dur="1" fill="hold">
                                          <p:stCondLst>
                                            <p:cond delay="0"/>
                                          </p:stCondLst>
                                        </p:cTn>
                                        <p:tgtEl>
                                          <p:spTgt spid="427"/>
                                        </p:tgtEl>
                                        <p:attrNameLst>
                                          <p:attrName>style.visibility</p:attrName>
                                        </p:attrNameLst>
                                      </p:cBhvr>
                                      <p:to>
                                        <p:strVal val="visible"/>
                                      </p:to>
                                    </p:set>
                                    <p:anim calcmode="lin" valueType="num">
                                      <p:cBhvr>
                                        <p:cTn id="19" dur="500" fill="hold"/>
                                        <p:tgtEl>
                                          <p:spTgt spid="427"/>
                                        </p:tgtEl>
                                        <p:attrNameLst>
                                          <p:attrName>ppt_w</p:attrName>
                                        </p:attrNameLst>
                                      </p:cBhvr>
                                      <p:tavLst>
                                        <p:tav tm="0">
                                          <p:val>
                                            <p:strVal val="4/3*#ppt_w"/>
                                          </p:val>
                                        </p:tav>
                                        <p:tav tm="100000">
                                          <p:val>
                                            <p:strVal val="#ppt_w"/>
                                          </p:val>
                                        </p:tav>
                                      </p:tavLst>
                                    </p:anim>
                                    <p:anim calcmode="lin" valueType="num">
                                      <p:cBhvr>
                                        <p:cTn id="20" dur="500" fill="hold"/>
                                        <p:tgtEl>
                                          <p:spTgt spid="427"/>
                                        </p:tgtEl>
                                        <p:attrNameLst>
                                          <p:attrName>ppt_h</p:attrName>
                                        </p:attrNameLst>
                                      </p:cBhvr>
                                      <p:tavLst>
                                        <p:tav tm="0">
                                          <p:val>
                                            <p:strVal val="4/3*#ppt_h"/>
                                          </p:val>
                                        </p:tav>
                                        <p:tav tm="100000">
                                          <p:val>
                                            <p:strVal val="#ppt_h"/>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371"/>
                                        </p:tgtEl>
                                        <p:attrNameLst>
                                          <p:attrName>style.visibility</p:attrName>
                                        </p:attrNameLst>
                                      </p:cBhvr>
                                      <p:to>
                                        <p:strVal val="visible"/>
                                      </p:to>
                                    </p:set>
                                    <p:animEffect transition="in" filter="fade">
                                      <p:cBhvr>
                                        <p:cTn id="24" dur="1000"/>
                                        <p:tgtEl>
                                          <p:spTgt spid="371"/>
                                        </p:tgtEl>
                                      </p:cBhvr>
                                    </p:animEffect>
                                    <p:anim calcmode="lin" valueType="num">
                                      <p:cBhvr>
                                        <p:cTn id="25" dur="1000" fill="hold"/>
                                        <p:tgtEl>
                                          <p:spTgt spid="371"/>
                                        </p:tgtEl>
                                        <p:attrNameLst>
                                          <p:attrName>ppt_x</p:attrName>
                                        </p:attrNameLst>
                                      </p:cBhvr>
                                      <p:tavLst>
                                        <p:tav tm="0">
                                          <p:val>
                                            <p:strVal val="#ppt_x"/>
                                          </p:val>
                                        </p:tav>
                                        <p:tav tm="100000">
                                          <p:val>
                                            <p:strVal val="#ppt_x"/>
                                          </p:val>
                                        </p:tav>
                                      </p:tavLst>
                                    </p:anim>
                                    <p:anim calcmode="lin" valueType="num">
                                      <p:cBhvr>
                                        <p:cTn id="26" dur="1000" fill="hold"/>
                                        <p:tgtEl>
                                          <p:spTgt spid="37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72"/>
                                        </p:tgtEl>
                                        <p:attrNameLst>
                                          <p:attrName>style.visibility</p:attrName>
                                        </p:attrNameLst>
                                      </p:cBhvr>
                                      <p:to>
                                        <p:strVal val="visible"/>
                                      </p:to>
                                    </p:set>
                                    <p:animEffect transition="in" filter="fade">
                                      <p:cBhvr>
                                        <p:cTn id="29" dur="1000"/>
                                        <p:tgtEl>
                                          <p:spTgt spid="372"/>
                                        </p:tgtEl>
                                      </p:cBhvr>
                                    </p:animEffect>
                                    <p:anim calcmode="lin" valueType="num">
                                      <p:cBhvr>
                                        <p:cTn id="30" dur="1000" fill="hold"/>
                                        <p:tgtEl>
                                          <p:spTgt spid="372"/>
                                        </p:tgtEl>
                                        <p:attrNameLst>
                                          <p:attrName>ppt_x</p:attrName>
                                        </p:attrNameLst>
                                      </p:cBhvr>
                                      <p:tavLst>
                                        <p:tav tm="0">
                                          <p:val>
                                            <p:strVal val="#ppt_x"/>
                                          </p:val>
                                        </p:tav>
                                        <p:tav tm="100000">
                                          <p:val>
                                            <p:strVal val="#ppt_x"/>
                                          </p:val>
                                        </p:tav>
                                      </p:tavLst>
                                    </p:anim>
                                    <p:anim calcmode="lin" valueType="num">
                                      <p:cBhvr>
                                        <p:cTn id="31" dur="1000" fill="hold"/>
                                        <p:tgtEl>
                                          <p:spTgt spid="372"/>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0" presetClass="entr" presetSubtype="0" decel="100000" fill="hold" nodeType="afterEffect">
                                  <p:stCondLst>
                                    <p:cond delay="0"/>
                                  </p:stCondLst>
                                  <p:childTnLst>
                                    <p:set>
                                      <p:cBhvr>
                                        <p:cTn id="34" dur="1" fill="hold">
                                          <p:stCondLst>
                                            <p:cond delay="0"/>
                                          </p:stCondLst>
                                        </p:cTn>
                                        <p:tgtEl>
                                          <p:spTgt spid="171"/>
                                        </p:tgtEl>
                                        <p:attrNameLst>
                                          <p:attrName>style.visibility</p:attrName>
                                        </p:attrNameLst>
                                      </p:cBhvr>
                                      <p:to>
                                        <p:strVal val="visible"/>
                                      </p:to>
                                    </p:set>
                                    <p:anim calcmode="lin" valueType="num">
                                      <p:cBhvr>
                                        <p:cTn id="35" dur="1000" fill="hold"/>
                                        <p:tgtEl>
                                          <p:spTgt spid="171"/>
                                        </p:tgtEl>
                                        <p:attrNameLst>
                                          <p:attrName>ppt_w</p:attrName>
                                        </p:attrNameLst>
                                      </p:cBhvr>
                                      <p:tavLst>
                                        <p:tav tm="0">
                                          <p:val>
                                            <p:strVal val="#ppt_w+.3"/>
                                          </p:val>
                                        </p:tav>
                                        <p:tav tm="100000">
                                          <p:val>
                                            <p:strVal val="#ppt_w"/>
                                          </p:val>
                                        </p:tav>
                                      </p:tavLst>
                                    </p:anim>
                                    <p:anim calcmode="lin" valueType="num">
                                      <p:cBhvr>
                                        <p:cTn id="36" dur="1000" fill="hold"/>
                                        <p:tgtEl>
                                          <p:spTgt spid="171"/>
                                        </p:tgtEl>
                                        <p:attrNameLst>
                                          <p:attrName>ppt_h</p:attrName>
                                        </p:attrNameLst>
                                      </p:cBhvr>
                                      <p:tavLst>
                                        <p:tav tm="0">
                                          <p:val>
                                            <p:strVal val="#ppt_h"/>
                                          </p:val>
                                        </p:tav>
                                        <p:tav tm="100000">
                                          <p:val>
                                            <p:strVal val="#ppt_h"/>
                                          </p:val>
                                        </p:tav>
                                      </p:tavLst>
                                    </p:anim>
                                    <p:animEffect transition="in" filter="fade">
                                      <p:cBhvr>
                                        <p:cTn id="37" dur="1000"/>
                                        <p:tgtEl>
                                          <p:spTgt spid="171"/>
                                        </p:tgtEl>
                                      </p:cBhvr>
                                    </p:animEffect>
                                  </p:childTnLst>
                                </p:cTn>
                              </p:par>
                              <p:par>
                                <p:cTn id="38" presetID="22" presetClass="entr" presetSubtype="8" fill="hold" nodeType="withEffect">
                                  <p:stCondLst>
                                    <p:cond delay="500"/>
                                  </p:stCondLst>
                                  <p:childTnLst>
                                    <p:set>
                                      <p:cBhvr>
                                        <p:cTn id="39" dur="1" fill="hold">
                                          <p:stCondLst>
                                            <p:cond delay="0"/>
                                          </p:stCondLst>
                                        </p:cTn>
                                        <p:tgtEl>
                                          <p:spTgt spid="176"/>
                                        </p:tgtEl>
                                        <p:attrNameLst>
                                          <p:attrName>style.visibility</p:attrName>
                                        </p:attrNameLst>
                                      </p:cBhvr>
                                      <p:to>
                                        <p:strVal val="visible"/>
                                      </p:to>
                                    </p:set>
                                    <p:animEffect transition="in" filter="wipe(left)">
                                      <p:cBhvr>
                                        <p:cTn id="40" dur="500"/>
                                        <p:tgtEl>
                                          <p:spTgt spid="176"/>
                                        </p:tgtEl>
                                      </p:cBhvr>
                                    </p:animEffect>
                                  </p:childTnLst>
                                </p:cTn>
                              </p:par>
                              <p:par>
                                <p:cTn id="41" presetID="22" presetClass="entr" presetSubtype="8" fill="hold" grpId="0" nodeType="withEffect">
                                  <p:stCondLst>
                                    <p:cond delay="500"/>
                                  </p:stCondLst>
                                  <p:childTnLst>
                                    <p:set>
                                      <p:cBhvr>
                                        <p:cTn id="42" dur="1" fill="hold">
                                          <p:stCondLst>
                                            <p:cond delay="0"/>
                                          </p:stCondLst>
                                        </p:cTn>
                                        <p:tgtEl>
                                          <p:spTgt spid="215"/>
                                        </p:tgtEl>
                                        <p:attrNameLst>
                                          <p:attrName>style.visibility</p:attrName>
                                        </p:attrNameLst>
                                      </p:cBhvr>
                                      <p:to>
                                        <p:strVal val="visible"/>
                                      </p:to>
                                    </p:set>
                                    <p:animEffect transition="in" filter="wipe(left)">
                                      <p:cBhvr>
                                        <p:cTn id="43" dur="500"/>
                                        <p:tgtEl>
                                          <p:spTgt spid="215"/>
                                        </p:tgtEl>
                                      </p:cBhvr>
                                    </p:animEffect>
                                  </p:childTnLst>
                                </p:cTn>
                              </p:par>
                            </p:childTnLst>
                          </p:cTn>
                        </p:par>
                        <p:par>
                          <p:cTn id="44" fill="hold">
                            <p:stCondLst>
                              <p:cond delay="3500"/>
                            </p:stCondLst>
                            <p:childTnLst>
                              <p:par>
                                <p:cTn id="45" presetID="2" presetClass="entr" presetSubtype="2" decel="88000" fill="hold" grpId="0" nodeType="afterEffect">
                                  <p:stCondLst>
                                    <p:cond delay="0"/>
                                  </p:stCondLst>
                                  <p:iterate type="lt">
                                    <p:tmPct val="10000"/>
                                  </p:iterate>
                                  <p:childTnLst>
                                    <p:set>
                                      <p:cBhvr>
                                        <p:cTn id="46" dur="1" fill="hold">
                                          <p:stCondLst>
                                            <p:cond delay="0"/>
                                          </p:stCondLst>
                                        </p:cTn>
                                        <p:tgtEl>
                                          <p:spTgt spid="174"/>
                                        </p:tgtEl>
                                        <p:attrNameLst>
                                          <p:attrName>style.visibility</p:attrName>
                                        </p:attrNameLst>
                                      </p:cBhvr>
                                      <p:to>
                                        <p:strVal val="visible"/>
                                      </p:to>
                                    </p:set>
                                    <p:anim calcmode="lin" valueType="num">
                                      <p:cBhvr additive="base">
                                        <p:cTn id="47" dur="750" fill="hold"/>
                                        <p:tgtEl>
                                          <p:spTgt spid="174"/>
                                        </p:tgtEl>
                                        <p:attrNameLst>
                                          <p:attrName>ppt_x</p:attrName>
                                        </p:attrNameLst>
                                      </p:cBhvr>
                                      <p:tavLst>
                                        <p:tav tm="0">
                                          <p:val>
                                            <p:strVal val="1+#ppt_w/2"/>
                                          </p:val>
                                        </p:tav>
                                        <p:tav tm="100000">
                                          <p:val>
                                            <p:strVal val="#ppt_x"/>
                                          </p:val>
                                        </p:tav>
                                      </p:tavLst>
                                    </p:anim>
                                    <p:anim calcmode="lin" valueType="num">
                                      <p:cBhvr additive="base">
                                        <p:cTn id="48" dur="750" fill="hold"/>
                                        <p:tgtEl>
                                          <p:spTgt spid="174"/>
                                        </p:tgtEl>
                                        <p:attrNameLst>
                                          <p:attrName>ppt_y</p:attrName>
                                        </p:attrNameLst>
                                      </p:cBhvr>
                                      <p:tavLst>
                                        <p:tav tm="0">
                                          <p:val>
                                            <p:strVal val="#ppt_y"/>
                                          </p:val>
                                        </p:tav>
                                        <p:tav tm="100000">
                                          <p:val>
                                            <p:strVal val="#ppt_y"/>
                                          </p:val>
                                        </p:tav>
                                      </p:tavLst>
                                    </p:anim>
                                  </p:childTnLst>
                                </p:cTn>
                              </p:par>
                            </p:childTnLst>
                          </p:cTn>
                        </p:par>
                        <p:par>
                          <p:cTn id="49" fill="hold">
                            <p:stCondLst>
                              <p:cond delay="3700"/>
                            </p:stCondLst>
                            <p:childTnLst>
                              <p:par>
                                <p:cTn id="50" presetID="50" presetClass="entr" presetSubtype="0" decel="100000" fill="hold" nodeType="afterEffect">
                                  <p:stCondLst>
                                    <p:cond delay="0"/>
                                  </p:stCondLst>
                                  <p:childTnLst>
                                    <p:set>
                                      <p:cBhvr>
                                        <p:cTn id="51" dur="1" fill="hold">
                                          <p:stCondLst>
                                            <p:cond delay="0"/>
                                          </p:stCondLst>
                                        </p:cTn>
                                        <p:tgtEl>
                                          <p:spTgt spid="200"/>
                                        </p:tgtEl>
                                        <p:attrNameLst>
                                          <p:attrName>style.visibility</p:attrName>
                                        </p:attrNameLst>
                                      </p:cBhvr>
                                      <p:to>
                                        <p:strVal val="visible"/>
                                      </p:to>
                                    </p:set>
                                    <p:anim calcmode="lin" valueType="num">
                                      <p:cBhvr>
                                        <p:cTn id="52" dur="1000" fill="hold"/>
                                        <p:tgtEl>
                                          <p:spTgt spid="200"/>
                                        </p:tgtEl>
                                        <p:attrNameLst>
                                          <p:attrName>ppt_w</p:attrName>
                                        </p:attrNameLst>
                                      </p:cBhvr>
                                      <p:tavLst>
                                        <p:tav tm="0">
                                          <p:val>
                                            <p:strVal val="#ppt_w+.3"/>
                                          </p:val>
                                        </p:tav>
                                        <p:tav tm="100000">
                                          <p:val>
                                            <p:strVal val="#ppt_w"/>
                                          </p:val>
                                        </p:tav>
                                      </p:tavLst>
                                    </p:anim>
                                    <p:anim calcmode="lin" valueType="num">
                                      <p:cBhvr>
                                        <p:cTn id="53" dur="1000" fill="hold"/>
                                        <p:tgtEl>
                                          <p:spTgt spid="200"/>
                                        </p:tgtEl>
                                        <p:attrNameLst>
                                          <p:attrName>ppt_h</p:attrName>
                                        </p:attrNameLst>
                                      </p:cBhvr>
                                      <p:tavLst>
                                        <p:tav tm="0">
                                          <p:val>
                                            <p:strVal val="#ppt_h"/>
                                          </p:val>
                                        </p:tav>
                                        <p:tav tm="100000">
                                          <p:val>
                                            <p:strVal val="#ppt_h"/>
                                          </p:val>
                                        </p:tav>
                                      </p:tavLst>
                                    </p:anim>
                                    <p:animEffect transition="in" filter="fade">
                                      <p:cBhvr>
                                        <p:cTn id="54" dur="1000"/>
                                        <p:tgtEl>
                                          <p:spTgt spid="200"/>
                                        </p:tgtEl>
                                      </p:cBhvr>
                                    </p:animEffect>
                                  </p:childTnLst>
                                </p:cTn>
                              </p:par>
                              <p:par>
                                <p:cTn id="55" presetID="22" presetClass="entr" presetSubtype="8" fill="hold" nodeType="withEffect">
                                  <p:stCondLst>
                                    <p:cond delay="500"/>
                                  </p:stCondLst>
                                  <p:childTnLst>
                                    <p:set>
                                      <p:cBhvr>
                                        <p:cTn id="56" dur="1" fill="hold">
                                          <p:stCondLst>
                                            <p:cond delay="0"/>
                                          </p:stCondLst>
                                        </p:cTn>
                                        <p:tgtEl>
                                          <p:spTgt spid="204"/>
                                        </p:tgtEl>
                                        <p:attrNameLst>
                                          <p:attrName>style.visibility</p:attrName>
                                        </p:attrNameLst>
                                      </p:cBhvr>
                                      <p:to>
                                        <p:strVal val="visible"/>
                                      </p:to>
                                    </p:set>
                                    <p:animEffect transition="in" filter="wipe(left)">
                                      <p:cBhvr>
                                        <p:cTn id="57" dur="500"/>
                                        <p:tgtEl>
                                          <p:spTgt spid="204"/>
                                        </p:tgtEl>
                                      </p:cBhvr>
                                    </p:animEffect>
                                  </p:childTnLst>
                                </p:cTn>
                              </p:par>
                              <p:par>
                                <p:cTn id="58" presetID="22" presetClass="entr" presetSubtype="8" fill="hold" grpId="0" nodeType="withEffect">
                                  <p:stCondLst>
                                    <p:cond delay="500"/>
                                  </p:stCondLst>
                                  <p:childTnLst>
                                    <p:set>
                                      <p:cBhvr>
                                        <p:cTn id="59" dur="1" fill="hold">
                                          <p:stCondLst>
                                            <p:cond delay="0"/>
                                          </p:stCondLst>
                                        </p:cTn>
                                        <p:tgtEl>
                                          <p:spTgt spid="216"/>
                                        </p:tgtEl>
                                        <p:attrNameLst>
                                          <p:attrName>style.visibility</p:attrName>
                                        </p:attrNameLst>
                                      </p:cBhvr>
                                      <p:to>
                                        <p:strVal val="visible"/>
                                      </p:to>
                                    </p:set>
                                    <p:animEffect transition="in" filter="wipe(left)">
                                      <p:cBhvr>
                                        <p:cTn id="60" dur="500"/>
                                        <p:tgtEl>
                                          <p:spTgt spid="216"/>
                                        </p:tgtEl>
                                      </p:cBhvr>
                                    </p:animEffect>
                                  </p:childTnLst>
                                </p:cTn>
                              </p:par>
                            </p:childTnLst>
                          </p:cTn>
                        </p:par>
                        <p:par>
                          <p:cTn id="61" fill="hold">
                            <p:stCondLst>
                              <p:cond delay="4700"/>
                            </p:stCondLst>
                            <p:childTnLst>
                              <p:par>
                                <p:cTn id="62" presetID="2" presetClass="entr" presetSubtype="2" decel="88000" fill="hold" grpId="0" nodeType="afterEffect">
                                  <p:stCondLst>
                                    <p:cond delay="0"/>
                                  </p:stCondLst>
                                  <p:iterate type="lt">
                                    <p:tmPct val="10000"/>
                                  </p:iterate>
                                  <p:childTnLst>
                                    <p:set>
                                      <p:cBhvr>
                                        <p:cTn id="63" dur="1" fill="hold">
                                          <p:stCondLst>
                                            <p:cond delay="0"/>
                                          </p:stCondLst>
                                        </p:cTn>
                                        <p:tgtEl>
                                          <p:spTgt spid="203"/>
                                        </p:tgtEl>
                                        <p:attrNameLst>
                                          <p:attrName>style.visibility</p:attrName>
                                        </p:attrNameLst>
                                      </p:cBhvr>
                                      <p:to>
                                        <p:strVal val="visible"/>
                                      </p:to>
                                    </p:set>
                                    <p:anim calcmode="lin" valueType="num">
                                      <p:cBhvr additive="base">
                                        <p:cTn id="64" dur="750" fill="hold"/>
                                        <p:tgtEl>
                                          <p:spTgt spid="203"/>
                                        </p:tgtEl>
                                        <p:attrNameLst>
                                          <p:attrName>ppt_x</p:attrName>
                                        </p:attrNameLst>
                                      </p:cBhvr>
                                      <p:tavLst>
                                        <p:tav tm="0">
                                          <p:val>
                                            <p:strVal val="1+#ppt_w/2"/>
                                          </p:val>
                                        </p:tav>
                                        <p:tav tm="100000">
                                          <p:val>
                                            <p:strVal val="#ppt_x"/>
                                          </p:val>
                                        </p:tav>
                                      </p:tavLst>
                                    </p:anim>
                                    <p:anim calcmode="lin" valueType="num">
                                      <p:cBhvr additive="base">
                                        <p:cTn id="65" dur="750" fill="hold"/>
                                        <p:tgtEl>
                                          <p:spTgt spid="203"/>
                                        </p:tgtEl>
                                        <p:attrNameLst>
                                          <p:attrName>ppt_y</p:attrName>
                                        </p:attrNameLst>
                                      </p:cBhvr>
                                      <p:tavLst>
                                        <p:tav tm="0">
                                          <p:val>
                                            <p:strVal val="#ppt_y"/>
                                          </p:val>
                                        </p:tav>
                                        <p:tav tm="100000">
                                          <p:val>
                                            <p:strVal val="#ppt_y"/>
                                          </p:val>
                                        </p:tav>
                                      </p:tavLst>
                                    </p:anim>
                                  </p:childTnLst>
                                </p:cTn>
                              </p:par>
                            </p:childTnLst>
                          </p:cTn>
                        </p:par>
                        <p:par>
                          <p:cTn id="66" fill="hold">
                            <p:stCondLst>
                              <p:cond delay="5900"/>
                            </p:stCondLst>
                            <p:childTnLst>
                              <p:par>
                                <p:cTn id="67" presetID="50" presetClass="entr" presetSubtype="0" decel="100000" fill="hold" nodeType="afterEffect">
                                  <p:stCondLst>
                                    <p:cond delay="0"/>
                                  </p:stCondLst>
                                  <p:childTnLst>
                                    <p:set>
                                      <p:cBhvr>
                                        <p:cTn id="68" dur="1" fill="hold">
                                          <p:stCondLst>
                                            <p:cond delay="0"/>
                                          </p:stCondLst>
                                        </p:cTn>
                                        <p:tgtEl>
                                          <p:spTgt spid="205"/>
                                        </p:tgtEl>
                                        <p:attrNameLst>
                                          <p:attrName>style.visibility</p:attrName>
                                        </p:attrNameLst>
                                      </p:cBhvr>
                                      <p:to>
                                        <p:strVal val="visible"/>
                                      </p:to>
                                    </p:set>
                                    <p:anim calcmode="lin" valueType="num">
                                      <p:cBhvr>
                                        <p:cTn id="69" dur="1000" fill="hold"/>
                                        <p:tgtEl>
                                          <p:spTgt spid="205"/>
                                        </p:tgtEl>
                                        <p:attrNameLst>
                                          <p:attrName>ppt_w</p:attrName>
                                        </p:attrNameLst>
                                      </p:cBhvr>
                                      <p:tavLst>
                                        <p:tav tm="0">
                                          <p:val>
                                            <p:strVal val="#ppt_w+.3"/>
                                          </p:val>
                                        </p:tav>
                                        <p:tav tm="100000">
                                          <p:val>
                                            <p:strVal val="#ppt_w"/>
                                          </p:val>
                                        </p:tav>
                                      </p:tavLst>
                                    </p:anim>
                                    <p:anim calcmode="lin" valueType="num">
                                      <p:cBhvr>
                                        <p:cTn id="70" dur="1000" fill="hold"/>
                                        <p:tgtEl>
                                          <p:spTgt spid="205"/>
                                        </p:tgtEl>
                                        <p:attrNameLst>
                                          <p:attrName>ppt_h</p:attrName>
                                        </p:attrNameLst>
                                      </p:cBhvr>
                                      <p:tavLst>
                                        <p:tav tm="0">
                                          <p:val>
                                            <p:strVal val="#ppt_h"/>
                                          </p:val>
                                        </p:tav>
                                        <p:tav tm="100000">
                                          <p:val>
                                            <p:strVal val="#ppt_h"/>
                                          </p:val>
                                        </p:tav>
                                      </p:tavLst>
                                    </p:anim>
                                    <p:animEffect transition="in" filter="fade">
                                      <p:cBhvr>
                                        <p:cTn id="71" dur="1000"/>
                                        <p:tgtEl>
                                          <p:spTgt spid="205"/>
                                        </p:tgtEl>
                                      </p:cBhvr>
                                    </p:animEffect>
                                  </p:childTnLst>
                                </p:cTn>
                              </p:par>
                              <p:par>
                                <p:cTn id="72" presetID="22" presetClass="entr" presetSubtype="8" fill="hold" nodeType="withEffect">
                                  <p:stCondLst>
                                    <p:cond delay="500"/>
                                  </p:stCondLst>
                                  <p:childTnLst>
                                    <p:set>
                                      <p:cBhvr>
                                        <p:cTn id="73" dur="1" fill="hold">
                                          <p:stCondLst>
                                            <p:cond delay="0"/>
                                          </p:stCondLst>
                                        </p:cTn>
                                        <p:tgtEl>
                                          <p:spTgt spid="209"/>
                                        </p:tgtEl>
                                        <p:attrNameLst>
                                          <p:attrName>style.visibility</p:attrName>
                                        </p:attrNameLst>
                                      </p:cBhvr>
                                      <p:to>
                                        <p:strVal val="visible"/>
                                      </p:to>
                                    </p:set>
                                    <p:animEffect transition="in" filter="wipe(left)">
                                      <p:cBhvr>
                                        <p:cTn id="74" dur="500"/>
                                        <p:tgtEl>
                                          <p:spTgt spid="209"/>
                                        </p:tgtEl>
                                      </p:cBhvr>
                                    </p:animEffect>
                                  </p:childTnLst>
                                </p:cTn>
                              </p:par>
                              <p:par>
                                <p:cTn id="75" presetID="22" presetClass="entr" presetSubtype="8" fill="hold" grpId="0" nodeType="withEffect">
                                  <p:stCondLst>
                                    <p:cond delay="500"/>
                                  </p:stCondLst>
                                  <p:childTnLst>
                                    <p:set>
                                      <p:cBhvr>
                                        <p:cTn id="76" dur="1" fill="hold">
                                          <p:stCondLst>
                                            <p:cond delay="0"/>
                                          </p:stCondLst>
                                        </p:cTn>
                                        <p:tgtEl>
                                          <p:spTgt spid="217"/>
                                        </p:tgtEl>
                                        <p:attrNameLst>
                                          <p:attrName>style.visibility</p:attrName>
                                        </p:attrNameLst>
                                      </p:cBhvr>
                                      <p:to>
                                        <p:strVal val="visible"/>
                                      </p:to>
                                    </p:set>
                                    <p:animEffect transition="in" filter="wipe(left)">
                                      <p:cBhvr>
                                        <p:cTn id="77" dur="500"/>
                                        <p:tgtEl>
                                          <p:spTgt spid="217"/>
                                        </p:tgtEl>
                                      </p:cBhvr>
                                    </p:animEffect>
                                  </p:childTnLst>
                                </p:cTn>
                              </p:par>
                            </p:childTnLst>
                          </p:cTn>
                        </p:par>
                        <p:par>
                          <p:cTn id="78" fill="hold">
                            <p:stCondLst>
                              <p:cond delay="6900"/>
                            </p:stCondLst>
                            <p:childTnLst>
                              <p:par>
                                <p:cTn id="79" presetID="2" presetClass="entr" presetSubtype="2" decel="88000" fill="hold" grpId="0" nodeType="afterEffect">
                                  <p:stCondLst>
                                    <p:cond delay="0"/>
                                  </p:stCondLst>
                                  <p:iterate type="lt">
                                    <p:tmPct val="10000"/>
                                  </p:iterate>
                                  <p:childTnLst>
                                    <p:set>
                                      <p:cBhvr>
                                        <p:cTn id="80" dur="1" fill="hold">
                                          <p:stCondLst>
                                            <p:cond delay="0"/>
                                          </p:stCondLst>
                                        </p:cTn>
                                        <p:tgtEl>
                                          <p:spTgt spid="208"/>
                                        </p:tgtEl>
                                        <p:attrNameLst>
                                          <p:attrName>style.visibility</p:attrName>
                                        </p:attrNameLst>
                                      </p:cBhvr>
                                      <p:to>
                                        <p:strVal val="visible"/>
                                      </p:to>
                                    </p:set>
                                    <p:anim calcmode="lin" valueType="num">
                                      <p:cBhvr additive="base">
                                        <p:cTn id="81" dur="750" fill="hold"/>
                                        <p:tgtEl>
                                          <p:spTgt spid="208"/>
                                        </p:tgtEl>
                                        <p:attrNameLst>
                                          <p:attrName>ppt_x</p:attrName>
                                        </p:attrNameLst>
                                      </p:cBhvr>
                                      <p:tavLst>
                                        <p:tav tm="0">
                                          <p:val>
                                            <p:strVal val="1+#ppt_w/2"/>
                                          </p:val>
                                        </p:tav>
                                        <p:tav tm="100000">
                                          <p:val>
                                            <p:strVal val="#ppt_x"/>
                                          </p:val>
                                        </p:tav>
                                      </p:tavLst>
                                    </p:anim>
                                    <p:anim calcmode="lin" valueType="num">
                                      <p:cBhvr additive="base">
                                        <p:cTn id="82" dur="750" fill="hold"/>
                                        <p:tgtEl>
                                          <p:spTgt spid="208"/>
                                        </p:tgtEl>
                                        <p:attrNameLst>
                                          <p:attrName>ppt_y</p:attrName>
                                        </p:attrNameLst>
                                      </p:cBhvr>
                                      <p:tavLst>
                                        <p:tav tm="0">
                                          <p:val>
                                            <p:strVal val="#ppt_y"/>
                                          </p:val>
                                        </p:tav>
                                        <p:tav tm="100000">
                                          <p:val>
                                            <p:strVal val="#ppt_y"/>
                                          </p:val>
                                        </p:tav>
                                      </p:tavLst>
                                    </p:anim>
                                  </p:childTnLst>
                                </p:cTn>
                              </p:par>
                            </p:childTnLst>
                          </p:cTn>
                        </p:par>
                        <p:par>
                          <p:cTn id="83" fill="hold">
                            <p:stCondLst>
                              <p:cond delay="8100"/>
                            </p:stCondLst>
                            <p:childTnLst>
                              <p:par>
                                <p:cTn id="84" presetID="50" presetClass="entr" presetSubtype="0" decel="100000" fill="hold" nodeType="afterEffect">
                                  <p:stCondLst>
                                    <p:cond delay="0"/>
                                  </p:stCondLst>
                                  <p:childTnLst>
                                    <p:set>
                                      <p:cBhvr>
                                        <p:cTn id="85" dur="1" fill="hold">
                                          <p:stCondLst>
                                            <p:cond delay="0"/>
                                          </p:stCondLst>
                                        </p:cTn>
                                        <p:tgtEl>
                                          <p:spTgt spid="210"/>
                                        </p:tgtEl>
                                        <p:attrNameLst>
                                          <p:attrName>style.visibility</p:attrName>
                                        </p:attrNameLst>
                                      </p:cBhvr>
                                      <p:to>
                                        <p:strVal val="visible"/>
                                      </p:to>
                                    </p:set>
                                    <p:anim calcmode="lin" valueType="num">
                                      <p:cBhvr>
                                        <p:cTn id="86" dur="1000" fill="hold"/>
                                        <p:tgtEl>
                                          <p:spTgt spid="210"/>
                                        </p:tgtEl>
                                        <p:attrNameLst>
                                          <p:attrName>ppt_w</p:attrName>
                                        </p:attrNameLst>
                                      </p:cBhvr>
                                      <p:tavLst>
                                        <p:tav tm="0">
                                          <p:val>
                                            <p:strVal val="#ppt_w+.3"/>
                                          </p:val>
                                        </p:tav>
                                        <p:tav tm="100000">
                                          <p:val>
                                            <p:strVal val="#ppt_w"/>
                                          </p:val>
                                        </p:tav>
                                      </p:tavLst>
                                    </p:anim>
                                    <p:anim calcmode="lin" valueType="num">
                                      <p:cBhvr>
                                        <p:cTn id="87" dur="1000" fill="hold"/>
                                        <p:tgtEl>
                                          <p:spTgt spid="210"/>
                                        </p:tgtEl>
                                        <p:attrNameLst>
                                          <p:attrName>ppt_h</p:attrName>
                                        </p:attrNameLst>
                                      </p:cBhvr>
                                      <p:tavLst>
                                        <p:tav tm="0">
                                          <p:val>
                                            <p:strVal val="#ppt_h"/>
                                          </p:val>
                                        </p:tav>
                                        <p:tav tm="100000">
                                          <p:val>
                                            <p:strVal val="#ppt_h"/>
                                          </p:val>
                                        </p:tav>
                                      </p:tavLst>
                                    </p:anim>
                                    <p:animEffect transition="in" filter="fade">
                                      <p:cBhvr>
                                        <p:cTn id="88" dur="1000"/>
                                        <p:tgtEl>
                                          <p:spTgt spid="210"/>
                                        </p:tgtEl>
                                      </p:cBhvr>
                                    </p:animEffect>
                                  </p:childTnLst>
                                </p:cTn>
                              </p:par>
                              <p:par>
                                <p:cTn id="89" presetID="22" presetClass="entr" presetSubtype="8" fill="hold" nodeType="withEffect">
                                  <p:stCondLst>
                                    <p:cond delay="500"/>
                                  </p:stCondLst>
                                  <p:childTnLst>
                                    <p:set>
                                      <p:cBhvr>
                                        <p:cTn id="90" dur="1" fill="hold">
                                          <p:stCondLst>
                                            <p:cond delay="0"/>
                                          </p:stCondLst>
                                        </p:cTn>
                                        <p:tgtEl>
                                          <p:spTgt spid="214"/>
                                        </p:tgtEl>
                                        <p:attrNameLst>
                                          <p:attrName>style.visibility</p:attrName>
                                        </p:attrNameLst>
                                      </p:cBhvr>
                                      <p:to>
                                        <p:strVal val="visible"/>
                                      </p:to>
                                    </p:set>
                                    <p:animEffect transition="in" filter="wipe(left)">
                                      <p:cBhvr>
                                        <p:cTn id="91" dur="500"/>
                                        <p:tgtEl>
                                          <p:spTgt spid="214"/>
                                        </p:tgtEl>
                                      </p:cBhvr>
                                    </p:animEffect>
                                  </p:childTnLst>
                                </p:cTn>
                              </p:par>
                              <p:par>
                                <p:cTn id="92" presetID="22" presetClass="entr" presetSubtype="8" fill="hold" grpId="0" nodeType="withEffect">
                                  <p:stCondLst>
                                    <p:cond delay="500"/>
                                  </p:stCondLst>
                                  <p:childTnLst>
                                    <p:set>
                                      <p:cBhvr>
                                        <p:cTn id="93" dur="1" fill="hold">
                                          <p:stCondLst>
                                            <p:cond delay="0"/>
                                          </p:stCondLst>
                                        </p:cTn>
                                        <p:tgtEl>
                                          <p:spTgt spid="218"/>
                                        </p:tgtEl>
                                        <p:attrNameLst>
                                          <p:attrName>style.visibility</p:attrName>
                                        </p:attrNameLst>
                                      </p:cBhvr>
                                      <p:to>
                                        <p:strVal val="visible"/>
                                      </p:to>
                                    </p:set>
                                    <p:animEffect transition="in" filter="wipe(left)">
                                      <p:cBhvr>
                                        <p:cTn id="94" dur="500"/>
                                        <p:tgtEl>
                                          <p:spTgt spid="218"/>
                                        </p:tgtEl>
                                      </p:cBhvr>
                                    </p:animEffect>
                                  </p:childTnLst>
                                </p:cTn>
                              </p:par>
                            </p:childTnLst>
                          </p:cTn>
                        </p:par>
                        <p:par>
                          <p:cTn id="95" fill="hold">
                            <p:stCondLst>
                              <p:cond delay="9100"/>
                            </p:stCondLst>
                            <p:childTnLst>
                              <p:par>
                                <p:cTn id="96" presetID="2" presetClass="entr" presetSubtype="2" decel="88000" fill="hold" grpId="0" nodeType="afterEffect">
                                  <p:stCondLst>
                                    <p:cond delay="0"/>
                                  </p:stCondLst>
                                  <p:iterate type="lt">
                                    <p:tmPct val="10000"/>
                                  </p:iterate>
                                  <p:childTnLst>
                                    <p:set>
                                      <p:cBhvr>
                                        <p:cTn id="97" dur="1" fill="hold">
                                          <p:stCondLst>
                                            <p:cond delay="0"/>
                                          </p:stCondLst>
                                        </p:cTn>
                                        <p:tgtEl>
                                          <p:spTgt spid="213"/>
                                        </p:tgtEl>
                                        <p:attrNameLst>
                                          <p:attrName>style.visibility</p:attrName>
                                        </p:attrNameLst>
                                      </p:cBhvr>
                                      <p:to>
                                        <p:strVal val="visible"/>
                                      </p:to>
                                    </p:set>
                                    <p:anim calcmode="lin" valueType="num">
                                      <p:cBhvr additive="base">
                                        <p:cTn id="98" dur="750" fill="hold"/>
                                        <p:tgtEl>
                                          <p:spTgt spid="213"/>
                                        </p:tgtEl>
                                        <p:attrNameLst>
                                          <p:attrName>ppt_x</p:attrName>
                                        </p:attrNameLst>
                                      </p:cBhvr>
                                      <p:tavLst>
                                        <p:tav tm="0">
                                          <p:val>
                                            <p:strVal val="1+#ppt_w/2"/>
                                          </p:val>
                                        </p:tav>
                                        <p:tav tm="100000">
                                          <p:val>
                                            <p:strVal val="#ppt_x"/>
                                          </p:val>
                                        </p:tav>
                                      </p:tavLst>
                                    </p:anim>
                                    <p:anim calcmode="lin" valueType="num">
                                      <p:cBhvr additive="base">
                                        <p:cTn id="99" dur="750" fill="hold"/>
                                        <p:tgtEl>
                                          <p:spTgt spid="2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 grpId="0"/>
      <p:bldP spid="203" grpId="0"/>
      <p:bldP spid="208" grpId="0"/>
      <p:bldP spid="213" grpId="0"/>
      <p:bldP spid="215" grpId="0"/>
      <p:bldP spid="216" grpId="0"/>
      <p:bldP spid="217" grpId="0"/>
      <p:bldP spid="218" grpId="0"/>
      <p:bldP spid="371" grpId="0"/>
      <p:bldP spid="372" grpId="0"/>
      <p:bldP spid="426" grpId="0" animBg="1"/>
      <p:bldP spid="4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AutoShape 3"/>
          <p:cNvSpPr>
            <a:spLocks noChangeAspect="1" noChangeArrowheads="1" noTextEdit="1"/>
          </p:cNvSpPr>
          <p:nvPr/>
        </p:nvSpPr>
        <p:spPr bwMode="auto">
          <a:xfrm flipH="1" flipV="1">
            <a:off x="-1384429" y="-568440"/>
            <a:ext cx="6736163" cy="4912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5" name="文本框 214"/>
          <p:cNvSpPr txBox="1"/>
          <p:nvPr/>
        </p:nvSpPr>
        <p:spPr>
          <a:xfrm>
            <a:off x="2184212" y="472350"/>
            <a:ext cx="3439441" cy="2646878"/>
          </a:xfrm>
          <a:prstGeom prst="rect">
            <a:avLst/>
          </a:prstGeom>
          <a:noFill/>
        </p:spPr>
        <p:txBody>
          <a:bodyPr wrap="square" rtlCol="0">
            <a:spAutoFit/>
          </a:bodyPr>
          <a:lstStyle/>
          <a:p>
            <a:pPr algn="ctr"/>
            <a:r>
              <a:rPr lang="en-US" altLang="zh-CN" sz="16600" spc="300" dirty="0">
                <a:solidFill>
                  <a:schemeClr val="bg1">
                    <a:lumMod val="85000"/>
                  </a:schemeClr>
                </a:solidFill>
                <a:effectLst>
                  <a:outerShdw blurRad="38100" dist="38100" dir="2700000" algn="tl">
                    <a:schemeClr val="bg1">
                      <a:lumMod val="65000"/>
                      <a:alpha val="43000"/>
                    </a:schemeClr>
                  </a:outerShdw>
                </a:effectLst>
                <a:cs typeface="+mn-ea"/>
                <a:sym typeface="+mn-lt"/>
              </a:rPr>
              <a:t>04</a:t>
            </a:r>
            <a:endParaRPr lang="zh-CN" altLang="en-US" sz="16600" spc="300" dirty="0">
              <a:solidFill>
                <a:schemeClr val="bg1">
                  <a:lumMod val="85000"/>
                </a:schemeClr>
              </a:solidFill>
              <a:effectLst>
                <a:outerShdw blurRad="38100" dist="38100" dir="2700000" algn="tl">
                  <a:schemeClr val="bg1">
                    <a:lumMod val="65000"/>
                    <a:alpha val="43000"/>
                  </a:schemeClr>
                </a:outerShdw>
              </a:effectLst>
              <a:cs typeface="+mn-ea"/>
              <a:sym typeface="+mn-lt"/>
            </a:endParaRPr>
          </a:p>
        </p:txBody>
      </p:sp>
      <p:sp>
        <p:nvSpPr>
          <p:cNvPr id="218" name="矩形 217"/>
          <p:cNvSpPr/>
          <p:nvPr/>
        </p:nvSpPr>
        <p:spPr>
          <a:xfrm>
            <a:off x="1806891" y="1655158"/>
            <a:ext cx="3816762" cy="830997"/>
          </a:xfrm>
          <a:prstGeom prst="rect">
            <a:avLst/>
          </a:prstGeom>
        </p:spPr>
        <p:txBody>
          <a:bodyPr wrap="square">
            <a:spAutoFit/>
          </a:bodyPr>
          <a:lstStyle/>
          <a:p>
            <a:pPr algn="ctr"/>
            <a:r>
              <a:rPr lang="en-US" altLang="zh-CN" sz="1600" spc="600" dirty="0">
                <a:solidFill>
                  <a:srgbClr val="D9D9D9"/>
                </a:solidFill>
                <a:effectLst>
                  <a:outerShdw blurRad="38100" dist="38100" dir="2700000" algn="tl">
                    <a:srgbClr val="000000">
                      <a:alpha val="43137"/>
                    </a:srgbClr>
                  </a:outerShdw>
                </a:effectLst>
                <a:cs typeface="+mn-ea"/>
                <a:sym typeface="+mn-lt"/>
              </a:rPr>
              <a:t>PLANNING AND FUTURE DEVELOPMENT</a:t>
            </a:r>
            <a:endParaRPr lang="zh-CN" altLang="en-US" sz="1600" spc="600" dirty="0">
              <a:solidFill>
                <a:srgbClr val="D9D9D9"/>
              </a:solidFill>
              <a:effectLst>
                <a:outerShdw blurRad="38100" dist="38100" dir="2700000" algn="tl">
                  <a:srgbClr val="000000">
                    <a:alpha val="43137"/>
                  </a:srgbClr>
                </a:outerShdw>
              </a:effectLst>
              <a:cs typeface="+mn-ea"/>
              <a:sym typeface="+mn-lt"/>
            </a:endParaRPr>
          </a:p>
        </p:txBody>
      </p:sp>
      <p:sp>
        <p:nvSpPr>
          <p:cNvPr id="221" name="矩形 220"/>
          <p:cNvSpPr/>
          <p:nvPr/>
        </p:nvSpPr>
        <p:spPr>
          <a:xfrm>
            <a:off x="1352476" y="3495875"/>
            <a:ext cx="5102916" cy="923330"/>
          </a:xfrm>
          <a:prstGeom prst="rect">
            <a:avLst/>
          </a:prstGeom>
        </p:spPr>
        <p:txBody>
          <a:bodyPr wrap="square">
            <a:spAutoFit/>
          </a:bodyPr>
          <a:lstStyle/>
          <a:p>
            <a:pPr lvl="0" algn="ctr" defTabSz="1219200">
              <a:lnSpc>
                <a:spcPct val="150000"/>
              </a:lnSpc>
              <a:defRPr/>
            </a:pPr>
            <a:r>
              <a:rPr lang="en-US" altLang="zh-CN" sz="1200" dirty="0">
                <a:solidFill>
                  <a:schemeClr val="bg1">
                    <a:lumMod val="50000"/>
                  </a:schemeClr>
                </a:solidFill>
                <a:cs typeface="+mn-ea"/>
                <a:sym typeface="+mn-lt"/>
              </a:rPr>
              <a:t>Theme color makes PPT more convenient to </a:t>
            </a:r>
            <a:r>
              <a:rPr lang="en-US" altLang="zh-CN" sz="1200" dirty="0" err="1">
                <a:solidFill>
                  <a:schemeClr val="bg1">
                    <a:lumMod val="50000"/>
                  </a:schemeClr>
                </a:solidFill>
                <a:cs typeface="+mn-ea"/>
                <a:sym typeface="+mn-lt"/>
              </a:rPr>
              <a:t>change.Adjust</a:t>
            </a:r>
            <a:r>
              <a:rPr lang="en-US" altLang="zh-CN" sz="1200" dirty="0">
                <a:solidFill>
                  <a:schemeClr val="bg1">
                    <a:lumMod val="50000"/>
                  </a:schemeClr>
                </a:solidFill>
                <a:cs typeface="+mn-ea"/>
                <a:sym typeface="+mn-lt"/>
              </a:rPr>
              <a:t> the spacing to adapt to Chinese typesetting, use the reference line in PPT.</a:t>
            </a:r>
            <a:endParaRPr lang="en-US" altLang="zh-CN" sz="1200" dirty="0">
              <a:solidFill>
                <a:schemeClr val="bg1">
                  <a:lumMod val="50000"/>
                </a:schemeClr>
              </a:solidFill>
              <a:cs typeface="+mn-ea"/>
              <a:sym typeface="+mn-lt"/>
            </a:endParaRPr>
          </a:p>
        </p:txBody>
      </p:sp>
      <p:sp>
        <p:nvSpPr>
          <p:cNvPr id="228" name="文本框 227"/>
          <p:cNvSpPr txBox="1"/>
          <p:nvPr/>
        </p:nvSpPr>
        <p:spPr>
          <a:xfrm>
            <a:off x="0" y="2576462"/>
            <a:ext cx="7807866" cy="1015663"/>
          </a:xfrm>
          <a:prstGeom prst="rect">
            <a:avLst/>
          </a:prstGeom>
          <a:noFill/>
        </p:spPr>
        <p:txBody>
          <a:bodyPr wrap="square" rtlCol="0">
            <a:spAutoFit/>
          </a:bodyPr>
          <a:lstStyle/>
          <a:p>
            <a:pPr algn="ctr"/>
            <a:r>
              <a:rPr lang="zh-CN" altLang="en-US" sz="6000" b="1" spc="300" dirty="0">
                <a:solidFill>
                  <a:srgbClr val="2B2B2B"/>
                </a:solidFill>
                <a:effectLst>
                  <a:outerShdw blurRad="38100" dist="38100" dir="2700000" algn="tl">
                    <a:srgbClr val="000000">
                      <a:alpha val="43137"/>
                    </a:srgbClr>
                  </a:outerShdw>
                </a:effectLst>
                <a:cs typeface="+mn-ea"/>
                <a:sym typeface="+mn-lt"/>
              </a:rPr>
              <a:t>规划和未来发展</a:t>
            </a:r>
            <a:endParaRPr lang="zh-CN" altLang="en-US" sz="6000" b="1" spc="300" dirty="0">
              <a:solidFill>
                <a:srgbClr val="2B2B2B"/>
              </a:solidFill>
              <a:effectLst>
                <a:outerShdw blurRad="38100" dist="38100" dir="2700000" algn="tl">
                  <a:srgbClr val="000000">
                    <a:alpha val="43137"/>
                  </a:srgbClr>
                </a:outerShdw>
              </a:effectLst>
              <a:cs typeface="+mn-ea"/>
              <a:sym typeface="+mn-lt"/>
            </a:endParaRPr>
          </a:p>
        </p:txBody>
      </p:sp>
      <p:grpSp>
        <p:nvGrpSpPr>
          <p:cNvPr id="229" name="组合 228"/>
          <p:cNvGrpSpPr/>
          <p:nvPr/>
        </p:nvGrpSpPr>
        <p:grpSpPr>
          <a:xfrm>
            <a:off x="2430503" y="4412372"/>
            <a:ext cx="2946860" cy="546208"/>
            <a:chOff x="1207894" y="5909769"/>
            <a:chExt cx="3065854" cy="542325"/>
          </a:xfrm>
        </p:grpSpPr>
        <p:sp>
          <p:nvSpPr>
            <p:cNvPr id="230" name="矩形: 圆角 229"/>
            <p:cNvSpPr/>
            <p:nvPr/>
          </p:nvSpPr>
          <p:spPr>
            <a:xfrm>
              <a:off x="1350171" y="5909769"/>
              <a:ext cx="2781301" cy="542325"/>
            </a:xfrm>
            <a:prstGeom prst="roundRect">
              <a:avLst>
                <a:gd name="adj" fmla="val 50000"/>
              </a:avLst>
            </a:prstGeom>
            <a:solidFill>
              <a:schemeClr val="bg1"/>
            </a:solidFill>
            <a:ln>
              <a:noFill/>
            </a:ln>
            <a:effectLst>
              <a:outerShdw blurRad="279400" dist="152400" dir="5400000" algn="t"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sp>
          <p:nvSpPr>
            <p:cNvPr id="231" name="文本框 230"/>
            <p:cNvSpPr txBox="1"/>
            <p:nvPr/>
          </p:nvSpPr>
          <p:spPr>
            <a:xfrm>
              <a:off x="1207894" y="6015651"/>
              <a:ext cx="3065854" cy="366706"/>
            </a:xfrm>
            <a:prstGeom prst="rect">
              <a:avLst/>
            </a:prstGeom>
            <a:noFill/>
          </p:spPr>
          <p:txBody>
            <a:bodyPr wrap="square" rtlCol="0">
              <a:spAutoFit/>
            </a:bodyPr>
            <a:lstStyle/>
            <a:p>
              <a:pPr algn="ctr"/>
              <a:r>
                <a:rPr lang="en-US" altLang="zh-CN" dirty="0">
                  <a:solidFill>
                    <a:srgbClr val="276B91"/>
                  </a:solidFill>
                  <a:effectLst>
                    <a:innerShdw blurRad="63500" dist="50800" dir="13500000">
                      <a:prstClr val="black">
                        <a:alpha val="50000"/>
                      </a:prstClr>
                    </a:innerShdw>
                  </a:effectLst>
                  <a:cs typeface="+mn-ea"/>
                  <a:sym typeface="+mn-lt"/>
                </a:rPr>
                <a:t>THE PART FOUR</a:t>
              </a:r>
              <a:endParaRPr lang="zh-CN" altLang="en-US" dirty="0">
                <a:solidFill>
                  <a:srgbClr val="276B91"/>
                </a:solidFill>
                <a:effectLst>
                  <a:innerShdw blurRad="63500" dist="50800" dir="13500000">
                    <a:prstClr val="black">
                      <a:alpha val="50000"/>
                    </a:prstClr>
                  </a:innerShdw>
                </a:effectLst>
                <a:cs typeface="+mn-ea"/>
                <a:sym typeface="+mn-lt"/>
              </a:endParaRPr>
            </a:p>
          </p:txBody>
        </p:sp>
      </p:grpSp>
      <p:grpSp>
        <p:nvGrpSpPr>
          <p:cNvPr id="29" name="Group 4"/>
          <p:cNvGrpSpPr>
            <a:grpSpLocks noChangeAspect="1"/>
          </p:cNvGrpSpPr>
          <p:nvPr/>
        </p:nvGrpSpPr>
        <p:grpSpPr bwMode="auto">
          <a:xfrm>
            <a:off x="4063923" y="-786212"/>
            <a:ext cx="8958262" cy="8563774"/>
            <a:chOff x="3358" y="42"/>
            <a:chExt cx="4519" cy="4320"/>
          </a:xfrm>
        </p:grpSpPr>
        <p:sp>
          <p:nvSpPr>
            <p:cNvPr id="32" name="Freeform 5"/>
            <p:cNvSpPr/>
            <p:nvPr/>
          </p:nvSpPr>
          <p:spPr bwMode="auto">
            <a:xfrm>
              <a:off x="7319" y="74"/>
              <a:ext cx="558" cy="449"/>
            </a:xfrm>
            <a:custGeom>
              <a:avLst/>
              <a:gdLst>
                <a:gd name="T0" fmla="*/ 226 w 227"/>
                <a:gd name="T1" fmla="*/ 180 h 182"/>
                <a:gd name="T2" fmla="*/ 2 w 227"/>
                <a:gd name="T3" fmla="*/ 56 h 182"/>
                <a:gd name="T4" fmla="*/ 63 w 227"/>
                <a:gd name="T5" fmla="*/ 2 h 182"/>
                <a:gd name="T6" fmla="*/ 227 w 227"/>
                <a:gd name="T7" fmla="*/ 123 h 182"/>
                <a:gd name="T8" fmla="*/ 227 w 227"/>
                <a:gd name="T9" fmla="*/ 120 h 182"/>
                <a:gd name="T10" fmla="*/ 63 w 227"/>
                <a:gd name="T11" fmla="*/ 0 h 182"/>
                <a:gd name="T12" fmla="*/ 62 w 227"/>
                <a:gd name="T13" fmla="*/ 0 h 182"/>
                <a:gd name="T14" fmla="*/ 0 w 227"/>
                <a:gd name="T15" fmla="*/ 56 h 182"/>
                <a:gd name="T16" fmla="*/ 0 w 227"/>
                <a:gd name="T17" fmla="*/ 57 h 182"/>
                <a:gd name="T18" fmla="*/ 0 w 227"/>
                <a:gd name="T19" fmla="*/ 57 h 182"/>
                <a:gd name="T20" fmla="*/ 226 w 227"/>
                <a:gd name="T21" fmla="*/ 182 h 182"/>
                <a:gd name="T22" fmla="*/ 226 w 227"/>
                <a:gd name="T23" fmla="*/ 18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7" h="182">
                  <a:moveTo>
                    <a:pt x="226" y="180"/>
                  </a:moveTo>
                  <a:cubicBezTo>
                    <a:pt x="2" y="56"/>
                    <a:pt x="2" y="56"/>
                    <a:pt x="2" y="56"/>
                  </a:cubicBezTo>
                  <a:cubicBezTo>
                    <a:pt x="63" y="2"/>
                    <a:pt x="63" y="2"/>
                    <a:pt x="63" y="2"/>
                  </a:cubicBezTo>
                  <a:cubicBezTo>
                    <a:pt x="227" y="123"/>
                    <a:pt x="227" y="123"/>
                    <a:pt x="227" y="123"/>
                  </a:cubicBezTo>
                  <a:cubicBezTo>
                    <a:pt x="227" y="120"/>
                    <a:pt x="227" y="120"/>
                    <a:pt x="227" y="120"/>
                  </a:cubicBezTo>
                  <a:cubicBezTo>
                    <a:pt x="63" y="0"/>
                    <a:pt x="63" y="0"/>
                    <a:pt x="63" y="0"/>
                  </a:cubicBezTo>
                  <a:cubicBezTo>
                    <a:pt x="63" y="0"/>
                    <a:pt x="62" y="0"/>
                    <a:pt x="62" y="0"/>
                  </a:cubicBezTo>
                  <a:cubicBezTo>
                    <a:pt x="0" y="56"/>
                    <a:pt x="0" y="56"/>
                    <a:pt x="0" y="56"/>
                  </a:cubicBezTo>
                  <a:cubicBezTo>
                    <a:pt x="0" y="56"/>
                    <a:pt x="0" y="56"/>
                    <a:pt x="0" y="57"/>
                  </a:cubicBezTo>
                  <a:cubicBezTo>
                    <a:pt x="0" y="57"/>
                    <a:pt x="0" y="57"/>
                    <a:pt x="0" y="57"/>
                  </a:cubicBezTo>
                  <a:cubicBezTo>
                    <a:pt x="226" y="182"/>
                    <a:pt x="226" y="182"/>
                    <a:pt x="226" y="182"/>
                  </a:cubicBezTo>
                  <a:lnTo>
                    <a:pt x="226" y="180"/>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 name="Freeform 6"/>
            <p:cNvSpPr/>
            <p:nvPr/>
          </p:nvSpPr>
          <p:spPr bwMode="auto">
            <a:xfrm>
              <a:off x="7319" y="210"/>
              <a:ext cx="556" cy="735"/>
            </a:xfrm>
            <a:custGeom>
              <a:avLst/>
              <a:gdLst>
                <a:gd name="T0" fmla="*/ 226 w 226"/>
                <a:gd name="T1" fmla="*/ 295 h 298"/>
                <a:gd name="T2" fmla="*/ 4 w 226"/>
                <a:gd name="T3" fmla="*/ 4 h 298"/>
                <a:gd name="T4" fmla="*/ 226 w 226"/>
                <a:gd name="T5" fmla="*/ 127 h 298"/>
                <a:gd name="T6" fmla="*/ 226 w 226"/>
                <a:gd name="T7" fmla="*/ 125 h 298"/>
                <a:gd name="T8" fmla="*/ 1 w 226"/>
                <a:gd name="T9" fmla="*/ 1 h 298"/>
                <a:gd name="T10" fmla="*/ 0 w 226"/>
                <a:gd name="T11" fmla="*/ 1 h 298"/>
                <a:gd name="T12" fmla="*/ 0 w 226"/>
                <a:gd name="T13" fmla="*/ 2 h 298"/>
                <a:gd name="T14" fmla="*/ 226 w 226"/>
                <a:gd name="T15" fmla="*/ 298 h 298"/>
                <a:gd name="T16" fmla="*/ 226 w 226"/>
                <a:gd name="T17" fmla="*/ 29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 h="298">
                  <a:moveTo>
                    <a:pt x="226" y="295"/>
                  </a:moveTo>
                  <a:cubicBezTo>
                    <a:pt x="4" y="4"/>
                    <a:pt x="4" y="4"/>
                    <a:pt x="4" y="4"/>
                  </a:cubicBezTo>
                  <a:cubicBezTo>
                    <a:pt x="226" y="127"/>
                    <a:pt x="226" y="127"/>
                    <a:pt x="226" y="127"/>
                  </a:cubicBezTo>
                  <a:cubicBezTo>
                    <a:pt x="226" y="125"/>
                    <a:pt x="226" y="125"/>
                    <a:pt x="226" y="125"/>
                  </a:cubicBezTo>
                  <a:cubicBezTo>
                    <a:pt x="1" y="1"/>
                    <a:pt x="1" y="1"/>
                    <a:pt x="1" y="1"/>
                  </a:cubicBezTo>
                  <a:cubicBezTo>
                    <a:pt x="1" y="0"/>
                    <a:pt x="0" y="0"/>
                    <a:pt x="0" y="1"/>
                  </a:cubicBezTo>
                  <a:cubicBezTo>
                    <a:pt x="0" y="1"/>
                    <a:pt x="0" y="2"/>
                    <a:pt x="0" y="2"/>
                  </a:cubicBezTo>
                  <a:cubicBezTo>
                    <a:pt x="226" y="298"/>
                    <a:pt x="226" y="298"/>
                    <a:pt x="226" y="298"/>
                  </a:cubicBezTo>
                  <a:lnTo>
                    <a:pt x="226" y="295"/>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 name="Freeform 7"/>
            <p:cNvSpPr/>
            <p:nvPr/>
          </p:nvSpPr>
          <p:spPr bwMode="auto">
            <a:xfrm>
              <a:off x="5615" y="4012"/>
              <a:ext cx="832" cy="345"/>
            </a:xfrm>
            <a:custGeom>
              <a:avLst/>
              <a:gdLst>
                <a:gd name="T0" fmla="*/ 5 w 338"/>
                <a:gd name="T1" fmla="*/ 138 h 140"/>
                <a:gd name="T2" fmla="*/ 306 w 338"/>
                <a:gd name="T3" fmla="*/ 2 h 140"/>
                <a:gd name="T4" fmla="*/ 336 w 338"/>
                <a:gd name="T5" fmla="*/ 140 h 140"/>
                <a:gd name="T6" fmla="*/ 338 w 338"/>
                <a:gd name="T7" fmla="*/ 140 h 140"/>
                <a:gd name="T8" fmla="*/ 308 w 338"/>
                <a:gd name="T9" fmla="*/ 1 h 140"/>
                <a:gd name="T10" fmla="*/ 307 w 338"/>
                <a:gd name="T11" fmla="*/ 0 h 140"/>
                <a:gd name="T12" fmla="*/ 306 w 338"/>
                <a:gd name="T13" fmla="*/ 0 h 140"/>
                <a:gd name="T14" fmla="*/ 0 w 338"/>
                <a:gd name="T15" fmla="*/ 138 h 140"/>
                <a:gd name="T16" fmla="*/ 5 w 338"/>
                <a:gd name="T17" fmla="*/ 13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 h="140">
                  <a:moveTo>
                    <a:pt x="5" y="138"/>
                  </a:moveTo>
                  <a:cubicBezTo>
                    <a:pt x="306" y="2"/>
                    <a:pt x="306" y="2"/>
                    <a:pt x="306" y="2"/>
                  </a:cubicBezTo>
                  <a:cubicBezTo>
                    <a:pt x="336" y="140"/>
                    <a:pt x="336" y="140"/>
                    <a:pt x="336" y="140"/>
                  </a:cubicBezTo>
                  <a:cubicBezTo>
                    <a:pt x="338" y="140"/>
                    <a:pt x="338" y="140"/>
                    <a:pt x="338" y="140"/>
                  </a:cubicBezTo>
                  <a:cubicBezTo>
                    <a:pt x="308" y="1"/>
                    <a:pt x="308" y="1"/>
                    <a:pt x="308" y="1"/>
                  </a:cubicBezTo>
                  <a:cubicBezTo>
                    <a:pt x="308" y="1"/>
                    <a:pt x="307" y="0"/>
                    <a:pt x="307" y="0"/>
                  </a:cubicBezTo>
                  <a:cubicBezTo>
                    <a:pt x="307" y="0"/>
                    <a:pt x="307" y="0"/>
                    <a:pt x="306" y="0"/>
                  </a:cubicBezTo>
                  <a:cubicBezTo>
                    <a:pt x="0" y="138"/>
                    <a:pt x="0" y="138"/>
                    <a:pt x="0" y="138"/>
                  </a:cubicBezTo>
                  <a:lnTo>
                    <a:pt x="5" y="138"/>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 name="Freeform 8"/>
            <p:cNvSpPr/>
            <p:nvPr/>
          </p:nvSpPr>
          <p:spPr bwMode="auto">
            <a:xfrm>
              <a:off x="7371" y="4207"/>
              <a:ext cx="487" cy="155"/>
            </a:xfrm>
            <a:custGeom>
              <a:avLst/>
              <a:gdLst>
                <a:gd name="T0" fmla="*/ 487 w 487"/>
                <a:gd name="T1" fmla="*/ 0 h 155"/>
                <a:gd name="T2" fmla="*/ 0 w 487"/>
                <a:gd name="T3" fmla="*/ 155 h 155"/>
                <a:gd name="T4" fmla="*/ 15 w 487"/>
                <a:gd name="T5" fmla="*/ 155 h 155"/>
                <a:gd name="T6" fmla="*/ 487 w 487"/>
                <a:gd name="T7" fmla="*/ 5 h 155"/>
                <a:gd name="T8" fmla="*/ 487 w 487"/>
                <a:gd name="T9" fmla="*/ 0 h 155"/>
              </a:gdLst>
              <a:ahLst/>
              <a:cxnLst>
                <a:cxn ang="0">
                  <a:pos x="T0" y="T1"/>
                </a:cxn>
                <a:cxn ang="0">
                  <a:pos x="T2" y="T3"/>
                </a:cxn>
                <a:cxn ang="0">
                  <a:pos x="T4" y="T5"/>
                </a:cxn>
                <a:cxn ang="0">
                  <a:pos x="T6" y="T7"/>
                </a:cxn>
                <a:cxn ang="0">
                  <a:pos x="T8" y="T9"/>
                </a:cxn>
              </a:cxnLst>
              <a:rect l="0" t="0" r="r" b="b"/>
              <a:pathLst>
                <a:path w="487" h="155">
                  <a:moveTo>
                    <a:pt x="487" y="0"/>
                  </a:moveTo>
                  <a:lnTo>
                    <a:pt x="0" y="155"/>
                  </a:lnTo>
                  <a:lnTo>
                    <a:pt x="15" y="155"/>
                  </a:lnTo>
                  <a:lnTo>
                    <a:pt x="487" y="5"/>
                  </a:lnTo>
                  <a:lnTo>
                    <a:pt x="487" y="0"/>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4" name="Freeform 9"/>
            <p:cNvSpPr/>
            <p:nvPr/>
          </p:nvSpPr>
          <p:spPr bwMode="auto">
            <a:xfrm>
              <a:off x="7472" y="59"/>
              <a:ext cx="405" cy="318"/>
            </a:xfrm>
            <a:custGeom>
              <a:avLst/>
              <a:gdLst>
                <a:gd name="T0" fmla="*/ 165 w 165"/>
                <a:gd name="T1" fmla="*/ 126 h 129"/>
                <a:gd name="T2" fmla="*/ 3 w 165"/>
                <a:gd name="T3" fmla="*/ 8 h 129"/>
                <a:gd name="T4" fmla="*/ 165 w 165"/>
                <a:gd name="T5" fmla="*/ 2 h 129"/>
                <a:gd name="T6" fmla="*/ 165 w 165"/>
                <a:gd name="T7" fmla="*/ 0 h 129"/>
                <a:gd name="T8" fmla="*/ 1 w 165"/>
                <a:gd name="T9" fmla="*/ 6 h 129"/>
                <a:gd name="T10" fmla="*/ 0 w 165"/>
                <a:gd name="T11" fmla="*/ 7 h 129"/>
                <a:gd name="T12" fmla="*/ 0 w 165"/>
                <a:gd name="T13" fmla="*/ 8 h 129"/>
                <a:gd name="T14" fmla="*/ 165 w 165"/>
                <a:gd name="T15" fmla="*/ 129 h 129"/>
                <a:gd name="T16" fmla="*/ 165 w 165"/>
                <a:gd name="T17" fmla="*/ 12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129">
                  <a:moveTo>
                    <a:pt x="165" y="126"/>
                  </a:moveTo>
                  <a:cubicBezTo>
                    <a:pt x="3" y="8"/>
                    <a:pt x="3" y="8"/>
                    <a:pt x="3" y="8"/>
                  </a:cubicBezTo>
                  <a:cubicBezTo>
                    <a:pt x="165" y="2"/>
                    <a:pt x="165" y="2"/>
                    <a:pt x="165" y="2"/>
                  </a:cubicBezTo>
                  <a:cubicBezTo>
                    <a:pt x="165" y="0"/>
                    <a:pt x="165" y="0"/>
                    <a:pt x="165" y="0"/>
                  </a:cubicBezTo>
                  <a:cubicBezTo>
                    <a:pt x="1" y="6"/>
                    <a:pt x="1" y="6"/>
                    <a:pt x="1" y="6"/>
                  </a:cubicBezTo>
                  <a:cubicBezTo>
                    <a:pt x="0" y="6"/>
                    <a:pt x="0" y="6"/>
                    <a:pt x="0" y="7"/>
                  </a:cubicBezTo>
                  <a:cubicBezTo>
                    <a:pt x="0" y="7"/>
                    <a:pt x="0" y="7"/>
                    <a:pt x="0" y="8"/>
                  </a:cubicBezTo>
                  <a:cubicBezTo>
                    <a:pt x="165" y="129"/>
                    <a:pt x="165" y="129"/>
                    <a:pt x="165" y="129"/>
                  </a:cubicBezTo>
                  <a:lnTo>
                    <a:pt x="165" y="126"/>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9" name="Freeform 10"/>
            <p:cNvSpPr/>
            <p:nvPr/>
          </p:nvSpPr>
          <p:spPr bwMode="auto">
            <a:xfrm>
              <a:off x="7322" y="1736"/>
              <a:ext cx="548" cy="306"/>
            </a:xfrm>
            <a:custGeom>
              <a:avLst/>
              <a:gdLst>
                <a:gd name="T0" fmla="*/ 222 w 223"/>
                <a:gd name="T1" fmla="*/ 122 h 124"/>
                <a:gd name="T2" fmla="*/ 4 w 223"/>
                <a:gd name="T3" fmla="*/ 109 h 124"/>
                <a:gd name="T4" fmla="*/ 180 w 223"/>
                <a:gd name="T5" fmla="*/ 2 h 124"/>
                <a:gd name="T6" fmla="*/ 223 w 223"/>
                <a:gd name="T7" fmla="*/ 35 h 124"/>
                <a:gd name="T8" fmla="*/ 223 w 223"/>
                <a:gd name="T9" fmla="*/ 33 h 124"/>
                <a:gd name="T10" fmla="*/ 181 w 223"/>
                <a:gd name="T11" fmla="*/ 0 h 124"/>
                <a:gd name="T12" fmla="*/ 180 w 223"/>
                <a:gd name="T13" fmla="*/ 0 h 124"/>
                <a:gd name="T14" fmla="*/ 0 w 223"/>
                <a:gd name="T15" fmla="*/ 109 h 124"/>
                <a:gd name="T16" fmla="*/ 0 w 223"/>
                <a:gd name="T17" fmla="*/ 110 h 124"/>
                <a:gd name="T18" fmla="*/ 1 w 223"/>
                <a:gd name="T19" fmla="*/ 111 h 124"/>
                <a:gd name="T20" fmla="*/ 222 w 223"/>
                <a:gd name="T21" fmla="*/ 124 h 124"/>
                <a:gd name="T22" fmla="*/ 222 w 223"/>
                <a:gd name="T23" fmla="*/ 12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3" h="124">
                  <a:moveTo>
                    <a:pt x="222" y="122"/>
                  </a:moveTo>
                  <a:cubicBezTo>
                    <a:pt x="4" y="109"/>
                    <a:pt x="4" y="109"/>
                    <a:pt x="4" y="109"/>
                  </a:cubicBezTo>
                  <a:cubicBezTo>
                    <a:pt x="180" y="2"/>
                    <a:pt x="180" y="2"/>
                    <a:pt x="180" y="2"/>
                  </a:cubicBezTo>
                  <a:cubicBezTo>
                    <a:pt x="223" y="35"/>
                    <a:pt x="223" y="35"/>
                    <a:pt x="223" y="35"/>
                  </a:cubicBezTo>
                  <a:cubicBezTo>
                    <a:pt x="223" y="33"/>
                    <a:pt x="223" y="33"/>
                    <a:pt x="223" y="33"/>
                  </a:cubicBezTo>
                  <a:cubicBezTo>
                    <a:pt x="181" y="0"/>
                    <a:pt x="181" y="0"/>
                    <a:pt x="181" y="0"/>
                  </a:cubicBezTo>
                  <a:cubicBezTo>
                    <a:pt x="181" y="0"/>
                    <a:pt x="180" y="0"/>
                    <a:pt x="180" y="0"/>
                  </a:cubicBezTo>
                  <a:cubicBezTo>
                    <a:pt x="0" y="109"/>
                    <a:pt x="0" y="109"/>
                    <a:pt x="0" y="109"/>
                  </a:cubicBezTo>
                  <a:cubicBezTo>
                    <a:pt x="0" y="109"/>
                    <a:pt x="0" y="110"/>
                    <a:pt x="0" y="110"/>
                  </a:cubicBezTo>
                  <a:cubicBezTo>
                    <a:pt x="0" y="111"/>
                    <a:pt x="0" y="111"/>
                    <a:pt x="1" y="111"/>
                  </a:cubicBezTo>
                  <a:cubicBezTo>
                    <a:pt x="222" y="124"/>
                    <a:pt x="222" y="124"/>
                    <a:pt x="222" y="124"/>
                  </a:cubicBezTo>
                  <a:lnTo>
                    <a:pt x="222" y="122"/>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1" name="Freeform 11"/>
            <p:cNvSpPr/>
            <p:nvPr/>
          </p:nvSpPr>
          <p:spPr bwMode="auto">
            <a:xfrm>
              <a:off x="3880" y="4182"/>
              <a:ext cx="115" cy="163"/>
            </a:xfrm>
            <a:custGeom>
              <a:avLst/>
              <a:gdLst>
                <a:gd name="T0" fmla="*/ 2 w 47"/>
                <a:gd name="T1" fmla="*/ 66 h 66"/>
                <a:gd name="T2" fmla="*/ 38 w 47"/>
                <a:gd name="T3" fmla="*/ 4 h 66"/>
                <a:gd name="T4" fmla="*/ 45 w 47"/>
                <a:gd name="T5" fmla="*/ 66 h 66"/>
                <a:gd name="T6" fmla="*/ 47 w 47"/>
                <a:gd name="T7" fmla="*/ 66 h 66"/>
                <a:gd name="T8" fmla="*/ 39 w 47"/>
                <a:gd name="T9" fmla="*/ 1 h 66"/>
                <a:gd name="T10" fmla="*/ 39 w 47"/>
                <a:gd name="T11" fmla="*/ 1 h 66"/>
                <a:gd name="T12" fmla="*/ 38 w 47"/>
                <a:gd name="T13" fmla="*/ 1 h 66"/>
                <a:gd name="T14" fmla="*/ 0 w 47"/>
                <a:gd name="T15" fmla="*/ 66 h 66"/>
                <a:gd name="T16" fmla="*/ 2 w 47"/>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66">
                  <a:moveTo>
                    <a:pt x="2" y="66"/>
                  </a:moveTo>
                  <a:cubicBezTo>
                    <a:pt x="38" y="4"/>
                    <a:pt x="38" y="4"/>
                    <a:pt x="38" y="4"/>
                  </a:cubicBezTo>
                  <a:cubicBezTo>
                    <a:pt x="45" y="66"/>
                    <a:pt x="45" y="66"/>
                    <a:pt x="45" y="66"/>
                  </a:cubicBezTo>
                  <a:cubicBezTo>
                    <a:pt x="47" y="66"/>
                    <a:pt x="47" y="66"/>
                    <a:pt x="47" y="66"/>
                  </a:cubicBezTo>
                  <a:cubicBezTo>
                    <a:pt x="39" y="1"/>
                    <a:pt x="39" y="1"/>
                    <a:pt x="39" y="1"/>
                  </a:cubicBezTo>
                  <a:cubicBezTo>
                    <a:pt x="39" y="1"/>
                    <a:pt x="39" y="1"/>
                    <a:pt x="39" y="1"/>
                  </a:cubicBezTo>
                  <a:cubicBezTo>
                    <a:pt x="38" y="0"/>
                    <a:pt x="38" y="1"/>
                    <a:pt x="38" y="1"/>
                  </a:cubicBezTo>
                  <a:cubicBezTo>
                    <a:pt x="0" y="66"/>
                    <a:pt x="0" y="66"/>
                    <a:pt x="0" y="66"/>
                  </a:cubicBezTo>
                  <a:lnTo>
                    <a:pt x="2" y="66"/>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2" name="Freeform 12"/>
            <p:cNvSpPr/>
            <p:nvPr/>
          </p:nvSpPr>
          <p:spPr bwMode="auto">
            <a:xfrm>
              <a:off x="7371" y="4207"/>
              <a:ext cx="487" cy="155"/>
            </a:xfrm>
            <a:custGeom>
              <a:avLst/>
              <a:gdLst>
                <a:gd name="T0" fmla="*/ 487 w 487"/>
                <a:gd name="T1" fmla="*/ 0 h 155"/>
                <a:gd name="T2" fmla="*/ 0 w 487"/>
                <a:gd name="T3" fmla="*/ 155 h 155"/>
                <a:gd name="T4" fmla="*/ 15 w 487"/>
                <a:gd name="T5" fmla="*/ 155 h 155"/>
                <a:gd name="T6" fmla="*/ 487 w 487"/>
                <a:gd name="T7" fmla="*/ 5 h 155"/>
                <a:gd name="T8" fmla="*/ 487 w 487"/>
                <a:gd name="T9" fmla="*/ 0 h 155"/>
              </a:gdLst>
              <a:ahLst/>
              <a:cxnLst>
                <a:cxn ang="0">
                  <a:pos x="T0" y="T1"/>
                </a:cxn>
                <a:cxn ang="0">
                  <a:pos x="T2" y="T3"/>
                </a:cxn>
                <a:cxn ang="0">
                  <a:pos x="T4" y="T5"/>
                </a:cxn>
                <a:cxn ang="0">
                  <a:pos x="T6" y="T7"/>
                </a:cxn>
                <a:cxn ang="0">
                  <a:pos x="T8" y="T9"/>
                </a:cxn>
              </a:cxnLst>
              <a:rect l="0" t="0" r="r" b="b"/>
              <a:pathLst>
                <a:path w="487" h="155">
                  <a:moveTo>
                    <a:pt x="487" y="0"/>
                  </a:moveTo>
                  <a:lnTo>
                    <a:pt x="0" y="155"/>
                  </a:lnTo>
                  <a:lnTo>
                    <a:pt x="15" y="155"/>
                  </a:lnTo>
                  <a:lnTo>
                    <a:pt x="487" y="5"/>
                  </a:lnTo>
                  <a:lnTo>
                    <a:pt x="487" y="0"/>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4" name="Freeform 13"/>
            <p:cNvSpPr/>
            <p:nvPr/>
          </p:nvSpPr>
          <p:spPr bwMode="auto">
            <a:xfrm>
              <a:off x="7268" y="4054"/>
              <a:ext cx="590" cy="308"/>
            </a:xfrm>
            <a:custGeom>
              <a:avLst/>
              <a:gdLst>
                <a:gd name="T0" fmla="*/ 240 w 240"/>
                <a:gd name="T1" fmla="*/ 52 h 125"/>
                <a:gd name="T2" fmla="*/ 32 w 240"/>
                <a:gd name="T3" fmla="*/ 0 h 125"/>
                <a:gd name="T4" fmla="*/ 31 w 240"/>
                <a:gd name="T5" fmla="*/ 1 h 125"/>
                <a:gd name="T6" fmla="*/ 0 w 240"/>
                <a:gd name="T7" fmla="*/ 125 h 125"/>
                <a:gd name="T8" fmla="*/ 2 w 240"/>
                <a:gd name="T9" fmla="*/ 125 h 125"/>
                <a:gd name="T10" fmla="*/ 33 w 240"/>
                <a:gd name="T11" fmla="*/ 2 h 125"/>
                <a:gd name="T12" fmla="*/ 240 w 240"/>
                <a:gd name="T13" fmla="*/ 53 h 125"/>
                <a:gd name="T14" fmla="*/ 240 w 240"/>
                <a:gd name="T15" fmla="*/ 52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0" h="125">
                  <a:moveTo>
                    <a:pt x="240" y="52"/>
                  </a:moveTo>
                  <a:cubicBezTo>
                    <a:pt x="32" y="0"/>
                    <a:pt x="32" y="0"/>
                    <a:pt x="32" y="0"/>
                  </a:cubicBezTo>
                  <a:cubicBezTo>
                    <a:pt x="32" y="0"/>
                    <a:pt x="31" y="0"/>
                    <a:pt x="31" y="1"/>
                  </a:cubicBezTo>
                  <a:cubicBezTo>
                    <a:pt x="0" y="125"/>
                    <a:pt x="0" y="125"/>
                    <a:pt x="0" y="125"/>
                  </a:cubicBezTo>
                  <a:cubicBezTo>
                    <a:pt x="2" y="125"/>
                    <a:pt x="2" y="125"/>
                    <a:pt x="2" y="125"/>
                  </a:cubicBezTo>
                  <a:cubicBezTo>
                    <a:pt x="33" y="2"/>
                    <a:pt x="33" y="2"/>
                    <a:pt x="33" y="2"/>
                  </a:cubicBezTo>
                  <a:cubicBezTo>
                    <a:pt x="240" y="53"/>
                    <a:pt x="240" y="53"/>
                    <a:pt x="240" y="53"/>
                  </a:cubicBezTo>
                  <a:lnTo>
                    <a:pt x="240" y="52"/>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7" name="Freeform 14"/>
            <p:cNvSpPr/>
            <p:nvPr/>
          </p:nvSpPr>
          <p:spPr bwMode="auto">
            <a:xfrm>
              <a:off x="7364" y="3033"/>
              <a:ext cx="499" cy="254"/>
            </a:xfrm>
            <a:custGeom>
              <a:avLst/>
              <a:gdLst>
                <a:gd name="T0" fmla="*/ 203 w 203"/>
                <a:gd name="T1" fmla="*/ 36 h 103"/>
                <a:gd name="T2" fmla="*/ 90 w 203"/>
                <a:gd name="T3" fmla="*/ 101 h 103"/>
                <a:gd name="T4" fmla="*/ 4 w 203"/>
                <a:gd name="T5" fmla="*/ 78 h 103"/>
                <a:gd name="T6" fmla="*/ 203 w 203"/>
                <a:gd name="T7" fmla="*/ 2 h 103"/>
                <a:gd name="T8" fmla="*/ 203 w 203"/>
                <a:gd name="T9" fmla="*/ 0 h 103"/>
                <a:gd name="T10" fmla="*/ 1 w 203"/>
                <a:gd name="T11" fmla="*/ 77 h 103"/>
                <a:gd name="T12" fmla="*/ 0 w 203"/>
                <a:gd name="T13" fmla="*/ 78 h 103"/>
                <a:gd name="T14" fmla="*/ 1 w 203"/>
                <a:gd name="T15" fmla="*/ 79 h 103"/>
                <a:gd name="T16" fmla="*/ 90 w 203"/>
                <a:gd name="T17" fmla="*/ 103 h 103"/>
                <a:gd name="T18" fmla="*/ 90 w 203"/>
                <a:gd name="T19" fmla="*/ 103 h 103"/>
                <a:gd name="T20" fmla="*/ 90 w 203"/>
                <a:gd name="T21" fmla="*/ 103 h 103"/>
                <a:gd name="T22" fmla="*/ 203 w 203"/>
                <a:gd name="T23" fmla="*/ 38 h 103"/>
                <a:gd name="T24" fmla="*/ 203 w 203"/>
                <a:gd name="T25" fmla="*/ 3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 h="103">
                  <a:moveTo>
                    <a:pt x="203" y="36"/>
                  </a:moveTo>
                  <a:cubicBezTo>
                    <a:pt x="90" y="101"/>
                    <a:pt x="90" y="101"/>
                    <a:pt x="90" y="101"/>
                  </a:cubicBezTo>
                  <a:cubicBezTo>
                    <a:pt x="4" y="78"/>
                    <a:pt x="4" y="78"/>
                    <a:pt x="4" y="78"/>
                  </a:cubicBezTo>
                  <a:cubicBezTo>
                    <a:pt x="203" y="2"/>
                    <a:pt x="203" y="2"/>
                    <a:pt x="203" y="2"/>
                  </a:cubicBezTo>
                  <a:cubicBezTo>
                    <a:pt x="203" y="0"/>
                    <a:pt x="203" y="0"/>
                    <a:pt x="203" y="0"/>
                  </a:cubicBezTo>
                  <a:cubicBezTo>
                    <a:pt x="1" y="77"/>
                    <a:pt x="1" y="77"/>
                    <a:pt x="1" y="77"/>
                  </a:cubicBezTo>
                  <a:cubicBezTo>
                    <a:pt x="0" y="77"/>
                    <a:pt x="0" y="78"/>
                    <a:pt x="0" y="78"/>
                  </a:cubicBezTo>
                  <a:cubicBezTo>
                    <a:pt x="0" y="79"/>
                    <a:pt x="0" y="79"/>
                    <a:pt x="1" y="79"/>
                  </a:cubicBezTo>
                  <a:cubicBezTo>
                    <a:pt x="90" y="103"/>
                    <a:pt x="90" y="103"/>
                    <a:pt x="90" y="103"/>
                  </a:cubicBezTo>
                  <a:cubicBezTo>
                    <a:pt x="90" y="103"/>
                    <a:pt x="90" y="103"/>
                    <a:pt x="90" y="103"/>
                  </a:cubicBezTo>
                  <a:cubicBezTo>
                    <a:pt x="90" y="103"/>
                    <a:pt x="90" y="103"/>
                    <a:pt x="90" y="103"/>
                  </a:cubicBezTo>
                  <a:cubicBezTo>
                    <a:pt x="203" y="38"/>
                    <a:pt x="203" y="38"/>
                    <a:pt x="203" y="38"/>
                  </a:cubicBezTo>
                  <a:lnTo>
                    <a:pt x="203" y="36"/>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6" name="Freeform 15"/>
            <p:cNvSpPr/>
            <p:nvPr/>
          </p:nvSpPr>
          <p:spPr bwMode="auto">
            <a:xfrm>
              <a:off x="6368" y="4012"/>
              <a:ext cx="292" cy="345"/>
            </a:xfrm>
            <a:custGeom>
              <a:avLst/>
              <a:gdLst>
                <a:gd name="T0" fmla="*/ 32 w 119"/>
                <a:gd name="T1" fmla="*/ 140 h 140"/>
                <a:gd name="T2" fmla="*/ 2 w 119"/>
                <a:gd name="T3" fmla="*/ 2 h 140"/>
                <a:gd name="T4" fmla="*/ 117 w 119"/>
                <a:gd name="T5" fmla="*/ 43 h 140"/>
                <a:gd name="T6" fmla="*/ 67 w 119"/>
                <a:gd name="T7" fmla="*/ 140 h 140"/>
                <a:gd name="T8" fmla="*/ 69 w 119"/>
                <a:gd name="T9" fmla="*/ 140 h 140"/>
                <a:gd name="T10" fmla="*/ 119 w 119"/>
                <a:gd name="T11" fmla="*/ 43 h 140"/>
                <a:gd name="T12" fmla="*/ 119 w 119"/>
                <a:gd name="T13" fmla="*/ 42 h 140"/>
                <a:gd name="T14" fmla="*/ 118 w 119"/>
                <a:gd name="T15" fmla="*/ 42 h 140"/>
                <a:gd name="T16" fmla="*/ 1 w 119"/>
                <a:gd name="T17" fmla="*/ 0 h 140"/>
                <a:gd name="T18" fmla="*/ 0 w 119"/>
                <a:gd name="T19" fmla="*/ 0 h 140"/>
                <a:gd name="T20" fmla="*/ 0 w 119"/>
                <a:gd name="T21" fmla="*/ 1 h 140"/>
                <a:gd name="T22" fmla="*/ 30 w 119"/>
                <a:gd name="T23" fmla="*/ 140 h 140"/>
                <a:gd name="T24" fmla="*/ 32 w 119"/>
                <a:gd name="T25"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9" h="140">
                  <a:moveTo>
                    <a:pt x="32" y="140"/>
                  </a:moveTo>
                  <a:cubicBezTo>
                    <a:pt x="2" y="2"/>
                    <a:pt x="2" y="2"/>
                    <a:pt x="2" y="2"/>
                  </a:cubicBezTo>
                  <a:cubicBezTo>
                    <a:pt x="117" y="43"/>
                    <a:pt x="117" y="43"/>
                    <a:pt x="117" y="43"/>
                  </a:cubicBezTo>
                  <a:cubicBezTo>
                    <a:pt x="67" y="140"/>
                    <a:pt x="67" y="140"/>
                    <a:pt x="67" y="140"/>
                  </a:cubicBezTo>
                  <a:cubicBezTo>
                    <a:pt x="69" y="140"/>
                    <a:pt x="69" y="140"/>
                    <a:pt x="69" y="140"/>
                  </a:cubicBezTo>
                  <a:cubicBezTo>
                    <a:pt x="119" y="43"/>
                    <a:pt x="119" y="43"/>
                    <a:pt x="119" y="43"/>
                  </a:cubicBezTo>
                  <a:cubicBezTo>
                    <a:pt x="119" y="43"/>
                    <a:pt x="119" y="42"/>
                    <a:pt x="119" y="42"/>
                  </a:cubicBezTo>
                  <a:cubicBezTo>
                    <a:pt x="119" y="42"/>
                    <a:pt x="118" y="42"/>
                    <a:pt x="118" y="42"/>
                  </a:cubicBezTo>
                  <a:cubicBezTo>
                    <a:pt x="1" y="0"/>
                    <a:pt x="1" y="0"/>
                    <a:pt x="1" y="0"/>
                  </a:cubicBezTo>
                  <a:cubicBezTo>
                    <a:pt x="1" y="0"/>
                    <a:pt x="0" y="0"/>
                    <a:pt x="0" y="0"/>
                  </a:cubicBezTo>
                  <a:cubicBezTo>
                    <a:pt x="0" y="1"/>
                    <a:pt x="0" y="1"/>
                    <a:pt x="0" y="1"/>
                  </a:cubicBezTo>
                  <a:cubicBezTo>
                    <a:pt x="30" y="140"/>
                    <a:pt x="30" y="140"/>
                    <a:pt x="30" y="140"/>
                  </a:cubicBezTo>
                  <a:lnTo>
                    <a:pt x="32" y="140"/>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7" name="Freeform 16"/>
            <p:cNvSpPr/>
            <p:nvPr/>
          </p:nvSpPr>
          <p:spPr bwMode="auto">
            <a:xfrm>
              <a:off x="6533" y="4115"/>
              <a:ext cx="280" cy="245"/>
            </a:xfrm>
            <a:custGeom>
              <a:avLst/>
              <a:gdLst>
                <a:gd name="T0" fmla="*/ 2 w 114"/>
                <a:gd name="T1" fmla="*/ 98 h 99"/>
                <a:gd name="T2" fmla="*/ 51 w 114"/>
                <a:gd name="T3" fmla="*/ 2 h 99"/>
                <a:gd name="T4" fmla="*/ 112 w 114"/>
                <a:gd name="T5" fmla="*/ 99 h 99"/>
                <a:gd name="T6" fmla="*/ 114 w 114"/>
                <a:gd name="T7" fmla="*/ 99 h 99"/>
                <a:gd name="T8" fmla="*/ 52 w 114"/>
                <a:gd name="T9" fmla="*/ 0 h 99"/>
                <a:gd name="T10" fmla="*/ 51 w 114"/>
                <a:gd name="T11" fmla="*/ 0 h 99"/>
                <a:gd name="T12" fmla="*/ 50 w 114"/>
                <a:gd name="T13" fmla="*/ 0 h 99"/>
                <a:gd name="T14" fmla="*/ 0 w 114"/>
                <a:gd name="T15" fmla="*/ 98 h 99"/>
                <a:gd name="T16" fmla="*/ 2 w 114"/>
                <a:gd name="T17" fmla="*/ 9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99">
                  <a:moveTo>
                    <a:pt x="2" y="98"/>
                  </a:moveTo>
                  <a:cubicBezTo>
                    <a:pt x="51" y="2"/>
                    <a:pt x="51" y="2"/>
                    <a:pt x="51" y="2"/>
                  </a:cubicBezTo>
                  <a:cubicBezTo>
                    <a:pt x="112" y="99"/>
                    <a:pt x="112" y="99"/>
                    <a:pt x="112" y="99"/>
                  </a:cubicBezTo>
                  <a:cubicBezTo>
                    <a:pt x="114" y="99"/>
                    <a:pt x="114" y="99"/>
                    <a:pt x="114" y="99"/>
                  </a:cubicBezTo>
                  <a:cubicBezTo>
                    <a:pt x="52" y="0"/>
                    <a:pt x="52" y="0"/>
                    <a:pt x="52" y="0"/>
                  </a:cubicBezTo>
                  <a:cubicBezTo>
                    <a:pt x="51" y="0"/>
                    <a:pt x="51" y="0"/>
                    <a:pt x="51" y="0"/>
                  </a:cubicBezTo>
                  <a:cubicBezTo>
                    <a:pt x="50" y="0"/>
                    <a:pt x="50" y="0"/>
                    <a:pt x="50" y="0"/>
                  </a:cubicBezTo>
                  <a:cubicBezTo>
                    <a:pt x="0" y="98"/>
                    <a:pt x="0" y="98"/>
                    <a:pt x="0" y="98"/>
                  </a:cubicBezTo>
                  <a:lnTo>
                    <a:pt x="2" y="98"/>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1" name="Freeform 17"/>
            <p:cNvSpPr/>
            <p:nvPr/>
          </p:nvSpPr>
          <p:spPr bwMode="auto">
            <a:xfrm>
              <a:off x="6656" y="4113"/>
              <a:ext cx="526" cy="249"/>
            </a:xfrm>
            <a:custGeom>
              <a:avLst/>
              <a:gdLst>
                <a:gd name="T0" fmla="*/ 62 w 214"/>
                <a:gd name="T1" fmla="*/ 100 h 101"/>
                <a:gd name="T2" fmla="*/ 64 w 214"/>
                <a:gd name="T3" fmla="*/ 100 h 101"/>
                <a:gd name="T4" fmla="*/ 3 w 214"/>
                <a:gd name="T5" fmla="*/ 4 h 101"/>
                <a:gd name="T6" fmla="*/ 210 w 214"/>
                <a:gd name="T7" fmla="*/ 101 h 101"/>
                <a:gd name="T8" fmla="*/ 214 w 214"/>
                <a:gd name="T9" fmla="*/ 101 h 101"/>
                <a:gd name="T10" fmla="*/ 1 w 214"/>
                <a:gd name="T11" fmla="*/ 1 h 101"/>
                <a:gd name="T12" fmla="*/ 0 w 214"/>
                <a:gd name="T13" fmla="*/ 1 h 101"/>
                <a:gd name="T14" fmla="*/ 0 w 214"/>
                <a:gd name="T15" fmla="*/ 2 h 101"/>
                <a:gd name="T16" fmla="*/ 62 w 214"/>
                <a:gd name="T17" fmla="*/ 10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4" h="101">
                  <a:moveTo>
                    <a:pt x="62" y="100"/>
                  </a:moveTo>
                  <a:cubicBezTo>
                    <a:pt x="64" y="100"/>
                    <a:pt x="64" y="100"/>
                    <a:pt x="64" y="100"/>
                  </a:cubicBezTo>
                  <a:cubicBezTo>
                    <a:pt x="3" y="4"/>
                    <a:pt x="3" y="4"/>
                    <a:pt x="3" y="4"/>
                  </a:cubicBezTo>
                  <a:cubicBezTo>
                    <a:pt x="210" y="101"/>
                    <a:pt x="210" y="101"/>
                    <a:pt x="210" y="101"/>
                  </a:cubicBezTo>
                  <a:cubicBezTo>
                    <a:pt x="214" y="101"/>
                    <a:pt x="214" y="101"/>
                    <a:pt x="214" y="101"/>
                  </a:cubicBezTo>
                  <a:cubicBezTo>
                    <a:pt x="1" y="1"/>
                    <a:pt x="1" y="1"/>
                    <a:pt x="1" y="1"/>
                  </a:cubicBezTo>
                  <a:cubicBezTo>
                    <a:pt x="1" y="0"/>
                    <a:pt x="0" y="1"/>
                    <a:pt x="0" y="1"/>
                  </a:cubicBezTo>
                  <a:cubicBezTo>
                    <a:pt x="0" y="1"/>
                    <a:pt x="0" y="2"/>
                    <a:pt x="0" y="2"/>
                  </a:cubicBezTo>
                  <a:lnTo>
                    <a:pt x="62" y="100"/>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5" name="Freeform 18"/>
            <p:cNvSpPr/>
            <p:nvPr/>
          </p:nvSpPr>
          <p:spPr bwMode="auto">
            <a:xfrm>
              <a:off x="6656" y="4054"/>
              <a:ext cx="693" cy="308"/>
            </a:xfrm>
            <a:custGeom>
              <a:avLst/>
              <a:gdLst>
                <a:gd name="T0" fmla="*/ 0 w 282"/>
                <a:gd name="T1" fmla="*/ 26 h 125"/>
                <a:gd name="T2" fmla="*/ 210 w 282"/>
                <a:gd name="T3" fmla="*/ 125 h 125"/>
                <a:gd name="T4" fmla="*/ 214 w 282"/>
                <a:gd name="T5" fmla="*/ 125 h 125"/>
                <a:gd name="T6" fmla="*/ 4 w 282"/>
                <a:gd name="T7" fmla="*/ 26 h 125"/>
                <a:gd name="T8" fmla="*/ 280 w 282"/>
                <a:gd name="T9" fmla="*/ 2 h 125"/>
                <a:gd name="T10" fmla="*/ 249 w 282"/>
                <a:gd name="T11" fmla="*/ 125 h 125"/>
                <a:gd name="T12" fmla="*/ 251 w 282"/>
                <a:gd name="T13" fmla="*/ 125 h 125"/>
                <a:gd name="T14" fmla="*/ 282 w 282"/>
                <a:gd name="T15" fmla="*/ 1 h 125"/>
                <a:gd name="T16" fmla="*/ 282 w 282"/>
                <a:gd name="T17" fmla="*/ 0 h 125"/>
                <a:gd name="T18" fmla="*/ 281 w 282"/>
                <a:gd name="T19" fmla="*/ 0 h 125"/>
                <a:gd name="T20" fmla="*/ 1 w 282"/>
                <a:gd name="T21" fmla="*/ 25 h 125"/>
                <a:gd name="T22" fmla="*/ 0 w 282"/>
                <a:gd name="T23" fmla="*/ 25 h 125"/>
                <a:gd name="T24" fmla="*/ 0 w 282"/>
                <a:gd name="T25" fmla="*/ 2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2" h="125">
                  <a:moveTo>
                    <a:pt x="0" y="26"/>
                  </a:moveTo>
                  <a:cubicBezTo>
                    <a:pt x="210" y="125"/>
                    <a:pt x="210" y="125"/>
                    <a:pt x="210" y="125"/>
                  </a:cubicBezTo>
                  <a:cubicBezTo>
                    <a:pt x="214" y="125"/>
                    <a:pt x="214" y="125"/>
                    <a:pt x="214" y="125"/>
                  </a:cubicBezTo>
                  <a:cubicBezTo>
                    <a:pt x="4" y="26"/>
                    <a:pt x="4" y="26"/>
                    <a:pt x="4" y="26"/>
                  </a:cubicBezTo>
                  <a:cubicBezTo>
                    <a:pt x="280" y="2"/>
                    <a:pt x="280" y="2"/>
                    <a:pt x="280" y="2"/>
                  </a:cubicBezTo>
                  <a:cubicBezTo>
                    <a:pt x="249" y="125"/>
                    <a:pt x="249" y="125"/>
                    <a:pt x="249" y="125"/>
                  </a:cubicBezTo>
                  <a:cubicBezTo>
                    <a:pt x="251" y="125"/>
                    <a:pt x="251" y="125"/>
                    <a:pt x="251" y="125"/>
                  </a:cubicBezTo>
                  <a:cubicBezTo>
                    <a:pt x="282" y="1"/>
                    <a:pt x="282" y="1"/>
                    <a:pt x="282" y="1"/>
                  </a:cubicBezTo>
                  <a:cubicBezTo>
                    <a:pt x="282" y="1"/>
                    <a:pt x="282" y="1"/>
                    <a:pt x="282" y="0"/>
                  </a:cubicBezTo>
                  <a:cubicBezTo>
                    <a:pt x="282" y="0"/>
                    <a:pt x="281" y="0"/>
                    <a:pt x="281" y="0"/>
                  </a:cubicBezTo>
                  <a:cubicBezTo>
                    <a:pt x="1" y="25"/>
                    <a:pt x="1" y="25"/>
                    <a:pt x="1" y="25"/>
                  </a:cubicBezTo>
                  <a:cubicBezTo>
                    <a:pt x="0" y="25"/>
                    <a:pt x="0" y="25"/>
                    <a:pt x="0" y="25"/>
                  </a:cubicBezTo>
                  <a:cubicBezTo>
                    <a:pt x="0" y="26"/>
                    <a:pt x="0" y="26"/>
                    <a:pt x="0" y="26"/>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7" name="Freeform 19"/>
            <p:cNvSpPr/>
            <p:nvPr/>
          </p:nvSpPr>
          <p:spPr bwMode="auto">
            <a:xfrm>
              <a:off x="3971" y="4182"/>
              <a:ext cx="255" cy="163"/>
            </a:xfrm>
            <a:custGeom>
              <a:avLst/>
              <a:gdLst>
                <a:gd name="T0" fmla="*/ 10 w 104"/>
                <a:gd name="T1" fmla="*/ 66 h 66"/>
                <a:gd name="T2" fmla="*/ 3 w 104"/>
                <a:gd name="T3" fmla="*/ 3 h 66"/>
                <a:gd name="T4" fmla="*/ 100 w 104"/>
                <a:gd name="T5" fmla="*/ 66 h 66"/>
                <a:gd name="T6" fmla="*/ 104 w 104"/>
                <a:gd name="T7" fmla="*/ 66 h 66"/>
                <a:gd name="T8" fmla="*/ 2 w 104"/>
                <a:gd name="T9" fmla="*/ 1 h 66"/>
                <a:gd name="T10" fmla="*/ 1 w 104"/>
                <a:gd name="T11" fmla="*/ 1 h 66"/>
                <a:gd name="T12" fmla="*/ 1 w 104"/>
                <a:gd name="T13" fmla="*/ 2 h 66"/>
                <a:gd name="T14" fmla="*/ 8 w 104"/>
                <a:gd name="T15" fmla="*/ 66 h 66"/>
                <a:gd name="T16" fmla="*/ 10 w 104"/>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66">
                  <a:moveTo>
                    <a:pt x="10" y="66"/>
                  </a:moveTo>
                  <a:cubicBezTo>
                    <a:pt x="3" y="3"/>
                    <a:pt x="3" y="3"/>
                    <a:pt x="3" y="3"/>
                  </a:cubicBezTo>
                  <a:cubicBezTo>
                    <a:pt x="100" y="66"/>
                    <a:pt x="100" y="66"/>
                    <a:pt x="100" y="66"/>
                  </a:cubicBezTo>
                  <a:cubicBezTo>
                    <a:pt x="104" y="66"/>
                    <a:pt x="104" y="66"/>
                    <a:pt x="104" y="66"/>
                  </a:cubicBezTo>
                  <a:cubicBezTo>
                    <a:pt x="2" y="1"/>
                    <a:pt x="2" y="1"/>
                    <a:pt x="2" y="1"/>
                  </a:cubicBezTo>
                  <a:cubicBezTo>
                    <a:pt x="2" y="0"/>
                    <a:pt x="1" y="0"/>
                    <a:pt x="1" y="1"/>
                  </a:cubicBezTo>
                  <a:cubicBezTo>
                    <a:pt x="1" y="1"/>
                    <a:pt x="0" y="1"/>
                    <a:pt x="1" y="2"/>
                  </a:cubicBezTo>
                  <a:cubicBezTo>
                    <a:pt x="8" y="66"/>
                    <a:pt x="8" y="66"/>
                    <a:pt x="8" y="66"/>
                  </a:cubicBezTo>
                  <a:lnTo>
                    <a:pt x="10" y="66"/>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9" name="Freeform 20"/>
            <p:cNvSpPr>
              <a:spLocks noEditPoints="1"/>
            </p:cNvSpPr>
            <p:nvPr/>
          </p:nvSpPr>
          <p:spPr bwMode="auto">
            <a:xfrm>
              <a:off x="5500" y="2597"/>
              <a:ext cx="590" cy="187"/>
            </a:xfrm>
            <a:custGeom>
              <a:avLst/>
              <a:gdLst>
                <a:gd name="T0" fmla="*/ 11 w 240"/>
                <a:gd name="T1" fmla="*/ 76 h 76"/>
                <a:gd name="T2" fmla="*/ 10 w 240"/>
                <a:gd name="T3" fmla="*/ 76 h 76"/>
                <a:gd name="T4" fmla="*/ 10 w 240"/>
                <a:gd name="T5" fmla="*/ 76 h 76"/>
                <a:gd name="T6" fmla="*/ 0 w 240"/>
                <a:gd name="T7" fmla="*/ 29 h 76"/>
                <a:gd name="T8" fmla="*/ 0 w 240"/>
                <a:gd name="T9" fmla="*/ 28 h 76"/>
                <a:gd name="T10" fmla="*/ 1 w 240"/>
                <a:gd name="T11" fmla="*/ 28 h 76"/>
                <a:gd name="T12" fmla="*/ 239 w 240"/>
                <a:gd name="T13" fmla="*/ 0 h 76"/>
                <a:gd name="T14" fmla="*/ 240 w 240"/>
                <a:gd name="T15" fmla="*/ 1 h 76"/>
                <a:gd name="T16" fmla="*/ 240 w 240"/>
                <a:gd name="T17" fmla="*/ 2 h 76"/>
                <a:gd name="T18" fmla="*/ 11 w 240"/>
                <a:gd name="T19" fmla="*/ 76 h 76"/>
                <a:gd name="T20" fmla="*/ 11 w 240"/>
                <a:gd name="T21" fmla="*/ 76 h 76"/>
                <a:gd name="T22" fmla="*/ 2 w 240"/>
                <a:gd name="T23" fmla="*/ 30 h 76"/>
                <a:gd name="T24" fmla="*/ 11 w 240"/>
                <a:gd name="T25" fmla="*/ 74 h 76"/>
                <a:gd name="T26" fmla="*/ 230 w 240"/>
                <a:gd name="T27" fmla="*/ 3 h 76"/>
                <a:gd name="T28" fmla="*/ 2 w 240"/>
                <a:gd name="T29" fmla="*/ 3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0" h="76">
                  <a:moveTo>
                    <a:pt x="11" y="76"/>
                  </a:moveTo>
                  <a:cubicBezTo>
                    <a:pt x="11" y="76"/>
                    <a:pt x="10" y="76"/>
                    <a:pt x="10" y="76"/>
                  </a:cubicBezTo>
                  <a:cubicBezTo>
                    <a:pt x="10" y="76"/>
                    <a:pt x="10" y="76"/>
                    <a:pt x="10" y="76"/>
                  </a:cubicBezTo>
                  <a:cubicBezTo>
                    <a:pt x="0" y="29"/>
                    <a:pt x="0" y="29"/>
                    <a:pt x="0" y="29"/>
                  </a:cubicBezTo>
                  <a:cubicBezTo>
                    <a:pt x="0" y="29"/>
                    <a:pt x="0" y="29"/>
                    <a:pt x="0" y="28"/>
                  </a:cubicBezTo>
                  <a:cubicBezTo>
                    <a:pt x="0" y="28"/>
                    <a:pt x="1" y="28"/>
                    <a:pt x="1" y="28"/>
                  </a:cubicBezTo>
                  <a:cubicBezTo>
                    <a:pt x="239" y="0"/>
                    <a:pt x="239" y="0"/>
                    <a:pt x="239" y="0"/>
                  </a:cubicBezTo>
                  <a:cubicBezTo>
                    <a:pt x="240" y="0"/>
                    <a:pt x="240" y="1"/>
                    <a:pt x="240" y="1"/>
                  </a:cubicBezTo>
                  <a:cubicBezTo>
                    <a:pt x="240" y="2"/>
                    <a:pt x="240" y="2"/>
                    <a:pt x="240" y="2"/>
                  </a:cubicBezTo>
                  <a:cubicBezTo>
                    <a:pt x="11" y="76"/>
                    <a:pt x="11" y="76"/>
                    <a:pt x="11" y="76"/>
                  </a:cubicBezTo>
                  <a:cubicBezTo>
                    <a:pt x="11" y="76"/>
                    <a:pt x="11" y="76"/>
                    <a:pt x="11" y="76"/>
                  </a:cubicBezTo>
                  <a:close/>
                  <a:moveTo>
                    <a:pt x="2" y="30"/>
                  </a:moveTo>
                  <a:cubicBezTo>
                    <a:pt x="11" y="74"/>
                    <a:pt x="11" y="74"/>
                    <a:pt x="11" y="74"/>
                  </a:cubicBezTo>
                  <a:cubicBezTo>
                    <a:pt x="230" y="3"/>
                    <a:pt x="230" y="3"/>
                    <a:pt x="230" y="3"/>
                  </a:cubicBezTo>
                  <a:lnTo>
                    <a:pt x="2" y="30"/>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0" name="Freeform 21"/>
            <p:cNvSpPr/>
            <p:nvPr/>
          </p:nvSpPr>
          <p:spPr bwMode="auto">
            <a:xfrm>
              <a:off x="3663" y="4005"/>
              <a:ext cx="315" cy="340"/>
            </a:xfrm>
            <a:custGeom>
              <a:avLst/>
              <a:gdLst>
                <a:gd name="T0" fmla="*/ 2 w 128"/>
                <a:gd name="T1" fmla="*/ 137 h 138"/>
                <a:gd name="T2" fmla="*/ 14 w 128"/>
                <a:gd name="T3" fmla="*/ 3 h 138"/>
                <a:gd name="T4" fmla="*/ 125 w 128"/>
                <a:gd name="T5" fmla="*/ 74 h 138"/>
                <a:gd name="T6" fmla="*/ 88 w 128"/>
                <a:gd name="T7" fmla="*/ 138 h 138"/>
                <a:gd name="T8" fmla="*/ 90 w 128"/>
                <a:gd name="T9" fmla="*/ 138 h 138"/>
                <a:gd name="T10" fmla="*/ 127 w 128"/>
                <a:gd name="T11" fmla="*/ 74 h 138"/>
                <a:gd name="T12" fmla="*/ 127 w 128"/>
                <a:gd name="T13" fmla="*/ 73 h 138"/>
                <a:gd name="T14" fmla="*/ 14 w 128"/>
                <a:gd name="T15" fmla="*/ 0 h 138"/>
                <a:gd name="T16" fmla="*/ 13 w 128"/>
                <a:gd name="T17" fmla="*/ 0 h 138"/>
                <a:gd name="T18" fmla="*/ 12 w 128"/>
                <a:gd name="T19" fmla="*/ 1 h 138"/>
                <a:gd name="T20" fmla="*/ 0 w 128"/>
                <a:gd name="T21" fmla="*/ 137 h 138"/>
                <a:gd name="T22" fmla="*/ 2 w 128"/>
                <a:gd name="T23" fmla="*/ 13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 h="138">
                  <a:moveTo>
                    <a:pt x="2" y="137"/>
                  </a:moveTo>
                  <a:cubicBezTo>
                    <a:pt x="14" y="3"/>
                    <a:pt x="14" y="3"/>
                    <a:pt x="14" y="3"/>
                  </a:cubicBezTo>
                  <a:cubicBezTo>
                    <a:pt x="125" y="74"/>
                    <a:pt x="125" y="74"/>
                    <a:pt x="125" y="74"/>
                  </a:cubicBezTo>
                  <a:cubicBezTo>
                    <a:pt x="88" y="138"/>
                    <a:pt x="88" y="138"/>
                    <a:pt x="88" y="138"/>
                  </a:cubicBezTo>
                  <a:cubicBezTo>
                    <a:pt x="90" y="138"/>
                    <a:pt x="90" y="138"/>
                    <a:pt x="90" y="138"/>
                  </a:cubicBezTo>
                  <a:cubicBezTo>
                    <a:pt x="127" y="74"/>
                    <a:pt x="127" y="74"/>
                    <a:pt x="127" y="74"/>
                  </a:cubicBezTo>
                  <a:cubicBezTo>
                    <a:pt x="128" y="73"/>
                    <a:pt x="127" y="73"/>
                    <a:pt x="127" y="73"/>
                  </a:cubicBezTo>
                  <a:cubicBezTo>
                    <a:pt x="14" y="0"/>
                    <a:pt x="14" y="0"/>
                    <a:pt x="14" y="0"/>
                  </a:cubicBezTo>
                  <a:cubicBezTo>
                    <a:pt x="13" y="0"/>
                    <a:pt x="13" y="0"/>
                    <a:pt x="13" y="0"/>
                  </a:cubicBezTo>
                  <a:cubicBezTo>
                    <a:pt x="13" y="1"/>
                    <a:pt x="12" y="1"/>
                    <a:pt x="12" y="1"/>
                  </a:cubicBezTo>
                  <a:cubicBezTo>
                    <a:pt x="0" y="137"/>
                    <a:pt x="0" y="137"/>
                    <a:pt x="0" y="137"/>
                  </a:cubicBezTo>
                  <a:lnTo>
                    <a:pt x="2" y="137"/>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5" name="Freeform 22"/>
            <p:cNvSpPr>
              <a:spLocks noEditPoints="1"/>
            </p:cNvSpPr>
            <p:nvPr/>
          </p:nvSpPr>
          <p:spPr bwMode="auto">
            <a:xfrm>
              <a:off x="3693" y="3669"/>
              <a:ext cx="482" cy="518"/>
            </a:xfrm>
            <a:custGeom>
              <a:avLst/>
              <a:gdLst>
                <a:gd name="T0" fmla="*/ 114 w 196"/>
                <a:gd name="T1" fmla="*/ 210 h 210"/>
                <a:gd name="T2" fmla="*/ 114 w 196"/>
                <a:gd name="T3" fmla="*/ 210 h 210"/>
                <a:gd name="T4" fmla="*/ 1 w 196"/>
                <a:gd name="T5" fmla="*/ 138 h 210"/>
                <a:gd name="T6" fmla="*/ 0 w 196"/>
                <a:gd name="T7" fmla="*/ 137 h 210"/>
                <a:gd name="T8" fmla="*/ 1 w 196"/>
                <a:gd name="T9" fmla="*/ 136 h 210"/>
                <a:gd name="T10" fmla="*/ 194 w 196"/>
                <a:gd name="T11" fmla="*/ 1 h 210"/>
                <a:gd name="T12" fmla="*/ 195 w 196"/>
                <a:gd name="T13" fmla="*/ 1 h 210"/>
                <a:gd name="T14" fmla="*/ 195 w 196"/>
                <a:gd name="T15" fmla="*/ 2 h 210"/>
                <a:gd name="T16" fmla="*/ 115 w 196"/>
                <a:gd name="T17" fmla="*/ 210 h 210"/>
                <a:gd name="T18" fmla="*/ 115 w 196"/>
                <a:gd name="T19" fmla="*/ 210 h 210"/>
                <a:gd name="T20" fmla="*/ 114 w 196"/>
                <a:gd name="T21" fmla="*/ 210 h 210"/>
                <a:gd name="T22" fmla="*/ 3 w 196"/>
                <a:gd name="T23" fmla="*/ 137 h 210"/>
                <a:gd name="T24" fmla="*/ 114 w 196"/>
                <a:gd name="T25" fmla="*/ 208 h 210"/>
                <a:gd name="T26" fmla="*/ 193 w 196"/>
                <a:gd name="T27" fmla="*/ 4 h 210"/>
                <a:gd name="T28" fmla="*/ 3 w 196"/>
                <a:gd name="T29" fmla="*/ 137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6" h="210">
                  <a:moveTo>
                    <a:pt x="114" y="210"/>
                  </a:moveTo>
                  <a:cubicBezTo>
                    <a:pt x="114" y="210"/>
                    <a:pt x="114" y="210"/>
                    <a:pt x="114" y="210"/>
                  </a:cubicBezTo>
                  <a:cubicBezTo>
                    <a:pt x="1" y="138"/>
                    <a:pt x="1" y="138"/>
                    <a:pt x="1" y="138"/>
                  </a:cubicBezTo>
                  <a:cubicBezTo>
                    <a:pt x="0" y="138"/>
                    <a:pt x="0" y="138"/>
                    <a:pt x="0" y="137"/>
                  </a:cubicBezTo>
                  <a:cubicBezTo>
                    <a:pt x="0" y="137"/>
                    <a:pt x="0" y="137"/>
                    <a:pt x="1" y="136"/>
                  </a:cubicBezTo>
                  <a:cubicBezTo>
                    <a:pt x="194" y="1"/>
                    <a:pt x="194" y="1"/>
                    <a:pt x="194" y="1"/>
                  </a:cubicBezTo>
                  <a:cubicBezTo>
                    <a:pt x="194" y="0"/>
                    <a:pt x="195" y="0"/>
                    <a:pt x="195" y="1"/>
                  </a:cubicBezTo>
                  <a:cubicBezTo>
                    <a:pt x="195" y="1"/>
                    <a:pt x="196" y="1"/>
                    <a:pt x="195" y="2"/>
                  </a:cubicBezTo>
                  <a:cubicBezTo>
                    <a:pt x="115" y="210"/>
                    <a:pt x="115" y="210"/>
                    <a:pt x="115" y="210"/>
                  </a:cubicBezTo>
                  <a:cubicBezTo>
                    <a:pt x="115" y="210"/>
                    <a:pt x="115" y="210"/>
                    <a:pt x="115" y="210"/>
                  </a:cubicBezTo>
                  <a:cubicBezTo>
                    <a:pt x="115" y="210"/>
                    <a:pt x="115" y="210"/>
                    <a:pt x="114" y="210"/>
                  </a:cubicBezTo>
                  <a:close/>
                  <a:moveTo>
                    <a:pt x="3" y="137"/>
                  </a:moveTo>
                  <a:cubicBezTo>
                    <a:pt x="114" y="208"/>
                    <a:pt x="114" y="208"/>
                    <a:pt x="114" y="208"/>
                  </a:cubicBezTo>
                  <a:cubicBezTo>
                    <a:pt x="193" y="4"/>
                    <a:pt x="193" y="4"/>
                    <a:pt x="193" y="4"/>
                  </a:cubicBezTo>
                  <a:lnTo>
                    <a:pt x="3" y="137"/>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6" name="Freeform 23"/>
            <p:cNvSpPr>
              <a:spLocks noEditPoints="1"/>
            </p:cNvSpPr>
            <p:nvPr/>
          </p:nvSpPr>
          <p:spPr bwMode="auto">
            <a:xfrm>
              <a:off x="3971" y="3669"/>
              <a:ext cx="850" cy="533"/>
            </a:xfrm>
            <a:custGeom>
              <a:avLst/>
              <a:gdLst>
                <a:gd name="T0" fmla="*/ 345 w 346"/>
                <a:gd name="T1" fmla="*/ 216 h 216"/>
                <a:gd name="T2" fmla="*/ 345 w 346"/>
                <a:gd name="T3" fmla="*/ 216 h 216"/>
                <a:gd name="T4" fmla="*/ 1 w 346"/>
                <a:gd name="T5" fmla="*/ 210 h 216"/>
                <a:gd name="T6" fmla="*/ 1 w 346"/>
                <a:gd name="T7" fmla="*/ 210 h 216"/>
                <a:gd name="T8" fmla="*/ 1 w 346"/>
                <a:gd name="T9" fmla="*/ 209 h 216"/>
                <a:gd name="T10" fmla="*/ 81 w 346"/>
                <a:gd name="T11" fmla="*/ 1 h 216"/>
                <a:gd name="T12" fmla="*/ 81 w 346"/>
                <a:gd name="T13" fmla="*/ 1 h 216"/>
                <a:gd name="T14" fmla="*/ 82 w 346"/>
                <a:gd name="T15" fmla="*/ 1 h 216"/>
                <a:gd name="T16" fmla="*/ 345 w 346"/>
                <a:gd name="T17" fmla="*/ 214 h 216"/>
                <a:gd name="T18" fmla="*/ 345 w 346"/>
                <a:gd name="T19" fmla="*/ 215 h 216"/>
                <a:gd name="T20" fmla="*/ 345 w 346"/>
                <a:gd name="T21" fmla="*/ 216 h 216"/>
                <a:gd name="T22" fmla="*/ 3 w 346"/>
                <a:gd name="T23" fmla="*/ 209 h 216"/>
                <a:gd name="T24" fmla="*/ 342 w 346"/>
                <a:gd name="T25" fmla="*/ 214 h 216"/>
                <a:gd name="T26" fmla="*/ 82 w 346"/>
                <a:gd name="T27" fmla="*/ 3 h 216"/>
                <a:gd name="T28" fmla="*/ 3 w 346"/>
                <a:gd name="T29" fmla="*/ 209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6" h="216">
                  <a:moveTo>
                    <a:pt x="345" y="216"/>
                  </a:moveTo>
                  <a:cubicBezTo>
                    <a:pt x="345" y="216"/>
                    <a:pt x="345" y="216"/>
                    <a:pt x="345" y="216"/>
                  </a:cubicBezTo>
                  <a:cubicBezTo>
                    <a:pt x="1" y="210"/>
                    <a:pt x="1" y="210"/>
                    <a:pt x="1" y="210"/>
                  </a:cubicBezTo>
                  <a:cubicBezTo>
                    <a:pt x="1" y="210"/>
                    <a:pt x="1" y="210"/>
                    <a:pt x="1" y="210"/>
                  </a:cubicBezTo>
                  <a:cubicBezTo>
                    <a:pt x="1" y="210"/>
                    <a:pt x="0" y="209"/>
                    <a:pt x="1" y="209"/>
                  </a:cubicBezTo>
                  <a:cubicBezTo>
                    <a:pt x="81" y="1"/>
                    <a:pt x="81" y="1"/>
                    <a:pt x="81" y="1"/>
                  </a:cubicBezTo>
                  <a:cubicBezTo>
                    <a:pt x="81" y="1"/>
                    <a:pt x="81" y="1"/>
                    <a:pt x="81" y="1"/>
                  </a:cubicBezTo>
                  <a:cubicBezTo>
                    <a:pt x="82" y="0"/>
                    <a:pt x="82" y="1"/>
                    <a:pt x="82" y="1"/>
                  </a:cubicBezTo>
                  <a:cubicBezTo>
                    <a:pt x="345" y="214"/>
                    <a:pt x="345" y="214"/>
                    <a:pt x="345" y="214"/>
                  </a:cubicBezTo>
                  <a:cubicBezTo>
                    <a:pt x="346" y="214"/>
                    <a:pt x="346" y="215"/>
                    <a:pt x="345" y="215"/>
                  </a:cubicBezTo>
                  <a:cubicBezTo>
                    <a:pt x="345" y="216"/>
                    <a:pt x="345" y="216"/>
                    <a:pt x="345" y="216"/>
                  </a:cubicBezTo>
                  <a:close/>
                  <a:moveTo>
                    <a:pt x="3" y="209"/>
                  </a:moveTo>
                  <a:cubicBezTo>
                    <a:pt x="342" y="214"/>
                    <a:pt x="342" y="214"/>
                    <a:pt x="342" y="214"/>
                  </a:cubicBezTo>
                  <a:cubicBezTo>
                    <a:pt x="82" y="3"/>
                    <a:pt x="82" y="3"/>
                    <a:pt x="82" y="3"/>
                  </a:cubicBezTo>
                  <a:lnTo>
                    <a:pt x="3" y="209"/>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7" name="Freeform 24"/>
            <p:cNvSpPr/>
            <p:nvPr/>
          </p:nvSpPr>
          <p:spPr bwMode="auto">
            <a:xfrm>
              <a:off x="3971" y="4185"/>
              <a:ext cx="850" cy="162"/>
            </a:xfrm>
            <a:custGeom>
              <a:avLst/>
              <a:gdLst>
                <a:gd name="T0" fmla="*/ 100 w 346"/>
                <a:gd name="T1" fmla="*/ 65 h 66"/>
                <a:gd name="T2" fmla="*/ 104 w 346"/>
                <a:gd name="T3" fmla="*/ 65 h 66"/>
                <a:gd name="T4" fmla="*/ 5 w 346"/>
                <a:gd name="T5" fmla="*/ 1 h 66"/>
                <a:gd name="T6" fmla="*/ 341 w 346"/>
                <a:gd name="T7" fmla="*/ 7 h 66"/>
                <a:gd name="T8" fmla="*/ 234 w 346"/>
                <a:gd name="T9" fmla="*/ 66 h 66"/>
                <a:gd name="T10" fmla="*/ 237 w 346"/>
                <a:gd name="T11" fmla="*/ 66 h 66"/>
                <a:gd name="T12" fmla="*/ 345 w 346"/>
                <a:gd name="T13" fmla="*/ 7 h 66"/>
                <a:gd name="T14" fmla="*/ 346 w 346"/>
                <a:gd name="T15" fmla="*/ 6 h 66"/>
                <a:gd name="T16" fmla="*/ 345 w 346"/>
                <a:gd name="T17" fmla="*/ 5 h 66"/>
                <a:gd name="T18" fmla="*/ 1 w 346"/>
                <a:gd name="T19" fmla="*/ 0 h 66"/>
                <a:gd name="T20" fmla="*/ 1 w 346"/>
                <a:gd name="T21" fmla="*/ 0 h 66"/>
                <a:gd name="T22" fmla="*/ 1 w 346"/>
                <a:gd name="T23" fmla="*/ 0 h 66"/>
                <a:gd name="T24" fmla="*/ 1 w 346"/>
                <a:gd name="T25" fmla="*/ 1 h 66"/>
                <a:gd name="T26" fmla="*/ 100 w 346"/>
                <a:gd name="T27" fmla="*/ 6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6" h="66">
                  <a:moveTo>
                    <a:pt x="100" y="65"/>
                  </a:moveTo>
                  <a:cubicBezTo>
                    <a:pt x="104" y="65"/>
                    <a:pt x="104" y="65"/>
                    <a:pt x="104" y="65"/>
                  </a:cubicBezTo>
                  <a:cubicBezTo>
                    <a:pt x="5" y="1"/>
                    <a:pt x="5" y="1"/>
                    <a:pt x="5" y="1"/>
                  </a:cubicBezTo>
                  <a:cubicBezTo>
                    <a:pt x="341" y="7"/>
                    <a:pt x="341" y="7"/>
                    <a:pt x="341" y="7"/>
                  </a:cubicBezTo>
                  <a:cubicBezTo>
                    <a:pt x="234" y="66"/>
                    <a:pt x="234" y="66"/>
                    <a:pt x="234" y="66"/>
                  </a:cubicBezTo>
                  <a:cubicBezTo>
                    <a:pt x="237" y="66"/>
                    <a:pt x="237" y="66"/>
                    <a:pt x="237" y="66"/>
                  </a:cubicBezTo>
                  <a:cubicBezTo>
                    <a:pt x="345" y="7"/>
                    <a:pt x="345" y="7"/>
                    <a:pt x="345" y="7"/>
                  </a:cubicBezTo>
                  <a:cubicBezTo>
                    <a:pt x="345" y="7"/>
                    <a:pt x="346" y="6"/>
                    <a:pt x="346" y="6"/>
                  </a:cubicBezTo>
                  <a:cubicBezTo>
                    <a:pt x="345" y="5"/>
                    <a:pt x="345" y="5"/>
                    <a:pt x="345" y="5"/>
                  </a:cubicBezTo>
                  <a:cubicBezTo>
                    <a:pt x="1" y="0"/>
                    <a:pt x="1" y="0"/>
                    <a:pt x="1" y="0"/>
                  </a:cubicBezTo>
                  <a:cubicBezTo>
                    <a:pt x="1" y="0"/>
                    <a:pt x="1" y="0"/>
                    <a:pt x="1" y="0"/>
                  </a:cubicBezTo>
                  <a:cubicBezTo>
                    <a:pt x="1" y="0"/>
                    <a:pt x="1" y="0"/>
                    <a:pt x="1" y="0"/>
                  </a:cubicBezTo>
                  <a:cubicBezTo>
                    <a:pt x="0" y="1"/>
                    <a:pt x="1" y="1"/>
                    <a:pt x="1" y="1"/>
                  </a:cubicBezTo>
                  <a:lnTo>
                    <a:pt x="100" y="65"/>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1" name="Freeform 25"/>
            <p:cNvSpPr/>
            <p:nvPr/>
          </p:nvSpPr>
          <p:spPr bwMode="auto">
            <a:xfrm>
              <a:off x="4546" y="4197"/>
              <a:ext cx="275" cy="150"/>
            </a:xfrm>
            <a:custGeom>
              <a:avLst/>
              <a:gdLst>
                <a:gd name="T0" fmla="*/ 3 w 112"/>
                <a:gd name="T1" fmla="*/ 61 h 61"/>
                <a:gd name="T2" fmla="*/ 108 w 112"/>
                <a:gd name="T3" fmla="*/ 3 h 61"/>
                <a:gd name="T4" fmla="*/ 72 w 112"/>
                <a:gd name="T5" fmla="*/ 61 h 61"/>
                <a:gd name="T6" fmla="*/ 75 w 112"/>
                <a:gd name="T7" fmla="*/ 61 h 61"/>
                <a:gd name="T8" fmla="*/ 111 w 112"/>
                <a:gd name="T9" fmla="*/ 1 h 61"/>
                <a:gd name="T10" fmla="*/ 111 w 112"/>
                <a:gd name="T11" fmla="*/ 0 h 61"/>
                <a:gd name="T12" fmla="*/ 110 w 112"/>
                <a:gd name="T13" fmla="*/ 0 h 61"/>
                <a:gd name="T14" fmla="*/ 0 w 112"/>
                <a:gd name="T15" fmla="*/ 61 h 61"/>
                <a:gd name="T16" fmla="*/ 3 w 112"/>
                <a:gd name="T17"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61">
                  <a:moveTo>
                    <a:pt x="3" y="61"/>
                  </a:moveTo>
                  <a:cubicBezTo>
                    <a:pt x="108" y="3"/>
                    <a:pt x="108" y="3"/>
                    <a:pt x="108" y="3"/>
                  </a:cubicBezTo>
                  <a:cubicBezTo>
                    <a:pt x="72" y="61"/>
                    <a:pt x="72" y="61"/>
                    <a:pt x="72" y="61"/>
                  </a:cubicBezTo>
                  <a:cubicBezTo>
                    <a:pt x="75" y="61"/>
                    <a:pt x="75" y="61"/>
                    <a:pt x="75" y="61"/>
                  </a:cubicBezTo>
                  <a:cubicBezTo>
                    <a:pt x="111" y="1"/>
                    <a:pt x="111" y="1"/>
                    <a:pt x="111" y="1"/>
                  </a:cubicBezTo>
                  <a:cubicBezTo>
                    <a:pt x="112" y="1"/>
                    <a:pt x="112" y="1"/>
                    <a:pt x="111" y="0"/>
                  </a:cubicBezTo>
                  <a:cubicBezTo>
                    <a:pt x="111" y="0"/>
                    <a:pt x="111" y="0"/>
                    <a:pt x="110" y="0"/>
                  </a:cubicBezTo>
                  <a:cubicBezTo>
                    <a:pt x="0" y="61"/>
                    <a:pt x="0" y="61"/>
                    <a:pt x="0" y="61"/>
                  </a:cubicBezTo>
                  <a:lnTo>
                    <a:pt x="3" y="61"/>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7" name="Freeform 26"/>
            <p:cNvSpPr/>
            <p:nvPr/>
          </p:nvSpPr>
          <p:spPr bwMode="auto">
            <a:xfrm>
              <a:off x="4723" y="4197"/>
              <a:ext cx="624" cy="155"/>
            </a:xfrm>
            <a:custGeom>
              <a:avLst/>
              <a:gdLst>
                <a:gd name="T0" fmla="*/ 3 w 254"/>
                <a:gd name="T1" fmla="*/ 61 h 63"/>
                <a:gd name="T2" fmla="*/ 39 w 254"/>
                <a:gd name="T3" fmla="*/ 2 h 63"/>
                <a:gd name="T4" fmla="*/ 247 w 254"/>
                <a:gd name="T5" fmla="*/ 63 h 63"/>
                <a:gd name="T6" fmla="*/ 254 w 254"/>
                <a:gd name="T7" fmla="*/ 63 h 63"/>
                <a:gd name="T8" fmla="*/ 39 w 254"/>
                <a:gd name="T9" fmla="*/ 0 h 63"/>
                <a:gd name="T10" fmla="*/ 38 w 254"/>
                <a:gd name="T11" fmla="*/ 0 h 63"/>
                <a:gd name="T12" fmla="*/ 0 w 254"/>
                <a:gd name="T13" fmla="*/ 61 h 63"/>
                <a:gd name="T14" fmla="*/ 3 w 254"/>
                <a:gd name="T15" fmla="*/ 61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4" h="63">
                  <a:moveTo>
                    <a:pt x="3" y="61"/>
                  </a:moveTo>
                  <a:cubicBezTo>
                    <a:pt x="39" y="2"/>
                    <a:pt x="39" y="2"/>
                    <a:pt x="39" y="2"/>
                  </a:cubicBezTo>
                  <a:cubicBezTo>
                    <a:pt x="247" y="63"/>
                    <a:pt x="247" y="63"/>
                    <a:pt x="247" y="63"/>
                  </a:cubicBezTo>
                  <a:cubicBezTo>
                    <a:pt x="254" y="63"/>
                    <a:pt x="254" y="63"/>
                    <a:pt x="254" y="63"/>
                  </a:cubicBezTo>
                  <a:cubicBezTo>
                    <a:pt x="39" y="0"/>
                    <a:pt x="39" y="0"/>
                    <a:pt x="39" y="0"/>
                  </a:cubicBezTo>
                  <a:cubicBezTo>
                    <a:pt x="38" y="0"/>
                    <a:pt x="38" y="0"/>
                    <a:pt x="38" y="0"/>
                  </a:cubicBezTo>
                  <a:cubicBezTo>
                    <a:pt x="0" y="61"/>
                    <a:pt x="0" y="61"/>
                    <a:pt x="0" y="61"/>
                  </a:cubicBezTo>
                  <a:lnTo>
                    <a:pt x="3" y="61"/>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8" name="Freeform 27"/>
            <p:cNvSpPr>
              <a:spLocks noEditPoints="1"/>
            </p:cNvSpPr>
            <p:nvPr/>
          </p:nvSpPr>
          <p:spPr bwMode="auto">
            <a:xfrm>
              <a:off x="6085" y="2190"/>
              <a:ext cx="981" cy="804"/>
            </a:xfrm>
            <a:custGeom>
              <a:avLst/>
              <a:gdLst>
                <a:gd name="T0" fmla="*/ 398 w 399"/>
                <a:gd name="T1" fmla="*/ 326 h 326"/>
                <a:gd name="T2" fmla="*/ 398 w 399"/>
                <a:gd name="T3" fmla="*/ 326 h 326"/>
                <a:gd name="T4" fmla="*/ 1 w 399"/>
                <a:gd name="T5" fmla="*/ 167 h 326"/>
                <a:gd name="T6" fmla="*/ 1 w 399"/>
                <a:gd name="T7" fmla="*/ 166 h 326"/>
                <a:gd name="T8" fmla="*/ 1 w 399"/>
                <a:gd name="T9" fmla="*/ 166 h 326"/>
                <a:gd name="T10" fmla="*/ 202 w 399"/>
                <a:gd name="T11" fmla="*/ 0 h 326"/>
                <a:gd name="T12" fmla="*/ 202 w 399"/>
                <a:gd name="T13" fmla="*/ 0 h 326"/>
                <a:gd name="T14" fmla="*/ 203 w 399"/>
                <a:gd name="T15" fmla="*/ 0 h 326"/>
                <a:gd name="T16" fmla="*/ 399 w 399"/>
                <a:gd name="T17" fmla="*/ 325 h 326"/>
                <a:gd name="T18" fmla="*/ 399 w 399"/>
                <a:gd name="T19" fmla="*/ 326 h 326"/>
                <a:gd name="T20" fmla="*/ 398 w 399"/>
                <a:gd name="T21" fmla="*/ 326 h 326"/>
                <a:gd name="T22" fmla="*/ 3 w 399"/>
                <a:gd name="T23" fmla="*/ 166 h 326"/>
                <a:gd name="T24" fmla="*/ 396 w 399"/>
                <a:gd name="T25" fmla="*/ 324 h 326"/>
                <a:gd name="T26" fmla="*/ 202 w 399"/>
                <a:gd name="T27" fmla="*/ 2 h 326"/>
                <a:gd name="T28" fmla="*/ 3 w 399"/>
                <a:gd name="T29" fmla="*/ 166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9" h="326">
                  <a:moveTo>
                    <a:pt x="398" y="326"/>
                  </a:moveTo>
                  <a:cubicBezTo>
                    <a:pt x="398" y="326"/>
                    <a:pt x="398" y="326"/>
                    <a:pt x="398" y="326"/>
                  </a:cubicBezTo>
                  <a:cubicBezTo>
                    <a:pt x="1" y="167"/>
                    <a:pt x="1" y="167"/>
                    <a:pt x="1" y="167"/>
                  </a:cubicBezTo>
                  <a:cubicBezTo>
                    <a:pt x="1" y="167"/>
                    <a:pt x="1" y="167"/>
                    <a:pt x="1" y="166"/>
                  </a:cubicBezTo>
                  <a:cubicBezTo>
                    <a:pt x="0" y="166"/>
                    <a:pt x="1" y="166"/>
                    <a:pt x="1" y="166"/>
                  </a:cubicBezTo>
                  <a:cubicBezTo>
                    <a:pt x="202" y="0"/>
                    <a:pt x="202" y="0"/>
                    <a:pt x="202" y="0"/>
                  </a:cubicBezTo>
                  <a:cubicBezTo>
                    <a:pt x="202" y="0"/>
                    <a:pt x="202" y="0"/>
                    <a:pt x="202" y="0"/>
                  </a:cubicBezTo>
                  <a:cubicBezTo>
                    <a:pt x="203" y="0"/>
                    <a:pt x="203" y="0"/>
                    <a:pt x="203" y="0"/>
                  </a:cubicBezTo>
                  <a:cubicBezTo>
                    <a:pt x="399" y="325"/>
                    <a:pt x="399" y="325"/>
                    <a:pt x="399" y="325"/>
                  </a:cubicBezTo>
                  <a:cubicBezTo>
                    <a:pt x="399" y="325"/>
                    <a:pt x="399" y="326"/>
                    <a:pt x="399" y="326"/>
                  </a:cubicBezTo>
                  <a:cubicBezTo>
                    <a:pt x="399" y="326"/>
                    <a:pt x="398" y="326"/>
                    <a:pt x="398" y="326"/>
                  </a:cubicBezTo>
                  <a:close/>
                  <a:moveTo>
                    <a:pt x="3" y="166"/>
                  </a:moveTo>
                  <a:cubicBezTo>
                    <a:pt x="396" y="324"/>
                    <a:pt x="396" y="324"/>
                    <a:pt x="396" y="324"/>
                  </a:cubicBezTo>
                  <a:cubicBezTo>
                    <a:pt x="202" y="2"/>
                    <a:pt x="202" y="2"/>
                    <a:pt x="202" y="2"/>
                  </a:cubicBezTo>
                  <a:lnTo>
                    <a:pt x="3" y="166"/>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9" name="Freeform 28"/>
            <p:cNvSpPr>
              <a:spLocks noEditPoints="1"/>
            </p:cNvSpPr>
            <p:nvPr/>
          </p:nvSpPr>
          <p:spPr bwMode="auto">
            <a:xfrm>
              <a:off x="6579" y="2007"/>
              <a:ext cx="487" cy="987"/>
            </a:xfrm>
            <a:custGeom>
              <a:avLst/>
              <a:gdLst>
                <a:gd name="T0" fmla="*/ 197 w 198"/>
                <a:gd name="T1" fmla="*/ 400 h 400"/>
                <a:gd name="T2" fmla="*/ 196 w 198"/>
                <a:gd name="T3" fmla="*/ 400 h 400"/>
                <a:gd name="T4" fmla="*/ 0 w 198"/>
                <a:gd name="T5" fmla="*/ 75 h 400"/>
                <a:gd name="T6" fmla="*/ 0 w 198"/>
                <a:gd name="T7" fmla="*/ 74 h 400"/>
                <a:gd name="T8" fmla="*/ 1 w 198"/>
                <a:gd name="T9" fmla="*/ 74 h 400"/>
                <a:gd name="T10" fmla="*/ 165 w 198"/>
                <a:gd name="T11" fmla="*/ 0 h 400"/>
                <a:gd name="T12" fmla="*/ 166 w 198"/>
                <a:gd name="T13" fmla="*/ 0 h 400"/>
                <a:gd name="T14" fmla="*/ 167 w 198"/>
                <a:gd name="T15" fmla="*/ 1 h 400"/>
                <a:gd name="T16" fmla="*/ 198 w 198"/>
                <a:gd name="T17" fmla="*/ 399 h 400"/>
                <a:gd name="T18" fmla="*/ 197 w 198"/>
                <a:gd name="T19" fmla="*/ 400 h 400"/>
                <a:gd name="T20" fmla="*/ 197 w 198"/>
                <a:gd name="T21" fmla="*/ 400 h 400"/>
                <a:gd name="T22" fmla="*/ 3 w 198"/>
                <a:gd name="T23" fmla="*/ 75 h 400"/>
                <a:gd name="T24" fmla="*/ 196 w 198"/>
                <a:gd name="T25" fmla="*/ 396 h 400"/>
                <a:gd name="T26" fmla="*/ 165 w 198"/>
                <a:gd name="T27" fmla="*/ 3 h 400"/>
                <a:gd name="T28" fmla="*/ 3 w 198"/>
                <a:gd name="T29" fmla="*/ 75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8" h="400">
                  <a:moveTo>
                    <a:pt x="197" y="400"/>
                  </a:moveTo>
                  <a:cubicBezTo>
                    <a:pt x="197" y="400"/>
                    <a:pt x="196" y="400"/>
                    <a:pt x="196" y="400"/>
                  </a:cubicBezTo>
                  <a:cubicBezTo>
                    <a:pt x="0" y="75"/>
                    <a:pt x="0" y="75"/>
                    <a:pt x="0" y="75"/>
                  </a:cubicBezTo>
                  <a:cubicBezTo>
                    <a:pt x="0" y="75"/>
                    <a:pt x="0" y="75"/>
                    <a:pt x="0" y="74"/>
                  </a:cubicBezTo>
                  <a:cubicBezTo>
                    <a:pt x="0" y="74"/>
                    <a:pt x="1" y="74"/>
                    <a:pt x="1" y="74"/>
                  </a:cubicBezTo>
                  <a:cubicBezTo>
                    <a:pt x="165" y="0"/>
                    <a:pt x="165" y="0"/>
                    <a:pt x="165" y="0"/>
                  </a:cubicBezTo>
                  <a:cubicBezTo>
                    <a:pt x="166" y="0"/>
                    <a:pt x="166" y="0"/>
                    <a:pt x="166" y="0"/>
                  </a:cubicBezTo>
                  <a:cubicBezTo>
                    <a:pt x="167" y="1"/>
                    <a:pt x="167" y="1"/>
                    <a:pt x="167" y="1"/>
                  </a:cubicBezTo>
                  <a:cubicBezTo>
                    <a:pt x="198" y="399"/>
                    <a:pt x="198" y="399"/>
                    <a:pt x="198" y="399"/>
                  </a:cubicBezTo>
                  <a:cubicBezTo>
                    <a:pt x="198" y="400"/>
                    <a:pt x="198" y="400"/>
                    <a:pt x="197" y="400"/>
                  </a:cubicBezTo>
                  <a:cubicBezTo>
                    <a:pt x="197" y="400"/>
                    <a:pt x="197" y="400"/>
                    <a:pt x="197" y="400"/>
                  </a:cubicBezTo>
                  <a:close/>
                  <a:moveTo>
                    <a:pt x="3" y="75"/>
                  </a:moveTo>
                  <a:cubicBezTo>
                    <a:pt x="196" y="396"/>
                    <a:pt x="196" y="396"/>
                    <a:pt x="196" y="396"/>
                  </a:cubicBezTo>
                  <a:cubicBezTo>
                    <a:pt x="165" y="3"/>
                    <a:pt x="165" y="3"/>
                    <a:pt x="165" y="3"/>
                  </a:cubicBezTo>
                  <a:lnTo>
                    <a:pt x="3" y="75"/>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0" name="Freeform 29"/>
            <p:cNvSpPr>
              <a:spLocks noEditPoints="1"/>
            </p:cNvSpPr>
            <p:nvPr/>
          </p:nvSpPr>
          <p:spPr bwMode="auto">
            <a:xfrm>
              <a:off x="6985" y="2005"/>
              <a:ext cx="342" cy="989"/>
            </a:xfrm>
            <a:custGeom>
              <a:avLst/>
              <a:gdLst>
                <a:gd name="T0" fmla="*/ 32 w 139"/>
                <a:gd name="T1" fmla="*/ 401 h 401"/>
                <a:gd name="T2" fmla="*/ 32 w 139"/>
                <a:gd name="T3" fmla="*/ 401 h 401"/>
                <a:gd name="T4" fmla="*/ 31 w 139"/>
                <a:gd name="T5" fmla="*/ 401 h 401"/>
                <a:gd name="T6" fmla="*/ 0 w 139"/>
                <a:gd name="T7" fmla="*/ 2 h 401"/>
                <a:gd name="T8" fmla="*/ 0 w 139"/>
                <a:gd name="T9" fmla="*/ 2 h 401"/>
                <a:gd name="T10" fmla="*/ 1 w 139"/>
                <a:gd name="T11" fmla="*/ 1 h 401"/>
                <a:gd name="T12" fmla="*/ 138 w 139"/>
                <a:gd name="T13" fmla="*/ 0 h 401"/>
                <a:gd name="T14" fmla="*/ 139 w 139"/>
                <a:gd name="T15" fmla="*/ 0 h 401"/>
                <a:gd name="T16" fmla="*/ 139 w 139"/>
                <a:gd name="T17" fmla="*/ 1 h 401"/>
                <a:gd name="T18" fmla="*/ 33 w 139"/>
                <a:gd name="T19" fmla="*/ 401 h 401"/>
                <a:gd name="T20" fmla="*/ 32 w 139"/>
                <a:gd name="T21" fmla="*/ 401 h 401"/>
                <a:gd name="T22" fmla="*/ 2 w 139"/>
                <a:gd name="T23" fmla="*/ 3 h 401"/>
                <a:gd name="T24" fmla="*/ 33 w 139"/>
                <a:gd name="T25" fmla="*/ 395 h 401"/>
                <a:gd name="T26" fmla="*/ 137 w 139"/>
                <a:gd name="T27" fmla="*/ 2 h 401"/>
                <a:gd name="T28" fmla="*/ 2 w 139"/>
                <a:gd name="T29" fmla="*/ 3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9" h="401">
                  <a:moveTo>
                    <a:pt x="32" y="401"/>
                  </a:moveTo>
                  <a:cubicBezTo>
                    <a:pt x="32" y="401"/>
                    <a:pt x="32" y="401"/>
                    <a:pt x="32" y="401"/>
                  </a:cubicBezTo>
                  <a:cubicBezTo>
                    <a:pt x="32" y="401"/>
                    <a:pt x="31" y="401"/>
                    <a:pt x="31" y="401"/>
                  </a:cubicBezTo>
                  <a:cubicBezTo>
                    <a:pt x="0" y="2"/>
                    <a:pt x="0" y="2"/>
                    <a:pt x="0" y="2"/>
                  </a:cubicBezTo>
                  <a:cubicBezTo>
                    <a:pt x="0" y="2"/>
                    <a:pt x="0" y="2"/>
                    <a:pt x="0" y="2"/>
                  </a:cubicBezTo>
                  <a:cubicBezTo>
                    <a:pt x="0" y="1"/>
                    <a:pt x="1" y="1"/>
                    <a:pt x="1" y="1"/>
                  </a:cubicBezTo>
                  <a:cubicBezTo>
                    <a:pt x="138" y="0"/>
                    <a:pt x="138" y="0"/>
                    <a:pt x="138" y="0"/>
                  </a:cubicBezTo>
                  <a:cubicBezTo>
                    <a:pt x="138" y="0"/>
                    <a:pt x="138" y="0"/>
                    <a:pt x="139" y="0"/>
                  </a:cubicBezTo>
                  <a:cubicBezTo>
                    <a:pt x="139" y="1"/>
                    <a:pt x="139" y="1"/>
                    <a:pt x="139" y="1"/>
                  </a:cubicBezTo>
                  <a:cubicBezTo>
                    <a:pt x="33" y="401"/>
                    <a:pt x="33" y="401"/>
                    <a:pt x="33" y="401"/>
                  </a:cubicBezTo>
                  <a:cubicBezTo>
                    <a:pt x="33" y="401"/>
                    <a:pt x="33" y="401"/>
                    <a:pt x="32" y="401"/>
                  </a:cubicBezTo>
                  <a:close/>
                  <a:moveTo>
                    <a:pt x="2" y="3"/>
                  </a:moveTo>
                  <a:cubicBezTo>
                    <a:pt x="33" y="395"/>
                    <a:pt x="33" y="395"/>
                    <a:pt x="33" y="395"/>
                  </a:cubicBezTo>
                  <a:cubicBezTo>
                    <a:pt x="137" y="2"/>
                    <a:pt x="137" y="2"/>
                    <a:pt x="137" y="2"/>
                  </a:cubicBezTo>
                  <a:lnTo>
                    <a:pt x="2" y="3"/>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1" name="Freeform 30"/>
            <p:cNvSpPr/>
            <p:nvPr/>
          </p:nvSpPr>
          <p:spPr bwMode="auto">
            <a:xfrm>
              <a:off x="7061" y="2905"/>
              <a:ext cx="802" cy="323"/>
            </a:xfrm>
            <a:custGeom>
              <a:avLst/>
              <a:gdLst>
                <a:gd name="T0" fmla="*/ 326 w 326"/>
                <a:gd name="T1" fmla="*/ 52 h 131"/>
                <a:gd name="T2" fmla="*/ 124 w 326"/>
                <a:gd name="T3" fmla="*/ 129 h 131"/>
                <a:gd name="T4" fmla="*/ 4 w 326"/>
                <a:gd name="T5" fmla="*/ 36 h 131"/>
                <a:gd name="T6" fmla="*/ 326 w 326"/>
                <a:gd name="T7" fmla="*/ 2 h 131"/>
                <a:gd name="T8" fmla="*/ 326 w 326"/>
                <a:gd name="T9" fmla="*/ 0 h 131"/>
                <a:gd name="T10" fmla="*/ 1 w 326"/>
                <a:gd name="T11" fmla="*/ 35 h 131"/>
                <a:gd name="T12" fmla="*/ 0 w 326"/>
                <a:gd name="T13" fmla="*/ 35 h 131"/>
                <a:gd name="T14" fmla="*/ 1 w 326"/>
                <a:gd name="T15" fmla="*/ 36 h 131"/>
                <a:gd name="T16" fmla="*/ 124 w 326"/>
                <a:gd name="T17" fmla="*/ 131 h 131"/>
                <a:gd name="T18" fmla="*/ 124 w 326"/>
                <a:gd name="T19" fmla="*/ 131 h 131"/>
                <a:gd name="T20" fmla="*/ 124 w 326"/>
                <a:gd name="T21" fmla="*/ 131 h 131"/>
                <a:gd name="T22" fmla="*/ 326 w 326"/>
                <a:gd name="T23" fmla="*/ 54 h 131"/>
                <a:gd name="T24" fmla="*/ 326 w 326"/>
                <a:gd name="T25" fmla="*/ 5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6" h="131">
                  <a:moveTo>
                    <a:pt x="326" y="52"/>
                  </a:moveTo>
                  <a:cubicBezTo>
                    <a:pt x="124" y="129"/>
                    <a:pt x="124" y="129"/>
                    <a:pt x="124" y="129"/>
                  </a:cubicBezTo>
                  <a:cubicBezTo>
                    <a:pt x="4" y="36"/>
                    <a:pt x="4" y="36"/>
                    <a:pt x="4" y="36"/>
                  </a:cubicBezTo>
                  <a:cubicBezTo>
                    <a:pt x="326" y="2"/>
                    <a:pt x="326" y="2"/>
                    <a:pt x="326" y="2"/>
                  </a:cubicBezTo>
                  <a:cubicBezTo>
                    <a:pt x="326" y="0"/>
                    <a:pt x="326" y="0"/>
                    <a:pt x="326" y="0"/>
                  </a:cubicBezTo>
                  <a:cubicBezTo>
                    <a:pt x="1" y="35"/>
                    <a:pt x="1" y="35"/>
                    <a:pt x="1" y="35"/>
                  </a:cubicBezTo>
                  <a:cubicBezTo>
                    <a:pt x="1" y="35"/>
                    <a:pt x="0" y="35"/>
                    <a:pt x="0" y="35"/>
                  </a:cubicBezTo>
                  <a:cubicBezTo>
                    <a:pt x="0" y="36"/>
                    <a:pt x="0" y="36"/>
                    <a:pt x="1" y="36"/>
                  </a:cubicBezTo>
                  <a:cubicBezTo>
                    <a:pt x="124" y="131"/>
                    <a:pt x="124" y="131"/>
                    <a:pt x="124" y="131"/>
                  </a:cubicBezTo>
                  <a:cubicBezTo>
                    <a:pt x="124" y="131"/>
                    <a:pt x="124" y="131"/>
                    <a:pt x="124" y="131"/>
                  </a:cubicBezTo>
                  <a:cubicBezTo>
                    <a:pt x="124" y="131"/>
                    <a:pt x="124" y="131"/>
                    <a:pt x="124" y="131"/>
                  </a:cubicBezTo>
                  <a:cubicBezTo>
                    <a:pt x="326" y="54"/>
                    <a:pt x="326" y="54"/>
                    <a:pt x="326" y="54"/>
                  </a:cubicBezTo>
                  <a:lnTo>
                    <a:pt x="326" y="52"/>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2" name="Freeform 31"/>
            <p:cNvSpPr>
              <a:spLocks noEditPoints="1"/>
            </p:cNvSpPr>
            <p:nvPr/>
          </p:nvSpPr>
          <p:spPr bwMode="auto">
            <a:xfrm>
              <a:off x="6985" y="1687"/>
              <a:ext cx="342" cy="325"/>
            </a:xfrm>
            <a:custGeom>
              <a:avLst/>
              <a:gdLst>
                <a:gd name="T0" fmla="*/ 1 w 139"/>
                <a:gd name="T1" fmla="*/ 132 h 132"/>
                <a:gd name="T2" fmla="*/ 0 w 139"/>
                <a:gd name="T3" fmla="*/ 132 h 132"/>
                <a:gd name="T4" fmla="*/ 0 w 139"/>
                <a:gd name="T5" fmla="*/ 130 h 132"/>
                <a:gd name="T6" fmla="*/ 137 w 139"/>
                <a:gd name="T7" fmla="*/ 0 h 132"/>
                <a:gd name="T8" fmla="*/ 138 w 139"/>
                <a:gd name="T9" fmla="*/ 0 h 132"/>
                <a:gd name="T10" fmla="*/ 138 w 139"/>
                <a:gd name="T11" fmla="*/ 1 h 132"/>
                <a:gd name="T12" fmla="*/ 139 w 139"/>
                <a:gd name="T13" fmla="*/ 130 h 132"/>
                <a:gd name="T14" fmla="*/ 138 w 139"/>
                <a:gd name="T15" fmla="*/ 131 h 132"/>
                <a:gd name="T16" fmla="*/ 1 w 139"/>
                <a:gd name="T17" fmla="*/ 132 h 132"/>
                <a:gd name="T18" fmla="*/ 1 w 139"/>
                <a:gd name="T19" fmla="*/ 132 h 132"/>
                <a:gd name="T20" fmla="*/ 136 w 139"/>
                <a:gd name="T21" fmla="*/ 3 h 132"/>
                <a:gd name="T22" fmla="*/ 3 w 139"/>
                <a:gd name="T23" fmla="*/ 130 h 132"/>
                <a:gd name="T24" fmla="*/ 137 w 139"/>
                <a:gd name="T25" fmla="*/ 129 h 132"/>
                <a:gd name="T26" fmla="*/ 136 w 139"/>
                <a:gd name="T27" fmla="*/ 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 h="132">
                  <a:moveTo>
                    <a:pt x="1" y="132"/>
                  </a:moveTo>
                  <a:cubicBezTo>
                    <a:pt x="0" y="132"/>
                    <a:pt x="0" y="132"/>
                    <a:pt x="0" y="132"/>
                  </a:cubicBezTo>
                  <a:cubicBezTo>
                    <a:pt x="0" y="131"/>
                    <a:pt x="0" y="131"/>
                    <a:pt x="0" y="130"/>
                  </a:cubicBezTo>
                  <a:cubicBezTo>
                    <a:pt x="137" y="0"/>
                    <a:pt x="137" y="0"/>
                    <a:pt x="137" y="0"/>
                  </a:cubicBezTo>
                  <a:cubicBezTo>
                    <a:pt x="137" y="0"/>
                    <a:pt x="137" y="0"/>
                    <a:pt x="138" y="0"/>
                  </a:cubicBezTo>
                  <a:cubicBezTo>
                    <a:pt x="138" y="0"/>
                    <a:pt x="138" y="0"/>
                    <a:pt x="138" y="1"/>
                  </a:cubicBezTo>
                  <a:cubicBezTo>
                    <a:pt x="139" y="130"/>
                    <a:pt x="139" y="130"/>
                    <a:pt x="139" y="130"/>
                  </a:cubicBezTo>
                  <a:cubicBezTo>
                    <a:pt x="139" y="131"/>
                    <a:pt x="138" y="131"/>
                    <a:pt x="138" y="131"/>
                  </a:cubicBezTo>
                  <a:cubicBezTo>
                    <a:pt x="1" y="132"/>
                    <a:pt x="1" y="132"/>
                    <a:pt x="1" y="132"/>
                  </a:cubicBezTo>
                  <a:cubicBezTo>
                    <a:pt x="1" y="132"/>
                    <a:pt x="1" y="132"/>
                    <a:pt x="1" y="132"/>
                  </a:cubicBezTo>
                  <a:close/>
                  <a:moveTo>
                    <a:pt x="136" y="3"/>
                  </a:moveTo>
                  <a:cubicBezTo>
                    <a:pt x="3" y="130"/>
                    <a:pt x="3" y="130"/>
                    <a:pt x="3" y="130"/>
                  </a:cubicBezTo>
                  <a:cubicBezTo>
                    <a:pt x="137" y="129"/>
                    <a:pt x="137" y="129"/>
                    <a:pt x="137" y="129"/>
                  </a:cubicBezTo>
                  <a:lnTo>
                    <a:pt x="136" y="3"/>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3" name="Freeform 32"/>
            <p:cNvSpPr/>
            <p:nvPr/>
          </p:nvSpPr>
          <p:spPr bwMode="auto">
            <a:xfrm>
              <a:off x="7319" y="210"/>
              <a:ext cx="556" cy="1482"/>
            </a:xfrm>
            <a:custGeom>
              <a:avLst/>
              <a:gdLst>
                <a:gd name="T0" fmla="*/ 225 w 226"/>
                <a:gd name="T1" fmla="*/ 491 h 601"/>
                <a:gd name="T2" fmla="*/ 2 w 226"/>
                <a:gd name="T3" fmla="*/ 598 h 601"/>
                <a:gd name="T4" fmla="*/ 2 w 226"/>
                <a:gd name="T5" fmla="*/ 4 h 601"/>
                <a:gd name="T6" fmla="*/ 226 w 226"/>
                <a:gd name="T7" fmla="*/ 298 h 601"/>
                <a:gd name="T8" fmla="*/ 226 w 226"/>
                <a:gd name="T9" fmla="*/ 295 h 601"/>
                <a:gd name="T10" fmla="*/ 1 w 226"/>
                <a:gd name="T11" fmla="*/ 1 h 601"/>
                <a:gd name="T12" fmla="*/ 0 w 226"/>
                <a:gd name="T13" fmla="*/ 1 h 601"/>
                <a:gd name="T14" fmla="*/ 0 w 226"/>
                <a:gd name="T15" fmla="*/ 1 h 601"/>
                <a:gd name="T16" fmla="*/ 0 w 226"/>
                <a:gd name="T17" fmla="*/ 600 h 601"/>
                <a:gd name="T18" fmla="*/ 1 w 226"/>
                <a:gd name="T19" fmla="*/ 600 h 601"/>
                <a:gd name="T20" fmla="*/ 1 w 226"/>
                <a:gd name="T21" fmla="*/ 601 h 601"/>
                <a:gd name="T22" fmla="*/ 2 w 226"/>
                <a:gd name="T23" fmla="*/ 601 h 601"/>
                <a:gd name="T24" fmla="*/ 225 w 226"/>
                <a:gd name="T25" fmla="*/ 493 h 601"/>
                <a:gd name="T26" fmla="*/ 225 w 226"/>
                <a:gd name="T27" fmla="*/ 491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6" h="601">
                  <a:moveTo>
                    <a:pt x="225" y="491"/>
                  </a:moveTo>
                  <a:cubicBezTo>
                    <a:pt x="2" y="598"/>
                    <a:pt x="2" y="598"/>
                    <a:pt x="2" y="598"/>
                  </a:cubicBezTo>
                  <a:cubicBezTo>
                    <a:pt x="2" y="4"/>
                    <a:pt x="2" y="4"/>
                    <a:pt x="2" y="4"/>
                  </a:cubicBezTo>
                  <a:cubicBezTo>
                    <a:pt x="226" y="298"/>
                    <a:pt x="226" y="298"/>
                    <a:pt x="226" y="298"/>
                  </a:cubicBezTo>
                  <a:cubicBezTo>
                    <a:pt x="226" y="295"/>
                    <a:pt x="226" y="295"/>
                    <a:pt x="226" y="295"/>
                  </a:cubicBezTo>
                  <a:cubicBezTo>
                    <a:pt x="1" y="1"/>
                    <a:pt x="1" y="1"/>
                    <a:pt x="1" y="1"/>
                  </a:cubicBezTo>
                  <a:cubicBezTo>
                    <a:pt x="1" y="1"/>
                    <a:pt x="1" y="0"/>
                    <a:pt x="0" y="1"/>
                  </a:cubicBezTo>
                  <a:cubicBezTo>
                    <a:pt x="0" y="1"/>
                    <a:pt x="0" y="1"/>
                    <a:pt x="0" y="1"/>
                  </a:cubicBezTo>
                  <a:cubicBezTo>
                    <a:pt x="0" y="600"/>
                    <a:pt x="0" y="600"/>
                    <a:pt x="0" y="600"/>
                  </a:cubicBezTo>
                  <a:cubicBezTo>
                    <a:pt x="0" y="600"/>
                    <a:pt x="1" y="600"/>
                    <a:pt x="1" y="600"/>
                  </a:cubicBezTo>
                  <a:cubicBezTo>
                    <a:pt x="1" y="601"/>
                    <a:pt x="1" y="601"/>
                    <a:pt x="1" y="601"/>
                  </a:cubicBezTo>
                  <a:cubicBezTo>
                    <a:pt x="1" y="601"/>
                    <a:pt x="2" y="601"/>
                    <a:pt x="2" y="601"/>
                  </a:cubicBezTo>
                  <a:cubicBezTo>
                    <a:pt x="225" y="493"/>
                    <a:pt x="225" y="493"/>
                    <a:pt x="225" y="493"/>
                  </a:cubicBezTo>
                  <a:lnTo>
                    <a:pt x="225" y="491"/>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4" name="Freeform 33"/>
            <p:cNvSpPr>
              <a:spLocks noEditPoints="1"/>
            </p:cNvSpPr>
            <p:nvPr/>
          </p:nvSpPr>
          <p:spPr bwMode="auto">
            <a:xfrm>
              <a:off x="7319" y="1687"/>
              <a:ext cx="448" cy="323"/>
            </a:xfrm>
            <a:custGeom>
              <a:avLst/>
              <a:gdLst>
                <a:gd name="T0" fmla="*/ 2 w 182"/>
                <a:gd name="T1" fmla="*/ 131 h 131"/>
                <a:gd name="T2" fmla="*/ 1 w 182"/>
                <a:gd name="T3" fmla="*/ 131 h 131"/>
                <a:gd name="T4" fmla="*/ 1 w 182"/>
                <a:gd name="T5" fmla="*/ 130 h 131"/>
                <a:gd name="T6" fmla="*/ 0 w 182"/>
                <a:gd name="T7" fmla="*/ 1 h 131"/>
                <a:gd name="T8" fmla="*/ 1 w 182"/>
                <a:gd name="T9" fmla="*/ 0 h 131"/>
                <a:gd name="T10" fmla="*/ 1 w 182"/>
                <a:gd name="T11" fmla="*/ 0 h 131"/>
                <a:gd name="T12" fmla="*/ 182 w 182"/>
                <a:gd name="T13" fmla="*/ 20 h 131"/>
                <a:gd name="T14" fmla="*/ 182 w 182"/>
                <a:gd name="T15" fmla="*/ 21 h 131"/>
                <a:gd name="T16" fmla="*/ 182 w 182"/>
                <a:gd name="T17" fmla="*/ 22 h 131"/>
                <a:gd name="T18" fmla="*/ 2 w 182"/>
                <a:gd name="T19" fmla="*/ 131 h 131"/>
                <a:gd name="T20" fmla="*/ 2 w 182"/>
                <a:gd name="T21" fmla="*/ 131 h 131"/>
                <a:gd name="T22" fmla="*/ 2 w 182"/>
                <a:gd name="T23" fmla="*/ 2 h 131"/>
                <a:gd name="T24" fmla="*/ 3 w 182"/>
                <a:gd name="T25" fmla="*/ 128 h 131"/>
                <a:gd name="T26" fmla="*/ 179 w 182"/>
                <a:gd name="T27" fmla="*/ 22 h 131"/>
                <a:gd name="T28" fmla="*/ 2 w 182"/>
                <a:gd name="T29" fmla="*/ 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2" h="131">
                  <a:moveTo>
                    <a:pt x="2" y="131"/>
                  </a:moveTo>
                  <a:cubicBezTo>
                    <a:pt x="2" y="131"/>
                    <a:pt x="2" y="131"/>
                    <a:pt x="1" y="131"/>
                  </a:cubicBezTo>
                  <a:cubicBezTo>
                    <a:pt x="1" y="131"/>
                    <a:pt x="1" y="130"/>
                    <a:pt x="1" y="130"/>
                  </a:cubicBezTo>
                  <a:cubicBezTo>
                    <a:pt x="0" y="1"/>
                    <a:pt x="0" y="1"/>
                    <a:pt x="0" y="1"/>
                  </a:cubicBezTo>
                  <a:cubicBezTo>
                    <a:pt x="0" y="0"/>
                    <a:pt x="0" y="0"/>
                    <a:pt x="1" y="0"/>
                  </a:cubicBezTo>
                  <a:cubicBezTo>
                    <a:pt x="1" y="0"/>
                    <a:pt x="1" y="0"/>
                    <a:pt x="1" y="0"/>
                  </a:cubicBezTo>
                  <a:cubicBezTo>
                    <a:pt x="182" y="20"/>
                    <a:pt x="182" y="20"/>
                    <a:pt x="182" y="20"/>
                  </a:cubicBezTo>
                  <a:cubicBezTo>
                    <a:pt x="182" y="20"/>
                    <a:pt x="182" y="21"/>
                    <a:pt x="182" y="21"/>
                  </a:cubicBezTo>
                  <a:cubicBezTo>
                    <a:pt x="182" y="21"/>
                    <a:pt x="182" y="22"/>
                    <a:pt x="182" y="22"/>
                  </a:cubicBezTo>
                  <a:cubicBezTo>
                    <a:pt x="2" y="131"/>
                    <a:pt x="2" y="131"/>
                    <a:pt x="2" y="131"/>
                  </a:cubicBezTo>
                  <a:cubicBezTo>
                    <a:pt x="2" y="131"/>
                    <a:pt x="2" y="131"/>
                    <a:pt x="2" y="131"/>
                  </a:cubicBezTo>
                  <a:close/>
                  <a:moveTo>
                    <a:pt x="2" y="2"/>
                  </a:moveTo>
                  <a:cubicBezTo>
                    <a:pt x="3" y="128"/>
                    <a:pt x="3" y="128"/>
                    <a:pt x="3" y="128"/>
                  </a:cubicBezTo>
                  <a:cubicBezTo>
                    <a:pt x="179" y="22"/>
                    <a:pt x="179" y="22"/>
                    <a:pt x="179" y="22"/>
                  </a:cubicBezTo>
                  <a:lnTo>
                    <a:pt x="2" y="2"/>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5" name="Freeform 34"/>
            <p:cNvSpPr/>
            <p:nvPr/>
          </p:nvSpPr>
          <p:spPr bwMode="auto">
            <a:xfrm>
              <a:off x="7319" y="1420"/>
              <a:ext cx="554" cy="321"/>
            </a:xfrm>
            <a:custGeom>
              <a:avLst/>
              <a:gdLst>
                <a:gd name="T0" fmla="*/ 224 w 225"/>
                <a:gd name="T1" fmla="*/ 77 h 130"/>
                <a:gd name="T2" fmla="*/ 181 w 225"/>
                <a:gd name="T3" fmla="*/ 128 h 130"/>
                <a:gd name="T4" fmla="*/ 5 w 225"/>
                <a:gd name="T5" fmla="*/ 108 h 130"/>
                <a:gd name="T6" fmla="*/ 225 w 225"/>
                <a:gd name="T7" fmla="*/ 2 h 130"/>
                <a:gd name="T8" fmla="*/ 225 w 225"/>
                <a:gd name="T9" fmla="*/ 0 h 130"/>
                <a:gd name="T10" fmla="*/ 1 w 225"/>
                <a:gd name="T11" fmla="*/ 108 h 130"/>
                <a:gd name="T12" fmla="*/ 0 w 225"/>
                <a:gd name="T13" fmla="*/ 109 h 130"/>
                <a:gd name="T14" fmla="*/ 1 w 225"/>
                <a:gd name="T15" fmla="*/ 110 h 130"/>
                <a:gd name="T16" fmla="*/ 181 w 225"/>
                <a:gd name="T17" fmla="*/ 130 h 130"/>
                <a:gd name="T18" fmla="*/ 181 w 225"/>
                <a:gd name="T19" fmla="*/ 130 h 130"/>
                <a:gd name="T20" fmla="*/ 182 w 225"/>
                <a:gd name="T21" fmla="*/ 130 h 130"/>
                <a:gd name="T22" fmla="*/ 224 w 225"/>
                <a:gd name="T23" fmla="*/ 80 h 130"/>
                <a:gd name="T24" fmla="*/ 224 w 225"/>
                <a:gd name="T25" fmla="*/ 7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5" h="130">
                  <a:moveTo>
                    <a:pt x="224" y="77"/>
                  </a:moveTo>
                  <a:cubicBezTo>
                    <a:pt x="181" y="128"/>
                    <a:pt x="181" y="128"/>
                    <a:pt x="181" y="128"/>
                  </a:cubicBezTo>
                  <a:cubicBezTo>
                    <a:pt x="5" y="108"/>
                    <a:pt x="5" y="108"/>
                    <a:pt x="5" y="108"/>
                  </a:cubicBezTo>
                  <a:cubicBezTo>
                    <a:pt x="225" y="2"/>
                    <a:pt x="225" y="2"/>
                    <a:pt x="225" y="2"/>
                  </a:cubicBezTo>
                  <a:cubicBezTo>
                    <a:pt x="225" y="0"/>
                    <a:pt x="225" y="0"/>
                    <a:pt x="225" y="0"/>
                  </a:cubicBezTo>
                  <a:cubicBezTo>
                    <a:pt x="1" y="108"/>
                    <a:pt x="1" y="108"/>
                    <a:pt x="1" y="108"/>
                  </a:cubicBezTo>
                  <a:cubicBezTo>
                    <a:pt x="0" y="108"/>
                    <a:pt x="0" y="108"/>
                    <a:pt x="0" y="109"/>
                  </a:cubicBezTo>
                  <a:cubicBezTo>
                    <a:pt x="0" y="109"/>
                    <a:pt x="1" y="110"/>
                    <a:pt x="1" y="110"/>
                  </a:cubicBezTo>
                  <a:cubicBezTo>
                    <a:pt x="181" y="130"/>
                    <a:pt x="181" y="130"/>
                    <a:pt x="181" y="130"/>
                  </a:cubicBezTo>
                  <a:cubicBezTo>
                    <a:pt x="181" y="130"/>
                    <a:pt x="181" y="130"/>
                    <a:pt x="181" y="130"/>
                  </a:cubicBezTo>
                  <a:cubicBezTo>
                    <a:pt x="182" y="130"/>
                    <a:pt x="182" y="130"/>
                    <a:pt x="182" y="130"/>
                  </a:cubicBezTo>
                  <a:cubicBezTo>
                    <a:pt x="224" y="80"/>
                    <a:pt x="224" y="80"/>
                    <a:pt x="224" y="80"/>
                  </a:cubicBezTo>
                  <a:lnTo>
                    <a:pt x="224" y="77"/>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6" name="Freeform 35"/>
            <p:cNvSpPr/>
            <p:nvPr/>
          </p:nvSpPr>
          <p:spPr bwMode="auto">
            <a:xfrm>
              <a:off x="7762" y="1610"/>
              <a:ext cx="108" cy="183"/>
            </a:xfrm>
            <a:custGeom>
              <a:avLst/>
              <a:gdLst>
                <a:gd name="T0" fmla="*/ 44 w 44"/>
                <a:gd name="T1" fmla="*/ 72 h 74"/>
                <a:gd name="T2" fmla="*/ 3 w 44"/>
                <a:gd name="T3" fmla="*/ 52 h 74"/>
                <a:gd name="T4" fmla="*/ 44 w 44"/>
                <a:gd name="T5" fmla="*/ 3 h 74"/>
                <a:gd name="T6" fmla="*/ 44 w 44"/>
                <a:gd name="T7" fmla="*/ 0 h 74"/>
                <a:gd name="T8" fmla="*/ 1 w 44"/>
                <a:gd name="T9" fmla="*/ 52 h 74"/>
                <a:gd name="T10" fmla="*/ 0 w 44"/>
                <a:gd name="T11" fmla="*/ 52 h 74"/>
                <a:gd name="T12" fmla="*/ 1 w 44"/>
                <a:gd name="T13" fmla="*/ 53 h 74"/>
                <a:gd name="T14" fmla="*/ 44 w 44"/>
                <a:gd name="T15" fmla="*/ 74 h 74"/>
                <a:gd name="T16" fmla="*/ 44 w 44"/>
                <a:gd name="T17" fmla="*/ 7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74">
                  <a:moveTo>
                    <a:pt x="44" y="72"/>
                  </a:moveTo>
                  <a:cubicBezTo>
                    <a:pt x="3" y="52"/>
                    <a:pt x="3" y="52"/>
                    <a:pt x="3" y="52"/>
                  </a:cubicBezTo>
                  <a:cubicBezTo>
                    <a:pt x="44" y="3"/>
                    <a:pt x="44" y="3"/>
                    <a:pt x="44" y="3"/>
                  </a:cubicBezTo>
                  <a:cubicBezTo>
                    <a:pt x="44" y="0"/>
                    <a:pt x="44" y="0"/>
                    <a:pt x="44" y="0"/>
                  </a:cubicBezTo>
                  <a:cubicBezTo>
                    <a:pt x="1" y="52"/>
                    <a:pt x="1" y="52"/>
                    <a:pt x="1" y="52"/>
                  </a:cubicBezTo>
                  <a:cubicBezTo>
                    <a:pt x="0" y="52"/>
                    <a:pt x="0" y="52"/>
                    <a:pt x="0" y="52"/>
                  </a:cubicBezTo>
                  <a:cubicBezTo>
                    <a:pt x="1" y="53"/>
                    <a:pt x="1" y="53"/>
                    <a:pt x="1" y="53"/>
                  </a:cubicBezTo>
                  <a:cubicBezTo>
                    <a:pt x="44" y="74"/>
                    <a:pt x="44" y="74"/>
                    <a:pt x="44" y="74"/>
                  </a:cubicBezTo>
                  <a:lnTo>
                    <a:pt x="44" y="72"/>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7" name="Freeform 36"/>
            <p:cNvSpPr/>
            <p:nvPr/>
          </p:nvSpPr>
          <p:spPr bwMode="auto">
            <a:xfrm>
              <a:off x="7762" y="1736"/>
              <a:ext cx="108" cy="86"/>
            </a:xfrm>
            <a:custGeom>
              <a:avLst/>
              <a:gdLst>
                <a:gd name="T0" fmla="*/ 44 w 44"/>
                <a:gd name="T1" fmla="*/ 33 h 35"/>
                <a:gd name="T2" fmla="*/ 9 w 44"/>
                <a:gd name="T3" fmla="*/ 6 h 35"/>
                <a:gd name="T4" fmla="*/ 44 w 44"/>
                <a:gd name="T5" fmla="*/ 23 h 35"/>
                <a:gd name="T6" fmla="*/ 44 w 44"/>
                <a:gd name="T7" fmla="*/ 21 h 35"/>
                <a:gd name="T8" fmla="*/ 2 w 44"/>
                <a:gd name="T9" fmla="*/ 0 h 35"/>
                <a:gd name="T10" fmla="*/ 1 w 44"/>
                <a:gd name="T11" fmla="*/ 1 h 35"/>
                <a:gd name="T12" fmla="*/ 1 w 44"/>
                <a:gd name="T13" fmla="*/ 2 h 35"/>
                <a:gd name="T14" fmla="*/ 44 w 44"/>
                <a:gd name="T15" fmla="*/ 35 h 35"/>
                <a:gd name="T16" fmla="*/ 44 w 44"/>
                <a:gd name="T17"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35">
                  <a:moveTo>
                    <a:pt x="44" y="33"/>
                  </a:moveTo>
                  <a:cubicBezTo>
                    <a:pt x="9" y="6"/>
                    <a:pt x="9" y="6"/>
                    <a:pt x="9" y="6"/>
                  </a:cubicBezTo>
                  <a:cubicBezTo>
                    <a:pt x="44" y="23"/>
                    <a:pt x="44" y="23"/>
                    <a:pt x="44" y="23"/>
                  </a:cubicBezTo>
                  <a:cubicBezTo>
                    <a:pt x="44" y="21"/>
                    <a:pt x="44" y="21"/>
                    <a:pt x="44" y="21"/>
                  </a:cubicBezTo>
                  <a:cubicBezTo>
                    <a:pt x="2" y="0"/>
                    <a:pt x="2" y="0"/>
                    <a:pt x="2" y="0"/>
                  </a:cubicBezTo>
                  <a:cubicBezTo>
                    <a:pt x="1" y="0"/>
                    <a:pt x="1" y="0"/>
                    <a:pt x="1" y="1"/>
                  </a:cubicBezTo>
                  <a:cubicBezTo>
                    <a:pt x="0" y="1"/>
                    <a:pt x="0" y="2"/>
                    <a:pt x="1" y="2"/>
                  </a:cubicBezTo>
                  <a:cubicBezTo>
                    <a:pt x="44" y="35"/>
                    <a:pt x="44" y="35"/>
                    <a:pt x="44" y="35"/>
                  </a:cubicBezTo>
                  <a:lnTo>
                    <a:pt x="44" y="33"/>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8" name="Freeform 37"/>
            <p:cNvSpPr/>
            <p:nvPr/>
          </p:nvSpPr>
          <p:spPr bwMode="auto">
            <a:xfrm>
              <a:off x="4816" y="3714"/>
              <a:ext cx="942" cy="638"/>
            </a:xfrm>
            <a:custGeom>
              <a:avLst/>
              <a:gdLst>
                <a:gd name="T0" fmla="*/ 0 w 383"/>
                <a:gd name="T1" fmla="*/ 198 h 259"/>
                <a:gd name="T2" fmla="*/ 209 w 383"/>
                <a:gd name="T3" fmla="*/ 259 h 259"/>
                <a:gd name="T4" fmla="*/ 216 w 383"/>
                <a:gd name="T5" fmla="*/ 259 h 259"/>
                <a:gd name="T6" fmla="*/ 3 w 383"/>
                <a:gd name="T7" fmla="*/ 197 h 259"/>
                <a:gd name="T8" fmla="*/ 380 w 383"/>
                <a:gd name="T9" fmla="*/ 3 h 259"/>
                <a:gd name="T10" fmla="*/ 289 w 383"/>
                <a:gd name="T11" fmla="*/ 259 h 259"/>
                <a:gd name="T12" fmla="*/ 291 w 383"/>
                <a:gd name="T13" fmla="*/ 259 h 259"/>
                <a:gd name="T14" fmla="*/ 383 w 383"/>
                <a:gd name="T15" fmla="*/ 1 h 259"/>
                <a:gd name="T16" fmla="*/ 382 w 383"/>
                <a:gd name="T17" fmla="*/ 0 h 259"/>
                <a:gd name="T18" fmla="*/ 381 w 383"/>
                <a:gd name="T19" fmla="*/ 0 h 259"/>
                <a:gd name="T20" fmla="*/ 0 w 383"/>
                <a:gd name="T21" fmla="*/ 196 h 259"/>
                <a:gd name="T22" fmla="*/ 0 w 383"/>
                <a:gd name="T23" fmla="*/ 197 h 259"/>
                <a:gd name="T24" fmla="*/ 0 w 383"/>
                <a:gd name="T25" fmla="*/ 198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3" h="259">
                  <a:moveTo>
                    <a:pt x="0" y="198"/>
                  </a:moveTo>
                  <a:cubicBezTo>
                    <a:pt x="209" y="259"/>
                    <a:pt x="209" y="259"/>
                    <a:pt x="209" y="259"/>
                  </a:cubicBezTo>
                  <a:cubicBezTo>
                    <a:pt x="216" y="259"/>
                    <a:pt x="216" y="259"/>
                    <a:pt x="216" y="259"/>
                  </a:cubicBezTo>
                  <a:cubicBezTo>
                    <a:pt x="3" y="197"/>
                    <a:pt x="3" y="197"/>
                    <a:pt x="3" y="197"/>
                  </a:cubicBezTo>
                  <a:cubicBezTo>
                    <a:pt x="380" y="3"/>
                    <a:pt x="380" y="3"/>
                    <a:pt x="380" y="3"/>
                  </a:cubicBezTo>
                  <a:cubicBezTo>
                    <a:pt x="289" y="259"/>
                    <a:pt x="289" y="259"/>
                    <a:pt x="289" y="259"/>
                  </a:cubicBezTo>
                  <a:cubicBezTo>
                    <a:pt x="291" y="259"/>
                    <a:pt x="291" y="259"/>
                    <a:pt x="291" y="259"/>
                  </a:cubicBezTo>
                  <a:cubicBezTo>
                    <a:pt x="383" y="1"/>
                    <a:pt x="383" y="1"/>
                    <a:pt x="383" y="1"/>
                  </a:cubicBezTo>
                  <a:cubicBezTo>
                    <a:pt x="383" y="1"/>
                    <a:pt x="383" y="0"/>
                    <a:pt x="382" y="0"/>
                  </a:cubicBezTo>
                  <a:cubicBezTo>
                    <a:pt x="382" y="0"/>
                    <a:pt x="382" y="0"/>
                    <a:pt x="381" y="0"/>
                  </a:cubicBezTo>
                  <a:cubicBezTo>
                    <a:pt x="0" y="196"/>
                    <a:pt x="0" y="196"/>
                    <a:pt x="0" y="196"/>
                  </a:cubicBezTo>
                  <a:cubicBezTo>
                    <a:pt x="0" y="196"/>
                    <a:pt x="0" y="197"/>
                    <a:pt x="0" y="197"/>
                  </a:cubicBezTo>
                  <a:cubicBezTo>
                    <a:pt x="0" y="197"/>
                    <a:pt x="0" y="198"/>
                    <a:pt x="0" y="198"/>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9" name="Freeform 38"/>
            <p:cNvSpPr/>
            <p:nvPr/>
          </p:nvSpPr>
          <p:spPr bwMode="auto">
            <a:xfrm>
              <a:off x="5527" y="3714"/>
              <a:ext cx="846" cy="638"/>
            </a:xfrm>
            <a:custGeom>
              <a:avLst/>
              <a:gdLst>
                <a:gd name="T0" fmla="*/ 2 w 344"/>
                <a:gd name="T1" fmla="*/ 259 h 259"/>
                <a:gd name="T2" fmla="*/ 93 w 344"/>
                <a:gd name="T3" fmla="*/ 2 h 259"/>
                <a:gd name="T4" fmla="*/ 341 w 344"/>
                <a:gd name="T5" fmla="*/ 122 h 259"/>
                <a:gd name="T6" fmla="*/ 36 w 344"/>
                <a:gd name="T7" fmla="*/ 259 h 259"/>
                <a:gd name="T8" fmla="*/ 41 w 344"/>
                <a:gd name="T9" fmla="*/ 259 h 259"/>
                <a:gd name="T10" fmla="*/ 343 w 344"/>
                <a:gd name="T11" fmla="*/ 123 h 259"/>
                <a:gd name="T12" fmla="*/ 344 w 344"/>
                <a:gd name="T13" fmla="*/ 122 h 259"/>
                <a:gd name="T14" fmla="*/ 343 w 344"/>
                <a:gd name="T15" fmla="*/ 121 h 259"/>
                <a:gd name="T16" fmla="*/ 93 w 344"/>
                <a:gd name="T17" fmla="*/ 0 h 259"/>
                <a:gd name="T18" fmla="*/ 92 w 344"/>
                <a:gd name="T19" fmla="*/ 0 h 259"/>
                <a:gd name="T20" fmla="*/ 92 w 344"/>
                <a:gd name="T21" fmla="*/ 0 h 259"/>
                <a:gd name="T22" fmla="*/ 0 w 344"/>
                <a:gd name="T23" fmla="*/ 259 h 259"/>
                <a:gd name="T24" fmla="*/ 2 w 344"/>
                <a:gd name="T25" fmla="*/ 25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4" h="259">
                  <a:moveTo>
                    <a:pt x="2" y="259"/>
                  </a:moveTo>
                  <a:cubicBezTo>
                    <a:pt x="93" y="2"/>
                    <a:pt x="93" y="2"/>
                    <a:pt x="93" y="2"/>
                  </a:cubicBezTo>
                  <a:cubicBezTo>
                    <a:pt x="341" y="122"/>
                    <a:pt x="341" y="122"/>
                    <a:pt x="341" y="122"/>
                  </a:cubicBezTo>
                  <a:cubicBezTo>
                    <a:pt x="36" y="259"/>
                    <a:pt x="36" y="259"/>
                    <a:pt x="36" y="259"/>
                  </a:cubicBezTo>
                  <a:cubicBezTo>
                    <a:pt x="41" y="259"/>
                    <a:pt x="41" y="259"/>
                    <a:pt x="41" y="259"/>
                  </a:cubicBezTo>
                  <a:cubicBezTo>
                    <a:pt x="343" y="123"/>
                    <a:pt x="343" y="123"/>
                    <a:pt x="343" y="123"/>
                  </a:cubicBezTo>
                  <a:cubicBezTo>
                    <a:pt x="344" y="123"/>
                    <a:pt x="344" y="122"/>
                    <a:pt x="344" y="122"/>
                  </a:cubicBezTo>
                  <a:cubicBezTo>
                    <a:pt x="344" y="122"/>
                    <a:pt x="344" y="121"/>
                    <a:pt x="343" y="121"/>
                  </a:cubicBezTo>
                  <a:cubicBezTo>
                    <a:pt x="93" y="0"/>
                    <a:pt x="93" y="0"/>
                    <a:pt x="93" y="0"/>
                  </a:cubicBezTo>
                  <a:cubicBezTo>
                    <a:pt x="93" y="0"/>
                    <a:pt x="93" y="0"/>
                    <a:pt x="92" y="0"/>
                  </a:cubicBezTo>
                  <a:cubicBezTo>
                    <a:pt x="92" y="0"/>
                    <a:pt x="92" y="0"/>
                    <a:pt x="92" y="0"/>
                  </a:cubicBezTo>
                  <a:cubicBezTo>
                    <a:pt x="0" y="259"/>
                    <a:pt x="0" y="259"/>
                    <a:pt x="0" y="259"/>
                  </a:cubicBezTo>
                  <a:lnTo>
                    <a:pt x="2" y="259"/>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0" name="Freeform 39"/>
            <p:cNvSpPr>
              <a:spLocks noEditPoints="1"/>
            </p:cNvSpPr>
            <p:nvPr/>
          </p:nvSpPr>
          <p:spPr bwMode="auto">
            <a:xfrm>
              <a:off x="5525" y="2779"/>
              <a:ext cx="430" cy="210"/>
            </a:xfrm>
            <a:custGeom>
              <a:avLst/>
              <a:gdLst>
                <a:gd name="T0" fmla="*/ 110 w 175"/>
                <a:gd name="T1" fmla="*/ 85 h 85"/>
                <a:gd name="T2" fmla="*/ 110 w 175"/>
                <a:gd name="T3" fmla="*/ 85 h 85"/>
                <a:gd name="T4" fmla="*/ 0 w 175"/>
                <a:gd name="T5" fmla="*/ 2 h 85"/>
                <a:gd name="T6" fmla="*/ 0 w 175"/>
                <a:gd name="T7" fmla="*/ 1 h 85"/>
                <a:gd name="T8" fmla="*/ 1 w 175"/>
                <a:gd name="T9" fmla="*/ 1 h 85"/>
                <a:gd name="T10" fmla="*/ 175 w 175"/>
                <a:gd name="T11" fmla="*/ 64 h 85"/>
                <a:gd name="T12" fmla="*/ 175 w 175"/>
                <a:gd name="T13" fmla="*/ 65 h 85"/>
                <a:gd name="T14" fmla="*/ 175 w 175"/>
                <a:gd name="T15" fmla="*/ 66 h 85"/>
                <a:gd name="T16" fmla="*/ 110 w 175"/>
                <a:gd name="T17" fmla="*/ 85 h 85"/>
                <a:gd name="T18" fmla="*/ 110 w 175"/>
                <a:gd name="T19" fmla="*/ 85 h 85"/>
                <a:gd name="T20" fmla="*/ 6 w 175"/>
                <a:gd name="T21" fmla="*/ 4 h 85"/>
                <a:gd name="T22" fmla="*/ 110 w 175"/>
                <a:gd name="T23" fmla="*/ 83 h 85"/>
                <a:gd name="T24" fmla="*/ 171 w 175"/>
                <a:gd name="T25" fmla="*/ 65 h 85"/>
                <a:gd name="T26" fmla="*/ 6 w 175"/>
                <a:gd name="T27" fmla="*/ 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5" h="85">
                  <a:moveTo>
                    <a:pt x="110" y="85"/>
                  </a:moveTo>
                  <a:cubicBezTo>
                    <a:pt x="110" y="85"/>
                    <a:pt x="110" y="85"/>
                    <a:pt x="110" y="85"/>
                  </a:cubicBezTo>
                  <a:cubicBezTo>
                    <a:pt x="0" y="2"/>
                    <a:pt x="0" y="2"/>
                    <a:pt x="0" y="2"/>
                  </a:cubicBezTo>
                  <a:cubicBezTo>
                    <a:pt x="0" y="2"/>
                    <a:pt x="0" y="1"/>
                    <a:pt x="0" y="1"/>
                  </a:cubicBezTo>
                  <a:cubicBezTo>
                    <a:pt x="0" y="1"/>
                    <a:pt x="1" y="0"/>
                    <a:pt x="1" y="1"/>
                  </a:cubicBezTo>
                  <a:cubicBezTo>
                    <a:pt x="175" y="64"/>
                    <a:pt x="175" y="64"/>
                    <a:pt x="175" y="64"/>
                  </a:cubicBezTo>
                  <a:cubicBezTo>
                    <a:pt x="175" y="64"/>
                    <a:pt x="175" y="64"/>
                    <a:pt x="175" y="65"/>
                  </a:cubicBezTo>
                  <a:cubicBezTo>
                    <a:pt x="175" y="65"/>
                    <a:pt x="175" y="65"/>
                    <a:pt x="175" y="66"/>
                  </a:cubicBezTo>
                  <a:cubicBezTo>
                    <a:pt x="110" y="85"/>
                    <a:pt x="110" y="85"/>
                    <a:pt x="110" y="85"/>
                  </a:cubicBezTo>
                  <a:cubicBezTo>
                    <a:pt x="110" y="85"/>
                    <a:pt x="110" y="85"/>
                    <a:pt x="110" y="85"/>
                  </a:cubicBezTo>
                  <a:close/>
                  <a:moveTo>
                    <a:pt x="6" y="4"/>
                  </a:moveTo>
                  <a:cubicBezTo>
                    <a:pt x="110" y="83"/>
                    <a:pt x="110" y="83"/>
                    <a:pt x="110" y="83"/>
                  </a:cubicBezTo>
                  <a:cubicBezTo>
                    <a:pt x="171" y="65"/>
                    <a:pt x="171" y="65"/>
                    <a:pt x="171" y="65"/>
                  </a:cubicBezTo>
                  <a:lnTo>
                    <a:pt x="6" y="4"/>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1" name="Freeform 40"/>
            <p:cNvSpPr>
              <a:spLocks noEditPoints="1"/>
            </p:cNvSpPr>
            <p:nvPr/>
          </p:nvSpPr>
          <p:spPr bwMode="auto">
            <a:xfrm>
              <a:off x="5525" y="2597"/>
              <a:ext cx="565" cy="345"/>
            </a:xfrm>
            <a:custGeom>
              <a:avLst/>
              <a:gdLst>
                <a:gd name="T0" fmla="*/ 174 w 230"/>
                <a:gd name="T1" fmla="*/ 140 h 140"/>
                <a:gd name="T2" fmla="*/ 174 w 230"/>
                <a:gd name="T3" fmla="*/ 140 h 140"/>
                <a:gd name="T4" fmla="*/ 0 w 230"/>
                <a:gd name="T5" fmla="*/ 76 h 140"/>
                <a:gd name="T6" fmla="*/ 0 w 230"/>
                <a:gd name="T7" fmla="*/ 75 h 140"/>
                <a:gd name="T8" fmla="*/ 0 w 230"/>
                <a:gd name="T9" fmla="*/ 75 h 140"/>
                <a:gd name="T10" fmla="*/ 229 w 230"/>
                <a:gd name="T11" fmla="*/ 0 h 140"/>
                <a:gd name="T12" fmla="*/ 230 w 230"/>
                <a:gd name="T13" fmla="*/ 1 h 140"/>
                <a:gd name="T14" fmla="*/ 230 w 230"/>
                <a:gd name="T15" fmla="*/ 2 h 140"/>
                <a:gd name="T16" fmla="*/ 175 w 230"/>
                <a:gd name="T17" fmla="*/ 139 h 140"/>
                <a:gd name="T18" fmla="*/ 174 w 230"/>
                <a:gd name="T19" fmla="*/ 140 h 140"/>
                <a:gd name="T20" fmla="*/ 4 w 230"/>
                <a:gd name="T21" fmla="*/ 76 h 140"/>
                <a:gd name="T22" fmla="*/ 174 w 230"/>
                <a:gd name="T23" fmla="*/ 137 h 140"/>
                <a:gd name="T24" fmla="*/ 228 w 230"/>
                <a:gd name="T25" fmla="*/ 3 h 140"/>
                <a:gd name="T26" fmla="*/ 4 w 230"/>
                <a:gd name="T27" fmla="*/ 7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0" h="140">
                  <a:moveTo>
                    <a:pt x="174" y="140"/>
                  </a:moveTo>
                  <a:cubicBezTo>
                    <a:pt x="174" y="140"/>
                    <a:pt x="174" y="140"/>
                    <a:pt x="174" y="140"/>
                  </a:cubicBezTo>
                  <a:cubicBezTo>
                    <a:pt x="0" y="76"/>
                    <a:pt x="0" y="76"/>
                    <a:pt x="0" y="76"/>
                  </a:cubicBezTo>
                  <a:cubicBezTo>
                    <a:pt x="0" y="76"/>
                    <a:pt x="0" y="76"/>
                    <a:pt x="0" y="75"/>
                  </a:cubicBezTo>
                  <a:cubicBezTo>
                    <a:pt x="0" y="75"/>
                    <a:pt x="0" y="75"/>
                    <a:pt x="0" y="75"/>
                  </a:cubicBezTo>
                  <a:cubicBezTo>
                    <a:pt x="229" y="0"/>
                    <a:pt x="229" y="0"/>
                    <a:pt x="229" y="0"/>
                  </a:cubicBezTo>
                  <a:cubicBezTo>
                    <a:pt x="229" y="0"/>
                    <a:pt x="230" y="0"/>
                    <a:pt x="230" y="1"/>
                  </a:cubicBezTo>
                  <a:cubicBezTo>
                    <a:pt x="230" y="1"/>
                    <a:pt x="230" y="1"/>
                    <a:pt x="230" y="2"/>
                  </a:cubicBezTo>
                  <a:cubicBezTo>
                    <a:pt x="175" y="139"/>
                    <a:pt x="175" y="139"/>
                    <a:pt x="175" y="139"/>
                  </a:cubicBezTo>
                  <a:cubicBezTo>
                    <a:pt x="175" y="139"/>
                    <a:pt x="175" y="140"/>
                    <a:pt x="174" y="140"/>
                  </a:cubicBezTo>
                  <a:close/>
                  <a:moveTo>
                    <a:pt x="4" y="76"/>
                  </a:moveTo>
                  <a:cubicBezTo>
                    <a:pt x="174" y="137"/>
                    <a:pt x="174" y="137"/>
                    <a:pt x="174" y="137"/>
                  </a:cubicBezTo>
                  <a:cubicBezTo>
                    <a:pt x="228" y="3"/>
                    <a:pt x="228" y="3"/>
                    <a:pt x="228" y="3"/>
                  </a:cubicBezTo>
                  <a:lnTo>
                    <a:pt x="4" y="76"/>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2" name="Freeform 41"/>
            <p:cNvSpPr>
              <a:spLocks noEditPoints="1"/>
            </p:cNvSpPr>
            <p:nvPr/>
          </p:nvSpPr>
          <p:spPr bwMode="auto">
            <a:xfrm>
              <a:off x="5753" y="2937"/>
              <a:ext cx="202" cy="781"/>
            </a:xfrm>
            <a:custGeom>
              <a:avLst/>
              <a:gdLst>
                <a:gd name="T0" fmla="*/ 1 w 82"/>
                <a:gd name="T1" fmla="*/ 317 h 317"/>
                <a:gd name="T2" fmla="*/ 1 w 82"/>
                <a:gd name="T3" fmla="*/ 317 h 317"/>
                <a:gd name="T4" fmla="*/ 0 w 82"/>
                <a:gd name="T5" fmla="*/ 316 h 317"/>
                <a:gd name="T6" fmla="*/ 16 w 82"/>
                <a:gd name="T7" fmla="*/ 20 h 317"/>
                <a:gd name="T8" fmla="*/ 17 w 82"/>
                <a:gd name="T9" fmla="*/ 19 h 317"/>
                <a:gd name="T10" fmla="*/ 81 w 82"/>
                <a:gd name="T11" fmla="*/ 0 h 317"/>
                <a:gd name="T12" fmla="*/ 82 w 82"/>
                <a:gd name="T13" fmla="*/ 0 h 317"/>
                <a:gd name="T14" fmla="*/ 82 w 82"/>
                <a:gd name="T15" fmla="*/ 1 h 317"/>
                <a:gd name="T16" fmla="*/ 2 w 82"/>
                <a:gd name="T17" fmla="*/ 316 h 317"/>
                <a:gd name="T18" fmla="*/ 1 w 82"/>
                <a:gd name="T19" fmla="*/ 317 h 317"/>
                <a:gd name="T20" fmla="*/ 18 w 82"/>
                <a:gd name="T21" fmla="*/ 21 h 317"/>
                <a:gd name="T22" fmla="*/ 2 w 82"/>
                <a:gd name="T23" fmla="*/ 306 h 317"/>
                <a:gd name="T24" fmla="*/ 80 w 82"/>
                <a:gd name="T25" fmla="*/ 2 h 317"/>
                <a:gd name="T26" fmla="*/ 18 w 82"/>
                <a:gd name="T27" fmla="*/ 2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 h="317">
                  <a:moveTo>
                    <a:pt x="1" y="317"/>
                  </a:moveTo>
                  <a:cubicBezTo>
                    <a:pt x="1" y="317"/>
                    <a:pt x="1" y="317"/>
                    <a:pt x="1" y="317"/>
                  </a:cubicBezTo>
                  <a:cubicBezTo>
                    <a:pt x="0" y="317"/>
                    <a:pt x="0" y="316"/>
                    <a:pt x="0" y="316"/>
                  </a:cubicBezTo>
                  <a:cubicBezTo>
                    <a:pt x="16" y="20"/>
                    <a:pt x="16" y="20"/>
                    <a:pt x="16" y="20"/>
                  </a:cubicBezTo>
                  <a:cubicBezTo>
                    <a:pt x="16" y="19"/>
                    <a:pt x="16" y="19"/>
                    <a:pt x="17" y="19"/>
                  </a:cubicBezTo>
                  <a:cubicBezTo>
                    <a:pt x="81" y="0"/>
                    <a:pt x="81" y="0"/>
                    <a:pt x="81" y="0"/>
                  </a:cubicBezTo>
                  <a:cubicBezTo>
                    <a:pt x="81" y="0"/>
                    <a:pt x="82" y="0"/>
                    <a:pt x="82" y="0"/>
                  </a:cubicBezTo>
                  <a:cubicBezTo>
                    <a:pt x="82" y="0"/>
                    <a:pt x="82" y="1"/>
                    <a:pt x="82" y="1"/>
                  </a:cubicBezTo>
                  <a:cubicBezTo>
                    <a:pt x="2" y="316"/>
                    <a:pt x="2" y="316"/>
                    <a:pt x="2" y="316"/>
                  </a:cubicBezTo>
                  <a:cubicBezTo>
                    <a:pt x="2" y="316"/>
                    <a:pt x="1" y="317"/>
                    <a:pt x="1" y="317"/>
                  </a:cubicBezTo>
                  <a:close/>
                  <a:moveTo>
                    <a:pt x="18" y="21"/>
                  </a:moveTo>
                  <a:cubicBezTo>
                    <a:pt x="2" y="306"/>
                    <a:pt x="2" y="306"/>
                    <a:pt x="2" y="306"/>
                  </a:cubicBezTo>
                  <a:cubicBezTo>
                    <a:pt x="80" y="2"/>
                    <a:pt x="80" y="2"/>
                    <a:pt x="80" y="2"/>
                  </a:cubicBezTo>
                  <a:lnTo>
                    <a:pt x="18" y="21"/>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3" name="Freeform 42"/>
            <p:cNvSpPr>
              <a:spLocks noEditPoints="1"/>
            </p:cNvSpPr>
            <p:nvPr/>
          </p:nvSpPr>
          <p:spPr bwMode="auto">
            <a:xfrm>
              <a:off x="5950" y="2597"/>
              <a:ext cx="1116" cy="397"/>
            </a:xfrm>
            <a:custGeom>
              <a:avLst/>
              <a:gdLst>
                <a:gd name="T0" fmla="*/ 453 w 454"/>
                <a:gd name="T1" fmla="*/ 161 h 161"/>
                <a:gd name="T2" fmla="*/ 453 w 454"/>
                <a:gd name="T3" fmla="*/ 161 h 161"/>
                <a:gd name="T4" fmla="*/ 1 w 454"/>
                <a:gd name="T5" fmla="*/ 140 h 161"/>
                <a:gd name="T6" fmla="*/ 1 w 454"/>
                <a:gd name="T7" fmla="*/ 139 h 161"/>
                <a:gd name="T8" fmla="*/ 1 w 454"/>
                <a:gd name="T9" fmla="*/ 138 h 161"/>
                <a:gd name="T10" fmla="*/ 56 w 454"/>
                <a:gd name="T11" fmla="*/ 1 h 161"/>
                <a:gd name="T12" fmla="*/ 56 w 454"/>
                <a:gd name="T13" fmla="*/ 0 h 161"/>
                <a:gd name="T14" fmla="*/ 57 w 454"/>
                <a:gd name="T15" fmla="*/ 0 h 161"/>
                <a:gd name="T16" fmla="*/ 453 w 454"/>
                <a:gd name="T17" fmla="*/ 160 h 161"/>
                <a:gd name="T18" fmla="*/ 454 w 454"/>
                <a:gd name="T19" fmla="*/ 161 h 161"/>
                <a:gd name="T20" fmla="*/ 453 w 454"/>
                <a:gd name="T21" fmla="*/ 161 h 161"/>
                <a:gd name="T22" fmla="*/ 3 w 454"/>
                <a:gd name="T23" fmla="*/ 138 h 161"/>
                <a:gd name="T24" fmla="*/ 448 w 454"/>
                <a:gd name="T25" fmla="*/ 159 h 161"/>
                <a:gd name="T26" fmla="*/ 57 w 454"/>
                <a:gd name="T27" fmla="*/ 2 h 161"/>
                <a:gd name="T28" fmla="*/ 3 w 454"/>
                <a:gd name="T29"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4" h="161">
                  <a:moveTo>
                    <a:pt x="453" y="161"/>
                  </a:moveTo>
                  <a:cubicBezTo>
                    <a:pt x="453" y="161"/>
                    <a:pt x="453" y="161"/>
                    <a:pt x="453" y="161"/>
                  </a:cubicBezTo>
                  <a:cubicBezTo>
                    <a:pt x="1" y="140"/>
                    <a:pt x="1" y="140"/>
                    <a:pt x="1" y="140"/>
                  </a:cubicBezTo>
                  <a:cubicBezTo>
                    <a:pt x="1" y="140"/>
                    <a:pt x="1" y="139"/>
                    <a:pt x="1" y="139"/>
                  </a:cubicBezTo>
                  <a:cubicBezTo>
                    <a:pt x="0" y="139"/>
                    <a:pt x="0" y="139"/>
                    <a:pt x="1" y="138"/>
                  </a:cubicBezTo>
                  <a:cubicBezTo>
                    <a:pt x="56" y="1"/>
                    <a:pt x="56" y="1"/>
                    <a:pt x="56" y="1"/>
                  </a:cubicBezTo>
                  <a:cubicBezTo>
                    <a:pt x="56" y="1"/>
                    <a:pt x="56" y="1"/>
                    <a:pt x="56" y="0"/>
                  </a:cubicBezTo>
                  <a:cubicBezTo>
                    <a:pt x="56" y="0"/>
                    <a:pt x="57" y="0"/>
                    <a:pt x="57" y="0"/>
                  </a:cubicBezTo>
                  <a:cubicBezTo>
                    <a:pt x="453" y="160"/>
                    <a:pt x="453" y="160"/>
                    <a:pt x="453" y="160"/>
                  </a:cubicBezTo>
                  <a:cubicBezTo>
                    <a:pt x="454" y="160"/>
                    <a:pt x="454" y="160"/>
                    <a:pt x="454" y="161"/>
                  </a:cubicBezTo>
                  <a:cubicBezTo>
                    <a:pt x="454" y="161"/>
                    <a:pt x="454" y="161"/>
                    <a:pt x="453" y="161"/>
                  </a:cubicBezTo>
                  <a:close/>
                  <a:moveTo>
                    <a:pt x="3" y="138"/>
                  </a:moveTo>
                  <a:cubicBezTo>
                    <a:pt x="448" y="159"/>
                    <a:pt x="448" y="159"/>
                    <a:pt x="448" y="159"/>
                  </a:cubicBezTo>
                  <a:cubicBezTo>
                    <a:pt x="57" y="2"/>
                    <a:pt x="57" y="2"/>
                    <a:pt x="57" y="2"/>
                  </a:cubicBezTo>
                  <a:lnTo>
                    <a:pt x="3" y="138"/>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5" name="Freeform 43"/>
            <p:cNvSpPr>
              <a:spLocks noEditPoints="1"/>
            </p:cNvSpPr>
            <p:nvPr/>
          </p:nvSpPr>
          <p:spPr bwMode="auto">
            <a:xfrm>
              <a:off x="5972" y="1714"/>
              <a:ext cx="612" cy="888"/>
            </a:xfrm>
            <a:custGeom>
              <a:avLst/>
              <a:gdLst>
                <a:gd name="T0" fmla="*/ 47 w 249"/>
                <a:gd name="T1" fmla="*/ 360 h 360"/>
                <a:gd name="T2" fmla="*/ 47 w 249"/>
                <a:gd name="T3" fmla="*/ 360 h 360"/>
                <a:gd name="T4" fmla="*/ 47 w 249"/>
                <a:gd name="T5" fmla="*/ 359 h 360"/>
                <a:gd name="T6" fmla="*/ 0 w 249"/>
                <a:gd name="T7" fmla="*/ 1 h 360"/>
                <a:gd name="T8" fmla="*/ 1 w 249"/>
                <a:gd name="T9" fmla="*/ 0 h 360"/>
                <a:gd name="T10" fmla="*/ 2 w 249"/>
                <a:gd name="T11" fmla="*/ 0 h 360"/>
                <a:gd name="T12" fmla="*/ 249 w 249"/>
                <a:gd name="T13" fmla="*/ 193 h 360"/>
                <a:gd name="T14" fmla="*/ 249 w 249"/>
                <a:gd name="T15" fmla="*/ 194 h 360"/>
                <a:gd name="T16" fmla="*/ 249 w 249"/>
                <a:gd name="T17" fmla="*/ 194 h 360"/>
                <a:gd name="T18" fmla="*/ 48 w 249"/>
                <a:gd name="T19" fmla="*/ 360 h 360"/>
                <a:gd name="T20" fmla="*/ 47 w 249"/>
                <a:gd name="T21" fmla="*/ 360 h 360"/>
                <a:gd name="T22" fmla="*/ 2 w 249"/>
                <a:gd name="T23" fmla="*/ 3 h 360"/>
                <a:gd name="T24" fmla="*/ 48 w 249"/>
                <a:gd name="T25" fmla="*/ 357 h 360"/>
                <a:gd name="T26" fmla="*/ 247 w 249"/>
                <a:gd name="T27" fmla="*/ 194 h 360"/>
                <a:gd name="T28" fmla="*/ 2 w 249"/>
                <a:gd name="T29" fmla="*/ 3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9" h="360">
                  <a:moveTo>
                    <a:pt x="47" y="360"/>
                  </a:moveTo>
                  <a:cubicBezTo>
                    <a:pt x="47" y="360"/>
                    <a:pt x="47" y="360"/>
                    <a:pt x="47" y="360"/>
                  </a:cubicBezTo>
                  <a:cubicBezTo>
                    <a:pt x="47" y="360"/>
                    <a:pt x="47" y="360"/>
                    <a:pt x="47" y="359"/>
                  </a:cubicBezTo>
                  <a:cubicBezTo>
                    <a:pt x="0" y="1"/>
                    <a:pt x="0" y="1"/>
                    <a:pt x="0" y="1"/>
                  </a:cubicBezTo>
                  <a:cubicBezTo>
                    <a:pt x="0" y="1"/>
                    <a:pt x="0" y="0"/>
                    <a:pt x="1" y="0"/>
                  </a:cubicBezTo>
                  <a:cubicBezTo>
                    <a:pt x="1" y="0"/>
                    <a:pt x="1" y="0"/>
                    <a:pt x="2" y="0"/>
                  </a:cubicBezTo>
                  <a:cubicBezTo>
                    <a:pt x="249" y="193"/>
                    <a:pt x="249" y="193"/>
                    <a:pt x="249" y="193"/>
                  </a:cubicBezTo>
                  <a:cubicBezTo>
                    <a:pt x="249" y="193"/>
                    <a:pt x="249" y="193"/>
                    <a:pt x="249" y="194"/>
                  </a:cubicBezTo>
                  <a:cubicBezTo>
                    <a:pt x="249" y="194"/>
                    <a:pt x="249" y="194"/>
                    <a:pt x="249" y="194"/>
                  </a:cubicBezTo>
                  <a:cubicBezTo>
                    <a:pt x="48" y="360"/>
                    <a:pt x="48" y="360"/>
                    <a:pt x="48" y="360"/>
                  </a:cubicBezTo>
                  <a:cubicBezTo>
                    <a:pt x="48" y="360"/>
                    <a:pt x="48" y="360"/>
                    <a:pt x="47" y="360"/>
                  </a:cubicBezTo>
                  <a:close/>
                  <a:moveTo>
                    <a:pt x="2" y="3"/>
                  </a:moveTo>
                  <a:cubicBezTo>
                    <a:pt x="48" y="357"/>
                    <a:pt x="48" y="357"/>
                    <a:pt x="48" y="357"/>
                  </a:cubicBezTo>
                  <a:cubicBezTo>
                    <a:pt x="247" y="194"/>
                    <a:pt x="247" y="194"/>
                    <a:pt x="247" y="194"/>
                  </a:cubicBezTo>
                  <a:lnTo>
                    <a:pt x="2" y="3"/>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6" name="Freeform 44"/>
            <p:cNvSpPr>
              <a:spLocks noEditPoints="1"/>
            </p:cNvSpPr>
            <p:nvPr/>
          </p:nvSpPr>
          <p:spPr bwMode="auto">
            <a:xfrm>
              <a:off x="5972" y="1475"/>
              <a:ext cx="612" cy="720"/>
            </a:xfrm>
            <a:custGeom>
              <a:avLst/>
              <a:gdLst>
                <a:gd name="T0" fmla="*/ 248 w 249"/>
                <a:gd name="T1" fmla="*/ 292 h 292"/>
                <a:gd name="T2" fmla="*/ 248 w 249"/>
                <a:gd name="T3" fmla="*/ 291 h 292"/>
                <a:gd name="T4" fmla="*/ 1 w 249"/>
                <a:gd name="T5" fmla="*/ 99 h 292"/>
                <a:gd name="T6" fmla="*/ 0 w 249"/>
                <a:gd name="T7" fmla="*/ 98 h 292"/>
                <a:gd name="T8" fmla="*/ 1 w 249"/>
                <a:gd name="T9" fmla="*/ 97 h 292"/>
                <a:gd name="T10" fmla="*/ 216 w 249"/>
                <a:gd name="T11" fmla="*/ 0 h 292"/>
                <a:gd name="T12" fmla="*/ 217 w 249"/>
                <a:gd name="T13" fmla="*/ 0 h 292"/>
                <a:gd name="T14" fmla="*/ 217 w 249"/>
                <a:gd name="T15" fmla="*/ 1 h 292"/>
                <a:gd name="T16" fmla="*/ 249 w 249"/>
                <a:gd name="T17" fmla="*/ 291 h 292"/>
                <a:gd name="T18" fmla="*/ 249 w 249"/>
                <a:gd name="T19" fmla="*/ 292 h 292"/>
                <a:gd name="T20" fmla="*/ 248 w 249"/>
                <a:gd name="T21" fmla="*/ 292 h 292"/>
                <a:gd name="T22" fmla="*/ 3 w 249"/>
                <a:gd name="T23" fmla="*/ 98 h 292"/>
                <a:gd name="T24" fmla="*/ 247 w 249"/>
                <a:gd name="T25" fmla="*/ 289 h 292"/>
                <a:gd name="T26" fmla="*/ 216 w 249"/>
                <a:gd name="T27" fmla="*/ 3 h 292"/>
                <a:gd name="T28" fmla="*/ 3 w 249"/>
                <a:gd name="T29" fmla="*/ 98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9" h="292">
                  <a:moveTo>
                    <a:pt x="248" y="292"/>
                  </a:moveTo>
                  <a:cubicBezTo>
                    <a:pt x="248" y="292"/>
                    <a:pt x="248" y="292"/>
                    <a:pt x="248" y="291"/>
                  </a:cubicBezTo>
                  <a:cubicBezTo>
                    <a:pt x="1" y="99"/>
                    <a:pt x="1" y="99"/>
                    <a:pt x="1" y="99"/>
                  </a:cubicBezTo>
                  <a:cubicBezTo>
                    <a:pt x="0" y="98"/>
                    <a:pt x="0" y="98"/>
                    <a:pt x="0" y="98"/>
                  </a:cubicBezTo>
                  <a:cubicBezTo>
                    <a:pt x="0" y="97"/>
                    <a:pt x="0" y="97"/>
                    <a:pt x="1" y="97"/>
                  </a:cubicBezTo>
                  <a:cubicBezTo>
                    <a:pt x="216" y="0"/>
                    <a:pt x="216" y="0"/>
                    <a:pt x="216" y="0"/>
                  </a:cubicBezTo>
                  <a:cubicBezTo>
                    <a:pt x="216" y="0"/>
                    <a:pt x="217" y="0"/>
                    <a:pt x="217" y="0"/>
                  </a:cubicBezTo>
                  <a:cubicBezTo>
                    <a:pt x="217" y="1"/>
                    <a:pt x="217" y="1"/>
                    <a:pt x="217" y="1"/>
                  </a:cubicBezTo>
                  <a:cubicBezTo>
                    <a:pt x="249" y="291"/>
                    <a:pt x="249" y="291"/>
                    <a:pt x="249" y="291"/>
                  </a:cubicBezTo>
                  <a:cubicBezTo>
                    <a:pt x="249" y="291"/>
                    <a:pt x="249" y="291"/>
                    <a:pt x="249" y="292"/>
                  </a:cubicBezTo>
                  <a:cubicBezTo>
                    <a:pt x="249" y="292"/>
                    <a:pt x="248" y="292"/>
                    <a:pt x="248" y="292"/>
                  </a:cubicBezTo>
                  <a:close/>
                  <a:moveTo>
                    <a:pt x="3" y="98"/>
                  </a:moveTo>
                  <a:cubicBezTo>
                    <a:pt x="247" y="289"/>
                    <a:pt x="247" y="289"/>
                    <a:pt x="247" y="289"/>
                  </a:cubicBezTo>
                  <a:cubicBezTo>
                    <a:pt x="216" y="3"/>
                    <a:pt x="216" y="3"/>
                    <a:pt x="216" y="3"/>
                  </a:cubicBezTo>
                  <a:lnTo>
                    <a:pt x="3" y="98"/>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7" name="Freeform 45"/>
            <p:cNvSpPr>
              <a:spLocks noEditPoints="1"/>
            </p:cNvSpPr>
            <p:nvPr/>
          </p:nvSpPr>
          <p:spPr bwMode="auto">
            <a:xfrm>
              <a:off x="6250" y="210"/>
              <a:ext cx="1074" cy="1270"/>
            </a:xfrm>
            <a:custGeom>
              <a:avLst/>
              <a:gdLst>
                <a:gd name="T0" fmla="*/ 103 w 437"/>
                <a:gd name="T1" fmla="*/ 515 h 515"/>
                <a:gd name="T2" fmla="*/ 103 w 437"/>
                <a:gd name="T3" fmla="*/ 515 h 515"/>
                <a:gd name="T4" fmla="*/ 103 w 437"/>
                <a:gd name="T5" fmla="*/ 514 h 515"/>
                <a:gd name="T6" fmla="*/ 0 w 437"/>
                <a:gd name="T7" fmla="*/ 88 h 515"/>
                <a:gd name="T8" fmla="*/ 0 w 437"/>
                <a:gd name="T9" fmla="*/ 87 h 515"/>
                <a:gd name="T10" fmla="*/ 0 w 437"/>
                <a:gd name="T11" fmla="*/ 87 h 515"/>
                <a:gd name="T12" fmla="*/ 435 w 437"/>
                <a:gd name="T13" fmla="*/ 0 h 515"/>
                <a:gd name="T14" fmla="*/ 436 w 437"/>
                <a:gd name="T15" fmla="*/ 1 h 515"/>
                <a:gd name="T16" fmla="*/ 436 w 437"/>
                <a:gd name="T17" fmla="*/ 2 h 515"/>
                <a:gd name="T18" fmla="*/ 104 w 437"/>
                <a:gd name="T19" fmla="*/ 515 h 515"/>
                <a:gd name="T20" fmla="*/ 103 w 437"/>
                <a:gd name="T21" fmla="*/ 515 h 515"/>
                <a:gd name="T22" fmla="*/ 2 w 437"/>
                <a:gd name="T23" fmla="*/ 88 h 515"/>
                <a:gd name="T24" fmla="*/ 104 w 437"/>
                <a:gd name="T25" fmla="*/ 512 h 515"/>
                <a:gd name="T26" fmla="*/ 434 w 437"/>
                <a:gd name="T27" fmla="*/ 3 h 515"/>
                <a:gd name="T28" fmla="*/ 2 w 437"/>
                <a:gd name="T29" fmla="*/ 88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7" h="515">
                  <a:moveTo>
                    <a:pt x="103" y="515"/>
                  </a:moveTo>
                  <a:cubicBezTo>
                    <a:pt x="103" y="515"/>
                    <a:pt x="103" y="515"/>
                    <a:pt x="103" y="515"/>
                  </a:cubicBezTo>
                  <a:cubicBezTo>
                    <a:pt x="103" y="515"/>
                    <a:pt x="103" y="515"/>
                    <a:pt x="103" y="514"/>
                  </a:cubicBezTo>
                  <a:cubicBezTo>
                    <a:pt x="0" y="88"/>
                    <a:pt x="0" y="88"/>
                    <a:pt x="0" y="88"/>
                  </a:cubicBezTo>
                  <a:cubicBezTo>
                    <a:pt x="0" y="88"/>
                    <a:pt x="0" y="87"/>
                    <a:pt x="0" y="87"/>
                  </a:cubicBezTo>
                  <a:cubicBezTo>
                    <a:pt x="0" y="87"/>
                    <a:pt x="0" y="87"/>
                    <a:pt x="0" y="87"/>
                  </a:cubicBezTo>
                  <a:cubicBezTo>
                    <a:pt x="435" y="0"/>
                    <a:pt x="435" y="0"/>
                    <a:pt x="435" y="0"/>
                  </a:cubicBezTo>
                  <a:cubicBezTo>
                    <a:pt x="436" y="0"/>
                    <a:pt x="436" y="1"/>
                    <a:pt x="436" y="1"/>
                  </a:cubicBezTo>
                  <a:cubicBezTo>
                    <a:pt x="437" y="1"/>
                    <a:pt x="437" y="2"/>
                    <a:pt x="436" y="2"/>
                  </a:cubicBezTo>
                  <a:cubicBezTo>
                    <a:pt x="104" y="515"/>
                    <a:pt x="104" y="515"/>
                    <a:pt x="104" y="515"/>
                  </a:cubicBezTo>
                  <a:cubicBezTo>
                    <a:pt x="104" y="515"/>
                    <a:pt x="104" y="515"/>
                    <a:pt x="103" y="515"/>
                  </a:cubicBezTo>
                  <a:close/>
                  <a:moveTo>
                    <a:pt x="2" y="88"/>
                  </a:moveTo>
                  <a:cubicBezTo>
                    <a:pt x="104" y="512"/>
                    <a:pt x="104" y="512"/>
                    <a:pt x="104" y="512"/>
                  </a:cubicBezTo>
                  <a:cubicBezTo>
                    <a:pt x="434" y="3"/>
                    <a:pt x="434" y="3"/>
                    <a:pt x="434" y="3"/>
                  </a:cubicBezTo>
                  <a:lnTo>
                    <a:pt x="2" y="88"/>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8" name="Freeform 46"/>
            <p:cNvSpPr>
              <a:spLocks noEditPoints="1"/>
            </p:cNvSpPr>
            <p:nvPr/>
          </p:nvSpPr>
          <p:spPr bwMode="auto">
            <a:xfrm>
              <a:off x="6501" y="1475"/>
              <a:ext cx="489" cy="720"/>
            </a:xfrm>
            <a:custGeom>
              <a:avLst/>
              <a:gdLst>
                <a:gd name="T0" fmla="*/ 33 w 199"/>
                <a:gd name="T1" fmla="*/ 292 h 292"/>
                <a:gd name="T2" fmla="*/ 33 w 199"/>
                <a:gd name="T3" fmla="*/ 292 h 292"/>
                <a:gd name="T4" fmla="*/ 32 w 199"/>
                <a:gd name="T5" fmla="*/ 291 h 292"/>
                <a:gd name="T6" fmla="*/ 0 w 199"/>
                <a:gd name="T7" fmla="*/ 1 h 292"/>
                <a:gd name="T8" fmla="*/ 1 w 199"/>
                <a:gd name="T9" fmla="*/ 0 h 292"/>
                <a:gd name="T10" fmla="*/ 2 w 199"/>
                <a:gd name="T11" fmla="*/ 1 h 292"/>
                <a:gd name="T12" fmla="*/ 199 w 199"/>
                <a:gd name="T13" fmla="*/ 217 h 292"/>
                <a:gd name="T14" fmla="*/ 199 w 199"/>
                <a:gd name="T15" fmla="*/ 217 h 292"/>
                <a:gd name="T16" fmla="*/ 198 w 199"/>
                <a:gd name="T17" fmla="*/ 218 h 292"/>
                <a:gd name="T18" fmla="*/ 34 w 199"/>
                <a:gd name="T19" fmla="*/ 292 h 292"/>
                <a:gd name="T20" fmla="*/ 33 w 199"/>
                <a:gd name="T21" fmla="*/ 292 h 292"/>
                <a:gd name="T22" fmla="*/ 3 w 199"/>
                <a:gd name="T23" fmla="*/ 4 h 292"/>
                <a:gd name="T24" fmla="*/ 34 w 199"/>
                <a:gd name="T25" fmla="*/ 289 h 292"/>
                <a:gd name="T26" fmla="*/ 196 w 199"/>
                <a:gd name="T27" fmla="*/ 217 h 292"/>
                <a:gd name="T28" fmla="*/ 3 w 199"/>
                <a:gd name="T29" fmla="*/ 4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9" h="292">
                  <a:moveTo>
                    <a:pt x="33" y="292"/>
                  </a:moveTo>
                  <a:cubicBezTo>
                    <a:pt x="33" y="292"/>
                    <a:pt x="33" y="292"/>
                    <a:pt x="33" y="292"/>
                  </a:cubicBezTo>
                  <a:cubicBezTo>
                    <a:pt x="33" y="291"/>
                    <a:pt x="32" y="291"/>
                    <a:pt x="32" y="291"/>
                  </a:cubicBezTo>
                  <a:cubicBezTo>
                    <a:pt x="0" y="1"/>
                    <a:pt x="0" y="1"/>
                    <a:pt x="0" y="1"/>
                  </a:cubicBezTo>
                  <a:cubicBezTo>
                    <a:pt x="0" y="1"/>
                    <a:pt x="1" y="1"/>
                    <a:pt x="1" y="0"/>
                  </a:cubicBezTo>
                  <a:cubicBezTo>
                    <a:pt x="1" y="0"/>
                    <a:pt x="2" y="0"/>
                    <a:pt x="2" y="1"/>
                  </a:cubicBezTo>
                  <a:cubicBezTo>
                    <a:pt x="199" y="217"/>
                    <a:pt x="199" y="217"/>
                    <a:pt x="199" y="217"/>
                  </a:cubicBezTo>
                  <a:cubicBezTo>
                    <a:pt x="199" y="217"/>
                    <a:pt x="199" y="217"/>
                    <a:pt x="199" y="217"/>
                  </a:cubicBezTo>
                  <a:cubicBezTo>
                    <a:pt x="199" y="218"/>
                    <a:pt x="198" y="218"/>
                    <a:pt x="198" y="218"/>
                  </a:cubicBezTo>
                  <a:cubicBezTo>
                    <a:pt x="34" y="292"/>
                    <a:pt x="34" y="292"/>
                    <a:pt x="34" y="292"/>
                  </a:cubicBezTo>
                  <a:cubicBezTo>
                    <a:pt x="34" y="292"/>
                    <a:pt x="33" y="292"/>
                    <a:pt x="33" y="292"/>
                  </a:cubicBezTo>
                  <a:close/>
                  <a:moveTo>
                    <a:pt x="3" y="4"/>
                  </a:moveTo>
                  <a:cubicBezTo>
                    <a:pt x="34" y="289"/>
                    <a:pt x="34" y="289"/>
                    <a:pt x="34" y="289"/>
                  </a:cubicBezTo>
                  <a:cubicBezTo>
                    <a:pt x="196" y="217"/>
                    <a:pt x="196" y="217"/>
                    <a:pt x="196" y="217"/>
                  </a:cubicBezTo>
                  <a:lnTo>
                    <a:pt x="3" y="4"/>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9" name="Freeform 47"/>
            <p:cNvSpPr>
              <a:spLocks noEditPoints="1"/>
            </p:cNvSpPr>
            <p:nvPr/>
          </p:nvSpPr>
          <p:spPr bwMode="auto">
            <a:xfrm>
              <a:off x="6501" y="1475"/>
              <a:ext cx="823" cy="537"/>
            </a:xfrm>
            <a:custGeom>
              <a:avLst/>
              <a:gdLst>
                <a:gd name="T0" fmla="*/ 198 w 335"/>
                <a:gd name="T1" fmla="*/ 218 h 218"/>
                <a:gd name="T2" fmla="*/ 198 w 335"/>
                <a:gd name="T3" fmla="*/ 218 h 218"/>
                <a:gd name="T4" fmla="*/ 197 w 335"/>
                <a:gd name="T5" fmla="*/ 218 h 218"/>
                <a:gd name="T6" fmla="*/ 1 w 335"/>
                <a:gd name="T7" fmla="*/ 2 h 218"/>
                <a:gd name="T8" fmla="*/ 1 w 335"/>
                <a:gd name="T9" fmla="*/ 1 h 218"/>
                <a:gd name="T10" fmla="*/ 2 w 335"/>
                <a:gd name="T11" fmla="*/ 0 h 218"/>
                <a:gd name="T12" fmla="*/ 335 w 335"/>
                <a:gd name="T13" fmla="*/ 86 h 218"/>
                <a:gd name="T14" fmla="*/ 335 w 335"/>
                <a:gd name="T15" fmla="*/ 86 h 218"/>
                <a:gd name="T16" fmla="*/ 335 w 335"/>
                <a:gd name="T17" fmla="*/ 87 h 218"/>
                <a:gd name="T18" fmla="*/ 198 w 335"/>
                <a:gd name="T19" fmla="*/ 218 h 218"/>
                <a:gd name="T20" fmla="*/ 198 w 335"/>
                <a:gd name="T21" fmla="*/ 218 h 218"/>
                <a:gd name="T22" fmla="*/ 4 w 335"/>
                <a:gd name="T23" fmla="*/ 3 h 218"/>
                <a:gd name="T24" fmla="*/ 198 w 335"/>
                <a:gd name="T25" fmla="*/ 216 h 218"/>
                <a:gd name="T26" fmla="*/ 332 w 335"/>
                <a:gd name="T27" fmla="*/ 87 h 218"/>
                <a:gd name="T28" fmla="*/ 4 w 335"/>
                <a:gd name="T29" fmla="*/ 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5" h="218">
                  <a:moveTo>
                    <a:pt x="198" y="218"/>
                  </a:moveTo>
                  <a:cubicBezTo>
                    <a:pt x="198" y="218"/>
                    <a:pt x="198" y="218"/>
                    <a:pt x="198" y="218"/>
                  </a:cubicBezTo>
                  <a:cubicBezTo>
                    <a:pt x="198" y="218"/>
                    <a:pt x="197" y="218"/>
                    <a:pt x="197" y="218"/>
                  </a:cubicBezTo>
                  <a:cubicBezTo>
                    <a:pt x="1" y="2"/>
                    <a:pt x="1" y="2"/>
                    <a:pt x="1" y="2"/>
                  </a:cubicBezTo>
                  <a:cubicBezTo>
                    <a:pt x="0" y="2"/>
                    <a:pt x="0" y="1"/>
                    <a:pt x="1" y="1"/>
                  </a:cubicBezTo>
                  <a:cubicBezTo>
                    <a:pt x="1" y="0"/>
                    <a:pt x="1" y="0"/>
                    <a:pt x="2" y="0"/>
                  </a:cubicBezTo>
                  <a:cubicBezTo>
                    <a:pt x="335" y="86"/>
                    <a:pt x="335" y="86"/>
                    <a:pt x="335" y="86"/>
                  </a:cubicBezTo>
                  <a:cubicBezTo>
                    <a:pt x="335" y="86"/>
                    <a:pt x="335" y="86"/>
                    <a:pt x="335" y="86"/>
                  </a:cubicBezTo>
                  <a:cubicBezTo>
                    <a:pt x="335" y="87"/>
                    <a:pt x="335" y="87"/>
                    <a:pt x="335" y="87"/>
                  </a:cubicBezTo>
                  <a:cubicBezTo>
                    <a:pt x="198" y="218"/>
                    <a:pt x="198" y="218"/>
                    <a:pt x="198" y="218"/>
                  </a:cubicBezTo>
                  <a:cubicBezTo>
                    <a:pt x="198" y="218"/>
                    <a:pt x="198" y="218"/>
                    <a:pt x="198" y="218"/>
                  </a:cubicBezTo>
                  <a:close/>
                  <a:moveTo>
                    <a:pt x="4" y="3"/>
                  </a:moveTo>
                  <a:cubicBezTo>
                    <a:pt x="198" y="216"/>
                    <a:pt x="198" y="216"/>
                    <a:pt x="198" y="216"/>
                  </a:cubicBezTo>
                  <a:cubicBezTo>
                    <a:pt x="332" y="87"/>
                    <a:pt x="332" y="87"/>
                    <a:pt x="332" y="87"/>
                  </a:cubicBezTo>
                  <a:lnTo>
                    <a:pt x="4" y="3"/>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2" name="Freeform 48"/>
            <p:cNvSpPr>
              <a:spLocks noEditPoints="1"/>
            </p:cNvSpPr>
            <p:nvPr/>
          </p:nvSpPr>
          <p:spPr bwMode="auto">
            <a:xfrm>
              <a:off x="6501" y="210"/>
              <a:ext cx="823" cy="1482"/>
            </a:xfrm>
            <a:custGeom>
              <a:avLst/>
              <a:gdLst>
                <a:gd name="T0" fmla="*/ 334 w 335"/>
                <a:gd name="T1" fmla="*/ 601 h 601"/>
                <a:gd name="T2" fmla="*/ 334 w 335"/>
                <a:gd name="T3" fmla="*/ 601 h 601"/>
                <a:gd name="T4" fmla="*/ 1 w 335"/>
                <a:gd name="T5" fmla="*/ 515 h 601"/>
                <a:gd name="T6" fmla="*/ 1 w 335"/>
                <a:gd name="T7" fmla="*/ 515 h 601"/>
                <a:gd name="T8" fmla="*/ 1 w 335"/>
                <a:gd name="T9" fmla="*/ 514 h 601"/>
                <a:gd name="T10" fmla="*/ 333 w 335"/>
                <a:gd name="T11" fmla="*/ 1 h 601"/>
                <a:gd name="T12" fmla="*/ 334 w 335"/>
                <a:gd name="T13" fmla="*/ 1 h 601"/>
                <a:gd name="T14" fmla="*/ 335 w 335"/>
                <a:gd name="T15" fmla="*/ 1 h 601"/>
                <a:gd name="T16" fmla="*/ 335 w 335"/>
                <a:gd name="T17" fmla="*/ 600 h 601"/>
                <a:gd name="T18" fmla="*/ 335 w 335"/>
                <a:gd name="T19" fmla="*/ 600 h 601"/>
                <a:gd name="T20" fmla="*/ 334 w 335"/>
                <a:gd name="T21" fmla="*/ 601 h 601"/>
                <a:gd name="T22" fmla="*/ 3 w 335"/>
                <a:gd name="T23" fmla="*/ 514 h 601"/>
                <a:gd name="T24" fmla="*/ 333 w 335"/>
                <a:gd name="T25" fmla="*/ 598 h 601"/>
                <a:gd name="T26" fmla="*/ 333 w 335"/>
                <a:gd name="T27" fmla="*/ 5 h 601"/>
                <a:gd name="T28" fmla="*/ 3 w 335"/>
                <a:gd name="T29" fmla="*/ 514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5" h="601">
                  <a:moveTo>
                    <a:pt x="334" y="601"/>
                  </a:moveTo>
                  <a:cubicBezTo>
                    <a:pt x="334" y="601"/>
                    <a:pt x="334" y="601"/>
                    <a:pt x="334" y="601"/>
                  </a:cubicBezTo>
                  <a:cubicBezTo>
                    <a:pt x="1" y="515"/>
                    <a:pt x="1" y="515"/>
                    <a:pt x="1" y="515"/>
                  </a:cubicBezTo>
                  <a:cubicBezTo>
                    <a:pt x="1" y="515"/>
                    <a:pt x="1" y="515"/>
                    <a:pt x="1" y="515"/>
                  </a:cubicBezTo>
                  <a:cubicBezTo>
                    <a:pt x="0" y="514"/>
                    <a:pt x="0" y="514"/>
                    <a:pt x="1" y="514"/>
                  </a:cubicBezTo>
                  <a:cubicBezTo>
                    <a:pt x="333" y="1"/>
                    <a:pt x="333" y="1"/>
                    <a:pt x="333" y="1"/>
                  </a:cubicBezTo>
                  <a:cubicBezTo>
                    <a:pt x="333" y="1"/>
                    <a:pt x="333" y="0"/>
                    <a:pt x="334" y="1"/>
                  </a:cubicBezTo>
                  <a:cubicBezTo>
                    <a:pt x="334" y="1"/>
                    <a:pt x="335" y="1"/>
                    <a:pt x="335" y="1"/>
                  </a:cubicBezTo>
                  <a:cubicBezTo>
                    <a:pt x="335" y="600"/>
                    <a:pt x="335" y="600"/>
                    <a:pt x="335" y="600"/>
                  </a:cubicBezTo>
                  <a:cubicBezTo>
                    <a:pt x="335" y="600"/>
                    <a:pt x="335" y="600"/>
                    <a:pt x="335" y="600"/>
                  </a:cubicBezTo>
                  <a:cubicBezTo>
                    <a:pt x="335" y="601"/>
                    <a:pt x="334" y="601"/>
                    <a:pt x="334" y="601"/>
                  </a:cubicBezTo>
                  <a:close/>
                  <a:moveTo>
                    <a:pt x="3" y="514"/>
                  </a:moveTo>
                  <a:cubicBezTo>
                    <a:pt x="333" y="598"/>
                    <a:pt x="333" y="598"/>
                    <a:pt x="333" y="598"/>
                  </a:cubicBezTo>
                  <a:cubicBezTo>
                    <a:pt x="333" y="5"/>
                    <a:pt x="333" y="5"/>
                    <a:pt x="333" y="5"/>
                  </a:cubicBezTo>
                  <a:lnTo>
                    <a:pt x="3" y="514"/>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4" name="Freeform 49"/>
            <p:cNvSpPr>
              <a:spLocks noEditPoints="1"/>
            </p:cNvSpPr>
            <p:nvPr/>
          </p:nvSpPr>
          <p:spPr bwMode="auto">
            <a:xfrm>
              <a:off x="5753" y="2937"/>
              <a:ext cx="1043" cy="781"/>
            </a:xfrm>
            <a:custGeom>
              <a:avLst/>
              <a:gdLst>
                <a:gd name="T0" fmla="*/ 1 w 424"/>
                <a:gd name="T1" fmla="*/ 317 h 317"/>
                <a:gd name="T2" fmla="*/ 0 w 424"/>
                <a:gd name="T3" fmla="*/ 316 h 317"/>
                <a:gd name="T4" fmla="*/ 0 w 424"/>
                <a:gd name="T5" fmla="*/ 315 h 317"/>
                <a:gd name="T6" fmla="*/ 81 w 424"/>
                <a:gd name="T7" fmla="*/ 0 h 317"/>
                <a:gd name="T8" fmla="*/ 81 w 424"/>
                <a:gd name="T9" fmla="*/ 0 h 317"/>
                <a:gd name="T10" fmla="*/ 82 w 424"/>
                <a:gd name="T11" fmla="*/ 0 h 317"/>
                <a:gd name="T12" fmla="*/ 424 w 424"/>
                <a:gd name="T13" fmla="*/ 236 h 317"/>
                <a:gd name="T14" fmla="*/ 424 w 424"/>
                <a:gd name="T15" fmla="*/ 237 h 317"/>
                <a:gd name="T16" fmla="*/ 424 w 424"/>
                <a:gd name="T17" fmla="*/ 238 h 317"/>
                <a:gd name="T18" fmla="*/ 1 w 424"/>
                <a:gd name="T19" fmla="*/ 317 h 317"/>
                <a:gd name="T20" fmla="*/ 1 w 424"/>
                <a:gd name="T21" fmla="*/ 317 h 317"/>
                <a:gd name="T22" fmla="*/ 82 w 424"/>
                <a:gd name="T23" fmla="*/ 2 h 317"/>
                <a:gd name="T24" fmla="*/ 2 w 424"/>
                <a:gd name="T25" fmla="*/ 314 h 317"/>
                <a:gd name="T26" fmla="*/ 421 w 424"/>
                <a:gd name="T27" fmla="*/ 236 h 317"/>
                <a:gd name="T28" fmla="*/ 82 w 424"/>
                <a:gd name="T29" fmla="*/ 2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4" h="317">
                  <a:moveTo>
                    <a:pt x="1" y="317"/>
                  </a:moveTo>
                  <a:cubicBezTo>
                    <a:pt x="1" y="317"/>
                    <a:pt x="0" y="317"/>
                    <a:pt x="0" y="316"/>
                  </a:cubicBezTo>
                  <a:cubicBezTo>
                    <a:pt x="0" y="316"/>
                    <a:pt x="0" y="316"/>
                    <a:pt x="0" y="315"/>
                  </a:cubicBezTo>
                  <a:cubicBezTo>
                    <a:pt x="81" y="0"/>
                    <a:pt x="81" y="0"/>
                    <a:pt x="81" y="0"/>
                  </a:cubicBezTo>
                  <a:cubicBezTo>
                    <a:pt x="81" y="0"/>
                    <a:pt x="81" y="0"/>
                    <a:pt x="81" y="0"/>
                  </a:cubicBezTo>
                  <a:cubicBezTo>
                    <a:pt x="81" y="0"/>
                    <a:pt x="82" y="0"/>
                    <a:pt x="82" y="0"/>
                  </a:cubicBezTo>
                  <a:cubicBezTo>
                    <a:pt x="424" y="236"/>
                    <a:pt x="424" y="236"/>
                    <a:pt x="424" y="236"/>
                  </a:cubicBezTo>
                  <a:cubicBezTo>
                    <a:pt x="424" y="236"/>
                    <a:pt x="424" y="237"/>
                    <a:pt x="424" y="237"/>
                  </a:cubicBezTo>
                  <a:cubicBezTo>
                    <a:pt x="424" y="237"/>
                    <a:pt x="424" y="238"/>
                    <a:pt x="424" y="238"/>
                  </a:cubicBezTo>
                  <a:cubicBezTo>
                    <a:pt x="1" y="317"/>
                    <a:pt x="1" y="317"/>
                    <a:pt x="1" y="317"/>
                  </a:cubicBezTo>
                  <a:cubicBezTo>
                    <a:pt x="1" y="317"/>
                    <a:pt x="1" y="317"/>
                    <a:pt x="1" y="317"/>
                  </a:cubicBezTo>
                  <a:close/>
                  <a:moveTo>
                    <a:pt x="82" y="2"/>
                  </a:moveTo>
                  <a:cubicBezTo>
                    <a:pt x="2" y="314"/>
                    <a:pt x="2" y="314"/>
                    <a:pt x="2" y="314"/>
                  </a:cubicBezTo>
                  <a:cubicBezTo>
                    <a:pt x="421" y="236"/>
                    <a:pt x="421" y="236"/>
                    <a:pt x="421" y="236"/>
                  </a:cubicBezTo>
                  <a:lnTo>
                    <a:pt x="82" y="2"/>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5" name="Freeform 50"/>
            <p:cNvSpPr>
              <a:spLocks noEditPoints="1"/>
            </p:cNvSpPr>
            <p:nvPr/>
          </p:nvSpPr>
          <p:spPr bwMode="auto">
            <a:xfrm>
              <a:off x="5753" y="3519"/>
              <a:ext cx="1043" cy="498"/>
            </a:xfrm>
            <a:custGeom>
              <a:avLst/>
              <a:gdLst>
                <a:gd name="T0" fmla="*/ 251 w 424"/>
                <a:gd name="T1" fmla="*/ 202 h 202"/>
                <a:gd name="T2" fmla="*/ 250 w 424"/>
                <a:gd name="T3" fmla="*/ 202 h 202"/>
                <a:gd name="T4" fmla="*/ 0 w 424"/>
                <a:gd name="T5" fmla="*/ 81 h 202"/>
                <a:gd name="T6" fmla="*/ 0 w 424"/>
                <a:gd name="T7" fmla="*/ 80 h 202"/>
                <a:gd name="T8" fmla="*/ 1 w 424"/>
                <a:gd name="T9" fmla="*/ 79 h 202"/>
                <a:gd name="T10" fmla="*/ 423 w 424"/>
                <a:gd name="T11" fmla="*/ 0 h 202"/>
                <a:gd name="T12" fmla="*/ 424 w 424"/>
                <a:gd name="T13" fmla="*/ 0 h 202"/>
                <a:gd name="T14" fmla="*/ 424 w 424"/>
                <a:gd name="T15" fmla="*/ 2 h 202"/>
                <a:gd name="T16" fmla="*/ 251 w 424"/>
                <a:gd name="T17" fmla="*/ 202 h 202"/>
                <a:gd name="T18" fmla="*/ 251 w 424"/>
                <a:gd name="T19" fmla="*/ 202 h 202"/>
                <a:gd name="T20" fmla="*/ 4 w 424"/>
                <a:gd name="T21" fmla="*/ 80 h 202"/>
                <a:gd name="T22" fmla="*/ 251 w 424"/>
                <a:gd name="T23" fmla="*/ 200 h 202"/>
                <a:gd name="T24" fmla="*/ 421 w 424"/>
                <a:gd name="T25" fmla="*/ 2 h 202"/>
                <a:gd name="T26" fmla="*/ 4 w 424"/>
                <a:gd name="T27" fmla="*/ 8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4" h="202">
                  <a:moveTo>
                    <a:pt x="251" y="202"/>
                  </a:moveTo>
                  <a:cubicBezTo>
                    <a:pt x="251" y="202"/>
                    <a:pt x="251" y="202"/>
                    <a:pt x="250" y="202"/>
                  </a:cubicBezTo>
                  <a:cubicBezTo>
                    <a:pt x="0" y="81"/>
                    <a:pt x="0" y="81"/>
                    <a:pt x="0" y="81"/>
                  </a:cubicBezTo>
                  <a:cubicBezTo>
                    <a:pt x="0" y="80"/>
                    <a:pt x="0" y="80"/>
                    <a:pt x="0" y="80"/>
                  </a:cubicBezTo>
                  <a:cubicBezTo>
                    <a:pt x="0" y="79"/>
                    <a:pt x="0" y="79"/>
                    <a:pt x="1" y="79"/>
                  </a:cubicBezTo>
                  <a:cubicBezTo>
                    <a:pt x="423" y="0"/>
                    <a:pt x="423" y="0"/>
                    <a:pt x="423" y="0"/>
                  </a:cubicBezTo>
                  <a:cubicBezTo>
                    <a:pt x="424" y="0"/>
                    <a:pt x="424" y="0"/>
                    <a:pt x="424" y="0"/>
                  </a:cubicBezTo>
                  <a:cubicBezTo>
                    <a:pt x="424" y="1"/>
                    <a:pt x="424" y="1"/>
                    <a:pt x="424" y="2"/>
                  </a:cubicBezTo>
                  <a:cubicBezTo>
                    <a:pt x="251" y="202"/>
                    <a:pt x="251" y="202"/>
                    <a:pt x="251" y="202"/>
                  </a:cubicBezTo>
                  <a:cubicBezTo>
                    <a:pt x="251" y="202"/>
                    <a:pt x="251" y="202"/>
                    <a:pt x="251" y="202"/>
                  </a:cubicBezTo>
                  <a:close/>
                  <a:moveTo>
                    <a:pt x="4" y="80"/>
                  </a:moveTo>
                  <a:cubicBezTo>
                    <a:pt x="251" y="200"/>
                    <a:pt x="251" y="200"/>
                    <a:pt x="251" y="200"/>
                  </a:cubicBezTo>
                  <a:cubicBezTo>
                    <a:pt x="421" y="2"/>
                    <a:pt x="421" y="2"/>
                    <a:pt x="421" y="2"/>
                  </a:cubicBezTo>
                  <a:lnTo>
                    <a:pt x="4" y="80"/>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6" name="Freeform 51"/>
            <p:cNvSpPr>
              <a:spLocks noEditPoints="1"/>
            </p:cNvSpPr>
            <p:nvPr/>
          </p:nvSpPr>
          <p:spPr bwMode="auto">
            <a:xfrm>
              <a:off x="5950" y="2937"/>
              <a:ext cx="1116" cy="587"/>
            </a:xfrm>
            <a:custGeom>
              <a:avLst/>
              <a:gdLst>
                <a:gd name="T0" fmla="*/ 343 w 454"/>
                <a:gd name="T1" fmla="*/ 238 h 238"/>
                <a:gd name="T2" fmla="*/ 343 w 454"/>
                <a:gd name="T3" fmla="*/ 238 h 238"/>
                <a:gd name="T4" fmla="*/ 1 w 454"/>
                <a:gd name="T5" fmla="*/ 1 h 238"/>
                <a:gd name="T6" fmla="*/ 1 w 454"/>
                <a:gd name="T7" fmla="*/ 0 h 238"/>
                <a:gd name="T8" fmla="*/ 1 w 454"/>
                <a:gd name="T9" fmla="*/ 0 h 238"/>
                <a:gd name="T10" fmla="*/ 453 w 454"/>
                <a:gd name="T11" fmla="*/ 22 h 238"/>
                <a:gd name="T12" fmla="*/ 454 w 454"/>
                <a:gd name="T13" fmla="*/ 22 h 238"/>
                <a:gd name="T14" fmla="*/ 454 w 454"/>
                <a:gd name="T15" fmla="*/ 23 h 238"/>
                <a:gd name="T16" fmla="*/ 344 w 454"/>
                <a:gd name="T17" fmla="*/ 237 h 238"/>
                <a:gd name="T18" fmla="*/ 344 w 454"/>
                <a:gd name="T19" fmla="*/ 238 h 238"/>
                <a:gd name="T20" fmla="*/ 343 w 454"/>
                <a:gd name="T21" fmla="*/ 238 h 238"/>
                <a:gd name="T22" fmla="*/ 5 w 454"/>
                <a:gd name="T23" fmla="*/ 2 h 238"/>
                <a:gd name="T24" fmla="*/ 343 w 454"/>
                <a:gd name="T25" fmla="*/ 236 h 238"/>
                <a:gd name="T26" fmla="*/ 452 w 454"/>
                <a:gd name="T27" fmla="*/ 23 h 238"/>
                <a:gd name="T28" fmla="*/ 5 w 454"/>
                <a:gd name="T29" fmla="*/ 2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4" h="238">
                  <a:moveTo>
                    <a:pt x="343" y="238"/>
                  </a:moveTo>
                  <a:cubicBezTo>
                    <a:pt x="343" y="238"/>
                    <a:pt x="343" y="238"/>
                    <a:pt x="343" y="238"/>
                  </a:cubicBezTo>
                  <a:cubicBezTo>
                    <a:pt x="1" y="1"/>
                    <a:pt x="1" y="1"/>
                    <a:pt x="1" y="1"/>
                  </a:cubicBezTo>
                  <a:cubicBezTo>
                    <a:pt x="1" y="1"/>
                    <a:pt x="0" y="1"/>
                    <a:pt x="1" y="0"/>
                  </a:cubicBezTo>
                  <a:cubicBezTo>
                    <a:pt x="1" y="0"/>
                    <a:pt x="1" y="0"/>
                    <a:pt x="1" y="0"/>
                  </a:cubicBezTo>
                  <a:cubicBezTo>
                    <a:pt x="453" y="22"/>
                    <a:pt x="453" y="22"/>
                    <a:pt x="453" y="22"/>
                  </a:cubicBezTo>
                  <a:cubicBezTo>
                    <a:pt x="453" y="22"/>
                    <a:pt x="454" y="22"/>
                    <a:pt x="454" y="22"/>
                  </a:cubicBezTo>
                  <a:cubicBezTo>
                    <a:pt x="454" y="22"/>
                    <a:pt x="454" y="23"/>
                    <a:pt x="454" y="23"/>
                  </a:cubicBezTo>
                  <a:cubicBezTo>
                    <a:pt x="344" y="237"/>
                    <a:pt x="344" y="237"/>
                    <a:pt x="344" y="237"/>
                  </a:cubicBezTo>
                  <a:cubicBezTo>
                    <a:pt x="344" y="238"/>
                    <a:pt x="344" y="238"/>
                    <a:pt x="344" y="238"/>
                  </a:cubicBezTo>
                  <a:cubicBezTo>
                    <a:pt x="344" y="238"/>
                    <a:pt x="343" y="238"/>
                    <a:pt x="343" y="238"/>
                  </a:cubicBezTo>
                  <a:close/>
                  <a:moveTo>
                    <a:pt x="5" y="2"/>
                  </a:moveTo>
                  <a:cubicBezTo>
                    <a:pt x="343" y="236"/>
                    <a:pt x="343" y="236"/>
                    <a:pt x="343" y="236"/>
                  </a:cubicBezTo>
                  <a:cubicBezTo>
                    <a:pt x="452" y="23"/>
                    <a:pt x="452" y="23"/>
                    <a:pt x="452" y="23"/>
                  </a:cubicBezTo>
                  <a:lnTo>
                    <a:pt x="5" y="2"/>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7" name="Freeform 52"/>
            <p:cNvSpPr>
              <a:spLocks noEditPoints="1"/>
            </p:cNvSpPr>
            <p:nvPr/>
          </p:nvSpPr>
          <p:spPr bwMode="auto">
            <a:xfrm>
              <a:off x="6368" y="3519"/>
              <a:ext cx="428" cy="599"/>
            </a:xfrm>
            <a:custGeom>
              <a:avLst/>
              <a:gdLst>
                <a:gd name="T0" fmla="*/ 118 w 174"/>
                <a:gd name="T1" fmla="*/ 243 h 243"/>
                <a:gd name="T2" fmla="*/ 118 w 174"/>
                <a:gd name="T3" fmla="*/ 243 h 243"/>
                <a:gd name="T4" fmla="*/ 0 w 174"/>
                <a:gd name="T5" fmla="*/ 202 h 243"/>
                <a:gd name="T6" fmla="*/ 0 w 174"/>
                <a:gd name="T7" fmla="*/ 201 h 243"/>
                <a:gd name="T8" fmla="*/ 0 w 174"/>
                <a:gd name="T9" fmla="*/ 200 h 243"/>
                <a:gd name="T10" fmla="*/ 173 w 174"/>
                <a:gd name="T11" fmla="*/ 0 h 243"/>
                <a:gd name="T12" fmla="*/ 174 w 174"/>
                <a:gd name="T13" fmla="*/ 0 h 243"/>
                <a:gd name="T14" fmla="*/ 174 w 174"/>
                <a:gd name="T15" fmla="*/ 1 h 243"/>
                <a:gd name="T16" fmla="*/ 119 w 174"/>
                <a:gd name="T17" fmla="*/ 243 h 243"/>
                <a:gd name="T18" fmla="*/ 118 w 174"/>
                <a:gd name="T19" fmla="*/ 243 h 243"/>
                <a:gd name="T20" fmla="*/ 118 w 174"/>
                <a:gd name="T21" fmla="*/ 243 h 243"/>
                <a:gd name="T22" fmla="*/ 2 w 174"/>
                <a:gd name="T23" fmla="*/ 201 h 243"/>
                <a:gd name="T24" fmla="*/ 117 w 174"/>
                <a:gd name="T25" fmla="*/ 241 h 243"/>
                <a:gd name="T26" fmla="*/ 172 w 174"/>
                <a:gd name="T27" fmla="*/ 4 h 243"/>
                <a:gd name="T28" fmla="*/ 2 w 174"/>
                <a:gd name="T29" fmla="*/ 20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4" h="243">
                  <a:moveTo>
                    <a:pt x="118" y="243"/>
                  </a:moveTo>
                  <a:cubicBezTo>
                    <a:pt x="118" y="243"/>
                    <a:pt x="118" y="243"/>
                    <a:pt x="118" y="243"/>
                  </a:cubicBezTo>
                  <a:cubicBezTo>
                    <a:pt x="0" y="202"/>
                    <a:pt x="0" y="202"/>
                    <a:pt x="0" y="202"/>
                  </a:cubicBezTo>
                  <a:cubicBezTo>
                    <a:pt x="0" y="202"/>
                    <a:pt x="0" y="202"/>
                    <a:pt x="0" y="201"/>
                  </a:cubicBezTo>
                  <a:cubicBezTo>
                    <a:pt x="0" y="201"/>
                    <a:pt x="0" y="201"/>
                    <a:pt x="0" y="200"/>
                  </a:cubicBezTo>
                  <a:cubicBezTo>
                    <a:pt x="173" y="0"/>
                    <a:pt x="173" y="0"/>
                    <a:pt x="173" y="0"/>
                  </a:cubicBezTo>
                  <a:cubicBezTo>
                    <a:pt x="173" y="0"/>
                    <a:pt x="173" y="0"/>
                    <a:pt x="174" y="0"/>
                  </a:cubicBezTo>
                  <a:cubicBezTo>
                    <a:pt x="174" y="0"/>
                    <a:pt x="174" y="1"/>
                    <a:pt x="174" y="1"/>
                  </a:cubicBezTo>
                  <a:cubicBezTo>
                    <a:pt x="119" y="243"/>
                    <a:pt x="119" y="243"/>
                    <a:pt x="119" y="243"/>
                  </a:cubicBezTo>
                  <a:cubicBezTo>
                    <a:pt x="119" y="243"/>
                    <a:pt x="119" y="243"/>
                    <a:pt x="118" y="243"/>
                  </a:cubicBezTo>
                  <a:cubicBezTo>
                    <a:pt x="118" y="243"/>
                    <a:pt x="118" y="243"/>
                    <a:pt x="118" y="243"/>
                  </a:cubicBezTo>
                  <a:close/>
                  <a:moveTo>
                    <a:pt x="2" y="201"/>
                  </a:moveTo>
                  <a:cubicBezTo>
                    <a:pt x="117" y="241"/>
                    <a:pt x="117" y="241"/>
                    <a:pt x="117" y="241"/>
                  </a:cubicBezTo>
                  <a:cubicBezTo>
                    <a:pt x="172" y="4"/>
                    <a:pt x="172" y="4"/>
                    <a:pt x="172" y="4"/>
                  </a:cubicBezTo>
                  <a:lnTo>
                    <a:pt x="2" y="201"/>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8" name="Freeform 53"/>
            <p:cNvSpPr>
              <a:spLocks noEditPoints="1"/>
            </p:cNvSpPr>
            <p:nvPr/>
          </p:nvSpPr>
          <p:spPr bwMode="auto">
            <a:xfrm>
              <a:off x="6656" y="3519"/>
              <a:ext cx="693" cy="599"/>
            </a:xfrm>
            <a:custGeom>
              <a:avLst/>
              <a:gdLst>
                <a:gd name="T0" fmla="*/ 1 w 282"/>
                <a:gd name="T1" fmla="*/ 243 h 243"/>
                <a:gd name="T2" fmla="*/ 0 w 282"/>
                <a:gd name="T3" fmla="*/ 243 h 243"/>
                <a:gd name="T4" fmla="*/ 0 w 282"/>
                <a:gd name="T5" fmla="*/ 242 h 243"/>
                <a:gd name="T6" fmla="*/ 55 w 282"/>
                <a:gd name="T7" fmla="*/ 1 h 243"/>
                <a:gd name="T8" fmla="*/ 56 w 282"/>
                <a:gd name="T9" fmla="*/ 0 h 243"/>
                <a:gd name="T10" fmla="*/ 57 w 282"/>
                <a:gd name="T11" fmla="*/ 0 h 243"/>
                <a:gd name="T12" fmla="*/ 282 w 282"/>
                <a:gd name="T13" fmla="*/ 217 h 243"/>
                <a:gd name="T14" fmla="*/ 282 w 282"/>
                <a:gd name="T15" fmla="*/ 218 h 243"/>
                <a:gd name="T16" fmla="*/ 281 w 282"/>
                <a:gd name="T17" fmla="*/ 219 h 243"/>
                <a:gd name="T18" fmla="*/ 1 w 282"/>
                <a:gd name="T19" fmla="*/ 243 h 243"/>
                <a:gd name="T20" fmla="*/ 1 w 282"/>
                <a:gd name="T21" fmla="*/ 243 h 243"/>
                <a:gd name="T22" fmla="*/ 57 w 282"/>
                <a:gd name="T23" fmla="*/ 3 h 243"/>
                <a:gd name="T24" fmla="*/ 2 w 282"/>
                <a:gd name="T25" fmla="*/ 241 h 243"/>
                <a:gd name="T26" fmla="*/ 279 w 282"/>
                <a:gd name="T27" fmla="*/ 217 h 243"/>
                <a:gd name="T28" fmla="*/ 57 w 282"/>
                <a:gd name="T29" fmla="*/ 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2" h="243">
                  <a:moveTo>
                    <a:pt x="1" y="243"/>
                  </a:moveTo>
                  <a:cubicBezTo>
                    <a:pt x="1" y="243"/>
                    <a:pt x="0" y="243"/>
                    <a:pt x="0" y="243"/>
                  </a:cubicBezTo>
                  <a:cubicBezTo>
                    <a:pt x="0" y="243"/>
                    <a:pt x="0" y="243"/>
                    <a:pt x="0" y="242"/>
                  </a:cubicBezTo>
                  <a:cubicBezTo>
                    <a:pt x="55" y="1"/>
                    <a:pt x="55" y="1"/>
                    <a:pt x="55" y="1"/>
                  </a:cubicBezTo>
                  <a:cubicBezTo>
                    <a:pt x="56" y="0"/>
                    <a:pt x="56" y="0"/>
                    <a:pt x="56" y="0"/>
                  </a:cubicBezTo>
                  <a:cubicBezTo>
                    <a:pt x="56" y="0"/>
                    <a:pt x="57" y="0"/>
                    <a:pt x="57" y="0"/>
                  </a:cubicBezTo>
                  <a:cubicBezTo>
                    <a:pt x="282" y="217"/>
                    <a:pt x="282" y="217"/>
                    <a:pt x="282" y="217"/>
                  </a:cubicBezTo>
                  <a:cubicBezTo>
                    <a:pt x="282" y="217"/>
                    <a:pt x="282" y="218"/>
                    <a:pt x="282" y="218"/>
                  </a:cubicBezTo>
                  <a:cubicBezTo>
                    <a:pt x="282" y="219"/>
                    <a:pt x="282" y="219"/>
                    <a:pt x="281" y="219"/>
                  </a:cubicBezTo>
                  <a:cubicBezTo>
                    <a:pt x="1" y="243"/>
                    <a:pt x="1" y="243"/>
                    <a:pt x="1" y="243"/>
                  </a:cubicBezTo>
                  <a:cubicBezTo>
                    <a:pt x="1" y="243"/>
                    <a:pt x="1" y="243"/>
                    <a:pt x="1" y="243"/>
                  </a:cubicBezTo>
                  <a:close/>
                  <a:moveTo>
                    <a:pt x="57" y="3"/>
                  </a:moveTo>
                  <a:cubicBezTo>
                    <a:pt x="2" y="241"/>
                    <a:pt x="2" y="241"/>
                    <a:pt x="2" y="241"/>
                  </a:cubicBezTo>
                  <a:cubicBezTo>
                    <a:pt x="279" y="217"/>
                    <a:pt x="279" y="217"/>
                    <a:pt x="279" y="217"/>
                  </a:cubicBezTo>
                  <a:lnTo>
                    <a:pt x="57" y="3"/>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9" name="Freeform 54"/>
            <p:cNvSpPr>
              <a:spLocks noEditPoints="1"/>
            </p:cNvSpPr>
            <p:nvPr/>
          </p:nvSpPr>
          <p:spPr bwMode="auto">
            <a:xfrm>
              <a:off x="6791" y="2991"/>
              <a:ext cx="578" cy="533"/>
            </a:xfrm>
            <a:custGeom>
              <a:avLst/>
              <a:gdLst>
                <a:gd name="T0" fmla="*/ 1 w 235"/>
                <a:gd name="T1" fmla="*/ 216 h 216"/>
                <a:gd name="T2" fmla="*/ 1 w 235"/>
                <a:gd name="T3" fmla="*/ 216 h 216"/>
                <a:gd name="T4" fmla="*/ 1 w 235"/>
                <a:gd name="T5" fmla="*/ 214 h 216"/>
                <a:gd name="T6" fmla="*/ 110 w 235"/>
                <a:gd name="T7" fmla="*/ 0 h 216"/>
                <a:gd name="T8" fmla="*/ 111 w 235"/>
                <a:gd name="T9" fmla="*/ 0 h 216"/>
                <a:gd name="T10" fmla="*/ 112 w 235"/>
                <a:gd name="T11" fmla="*/ 0 h 216"/>
                <a:gd name="T12" fmla="*/ 235 w 235"/>
                <a:gd name="T13" fmla="*/ 94 h 216"/>
                <a:gd name="T14" fmla="*/ 235 w 235"/>
                <a:gd name="T15" fmla="*/ 95 h 216"/>
                <a:gd name="T16" fmla="*/ 235 w 235"/>
                <a:gd name="T17" fmla="*/ 96 h 216"/>
                <a:gd name="T18" fmla="*/ 2 w 235"/>
                <a:gd name="T19" fmla="*/ 216 h 216"/>
                <a:gd name="T20" fmla="*/ 1 w 235"/>
                <a:gd name="T21" fmla="*/ 216 h 216"/>
                <a:gd name="T22" fmla="*/ 111 w 235"/>
                <a:gd name="T23" fmla="*/ 2 h 216"/>
                <a:gd name="T24" fmla="*/ 4 w 235"/>
                <a:gd name="T25" fmla="*/ 213 h 216"/>
                <a:gd name="T26" fmla="*/ 232 w 235"/>
                <a:gd name="T27" fmla="*/ 95 h 216"/>
                <a:gd name="T28" fmla="*/ 111 w 235"/>
                <a:gd name="T29" fmla="*/ 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5" h="216">
                  <a:moveTo>
                    <a:pt x="1" y="216"/>
                  </a:moveTo>
                  <a:cubicBezTo>
                    <a:pt x="1" y="216"/>
                    <a:pt x="1" y="216"/>
                    <a:pt x="1" y="216"/>
                  </a:cubicBezTo>
                  <a:cubicBezTo>
                    <a:pt x="0" y="215"/>
                    <a:pt x="0" y="215"/>
                    <a:pt x="1" y="214"/>
                  </a:cubicBezTo>
                  <a:cubicBezTo>
                    <a:pt x="110" y="0"/>
                    <a:pt x="110" y="0"/>
                    <a:pt x="110" y="0"/>
                  </a:cubicBezTo>
                  <a:cubicBezTo>
                    <a:pt x="110" y="0"/>
                    <a:pt x="111" y="0"/>
                    <a:pt x="111" y="0"/>
                  </a:cubicBezTo>
                  <a:cubicBezTo>
                    <a:pt x="111" y="0"/>
                    <a:pt x="111" y="0"/>
                    <a:pt x="112" y="0"/>
                  </a:cubicBezTo>
                  <a:cubicBezTo>
                    <a:pt x="235" y="94"/>
                    <a:pt x="235" y="94"/>
                    <a:pt x="235" y="94"/>
                  </a:cubicBezTo>
                  <a:cubicBezTo>
                    <a:pt x="235" y="95"/>
                    <a:pt x="235" y="95"/>
                    <a:pt x="235" y="95"/>
                  </a:cubicBezTo>
                  <a:cubicBezTo>
                    <a:pt x="235" y="96"/>
                    <a:pt x="235" y="96"/>
                    <a:pt x="235" y="96"/>
                  </a:cubicBezTo>
                  <a:cubicBezTo>
                    <a:pt x="2" y="216"/>
                    <a:pt x="2" y="216"/>
                    <a:pt x="2" y="216"/>
                  </a:cubicBezTo>
                  <a:cubicBezTo>
                    <a:pt x="2" y="216"/>
                    <a:pt x="2" y="216"/>
                    <a:pt x="1" y="216"/>
                  </a:cubicBezTo>
                  <a:close/>
                  <a:moveTo>
                    <a:pt x="111" y="2"/>
                  </a:moveTo>
                  <a:cubicBezTo>
                    <a:pt x="4" y="213"/>
                    <a:pt x="4" y="213"/>
                    <a:pt x="4" y="213"/>
                  </a:cubicBezTo>
                  <a:cubicBezTo>
                    <a:pt x="232" y="95"/>
                    <a:pt x="232" y="95"/>
                    <a:pt x="232" y="95"/>
                  </a:cubicBezTo>
                  <a:lnTo>
                    <a:pt x="111" y="2"/>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0" name="Freeform 55"/>
            <p:cNvSpPr>
              <a:spLocks noEditPoints="1"/>
            </p:cNvSpPr>
            <p:nvPr/>
          </p:nvSpPr>
          <p:spPr bwMode="auto">
            <a:xfrm>
              <a:off x="6791" y="3282"/>
              <a:ext cx="796" cy="777"/>
            </a:xfrm>
            <a:custGeom>
              <a:avLst/>
              <a:gdLst>
                <a:gd name="T0" fmla="*/ 226 w 324"/>
                <a:gd name="T1" fmla="*/ 315 h 315"/>
                <a:gd name="T2" fmla="*/ 226 w 324"/>
                <a:gd name="T3" fmla="*/ 315 h 315"/>
                <a:gd name="T4" fmla="*/ 1 w 324"/>
                <a:gd name="T5" fmla="*/ 98 h 315"/>
                <a:gd name="T6" fmla="*/ 0 w 324"/>
                <a:gd name="T7" fmla="*/ 97 h 315"/>
                <a:gd name="T8" fmla="*/ 1 w 324"/>
                <a:gd name="T9" fmla="*/ 96 h 315"/>
                <a:gd name="T10" fmla="*/ 323 w 324"/>
                <a:gd name="T11" fmla="*/ 0 h 315"/>
                <a:gd name="T12" fmla="*/ 324 w 324"/>
                <a:gd name="T13" fmla="*/ 0 h 315"/>
                <a:gd name="T14" fmla="*/ 324 w 324"/>
                <a:gd name="T15" fmla="*/ 1 h 315"/>
                <a:gd name="T16" fmla="*/ 227 w 324"/>
                <a:gd name="T17" fmla="*/ 314 h 315"/>
                <a:gd name="T18" fmla="*/ 226 w 324"/>
                <a:gd name="T19" fmla="*/ 315 h 315"/>
                <a:gd name="T20" fmla="*/ 226 w 324"/>
                <a:gd name="T21" fmla="*/ 315 h 315"/>
                <a:gd name="T22" fmla="*/ 3 w 324"/>
                <a:gd name="T23" fmla="*/ 97 h 315"/>
                <a:gd name="T24" fmla="*/ 226 w 324"/>
                <a:gd name="T25" fmla="*/ 312 h 315"/>
                <a:gd name="T26" fmla="*/ 321 w 324"/>
                <a:gd name="T27" fmla="*/ 2 h 315"/>
                <a:gd name="T28" fmla="*/ 3 w 324"/>
                <a:gd name="T29" fmla="*/ 97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4" h="315">
                  <a:moveTo>
                    <a:pt x="226" y="315"/>
                  </a:moveTo>
                  <a:cubicBezTo>
                    <a:pt x="226" y="315"/>
                    <a:pt x="226" y="315"/>
                    <a:pt x="226" y="315"/>
                  </a:cubicBezTo>
                  <a:cubicBezTo>
                    <a:pt x="1" y="98"/>
                    <a:pt x="1" y="98"/>
                    <a:pt x="1" y="98"/>
                  </a:cubicBezTo>
                  <a:cubicBezTo>
                    <a:pt x="1" y="97"/>
                    <a:pt x="0" y="97"/>
                    <a:pt x="0" y="97"/>
                  </a:cubicBezTo>
                  <a:cubicBezTo>
                    <a:pt x="1" y="96"/>
                    <a:pt x="1" y="96"/>
                    <a:pt x="1" y="96"/>
                  </a:cubicBezTo>
                  <a:cubicBezTo>
                    <a:pt x="323" y="0"/>
                    <a:pt x="323" y="0"/>
                    <a:pt x="323" y="0"/>
                  </a:cubicBezTo>
                  <a:cubicBezTo>
                    <a:pt x="323" y="0"/>
                    <a:pt x="323" y="0"/>
                    <a:pt x="324" y="0"/>
                  </a:cubicBezTo>
                  <a:cubicBezTo>
                    <a:pt x="324" y="0"/>
                    <a:pt x="324" y="1"/>
                    <a:pt x="324" y="1"/>
                  </a:cubicBezTo>
                  <a:cubicBezTo>
                    <a:pt x="227" y="314"/>
                    <a:pt x="227" y="314"/>
                    <a:pt x="227" y="314"/>
                  </a:cubicBezTo>
                  <a:cubicBezTo>
                    <a:pt x="227" y="314"/>
                    <a:pt x="227" y="315"/>
                    <a:pt x="226" y="315"/>
                  </a:cubicBezTo>
                  <a:cubicBezTo>
                    <a:pt x="226" y="315"/>
                    <a:pt x="226" y="315"/>
                    <a:pt x="226" y="315"/>
                  </a:cubicBezTo>
                  <a:close/>
                  <a:moveTo>
                    <a:pt x="3" y="97"/>
                  </a:moveTo>
                  <a:cubicBezTo>
                    <a:pt x="226" y="312"/>
                    <a:pt x="226" y="312"/>
                    <a:pt x="226" y="312"/>
                  </a:cubicBezTo>
                  <a:cubicBezTo>
                    <a:pt x="321" y="2"/>
                    <a:pt x="321" y="2"/>
                    <a:pt x="321" y="2"/>
                  </a:cubicBezTo>
                  <a:lnTo>
                    <a:pt x="3" y="97"/>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1" name="Freeform 56"/>
            <p:cNvSpPr>
              <a:spLocks noEditPoints="1"/>
            </p:cNvSpPr>
            <p:nvPr/>
          </p:nvSpPr>
          <p:spPr bwMode="auto">
            <a:xfrm>
              <a:off x="6791" y="3223"/>
              <a:ext cx="796" cy="301"/>
            </a:xfrm>
            <a:custGeom>
              <a:avLst/>
              <a:gdLst>
                <a:gd name="T0" fmla="*/ 1 w 324"/>
                <a:gd name="T1" fmla="*/ 122 h 122"/>
                <a:gd name="T2" fmla="*/ 1 w 324"/>
                <a:gd name="T3" fmla="*/ 121 h 122"/>
                <a:gd name="T4" fmla="*/ 1 w 324"/>
                <a:gd name="T5" fmla="*/ 120 h 122"/>
                <a:gd name="T6" fmla="*/ 234 w 324"/>
                <a:gd name="T7" fmla="*/ 0 h 122"/>
                <a:gd name="T8" fmla="*/ 234 w 324"/>
                <a:gd name="T9" fmla="*/ 0 h 122"/>
                <a:gd name="T10" fmla="*/ 323 w 324"/>
                <a:gd name="T11" fmla="*/ 24 h 122"/>
                <a:gd name="T12" fmla="*/ 324 w 324"/>
                <a:gd name="T13" fmla="*/ 25 h 122"/>
                <a:gd name="T14" fmla="*/ 323 w 324"/>
                <a:gd name="T15" fmla="*/ 26 h 122"/>
                <a:gd name="T16" fmla="*/ 2 w 324"/>
                <a:gd name="T17" fmla="*/ 122 h 122"/>
                <a:gd name="T18" fmla="*/ 1 w 324"/>
                <a:gd name="T19" fmla="*/ 122 h 122"/>
                <a:gd name="T20" fmla="*/ 234 w 324"/>
                <a:gd name="T21" fmla="*/ 2 h 122"/>
                <a:gd name="T22" fmla="*/ 11 w 324"/>
                <a:gd name="T23" fmla="*/ 117 h 122"/>
                <a:gd name="T24" fmla="*/ 319 w 324"/>
                <a:gd name="T25" fmla="*/ 25 h 122"/>
                <a:gd name="T26" fmla="*/ 234 w 324"/>
                <a:gd name="T27" fmla="*/ 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4" h="122">
                  <a:moveTo>
                    <a:pt x="1" y="122"/>
                  </a:moveTo>
                  <a:cubicBezTo>
                    <a:pt x="1" y="122"/>
                    <a:pt x="1" y="122"/>
                    <a:pt x="1" y="121"/>
                  </a:cubicBezTo>
                  <a:cubicBezTo>
                    <a:pt x="0" y="121"/>
                    <a:pt x="1" y="120"/>
                    <a:pt x="1" y="120"/>
                  </a:cubicBezTo>
                  <a:cubicBezTo>
                    <a:pt x="234" y="0"/>
                    <a:pt x="234" y="0"/>
                    <a:pt x="234" y="0"/>
                  </a:cubicBezTo>
                  <a:cubicBezTo>
                    <a:pt x="234" y="0"/>
                    <a:pt x="234" y="0"/>
                    <a:pt x="234" y="0"/>
                  </a:cubicBezTo>
                  <a:cubicBezTo>
                    <a:pt x="323" y="24"/>
                    <a:pt x="323" y="24"/>
                    <a:pt x="323" y="24"/>
                  </a:cubicBezTo>
                  <a:cubicBezTo>
                    <a:pt x="323" y="24"/>
                    <a:pt x="324" y="24"/>
                    <a:pt x="324" y="25"/>
                  </a:cubicBezTo>
                  <a:cubicBezTo>
                    <a:pt x="324" y="25"/>
                    <a:pt x="324" y="26"/>
                    <a:pt x="323" y="26"/>
                  </a:cubicBezTo>
                  <a:cubicBezTo>
                    <a:pt x="2" y="122"/>
                    <a:pt x="2" y="122"/>
                    <a:pt x="2" y="122"/>
                  </a:cubicBezTo>
                  <a:cubicBezTo>
                    <a:pt x="2" y="122"/>
                    <a:pt x="1" y="122"/>
                    <a:pt x="1" y="122"/>
                  </a:cubicBezTo>
                  <a:close/>
                  <a:moveTo>
                    <a:pt x="234" y="2"/>
                  </a:moveTo>
                  <a:cubicBezTo>
                    <a:pt x="11" y="117"/>
                    <a:pt x="11" y="117"/>
                    <a:pt x="11" y="117"/>
                  </a:cubicBezTo>
                  <a:cubicBezTo>
                    <a:pt x="319" y="25"/>
                    <a:pt x="319" y="25"/>
                    <a:pt x="319" y="25"/>
                  </a:cubicBezTo>
                  <a:lnTo>
                    <a:pt x="234" y="2"/>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3" name="Freeform 57"/>
            <p:cNvSpPr>
              <a:spLocks noEditPoints="1"/>
            </p:cNvSpPr>
            <p:nvPr/>
          </p:nvSpPr>
          <p:spPr bwMode="auto">
            <a:xfrm>
              <a:off x="3378" y="3430"/>
              <a:ext cx="797" cy="387"/>
            </a:xfrm>
            <a:custGeom>
              <a:avLst/>
              <a:gdLst>
                <a:gd name="T0" fmla="*/ 1 w 324"/>
                <a:gd name="T1" fmla="*/ 157 h 157"/>
                <a:gd name="T2" fmla="*/ 0 w 324"/>
                <a:gd name="T3" fmla="*/ 157 h 157"/>
                <a:gd name="T4" fmla="*/ 1 w 324"/>
                <a:gd name="T5" fmla="*/ 156 h 157"/>
                <a:gd name="T6" fmla="*/ 267 w 324"/>
                <a:gd name="T7" fmla="*/ 0 h 157"/>
                <a:gd name="T8" fmla="*/ 268 w 324"/>
                <a:gd name="T9" fmla="*/ 0 h 157"/>
                <a:gd name="T10" fmla="*/ 268 w 324"/>
                <a:gd name="T11" fmla="*/ 0 h 157"/>
                <a:gd name="T12" fmla="*/ 323 w 324"/>
                <a:gd name="T13" fmla="*/ 98 h 157"/>
                <a:gd name="T14" fmla="*/ 323 w 324"/>
                <a:gd name="T15" fmla="*/ 99 h 157"/>
                <a:gd name="T16" fmla="*/ 323 w 324"/>
                <a:gd name="T17" fmla="*/ 99 h 157"/>
                <a:gd name="T18" fmla="*/ 1 w 324"/>
                <a:gd name="T19" fmla="*/ 157 h 157"/>
                <a:gd name="T20" fmla="*/ 1 w 324"/>
                <a:gd name="T21" fmla="*/ 157 h 157"/>
                <a:gd name="T22" fmla="*/ 267 w 324"/>
                <a:gd name="T23" fmla="*/ 2 h 157"/>
                <a:gd name="T24" fmla="*/ 6 w 324"/>
                <a:gd name="T25" fmla="*/ 154 h 157"/>
                <a:gd name="T26" fmla="*/ 321 w 324"/>
                <a:gd name="T27" fmla="*/ 98 h 157"/>
                <a:gd name="T28" fmla="*/ 267 w 324"/>
                <a:gd name="T29" fmla="*/ 2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4" h="157">
                  <a:moveTo>
                    <a:pt x="1" y="157"/>
                  </a:moveTo>
                  <a:cubicBezTo>
                    <a:pt x="1" y="157"/>
                    <a:pt x="1" y="157"/>
                    <a:pt x="0" y="157"/>
                  </a:cubicBezTo>
                  <a:cubicBezTo>
                    <a:pt x="0" y="156"/>
                    <a:pt x="0" y="156"/>
                    <a:pt x="1" y="156"/>
                  </a:cubicBezTo>
                  <a:cubicBezTo>
                    <a:pt x="267" y="0"/>
                    <a:pt x="267" y="0"/>
                    <a:pt x="267" y="0"/>
                  </a:cubicBezTo>
                  <a:cubicBezTo>
                    <a:pt x="267" y="0"/>
                    <a:pt x="267" y="0"/>
                    <a:pt x="268" y="0"/>
                  </a:cubicBezTo>
                  <a:cubicBezTo>
                    <a:pt x="268" y="0"/>
                    <a:pt x="268" y="0"/>
                    <a:pt x="268" y="0"/>
                  </a:cubicBezTo>
                  <a:cubicBezTo>
                    <a:pt x="323" y="98"/>
                    <a:pt x="323" y="98"/>
                    <a:pt x="323" y="98"/>
                  </a:cubicBezTo>
                  <a:cubicBezTo>
                    <a:pt x="323" y="98"/>
                    <a:pt x="324" y="99"/>
                    <a:pt x="323" y="99"/>
                  </a:cubicBezTo>
                  <a:cubicBezTo>
                    <a:pt x="323" y="99"/>
                    <a:pt x="323" y="99"/>
                    <a:pt x="323" y="99"/>
                  </a:cubicBezTo>
                  <a:cubicBezTo>
                    <a:pt x="1" y="157"/>
                    <a:pt x="1" y="157"/>
                    <a:pt x="1" y="157"/>
                  </a:cubicBezTo>
                  <a:cubicBezTo>
                    <a:pt x="1" y="157"/>
                    <a:pt x="1" y="157"/>
                    <a:pt x="1" y="157"/>
                  </a:cubicBezTo>
                  <a:close/>
                  <a:moveTo>
                    <a:pt x="267" y="2"/>
                  </a:moveTo>
                  <a:cubicBezTo>
                    <a:pt x="6" y="154"/>
                    <a:pt x="6" y="154"/>
                    <a:pt x="6" y="154"/>
                  </a:cubicBezTo>
                  <a:cubicBezTo>
                    <a:pt x="321" y="98"/>
                    <a:pt x="321" y="98"/>
                    <a:pt x="321" y="98"/>
                  </a:cubicBezTo>
                  <a:lnTo>
                    <a:pt x="267" y="2"/>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8" name="Freeform 58"/>
            <p:cNvSpPr>
              <a:spLocks noEditPoints="1"/>
            </p:cNvSpPr>
            <p:nvPr/>
          </p:nvSpPr>
          <p:spPr bwMode="auto">
            <a:xfrm>
              <a:off x="4035" y="3349"/>
              <a:ext cx="408" cy="325"/>
            </a:xfrm>
            <a:custGeom>
              <a:avLst/>
              <a:gdLst>
                <a:gd name="T0" fmla="*/ 56 w 166"/>
                <a:gd name="T1" fmla="*/ 132 h 132"/>
                <a:gd name="T2" fmla="*/ 55 w 166"/>
                <a:gd name="T3" fmla="*/ 132 h 132"/>
                <a:gd name="T4" fmla="*/ 55 w 166"/>
                <a:gd name="T5" fmla="*/ 132 h 132"/>
                <a:gd name="T6" fmla="*/ 0 w 166"/>
                <a:gd name="T7" fmla="*/ 34 h 132"/>
                <a:gd name="T8" fmla="*/ 0 w 166"/>
                <a:gd name="T9" fmla="*/ 33 h 132"/>
                <a:gd name="T10" fmla="*/ 0 w 166"/>
                <a:gd name="T11" fmla="*/ 33 h 132"/>
                <a:gd name="T12" fmla="*/ 165 w 166"/>
                <a:gd name="T13" fmla="*/ 0 h 132"/>
                <a:gd name="T14" fmla="*/ 166 w 166"/>
                <a:gd name="T15" fmla="*/ 0 h 132"/>
                <a:gd name="T16" fmla="*/ 166 w 166"/>
                <a:gd name="T17" fmla="*/ 1 h 132"/>
                <a:gd name="T18" fmla="*/ 56 w 166"/>
                <a:gd name="T19" fmla="*/ 132 h 132"/>
                <a:gd name="T20" fmla="*/ 56 w 166"/>
                <a:gd name="T21" fmla="*/ 132 h 132"/>
                <a:gd name="T22" fmla="*/ 2 w 166"/>
                <a:gd name="T23" fmla="*/ 34 h 132"/>
                <a:gd name="T24" fmla="*/ 56 w 166"/>
                <a:gd name="T25" fmla="*/ 130 h 132"/>
                <a:gd name="T26" fmla="*/ 162 w 166"/>
                <a:gd name="T27" fmla="*/ 2 h 132"/>
                <a:gd name="T28" fmla="*/ 2 w 166"/>
                <a:gd name="T29" fmla="*/ 34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6" h="132">
                  <a:moveTo>
                    <a:pt x="56" y="132"/>
                  </a:moveTo>
                  <a:cubicBezTo>
                    <a:pt x="56" y="132"/>
                    <a:pt x="55" y="132"/>
                    <a:pt x="55" y="132"/>
                  </a:cubicBezTo>
                  <a:cubicBezTo>
                    <a:pt x="55" y="132"/>
                    <a:pt x="55" y="132"/>
                    <a:pt x="55" y="132"/>
                  </a:cubicBezTo>
                  <a:cubicBezTo>
                    <a:pt x="0" y="34"/>
                    <a:pt x="0" y="34"/>
                    <a:pt x="0" y="34"/>
                  </a:cubicBezTo>
                  <a:cubicBezTo>
                    <a:pt x="0" y="34"/>
                    <a:pt x="0" y="33"/>
                    <a:pt x="0" y="33"/>
                  </a:cubicBezTo>
                  <a:cubicBezTo>
                    <a:pt x="0" y="33"/>
                    <a:pt x="0" y="33"/>
                    <a:pt x="0" y="33"/>
                  </a:cubicBezTo>
                  <a:cubicBezTo>
                    <a:pt x="165" y="0"/>
                    <a:pt x="165" y="0"/>
                    <a:pt x="165" y="0"/>
                  </a:cubicBezTo>
                  <a:cubicBezTo>
                    <a:pt x="165" y="0"/>
                    <a:pt x="165" y="0"/>
                    <a:pt x="166" y="0"/>
                  </a:cubicBezTo>
                  <a:cubicBezTo>
                    <a:pt x="166" y="1"/>
                    <a:pt x="166" y="1"/>
                    <a:pt x="166" y="1"/>
                  </a:cubicBezTo>
                  <a:cubicBezTo>
                    <a:pt x="56" y="132"/>
                    <a:pt x="56" y="132"/>
                    <a:pt x="56" y="132"/>
                  </a:cubicBezTo>
                  <a:cubicBezTo>
                    <a:pt x="56" y="132"/>
                    <a:pt x="56" y="132"/>
                    <a:pt x="56" y="132"/>
                  </a:cubicBezTo>
                  <a:close/>
                  <a:moveTo>
                    <a:pt x="2" y="34"/>
                  </a:moveTo>
                  <a:cubicBezTo>
                    <a:pt x="56" y="130"/>
                    <a:pt x="56" y="130"/>
                    <a:pt x="56" y="130"/>
                  </a:cubicBezTo>
                  <a:cubicBezTo>
                    <a:pt x="162" y="2"/>
                    <a:pt x="162" y="2"/>
                    <a:pt x="162" y="2"/>
                  </a:cubicBezTo>
                  <a:lnTo>
                    <a:pt x="2" y="34"/>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4" name="Freeform 59"/>
            <p:cNvSpPr/>
            <p:nvPr/>
          </p:nvSpPr>
          <p:spPr bwMode="auto">
            <a:xfrm>
              <a:off x="5313" y="1551"/>
              <a:ext cx="130" cy="496"/>
            </a:xfrm>
            <a:custGeom>
              <a:avLst/>
              <a:gdLst>
                <a:gd name="T0" fmla="*/ 1 w 53"/>
                <a:gd name="T1" fmla="*/ 201 h 201"/>
                <a:gd name="T2" fmla="*/ 0 w 53"/>
                <a:gd name="T3" fmla="*/ 201 h 201"/>
                <a:gd name="T4" fmla="*/ 0 w 53"/>
                <a:gd name="T5" fmla="*/ 200 h 201"/>
                <a:gd name="T6" fmla="*/ 51 w 53"/>
                <a:gd name="T7" fmla="*/ 1 h 201"/>
                <a:gd name="T8" fmla="*/ 52 w 53"/>
                <a:gd name="T9" fmla="*/ 1 h 201"/>
                <a:gd name="T10" fmla="*/ 53 w 53"/>
                <a:gd name="T11" fmla="*/ 2 h 201"/>
                <a:gd name="T12" fmla="*/ 1 w 53"/>
                <a:gd name="T13" fmla="*/ 201 h 201"/>
                <a:gd name="T14" fmla="*/ 1 w 53"/>
                <a:gd name="T15" fmla="*/ 201 h 2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201">
                  <a:moveTo>
                    <a:pt x="1" y="201"/>
                  </a:moveTo>
                  <a:cubicBezTo>
                    <a:pt x="0" y="201"/>
                    <a:pt x="0" y="201"/>
                    <a:pt x="0" y="201"/>
                  </a:cubicBezTo>
                  <a:cubicBezTo>
                    <a:pt x="0" y="201"/>
                    <a:pt x="0" y="201"/>
                    <a:pt x="0" y="200"/>
                  </a:cubicBezTo>
                  <a:cubicBezTo>
                    <a:pt x="51" y="1"/>
                    <a:pt x="51" y="1"/>
                    <a:pt x="51" y="1"/>
                  </a:cubicBezTo>
                  <a:cubicBezTo>
                    <a:pt x="51" y="1"/>
                    <a:pt x="52" y="0"/>
                    <a:pt x="52" y="1"/>
                  </a:cubicBezTo>
                  <a:cubicBezTo>
                    <a:pt x="53" y="1"/>
                    <a:pt x="53" y="1"/>
                    <a:pt x="53" y="2"/>
                  </a:cubicBezTo>
                  <a:cubicBezTo>
                    <a:pt x="1" y="201"/>
                    <a:pt x="1" y="201"/>
                    <a:pt x="1" y="201"/>
                  </a:cubicBezTo>
                  <a:cubicBezTo>
                    <a:pt x="1" y="201"/>
                    <a:pt x="1" y="201"/>
                    <a:pt x="1" y="201"/>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6" name="Freeform 60"/>
            <p:cNvSpPr>
              <a:spLocks noEditPoints="1"/>
            </p:cNvSpPr>
            <p:nvPr/>
          </p:nvSpPr>
          <p:spPr bwMode="auto">
            <a:xfrm>
              <a:off x="5313" y="1554"/>
              <a:ext cx="664" cy="493"/>
            </a:xfrm>
            <a:custGeom>
              <a:avLst/>
              <a:gdLst>
                <a:gd name="T0" fmla="*/ 1 w 270"/>
                <a:gd name="T1" fmla="*/ 200 h 200"/>
                <a:gd name="T2" fmla="*/ 0 w 270"/>
                <a:gd name="T3" fmla="*/ 200 h 200"/>
                <a:gd name="T4" fmla="*/ 0 w 270"/>
                <a:gd name="T5" fmla="*/ 199 h 200"/>
                <a:gd name="T6" fmla="*/ 51 w 270"/>
                <a:gd name="T7" fmla="*/ 0 h 200"/>
                <a:gd name="T8" fmla="*/ 52 w 270"/>
                <a:gd name="T9" fmla="*/ 0 h 200"/>
                <a:gd name="T10" fmla="*/ 52 w 270"/>
                <a:gd name="T11" fmla="*/ 0 h 200"/>
                <a:gd name="T12" fmla="*/ 269 w 270"/>
                <a:gd name="T13" fmla="*/ 65 h 200"/>
                <a:gd name="T14" fmla="*/ 270 w 270"/>
                <a:gd name="T15" fmla="*/ 66 h 200"/>
                <a:gd name="T16" fmla="*/ 270 w 270"/>
                <a:gd name="T17" fmla="*/ 67 h 200"/>
                <a:gd name="T18" fmla="*/ 1 w 270"/>
                <a:gd name="T19" fmla="*/ 200 h 200"/>
                <a:gd name="T20" fmla="*/ 1 w 270"/>
                <a:gd name="T21" fmla="*/ 200 h 200"/>
                <a:gd name="T22" fmla="*/ 53 w 270"/>
                <a:gd name="T23" fmla="*/ 2 h 200"/>
                <a:gd name="T24" fmla="*/ 2 w 270"/>
                <a:gd name="T25" fmla="*/ 198 h 200"/>
                <a:gd name="T26" fmla="*/ 267 w 270"/>
                <a:gd name="T27" fmla="*/ 66 h 200"/>
                <a:gd name="T28" fmla="*/ 53 w 270"/>
                <a:gd name="T29" fmla="*/ 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0" h="200">
                  <a:moveTo>
                    <a:pt x="1" y="200"/>
                  </a:moveTo>
                  <a:cubicBezTo>
                    <a:pt x="0" y="200"/>
                    <a:pt x="0" y="200"/>
                    <a:pt x="0" y="200"/>
                  </a:cubicBezTo>
                  <a:cubicBezTo>
                    <a:pt x="0" y="200"/>
                    <a:pt x="0" y="199"/>
                    <a:pt x="0" y="199"/>
                  </a:cubicBezTo>
                  <a:cubicBezTo>
                    <a:pt x="51" y="0"/>
                    <a:pt x="51" y="0"/>
                    <a:pt x="51" y="0"/>
                  </a:cubicBezTo>
                  <a:cubicBezTo>
                    <a:pt x="51" y="0"/>
                    <a:pt x="52" y="0"/>
                    <a:pt x="52" y="0"/>
                  </a:cubicBezTo>
                  <a:cubicBezTo>
                    <a:pt x="52" y="0"/>
                    <a:pt x="52" y="0"/>
                    <a:pt x="52" y="0"/>
                  </a:cubicBezTo>
                  <a:cubicBezTo>
                    <a:pt x="269" y="65"/>
                    <a:pt x="269" y="65"/>
                    <a:pt x="269" y="65"/>
                  </a:cubicBezTo>
                  <a:cubicBezTo>
                    <a:pt x="270" y="65"/>
                    <a:pt x="270" y="65"/>
                    <a:pt x="270" y="66"/>
                  </a:cubicBezTo>
                  <a:cubicBezTo>
                    <a:pt x="270" y="66"/>
                    <a:pt x="270" y="66"/>
                    <a:pt x="270" y="67"/>
                  </a:cubicBezTo>
                  <a:cubicBezTo>
                    <a:pt x="1" y="200"/>
                    <a:pt x="1" y="200"/>
                    <a:pt x="1" y="200"/>
                  </a:cubicBezTo>
                  <a:cubicBezTo>
                    <a:pt x="1" y="200"/>
                    <a:pt x="1" y="200"/>
                    <a:pt x="1" y="200"/>
                  </a:cubicBezTo>
                  <a:close/>
                  <a:moveTo>
                    <a:pt x="53" y="2"/>
                  </a:moveTo>
                  <a:cubicBezTo>
                    <a:pt x="2" y="198"/>
                    <a:pt x="2" y="198"/>
                    <a:pt x="2" y="198"/>
                  </a:cubicBezTo>
                  <a:cubicBezTo>
                    <a:pt x="267" y="66"/>
                    <a:pt x="267" y="66"/>
                    <a:pt x="267" y="66"/>
                  </a:cubicBezTo>
                  <a:lnTo>
                    <a:pt x="53" y="2"/>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7" name="Freeform 61"/>
            <p:cNvSpPr>
              <a:spLocks noEditPoints="1"/>
            </p:cNvSpPr>
            <p:nvPr/>
          </p:nvSpPr>
          <p:spPr bwMode="auto">
            <a:xfrm>
              <a:off x="5313" y="2042"/>
              <a:ext cx="777" cy="629"/>
            </a:xfrm>
            <a:custGeom>
              <a:avLst/>
              <a:gdLst>
                <a:gd name="T0" fmla="*/ 77 w 316"/>
                <a:gd name="T1" fmla="*/ 255 h 255"/>
                <a:gd name="T2" fmla="*/ 76 w 316"/>
                <a:gd name="T3" fmla="*/ 254 h 255"/>
                <a:gd name="T4" fmla="*/ 0 w 316"/>
                <a:gd name="T5" fmla="*/ 2 h 255"/>
                <a:gd name="T6" fmla="*/ 0 w 316"/>
                <a:gd name="T7" fmla="*/ 1 h 255"/>
                <a:gd name="T8" fmla="*/ 1 w 316"/>
                <a:gd name="T9" fmla="*/ 1 h 255"/>
                <a:gd name="T10" fmla="*/ 316 w 316"/>
                <a:gd name="T11" fmla="*/ 226 h 255"/>
                <a:gd name="T12" fmla="*/ 316 w 316"/>
                <a:gd name="T13" fmla="*/ 227 h 255"/>
                <a:gd name="T14" fmla="*/ 316 w 316"/>
                <a:gd name="T15" fmla="*/ 227 h 255"/>
                <a:gd name="T16" fmla="*/ 77 w 316"/>
                <a:gd name="T17" fmla="*/ 255 h 255"/>
                <a:gd name="T18" fmla="*/ 77 w 316"/>
                <a:gd name="T19" fmla="*/ 255 h 255"/>
                <a:gd name="T20" fmla="*/ 2 w 316"/>
                <a:gd name="T21" fmla="*/ 4 h 255"/>
                <a:gd name="T22" fmla="*/ 78 w 316"/>
                <a:gd name="T23" fmla="*/ 253 h 255"/>
                <a:gd name="T24" fmla="*/ 313 w 316"/>
                <a:gd name="T25" fmla="*/ 226 h 255"/>
                <a:gd name="T26" fmla="*/ 2 w 316"/>
                <a:gd name="T27" fmla="*/ 4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6" h="255">
                  <a:moveTo>
                    <a:pt x="77" y="255"/>
                  </a:moveTo>
                  <a:cubicBezTo>
                    <a:pt x="77" y="255"/>
                    <a:pt x="76" y="255"/>
                    <a:pt x="76" y="254"/>
                  </a:cubicBezTo>
                  <a:cubicBezTo>
                    <a:pt x="0" y="2"/>
                    <a:pt x="0" y="2"/>
                    <a:pt x="0" y="2"/>
                  </a:cubicBezTo>
                  <a:cubicBezTo>
                    <a:pt x="0" y="1"/>
                    <a:pt x="0" y="1"/>
                    <a:pt x="0" y="1"/>
                  </a:cubicBezTo>
                  <a:cubicBezTo>
                    <a:pt x="0" y="0"/>
                    <a:pt x="1" y="0"/>
                    <a:pt x="1" y="1"/>
                  </a:cubicBezTo>
                  <a:cubicBezTo>
                    <a:pt x="316" y="226"/>
                    <a:pt x="316" y="226"/>
                    <a:pt x="316" y="226"/>
                  </a:cubicBezTo>
                  <a:cubicBezTo>
                    <a:pt x="316" y="226"/>
                    <a:pt x="316" y="226"/>
                    <a:pt x="316" y="227"/>
                  </a:cubicBezTo>
                  <a:cubicBezTo>
                    <a:pt x="316" y="227"/>
                    <a:pt x="316" y="227"/>
                    <a:pt x="316" y="227"/>
                  </a:cubicBezTo>
                  <a:cubicBezTo>
                    <a:pt x="77" y="255"/>
                    <a:pt x="77" y="255"/>
                    <a:pt x="77" y="255"/>
                  </a:cubicBezTo>
                  <a:cubicBezTo>
                    <a:pt x="77" y="255"/>
                    <a:pt x="77" y="255"/>
                    <a:pt x="77" y="255"/>
                  </a:cubicBezTo>
                  <a:close/>
                  <a:moveTo>
                    <a:pt x="2" y="4"/>
                  </a:moveTo>
                  <a:cubicBezTo>
                    <a:pt x="78" y="253"/>
                    <a:pt x="78" y="253"/>
                    <a:pt x="78" y="253"/>
                  </a:cubicBezTo>
                  <a:cubicBezTo>
                    <a:pt x="313" y="226"/>
                    <a:pt x="313" y="226"/>
                    <a:pt x="313" y="226"/>
                  </a:cubicBezTo>
                  <a:lnTo>
                    <a:pt x="2" y="4"/>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1" name="Freeform 62"/>
            <p:cNvSpPr>
              <a:spLocks noEditPoints="1"/>
            </p:cNvSpPr>
            <p:nvPr/>
          </p:nvSpPr>
          <p:spPr bwMode="auto">
            <a:xfrm>
              <a:off x="5313" y="1714"/>
              <a:ext cx="777" cy="888"/>
            </a:xfrm>
            <a:custGeom>
              <a:avLst/>
              <a:gdLst>
                <a:gd name="T0" fmla="*/ 315 w 316"/>
                <a:gd name="T1" fmla="*/ 360 h 360"/>
                <a:gd name="T2" fmla="*/ 315 w 316"/>
                <a:gd name="T3" fmla="*/ 360 h 360"/>
                <a:gd name="T4" fmla="*/ 0 w 316"/>
                <a:gd name="T5" fmla="*/ 135 h 360"/>
                <a:gd name="T6" fmla="*/ 0 w 316"/>
                <a:gd name="T7" fmla="*/ 134 h 360"/>
                <a:gd name="T8" fmla="*/ 0 w 316"/>
                <a:gd name="T9" fmla="*/ 134 h 360"/>
                <a:gd name="T10" fmla="*/ 269 w 316"/>
                <a:gd name="T11" fmla="*/ 0 h 360"/>
                <a:gd name="T12" fmla="*/ 270 w 316"/>
                <a:gd name="T13" fmla="*/ 0 h 360"/>
                <a:gd name="T14" fmla="*/ 270 w 316"/>
                <a:gd name="T15" fmla="*/ 1 h 360"/>
                <a:gd name="T16" fmla="*/ 316 w 316"/>
                <a:gd name="T17" fmla="*/ 359 h 360"/>
                <a:gd name="T18" fmla="*/ 316 w 316"/>
                <a:gd name="T19" fmla="*/ 360 h 360"/>
                <a:gd name="T20" fmla="*/ 315 w 316"/>
                <a:gd name="T21" fmla="*/ 360 h 360"/>
                <a:gd name="T22" fmla="*/ 2 w 316"/>
                <a:gd name="T23" fmla="*/ 135 h 360"/>
                <a:gd name="T24" fmla="*/ 314 w 316"/>
                <a:gd name="T25" fmla="*/ 357 h 360"/>
                <a:gd name="T26" fmla="*/ 268 w 316"/>
                <a:gd name="T27" fmla="*/ 2 h 360"/>
                <a:gd name="T28" fmla="*/ 2 w 316"/>
                <a:gd name="T29" fmla="*/ 135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6" h="360">
                  <a:moveTo>
                    <a:pt x="315" y="360"/>
                  </a:moveTo>
                  <a:cubicBezTo>
                    <a:pt x="315" y="360"/>
                    <a:pt x="315" y="360"/>
                    <a:pt x="315" y="360"/>
                  </a:cubicBezTo>
                  <a:cubicBezTo>
                    <a:pt x="0" y="135"/>
                    <a:pt x="0" y="135"/>
                    <a:pt x="0" y="135"/>
                  </a:cubicBezTo>
                  <a:cubicBezTo>
                    <a:pt x="0" y="135"/>
                    <a:pt x="0" y="135"/>
                    <a:pt x="0" y="134"/>
                  </a:cubicBezTo>
                  <a:cubicBezTo>
                    <a:pt x="0" y="134"/>
                    <a:pt x="0" y="134"/>
                    <a:pt x="0" y="134"/>
                  </a:cubicBezTo>
                  <a:cubicBezTo>
                    <a:pt x="269" y="0"/>
                    <a:pt x="269" y="0"/>
                    <a:pt x="269" y="0"/>
                  </a:cubicBezTo>
                  <a:cubicBezTo>
                    <a:pt x="269" y="0"/>
                    <a:pt x="269" y="0"/>
                    <a:pt x="270" y="0"/>
                  </a:cubicBezTo>
                  <a:cubicBezTo>
                    <a:pt x="270" y="0"/>
                    <a:pt x="270" y="0"/>
                    <a:pt x="270" y="1"/>
                  </a:cubicBezTo>
                  <a:cubicBezTo>
                    <a:pt x="316" y="359"/>
                    <a:pt x="316" y="359"/>
                    <a:pt x="316" y="359"/>
                  </a:cubicBezTo>
                  <a:cubicBezTo>
                    <a:pt x="316" y="360"/>
                    <a:pt x="316" y="360"/>
                    <a:pt x="316" y="360"/>
                  </a:cubicBezTo>
                  <a:cubicBezTo>
                    <a:pt x="316" y="360"/>
                    <a:pt x="316" y="360"/>
                    <a:pt x="315" y="360"/>
                  </a:cubicBezTo>
                  <a:close/>
                  <a:moveTo>
                    <a:pt x="2" y="135"/>
                  </a:moveTo>
                  <a:cubicBezTo>
                    <a:pt x="314" y="357"/>
                    <a:pt x="314" y="357"/>
                    <a:pt x="314" y="357"/>
                  </a:cubicBezTo>
                  <a:cubicBezTo>
                    <a:pt x="268" y="2"/>
                    <a:pt x="268" y="2"/>
                    <a:pt x="268" y="2"/>
                  </a:cubicBezTo>
                  <a:lnTo>
                    <a:pt x="2" y="135"/>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2" name="Freeform 63"/>
            <p:cNvSpPr>
              <a:spLocks noEditPoints="1"/>
            </p:cNvSpPr>
            <p:nvPr/>
          </p:nvSpPr>
          <p:spPr bwMode="auto">
            <a:xfrm>
              <a:off x="5097" y="2666"/>
              <a:ext cx="432" cy="441"/>
            </a:xfrm>
            <a:custGeom>
              <a:avLst/>
              <a:gdLst>
                <a:gd name="T0" fmla="*/ 1 w 176"/>
                <a:gd name="T1" fmla="*/ 179 h 179"/>
                <a:gd name="T2" fmla="*/ 1 w 176"/>
                <a:gd name="T3" fmla="*/ 178 h 179"/>
                <a:gd name="T4" fmla="*/ 1 w 176"/>
                <a:gd name="T5" fmla="*/ 177 h 179"/>
                <a:gd name="T6" fmla="*/ 164 w 176"/>
                <a:gd name="T7" fmla="*/ 0 h 179"/>
                <a:gd name="T8" fmla="*/ 165 w 176"/>
                <a:gd name="T9" fmla="*/ 0 h 179"/>
                <a:gd name="T10" fmla="*/ 166 w 176"/>
                <a:gd name="T11" fmla="*/ 1 h 179"/>
                <a:gd name="T12" fmla="*/ 176 w 176"/>
                <a:gd name="T13" fmla="*/ 47 h 179"/>
                <a:gd name="T14" fmla="*/ 175 w 176"/>
                <a:gd name="T15" fmla="*/ 48 h 179"/>
                <a:gd name="T16" fmla="*/ 2 w 176"/>
                <a:gd name="T17" fmla="*/ 179 h 179"/>
                <a:gd name="T18" fmla="*/ 1 w 176"/>
                <a:gd name="T19" fmla="*/ 179 h 179"/>
                <a:gd name="T20" fmla="*/ 165 w 176"/>
                <a:gd name="T21" fmla="*/ 3 h 179"/>
                <a:gd name="T22" fmla="*/ 9 w 176"/>
                <a:gd name="T23" fmla="*/ 171 h 179"/>
                <a:gd name="T24" fmla="*/ 174 w 176"/>
                <a:gd name="T25" fmla="*/ 47 h 179"/>
                <a:gd name="T26" fmla="*/ 165 w 176"/>
                <a:gd name="T27" fmla="*/ 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6" h="179">
                  <a:moveTo>
                    <a:pt x="1" y="179"/>
                  </a:moveTo>
                  <a:cubicBezTo>
                    <a:pt x="1" y="179"/>
                    <a:pt x="1" y="179"/>
                    <a:pt x="1" y="178"/>
                  </a:cubicBezTo>
                  <a:cubicBezTo>
                    <a:pt x="0" y="178"/>
                    <a:pt x="0" y="177"/>
                    <a:pt x="1" y="177"/>
                  </a:cubicBezTo>
                  <a:cubicBezTo>
                    <a:pt x="164" y="0"/>
                    <a:pt x="164" y="0"/>
                    <a:pt x="164" y="0"/>
                  </a:cubicBezTo>
                  <a:cubicBezTo>
                    <a:pt x="165" y="0"/>
                    <a:pt x="165" y="0"/>
                    <a:pt x="165" y="0"/>
                  </a:cubicBezTo>
                  <a:cubicBezTo>
                    <a:pt x="166" y="0"/>
                    <a:pt x="166" y="0"/>
                    <a:pt x="166" y="1"/>
                  </a:cubicBezTo>
                  <a:cubicBezTo>
                    <a:pt x="176" y="47"/>
                    <a:pt x="176" y="47"/>
                    <a:pt x="176" y="47"/>
                  </a:cubicBezTo>
                  <a:cubicBezTo>
                    <a:pt x="176" y="48"/>
                    <a:pt x="176" y="48"/>
                    <a:pt x="175" y="48"/>
                  </a:cubicBezTo>
                  <a:cubicBezTo>
                    <a:pt x="2" y="179"/>
                    <a:pt x="2" y="179"/>
                    <a:pt x="2" y="179"/>
                  </a:cubicBezTo>
                  <a:cubicBezTo>
                    <a:pt x="2" y="179"/>
                    <a:pt x="1" y="179"/>
                    <a:pt x="1" y="179"/>
                  </a:cubicBezTo>
                  <a:close/>
                  <a:moveTo>
                    <a:pt x="165" y="3"/>
                  </a:moveTo>
                  <a:cubicBezTo>
                    <a:pt x="9" y="171"/>
                    <a:pt x="9" y="171"/>
                    <a:pt x="9" y="171"/>
                  </a:cubicBezTo>
                  <a:cubicBezTo>
                    <a:pt x="174" y="47"/>
                    <a:pt x="174" y="47"/>
                    <a:pt x="174" y="47"/>
                  </a:cubicBezTo>
                  <a:lnTo>
                    <a:pt x="165" y="3"/>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3" name="Freeform 64"/>
            <p:cNvSpPr>
              <a:spLocks noEditPoints="1"/>
            </p:cNvSpPr>
            <p:nvPr/>
          </p:nvSpPr>
          <p:spPr bwMode="auto">
            <a:xfrm>
              <a:off x="5097" y="2779"/>
              <a:ext cx="700" cy="328"/>
            </a:xfrm>
            <a:custGeom>
              <a:avLst/>
              <a:gdLst>
                <a:gd name="T0" fmla="*/ 1 w 285"/>
                <a:gd name="T1" fmla="*/ 133 h 133"/>
                <a:gd name="T2" fmla="*/ 0 w 285"/>
                <a:gd name="T3" fmla="*/ 132 h 133"/>
                <a:gd name="T4" fmla="*/ 1 w 285"/>
                <a:gd name="T5" fmla="*/ 131 h 133"/>
                <a:gd name="T6" fmla="*/ 174 w 285"/>
                <a:gd name="T7" fmla="*/ 1 h 133"/>
                <a:gd name="T8" fmla="*/ 175 w 285"/>
                <a:gd name="T9" fmla="*/ 1 h 133"/>
                <a:gd name="T10" fmla="*/ 285 w 285"/>
                <a:gd name="T11" fmla="*/ 83 h 133"/>
                <a:gd name="T12" fmla="*/ 285 w 285"/>
                <a:gd name="T13" fmla="*/ 84 h 133"/>
                <a:gd name="T14" fmla="*/ 284 w 285"/>
                <a:gd name="T15" fmla="*/ 85 h 133"/>
                <a:gd name="T16" fmla="*/ 1 w 285"/>
                <a:gd name="T17" fmla="*/ 133 h 133"/>
                <a:gd name="T18" fmla="*/ 1 w 285"/>
                <a:gd name="T19" fmla="*/ 133 h 133"/>
                <a:gd name="T20" fmla="*/ 175 w 285"/>
                <a:gd name="T21" fmla="*/ 3 h 133"/>
                <a:gd name="T22" fmla="*/ 5 w 285"/>
                <a:gd name="T23" fmla="*/ 130 h 133"/>
                <a:gd name="T24" fmla="*/ 282 w 285"/>
                <a:gd name="T25" fmla="*/ 83 h 133"/>
                <a:gd name="T26" fmla="*/ 175 w 285"/>
                <a:gd name="T27" fmla="*/ 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 h="133">
                  <a:moveTo>
                    <a:pt x="1" y="133"/>
                  </a:moveTo>
                  <a:cubicBezTo>
                    <a:pt x="1" y="133"/>
                    <a:pt x="0" y="132"/>
                    <a:pt x="0" y="132"/>
                  </a:cubicBezTo>
                  <a:cubicBezTo>
                    <a:pt x="0" y="132"/>
                    <a:pt x="0" y="131"/>
                    <a:pt x="1" y="131"/>
                  </a:cubicBezTo>
                  <a:cubicBezTo>
                    <a:pt x="174" y="1"/>
                    <a:pt x="174" y="1"/>
                    <a:pt x="174" y="1"/>
                  </a:cubicBezTo>
                  <a:cubicBezTo>
                    <a:pt x="174" y="0"/>
                    <a:pt x="175" y="0"/>
                    <a:pt x="175" y="1"/>
                  </a:cubicBezTo>
                  <a:cubicBezTo>
                    <a:pt x="285" y="83"/>
                    <a:pt x="285" y="83"/>
                    <a:pt x="285" y="83"/>
                  </a:cubicBezTo>
                  <a:cubicBezTo>
                    <a:pt x="285" y="83"/>
                    <a:pt x="285" y="84"/>
                    <a:pt x="285" y="84"/>
                  </a:cubicBezTo>
                  <a:cubicBezTo>
                    <a:pt x="285" y="84"/>
                    <a:pt x="285" y="85"/>
                    <a:pt x="284" y="85"/>
                  </a:cubicBezTo>
                  <a:cubicBezTo>
                    <a:pt x="1" y="133"/>
                    <a:pt x="1" y="133"/>
                    <a:pt x="1" y="133"/>
                  </a:cubicBezTo>
                  <a:cubicBezTo>
                    <a:pt x="1" y="133"/>
                    <a:pt x="1" y="133"/>
                    <a:pt x="1" y="133"/>
                  </a:cubicBezTo>
                  <a:close/>
                  <a:moveTo>
                    <a:pt x="175" y="3"/>
                  </a:moveTo>
                  <a:cubicBezTo>
                    <a:pt x="5" y="130"/>
                    <a:pt x="5" y="130"/>
                    <a:pt x="5" y="130"/>
                  </a:cubicBezTo>
                  <a:cubicBezTo>
                    <a:pt x="282" y="83"/>
                    <a:pt x="282" y="83"/>
                    <a:pt x="282" y="83"/>
                  </a:cubicBezTo>
                  <a:lnTo>
                    <a:pt x="175" y="3"/>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4" name="Freeform 65"/>
            <p:cNvSpPr>
              <a:spLocks noEditPoints="1"/>
            </p:cNvSpPr>
            <p:nvPr/>
          </p:nvSpPr>
          <p:spPr bwMode="auto">
            <a:xfrm>
              <a:off x="5097" y="2984"/>
              <a:ext cx="700" cy="734"/>
            </a:xfrm>
            <a:custGeom>
              <a:avLst/>
              <a:gdLst>
                <a:gd name="T0" fmla="*/ 268 w 285"/>
                <a:gd name="T1" fmla="*/ 298 h 298"/>
                <a:gd name="T2" fmla="*/ 267 w 285"/>
                <a:gd name="T3" fmla="*/ 297 h 298"/>
                <a:gd name="T4" fmla="*/ 1 w 285"/>
                <a:gd name="T5" fmla="*/ 49 h 298"/>
                <a:gd name="T6" fmla="*/ 0 w 285"/>
                <a:gd name="T7" fmla="*/ 49 h 298"/>
                <a:gd name="T8" fmla="*/ 1 w 285"/>
                <a:gd name="T9" fmla="*/ 48 h 298"/>
                <a:gd name="T10" fmla="*/ 284 w 285"/>
                <a:gd name="T11" fmla="*/ 0 h 298"/>
                <a:gd name="T12" fmla="*/ 285 w 285"/>
                <a:gd name="T13" fmla="*/ 0 h 298"/>
                <a:gd name="T14" fmla="*/ 285 w 285"/>
                <a:gd name="T15" fmla="*/ 1 h 298"/>
                <a:gd name="T16" fmla="*/ 269 w 285"/>
                <a:gd name="T17" fmla="*/ 297 h 298"/>
                <a:gd name="T18" fmla="*/ 268 w 285"/>
                <a:gd name="T19" fmla="*/ 298 h 298"/>
                <a:gd name="T20" fmla="*/ 268 w 285"/>
                <a:gd name="T21" fmla="*/ 298 h 298"/>
                <a:gd name="T22" fmla="*/ 3 w 285"/>
                <a:gd name="T23" fmla="*/ 49 h 298"/>
                <a:gd name="T24" fmla="*/ 267 w 285"/>
                <a:gd name="T25" fmla="*/ 295 h 298"/>
                <a:gd name="T26" fmla="*/ 283 w 285"/>
                <a:gd name="T27" fmla="*/ 2 h 298"/>
                <a:gd name="T28" fmla="*/ 3 w 285"/>
                <a:gd name="T29" fmla="*/ 4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5" h="298">
                  <a:moveTo>
                    <a:pt x="268" y="298"/>
                  </a:moveTo>
                  <a:cubicBezTo>
                    <a:pt x="268" y="298"/>
                    <a:pt x="267" y="298"/>
                    <a:pt x="267" y="297"/>
                  </a:cubicBezTo>
                  <a:cubicBezTo>
                    <a:pt x="1" y="49"/>
                    <a:pt x="1" y="49"/>
                    <a:pt x="1" y="49"/>
                  </a:cubicBezTo>
                  <a:cubicBezTo>
                    <a:pt x="0" y="49"/>
                    <a:pt x="0" y="49"/>
                    <a:pt x="0" y="49"/>
                  </a:cubicBezTo>
                  <a:cubicBezTo>
                    <a:pt x="0" y="48"/>
                    <a:pt x="1" y="48"/>
                    <a:pt x="1" y="48"/>
                  </a:cubicBezTo>
                  <a:cubicBezTo>
                    <a:pt x="284" y="0"/>
                    <a:pt x="284" y="0"/>
                    <a:pt x="284" y="0"/>
                  </a:cubicBezTo>
                  <a:cubicBezTo>
                    <a:pt x="284" y="0"/>
                    <a:pt x="285" y="0"/>
                    <a:pt x="285" y="0"/>
                  </a:cubicBezTo>
                  <a:cubicBezTo>
                    <a:pt x="285" y="0"/>
                    <a:pt x="285" y="1"/>
                    <a:pt x="285" y="1"/>
                  </a:cubicBezTo>
                  <a:cubicBezTo>
                    <a:pt x="269" y="297"/>
                    <a:pt x="269" y="297"/>
                    <a:pt x="269" y="297"/>
                  </a:cubicBezTo>
                  <a:cubicBezTo>
                    <a:pt x="269" y="297"/>
                    <a:pt x="269" y="297"/>
                    <a:pt x="268" y="298"/>
                  </a:cubicBezTo>
                  <a:cubicBezTo>
                    <a:pt x="268" y="298"/>
                    <a:pt x="268" y="298"/>
                    <a:pt x="268" y="298"/>
                  </a:cubicBezTo>
                  <a:close/>
                  <a:moveTo>
                    <a:pt x="3" y="49"/>
                  </a:moveTo>
                  <a:cubicBezTo>
                    <a:pt x="267" y="295"/>
                    <a:pt x="267" y="295"/>
                    <a:pt x="267" y="295"/>
                  </a:cubicBezTo>
                  <a:cubicBezTo>
                    <a:pt x="283" y="2"/>
                    <a:pt x="283" y="2"/>
                    <a:pt x="283" y="2"/>
                  </a:cubicBezTo>
                  <a:lnTo>
                    <a:pt x="3" y="49"/>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5" name="Freeform 66"/>
            <p:cNvSpPr/>
            <p:nvPr/>
          </p:nvSpPr>
          <p:spPr bwMode="auto">
            <a:xfrm>
              <a:off x="7061" y="2005"/>
              <a:ext cx="807" cy="989"/>
            </a:xfrm>
            <a:custGeom>
              <a:avLst/>
              <a:gdLst>
                <a:gd name="T0" fmla="*/ 327 w 328"/>
                <a:gd name="T1" fmla="*/ 194 h 401"/>
                <a:gd name="T2" fmla="*/ 3 w 328"/>
                <a:gd name="T3" fmla="*/ 398 h 401"/>
                <a:gd name="T4" fmla="*/ 107 w 328"/>
                <a:gd name="T5" fmla="*/ 2 h 401"/>
                <a:gd name="T6" fmla="*/ 328 w 328"/>
                <a:gd name="T7" fmla="*/ 95 h 401"/>
                <a:gd name="T8" fmla="*/ 328 w 328"/>
                <a:gd name="T9" fmla="*/ 93 h 401"/>
                <a:gd name="T10" fmla="*/ 107 w 328"/>
                <a:gd name="T11" fmla="*/ 0 h 401"/>
                <a:gd name="T12" fmla="*/ 106 w 328"/>
                <a:gd name="T13" fmla="*/ 0 h 401"/>
                <a:gd name="T14" fmla="*/ 106 w 328"/>
                <a:gd name="T15" fmla="*/ 1 h 401"/>
                <a:gd name="T16" fmla="*/ 0 w 328"/>
                <a:gd name="T17" fmla="*/ 400 h 401"/>
                <a:gd name="T18" fmla="*/ 1 w 328"/>
                <a:gd name="T19" fmla="*/ 401 h 401"/>
                <a:gd name="T20" fmla="*/ 1 w 328"/>
                <a:gd name="T21" fmla="*/ 401 h 401"/>
                <a:gd name="T22" fmla="*/ 2 w 328"/>
                <a:gd name="T23" fmla="*/ 401 h 401"/>
                <a:gd name="T24" fmla="*/ 327 w 328"/>
                <a:gd name="T25" fmla="*/ 196 h 401"/>
                <a:gd name="T26" fmla="*/ 327 w 328"/>
                <a:gd name="T27" fmla="*/ 19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8" h="401">
                  <a:moveTo>
                    <a:pt x="327" y="194"/>
                  </a:moveTo>
                  <a:cubicBezTo>
                    <a:pt x="3" y="398"/>
                    <a:pt x="3" y="398"/>
                    <a:pt x="3" y="398"/>
                  </a:cubicBezTo>
                  <a:cubicBezTo>
                    <a:pt x="107" y="2"/>
                    <a:pt x="107" y="2"/>
                    <a:pt x="107" y="2"/>
                  </a:cubicBezTo>
                  <a:cubicBezTo>
                    <a:pt x="328" y="95"/>
                    <a:pt x="328" y="95"/>
                    <a:pt x="328" y="95"/>
                  </a:cubicBezTo>
                  <a:cubicBezTo>
                    <a:pt x="328" y="93"/>
                    <a:pt x="328" y="93"/>
                    <a:pt x="328" y="93"/>
                  </a:cubicBezTo>
                  <a:cubicBezTo>
                    <a:pt x="107" y="0"/>
                    <a:pt x="107" y="0"/>
                    <a:pt x="107" y="0"/>
                  </a:cubicBezTo>
                  <a:cubicBezTo>
                    <a:pt x="107" y="0"/>
                    <a:pt x="107" y="0"/>
                    <a:pt x="106" y="0"/>
                  </a:cubicBezTo>
                  <a:cubicBezTo>
                    <a:pt x="106" y="0"/>
                    <a:pt x="106" y="0"/>
                    <a:pt x="106" y="1"/>
                  </a:cubicBezTo>
                  <a:cubicBezTo>
                    <a:pt x="0" y="400"/>
                    <a:pt x="0" y="400"/>
                    <a:pt x="0" y="400"/>
                  </a:cubicBezTo>
                  <a:cubicBezTo>
                    <a:pt x="0" y="401"/>
                    <a:pt x="0" y="401"/>
                    <a:pt x="1" y="401"/>
                  </a:cubicBezTo>
                  <a:cubicBezTo>
                    <a:pt x="1" y="401"/>
                    <a:pt x="1" y="401"/>
                    <a:pt x="1" y="401"/>
                  </a:cubicBezTo>
                  <a:cubicBezTo>
                    <a:pt x="1" y="401"/>
                    <a:pt x="1" y="401"/>
                    <a:pt x="2" y="401"/>
                  </a:cubicBezTo>
                  <a:cubicBezTo>
                    <a:pt x="327" y="196"/>
                    <a:pt x="327" y="196"/>
                    <a:pt x="327" y="196"/>
                  </a:cubicBezTo>
                  <a:lnTo>
                    <a:pt x="327" y="194"/>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6" name="Freeform 67"/>
            <p:cNvSpPr/>
            <p:nvPr/>
          </p:nvSpPr>
          <p:spPr bwMode="auto">
            <a:xfrm>
              <a:off x="7061" y="2483"/>
              <a:ext cx="804" cy="511"/>
            </a:xfrm>
            <a:custGeom>
              <a:avLst/>
              <a:gdLst>
                <a:gd name="T0" fmla="*/ 326 w 327"/>
                <a:gd name="T1" fmla="*/ 171 h 207"/>
                <a:gd name="T2" fmla="*/ 5 w 327"/>
                <a:gd name="T3" fmla="*/ 205 h 207"/>
                <a:gd name="T4" fmla="*/ 327 w 327"/>
                <a:gd name="T5" fmla="*/ 2 h 207"/>
                <a:gd name="T6" fmla="*/ 327 w 327"/>
                <a:gd name="T7" fmla="*/ 0 h 207"/>
                <a:gd name="T8" fmla="*/ 1 w 327"/>
                <a:gd name="T9" fmla="*/ 206 h 207"/>
                <a:gd name="T10" fmla="*/ 0 w 327"/>
                <a:gd name="T11" fmla="*/ 207 h 207"/>
                <a:gd name="T12" fmla="*/ 1 w 327"/>
                <a:gd name="T13" fmla="*/ 207 h 207"/>
                <a:gd name="T14" fmla="*/ 1 w 327"/>
                <a:gd name="T15" fmla="*/ 207 h 207"/>
                <a:gd name="T16" fmla="*/ 326 w 327"/>
                <a:gd name="T17" fmla="*/ 173 h 207"/>
                <a:gd name="T18" fmla="*/ 326 w 327"/>
                <a:gd name="T19" fmla="*/ 17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7" h="207">
                  <a:moveTo>
                    <a:pt x="326" y="171"/>
                  </a:moveTo>
                  <a:cubicBezTo>
                    <a:pt x="5" y="205"/>
                    <a:pt x="5" y="205"/>
                    <a:pt x="5" y="205"/>
                  </a:cubicBezTo>
                  <a:cubicBezTo>
                    <a:pt x="327" y="2"/>
                    <a:pt x="327" y="2"/>
                    <a:pt x="327" y="2"/>
                  </a:cubicBezTo>
                  <a:cubicBezTo>
                    <a:pt x="327" y="0"/>
                    <a:pt x="327" y="0"/>
                    <a:pt x="327" y="0"/>
                  </a:cubicBezTo>
                  <a:cubicBezTo>
                    <a:pt x="1" y="206"/>
                    <a:pt x="1" y="206"/>
                    <a:pt x="1" y="206"/>
                  </a:cubicBezTo>
                  <a:cubicBezTo>
                    <a:pt x="0" y="206"/>
                    <a:pt x="0" y="206"/>
                    <a:pt x="0" y="207"/>
                  </a:cubicBezTo>
                  <a:cubicBezTo>
                    <a:pt x="0" y="207"/>
                    <a:pt x="1" y="207"/>
                    <a:pt x="1" y="207"/>
                  </a:cubicBezTo>
                  <a:cubicBezTo>
                    <a:pt x="1" y="207"/>
                    <a:pt x="1" y="207"/>
                    <a:pt x="1" y="207"/>
                  </a:cubicBezTo>
                  <a:cubicBezTo>
                    <a:pt x="326" y="173"/>
                    <a:pt x="326" y="173"/>
                    <a:pt x="326" y="173"/>
                  </a:cubicBezTo>
                  <a:lnTo>
                    <a:pt x="326" y="171"/>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7" name="Freeform 68"/>
            <p:cNvSpPr/>
            <p:nvPr/>
          </p:nvSpPr>
          <p:spPr bwMode="auto">
            <a:xfrm>
              <a:off x="7322" y="2005"/>
              <a:ext cx="546" cy="234"/>
            </a:xfrm>
            <a:custGeom>
              <a:avLst/>
              <a:gdLst>
                <a:gd name="T0" fmla="*/ 222 w 222"/>
                <a:gd name="T1" fmla="*/ 93 h 95"/>
                <a:gd name="T2" fmla="*/ 6 w 222"/>
                <a:gd name="T3" fmla="*/ 2 h 95"/>
                <a:gd name="T4" fmla="*/ 222 w 222"/>
                <a:gd name="T5" fmla="*/ 15 h 95"/>
                <a:gd name="T6" fmla="*/ 222 w 222"/>
                <a:gd name="T7" fmla="*/ 13 h 95"/>
                <a:gd name="T8" fmla="*/ 1 w 222"/>
                <a:gd name="T9" fmla="*/ 0 h 95"/>
                <a:gd name="T10" fmla="*/ 0 w 222"/>
                <a:gd name="T11" fmla="*/ 1 h 95"/>
                <a:gd name="T12" fmla="*/ 0 w 222"/>
                <a:gd name="T13" fmla="*/ 2 h 95"/>
                <a:gd name="T14" fmla="*/ 222 w 222"/>
                <a:gd name="T15" fmla="*/ 95 h 95"/>
                <a:gd name="T16" fmla="*/ 222 w 222"/>
                <a:gd name="T17" fmla="*/ 9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2" h="95">
                  <a:moveTo>
                    <a:pt x="222" y="93"/>
                  </a:moveTo>
                  <a:cubicBezTo>
                    <a:pt x="6" y="2"/>
                    <a:pt x="6" y="2"/>
                    <a:pt x="6" y="2"/>
                  </a:cubicBezTo>
                  <a:cubicBezTo>
                    <a:pt x="222" y="15"/>
                    <a:pt x="222" y="15"/>
                    <a:pt x="222" y="15"/>
                  </a:cubicBezTo>
                  <a:cubicBezTo>
                    <a:pt x="222" y="13"/>
                    <a:pt x="222" y="13"/>
                    <a:pt x="222" y="13"/>
                  </a:cubicBezTo>
                  <a:cubicBezTo>
                    <a:pt x="1" y="0"/>
                    <a:pt x="1" y="0"/>
                    <a:pt x="1" y="0"/>
                  </a:cubicBezTo>
                  <a:cubicBezTo>
                    <a:pt x="0" y="0"/>
                    <a:pt x="0" y="0"/>
                    <a:pt x="0" y="1"/>
                  </a:cubicBezTo>
                  <a:cubicBezTo>
                    <a:pt x="0" y="1"/>
                    <a:pt x="0" y="2"/>
                    <a:pt x="0" y="2"/>
                  </a:cubicBezTo>
                  <a:cubicBezTo>
                    <a:pt x="222" y="95"/>
                    <a:pt x="222" y="95"/>
                    <a:pt x="222" y="95"/>
                  </a:cubicBezTo>
                  <a:lnTo>
                    <a:pt x="222" y="93"/>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8" name="Freeform 69"/>
            <p:cNvSpPr>
              <a:spLocks noEditPoints="1"/>
            </p:cNvSpPr>
            <p:nvPr/>
          </p:nvSpPr>
          <p:spPr bwMode="auto">
            <a:xfrm>
              <a:off x="4170" y="3346"/>
              <a:ext cx="804" cy="328"/>
            </a:xfrm>
            <a:custGeom>
              <a:avLst/>
              <a:gdLst>
                <a:gd name="T0" fmla="*/ 1 w 327"/>
                <a:gd name="T1" fmla="*/ 133 h 133"/>
                <a:gd name="T2" fmla="*/ 0 w 327"/>
                <a:gd name="T3" fmla="*/ 133 h 133"/>
                <a:gd name="T4" fmla="*/ 0 w 327"/>
                <a:gd name="T5" fmla="*/ 132 h 133"/>
                <a:gd name="T6" fmla="*/ 109 w 327"/>
                <a:gd name="T7" fmla="*/ 1 h 133"/>
                <a:gd name="T8" fmla="*/ 110 w 327"/>
                <a:gd name="T9" fmla="*/ 1 h 133"/>
                <a:gd name="T10" fmla="*/ 326 w 327"/>
                <a:gd name="T11" fmla="*/ 0 h 133"/>
                <a:gd name="T12" fmla="*/ 326 w 327"/>
                <a:gd name="T13" fmla="*/ 0 h 133"/>
                <a:gd name="T14" fmla="*/ 327 w 327"/>
                <a:gd name="T15" fmla="*/ 1 h 133"/>
                <a:gd name="T16" fmla="*/ 326 w 327"/>
                <a:gd name="T17" fmla="*/ 2 h 133"/>
                <a:gd name="T18" fmla="*/ 1 w 327"/>
                <a:gd name="T19" fmla="*/ 133 h 133"/>
                <a:gd name="T20" fmla="*/ 1 w 327"/>
                <a:gd name="T21" fmla="*/ 133 h 133"/>
                <a:gd name="T22" fmla="*/ 110 w 327"/>
                <a:gd name="T23" fmla="*/ 3 h 133"/>
                <a:gd name="T24" fmla="*/ 4 w 327"/>
                <a:gd name="T25" fmla="*/ 130 h 133"/>
                <a:gd name="T26" fmla="*/ 321 w 327"/>
                <a:gd name="T27" fmla="*/ 2 h 133"/>
                <a:gd name="T28" fmla="*/ 110 w 327"/>
                <a:gd name="T29" fmla="*/ 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7" h="133">
                  <a:moveTo>
                    <a:pt x="1" y="133"/>
                  </a:moveTo>
                  <a:cubicBezTo>
                    <a:pt x="0" y="133"/>
                    <a:pt x="0" y="133"/>
                    <a:pt x="0" y="133"/>
                  </a:cubicBezTo>
                  <a:cubicBezTo>
                    <a:pt x="0" y="133"/>
                    <a:pt x="0" y="132"/>
                    <a:pt x="0" y="132"/>
                  </a:cubicBezTo>
                  <a:cubicBezTo>
                    <a:pt x="109" y="1"/>
                    <a:pt x="109" y="1"/>
                    <a:pt x="109" y="1"/>
                  </a:cubicBezTo>
                  <a:cubicBezTo>
                    <a:pt x="109" y="1"/>
                    <a:pt x="110" y="1"/>
                    <a:pt x="110" y="1"/>
                  </a:cubicBezTo>
                  <a:cubicBezTo>
                    <a:pt x="326" y="0"/>
                    <a:pt x="326" y="0"/>
                    <a:pt x="326" y="0"/>
                  </a:cubicBezTo>
                  <a:cubicBezTo>
                    <a:pt x="326" y="0"/>
                    <a:pt x="326" y="0"/>
                    <a:pt x="326" y="0"/>
                  </a:cubicBezTo>
                  <a:cubicBezTo>
                    <a:pt x="326" y="0"/>
                    <a:pt x="327" y="0"/>
                    <a:pt x="327" y="1"/>
                  </a:cubicBezTo>
                  <a:cubicBezTo>
                    <a:pt x="327" y="1"/>
                    <a:pt x="327" y="2"/>
                    <a:pt x="326" y="2"/>
                  </a:cubicBezTo>
                  <a:cubicBezTo>
                    <a:pt x="1" y="133"/>
                    <a:pt x="1" y="133"/>
                    <a:pt x="1" y="133"/>
                  </a:cubicBezTo>
                  <a:cubicBezTo>
                    <a:pt x="1" y="133"/>
                    <a:pt x="1" y="133"/>
                    <a:pt x="1" y="133"/>
                  </a:cubicBezTo>
                  <a:close/>
                  <a:moveTo>
                    <a:pt x="110" y="3"/>
                  </a:moveTo>
                  <a:cubicBezTo>
                    <a:pt x="4" y="130"/>
                    <a:pt x="4" y="130"/>
                    <a:pt x="4" y="130"/>
                  </a:cubicBezTo>
                  <a:cubicBezTo>
                    <a:pt x="321" y="2"/>
                    <a:pt x="321" y="2"/>
                    <a:pt x="321" y="2"/>
                  </a:cubicBezTo>
                  <a:lnTo>
                    <a:pt x="110" y="3"/>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9" name="Freeform 70"/>
            <p:cNvSpPr>
              <a:spLocks noEditPoints="1"/>
            </p:cNvSpPr>
            <p:nvPr/>
          </p:nvSpPr>
          <p:spPr bwMode="auto">
            <a:xfrm>
              <a:off x="4170" y="3346"/>
              <a:ext cx="804" cy="856"/>
            </a:xfrm>
            <a:custGeom>
              <a:avLst/>
              <a:gdLst>
                <a:gd name="T0" fmla="*/ 264 w 327"/>
                <a:gd name="T1" fmla="*/ 347 h 347"/>
                <a:gd name="T2" fmla="*/ 263 w 327"/>
                <a:gd name="T3" fmla="*/ 347 h 347"/>
                <a:gd name="T4" fmla="*/ 0 w 327"/>
                <a:gd name="T5" fmla="*/ 133 h 347"/>
                <a:gd name="T6" fmla="*/ 0 w 327"/>
                <a:gd name="T7" fmla="*/ 132 h 347"/>
                <a:gd name="T8" fmla="*/ 0 w 327"/>
                <a:gd name="T9" fmla="*/ 132 h 347"/>
                <a:gd name="T10" fmla="*/ 326 w 327"/>
                <a:gd name="T11" fmla="*/ 0 h 347"/>
                <a:gd name="T12" fmla="*/ 326 w 327"/>
                <a:gd name="T13" fmla="*/ 0 h 347"/>
                <a:gd name="T14" fmla="*/ 327 w 327"/>
                <a:gd name="T15" fmla="*/ 1 h 347"/>
                <a:gd name="T16" fmla="*/ 265 w 327"/>
                <a:gd name="T17" fmla="*/ 346 h 347"/>
                <a:gd name="T18" fmla="*/ 264 w 327"/>
                <a:gd name="T19" fmla="*/ 347 h 347"/>
                <a:gd name="T20" fmla="*/ 264 w 327"/>
                <a:gd name="T21" fmla="*/ 347 h 347"/>
                <a:gd name="T22" fmla="*/ 2 w 327"/>
                <a:gd name="T23" fmla="*/ 133 h 347"/>
                <a:gd name="T24" fmla="*/ 263 w 327"/>
                <a:gd name="T25" fmla="*/ 344 h 347"/>
                <a:gd name="T26" fmla="*/ 325 w 327"/>
                <a:gd name="T27" fmla="*/ 3 h 347"/>
                <a:gd name="T28" fmla="*/ 2 w 327"/>
                <a:gd name="T29" fmla="*/ 133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7" h="347">
                  <a:moveTo>
                    <a:pt x="264" y="347"/>
                  </a:moveTo>
                  <a:cubicBezTo>
                    <a:pt x="263" y="347"/>
                    <a:pt x="263" y="347"/>
                    <a:pt x="263" y="347"/>
                  </a:cubicBezTo>
                  <a:cubicBezTo>
                    <a:pt x="0" y="133"/>
                    <a:pt x="0" y="133"/>
                    <a:pt x="0" y="133"/>
                  </a:cubicBezTo>
                  <a:cubicBezTo>
                    <a:pt x="0" y="133"/>
                    <a:pt x="0" y="133"/>
                    <a:pt x="0" y="132"/>
                  </a:cubicBezTo>
                  <a:cubicBezTo>
                    <a:pt x="0" y="132"/>
                    <a:pt x="0" y="132"/>
                    <a:pt x="0" y="132"/>
                  </a:cubicBezTo>
                  <a:cubicBezTo>
                    <a:pt x="326" y="0"/>
                    <a:pt x="326" y="0"/>
                    <a:pt x="326" y="0"/>
                  </a:cubicBezTo>
                  <a:cubicBezTo>
                    <a:pt x="326" y="0"/>
                    <a:pt x="326" y="0"/>
                    <a:pt x="326" y="0"/>
                  </a:cubicBezTo>
                  <a:cubicBezTo>
                    <a:pt x="327" y="1"/>
                    <a:pt x="327" y="1"/>
                    <a:pt x="327" y="1"/>
                  </a:cubicBezTo>
                  <a:cubicBezTo>
                    <a:pt x="265" y="346"/>
                    <a:pt x="265" y="346"/>
                    <a:pt x="265" y="346"/>
                  </a:cubicBezTo>
                  <a:cubicBezTo>
                    <a:pt x="264" y="346"/>
                    <a:pt x="264" y="347"/>
                    <a:pt x="264" y="347"/>
                  </a:cubicBezTo>
                  <a:cubicBezTo>
                    <a:pt x="264" y="347"/>
                    <a:pt x="264" y="347"/>
                    <a:pt x="264" y="347"/>
                  </a:cubicBezTo>
                  <a:close/>
                  <a:moveTo>
                    <a:pt x="2" y="133"/>
                  </a:moveTo>
                  <a:cubicBezTo>
                    <a:pt x="263" y="344"/>
                    <a:pt x="263" y="344"/>
                    <a:pt x="263" y="344"/>
                  </a:cubicBezTo>
                  <a:cubicBezTo>
                    <a:pt x="325" y="3"/>
                    <a:pt x="325" y="3"/>
                    <a:pt x="325" y="3"/>
                  </a:cubicBezTo>
                  <a:lnTo>
                    <a:pt x="2" y="133"/>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0" name="Freeform 71"/>
            <p:cNvSpPr>
              <a:spLocks noEditPoints="1"/>
            </p:cNvSpPr>
            <p:nvPr/>
          </p:nvSpPr>
          <p:spPr bwMode="auto">
            <a:xfrm>
              <a:off x="4438" y="3102"/>
              <a:ext cx="664" cy="252"/>
            </a:xfrm>
            <a:custGeom>
              <a:avLst/>
              <a:gdLst>
                <a:gd name="T0" fmla="*/ 1 w 270"/>
                <a:gd name="T1" fmla="*/ 102 h 102"/>
                <a:gd name="T2" fmla="*/ 0 w 270"/>
                <a:gd name="T3" fmla="*/ 101 h 102"/>
                <a:gd name="T4" fmla="*/ 1 w 270"/>
                <a:gd name="T5" fmla="*/ 100 h 102"/>
                <a:gd name="T6" fmla="*/ 269 w 270"/>
                <a:gd name="T7" fmla="*/ 0 h 102"/>
                <a:gd name="T8" fmla="*/ 270 w 270"/>
                <a:gd name="T9" fmla="*/ 0 h 102"/>
                <a:gd name="T10" fmla="*/ 270 w 270"/>
                <a:gd name="T11" fmla="*/ 1 h 102"/>
                <a:gd name="T12" fmla="*/ 218 w 270"/>
                <a:gd name="T13" fmla="*/ 100 h 102"/>
                <a:gd name="T14" fmla="*/ 217 w 270"/>
                <a:gd name="T15" fmla="*/ 101 h 102"/>
                <a:gd name="T16" fmla="*/ 1 w 270"/>
                <a:gd name="T17" fmla="*/ 102 h 102"/>
                <a:gd name="T18" fmla="*/ 1 w 270"/>
                <a:gd name="T19" fmla="*/ 102 h 102"/>
                <a:gd name="T20" fmla="*/ 267 w 270"/>
                <a:gd name="T21" fmla="*/ 3 h 102"/>
                <a:gd name="T22" fmla="*/ 6 w 270"/>
                <a:gd name="T23" fmla="*/ 100 h 102"/>
                <a:gd name="T24" fmla="*/ 216 w 270"/>
                <a:gd name="T25" fmla="*/ 99 h 102"/>
                <a:gd name="T26" fmla="*/ 267 w 270"/>
                <a:gd name="T27" fmla="*/ 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0" h="102">
                  <a:moveTo>
                    <a:pt x="1" y="102"/>
                  </a:moveTo>
                  <a:cubicBezTo>
                    <a:pt x="0" y="102"/>
                    <a:pt x="0" y="101"/>
                    <a:pt x="0" y="101"/>
                  </a:cubicBezTo>
                  <a:cubicBezTo>
                    <a:pt x="0" y="101"/>
                    <a:pt x="0" y="100"/>
                    <a:pt x="1" y="100"/>
                  </a:cubicBezTo>
                  <a:cubicBezTo>
                    <a:pt x="269" y="0"/>
                    <a:pt x="269" y="0"/>
                    <a:pt x="269" y="0"/>
                  </a:cubicBezTo>
                  <a:cubicBezTo>
                    <a:pt x="269" y="0"/>
                    <a:pt x="270" y="0"/>
                    <a:pt x="270" y="0"/>
                  </a:cubicBezTo>
                  <a:cubicBezTo>
                    <a:pt x="270" y="0"/>
                    <a:pt x="270" y="1"/>
                    <a:pt x="270" y="1"/>
                  </a:cubicBezTo>
                  <a:cubicBezTo>
                    <a:pt x="218" y="100"/>
                    <a:pt x="218" y="100"/>
                    <a:pt x="218" y="100"/>
                  </a:cubicBezTo>
                  <a:cubicBezTo>
                    <a:pt x="218" y="101"/>
                    <a:pt x="217" y="101"/>
                    <a:pt x="217" y="101"/>
                  </a:cubicBezTo>
                  <a:cubicBezTo>
                    <a:pt x="1" y="102"/>
                    <a:pt x="1" y="102"/>
                    <a:pt x="1" y="102"/>
                  </a:cubicBezTo>
                  <a:cubicBezTo>
                    <a:pt x="1" y="102"/>
                    <a:pt x="1" y="102"/>
                    <a:pt x="1" y="102"/>
                  </a:cubicBezTo>
                  <a:close/>
                  <a:moveTo>
                    <a:pt x="267" y="3"/>
                  </a:moveTo>
                  <a:cubicBezTo>
                    <a:pt x="6" y="100"/>
                    <a:pt x="6" y="100"/>
                    <a:pt x="6" y="100"/>
                  </a:cubicBezTo>
                  <a:cubicBezTo>
                    <a:pt x="216" y="99"/>
                    <a:pt x="216" y="99"/>
                    <a:pt x="216" y="99"/>
                  </a:cubicBezTo>
                  <a:lnTo>
                    <a:pt x="267" y="3"/>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1" name="Freeform 72"/>
            <p:cNvSpPr>
              <a:spLocks noEditPoints="1"/>
            </p:cNvSpPr>
            <p:nvPr/>
          </p:nvSpPr>
          <p:spPr bwMode="auto">
            <a:xfrm>
              <a:off x="4816" y="3346"/>
              <a:ext cx="942" cy="856"/>
            </a:xfrm>
            <a:custGeom>
              <a:avLst/>
              <a:gdLst>
                <a:gd name="T0" fmla="*/ 1 w 383"/>
                <a:gd name="T1" fmla="*/ 347 h 347"/>
                <a:gd name="T2" fmla="*/ 0 w 383"/>
                <a:gd name="T3" fmla="*/ 347 h 347"/>
                <a:gd name="T4" fmla="*/ 0 w 383"/>
                <a:gd name="T5" fmla="*/ 346 h 347"/>
                <a:gd name="T6" fmla="*/ 62 w 383"/>
                <a:gd name="T7" fmla="*/ 1 h 347"/>
                <a:gd name="T8" fmla="*/ 62 w 383"/>
                <a:gd name="T9" fmla="*/ 0 h 347"/>
                <a:gd name="T10" fmla="*/ 63 w 383"/>
                <a:gd name="T11" fmla="*/ 0 h 347"/>
                <a:gd name="T12" fmla="*/ 382 w 383"/>
                <a:gd name="T13" fmla="*/ 149 h 347"/>
                <a:gd name="T14" fmla="*/ 383 w 383"/>
                <a:gd name="T15" fmla="*/ 150 h 347"/>
                <a:gd name="T16" fmla="*/ 382 w 383"/>
                <a:gd name="T17" fmla="*/ 151 h 347"/>
                <a:gd name="T18" fmla="*/ 1 w 383"/>
                <a:gd name="T19" fmla="*/ 347 h 347"/>
                <a:gd name="T20" fmla="*/ 1 w 383"/>
                <a:gd name="T21" fmla="*/ 347 h 347"/>
                <a:gd name="T22" fmla="*/ 64 w 383"/>
                <a:gd name="T23" fmla="*/ 2 h 347"/>
                <a:gd name="T24" fmla="*/ 2 w 383"/>
                <a:gd name="T25" fmla="*/ 344 h 347"/>
                <a:gd name="T26" fmla="*/ 380 w 383"/>
                <a:gd name="T27" fmla="*/ 150 h 347"/>
                <a:gd name="T28" fmla="*/ 64 w 383"/>
                <a:gd name="T29" fmla="*/ 2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3" h="347">
                  <a:moveTo>
                    <a:pt x="1" y="347"/>
                  </a:moveTo>
                  <a:cubicBezTo>
                    <a:pt x="0" y="347"/>
                    <a:pt x="0" y="347"/>
                    <a:pt x="0" y="347"/>
                  </a:cubicBezTo>
                  <a:cubicBezTo>
                    <a:pt x="0" y="346"/>
                    <a:pt x="0" y="346"/>
                    <a:pt x="0" y="346"/>
                  </a:cubicBezTo>
                  <a:cubicBezTo>
                    <a:pt x="62" y="1"/>
                    <a:pt x="62" y="1"/>
                    <a:pt x="62" y="1"/>
                  </a:cubicBezTo>
                  <a:cubicBezTo>
                    <a:pt x="62" y="1"/>
                    <a:pt x="62" y="0"/>
                    <a:pt x="62" y="0"/>
                  </a:cubicBezTo>
                  <a:cubicBezTo>
                    <a:pt x="63" y="0"/>
                    <a:pt x="63" y="0"/>
                    <a:pt x="63" y="0"/>
                  </a:cubicBezTo>
                  <a:cubicBezTo>
                    <a:pt x="382" y="149"/>
                    <a:pt x="382" y="149"/>
                    <a:pt x="382" y="149"/>
                  </a:cubicBezTo>
                  <a:cubicBezTo>
                    <a:pt x="383" y="149"/>
                    <a:pt x="383" y="149"/>
                    <a:pt x="383" y="150"/>
                  </a:cubicBezTo>
                  <a:cubicBezTo>
                    <a:pt x="383" y="150"/>
                    <a:pt x="383" y="150"/>
                    <a:pt x="382" y="151"/>
                  </a:cubicBezTo>
                  <a:cubicBezTo>
                    <a:pt x="1" y="347"/>
                    <a:pt x="1" y="347"/>
                    <a:pt x="1" y="347"/>
                  </a:cubicBezTo>
                  <a:cubicBezTo>
                    <a:pt x="1" y="347"/>
                    <a:pt x="1" y="347"/>
                    <a:pt x="1" y="347"/>
                  </a:cubicBezTo>
                  <a:close/>
                  <a:moveTo>
                    <a:pt x="64" y="2"/>
                  </a:moveTo>
                  <a:cubicBezTo>
                    <a:pt x="2" y="344"/>
                    <a:pt x="2" y="344"/>
                    <a:pt x="2" y="344"/>
                  </a:cubicBezTo>
                  <a:cubicBezTo>
                    <a:pt x="380" y="150"/>
                    <a:pt x="380" y="150"/>
                    <a:pt x="380" y="150"/>
                  </a:cubicBezTo>
                  <a:lnTo>
                    <a:pt x="64" y="2"/>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6" name="Freeform 73"/>
            <p:cNvSpPr>
              <a:spLocks noEditPoints="1"/>
            </p:cNvSpPr>
            <p:nvPr/>
          </p:nvSpPr>
          <p:spPr bwMode="auto">
            <a:xfrm>
              <a:off x="4969" y="3102"/>
              <a:ext cx="789" cy="616"/>
            </a:xfrm>
            <a:custGeom>
              <a:avLst/>
              <a:gdLst>
                <a:gd name="T0" fmla="*/ 320 w 321"/>
                <a:gd name="T1" fmla="*/ 250 h 250"/>
                <a:gd name="T2" fmla="*/ 319 w 321"/>
                <a:gd name="T3" fmla="*/ 250 h 250"/>
                <a:gd name="T4" fmla="*/ 0 w 321"/>
                <a:gd name="T5" fmla="*/ 101 h 250"/>
                <a:gd name="T6" fmla="*/ 0 w 321"/>
                <a:gd name="T7" fmla="*/ 100 h 250"/>
                <a:gd name="T8" fmla="*/ 0 w 321"/>
                <a:gd name="T9" fmla="*/ 100 h 250"/>
                <a:gd name="T10" fmla="*/ 52 w 321"/>
                <a:gd name="T11" fmla="*/ 0 h 250"/>
                <a:gd name="T12" fmla="*/ 53 w 321"/>
                <a:gd name="T13" fmla="*/ 0 h 250"/>
                <a:gd name="T14" fmla="*/ 54 w 321"/>
                <a:gd name="T15" fmla="*/ 0 h 250"/>
                <a:gd name="T16" fmla="*/ 320 w 321"/>
                <a:gd name="T17" fmla="*/ 248 h 250"/>
                <a:gd name="T18" fmla="*/ 321 w 321"/>
                <a:gd name="T19" fmla="*/ 249 h 250"/>
                <a:gd name="T20" fmla="*/ 320 w 321"/>
                <a:gd name="T21" fmla="*/ 250 h 250"/>
                <a:gd name="T22" fmla="*/ 2 w 321"/>
                <a:gd name="T23" fmla="*/ 100 h 250"/>
                <a:gd name="T24" fmla="*/ 315 w 321"/>
                <a:gd name="T25" fmla="*/ 245 h 250"/>
                <a:gd name="T26" fmla="*/ 53 w 321"/>
                <a:gd name="T27" fmla="*/ 2 h 250"/>
                <a:gd name="T28" fmla="*/ 2 w 321"/>
                <a:gd name="T29" fmla="*/ 10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1" h="250">
                  <a:moveTo>
                    <a:pt x="320" y="250"/>
                  </a:moveTo>
                  <a:cubicBezTo>
                    <a:pt x="320" y="250"/>
                    <a:pt x="320" y="250"/>
                    <a:pt x="319" y="250"/>
                  </a:cubicBezTo>
                  <a:cubicBezTo>
                    <a:pt x="0" y="101"/>
                    <a:pt x="0" y="101"/>
                    <a:pt x="0" y="101"/>
                  </a:cubicBezTo>
                  <a:cubicBezTo>
                    <a:pt x="0" y="101"/>
                    <a:pt x="0" y="101"/>
                    <a:pt x="0" y="100"/>
                  </a:cubicBezTo>
                  <a:cubicBezTo>
                    <a:pt x="0" y="100"/>
                    <a:pt x="0" y="100"/>
                    <a:pt x="0" y="100"/>
                  </a:cubicBezTo>
                  <a:cubicBezTo>
                    <a:pt x="52" y="0"/>
                    <a:pt x="52" y="0"/>
                    <a:pt x="52" y="0"/>
                  </a:cubicBezTo>
                  <a:cubicBezTo>
                    <a:pt x="53" y="0"/>
                    <a:pt x="53" y="0"/>
                    <a:pt x="53" y="0"/>
                  </a:cubicBezTo>
                  <a:cubicBezTo>
                    <a:pt x="53" y="0"/>
                    <a:pt x="54" y="0"/>
                    <a:pt x="54" y="0"/>
                  </a:cubicBezTo>
                  <a:cubicBezTo>
                    <a:pt x="320" y="248"/>
                    <a:pt x="320" y="248"/>
                    <a:pt x="320" y="248"/>
                  </a:cubicBezTo>
                  <a:cubicBezTo>
                    <a:pt x="321" y="248"/>
                    <a:pt x="321" y="249"/>
                    <a:pt x="321" y="249"/>
                  </a:cubicBezTo>
                  <a:cubicBezTo>
                    <a:pt x="320" y="249"/>
                    <a:pt x="320" y="250"/>
                    <a:pt x="320" y="250"/>
                  </a:cubicBezTo>
                  <a:close/>
                  <a:moveTo>
                    <a:pt x="2" y="100"/>
                  </a:moveTo>
                  <a:cubicBezTo>
                    <a:pt x="315" y="245"/>
                    <a:pt x="315" y="245"/>
                    <a:pt x="315" y="245"/>
                  </a:cubicBezTo>
                  <a:cubicBezTo>
                    <a:pt x="53" y="2"/>
                    <a:pt x="53" y="2"/>
                    <a:pt x="53" y="2"/>
                  </a:cubicBezTo>
                  <a:lnTo>
                    <a:pt x="2" y="100"/>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7" name="Freeform 74"/>
            <p:cNvSpPr/>
            <p:nvPr/>
          </p:nvSpPr>
          <p:spPr bwMode="auto">
            <a:xfrm>
              <a:off x="7582" y="3122"/>
              <a:ext cx="281" cy="269"/>
            </a:xfrm>
            <a:custGeom>
              <a:avLst/>
              <a:gdLst>
                <a:gd name="T0" fmla="*/ 113 w 114"/>
                <a:gd name="T1" fmla="*/ 107 h 109"/>
                <a:gd name="T2" fmla="*/ 3 w 114"/>
                <a:gd name="T3" fmla="*/ 66 h 109"/>
                <a:gd name="T4" fmla="*/ 114 w 114"/>
                <a:gd name="T5" fmla="*/ 2 h 109"/>
                <a:gd name="T6" fmla="*/ 114 w 114"/>
                <a:gd name="T7" fmla="*/ 0 h 109"/>
                <a:gd name="T8" fmla="*/ 0 w 114"/>
                <a:gd name="T9" fmla="*/ 65 h 109"/>
                <a:gd name="T10" fmla="*/ 0 w 114"/>
                <a:gd name="T11" fmla="*/ 66 h 109"/>
                <a:gd name="T12" fmla="*/ 1 w 114"/>
                <a:gd name="T13" fmla="*/ 67 h 109"/>
                <a:gd name="T14" fmla="*/ 113 w 114"/>
                <a:gd name="T15" fmla="*/ 109 h 109"/>
                <a:gd name="T16" fmla="*/ 113 w 114"/>
                <a:gd name="T17" fmla="*/ 107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109">
                  <a:moveTo>
                    <a:pt x="113" y="107"/>
                  </a:moveTo>
                  <a:cubicBezTo>
                    <a:pt x="3" y="66"/>
                    <a:pt x="3" y="66"/>
                    <a:pt x="3" y="66"/>
                  </a:cubicBezTo>
                  <a:cubicBezTo>
                    <a:pt x="114" y="2"/>
                    <a:pt x="114" y="2"/>
                    <a:pt x="114" y="2"/>
                  </a:cubicBezTo>
                  <a:cubicBezTo>
                    <a:pt x="114" y="0"/>
                    <a:pt x="114" y="0"/>
                    <a:pt x="114" y="0"/>
                  </a:cubicBezTo>
                  <a:cubicBezTo>
                    <a:pt x="0" y="65"/>
                    <a:pt x="0" y="65"/>
                    <a:pt x="0" y="65"/>
                  </a:cubicBezTo>
                  <a:cubicBezTo>
                    <a:pt x="0" y="65"/>
                    <a:pt x="0" y="66"/>
                    <a:pt x="0" y="66"/>
                  </a:cubicBezTo>
                  <a:cubicBezTo>
                    <a:pt x="0" y="66"/>
                    <a:pt x="0" y="67"/>
                    <a:pt x="1" y="67"/>
                  </a:cubicBezTo>
                  <a:cubicBezTo>
                    <a:pt x="113" y="109"/>
                    <a:pt x="113" y="109"/>
                    <a:pt x="113" y="109"/>
                  </a:cubicBezTo>
                  <a:lnTo>
                    <a:pt x="113" y="107"/>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8" name="Freeform 75"/>
            <p:cNvSpPr/>
            <p:nvPr/>
          </p:nvSpPr>
          <p:spPr bwMode="auto">
            <a:xfrm>
              <a:off x="5438" y="1194"/>
              <a:ext cx="539" cy="362"/>
            </a:xfrm>
            <a:custGeom>
              <a:avLst/>
              <a:gdLst>
                <a:gd name="T0" fmla="*/ 1 w 219"/>
                <a:gd name="T1" fmla="*/ 147 h 147"/>
                <a:gd name="T2" fmla="*/ 0 w 219"/>
                <a:gd name="T3" fmla="*/ 147 h 147"/>
                <a:gd name="T4" fmla="*/ 1 w 219"/>
                <a:gd name="T5" fmla="*/ 146 h 147"/>
                <a:gd name="T6" fmla="*/ 217 w 219"/>
                <a:gd name="T7" fmla="*/ 1 h 147"/>
                <a:gd name="T8" fmla="*/ 219 w 219"/>
                <a:gd name="T9" fmla="*/ 1 h 147"/>
                <a:gd name="T10" fmla="*/ 218 w 219"/>
                <a:gd name="T11" fmla="*/ 2 h 147"/>
                <a:gd name="T12" fmla="*/ 2 w 219"/>
                <a:gd name="T13" fmla="*/ 147 h 147"/>
                <a:gd name="T14" fmla="*/ 1 w 219"/>
                <a:gd name="T15" fmla="*/ 147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9" h="147">
                  <a:moveTo>
                    <a:pt x="1" y="147"/>
                  </a:moveTo>
                  <a:cubicBezTo>
                    <a:pt x="1" y="147"/>
                    <a:pt x="1" y="147"/>
                    <a:pt x="0" y="147"/>
                  </a:cubicBezTo>
                  <a:cubicBezTo>
                    <a:pt x="0" y="147"/>
                    <a:pt x="0" y="146"/>
                    <a:pt x="1" y="146"/>
                  </a:cubicBezTo>
                  <a:cubicBezTo>
                    <a:pt x="217" y="1"/>
                    <a:pt x="217" y="1"/>
                    <a:pt x="217" y="1"/>
                  </a:cubicBezTo>
                  <a:cubicBezTo>
                    <a:pt x="218" y="0"/>
                    <a:pt x="218" y="1"/>
                    <a:pt x="219" y="1"/>
                  </a:cubicBezTo>
                  <a:cubicBezTo>
                    <a:pt x="219" y="1"/>
                    <a:pt x="219" y="2"/>
                    <a:pt x="218" y="2"/>
                  </a:cubicBezTo>
                  <a:cubicBezTo>
                    <a:pt x="2" y="147"/>
                    <a:pt x="2" y="147"/>
                    <a:pt x="2" y="147"/>
                  </a:cubicBezTo>
                  <a:cubicBezTo>
                    <a:pt x="2" y="147"/>
                    <a:pt x="1" y="147"/>
                    <a:pt x="1" y="147"/>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9" name="Freeform 76"/>
            <p:cNvSpPr>
              <a:spLocks noEditPoints="1"/>
            </p:cNvSpPr>
            <p:nvPr/>
          </p:nvSpPr>
          <p:spPr bwMode="auto">
            <a:xfrm>
              <a:off x="5438" y="1196"/>
              <a:ext cx="539" cy="523"/>
            </a:xfrm>
            <a:custGeom>
              <a:avLst/>
              <a:gdLst>
                <a:gd name="T0" fmla="*/ 218 w 219"/>
                <a:gd name="T1" fmla="*/ 212 h 212"/>
                <a:gd name="T2" fmla="*/ 218 w 219"/>
                <a:gd name="T3" fmla="*/ 212 h 212"/>
                <a:gd name="T4" fmla="*/ 1 w 219"/>
                <a:gd name="T5" fmla="*/ 146 h 212"/>
                <a:gd name="T6" fmla="*/ 0 w 219"/>
                <a:gd name="T7" fmla="*/ 146 h 212"/>
                <a:gd name="T8" fmla="*/ 1 w 219"/>
                <a:gd name="T9" fmla="*/ 145 h 212"/>
                <a:gd name="T10" fmla="*/ 217 w 219"/>
                <a:gd name="T11" fmla="*/ 0 h 212"/>
                <a:gd name="T12" fmla="*/ 218 w 219"/>
                <a:gd name="T13" fmla="*/ 0 h 212"/>
                <a:gd name="T14" fmla="*/ 219 w 219"/>
                <a:gd name="T15" fmla="*/ 1 h 212"/>
                <a:gd name="T16" fmla="*/ 219 w 219"/>
                <a:gd name="T17" fmla="*/ 211 h 212"/>
                <a:gd name="T18" fmla="*/ 219 w 219"/>
                <a:gd name="T19" fmla="*/ 212 h 212"/>
                <a:gd name="T20" fmla="*/ 218 w 219"/>
                <a:gd name="T21" fmla="*/ 212 h 212"/>
                <a:gd name="T22" fmla="*/ 3 w 219"/>
                <a:gd name="T23" fmla="*/ 145 h 212"/>
                <a:gd name="T24" fmla="*/ 217 w 219"/>
                <a:gd name="T25" fmla="*/ 210 h 212"/>
                <a:gd name="T26" fmla="*/ 217 w 219"/>
                <a:gd name="T27" fmla="*/ 2 h 212"/>
                <a:gd name="T28" fmla="*/ 3 w 219"/>
                <a:gd name="T29" fmla="*/ 145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9" h="212">
                  <a:moveTo>
                    <a:pt x="218" y="212"/>
                  </a:moveTo>
                  <a:cubicBezTo>
                    <a:pt x="218" y="212"/>
                    <a:pt x="218" y="212"/>
                    <a:pt x="218" y="212"/>
                  </a:cubicBezTo>
                  <a:cubicBezTo>
                    <a:pt x="1" y="146"/>
                    <a:pt x="1" y="146"/>
                    <a:pt x="1" y="146"/>
                  </a:cubicBezTo>
                  <a:cubicBezTo>
                    <a:pt x="1" y="146"/>
                    <a:pt x="0" y="146"/>
                    <a:pt x="0" y="146"/>
                  </a:cubicBezTo>
                  <a:cubicBezTo>
                    <a:pt x="0" y="145"/>
                    <a:pt x="0" y="145"/>
                    <a:pt x="1" y="145"/>
                  </a:cubicBezTo>
                  <a:cubicBezTo>
                    <a:pt x="217" y="0"/>
                    <a:pt x="217" y="0"/>
                    <a:pt x="217" y="0"/>
                  </a:cubicBezTo>
                  <a:cubicBezTo>
                    <a:pt x="218" y="0"/>
                    <a:pt x="218" y="0"/>
                    <a:pt x="218" y="0"/>
                  </a:cubicBezTo>
                  <a:cubicBezTo>
                    <a:pt x="219" y="0"/>
                    <a:pt x="219" y="0"/>
                    <a:pt x="219" y="1"/>
                  </a:cubicBezTo>
                  <a:cubicBezTo>
                    <a:pt x="219" y="211"/>
                    <a:pt x="219" y="211"/>
                    <a:pt x="219" y="211"/>
                  </a:cubicBezTo>
                  <a:cubicBezTo>
                    <a:pt x="219" y="211"/>
                    <a:pt x="219" y="211"/>
                    <a:pt x="219" y="212"/>
                  </a:cubicBezTo>
                  <a:cubicBezTo>
                    <a:pt x="219" y="212"/>
                    <a:pt x="218" y="212"/>
                    <a:pt x="218" y="212"/>
                  </a:cubicBezTo>
                  <a:close/>
                  <a:moveTo>
                    <a:pt x="3" y="145"/>
                  </a:moveTo>
                  <a:cubicBezTo>
                    <a:pt x="217" y="210"/>
                    <a:pt x="217" y="210"/>
                    <a:pt x="217" y="210"/>
                  </a:cubicBezTo>
                  <a:cubicBezTo>
                    <a:pt x="217" y="2"/>
                    <a:pt x="217" y="2"/>
                    <a:pt x="217" y="2"/>
                  </a:cubicBezTo>
                  <a:lnTo>
                    <a:pt x="3" y="145"/>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2" name="Freeform 77"/>
            <p:cNvSpPr>
              <a:spLocks noEditPoints="1"/>
            </p:cNvSpPr>
            <p:nvPr/>
          </p:nvSpPr>
          <p:spPr bwMode="auto">
            <a:xfrm>
              <a:off x="5972" y="1196"/>
              <a:ext cx="534" cy="523"/>
            </a:xfrm>
            <a:custGeom>
              <a:avLst/>
              <a:gdLst>
                <a:gd name="T0" fmla="*/ 1 w 217"/>
                <a:gd name="T1" fmla="*/ 212 h 212"/>
                <a:gd name="T2" fmla="*/ 1 w 217"/>
                <a:gd name="T3" fmla="*/ 212 h 212"/>
                <a:gd name="T4" fmla="*/ 0 w 217"/>
                <a:gd name="T5" fmla="*/ 211 h 212"/>
                <a:gd name="T6" fmla="*/ 0 w 217"/>
                <a:gd name="T7" fmla="*/ 1 h 212"/>
                <a:gd name="T8" fmla="*/ 0 w 217"/>
                <a:gd name="T9" fmla="*/ 0 h 212"/>
                <a:gd name="T10" fmla="*/ 1 w 217"/>
                <a:gd name="T11" fmla="*/ 0 h 212"/>
                <a:gd name="T12" fmla="*/ 217 w 217"/>
                <a:gd name="T13" fmla="*/ 113 h 212"/>
                <a:gd name="T14" fmla="*/ 217 w 217"/>
                <a:gd name="T15" fmla="*/ 114 h 212"/>
                <a:gd name="T16" fmla="*/ 217 w 217"/>
                <a:gd name="T17" fmla="*/ 115 h 212"/>
                <a:gd name="T18" fmla="*/ 2 w 217"/>
                <a:gd name="T19" fmla="*/ 212 h 212"/>
                <a:gd name="T20" fmla="*/ 1 w 217"/>
                <a:gd name="T21" fmla="*/ 212 h 212"/>
                <a:gd name="T22" fmla="*/ 2 w 217"/>
                <a:gd name="T23" fmla="*/ 2 h 212"/>
                <a:gd name="T24" fmla="*/ 2 w 217"/>
                <a:gd name="T25" fmla="*/ 209 h 212"/>
                <a:gd name="T26" fmla="*/ 214 w 217"/>
                <a:gd name="T27" fmla="*/ 114 h 212"/>
                <a:gd name="T28" fmla="*/ 2 w 217"/>
                <a:gd name="T29" fmla="*/ 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7" h="212">
                  <a:moveTo>
                    <a:pt x="1" y="212"/>
                  </a:moveTo>
                  <a:cubicBezTo>
                    <a:pt x="1" y="212"/>
                    <a:pt x="1" y="212"/>
                    <a:pt x="1" y="212"/>
                  </a:cubicBezTo>
                  <a:cubicBezTo>
                    <a:pt x="0" y="211"/>
                    <a:pt x="0" y="211"/>
                    <a:pt x="0" y="211"/>
                  </a:cubicBezTo>
                  <a:cubicBezTo>
                    <a:pt x="0" y="1"/>
                    <a:pt x="0" y="1"/>
                    <a:pt x="0" y="1"/>
                  </a:cubicBezTo>
                  <a:cubicBezTo>
                    <a:pt x="0" y="0"/>
                    <a:pt x="0" y="0"/>
                    <a:pt x="0" y="0"/>
                  </a:cubicBezTo>
                  <a:cubicBezTo>
                    <a:pt x="1" y="0"/>
                    <a:pt x="1" y="0"/>
                    <a:pt x="1" y="0"/>
                  </a:cubicBezTo>
                  <a:cubicBezTo>
                    <a:pt x="217" y="113"/>
                    <a:pt x="217" y="113"/>
                    <a:pt x="217" y="113"/>
                  </a:cubicBezTo>
                  <a:cubicBezTo>
                    <a:pt x="217" y="114"/>
                    <a:pt x="217" y="114"/>
                    <a:pt x="217" y="114"/>
                  </a:cubicBezTo>
                  <a:cubicBezTo>
                    <a:pt x="217" y="115"/>
                    <a:pt x="217" y="115"/>
                    <a:pt x="217" y="115"/>
                  </a:cubicBezTo>
                  <a:cubicBezTo>
                    <a:pt x="2" y="212"/>
                    <a:pt x="2" y="212"/>
                    <a:pt x="2" y="212"/>
                  </a:cubicBezTo>
                  <a:cubicBezTo>
                    <a:pt x="1" y="212"/>
                    <a:pt x="1" y="212"/>
                    <a:pt x="1" y="212"/>
                  </a:cubicBezTo>
                  <a:close/>
                  <a:moveTo>
                    <a:pt x="2" y="2"/>
                  </a:moveTo>
                  <a:cubicBezTo>
                    <a:pt x="2" y="209"/>
                    <a:pt x="2" y="209"/>
                    <a:pt x="2" y="209"/>
                  </a:cubicBezTo>
                  <a:cubicBezTo>
                    <a:pt x="214" y="114"/>
                    <a:pt x="214" y="114"/>
                    <a:pt x="214" y="114"/>
                  </a:cubicBezTo>
                  <a:lnTo>
                    <a:pt x="2" y="2"/>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3" name="Freeform 78"/>
            <p:cNvSpPr>
              <a:spLocks noEditPoints="1"/>
            </p:cNvSpPr>
            <p:nvPr/>
          </p:nvSpPr>
          <p:spPr bwMode="auto">
            <a:xfrm>
              <a:off x="5972" y="424"/>
              <a:ext cx="534" cy="1056"/>
            </a:xfrm>
            <a:custGeom>
              <a:avLst/>
              <a:gdLst>
                <a:gd name="T0" fmla="*/ 216 w 217"/>
                <a:gd name="T1" fmla="*/ 428 h 428"/>
                <a:gd name="T2" fmla="*/ 216 w 217"/>
                <a:gd name="T3" fmla="*/ 428 h 428"/>
                <a:gd name="T4" fmla="*/ 1 w 217"/>
                <a:gd name="T5" fmla="*/ 314 h 428"/>
                <a:gd name="T6" fmla="*/ 0 w 217"/>
                <a:gd name="T7" fmla="*/ 313 h 428"/>
                <a:gd name="T8" fmla="*/ 113 w 217"/>
                <a:gd name="T9" fmla="*/ 0 h 428"/>
                <a:gd name="T10" fmla="*/ 114 w 217"/>
                <a:gd name="T11" fmla="*/ 0 h 428"/>
                <a:gd name="T12" fmla="*/ 115 w 217"/>
                <a:gd name="T13" fmla="*/ 0 h 428"/>
                <a:gd name="T14" fmla="*/ 217 w 217"/>
                <a:gd name="T15" fmla="*/ 427 h 428"/>
                <a:gd name="T16" fmla="*/ 217 w 217"/>
                <a:gd name="T17" fmla="*/ 428 h 428"/>
                <a:gd name="T18" fmla="*/ 216 w 217"/>
                <a:gd name="T19" fmla="*/ 428 h 428"/>
                <a:gd name="T20" fmla="*/ 2 w 217"/>
                <a:gd name="T21" fmla="*/ 313 h 428"/>
                <a:gd name="T22" fmla="*/ 215 w 217"/>
                <a:gd name="T23" fmla="*/ 425 h 428"/>
                <a:gd name="T24" fmla="*/ 113 w 217"/>
                <a:gd name="T25" fmla="*/ 4 h 428"/>
                <a:gd name="T26" fmla="*/ 2 w 217"/>
                <a:gd name="T27" fmla="*/ 313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7" h="428">
                  <a:moveTo>
                    <a:pt x="216" y="428"/>
                  </a:moveTo>
                  <a:cubicBezTo>
                    <a:pt x="216" y="428"/>
                    <a:pt x="216" y="428"/>
                    <a:pt x="216" y="428"/>
                  </a:cubicBezTo>
                  <a:cubicBezTo>
                    <a:pt x="1" y="314"/>
                    <a:pt x="1" y="314"/>
                    <a:pt x="1" y="314"/>
                  </a:cubicBezTo>
                  <a:cubicBezTo>
                    <a:pt x="0" y="314"/>
                    <a:pt x="0" y="314"/>
                    <a:pt x="0" y="313"/>
                  </a:cubicBezTo>
                  <a:cubicBezTo>
                    <a:pt x="113" y="0"/>
                    <a:pt x="113" y="0"/>
                    <a:pt x="113" y="0"/>
                  </a:cubicBezTo>
                  <a:cubicBezTo>
                    <a:pt x="113" y="0"/>
                    <a:pt x="113" y="0"/>
                    <a:pt x="114" y="0"/>
                  </a:cubicBezTo>
                  <a:cubicBezTo>
                    <a:pt x="114" y="0"/>
                    <a:pt x="114" y="0"/>
                    <a:pt x="115" y="0"/>
                  </a:cubicBezTo>
                  <a:cubicBezTo>
                    <a:pt x="217" y="427"/>
                    <a:pt x="217" y="427"/>
                    <a:pt x="217" y="427"/>
                  </a:cubicBezTo>
                  <a:cubicBezTo>
                    <a:pt x="217" y="427"/>
                    <a:pt x="217" y="428"/>
                    <a:pt x="217" y="428"/>
                  </a:cubicBezTo>
                  <a:cubicBezTo>
                    <a:pt x="217" y="428"/>
                    <a:pt x="217" y="428"/>
                    <a:pt x="216" y="428"/>
                  </a:cubicBezTo>
                  <a:close/>
                  <a:moveTo>
                    <a:pt x="2" y="313"/>
                  </a:moveTo>
                  <a:cubicBezTo>
                    <a:pt x="215" y="425"/>
                    <a:pt x="215" y="425"/>
                    <a:pt x="215" y="425"/>
                  </a:cubicBezTo>
                  <a:cubicBezTo>
                    <a:pt x="113" y="4"/>
                    <a:pt x="113" y="4"/>
                    <a:pt x="113" y="4"/>
                  </a:cubicBezTo>
                  <a:lnTo>
                    <a:pt x="2" y="313"/>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4" name="Freeform 79"/>
            <p:cNvSpPr/>
            <p:nvPr/>
          </p:nvSpPr>
          <p:spPr bwMode="auto">
            <a:xfrm>
              <a:off x="7344" y="3282"/>
              <a:ext cx="516" cy="777"/>
            </a:xfrm>
            <a:custGeom>
              <a:avLst/>
              <a:gdLst>
                <a:gd name="T0" fmla="*/ 210 w 210"/>
                <a:gd name="T1" fmla="*/ 172 h 315"/>
                <a:gd name="T2" fmla="*/ 3 w 210"/>
                <a:gd name="T3" fmla="*/ 312 h 315"/>
                <a:gd name="T4" fmla="*/ 98 w 210"/>
                <a:gd name="T5" fmla="*/ 3 h 315"/>
                <a:gd name="T6" fmla="*/ 210 w 210"/>
                <a:gd name="T7" fmla="*/ 147 h 315"/>
                <a:gd name="T8" fmla="*/ 210 w 210"/>
                <a:gd name="T9" fmla="*/ 144 h 315"/>
                <a:gd name="T10" fmla="*/ 99 w 210"/>
                <a:gd name="T11" fmla="*/ 0 h 315"/>
                <a:gd name="T12" fmla="*/ 98 w 210"/>
                <a:gd name="T13" fmla="*/ 0 h 315"/>
                <a:gd name="T14" fmla="*/ 97 w 210"/>
                <a:gd name="T15" fmla="*/ 1 h 315"/>
                <a:gd name="T16" fmla="*/ 0 w 210"/>
                <a:gd name="T17" fmla="*/ 314 h 315"/>
                <a:gd name="T18" fmla="*/ 1 w 210"/>
                <a:gd name="T19" fmla="*/ 315 h 315"/>
                <a:gd name="T20" fmla="*/ 1 w 210"/>
                <a:gd name="T21" fmla="*/ 315 h 315"/>
                <a:gd name="T22" fmla="*/ 2 w 210"/>
                <a:gd name="T23" fmla="*/ 315 h 315"/>
                <a:gd name="T24" fmla="*/ 210 w 210"/>
                <a:gd name="T25" fmla="*/ 174 h 315"/>
                <a:gd name="T26" fmla="*/ 210 w 210"/>
                <a:gd name="T27" fmla="*/ 172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0" h="315">
                  <a:moveTo>
                    <a:pt x="210" y="172"/>
                  </a:moveTo>
                  <a:cubicBezTo>
                    <a:pt x="3" y="312"/>
                    <a:pt x="3" y="312"/>
                    <a:pt x="3" y="312"/>
                  </a:cubicBezTo>
                  <a:cubicBezTo>
                    <a:pt x="98" y="3"/>
                    <a:pt x="98" y="3"/>
                    <a:pt x="98" y="3"/>
                  </a:cubicBezTo>
                  <a:cubicBezTo>
                    <a:pt x="210" y="147"/>
                    <a:pt x="210" y="147"/>
                    <a:pt x="210" y="147"/>
                  </a:cubicBezTo>
                  <a:cubicBezTo>
                    <a:pt x="210" y="144"/>
                    <a:pt x="210" y="144"/>
                    <a:pt x="210" y="144"/>
                  </a:cubicBezTo>
                  <a:cubicBezTo>
                    <a:pt x="99" y="0"/>
                    <a:pt x="99" y="0"/>
                    <a:pt x="99" y="0"/>
                  </a:cubicBezTo>
                  <a:cubicBezTo>
                    <a:pt x="98" y="0"/>
                    <a:pt x="98" y="0"/>
                    <a:pt x="98" y="0"/>
                  </a:cubicBezTo>
                  <a:cubicBezTo>
                    <a:pt x="97" y="0"/>
                    <a:pt x="97" y="0"/>
                    <a:pt x="97" y="1"/>
                  </a:cubicBezTo>
                  <a:cubicBezTo>
                    <a:pt x="0" y="314"/>
                    <a:pt x="0" y="314"/>
                    <a:pt x="0" y="314"/>
                  </a:cubicBezTo>
                  <a:cubicBezTo>
                    <a:pt x="0" y="314"/>
                    <a:pt x="0" y="314"/>
                    <a:pt x="1" y="315"/>
                  </a:cubicBezTo>
                  <a:cubicBezTo>
                    <a:pt x="1" y="315"/>
                    <a:pt x="1" y="315"/>
                    <a:pt x="1" y="315"/>
                  </a:cubicBezTo>
                  <a:cubicBezTo>
                    <a:pt x="1" y="315"/>
                    <a:pt x="2" y="315"/>
                    <a:pt x="2" y="315"/>
                  </a:cubicBezTo>
                  <a:cubicBezTo>
                    <a:pt x="210" y="174"/>
                    <a:pt x="210" y="174"/>
                    <a:pt x="210" y="174"/>
                  </a:cubicBezTo>
                  <a:lnTo>
                    <a:pt x="210" y="172"/>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5" name="Freeform 80"/>
            <p:cNvSpPr/>
            <p:nvPr/>
          </p:nvSpPr>
          <p:spPr bwMode="auto">
            <a:xfrm>
              <a:off x="7344" y="3706"/>
              <a:ext cx="516" cy="479"/>
            </a:xfrm>
            <a:custGeom>
              <a:avLst/>
              <a:gdLst>
                <a:gd name="T0" fmla="*/ 209 w 210"/>
                <a:gd name="T1" fmla="*/ 193 h 194"/>
                <a:gd name="T2" fmla="*/ 3 w 210"/>
                <a:gd name="T3" fmla="*/ 141 h 194"/>
                <a:gd name="T4" fmla="*/ 210 w 210"/>
                <a:gd name="T5" fmla="*/ 2 h 194"/>
                <a:gd name="T6" fmla="*/ 210 w 210"/>
                <a:gd name="T7" fmla="*/ 0 h 194"/>
                <a:gd name="T8" fmla="*/ 1 w 210"/>
                <a:gd name="T9" fmla="*/ 141 h 194"/>
                <a:gd name="T10" fmla="*/ 0 w 210"/>
                <a:gd name="T11" fmla="*/ 142 h 194"/>
                <a:gd name="T12" fmla="*/ 1 w 210"/>
                <a:gd name="T13" fmla="*/ 143 h 194"/>
                <a:gd name="T14" fmla="*/ 209 w 210"/>
                <a:gd name="T15" fmla="*/ 194 h 194"/>
                <a:gd name="T16" fmla="*/ 209 w 210"/>
                <a:gd name="T17" fmla="*/ 193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0" h="194">
                  <a:moveTo>
                    <a:pt x="209" y="193"/>
                  </a:moveTo>
                  <a:cubicBezTo>
                    <a:pt x="3" y="141"/>
                    <a:pt x="3" y="141"/>
                    <a:pt x="3" y="141"/>
                  </a:cubicBezTo>
                  <a:cubicBezTo>
                    <a:pt x="210" y="2"/>
                    <a:pt x="210" y="2"/>
                    <a:pt x="210" y="2"/>
                  </a:cubicBezTo>
                  <a:cubicBezTo>
                    <a:pt x="210" y="0"/>
                    <a:pt x="210" y="0"/>
                    <a:pt x="210" y="0"/>
                  </a:cubicBezTo>
                  <a:cubicBezTo>
                    <a:pt x="1" y="141"/>
                    <a:pt x="1" y="141"/>
                    <a:pt x="1" y="141"/>
                  </a:cubicBezTo>
                  <a:cubicBezTo>
                    <a:pt x="0" y="141"/>
                    <a:pt x="0" y="142"/>
                    <a:pt x="0" y="142"/>
                  </a:cubicBezTo>
                  <a:cubicBezTo>
                    <a:pt x="0" y="142"/>
                    <a:pt x="1" y="143"/>
                    <a:pt x="1" y="143"/>
                  </a:cubicBezTo>
                  <a:cubicBezTo>
                    <a:pt x="209" y="194"/>
                    <a:pt x="209" y="194"/>
                    <a:pt x="209" y="194"/>
                  </a:cubicBezTo>
                  <a:lnTo>
                    <a:pt x="209" y="193"/>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8" name="Freeform 81"/>
            <p:cNvSpPr/>
            <p:nvPr/>
          </p:nvSpPr>
          <p:spPr bwMode="auto">
            <a:xfrm>
              <a:off x="7582" y="3282"/>
              <a:ext cx="278" cy="363"/>
            </a:xfrm>
            <a:custGeom>
              <a:avLst/>
              <a:gdLst>
                <a:gd name="T0" fmla="*/ 113 w 113"/>
                <a:gd name="T1" fmla="*/ 144 h 147"/>
                <a:gd name="T2" fmla="*/ 4 w 113"/>
                <a:gd name="T3" fmla="*/ 3 h 147"/>
                <a:gd name="T4" fmla="*/ 113 w 113"/>
                <a:gd name="T5" fmla="*/ 44 h 147"/>
                <a:gd name="T6" fmla="*/ 113 w 113"/>
                <a:gd name="T7" fmla="*/ 42 h 147"/>
                <a:gd name="T8" fmla="*/ 1 w 113"/>
                <a:gd name="T9" fmla="*/ 0 h 147"/>
                <a:gd name="T10" fmla="*/ 0 w 113"/>
                <a:gd name="T11" fmla="*/ 0 h 147"/>
                <a:gd name="T12" fmla="*/ 0 w 113"/>
                <a:gd name="T13" fmla="*/ 1 h 147"/>
                <a:gd name="T14" fmla="*/ 113 w 113"/>
                <a:gd name="T15" fmla="*/ 147 h 147"/>
                <a:gd name="T16" fmla="*/ 113 w 113"/>
                <a:gd name="T17" fmla="*/ 144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147">
                  <a:moveTo>
                    <a:pt x="113" y="144"/>
                  </a:moveTo>
                  <a:cubicBezTo>
                    <a:pt x="4" y="3"/>
                    <a:pt x="4" y="3"/>
                    <a:pt x="4" y="3"/>
                  </a:cubicBezTo>
                  <a:cubicBezTo>
                    <a:pt x="113" y="44"/>
                    <a:pt x="113" y="44"/>
                    <a:pt x="113" y="44"/>
                  </a:cubicBezTo>
                  <a:cubicBezTo>
                    <a:pt x="113" y="42"/>
                    <a:pt x="113" y="42"/>
                    <a:pt x="113" y="42"/>
                  </a:cubicBezTo>
                  <a:cubicBezTo>
                    <a:pt x="1" y="0"/>
                    <a:pt x="1" y="0"/>
                    <a:pt x="1" y="0"/>
                  </a:cubicBezTo>
                  <a:cubicBezTo>
                    <a:pt x="1" y="0"/>
                    <a:pt x="0" y="0"/>
                    <a:pt x="0" y="0"/>
                  </a:cubicBezTo>
                  <a:cubicBezTo>
                    <a:pt x="0" y="1"/>
                    <a:pt x="0" y="1"/>
                    <a:pt x="0" y="1"/>
                  </a:cubicBezTo>
                  <a:cubicBezTo>
                    <a:pt x="113" y="147"/>
                    <a:pt x="113" y="147"/>
                    <a:pt x="113" y="147"/>
                  </a:cubicBezTo>
                  <a:lnTo>
                    <a:pt x="113" y="144"/>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9" name="Freeform 82"/>
            <p:cNvSpPr/>
            <p:nvPr/>
          </p:nvSpPr>
          <p:spPr bwMode="auto">
            <a:xfrm>
              <a:off x="7450" y="52"/>
              <a:ext cx="46" cy="49"/>
            </a:xfrm>
            <a:custGeom>
              <a:avLst/>
              <a:gdLst>
                <a:gd name="T0" fmla="*/ 10 w 19"/>
                <a:gd name="T1" fmla="*/ 0 h 20"/>
                <a:gd name="T2" fmla="*/ 0 w 19"/>
                <a:gd name="T3" fmla="*/ 10 h 20"/>
                <a:gd name="T4" fmla="*/ 10 w 19"/>
                <a:gd name="T5" fmla="*/ 20 h 20"/>
                <a:gd name="T6" fmla="*/ 19 w 19"/>
                <a:gd name="T7" fmla="*/ 10 h 20"/>
                <a:gd name="T8" fmla="*/ 10 w 19"/>
                <a:gd name="T9" fmla="*/ 0 h 20"/>
              </a:gdLst>
              <a:ahLst/>
              <a:cxnLst>
                <a:cxn ang="0">
                  <a:pos x="T0" y="T1"/>
                </a:cxn>
                <a:cxn ang="0">
                  <a:pos x="T2" y="T3"/>
                </a:cxn>
                <a:cxn ang="0">
                  <a:pos x="T4" y="T5"/>
                </a:cxn>
                <a:cxn ang="0">
                  <a:pos x="T6" y="T7"/>
                </a:cxn>
                <a:cxn ang="0">
                  <a:pos x="T8" y="T9"/>
                </a:cxn>
              </a:cxnLst>
              <a:rect l="0" t="0" r="r" b="b"/>
              <a:pathLst>
                <a:path w="19" h="20">
                  <a:moveTo>
                    <a:pt x="10" y="0"/>
                  </a:moveTo>
                  <a:cubicBezTo>
                    <a:pt x="4" y="0"/>
                    <a:pt x="0" y="4"/>
                    <a:pt x="0" y="10"/>
                  </a:cubicBezTo>
                  <a:cubicBezTo>
                    <a:pt x="0" y="15"/>
                    <a:pt x="4" y="20"/>
                    <a:pt x="10" y="20"/>
                  </a:cubicBezTo>
                  <a:cubicBezTo>
                    <a:pt x="15" y="20"/>
                    <a:pt x="19" y="15"/>
                    <a:pt x="19" y="10"/>
                  </a:cubicBezTo>
                  <a:cubicBezTo>
                    <a:pt x="19" y="5"/>
                    <a:pt x="15" y="0"/>
                    <a:pt x="10" y="0"/>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6" name="Freeform 83"/>
            <p:cNvSpPr>
              <a:spLocks noEditPoints="1"/>
            </p:cNvSpPr>
            <p:nvPr/>
          </p:nvSpPr>
          <p:spPr bwMode="auto">
            <a:xfrm>
              <a:off x="7440" y="42"/>
              <a:ext cx="66" cy="67"/>
            </a:xfrm>
            <a:custGeom>
              <a:avLst/>
              <a:gdLst>
                <a:gd name="T0" fmla="*/ 14 w 27"/>
                <a:gd name="T1" fmla="*/ 4 h 27"/>
                <a:gd name="T2" fmla="*/ 23 w 27"/>
                <a:gd name="T3" fmla="*/ 14 h 27"/>
                <a:gd name="T4" fmla="*/ 14 w 27"/>
                <a:gd name="T5" fmla="*/ 24 h 27"/>
                <a:gd name="T6" fmla="*/ 4 w 27"/>
                <a:gd name="T7" fmla="*/ 14 h 27"/>
                <a:gd name="T8" fmla="*/ 14 w 27"/>
                <a:gd name="T9" fmla="*/ 4 h 27"/>
                <a:gd name="T10" fmla="*/ 14 w 27"/>
                <a:gd name="T11" fmla="*/ 0 h 27"/>
                <a:gd name="T12" fmla="*/ 0 w 27"/>
                <a:gd name="T13" fmla="*/ 14 h 27"/>
                <a:gd name="T14" fmla="*/ 14 w 27"/>
                <a:gd name="T15" fmla="*/ 27 h 27"/>
                <a:gd name="T16" fmla="*/ 27 w 27"/>
                <a:gd name="T17" fmla="*/ 14 h 27"/>
                <a:gd name="T18" fmla="*/ 14 w 27"/>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7">
                  <a:moveTo>
                    <a:pt x="14" y="4"/>
                  </a:moveTo>
                  <a:cubicBezTo>
                    <a:pt x="19" y="4"/>
                    <a:pt x="23" y="9"/>
                    <a:pt x="23" y="14"/>
                  </a:cubicBezTo>
                  <a:cubicBezTo>
                    <a:pt x="23" y="19"/>
                    <a:pt x="19" y="24"/>
                    <a:pt x="14" y="24"/>
                  </a:cubicBezTo>
                  <a:cubicBezTo>
                    <a:pt x="8" y="24"/>
                    <a:pt x="4" y="19"/>
                    <a:pt x="4" y="14"/>
                  </a:cubicBezTo>
                  <a:cubicBezTo>
                    <a:pt x="4" y="8"/>
                    <a:pt x="8" y="4"/>
                    <a:pt x="14" y="4"/>
                  </a:cubicBezTo>
                  <a:moveTo>
                    <a:pt x="14" y="0"/>
                  </a:moveTo>
                  <a:cubicBezTo>
                    <a:pt x="6" y="0"/>
                    <a:pt x="0" y="6"/>
                    <a:pt x="0" y="14"/>
                  </a:cubicBezTo>
                  <a:cubicBezTo>
                    <a:pt x="0" y="21"/>
                    <a:pt x="6" y="27"/>
                    <a:pt x="14" y="27"/>
                  </a:cubicBezTo>
                  <a:cubicBezTo>
                    <a:pt x="21" y="27"/>
                    <a:pt x="27" y="21"/>
                    <a:pt x="27" y="14"/>
                  </a:cubicBezTo>
                  <a:cubicBezTo>
                    <a:pt x="27" y="7"/>
                    <a:pt x="21" y="0"/>
                    <a:pt x="14"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7" name="Oval 84"/>
            <p:cNvSpPr>
              <a:spLocks noChangeArrowheads="1"/>
            </p:cNvSpPr>
            <p:nvPr/>
          </p:nvSpPr>
          <p:spPr bwMode="auto">
            <a:xfrm>
              <a:off x="3681" y="3992"/>
              <a:ext cx="29" cy="30"/>
            </a:xfrm>
            <a:prstGeom prst="ellipse">
              <a:avLst/>
            </a:pr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2" name="Freeform 85"/>
            <p:cNvSpPr>
              <a:spLocks noEditPoints="1"/>
            </p:cNvSpPr>
            <p:nvPr/>
          </p:nvSpPr>
          <p:spPr bwMode="auto">
            <a:xfrm>
              <a:off x="3671" y="3982"/>
              <a:ext cx="49" cy="50"/>
            </a:xfrm>
            <a:custGeom>
              <a:avLst/>
              <a:gdLst>
                <a:gd name="T0" fmla="*/ 10 w 20"/>
                <a:gd name="T1" fmla="*/ 4 h 20"/>
                <a:gd name="T2" fmla="*/ 16 w 20"/>
                <a:gd name="T3" fmla="*/ 10 h 20"/>
                <a:gd name="T4" fmla="*/ 10 w 20"/>
                <a:gd name="T5" fmla="*/ 16 h 20"/>
                <a:gd name="T6" fmla="*/ 4 w 20"/>
                <a:gd name="T7" fmla="*/ 10 h 20"/>
                <a:gd name="T8" fmla="*/ 10 w 20"/>
                <a:gd name="T9" fmla="*/ 4 h 20"/>
                <a:gd name="T10" fmla="*/ 10 w 20"/>
                <a:gd name="T11" fmla="*/ 0 h 20"/>
                <a:gd name="T12" fmla="*/ 0 w 20"/>
                <a:gd name="T13" fmla="*/ 10 h 20"/>
                <a:gd name="T14" fmla="*/ 10 w 20"/>
                <a:gd name="T15" fmla="*/ 20 h 20"/>
                <a:gd name="T16" fmla="*/ 20 w 20"/>
                <a:gd name="T17" fmla="*/ 10 h 20"/>
                <a:gd name="T18" fmla="*/ 10 w 20"/>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4"/>
                  </a:moveTo>
                  <a:cubicBezTo>
                    <a:pt x="14" y="4"/>
                    <a:pt x="16" y="7"/>
                    <a:pt x="16" y="10"/>
                  </a:cubicBezTo>
                  <a:cubicBezTo>
                    <a:pt x="16" y="14"/>
                    <a:pt x="14" y="16"/>
                    <a:pt x="10" y="16"/>
                  </a:cubicBezTo>
                  <a:cubicBezTo>
                    <a:pt x="7" y="16"/>
                    <a:pt x="4" y="14"/>
                    <a:pt x="4" y="10"/>
                  </a:cubicBezTo>
                  <a:cubicBezTo>
                    <a:pt x="4" y="7"/>
                    <a:pt x="7" y="4"/>
                    <a:pt x="10" y="4"/>
                  </a:cubicBezTo>
                  <a:moveTo>
                    <a:pt x="10" y="0"/>
                  </a:moveTo>
                  <a:cubicBezTo>
                    <a:pt x="5" y="0"/>
                    <a:pt x="1" y="5"/>
                    <a:pt x="0" y="10"/>
                  </a:cubicBezTo>
                  <a:cubicBezTo>
                    <a:pt x="0" y="16"/>
                    <a:pt x="5" y="20"/>
                    <a:pt x="10" y="20"/>
                  </a:cubicBezTo>
                  <a:cubicBezTo>
                    <a:pt x="16" y="20"/>
                    <a:pt x="20" y="16"/>
                    <a:pt x="20" y="10"/>
                  </a:cubicBezTo>
                  <a:cubicBezTo>
                    <a:pt x="20" y="5"/>
                    <a:pt x="16"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3" name="Freeform 86"/>
            <p:cNvSpPr/>
            <p:nvPr/>
          </p:nvSpPr>
          <p:spPr bwMode="auto">
            <a:xfrm>
              <a:off x="3953" y="4165"/>
              <a:ext cx="42" cy="42"/>
            </a:xfrm>
            <a:custGeom>
              <a:avLst/>
              <a:gdLst>
                <a:gd name="T0" fmla="*/ 9 w 17"/>
                <a:gd name="T1" fmla="*/ 0 h 17"/>
                <a:gd name="T2" fmla="*/ 0 w 17"/>
                <a:gd name="T3" fmla="*/ 8 h 17"/>
                <a:gd name="T4" fmla="*/ 8 w 17"/>
                <a:gd name="T5" fmla="*/ 17 h 17"/>
                <a:gd name="T6" fmla="*/ 17 w 17"/>
                <a:gd name="T7" fmla="*/ 8 h 17"/>
                <a:gd name="T8" fmla="*/ 9 w 17"/>
                <a:gd name="T9" fmla="*/ 0 h 17"/>
              </a:gdLst>
              <a:ahLst/>
              <a:cxnLst>
                <a:cxn ang="0">
                  <a:pos x="T0" y="T1"/>
                </a:cxn>
                <a:cxn ang="0">
                  <a:pos x="T2" y="T3"/>
                </a:cxn>
                <a:cxn ang="0">
                  <a:pos x="T4" y="T5"/>
                </a:cxn>
                <a:cxn ang="0">
                  <a:pos x="T6" y="T7"/>
                </a:cxn>
                <a:cxn ang="0">
                  <a:pos x="T8" y="T9"/>
                </a:cxn>
              </a:cxnLst>
              <a:rect l="0" t="0" r="r" b="b"/>
              <a:pathLst>
                <a:path w="17" h="17">
                  <a:moveTo>
                    <a:pt x="9" y="0"/>
                  </a:moveTo>
                  <a:cubicBezTo>
                    <a:pt x="4" y="0"/>
                    <a:pt x="0" y="4"/>
                    <a:pt x="0" y="8"/>
                  </a:cubicBezTo>
                  <a:cubicBezTo>
                    <a:pt x="0" y="13"/>
                    <a:pt x="4" y="17"/>
                    <a:pt x="8" y="17"/>
                  </a:cubicBezTo>
                  <a:cubicBezTo>
                    <a:pt x="13" y="17"/>
                    <a:pt x="17" y="13"/>
                    <a:pt x="17" y="8"/>
                  </a:cubicBezTo>
                  <a:cubicBezTo>
                    <a:pt x="17" y="4"/>
                    <a:pt x="13" y="0"/>
                    <a:pt x="9" y="0"/>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2" name="Freeform 87"/>
            <p:cNvSpPr>
              <a:spLocks noEditPoints="1"/>
            </p:cNvSpPr>
            <p:nvPr/>
          </p:nvSpPr>
          <p:spPr bwMode="auto">
            <a:xfrm>
              <a:off x="3944" y="4155"/>
              <a:ext cx="61" cy="62"/>
            </a:xfrm>
            <a:custGeom>
              <a:avLst/>
              <a:gdLst>
                <a:gd name="T0" fmla="*/ 13 w 25"/>
                <a:gd name="T1" fmla="*/ 4 h 25"/>
                <a:gd name="T2" fmla="*/ 21 w 25"/>
                <a:gd name="T3" fmla="*/ 12 h 25"/>
                <a:gd name="T4" fmla="*/ 12 w 25"/>
                <a:gd name="T5" fmla="*/ 21 h 25"/>
                <a:gd name="T6" fmla="*/ 4 w 25"/>
                <a:gd name="T7" fmla="*/ 12 h 25"/>
                <a:gd name="T8" fmla="*/ 13 w 25"/>
                <a:gd name="T9" fmla="*/ 4 h 25"/>
                <a:gd name="T10" fmla="*/ 13 w 25"/>
                <a:gd name="T11" fmla="*/ 0 h 25"/>
                <a:gd name="T12" fmla="*/ 0 w 25"/>
                <a:gd name="T13" fmla="*/ 12 h 25"/>
                <a:gd name="T14" fmla="*/ 12 w 25"/>
                <a:gd name="T15" fmla="*/ 25 h 25"/>
                <a:gd name="T16" fmla="*/ 25 w 25"/>
                <a:gd name="T17" fmla="*/ 13 h 25"/>
                <a:gd name="T18" fmla="*/ 13 w 25"/>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5">
                  <a:moveTo>
                    <a:pt x="13" y="4"/>
                  </a:moveTo>
                  <a:cubicBezTo>
                    <a:pt x="17" y="4"/>
                    <a:pt x="21" y="8"/>
                    <a:pt x="21" y="12"/>
                  </a:cubicBezTo>
                  <a:cubicBezTo>
                    <a:pt x="21" y="17"/>
                    <a:pt x="17" y="21"/>
                    <a:pt x="12" y="21"/>
                  </a:cubicBezTo>
                  <a:cubicBezTo>
                    <a:pt x="8" y="21"/>
                    <a:pt x="4" y="17"/>
                    <a:pt x="4" y="12"/>
                  </a:cubicBezTo>
                  <a:cubicBezTo>
                    <a:pt x="4" y="8"/>
                    <a:pt x="8" y="4"/>
                    <a:pt x="13" y="4"/>
                  </a:cubicBezTo>
                  <a:moveTo>
                    <a:pt x="13" y="0"/>
                  </a:moveTo>
                  <a:cubicBezTo>
                    <a:pt x="6" y="0"/>
                    <a:pt x="0" y="6"/>
                    <a:pt x="0" y="12"/>
                  </a:cubicBezTo>
                  <a:cubicBezTo>
                    <a:pt x="0" y="19"/>
                    <a:pt x="6" y="25"/>
                    <a:pt x="12" y="25"/>
                  </a:cubicBezTo>
                  <a:cubicBezTo>
                    <a:pt x="19" y="25"/>
                    <a:pt x="25" y="19"/>
                    <a:pt x="25" y="13"/>
                  </a:cubicBezTo>
                  <a:cubicBezTo>
                    <a:pt x="25" y="6"/>
                    <a:pt x="19" y="0"/>
                    <a:pt x="13"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3" name="Oval 88"/>
            <p:cNvSpPr>
              <a:spLocks noChangeArrowheads="1"/>
            </p:cNvSpPr>
            <p:nvPr/>
          </p:nvSpPr>
          <p:spPr bwMode="auto">
            <a:xfrm>
              <a:off x="7747" y="1721"/>
              <a:ext cx="37" cy="35"/>
            </a:xfrm>
            <a:prstGeom prst="ellipse">
              <a:avLst/>
            </a:pr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4" name="Freeform 89"/>
            <p:cNvSpPr>
              <a:spLocks noEditPoints="1"/>
            </p:cNvSpPr>
            <p:nvPr/>
          </p:nvSpPr>
          <p:spPr bwMode="auto">
            <a:xfrm>
              <a:off x="7737" y="1711"/>
              <a:ext cx="54" cy="55"/>
            </a:xfrm>
            <a:custGeom>
              <a:avLst/>
              <a:gdLst>
                <a:gd name="T0" fmla="*/ 11 w 22"/>
                <a:gd name="T1" fmla="*/ 4 h 22"/>
                <a:gd name="T2" fmla="*/ 19 w 22"/>
                <a:gd name="T3" fmla="*/ 11 h 22"/>
                <a:gd name="T4" fmla="*/ 11 w 22"/>
                <a:gd name="T5" fmla="*/ 18 h 22"/>
                <a:gd name="T6" fmla="*/ 4 w 22"/>
                <a:gd name="T7" fmla="*/ 11 h 22"/>
                <a:gd name="T8" fmla="*/ 11 w 22"/>
                <a:gd name="T9" fmla="*/ 4 h 22"/>
                <a:gd name="T10" fmla="*/ 11 w 22"/>
                <a:gd name="T11" fmla="*/ 0 h 22"/>
                <a:gd name="T12" fmla="*/ 0 w 22"/>
                <a:gd name="T13" fmla="*/ 11 h 22"/>
                <a:gd name="T14" fmla="*/ 11 w 22"/>
                <a:gd name="T15" fmla="*/ 22 h 22"/>
                <a:gd name="T16" fmla="*/ 22 w 22"/>
                <a:gd name="T17" fmla="*/ 11 h 22"/>
                <a:gd name="T18" fmla="*/ 11 w 22"/>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4"/>
                  </a:moveTo>
                  <a:cubicBezTo>
                    <a:pt x="15" y="4"/>
                    <a:pt x="19" y="7"/>
                    <a:pt x="19" y="11"/>
                  </a:cubicBezTo>
                  <a:cubicBezTo>
                    <a:pt x="19" y="15"/>
                    <a:pt x="15" y="18"/>
                    <a:pt x="11" y="18"/>
                  </a:cubicBezTo>
                  <a:cubicBezTo>
                    <a:pt x="7" y="18"/>
                    <a:pt x="4" y="15"/>
                    <a:pt x="4" y="11"/>
                  </a:cubicBezTo>
                  <a:cubicBezTo>
                    <a:pt x="4" y="7"/>
                    <a:pt x="7" y="4"/>
                    <a:pt x="11" y="4"/>
                  </a:cubicBezTo>
                  <a:moveTo>
                    <a:pt x="11" y="0"/>
                  </a:moveTo>
                  <a:cubicBezTo>
                    <a:pt x="5" y="0"/>
                    <a:pt x="0" y="5"/>
                    <a:pt x="0" y="11"/>
                  </a:cubicBezTo>
                  <a:cubicBezTo>
                    <a:pt x="0" y="17"/>
                    <a:pt x="5" y="22"/>
                    <a:pt x="11" y="22"/>
                  </a:cubicBezTo>
                  <a:cubicBezTo>
                    <a:pt x="17" y="22"/>
                    <a:pt x="22" y="17"/>
                    <a:pt x="22" y="11"/>
                  </a:cubicBezTo>
                  <a:cubicBezTo>
                    <a:pt x="22" y="5"/>
                    <a:pt x="18" y="0"/>
                    <a:pt x="11"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5" name="Oval 90"/>
            <p:cNvSpPr>
              <a:spLocks noChangeArrowheads="1"/>
            </p:cNvSpPr>
            <p:nvPr/>
          </p:nvSpPr>
          <p:spPr bwMode="auto">
            <a:xfrm>
              <a:off x="6552" y="2160"/>
              <a:ext cx="62" cy="62"/>
            </a:xfrm>
            <a:prstGeom prst="ellipse">
              <a:avLst/>
            </a:prstGeom>
            <a:solidFill>
              <a:srgbClr val="276B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6" name="Freeform 91"/>
            <p:cNvSpPr>
              <a:spLocks noEditPoints="1"/>
            </p:cNvSpPr>
            <p:nvPr/>
          </p:nvSpPr>
          <p:spPr bwMode="auto">
            <a:xfrm>
              <a:off x="6542" y="2153"/>
              <a:ext cx="82" cy="79"/>
            </a:xfrm>
            <a:custGeom>
              <a:avLst/>
              <a:gdLst>
                <a:gd name="T0" fmla="*/ 16 w 33"/>
                <a:gd name="T1" fmla="*/ 3 h 32"/>
                <a:gd name="T2" fmla="*/ 29 w 33"/>
                <a:gd name="T3" fmla="*/ 16 h 32"/>
                <a:gd name="T4" fmla="*/ 16 w 33"/>
                <a:gd name="T5" fmla="*/ 28 h 32"/>
                <a:gd name="T6" fmla="*/ 4 w 33"/>
                <a:gd name="T7" fmla="*/ 16 h 32"/>
                <a:gd name="T8" fmla="*/ 16 w 33"/>
                <a:gd name="T9" fmla="*/ 3 h 32"/>
                <a:gd name="T10" fmla="*/ 16 w 33"/>
                <a:gd name="T11" fmla="*/ 0 h 32"/>
                <a:gd name="T12" fmla="*/ 0 w 33"/>
                <a:gd name="T13" fmla="*/ 16 h 32"/>
                <a:gd name="T14" fmla="*/ 16 w 33"/>
                <a:gd name="T15" fmla="*/ 32 h 32"/>
                <a:gd name="T16" fmla="*/ 32 w 33"/>
                <a:gd name="T17" fmla="*/ 16 h 32"/>
                <a:gd name="T18" fmla="*/ 16 w 33"/>
                <a:gd name="T1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2">
                  <a:moveTo>
                    <a:pt x="16" y="3"/>
                  </a:moveTo>
                  <a:cubicBezTo>
                    <a:pt x="23" y="3"/>
                    <a:pt x="29" y="9"/>
                    <a:pt x="29" y="16"/>
                  </a:cubicBezTo>
                  <a:cubicBezTo>
                    <a:pt x="29" y="23"/>
                    <a:pt x="23" y="28"/>
                    <a:pt x="16" y="28"/>
                  </a:cubicBezTo>
                  <a:cubicBezTo>
                    <a:pt x="9" y="28"/>
                    <a:pt x="4" y="23"/>
                    <a:pt x="4" y="16"/>
                  </a:cubicBezTo>
                  <a:cubicBezTo>
                    <a:pt x="4" y="9"/>
                    <a:pt x="9" y="3"/>
                    <a:pt x="16" y="3"/>
                  </a:cubicBezTo>
                  <a:moveTo>
                    <a:pt x="16" y="0"/>
                  </a:moveTo>
                  <a:cubicBezTo>
                    <a:pt x="7" y="0"/>
                    <a:pt x="0" y="7"/>
                    <a:pt x="0" y="16"/>
                  </a:cubicBezTo>
                  <a:cubicBezTo>
                    <a:pt x="0" y="25"/>
                    <a:pt x="7" y="32"/>
                    <a:pt x="16" y="32"/>
                  </a:cubicBezTo>
                  <a:cubicBezTo>
                    <a:pt x="25" y="32"/>
                    <a:pt x="32" y="25"/>
                    <a:pt x="32" y="16"/>
                  </a:cubicBezTo>
                  <a:cubicBezTo>
                    <a:pt x="33" y="7"/>
                    <a:pt x="25" y="0"/>
                    <a:pt x="16"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7" name="Freeform 92"/>
            <p:cNvSpPr/>
            <p:nvPr/>
          </p:nvSpPr>
          <p:spPr bwMode="auto">
            <a:xfrm>
              <a:off x="6973" y="1997"/>
              <a:ext cx="27" cy="25"/>
            </a:xfrm>
            <a:custGeom>
              <a:avLst/>
              <a:gdLst>
                <a:gd name="T0" fmla="*/ 11 w 11"/>
                <a:gd name="T1" fmla="*/ 5 h 10"/>
                <a:gd name="T2" fmla="*/ 6 w 11"/>
                <a:gd name="T3" fmla="*/ 0 h 10"/>
                <a:gd name="T4" fmla="*/ 0 w 11"/>
                <a:gd name="T5" fmla="*/ 5 h 10"/>
                <a:gd name="T6" fmla="*/ 6 w 11"/>
                <a:gd name="T7" fmla="*/ 10 h 10"/>
                <a:gd name="T8" fmla="*/ 11 w 11"/>
                <a:gd name="T9" fmla="*/ 5 h 10"/>
              </a:gdLst>
              <a:ahLst/>
              <a:cxnLst>
                <a:cxn ang="0">
                  <a:pos x="T0" y="T1"/>
                </a:cxn>
                <a:cxn ang="0">
                  <a:pos x="T2" y="T3"/>
                </a:cxn>
                <a:cxn ang="0">
                  <a:pos x="T4" y="T5"/>
                </a:cxn>
                <a:cxn ang="0">
                  <a:pos x="T6" y="T7"/>
                </a:cxn>
                <a:cxn ang="0">
                  <a:pos x="T8" y="T9"/>
                </a:cxn>
              </a:cxnLst>
              <a:rect l="0" t="0" r="r" b="b"/>
              <a:pathLst>
                <a:path w="11" h="10">
                  <a:moveTo>
                    <a:pt x="11" y="5"/>
                  </a:moveTo>
                  <a:cubicBezTo>
                    <a:pt x="11" y="2"/>
                    <a:pt x="9" y="0"/>
                    <a:pt x="6" y="0"/>
                  </a:cubicBezTo>
                  <a:cubicBezTo>
                    <a:pt x="3" y="0"/>
                    <a:pt x="1" y="2"/>
                    <a:pt x="0" y="5"/>
                  </a:cubicBezTo>
                  <a:cubicBezTo>
                    <a:pt x="0" y="8"/>
                    <a:pt x="3" y="10"/>
                    <a:pt x="6" y="10"/>
                  </a:cubicBezTo>
                  <a:cubicBezTo>
                    <a:pt x="9" y="10"/>
                    <a:pt x="11" y="8"/>
                    <a:pt x="11" y="5"/>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8" name="Freeform 93"/>
            <p:cNvSpPr>
              <a:spLocks noEditPoints="1"/>
            </p:cNvSpPr>
            <p:nvPr/>
          </p:nvSpPr>
          <p:spPr bwMode="auto">
            <a:xfrm>
              <a:off x="6965" y="1988"/>
              <a:ext cx="45" cy="44"/>
            </a:xfrm>
            <a:custGeom>
              <a:avLst/>
              <a:gdLst>
                <a:gd name="T0" fmla="*/ 9 w 18"/>
                <a:gd name="T1" fmla="*/ 4 h 18"/>
                <a:gd name="T2" fmla="*/ 14 w 18"/>
                <a:gd name="T3" fmla="*/ 9 h 18"/>
                <a:gd name="T4" fmla="*/ 9 w 18"/>
                <a:gd name="T5" fmla="*/ 14 h 18"/>
                <a:gd name="T6" fmla="*/ 3 w 18"/>
                <a:gd name="T7" fmla="*/ 9 h 18"/>
                <a:gd name="T8" fmla="*/ 9 w 18"/>
                <a:gd name="T9" fmla="*/ 4 h 18"/>
                <a:gd name="T10" fmla="*/ 9 w 18"/>
                <a:gd name="T11" fmla="*/ 0 h 18"/>
                <a:gd name="T12" fmla="*/ 0 w 18"/>
                <a:gd name="T13" fmla="*/ 9 h 18"/>
                <a:gd name="T14" fmla="*/ 9 w 18"/>
                <a:gd name="T15" fmla="*/ 18 h 18"/>
                <a:gd name="T16" fmla="*/ 18 w 18"/>
                <a:gd name="T17" fmla="*/ 9 h 18"/>
                <a:gd name="T18" fmla="*/ 9 w 18"/>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8">
                  <a:moveTo>
                    <a:pt x="9" y="4"/>
                  </a:moveTo>
                  <a:cubicBezTo>
                    <a:pt x="12" y="4"/>
                    <a:pt x="14" y="6"/>
                    <a:pt x="14" y="9"/>
                  </a:cubicBezTo>
                  <a:cubicBezTo>
                    <a:pt x="14" y="12"/>
                    <a:pt x="12" y="14"/>
                    <a:pt x="9" y="14"/>
                  </a:cubicBezTo>
                  <a:cubicBezTo>
                    <a:pt x="6" y="14"/>
                    <a:pt x="3" y="12"/>
                    <a:pt x="3" y="9"/>
                  </a:cubicBezTo>
                  <a:cubicBezTo>
                    <a:pt x="4" y="6"/>
                    <a:pt x="6" y="4"/>
                    <a:pt x="9" y="4"/>
                  </a:cubicBezTo>
                  <a:moveTo>
                    <a:pt x="9" y="0"/>
                  </a:moveTo>
                  <a:cubicBezTo>
                    <a:pt x="4" y="0"/>
                    <a:pt x="0" y="4"/>
                    <a:pt x="0" y="9"/>
                  </a:cubicBezTo>
                  <a:cubicBezTo>
                    <a:pt x="0" y="14"/>
                    <a:pt x="4" y="18"/>
                    <a:pt x="9" y="18"/>
                  </a:cubicBezTo>
                  <a:cubicBezTo>
                    <a:pt x="14" y="18"/>
                    <a:pt x="18" y="14"/>
                    <a:pt x="18" y="9"/>
                  </a:cubicBezTo>
                  <a:cubicBezTo>
                    <a:pt x="18" y="4"/>
                    <a:pt x="14" y="0"/>
                    <a:pt x="9" y="0"/>
                  </a:cubicBezTo>
                  <a:close/>
                </a:path>
              </a:pathLst>
            </a:custGeom>
            <a:solidFill>
              <a:srgbClr val="276B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9" name="Freeform 94"/>
            <p:cNvSpPr/>
            <p:nvPr/>
          </p:nvSpPr>
          <p:spPr bwMode="auto">
            <a:xfrm>
              <a:off x="7292" y="1657"/>
              <a:ext cx="62" cy="62"/>
            </a:xfrm>
            <a:custGeom>
              <a:avLst/>
              <a:gdLst>
                <a:gd name="T0" fmla="*/ 12 w 25"/>
                <a:gd name="T1" fmla="*/ 25 h 25"/>
                <a:gd name="T2" fmla="*/ 25 w 25"/>
                <a:gd name="T3" fmla="*/ 13 h 25"/>
                <a:gd name="T4" fmla="*/ 12 w 25"/>
                <a:gd name="T5" fmla="*/ 0 h 25"/>
                <a:gd name="T6" fmla="*/ 0 w 25"/>
                <a:gd name="T7" fmla="*/ 13 h 25"/>
                <a:gd name="T8" fmla="*/ 12 w 25"/>
                <a:gd name="T9" fmla="*/ 25 h 25"/>
              </a:gdLst>
              <a:ahLst/>
              <a:cxnLst>
                <a:cxn ang="0">
                  <a:pos x="T0" y="T1"/>
                </a:cxn>
                <a:cxn ang="0">
                  <a:pos x="T2" y="T3"/>
                </a:cxn>
                <a:cxn ang="0">
                  <a:pos x="T4" y="T5"/>
                </a:cxn>
                <a:cxn ang="0">
                  <a:pos x="T6" y="T7"/>
                </a:cxn>
                <a:cxn ang="0">
                  <a:pos x="T8" y="T9"/>
                </a:cxn>
              </a:cxnLst>
              <a:rect l="0" t="0" r="r" b="b"/>
              <a:pathLst>
                <a:path w="25" h="25">
                  <a:moveTo>
                    <a:pt x="12" y="25"/>
                  </a:moveTo>
                  <a:cubicBezTo>
                    <a:pt x="19" y="25"/>
                    <a:pt x="24" y="19"/>
                    <a:pt x="25" y="13"/>
                  </a:cubicBezTo>
                  <a:cubicBezTo>
                    <a:pt x="25" y="6"/>
                    <a:pt x="19" y="0"/>
                    <a:pt x="12" y="0"/>
                  </a:cubicBezTo>
                  <a:cubicBezTo>
                    <a:pt x="6" y="0"/>
                    <a:pt x="0" y="6"/>
                    <a:pt x="0" y="13"/>
                  </a:cubicBezTo>
                  <a:cubicBezTo>
                    <a:pt x="0" y="19"/>
                    <a:pt x="5" y="25"/>
                    <a:pt x="12" y="25"/>
                  </a:cubicBezTo>
                  <a:close/>
                </a:path>
              </a:pathLst>
            </a:custGeom>
            <a:solidFill>
              <a:srgbClr val="276B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0" name="Freeform 95"/>
            <p:cNvSpPr>
              <a:spLocks noEditPoints="1"/>
            </p:cNvSpPr>
            <p:nvPr/>
          </p:nvSpPr>
          <p:spPr bwMode="auto">
            <a:xfrm>
              <a:off x="7282" y="1650"/>
              <a:ext cx="79" cy="79"/>
            </a:xfrm>
            <a:custGeom>
              <a:avLst/>
              <a:gdLst>
                <a:gd name="T0" fmla="*/ 16 w 32"/>
                <a:gd name="T1" fmla="*/ 3 h 32"/>
                <a:gd name="T2" fmla="*/ 29 w 32"/>
                <a:gd name="T3" fmla="*/ 16 h 32"/>
                <a:gd name="T4" fmla="*/ 16 w 32"/>
                <a:gd name="T5" fmla="*/ 28 h 32"/>
                <a:gd name="T6" fmla="*/ 4 w 32"/>
                <a:gd name="T7" fmla="*/ 16 h 32"/>
                <a:gd name="T8" fmla="*/ 16 w 32"/>
                <a:gd name="T9" fmla="*/ 3 h 32"/>
                <a:gd name="T10" fmla="*/ 16 w 32"/>
                <a:gd name="T11" fmla="*/ 0 h 32"/>
                <a:gd name="T12" fmla="*/ 0 w 32"/>
                <a:gd name="T13" fmla="*/ 16 h 32"/>
                <a:gd name="T14" fmla="*/ 16 w 32"/>
                <a:gd name="T15" fmla="*/ 32 h 32"/>
                <a:gd name="T16" fmla="*/ 32 w 32"/>
                <a:gd name="T17" fmla="*/ 16 h 32"/>
                <a:gd name="T18" fmla="*/ 16 w 32"/>
                <a:gd name="T1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
                  </a:moveTo>
                  <a:cubicBezTo>
                    <a:pt x="23" y="3"/>
                    <a:pt x="29" y="9"/>
                    <a:pt x="29" y="16"/>
                  </a:cubicBezTo>
                  <a:cubicBezTo>
                    <a:pt x="28" y="22"/>
                    <a:pt x="23" y="28"/>
                    <a:pt x="16" y="28"/>
                  </a:cubicBezTo>
                  <a:cubicBezTo>
                    <a:pt x="9" y="28"/>
                    <a:pt x="4" y="22"/>
                    <a:pt x="4" y="16"/>
                  </a:cubicBezTo>
                  <a:cubicBezTo>
                    <a:pt x="4" y="9"/>
                    <a:pt x="10" y="3"/>
                    <a:pt x="16" y="3"/>
                  </a:cubicBezTo>
                  <a:moveTo>
                    <a:pt x="16" y="0"/>
                  </a:moveTo>
                  <a:cubicBezTo>
                    <a:pt x="8" y="0"/>
                    <a:pt x="0" y="7"/>
                    <a:pt x="0" y="16"/>
                  </a:cubicBezTo>
                  <a:cubicBezTo>
                    <a:pt x="0" y="24"/>
                    <a:pt x="7" y="32"/>
                    <a:pt x="16" y="32"/>
                  </a:cubicBezTo>
                  <a:cubicBezTo>
                    <a:pt x="25" y="32"/>
                    <a:pt x="32" y="25"/>
                    <a:pt x="32" y="16"/>
                  </a:cubicBezTo>
                  <a:cubicBezTo>
                    <a:pt x="32" y="7"/>
                    <a:pt x="25" y="0"/>
                    <a:pt x="16"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1" name="Oval 96"/>
            <p:cNvSpPr>
              <a:spLocks noChangeArrowheads="1"/>
            </p:cNvSpPr>
            <p:nvPr/>
          </p:nvSpPr>
          <p:spPr bwMode="auto">
            <a:xfrm>
              <a:off x="7302" y="195"/>
              <a:ext cx="37" cy="37"/>
            </a:xfrm>
            <a:prstGeom prst="ellipse">
              <a:avLst/>
            </a:pr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2" name="Freeform 97"/>
            <p:cNvSpPr>
              <a:spLocks noEditPoints="1"/>
            </p:cNvSpPr>
            <p:nvPr/>
          </p:nvSpPr>
          <p:spPr bwMode="auto">
            <a:xfrm>
              <a:off x="7292" y="185"/>
              <a:ext cx="57" cy="57"/>
            </a:xfrm>
            <a:custGeom>
              <a:avLst/>
              <a:gdLst>
                <a:gd name="T0" fmla="*/ 12 w 23"/>
                <a:gd name="T1" fmla="*/ 4 h 23"/>
                <a:gd name="T2" fmla="*/ 19 w 23"/>
                <a:gd name="T3" fmla="*/ 11 h 23"/>
                <a:gd name="T4" fmla="*/ 12 w 23"/>
                <a:gd name="T5" fmla="*/ 19 h 23"/>
                <a:gd name="T6" fmla="*/ 4 w 23"/>
                <a:gd name="T7" fmla="*/ 11 h 23"/>
                <a:gd name="T8" fmla="*/ 12 w 23"/>
                <a:gd name="T9" fmla="*/ 4 h 23"/>
                <a:gd name="T10" fmla="*/ 12 w 23"/>
                <a:gd name="T11" fmla="*/ 0 h 23"/>
                <a:gd name="T12" fmla="*/ 0 w 23"/>
                <a:gd name="T13" fmla="*/ 11 h 23"/>
                <a:gd name="T14" fmla="*/ 12 w 23"/>
                <a:gd name="T15" fmla="*/ 23 h 23"/>
                <a:gd name="T16" fmla="*/ 23 w 23"/>
                <a:gd name="T17" fmla="*/ 11 h 23"/>
                <a:gd name="T18" fmla="*/ 12 w 23"/>
                <a:gd name="T1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4"/>
                  </a:moveTo>
                  <a:cubicBezTo>
                    <a:pt x="16" y="4"/>
                    <a:pt x="19" y="7"/>
                    <a:pt x="19" y="11"/>
                  </a:cubicBezTo>
                  <a:cubicBezTo>
                    <a:pt x="19" y="16"/>
                    <a:pt x="16" y="19"/>
                    <a:pt x="12" y="19"/>
                  </a:cubicBezTo>
                  <a:cubicBezTo>
                    <a:pt x="7" y="19"/>
                    <a:pt x="4" y="16"/>
                    <a:pt x="4" y="11"/>
                  </a:cubicBezTo>
                  <a:cubicBezTo>
                    <a:pt x="4" y="7"/>
                    <a:pt x="7" y="4"/>
                    <a:pt x="12" y="4"/>
                  </a:cubicBezTo>
                  <a:moveTo>
                    <a:pt x="12" y="0"/>
                  </a:moveTo>
                  <a:cubicBezTo>
                    <a:pt x="5" y="0"/>
                    <a:pt x="0" y="5"/>
                    <a:pt x="0" y="11"/>
                  </a:cubicBezTo>
                  <a:cubicBezTo>
                    <a:pt x="0" y="18"/>
                    <a:pt x="5" y="23"/>
                    <a:pt x="12" y="23"/>
                  </a:cubicBezTo>
                  <a:cubicBezTo>
                    <a:pt x="18" y="23"/>
                    <a:pt x="23" y="18"/>
                    <a:pt x="23" y="11"/>
                  </a:cubicBezTo>
                  <a:cubicBezTo>
                    <a:pt x="23" y="5"/>
                    <a:pt x="18" y="0"/>
                    <a:pt x="12"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3" name="Freeform 98"/>
            <p:cNvSpPr/>
            <p:nvPr/>
          </p:nvSpPr>
          <p:spPr bwMode="auto">
            <a:xfrm>
              <a:off x="5925" y="2912"/>
              <a:ext cx="57" cy="54"/>
            </a:xfrm>
            <a:custGeom>
              <a:avLst/>
              <a:gdLst>
                <a:gd name="T0" fmla="*/ 11 w 23"/>
                <a:gd name="T1" fmla="*/ 0 h 22"/>
                <a:gd name="T2" fmla="*/ 0 w 23"/>
                <a:gd name="T3" fmla="*/ 11 h 22"/>
                <a:gd name="T4" fmla="*/ 11 w 23"/>
                <a:gd name="T5" fmla="*/ 22 h 22"/>
                <a:gd name="T6" fmla="*/ 22 w 23"/>
                <a:gd name="T7" fmla="*/ 11 h 22"/>
                <a:gd name="T8" fmla="*/ 11 w 23"/>
                <a:gd name="T9" fmla="*/ 0 h 22"/>
              </a:gdLst>
              <a:ahLst/>
              <a:cxnLst>
                <a:cxn ang="0">
                  <a:pos x="T0" y="T1"/>
                </a:cxn>
                <a:cxn ang="0">
                  <a:pos x="T2" y="T3"/>
                </a:cxn>
                <a:cxn ang="0">
                  <a:pos x="T4" y="T5"/>
                </a:cxn>
                <a:cxn ang="0">
                  <a:pos x="T6" y="T7"/>
                </a:cxn>
                <a:cxn ang="0">
                  <a:pos x="T8" y="T9"/>
                </a:cxn>
              </a:cxnLst>
              <a:rect l="0" t="0" r="r" b="b"/>
              <a:pathLst>
                <a:path w="23" h="22">
                  <a:moveTo>
                    <a:pt x="11" y="0"/>
                  </a:moveTo>
                  <a:cubicBezTo>
                    <a:pt x="5" y="0"/>
                    <a:pt x="0" y="5"/>
                    <a:pt x="0" y="11"/>
                  </a:cubicBezTo>
                  <a:cubicBezTo>
                    <a:pt x="0" y="17"/>
                    <a:pt x="5" y="22"/>
                    <a:pt x="11" y="22"/>
                  </a:cubicBezTo>
                  <a:cubicBezTo>
                    <a:pt x="17" y="22"/>
                    <a:pt x="22" y="17"/>
                    <a:pt x="22" y="11"/>
                  </a:cubicBezTo>
                  <a:cubicBezTo>
                    <a:pt x="23" y="5"/>
                    <a:pt x="18" y="0"/>
                    <a:pt x="11" y="0"/>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4" name="Freeform 99"/>
            <p:cNvSpPr>
              <a:spLocks noEditPoints="1"/>
            </p:cNvSpPr>
            <p:nvPr/>
          </p:nvSpPr>
          <p:spPr bwMode="auto">
            <a:xfrm>
              <a:off x="5918" y="2902"/>
              <a:ext cx="71" cy="74"/>
            </a:xfrm>
            <a:custGeom>
              <a:avLst/>
              <a:gdLst>
                <a:gd name="T0" fmla="*/ 14 w 29"/>
                <a:gd name="T1" fmla="*/ 4 h 30"/>
                <a:gd name="T2" fmla="*/ 25 w 29"/>
                <a:gd name="T3" fmla="*/ 15 h 30"/>
                <a:gd name="T4" fmla="*/ 14 w 29"/>
                <a:gd name="T5" fmla="*/ 26 h 30"/>
                <a:gd name="T6" fmla="*/ 3 w 29"/>
                <a:gd name="T7" fmla="*/ 15 h 30"/>
                <a:gd name="T8" fmla="*/ 14 w 29"/>
                <a:gd name="T9" fmla="*/ 4 h 30"/>
                <a:gd name="T10" fmla="*/ 15 w 29"/>
                <a:gd name="T11" fmla="*/ 0 h 30"/>
                <a:gd name="T12" fmla="*/ 0 w 29"/>
                <a:gd name="T13" fmla="*/ 15 h 30"/>
                <a:gd name="T14" fmla="*/ 14 w 29"/>
                <a:gd name="T15" fmla="*/ 30 h 30"/>
                <a:gd name="T16" fmla="*/ 29 w 29"/>
                <a:gd name="T17" fmla="*/ 15 h 30"/>
                <a:gd name="T18" fmla="*/ 15 w 29"/>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30">
                  <a:moveTo>
                    <a:pt x="14" y="4"/>
                  </a:moveTo>
                  <a:cubicBezTo>
                    <a:pt x="21" y="4"/>
                    <a:pt x="26" y="9"/>
                    <a:pt x="25" y="15"/>
                  </a:cubicBezTo>
                  <a:cubicBezTo>
                    <a:pt x="25" y="21"/>
                    <a:pt x="20" y="26"/>
                    <a:pt x="14" y="26"/>
                  </a:cubicBezTo>
                  <a:cubicBezTo>
                    <a:pt x="8" y="26"/>
                    <a:pt x="3" y="21"/>
                    <a:pt x="3" y="15"/>
                  </a:cubicBezTo>
                  <a:cubicBezTo>
                    <a:pt x="3" y="9"/>
                    <a:pt x="8" y="4"/>
                    <a:pt x="14" y="4"/>
                  </a:cubicBezTo>
                  <a:moveTo>
                    <a:pt x="15" y="0"/>
                  </a:moveTo>
                  <a:cubicBezTo>
                    <a:pt x="6" y="0"/>
                    <a:pt x="0" y="6"/>
                    <a:pt x="0" y="15"/>
                  </a:cubicBezTo>
                  <a:cubicBezTo>
                    <a:pt x="0" y="23"/>
                    <a:pt x="6" y="29"/>
                    <a:pt x="14" y="30"/>
                  </a:cubicBezTo>
                  <a:cubicBezTo>
                    <a:pt x="23" y="30"/>
                    <a:pt x="29" y="23"/>
                    <a:pt x="29" y="15"/>
                  </a:cubicBezTo>
                  <a:cubicBezTo>
                    <a:pt x="29" y="7"/>
                    <a:pt x="23" y="0"/>
                    <a:pt x="15" y="0"/>
                  </a:cubicBezTo>
                  <a:close/>
                </a:path>
              </a:pathLst>
            </a:custGeom>
            <a:solidFill>
              <a:srgbClr val="276B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5" name="Freeform 100"/>
            <p:cNvSpPr/>
            <p:nvPr/>
          </p:nvSpPr>
          <p:spPr bwMode="auto">
            <a:xfrm>
              <a:off x="6346" y="3990"/>
              <a:ext cx="46" cy="49"/>
            </a:xfrm>
            <a:custGeom>
              <a:avLst/>
              <a:gdLst>
                <a:gd name="T0" fmla="*/ 10 w 19"/>
                <a:gd name="T1" fmla="*/ 0 h 20"/>
                <a:gd name="T2" fmla="*/ 0 w 19"/>
                <a:gd name="T3" fmla="*/ 10 h 20"/>
                <a:gd name="T4" fmla="*/ 10 w 19"/>
                <a:gd name="T5" fmla="*/ 19 h 20"/>
                <a:gd name="T6" fmla="*/ 19 w 19"/>
                <a:gd name="T7" fmla="*/ 10 h 20"/>
                <a:gd name="T8" fmla="*/ 10 w 19"/>
                <a:gd name="T9" fmla="*/ 0 h 20"/>
              </a:gdLst>
              <a:ahLst/>
              <a:cxnLst>
                <a:cxn ang="0">
                  <a:pos x="T0" y="T1"/>
                </a:cxn>
                <a:cxn ang="0">
                  <a:pos x="T2" y="T3"/>
                </a:cxn>
                <a:cxn ang="0">
                  <a:pos x="T4" y="T5"/>
                </a:cxn>
                <a:cxn ang="0">
                  <a:pos x="T6" y="T7"/>
                </a:cxn>
                <a:cxn ang="0">
                  <a:pos x="T8" y="T9"/>
                </a:cxn>
              </a:cxnLst>
              <a:rect l="0" t="0" r="r" b="b"/>
              <a:pathLst>
                <a:path w="19" h="20">
                  <a:moveTo>
                    <a:pt x="10" y="0"/>
                  </a:moveTo>
                  <a:cubicBezTo>
                    <a:pt x="5" y="0"/>
                    <a:pt x="0" y="5"/>
                    <a:pt x="0" y="10"/>
                  </a:cubicBezTo>
                  <a:cubicBezTo>
                    <a:pt x="0" y="15"/>
                    <a:pt x="4" y="19"/>
                    <a:pt x="10" y="19"/>
                  </a:cubicBezTo>
                  <a:cubicBezTo>
                    <a:pt x="15" y="20"/>
                    <a:pt x="19" y="15"/>
                    <a:pt x="19" y="10"/>
                  </a:cubicBezTo>
                  <a:cubicBezTo>
                    <a:pt x="19" y="5"/>
                    <a:pt x="15" y="1"/>
                    <a:pt x="10" y="0"/>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6" name="Freeform 101"/>
            <p:cNvSpPr>
              <a:spLocks noEditPoints="1"/>
            </p:cNvSpPr>
            <p:nvPr/>
          </p:nvSpPr>
          <p:spPr bwMode="auto">
            <a:xfrm>
              <a:off x="6336" y="3982"/>
              <a:ext cx="66" cy="64"/>
            </a:xfrm>
            <a:custGeom>
              <a:avLst/>
              <a:gdLst>
                <a:gd name="T0" fmla="*/ 14 w 27"/>
                <a:gd name="T1" fmla="*/ 3 h 26"/>
                <a:gd name="T2" fmla="*/ 23 w 27"/>
                <a:gd name="T3" fmla="*/ 13 h 26"/>
                <a:gd name="T4" fmla="*/ 14 w 27"/>
                <a:gd name="T5" fmla="*/ 22 h 26"/>
                <a:gd name="T6" fmla="*/ 4 w 27"/>
                <a:gd name="T7" fmla="*/ 13 h 26"/>
                <a:gd name="T8" fmla="*/ 14 w 27"/>
                <a:gd name="T9" fmla="*/ 3 h 26"/>
                <a:gd name="T10" fmla="*/ 14 w 27"/>
                <a:gd name="T11" fmla="*/ 0 h 26"/>
                <a:gd name="T12" fmla="*/ 1 w 27"/>
                <a:gd name="T13" fmla="*/ 13 h 26"/>
                <a:gd name="T14" fmla="*/ 14 w 27"/>
                <a:gd name="T15" fmla="*/ 26 h 26"/>
                <a:gd name="T16" fmla="*/ 27 w 27"/>
                <a:gd name="T17" fmla="*/ 13 h 26"/>
                <a:gd name="T18" fmla="*/ 14 w 27"/>
                <a:gd name="T1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6">
                  <a:moveTo>
                    <a:pt x="14" y="3"/>
                  </a:moveTo>
                  <a:cubicBezTo>
                    <a:pt x="19" y="4"/>
                    <a:pt x="23" y="8"/>
                    <a:pt x="23" y="13"/>
                  </a:cubicBezTo>
                  <a:cubicBezTo>
                    <a:pt x="23" y="18"/>
                    <a:pt x="19" y="23"/>
                    <a:pt x="14" y="22"/>
                  </a:cubicBezTo>
                  <a:cubicBezTo>
                    <a:pt x="8" y="22"/>
                    <a:pt x="4" y="18"/>
                    <a:pt x="4" y="13"/>
                  </a:cubicBezTo>
                  <a:cubicBezTo>
                    <a:pt x="4" y="8"/>
                    <a:pt x="9" y="3"/>
                    <a:pt x="14" y="3"/>
                  </a:cubicBezTo>
                  <a:moveTo>
                    <a:pt x="14" y="0"/>
                  </a:moveTo>
                  <a:cubicBezTo>
                    <a:pt x="7" y="0"/>
                    <a:pt x="1" y="6"/>
                    <a:pt x="1" y="13"/>
                  </a:cubicBezTo>
                  <a:cubicBezTo>
                    <a:pt x="0" y="20"/>
                    <a:pt x="6" y="26"/>
                    <a:pt x="14" y="26"/>
                  </a:cubicBezTo>
                  <a:cubicBezTo>
                    <a:pt x="21" y="26"/>
                    <a:pt x="27" y="20"/>
                    <a:pt x="27" y="13"/>
                  </a:cubicBezTo>
                  <a:cubicBezTo>
                    <a:pt x="27" y="6"/>
                    <a:pt x="21" y="0"/>
                    <a:pt x="14"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7" name="Freeform 102"/>
            <p:cNvSpPr/>
            <p:nvPr/>
          </p:nvSpPr>
          <p:spPr bwMode="auto">
            <a:xfrm>
              <a:off x="6626" y="4086"/>
              <a:ext cx="61" cy="62"/>
            </a:xfrm>
            <a:custGeom>
              <a:avLst/>
              <a:gdLst>
                <a:gd name="T0" fmla="*/ 13 w 25"/>
                <a:gd name="T1" fmla="*/ 0 h 25"/>
                <a:gd name="T2" fmla="*/ 1 w 25"/>
                <a:gd name="T3" fmla="*/ 12 h 25"/>
                <a:gd name="T4" fmla="*/ 13 w 25"/>
                <a:gd name="T5" fmla="*/ 25 h 25"/>
                <a:gd name="T6" fmla="*/ 25 w 25"/>
                <a:gd name="T7" fmla="*/ 13 h 25"/>
                <a:gd name="T8" fmla="*/ 13 w 25"/>
                <a:gd name="T9" fmla="*/ 0 h 25"/>
              </a:gdLst>
              <a:ahLst/>
              <a:cxnLst>
                <a:cxn ang="0">
                  <a:pos x="T0" y="T1"/>
                </a:cxn>
                <a:cxn ang="0">
                  <a:pos x="T2" y="T3"/>
                </a:cxn>
                <a:cxn ang="0">
                  <a:pos x="T4" y="T5"/>
                </a:cxn>
                <a:cxn ang="0">
                  <a:pos x="T6" y="T7"/>
                </a:cxn>
                <a:cxn ang="0">
                  <a:pos x="T8" y="T9"/>
                </a:cxn>
              </a:cxnLst>
              <a:rect l="0" t="0" r="r" b="b"/>
              <a:pathLst>
                <a:path w="25" h="25">
                  <a:moveTo>
                    <a:pt x="13" y="0"/>
                  </a:moveTo>
                  <a:cubicBezTo>
                    <a:pt x="6" y="0"/>
                    <a:pt x="1" y="6"/>
                    <a:pt x="1" y="12"/>
                  </a:cubicBezTo>
                  <a:cubicBezTo>
                    <a:pt x="0" y="19"/>
                    <a:pt x="6" y="25"/>
                    <a:pt x="13" y="25"/>
                  </a:cubicBezTo>
                  <a:cubicBezTo>
                    <a:pt x="20" y="25"/>
                    <a:pt x="25" y="19"/>
                    <a:pt x="25" y="13"/>
                  </a:cubicBezTo>
                  <a:cubicBezTo>
                    <a:pt x="25" y="6"/>
                    <a:pt x="20" y="0"/>
                    <a:pt x="13" y="0"/>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8" name="Freeform 103"/>
            <p:cNvSpPr>
              <a:spLocks noEditPoints="1"/>
            </p:cNvSpPr>
            <p:nvPr/>
          </p:nvSpPr>
          <p:spPr bwMode="auto">
            <a:xfrm>
              <a:off x="6619" y="4076"/>
              <a:ext cx="78" cy="81"/>
            </a:xfrm>
            <a:custGeom>
              <a:avLst/>
              <a:gdLst>
                <a:gd name="T0" fmla="*/ 16 w 32"/>
                <a:gd name="T1" fmla="*/ 4 h 33"/>
                <a:gd name="T2" fmla="*/ 28 w 32"/>
                <a:gd name="T3" fmla="*/ 17 h 33"/>
                <a:gd name="T4" fmla="*/ 16 w 32"/>
                <a:gd name="T5" fmla="*/ 29 h 33"/>
                <a:gd name="T6" fmla="*/ 4 w 32"/>
                <a:gd name="T7" fmla="*/ 16 h 33"/>
                <a:gd name="T8" fmla="*/ 16 w 32"/>
                <a:gd name="T9" fmla="*/ 4 h 33"/>
                <a:gd name="T10" fmla="*/ 16 w 32"/>
                <a:gd name="T11" fmla="*/ 0 h 33"/>
                <a:gd name="T12" fmla="*/ 0 w 32"/>
                <a:gd name="T13" fmla="*/ 16 h 33"/>
                <a:gd name="T14" fmla="*/ 16 w 32"/>
                <a:gd name="T15" fmla="*/ 33 h 33"/>
                <a:gd name="T16" fmla="*/ 32 w 32"/>
                <a:gd name="T17" fmla="*/ 17 h 33"/>
                <a:gd name="T18" fmla="*/ 16 w 32"/>
                <a:gd name="T1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3">
                  <a:moveTo>
                    <a:pt x="16" y="4"/>
                  </a:moveTo>
                  <a:cubicBezTo>
                    <a:pt x="23" y="4"/>
                    <a:pt x="28" y="10"/>
                    <a:pt x="28" y="17"/>
                  </a:cubicBezTo>
                  <a:cubicBezTo>
                    <a:pt x="28" y="23"/>
                    <a:pt x="23" y="29"/>
                    <a:pt x="16" y="29"/>
                  </a:cubicBezTo>
                  <a:cubicBezTo>
                    <a:pt x="9" y="29"/>
                    <a:pt x="3" y="23"/>
                    <a:pt x="4" y="16"/>
                  </a:cubicBezTo>
                  <a:cubicBezTo>
                    <a:pt x="4" y="10"/>
                    <a:pt x="9" y="4"/>
                    <a:pt x="16" y="4"/>
                  </a:cubicBezTo>
                  <a:moveTo>
                    <a:pt x="16" y="0"/>
                  </a:moveTo>
                  <a:cubicBezTo>
                    <a:pt x="7" y="0"/>
                    <a:pt x="0" y="8"/>
                    <a:pt x="0" y="16"/>
                  </a:cubicBezTo>
                  <a:cubicBezTo>
                    <a:pt x="0" y="25"/>
                    <a:pt x="7" y="33"/>
                    <a:pt x="16" y="33"/>
                  </a:cubicBezTo>
                  <a:cubicBezTo>
                    <a:pt x="25" y="33"/>
                    <a:pt x="32" y="25"/>
                    <a:pt x="32" y="17"/>
                  </a:cubicBezTo>
                  <a:cubicBezTo>
                    <a:pt x="32" y="8"/>
                    <a:pt x="25" y="0"/>
                    <a:pt x="16"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9" name="Freeform 104"/>
            <p:cNvSpPr/>
            <p:nvPr/>
          </p:nvSpPr>
          <p:spPr bwMode="auto">
            <a:xfrm>
              <a:off x="6776" y="3504"/>
              <a:ext cx="34" cy="34"/>
            </a:xfrm>
            <a:custGeom>
              <a:avLst/>
              <a:gdLst>
                <a:gd name="T0" fmla="*/ 7 w 14"/>
                <a:gd name="T1" fmla="*/ 0 h 14"/>
                <a:gd name="T2" fmla="*/ 0 w 14"/>
                <a:gd name="T3" fmla="*/ 7 h 14"/>
                <a:gd name="T4" fmla="*/ 7 w 14"/>
                <a:gd name="T5" fmla="*/ 14 h 14"/>
                <a:gd name="T6" fmla="*/ 14 w 14"/>
                <a:gd name="T7" fmla="*/ 7 h 14"/>
                <a:gd name="T8" fmla="*/ 7 w 14"/>
                <a:gd name="T9" fmla="*/ 0 h 14"/>
              </a:gdLst>
              <a:ahLst/>
              <a:cxnLst>
                <a:cxn ang="0">
                  <a:pos x="T0" y="T1"/>
                </a:cxn>
                <a:cxn ang="0">
                  <a:pos x="T2" y="T3"/>
                </a:cxn>
                <a:cxn ang="0">
                  <a:pos x="T4" y="T5"/>
                </a:cxn>
                <a:cxn ang="0">
                  <a:pos x="T6" y="T7"/>
                </a:cxn>
                <a:cxn ang="0">
                  <a:pos x="T8" y="T9"/>
                </a:cxn>
              </a:cxnLst>
              <a:rect l="0" t="0" r="r" b="b"/>
              <a:pathLst>
                <a:path w="14" h="14">
                  <a:moveTo>
                    <a:pt x="7" y="0"/>
                  </a:moveTo>
                  <a:cubicBezTo>
                    <a:pt x="4" y="0"/>
                    <a:pt x="1" y="3"/>
                    <a:pt x="0" y="7"/>
                  </a:cubicBezTo>
                  <a:cubicBezTo>
                    <a:pt x="0" y="11"/>
                    <a:pt x="4" y="14"/>
                    <a:pt x="7" y="14"/>
                  </a:cubicBezTo>
                  <a:cubicBezTo>
                    <a:pt x="11" y="14"/>
                    <a:pt x="14" y="11"/>
                    <a:pt x="14" y="7"/>
                  </a:cubicBezTo>
                  <a:cubicBezTo>
                    <a:pt x="14" y="3"/>
                    <a:pt x="11" y="0"/>
                    <a:pt x="7" y="0"/>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0" name="Freeform 105"/>
            <p:cNvSpPr>
              <a:spLocks noEditPoints="1"/>
            </p:cNvSpPr>
            <p:nvPr/>
          </p:nvSpPr>
          <p:spPr bwMode="auto">
            <a:xfrm>
              <a:off x="6769" y="3494"/>
              <a:ext cx="51" cy="54"/>
            </a:xfrm>
            <a:custGeom>
              <a:avLst/>
              <a:gdLst>
                <a:gd name="T0" fmla="*/ 10 w 21"/>
                <a:gd name="T1" fmla="*/ 4 h 22"/>
                <a:gd name="T2" fmla="*/ 17 w 21"/>
                <a:gd name="T3" fmla="*/ 11 h 22"/>
                <a:gd name="T4" fmla="*/ 10 w 21"/>
                <a:gd name="T5" fmla="*/ 18 h 22"/>
                <a:gd name="T6" fmla="*/ 3 w 21"/>
                <a:gd name="T7" fmla="*/ 11 h 22"/>
                <a:gd name="T8" fmla="*/ 10 w 21"/>
                <a:gd name="T9" fmla="*/ 4 h 22"/>
                <a:gd name="T10" fmla="*/ 10 w 21"/>
                <a:gd name="T11" fmla="*/ 0 h 22"/>
                <a:gd name="T12" fmla="*/ 0 w 21"/>
                <a:gd name="T13" fmla="*/ 11 h 22"/>
                <a:gd name="T14" fmla="*/ 10 w 21"/>
                <a:gd name="T15" fmla="*/ 22 h 22"/>
                <a:gd name="T16" fmla="*/ 21 w 21"/>
                <a:gd name="T17" fmla="*/ 11 h 22"/>
                <a:gd name="T18" fmla="*/ 10 w 21"/>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2">
                  <a:moveTo>
                    <a:pt x="10" y="4"/>
                  </a:moveTo>
                  <a:cubicBezTo>
                    <a:pt x="14" y="4"/>
                    <a:pt x="17" y="7"/>
                    <a:pt x="17" y="11"/>
                  </a:cubicBezTo>
                  <a:cubicBezTo>
                    <a:pt x="17" y="15"/>
                    <a:pt x="14" y="18"/>
                    <a:pt x="10" y="18"/>
                  </a:cubicBezTo>
                  <a:cubicBezTo>
                    <a:pt x="7" y="18"/>
                    <a:pt x="3" y="15"/>
                    <a:pt x="3" y="11"/>
                  </a:cubicBezTo>
                  <a:cubicBezTo>
                    <a:pt x="4" y="7"/>
                    <a:pt x="7" y="4"/>
                    <a:pt x="10" y="4"/>
                  </a:cubicBezTo>
                  <a:moveTo>
                    <a:pt x="10" y="0"/>
                  </a:moveTo>
                  <a:cubicBezTo>
                    <a:pt x="5" y="0"/>
                    <a:pt x="0" y="5"/>
                    <a:pt x="0" y="11"/>
                  </a:cubicBezTo>
                  <a:cubicBezTo>
                    <a:pt x="0" y="17"/>
                    <a:pt x="4" y="22"/>
                    <a:pt x="10" y="22"/>
                  </a:cubicBezTo>
                  <a:cubicBezTo>
                    <a:pt x="16" y="22"/>
                    <a:pt x="21" y="17"/>
                    <a:pt x="21" y="11"/>
                  </a:cubicBezTo>
                  <a:cubicBezTo>
                    <a:pt x="21" y="5"/>
                    <a:pt x="16"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1" name="Freeform 106"/>
            <p:cNvSpPr/>
            <p:nvPr/>
          </p:nvSpPr>
          <p:spPr bwMode="auto">
            <a:xfrm>
              <a:off x="7334" y="3193"/>
              <a:ext cx="64" cy="67"/>
            </a:xfrm>
            <a:custGeom>
              <a:avLst/>
              <a:gdLst>
                <a:gd name="T0" fmla="*/ 13 w 26"/>
                <a:gd name="T1" fmla="*/ 0 h 27"/>
                <a:gd name="T2" fmla="*/ 0 w 26"/>
                <a:gd name="T3" fmla="*/ 13 h 27"/>
                <a:gd name="T4" fmla="*/ 13 w 26"/>
                <a:gd name="T5" fmla="*/ 26 h 27"/>
                <a:gd name="T6" fmla="*/ 26 w 26"/>
                <a:gd name="T7" fmla="*/ 13 h 27"/>
                <a:gd name="T8" fmla="*/ 13 w 26"/>
                <a:gd name="T9" fmla="*/ 0 h 27"/>
              </a:gdLst>
              <a:ahLst/>
              <a:cxnLst>
                <a:cxn ang="0">
                  <a:pos x="T0" y="T1"/>
                </a:cxn>
                <a:cxn ang="0">
                  <a:pos x="T2" y="T3"/>
                </a:cxn>
                <a:cxn ang="0">
                  <a:pos x="T4" y="T5"/>
                </a:cxn>
                <a:cxn ang="0">
                  <a:pos x="T6" y="T7"/>
                </a:cxn>
                <a:cxn ang="0">
                  <a:pos x="T8" y="T9"/>
                </a:cxn>
              </a:cxnLst>
              <a:rect l="0" t="0" r="r" b="b"/>
              <a:pathLst>
                <a:path w="26" h="27">
                  <a:moveTo>
                    <a:pt x="13" y="0"/>
                  </a:moveTo>
                  <a:cubicBezTo>
                    <a:pt x="6" y="0"/>
                    <a:pt x="0" y="6"/>
                    <a:pt x="0" y="13"/>
                  </a:cubicBezTo>
                  <a:cubicBezTo>
                    <a:pt x="0" y="20"/>
                    <a:pt x="6" y="26"/>
                    <a:pt x="13" y="26"/>
                  </a:cubicBezTo>
                  <a:cubicBezTo>
                    <a:pt x="20" y="27"/>
                    <a:pt x="26" y="21"/>
                    <a:pt x="26" y="13"/>
                  </a:cubicBezTo>
                  <a:cubicBezTo>
                    <a:pt x="26" y="6"/>
                    <a:pt x="21" y="0"/>
                    <a:pt x="13" y="0"/>
                  </a:cubicBezTo>
                  <a:close/>
                </a:path>
              </a:pathLst>
            </a:custGeom>
            <a:solidFill>
              <a:srgbClr val="276B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2" name="Freeform 107"/>
            <p:cNvSpPr>
              <a:spLocks noEditPoints="1"/>
            </p:cNvSpPr>
            <p:nvPr/>
          </p:nvSpPr>
          <p:spPr bwMode="auto">
            <a:xfrm>
              <a:off x="7324" y="3183"/>
              <a:ext cx="84" cy="84"/>
            </a:xfrm>
            <a:custGeom>
              <a:avLst/>
              <a:gdLst>
                <a:gd name="T0" fmla="*/ 17 w 34"/>
                <a:gd name="T1" fmla="*/ 4 h 34"/>
                <a:gd name="T2" fmla="*/ 30 w 34"/>
                <a:gd name="T3" fmla="*/ 17 h 34"/>
                <a:gd name="T4" fmla="*/ 17 w 34"/>
                <a:gd name="T5" fmla="*/ 30 h 34"/>
                <a:gd name="T6" fmla="*/ 4 w 34"/>
                <a:gd name="T7" fmla="*/ 17 h 34"/>
                <a:gd name="T8" fmla="*/ 17 w 34"/>
                <a:gd name="T9" fmla="*/ 4 h 34"/>
                <a:gd name="T10" fmla="*/ 17 w 34"/>
                <a:gd name="T11" fmla="*/ 0 h 34"/>
                <a:gd name="T12" fmla="*/ 0 w 34"/>
                <a:gd name="T13" fmla="*/ 17 h 34"/>
                <a:gd name="T14" fmla="*/ 17 w 34"/>
                <a:gd name="T15" fmla="*/ 34 h 34"/>
                <a:gd name="T16" fmla="*/ 34 w 34"/>
                <a:gd name="T17" fmla="*/ 17 h 34"/>
                <a:gd name="T18" fmla="*/ 17 w 34"/>
                <a:gd name="T1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4">
                  <a:moveTo>
                    <a:pt x="17" y="4"/>
                  </a:moveTo>
                  <a:cubicBezTo>
                    <a:pt x="25" y="4"/>
                    <a:pt x="30" y="10"/>
                    <a:pt x="30" y="17"/>
                  </a:cubicBezTo>
                  <a:cubicBezTo>
                    <a:pt x="30" y="25"/>
                    <a:pt x="24" y="31"/>
                    <a:pt x="17" y="30"/>
                  </a:cubicBezTo>
                  <a:cubicBezTo>
                    <a:pt x="10" y="30"/>
                    <a:pt x="4" y="24"/>
                    <a:pt x="4" y="17"/>
                  </a:cubicBezTo>
                  <a:cubicBezTo>
                    <a:pt x="4" y="10"/>
                    <a:pt x="10" y="4"/>
                    <a:pt x="17" y="4"/>
                  </a:cubicBezTo>
                  <a:moveTo>
                    <a:pt x="17" y="0"/>
                  </a:moveTo>
                  <a:cubicBezTo>
                    <a:pt x="8" y="0"/>
                    <a:pt x="0" y="8"/>
                    <a:pt x="0" y="17"/>
                  </a:cubicBezTo>
                  <a:cubicBezTo>
                    <a:pt x="0" y="26"/>
                    <a:pt x="8" y="34"/>
                    <a:pt x="17" y="34"/>
                  </a:cubicBezTo>
                  <a:cubicBezTo>
                    <a:pt x="26" y="34"/>
                    <a:pt x="34" y="27"/>
                    <a:pt x="34" y="17"/>
                  </a:cubicBezTo>
                  <a:cubicBezTo>
                    <a:pt x="34" y="8"/>
                    <a:pt x="27" y="0"/>
                    <a:pt x="17"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3" name="Oval 108"/>
            <p:cNvSpPr>
              <a:spLocks noChangeArrowheads="1"/>
            </p:cNvSpPr>
            <p:nvPr/>
          </p:nvSpPr>
          <p:spPr bwMode="auto">
            <a:xfrm>
              <a:off x="3368" y="3802"/>
              <a:ext cx="27" cy="27"/>
            </a:xfrm>
            <a:prstGeom prst="ellipse">
              <a:avLst/>
            </a:pr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4" name="Freeform 109"/>
            <p:cNvSpPr>
              <a:spLocks noEditPoints="1"/>
            </p:cNvSpPr>
            <p:nvPr/>
          </p:nvSpPr>
          <p:spPr bwMode="auto">
            <a:xfrm>
              <a:off x="3358" y="3792"/>
              <a:ext cx="47" cy="47"/>
            </a:xfrm>
            <a:custGeom>
              <a:avLst/>
              <a:gdLst>
                <a:gd name="T0" fmla="*/ 9 w 19"/>
                <a:gd name="T1" fmla="*/ 4 h 19"/>
                <a:gd name="T2" fmla="*/ 15 w 19"/>
                <a:gd name="T3" fmla="*/ 9 h 19"/>
                <a:gd name="T4" fmla="*/ 9 w 19"/>
                <a:gd name="T5" fmla="*/ 15 h 19"/>
                <a:gd name="T6" fmla="*/ 4 w 19"/>
                <a:gd name="T7" fmla="*/ 9 h 19"/>
                <a:gd name="T8" fmla="*/ 9 w 19"/>
                <a:gd name="T9" fmla="*/ 4 h 19"/>
                <a:gd name="T10" fmla="*/ 9 w 19"/>
                <a:gd name="T11" fmla="*/ 0 h 19"/>
                <a:gd name="T12" fmla="*/ 0 w 19"/>
                <a:gd name="T13" fmla="*/ 9 h 19"/>
                <a:gd name="T14" fmla="*/ 9 w 19"/>
                <a:gd name="T15" fmla="*/ 19 h 19"/>
                <a:gd name="T16" fmla="*/ 19 w 19"/>
                <a:gd name="T17" fmla="*/ 9 h 19"/>
                <a:gd name="T18" fmla="*/ 9 w 19"/>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9">
                  <a:moveTo>
                    <a:pt x="9" y="4"/>
                  </a:moveTo>
                  <a:cubicBezTo>
                    <a:pt x="12" y="4"/>
                    <a:pt x="15" y="6"/>
                    <a:pt x="15" y="9"/>
                  </a:cubicBezTo>
                  <a:cubicBezTo>
                    <a:pt x="15" y="12"/>
                    <a:pt x="12" y="15"/>
                    <a:pt x="9" y="15"/>
                  </a:cubicBezTo>
                  <a:cubicBezTo>
                    <a:pt x="6" y="15"/>
                    <a:pt x="4" y="12"/>
                    <a:pt x="4" y="9"/>
                  </a:cubicBezTo>
                  <a:cubicBezTo>
                    <a:pt x="4" y="6"/>
                    <a:pt x="6" y="4"/>
                    <a:pt x="9" y="4"/>
                  </a:cubicBezTo>
                  <a:moveTo>
                    <a:pt x="9" y="0"/>
                  </a:moveTo>
                  <a:cubicBezTo>
                    <a:pt x="4" y="0"/>
                    <a:pt x="0" y="4"/>
                    <a:pt x="0" y="9"/>
                  </a:cubicBezTo>
                  <a:cubicBezTo>
                    <a:pt x="0" y="14"/>
                    <a:pt x="4" y="19"/>
                    <a:pt x="9" y="19"/>
                  </a:cubicBezTo>
                  <a:cubicBezTo>
                    <a:pt x="14" y="19"/>
                    <a:pt x="19" y="14"/>
                    <a:pt x="19" y="9"/>
                  </a:cubicBezTo>
                  <a:cubicBezTo>
                    <a:pt x="19" y="4"/>
                    <a:pt x="14" y="0"/>
                    <a:pt x="9"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5" name="Freeform 110"/>
            <p:cNvSpPr/>
            <p:nvPr/>
          </p:nvSpPr>
          <p:spPr bwMode="auto">
            <a:xfrm>
              <a:off x="4015" y="3410"/>
              <a:ext cx="42" cy="42"/>
            </a:xfrm>
            <a:custGeom>
              <a:avLst/>
              <a:gdLst>
                <a:gd name="T0" fmla="*/ 9 w 17"/>
                <a:gd name="T1" fmla="*/ 0 h 17"/>
                <a:gd name="T2" fmla="*/ 0 w 17"/>
                <a:gd name="T3" fmla="*/ 8 h 17"/>
                <a:gd name="T4" fmla="*/ 8 w 17"/>
                <a:gd name="T5" fmla="*/ 17 h 17"/>
                <a:gd name="T6" fmla="*/ 17 w 17"/>
                <a:gd name="T7" fmla="*/ 9 h 17"/>
                <a:gd name="T8" fmla="*/ 9 w 17"/>
                <a:gd name="T9" fmla="*/ 0 h 17"/>
              </a:gdLst>
              <a:ahLst/>
              <a:cxnLst>
                <a:cxn ang="0">
                  <a:pos x="T0" y="T1"/>
                </a:cxn>
                <a:cxn ang="0">
                  <a:pos x="T2" y="T3"/>
                </a:cxn>
                <a:cxn ang="0">
                  <a:pos x="T4" y="T5"/>
                </a:cxn>
                <a:cxn ang="0">
                  <a:pos x="T6" y="T7"/>
                </a:cxn>
                <a:cxn ang="0">
                  <a:pos x="T8" y="T9"/>
                </a:cxn>
              </a:cxnLst>
              <a:rect l="0" t="0" r="r" b="b"/>
              <a:pathLst>
                <a:path w="17" h="17">
                  <a:moveTo>
                    <a:pt x="9" y="0"/>
                  </a:moveTo>
                  <a:cubicBezTo>
                    <a:pt x="4" y="0"/>
                    <a:pt x="0" y="4"/>
                    <a:pt x="0" y="8"/>
                  </a:cubicBezTo>
                  <a:cubicBezTo>
                    <a:pt x="0" y="13"/>
                    <a:pt x="4" y="17"/>
                    <a:pt x="8" y="17"/>
                  </a:cubicBezTo>
                  <a:cubicBezTo>
                    <a:pt x="13" y="17"/>
                    <a:pt x="17" y="13"/>
                    <a:pt x="17" y="9"/>
                  </a:cubicBezTo>
                  <a:cubicBezTo>
                    <a:pt x="17" y="4"/>
                    <a:pt x="13" y="0"/>
                    <a:pt x="9" y="0"/>
                  </a:cubicBezTo>
                  <a:close/>
                </a:path>
              </a:pathLst>
            </a:custGeom>
            <a:solidFill>
              <a:srgbClr val="276B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6" name="Freeform 111"/>
            <p:cNvSpPr>
              <a:spLocks noEditPoints="1"/>
            </p:cNvSpPr>
            <p:nvPr/>
          </p:nvSpPr>
          <p:spPr bwMode="auto">
            <a:xfrm>
              <a:off x="4005" y="3400"/>
              <a:ext cx="62" cy="62"/>
            </a:xfrm>
            <a:custGeom>
              <a:avLst/>
              <a:gdLst>
                <a:gd name="T0" fmla="*/ 13 w 25"/>
                <a:gd name="T1" fmla="*/ 4 h 25"/>
                <a:gd name="T2" fmla="*/ 21 w 25"/>
                <a:gd name="T3" fmla="*/ 13 h 25"/>
                <a:gd name="T4" fmla="*/ 12 w 25"/>
                <a:gd name="T5" fmla="*/ 21 h 25"/>
                <a:gd name="T6" fmla="*/ 4 w 25"/>
                <a:gd name="T7" fmla="*/ 12 h 25"/>
                <a:gd name="T8" fmla="*/ 13 w 25"/>
                <a:gd name="T9" fmla="*/ 4 h 25"/>
                <a:gd name="T10" fmla="*/ 13 w 25"/>
                <a:gd name="T11" fmla="*/ 0 h 25"/>
                <a:gd name="T12" fmla="*/ 0 w 25"/>
                <a:gd name="T13" fmla="*/ 12 h 25"/>
                <a:gd name="T14" fmla="*/ 12 w 25"/>
                <a:gd name="T15" fmla="*/ 25 h 25"/>
                <a:gd name="T16" fmla="*/ 25 w 25"/>
                <a:gd name="T17" fmla="*/ 13 h 25"/>
                <a:gd name="T18" fmla="*/ 13 w 25"/>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5">
                  <a:moveTo>
                    <a:pt x="13" y="4"/>
                  </a:moveTo>
                  <a:cubicBezTo>
                    <a:pt x="17" y="4"/>
                    <a:pt x="21" y="8"/>
                    <a:pt x="21" y="13"/>
                  </a:cubicBezTo>
                  <a:cubicBezTo>
                    <a:pt x="21" y="17"/>
                    <a:pt x="17" y="21"/>
                    <a:pt x="12" y="21"/>
                  </a:cubicBezTo>
                  <a:cubicBezTo>
                    <a:pt x="8" y="21"/>
                    <a:pt x="4" y="17"/>
                    <a:pt x="4" y="12"/>
                  </a:cubicBezTo>
                  <a:cubicBezTo>
                    <a:pt x="4" y="8"/>
                    <a:pt x="8" y="4"/>
                    <a:pt x="13" y="4"/>
                  </a:cubicBezTo>
                  <a:moveTo>
                    <a:pt x="13" y="0"/>
                  </a:moveTo>
                  <a:cubicBezTo>
                    <a:pt x="6" y="0"/>
                    <a:pt x="0" y="5"/>
                    <a:pt x="0" y="12"/>
                  </a:cubicBezTo>
                  <a:cubicBezTo>
                    <a:pt x="0" y="19"/>
                    <a:pt x="5" y="25"/>
                    <a:pt x="12" y="25"/>
                  </a:cubicBezTo>
                  <a:cubicBezTo>
                    <a:pt x="19" y="25"/>
                    <a:pt x="25" y="20"/>
                    <a:pt x="25" y="13"/>
                  </a:cubicBezTo>
                  <a:cubicBezTo>
                    <a:pt x="25" y="6"/>
                    <a:pt x="20" y="0"/>
                    <a:pt x="13"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7" name="Oval 112"/>
            <p:cNvSpPr>
              <a:spLocks noChangeArrowheads="1"/>
            </p:cNvSpPr>
            <p:nvPr/>
          </p:nvSpPr>
          <p:spPr bwMode="auto">
            <a:xfrm>
              <a:off x="5301" y="2032"/>
              <a:ext cx="27" cy="27"/>
            </a:xfrm>
            <a:prstGeom prst="ellipse">
              <a:avLst/>
            </a:pr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8" name="Freeform 113"/>
            <p:cNvSpPr>
              <a:spLocks noEditPoints="1"/>
            </p:cNvSpPr>
            <p:nvPr/>
          </p:nvSpPr>
          <p:spPr bwMode="auto">
            <a:xfrm>
              <a:off x="5291" y="2022"/>
              <a:ext cx="47" cy="47"/>
            </a:xfrm>
            <a:custGeom>
              <a:avLst/>
              <a:gdLst>
                <a:gd name="T0" fmla="*/ 10 w 19"/>
                <a:gd name="T1" fmla="*/ 4 h 19"/>
                <a:gd name="T2" fmla="*/ 15 w 19"/>
                <a:gd name="T3" fmla="*/ 9 h 19"/>
                <a:gd name="T4" fmla="*/ 10 w 19"/>
                <a:gd name="T5" fmla="*/ 15 h 19"/>
                <a:gd name="T6" fmla="*/ 4 w 19"/>
                <a:gd name="T7" fmla="*/ 9 h 19"/>
                <a:gd name="T8" fmla="*/ 10 w 19"/>
                <a:gd name="T9" fmla="*/ 4 h 19"/>
                <a:gd name="T10" fmla="*/ 10 w 19"/>
                <a:gd name="T11" fmla="*/ 0 h 19"/>
                <a:gd name="T12" fmla="*/ 0 w 19"/>
                <a:gd name="T13" fmla="*/ 9 h 19"/>
                <a:gd name="T14" fmla="*/ 10 w 19"/>
                <a:gd name="T15" fmla="*/ 18 h 19"/>
                <a:gd name="T16" fmla="*/ 19 w 19"/>
                <a:gd name="T17" fmla="*/ 9 h 19"/>
                <a:gd name="T18" fmla="*/ 10 w 19"/>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9">
                  <a:moveTo>
                    <a:pt x="10" y="4"/>
                  </a:moveTo>
                  <a:cubicBezTo>
                    <a:pt x="13" y="4"/>
                    <a:pt x="15" y="6"/>
                    <a:pt x="15" y="9"/>
                  </a:cubicBezTo>
                  <a:cubicBezTo>
                    <a:pt x="15" y="12"/>
                    <a:pt x="13" y="15"/>
                    <a:pt x="10" y="15"/>
                  </a:cubicBezTo>
                  <a:cubicBezTo>
                    <a:pt x="7" y="15"/>
                    <a:pt x="4" y="12"/>
                    <a:pt x="4" y="9"/>
                  </a:cubicBezTo>
                  <a:cubicBezTo>
                    <a:pt x="4" y="6"/>
                    <a:pt x="7" y="4"/>
                    <a:pt x="10" y="4"/>
                  </a:cubicBezTo>
                  <a:moveTo>
                    <a:pt x="10" y="0"/>
                  </a:moveTo>
                  <a:cubicBezTo>
                    <a:pt x="5" y="0"/>
                    <a:pt x="0" y="4"/>
                    <a:pt x="0" y="9"/>
                  </a:cubicBezTo>
                  <a:cubicBezTo>
                    <a:pt x="0" y="14"/>
                    <a:pt x="5" y="18"/>
                    <a:pt x="10" y="18"/>
                  </a:cubicBezTo>
                  <a:cubicBezTo>
                    <a:pt x="15" y="19"/>
                    <a:pt x="19" y="14"/>
                    <a:pt x="19" y="9"/>
                  </a:cubicBezTo>
                  <a:cubicBezTo>
                    <a:pt x="19" y="4"/>
                    <a:pt x="15"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9" name="Freeform 114"/>
            <p:cNvSpPr/>
            <p:nvPr/>
          </p:nvSpPr>
          <p:spPr bwMode="auto">
            <a:xfrm>
              <a:off x="6058" y="2569"/>
              <a:ext cx="62" cy="62"/>
            </a:xfrm>
            <a:custGeom>
              <a:avLst/>
              <a:gdLst>
                <a:gd name="T0" fmla="*/ 13 w 25"/>
                <a:gd name="T1" fmla="*/ 0 h 25"/>
                <a:gd name="T2" fmla="*/ 0 w 25"/>
                <a:gd name="T3" fmla="*/ 12 h 25"/>
                <a:gd name="T4" fmla="*/ 12 w 25"/>
                <a:gd name="T5" fmla="*/ 25 h 25"/>
                <a:gd name="T6" fmla="*/ 25 w 25"/>
                <a:gd name="T7" fmla="*/ 12 h 25"/>
                <a:gd name="T8" fmla="*/ 13 w 25"/>
                <a:gd name="T9" fmla="*/ 0 h 25"/>
              </a:gdLst>
              <a:ahLst/>
              <a:cxnLst>
                <a:cxn ang="0">
                  <a:pos x="T0" y="T1"/>
                </a:cxn>
                <a:cxn ang="0">
                  <a:pos x="T2" y="T3"/>
                </a:cxn>
                <a:cxn ang="0">
                  <a:pos x="T4" y="T5"/>
                </a:cxn>
                <a:cxn ang="0">
                  <a:pos x="T6" y="T7"/>
                </a:cxn>
                <a:cxn ang="0">
                  <a:pos x="T8" y="T9"/>
                </a:cxn>
              </a:cxnLst>
              <a:rect l="0" t="0" r="r" b="b"/>
              <a:pathLst>
                <a:path w="25" h="25">
                  <a:moveTo>
                    <a:pt x="13" y="0"/>
                  </a:moveTo>
                  <a:cubicBezTo>
                    <a:pt x="6" y="0"/>
                    <a:pt x="0" y="5"/>
                    <a:pt x="0" y="12"/>
                  </a:cubicBezTo>
                  <a:cubicBezTo>
                    <a:pt x="0" y="19"/>
                    <a:pt x="6" y="24"/>
                    <a:pt x="12" y="25"/>
                  </a:cubicBezTo>
                  <a:cubicBezTo>
                    <a:pt x="19" y="25"/>
                    <a:pt x="25" y="19"/>
                    <a:pt x="25" y="12"/>
                  </a:cubicBezTo>
                  <a:cubicBezTo>
                    <a:pt x="25" y="6"/>
                    <a:pt x="19" y="0"/>
                    <a:pt x="13" y="0"/>
                  </a:cubicBezTo>
                  <a:close/>
                </a:path>
              </a:pathLst>
            </a:custGeom>
            <a:solidFill>
              <a:srgbClr val="276B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0" name="Freeform 115"/>
            <p:cNvSpPr>
              <a:spLocks noEditPoints="1"/>
            </p:cNvSpPr>
            <p:nvPr/>
          </p:nvSpPr>
          <p:spPr bwMode="auto">
            <a:xfrm>
              <a:off x="6048" y="2560"/>
              <a:ext cx="79" cy="78"/>
            </a:xfrm>
            <a:custGeom>
              <a:avLst/>
              <a:gdLst>
                <a:gd name="T0" fmla="*/ 17 w 32"/>
                <a:gd name="T1" fmla="*/ 4 h 32"/>
                <a:gd name="T2" fmla="*/ 29 w 32"/>
                <a:gd name="T3" fmla="*/ 16 h 32"/>
                <a:gd name="T4" fmla="*/ 16 w 32"/>
                <a:gd name="T5" fmla="*/ 29 h 32"/>
                <a:gd name="T6" fmla="*/ 4 w 32"/>
                <a:gd name="T7" fmla="*/ 16 h 32"/>
                <a:gd name="T8" fmla="*/ 17 w 32"/>
                <a:gd name="T9" fmla="*/ 4 h 32"/>
                <a:gd name="T10" fmla="*/ 17 w 32"/>
                <a:gd name="T11" fmla="*/ 0 h 32"/>
                <a:gd name="T12" fmla="*/ 0 w 32"/>
                <a:gd name="T13" fmla="*/ 16 h 32"/>
                <a:gd name="T14" fmla="*/ 16 w 32"/>
                <a:gd name="T15" fmla="*/ 32 h 32"/>
                <a:gd name="T16" fmla="*/ 32 w 32"/>
                <a:gd name="T17" fmla="*/ 16 h 32"/>
                <a:gd name="T18" fmla="*/ 17 w 32"/>
                <a:gd name="T1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7" y="4"/>
                  </a:moveTo>
                  <a:cubicBezTo>
                    <a:pt x="23" y="4"/>
                    <a:pt x="29" y="10"/>
                    <a:pt x="29" y="16"/>
                  </a:cubicBezTo>
                  <a:cubicBezTo>
                    <a:pt x="29" y="23"/>
                    <a:pt x="23" y="29"/>
                    <a:pt x="16" y="29"/>
                  </a:cubicBezTo>
                  <a:cubicBezTo>
                    <a:pt x="10" y="28"/>
                    <a:pt x="4" y="23"/>
                    <a:pt x="4" y="16"/>
                  </a:cubicBezTo>
                  <a:cubicBezTo>
                    <a:pt x="4" y="9"/>
                    <a:pt x="10" y="4"/>
                    <a:pt x="17" y="4"/>
                  </a:cubicBezTo>
                  <a:moveTo>
                    <a:pt x="17" y="0"/>
                  </a:moveTo>
                  <a:cubicBezTo>
                    <a:pt x="8" y="0"/>
                    <a:pt x="1" y="7"/>
                    <a:pt x="0" y="16"/>
                  </a:cubicBezTo>
                  <a:cubicBezTo>
                    <a:pt x="0" y="25"/>
                    <a:pt x="8" y="32"/>
                    <a:pt x="16" y="32"/>
                  </a:cubicBezTo>
                  <a:cubicBezTo>
                    <a:pt x="25" y="32"/>
                    <a:pt x="32" y="25"/>
                    <a:pt x="32" y="16"/>
                  </a:cubicBezTo>
                  <a:cubicBezTo>
                    <a:pt x="32" y="8"/>
                    <a:pt x="25" y="0"/>
                    <a:pt x="17"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1" name="Freeform 116"/>
            <p:cNvSpPr/>
            <p:nvPr/>
          </p:nvSpPr>
          <p:spPr bwMode="auto">
            <a:xfrm>
              <a:off x="5488" y="2653"/>
              <a:ext cx="29" cy="30"/>
            </a:xfrm>
            <a:custGeom>
              <a:avLst/>
              <a:gdLst>
                <a:gd name="T0" fmla="*/ 6 w 12"/>
                <a:gd name="T1" fmla="*/ 12 h 12"/>
                <a:gd name="T2" fmla="*/ 12 w 12"/>
                <a:gd name="T3" fmla="*/ 6 h 12"/>
                <a:gd name="T4" fmla="*/ 6 w 12"/>
                <a:gd name="T5" fmla="*/ 0 h 12"/>
                <a:gd name="T6" fmla="*/ 0 w 12"/>
                <a:gd name="T7" fmla="*/ 6 h 12"/>
                <a:gd name="T8" fmla="*/ 6 w 12"/>
                <a:gd name="T9" fmla="*/ 12 h 12"/>
              </a:gdLst>
              <a:ahLst/>
              <a:cxnLst>
                <a:cxn ang="0">
                  <a:pos x="T0" y="T1"/>
                </a:cxn>
                <a:cxn ang="0">
                  <a:pos x="T2" y="T3"/>
                </a:cxn>
                <a:cxn ang="0">
                  <a:pos x="T4" y="T5"/>
                </a:cxn>
                <a:cxn ang="0">
                  <a:pos x="T6" y="T7"/>
                </a:cxn>
                <a:cxn ang="0">
                  <a:pos x="T8" y="T9"/>
                </a:cxn>
              </a:cxnLst>
              <a:rect l="0" t="0" r="r" b="b"/>
              <a:pathLst>
                <a:path w="12" h="12">
                  <a:moveTo>
                    <a:pt x="6" y="12"/>
                  </a:moveTo>
                  <a:cubicBezTo>
                    <a:pt x="9" y="12"/>
                    <a:pt x="12" y="9"/>
                    <a:pt x="12" y="6"/>
                  </a:cubicBezTo>
                  <a:cubicBezTo>
                    <a:pt x="12" y="3"/>
                    <a:pt x="9" y="0"/>
                    <a:pt x="6" y="0"/>
                  </a:cubicBezTo>
                  <a:cubicBezTo>
                    <a:pt x="3" y="0"/>
                    <a:pt x="0" y="2"/>
                    <a:pt x="0" y="6"/>
                  </a:cubicBezTo>
                  <a:cubicBezTo>
                    <a:pt x="0" y="9"/>
                    <a:pt x="3" y="12"/>
                    <a:pt x="6" y="12"/>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2" name="Freeform 117"/>
            <p:cNvSpPr>
              <a:spLocks noEditPoints="1"/>
            </p:cNvSpPr>
            <p:nvPr/>
          </p:nvSpPr>
          <p:spPr bwMode="auto">
            <a:xfrm>
              <a:off x="5478" y="2643"/>
              <a:ext cx="49" cy="50"/>
            </a:xfrm>
            <a:custGeom>
              <a:avLst/>
              <a:gdLst>
                <a:gd name="T0" fmla="*/ 10 w 20"/>
                <a:gd name="T1" fmla="*/ 4 h 20"/>
                <a:gd name="T2" fmla="*/ 16 w 20"/>
                <a:gd name="T3" fmla="*/ 10 h 20"/>
                <a:gd name="T4" fmla="*/ 10 w 20"/>
                <a:gd name="T5" fmla="*/ 16 h 20"/>
                <a:gd name="T6" fmla="*/ 4 w 20"/>
                <a:gd name="T7" fmla="*/ 10 h 20"/>
                <a:gd name="T8" fmla="*/ 10 w 20"/>
                <a:gd name="T9" fmla="*/ 4 h 20"/>
                <a:gd name="T10" fmla="*/ 10 w 20"/>
                <a:gd name="T11" fmla="*/ 0 h 20"/>
                <a:gd name="T12" fmla="*/ 0 w 20"/>
                <a:gd name="T13" fmla="*/ 10 h 20"/>
                <a:gd name="T14" fmla="*/ 10 w 20"/>
                <a:gd name="T15" fmla="*/ 20 h 20"/>
                <a:gd name="T16" fmla="*/ 20 w 20"/>
                <a:gd name="T17" fmla="*/ 10 h 20"/>
                <a:gd name="T18" fmla="*/ 10 w 20"/>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4"/>
                  </a:moveTo>
                  <a:cubicBezTo>
                    <a:pt x="13" y="4"/>
                    <a:pt x="16" y="7"/>
                    <a:pt x="16" y="10"/>
                  </a:cubicBezTo>
                  <a:cubicBezTo>
                    <a:pt x="16" y="13"/>
                    <a:pt x="13" y="16"/>
                    <a:pt x="10" y="16"/>
                  </a:cubicBezTo>
                  <a:cubicBezTo>
                    <a:pt x="7" y="16"/>
                    <a:pt x="4" y="13"/>
                    <a:pt x="4" y="10"/>
                  </a:cubicBezTo>
                  <a:cubicBezTo>
                    <a:pt x="4" y="6"/>
                    <a:pt x="7" y="4"/>
                    <a:pt x="10" y="4"/>
                  </a:cubicBezTo>
                  <a:moveTo>
                    <a:pt x="10" y="0"/>
                  </a:moveTo>
                  <a:cubicBezTo>
                    <a:pt x="5" y="0"/>
                    <a:pt x="0" y="4"/>
                    <a:pt x="0" y="10"/>
                  </a:cubicBezTo>
                  <a:cubicBezTo>
                    <a:pt x="0" y="15"/>
                    <a:pt x="5" y="20"/>
                    <a:pt x="10" y="20"/>
                  </a:cubicBezTo>
                  <a:cubicBezTo>
                    <a:pt x="15" y="20"/>
                    <a:pt x="20" y="15"/>
                    <a:pt x="20" y="10"/>
                  </a:cubicBezTo>
                  <a:cubicBezTo>
                    <a:pt x="20" y="5"/>
                    <a:pt x="16"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3" name="Freeform 118"/>
            <p:cNvSpPr/>
            <p:nvPr/>
          </p:nvSpPr>
          <p:spPr bwMode="auto">
            <a:xfrm>
              <a:off x="5510" y="2767"/>
              <a:ext cx="34" cy="32"/>
            </a:xfrm>
            <a:custGeom>
              <a:avLst/>
              <a:gdLst>
                <a:gd name="T0" fmla="*/ 7 w 14"/>
                <a:gd name="T1" fmla="*/ 0 h 13"/>
                <a:gd name="T2" fmla="*/ 0 w 14"/>
                <a:gd name="T3" fmla="*/ 6 h 13"/>
                <a:gd name="T4" fmla="*/ 7 w 14"/>
                <a:gd name="T5" fmla="*/ 13 h 13"/>
                <a:gd name="T6" fmla="*/ 14 w 14"/>
                <a:gd name="T7" fmla="*/ 7 h 13"/>
                <a:gd name="T8" fmla="*/ 7 w 14"/>
                <a:gd name="T9" fmla="*/ 0 h 13"/>
              </a:gdLst>
              <a:ahLst/>
              <a:cxnLst>
                <a:cxn ang="0">
                  <a:pos x="T0" y="T1"/>
                </a:cxn>
                <a:cxn ang="0">
                  <a:pos x="T2" y="T3"/>
                </a:cxn>
                <a:cxn ang="0">
                  <a:pos x="T4" y="T5"/>
                </a:cxn>
                <a:cxn ang="0">
                  <a:pos x="T6" y="T7"/>
                </a:cxn>
                <a:cxn ang="0">
                  <a:pos x="T8" y="T9"/>
                </a:cxn>
              </a:cxnLst>
              <a:rect l="0" t="0" r="r" b="b"/>
              <a:pathLst>
                <a:path w="14" h="13">
                  <a:moveTo>
                    <a:pt x="7" y="0"/>
                  </a:moveTo>
                  <a:cubicBezTo>
                    <a:pt x="3" y="0"/>
                    <a:pt x="0" y="3"/>
                    <a:pt x="0" y="6"/>
                  </a:cubicBezTo>
                  <a:cubicBezTo>
                    <a:pt x="0" y="10"/>
                    <a:pt x="3" y="13"/>
                    <a:pt x="7" y="13"/>
                  </a:cubicBezTo>
                  <a:cubicBezTo>
                    <a:pt x="10" y="13"/>
                    <a:pt x="14" y="10"/>
                    <a:pt x="14" y="7"/>
                  </a:cubicBezTo>
                  <a:cubicBezTo>
                    <a:pt x="14" y="3"/>
                    <a:pt x="11" y="0"/>
                    <a:pt x="7" y="0"/>
                  </a:cubicBezTo>
                  <a:close/>
                </a:path>
              </a:pathLst>
            </a:custGeom>
            <a:solidFill>
              <a:srgbClr val="276B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4" name="Freeform 119"/>
            <p:cNvSpPr>
              <a:spLocks noEditPoints="1"/>
            </p:cNvSpPr>
            <p:nvPr/>
          </p:nvSpPr>
          <p:spPr bwMode="auto">
            <a:xfrm>
              <a:off x="5500" y="2757"/>
              <a:ext cx="52" cy="52"/>
            </a:xfrm>
            <a:custGeom>
              <a:avLst/>
              <a:gdLst>
                <a:gd name="T0" fmla="*/ 11 w 21"/>
                <a:gd name="T1" fmla="*/ 4 h 21"/>
                <a:gd name="T2" fmla="*/ 18 w 21"/>
                <a:gd name="T3" fmla="*/ 11 h 21"/>
                <a:gd name="T4" fmla="*/ 11 w 21"/>
                <a:gd name="T5" fmla="*/ 17 h 21"/>
                <a:gd name="T6" fmla="*/ 4 w 21"/>
                <a:gd name="T7" fmla="*/ 10 h 21"/>
                <a:gd name="T8" fmla="*/ 11 w 21"/>
                <a:gd name="T9" fmla="*/ 4 h 21"/>
                <a:gd name="T10" fmla="*/ 11 w 21"/>
                <a:gd name="T11" fmla="*/ 0 h 21"/>
                <a:gd name="T12" fmla="*/ 0 w 21"/>
                <a:gd name="T13" fmla="*/ 10 h 21"/>
                <a:gd name="T14" fmla="*/ 11 w 21"/>
                <a:gd name="T15" fmla="*/ 21 h 21"/>
                <a:gd name="T16" fmla="*/ 21 w 21"/>
                <a:gd name="T17" fmla="*/ 11 h 21"/>
                <a:gd name="T18" fmla="*/ 11 w 21"/>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1" y="4"/>
                  </a:moveTo>
                  <a:cubicBezTo>
                    <a:pt x="15" y="4"/>
                    <a:pt x="18" y="7"/>
                    <a:pt x="18" y="11"/>
                  </a:cubicBezTo>
                  <a:cubicBezTo>
                    <a:pt x="18" y="14"/>
                    <a:pt x="14" y="17"/>
                    <a:pt x="11" y="17"/>
                  </a:cubicBezTo>
                  <a:cubicBezTo>
                    <a:pt x="7" y="17"/>
                    <a:pt x="4" y="14"/>
                    <a:pt x="4" y="10"/>
                  </a:cubicBezTo>
                  <a:cubicBezTo>
                    <a:pt x="4" y="7"/>
                    <a:pt x="7" y="4"/>
                    <a:pt x="11" y="4"/>
                  </a:cubicBezTo>
                  <a:moveTo>
                    <a:pt x="11" y="0"/>
                  </a:moveTo>
                  <a:cubicBezTo>
                    <a:pt x="5" y="0"/>
                    <a:pt x="0" y="5"/>
                    <a:pt x="0" y="10"/>
                  </a:cubicBezTo>
                  <a:cubicBezTo>
                    <a:pt x="0" y="16"/>
                    <a:pt x="5" y="21"/>
                    <a:pt x="11" y="21"/>
                  </a:cubicBezTo>
                  <a:cubicBezTo>
                    <a:pt x="17" y="21"/>
                    <a:pt x="21" y="16"/>
                    <a:pt x="21" y="11"/>
                  </a:cubicBezTo>
                  <a:cubicBezTo>
                    <a:pt x="21" y="5"/>
                    <a:pt x="17" y="0"/>
                    <a:pt x="11"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5" name="Freeform 120"/>
            <p:cNvSpPr/>
            <p:nvPr/>
          </p:nvSpPr>
          <p:spPr bwMode="auto">
            <a:xfrm>
              <a:off x="5783" y="2971"/>
              <a:ext cx="27" cy="27"/>
            </a:xfrm>
            <a:custGeom>
              <a:avLst/>
              <a:gdLst>
                <a:gd name="T0" fmla="*/ 5 w 11"/>
                <a:gd name="T1" fmla="*/ 1 h 11"/>
                <a:gd name="T2" fmla="*/ 0 w 11"/>
                <a:gd name="T3" fmla="*/ 6 h 11"/>
                <a:gd name="T4" fmla="*/ 5 w 11"/>
                <a:gd name="T5" fmla="*/ 11 h 11"/>
                <a:gd name="T6" fmla="*/ 11 w 11"/>
                <a:gd name="T7" fmla="*/ 6 h 11"/>
                <a:gd name="T8" fmla="*/ 5 w 11"/>
                <a:gd name="T9" fmla="*/ 1 h 11"/>
              </a:gdLst>
              <a:ahLst/>
              <a:cxnLst>
                <a:cxn ang="0">
                  <a:pos x="T0" y="T1"/>
                </a:cxn>
                <a:cxn ang="0">
                  <a:pos x="T2" y="T3"/>
                </a:cxn>
                <a:cxn ang="0">
                  <a:pos x="T4" y="T5"/>
                </a:cxn>
                <a:cxn ang="0">
                  <a:pos x="T6" y="T7"/>
                </a:cxn>
                <a:cxn ang="0">
                  <a:pos x="T8" y="T9"/>
                </a:cxn>
              </a:cxnLst>
              <a:rect l="0" t="0" r="r" b="b"/>
              <a:pathLst>
                <a:path w="11" h="11">
                  <a:moveTo>
                    <a:pt x="5" y="1"/>
                  </a:moveTo>
                  <a:cubicBezTo>
                    <a:pt x="2" y="0"/>
                    <a:pt x="0" y="3"/>
                    <a:pt x="0" y="6"/>
                  </a:cubicBezTo>
                  <a:cubicBezTo>
                    <a:pt x="0" y="9"/>
                    <a:pt x="2" y="11"/>
                    <a:pt x="5" y="11"/>
                  </a:cubicBezTo>
                  <a:cubicBezTo>
                    <a:pt x="8" y="11"/>
                    <a:pt x="11" y="9"/>
                    <a:pt x="11" y="6"/>
                  </a:cubicBezTo>
                  <a:cubicBezTo>
                    <a:pt x="11" y="3"/>
                    <a:pt x="8" y="1"/>
                    <a:pt x="5" y="1"/>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6" name="Freeform 121"/>
            <p:cNvSpPr>
              <a:spLocks noEditPoints="1"/>
            </p:cNvSpPr>
            <p:nvPr/>
          </p:nvSpPr>
          <p:spPr bwMode="auto">
            <a:xfrm>
              <a:off x="5773" y="2964"/>
              <a:ext cx="44" cy="44"/>
            </a:xfrm>
            <a:custGeom>
              <a:avLst/>
              <a:gdLst>
                <a:gd name="T0" fmla="*/ 9 w 18"/>
                <a:gd name="T1" fmla="*/ 4 h 18"/>
                <a:gd name="T2" fmla="*/ 15 w 18"/>
                <a:gd name="T3" fmla="*/ 9 h 18"/>
                <a:gd name="T4" fmla="*/ 9 w 18"/>
                <a:gd name="T5" fmla="*/ 14 h 18"/>
                <a:gd name="T6" fmla="*/ 4 w 18"/>
                <a:gd name="T7" fmla="*/ 9 h 18"/>
                <a:gd name="T8" fmla="*/ 9 w 18"/>
                <a:gd name="T9" fmla="*/ 4 h 18"/>
                <a:gd name="T10" fmla="*/ 9 w 18"/>
                <a:gd name="T11" fmla="*/ 0 h 18"/>
                <a:gd name="T12" fmla="*/ 0 w 18"/>
                <a:gd name="T13" fmla="*/ 9 h 18"/>
                <a:gd name="T14" fmla="*/ 9 w 18"/>
                <a:gd name="T15" fmla="*/ 18 h 18"/>
                <a:gd name="T16" fmla="*/ 18 w 18"/>
                <a:gd name="T17" fmla="*/ 9 h 18"/>
                <a:gd name="T18" fmla="*/ 9 w 18"/>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8">
                  <a:moveTo>
                    <a:pt x="9" y="4"/>
                  </a:moveTo>
                  <a:cubicBezTo>
                    <a:pt x="12" y="4"/>
                    <a:pt x="15" y="6"/>
                    <a:pt x="15" y="9"/>
                  </a:cubicBezTo>
                  <a:cubicBezTo>
                    <a:pt x="15" y="12"/>
                    <a:pt x="12" y="14"/>
                    <a:pt x="9" y="14"/>
                  </a:cubicBezTo>
                  <a:cubicBezTo>
                    <a:pt x="6" y="14"/>
                    <a:pt x="4" y="12"/>
                    <a:pt x="4" y="9"/>
                  </a:cubicBezTo>
                  <a:cubicBezTo>
                    <a:pt x="4" y="6"/>
                    <a:pt x="6" y="3"/>
                    <a:pt x="9" y="4"/>
                  </a:cubicBezTo>
                  <a:moveTo>
                    <a:pt x="9" y="0"/>
                  </a:moveTo>
                  <a:cubicBezTo>
                    <a:pt x="4" y="0"/>
                    <a:pt x="0" y="4"/>
                    <a:pt x="0" y="9"/>
                  </a:cubicBezTo>
                  <a:cubicBezTo>
                    <a:pt x="0" y="14"/>
                    <a:pt x="4" y="18"/>
                    <a:pt x="9" y="18"/>
                  </a:cubicBezTo>
                  <a:cubicBezTo>
                    <a:pt x="14" y="18"/>
                    <a:pt x="18" y="14"/>
                    <a:pt x="18" y="9"/>
                  </a:cubicBezTo>
                  <a:cubicBezTo>
                    <a:pt x="18" y="4"/>
                    <a:pt x="14" y="0"/>
                    <a:pt x="9"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7" name="Freeform 122"/>
            <p:cNvSpPr/>
            <p:nvPr/>
          </p:nvSpPr>
          <p:spPr bwMode="auto">
            <a:xfrm>
              <a:off x="7042" y="2969"/>
              <a:ext cx="46" cy="47"/>
            </a:xfrm>
            <a:custGeom>
              <a:avLst/>
              <a:gdLst>
                <a:gd name="T0" fmla="*/ 9 w 19"/>
                <a:gd name="T1" fmla="*/ 0 h 19"/>
                <a:gd name="T2" fmla="*/ 0 w 19"/>
                <a:gd name="T3" fmla="*/ 9 h 19"/>
                <a:gd name="T4" fmla="*/ 9 w 19"/>
                <a:gd name="T5" fmla="*/ 19 h 19"/>
                <a:gd name="T6" fmla="*/ 19 w 19"/>
                <a:gd name="T7" fmla="*/ 10 h 19"/>
                <a:gd name="T8" fmla="*/ 9 w 19"/>
                <a:gd name="T9" fmla="*/ 0 h 19"/>
              </a:gdLst>
              <a:ahLst/>
              <a:cxnLst>
                <a:cxn ang="0">
                  <a:pos x="T0" y="T1"/>
                </a:cxn>
                <a:cxn ang="0">
                  <a:pos x="T2" y="T3"/>
                </a:cxn>
                <a:cxn ang="0">
                  <a:pos x="T4" y="T5"/>
                </a:cxn>
                <a:cxn ang="0">
                  <a:pos x="T6" y="T7"/>
                </a:cxn>
                <a:cxn ang="0">
                  <a:pos x="T8" y="T9"/>
                </a:cxn>
              </a:cxnLst>
              <a:rect l="0" t="0" r="r" b="b"/>
              <a:pathLst>
                <a:path w="19" h="19">
                  <a:moveTo>
                    <a:pt x="9" y="0"/>
                  </a:moveTo>
                  <a:cubicBezTo>
                    <a:pt x="4" y="0"/>
                    <a:pt x="0" y="4"/>
                    <a:pt x="0" y="9"/>
                  </a:cubicBezTo>
                  <a:cubicBezTo>
                    <a:pt x="0" y="15"/>
                    <a:pt x="4" y="19"/>
                    <a:pt x="9" y="19"/>
                  </a:cubicBezTo>
                  <a:cubicBezTo>
                    <a:pt x="14" y="19"/>
                    <a:pt x="18" y="15"/>
                    <a:pt x="19" y="10"/>
                  </a:cubicBezTo>
                  <a:cubicBezTo>
                    <a:pt x="19" y="4"/>
                    <a:pt x="14" y="0"/>
                    <a:pt x="9" y="0"/>
                  </a:cubicBezTo>
                  <a:close/>
                </a:path>
              </a:pathLst>
            </a:custGeom>
            <a:solidFill>
              <a:srgbClr val="276B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8" name="Freeform 123"/>
            <p:cNvSpPr>
              <a:spLocks noEditPoints="1"/>
            </p:cNvSpPr>
            <p:nvPr/>
          </p:nvSpPr>
          <p:spPr bwMode="auto">
            <a:xfrm>
              <a:off x="7032" y="2959"/>
              <a:ext cx="64" cy="67"/>
            </a:xfrm>
            <a:custGeom>
              <a:avLst/>
              <a:gdLst>
                <a:gd name="T0" fmla="*/ 13 w 26"/>
                <a:gd name="T1" fmla="*/ 4 h 27"/>
                <a:gd name="T2" fmla="*/ 23 w 26"/>
                <a:gd name="T3" fmla="*/ 14 h 27"/>
                <a:gd name="T4" fmla="*/ 13 w 26"/>
                <a:gd name="T5" fmla="*/ 23 h 27"/>
                <a:gd name="T6" fmla="*/ 4 w 26"/>
                <a:gd name="T7" fmla="*/ 13 h 27"/>
                <a:gd name="T8" fmla="*/ 13 w 26"/>
                <a:gd name="T9" fmla="*/ 4 h 27"/>
                <a:gd name="T10" fmla="*/ 13 w 26"/>
                <a:gd name="T11" fmla="*/ 0 h 27"/>
                <a:gd name="T12" fmla="*/ 0 w 26"/>
                <a:gd name="T13" fmla="*/ 13 h 27"/>
                <a:gd name="T14" fmla="*/ 13 w 26"/>
                <a:gd name="T15" fmla="*/ 27 h 27"/>
                <a:gd name="T16" fmla="*/ 26 w 26"/>
                <a:gd name="T17" fmla="*/ 14 h 27"/>
                <a:gd name="T18" fmla="*/ 13 w 26"/>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7">
                  <a:moveTo>
                    <a:pt x="13" y="4"/>
                  </a:moveTo>
                  <a:cubicBezTo>
                    <a:pt x="18" y="4"/>
                    <a:pt x="23" y="8"/>
                    <a:pt x="23" y="14"/>
                  </a:cubicBezTo>
                  <a:cubicBezTo>
                    <a:pt x="22" y="19"/>
                    <a:pt x="18" y="23"/>
                    <a:pt x="13" y="23"/>
                  </a:cubicBezTo>
                  <a:cubicBezTo>
                    <a:pt x="8" y="23"/>
                    <a:pt x="4" y="19"/>
                    <a:pt x="4" y="13"/>
                  </a:cubicBezTo>
                  <a:cubicBezTo>
                    <a:pt x="4" y="8"/>
                    <a:pt x="8" y="4"/>
                    <a:pt x="13" y="4"/>
                  </a:cubicBezTo>
                  <a:moveTo>
                    <a:pt x="13" y="0"/>
                  </a:moveTo>
                  <a:cubicBezTo>
                    <a:pt x="6" y="0"/>
                    <a:pt x="0" y="6"/>
                    <a:pt x="0" y="13"/>
                  </a:cubicBezTo>
                  <a:cubicBezTo>
                    <a:pt x="0" y="21"/>
                    <a:pt x="6" y="27"/>
                    <a:pt x="13" y="27"/>
                  </a:cubicBezTo>
                  <a:cubicBezTo>
                    <a:pt x="20" y="27"/>
                    <a:pt x="26" y="21"/>
                    <a:pt x="26" y="14"/>
                  </a:cubicBezTo>
                  <a:cubicBezTo>
                    <a:pt x="26" y="6"/>
                    <a:pt x="20" y="0"/>
                    <a:pt x="13"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9" name="Oval 124"/>
            <p:cNvSpPr>
              <a:spLocks noChangeArrowheads="1"/>
            </p:cNvSpPr>
            <p:nvPr/>
          </p:nvSpPr>
          <p:spPr bwMode="auto">
            <a:xfrm>
              <a:off x="7297" y="1980"/>
              <a:ext cx="54" cy="54"/>
            </a:xfrm>
            <a:prstGeom prst="ellipse">
              <a:avLst/>
            </a:pr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0" name="Freeform 125"/>
            <p:cNvSpPr>
              <a:spLocks noEditPoints="1"/>
            </p:cNvSpPr>
            <p:nvPr/>
          </p:nvSpPr>
          <p:spPr bwMode="auto">
            <a:xfrm>
              <a:off x="7287" y="1970"/>
              <a:ext cx="72" cy="74"/>
            </a:xfrm>
            <a:custGeom>
              <a:avLst/>
              <a:gdLst>
                <a:gd name="T0" fmla="*/ 15 w 29"/>
                <a:gd name="T1" fmla="*/ 4 h 30"/>
                <a:gd name="T2" fmla="*/ 26 w 29"/>
                <a:gd name="T3" fmla="*/ 15 h 30"/>
                <a:gd name="T4" fmla="*/ 15 w 29"/>
                <a:gd name="T5" fmla="*/ 26 h 30"/>
                <a:gd name="T6" fmla="*/ 4 w 29"/>
                <a:gd name="T7" fmla="*/ 15 h 30"/>
                <a:gd name="T8" fmla="*/ 15 w 29"/>
                <a:gd name="T9" fmla="*/ 4 h 30"/>
                <a:gd name="T10" fmla="*/ 15 w 29"/>
                <a:gd name="T11" fmla="*/ 0 h 30"/>
                <a:gd name="T12" fmla="*/ 0 w 29"/>
                <a:gd name="T13" fmla="*/ 15 h 30"/>
                <a:gd name="T14" fmla="*/ 15 w 29"/>
                <a:gd name="T15" fmla="*/ 30 h 30"/>
                <a:gd name="T16" fmla="*/ 29 w 29"/>
                <a:gd name="T17" fmla="*/ 15 h 30"/>
                <a:gd name="T18" fmla="*/ 15 w 29"/>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30">
                  <a:moveTo>
                    <a:pt x="15" y="4"/>
                  </a:moveTo>
                  <a:cubicBezTo>
                    <a:pt x="21" y="4"/>
                    <a:pt x="26" y="9"/>
                    <a:pt x="26" y="15"/>
                  </a:cubicBezTo>
                  <a:cubicBezTo>
                    <a:pt x="26" y="21"/>
                    <a:pt x="21" y="26"/>
                    <a:pt x="15" y="26"/>
                  </a:cubicBezTo>
                  <a:cubicBezTo>
                    <a:pt x="9" y="26"/>
                    <a:pt x="4" y="21"/>
                    <a:pt x="4" y="15"/>
                  </a:cubicBezTo>
                  <a:cubicBezTo>
                    <a:pt x="4" y="9"/>
                    <a:pt x="9" y="4"/>
                    <a:pt x="15" y="4"/>
                  </a:cubicBezTo>
                  <a:moveTo>
                    <a:pt x="15" y="0"/>
                  </a:moveTo>
                  <a:cubicBezTo>
                    <a:pt x="7" y="0"/>
                    <a:pt x="0" y="7"/>
                    <a:pt x="0" y="15"/>
                  </a:cubicBezTo>
                  <a:cubicBezTo>
                    <a:pt x="0" y="23"/>
                    <a:pt x="7" y="30"/>
                    <a:pt x="15" y="30"/>
                  </a:cubicBezTo>
                  <a:cubicBezTo>
                    <a:pt x="23" y="30"/>
                    <a:pt x="29" y="23"/>
                    <a:pt x="29" y="15"/>
                  </a:cubicBezTo>
                  <a:cubicBezTo>
                    <a:pt x="29" y="7"/>
                    <a:pt x="23" y="0"/>
                    <a:pt x="15"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1" name="Freeform 126"/>
            <p:cNvSpPr/>
            <p:nvPr/>
          </p:nvSpPr>
          <p:spPr bwMode="auto">
            <a:xfrm>
              <a:off x="4143" y="3645"/>
              <a:ext cx="56" cy="56"/>
            </a:xfrm>
            <a:custGeom>
              <a:avLst/>
              <a:gdLst>
                <a:gd name="T0" fmla="*/ 12 w 23"/>
                <a:gd name="T1" fmla="*/ 0 h 23"/>
                <a:gd name="T2" fmla="*/ 0 w 23"/>
                <a:gd name="T3" fmla="*/ 11 h 23"/>
                <a:gd name="T4" fmla="*/ 11 w 23"/>
                <a:gd name="T5" fmla="*/ 23 h 23"/>
                <a:gd name="T6" fmla="*/ 23 w 23"/>
                <a:gd name="T7" fmla="*/ 12 h 23"/>
                <a:gd name="T8" fmla="*/ 12 w 23"/>
                <a:gd name="T9" fmla="*/ 0 h 23"/>
              </a:gdLst>
              <a:ahLst/>
              <a:cxnLst>
                <a:cxn ang="0">
                  <a:pos x="T0" y="T1"/>
                </a:cxn>
                <a:cxn ang="0">
                  <a:pos x="T2" y="T3"/>
                </a:cxn>
                <a:cxn ang="0">
                  <a:pos x="T4" y="T5"/>
                </a:cxn>
                <a:cxn ang="0">
                  <a:pos x="T6" y="T7"/>
                </a:cxn>
                <a:cxn ang="0">
                  <a:pos x="T8" y="T9"/>
                </a:cxn>
              </a:cxnLst>
              <a:rect l="0" t="0" r="r" b="b"/>
              <a:pathLst>
                <a:path w="23" h="23">
                  <a:moveTo>
                    <a:pt x="12" y="0"/>
                  </a:moveTo>
                  <a:cubicBezTo>
                    <a:pt x="5" y="0"/>
                    <a:pt x="0" y="5"/>
                    <a:pt x="0" y="11"/>
                  </a:cubicBezTo>
                  <a:cubicBezTo>
                    <a:pt x="0" y="18"/>
                    <a:pt x="5" y="23"/>
                    <a:pt x="11" y="23"/>
                  </a:cubicBezTo>
                  <a:cubicBezTo>
                    <a:pt x="18" y="23"/>
                    <a:pt x="23" y="18"/>
                    <a:pt x="23" y="12"/>
                  </a:cubicBezTo>
                  <a:cubicBezTo>
                    <a:pt x="23" y="5"/>
                    <a:pt x="18" y="0"/>
                    <a:pt x="12" y="0"/>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2" name="Freeform 127"/>
            <p:cNvSpPr>
              <a:spLocks noEditPoints="1"/>
            </p:cNvSpPr>
            <p:nvPr/>
          </p:nvSpPr>
          <p:spPr bwMode="auto">
            <a:xfrm>
              <a:off x="4133" y="3635"/>
              <a:ext cx="76" cy="76"/>
            </a:xfrm>
            <a:custGeom>
              <a:avLst/>
              <a:gdLst>
                <a:gd name="T0" fmla="*/ 16 w 31"/>
                <a:gd name="T1" fmla="*/ 4 h 31"/>
                <a:gd name="T2" fmla="*/ 27 w 31"/>
                <a:gd name="T3" fmla="*/ 16 h 31"/>
                <a:gd name="T4" fmla="*/ 15 w 31"/>
                <a:gd name="T5" fmla="*/ 27 h 31"/>
                <a:gd name="T6" fmla="*/ 4 w 31"/>
                <a:gd name="T7" fmla="*/ 15 h 31"/>
                <a:gd name="T8" fmla="*/ 16 w 31"/>
                <a:gd name="T9" fmla="*/ 4 h 31"/>
                <a:gd name="T10" fmla="*/ 16 w 31"/>
                <a:gd name="T11" fmla="*/ 0 h 31"/>
                <a:gd name="T12" fmla="*/ 0 w 31"/>
                <a:gd name="T13" fmla="*/ 15 h 31"/>
                <a:gd name="T14" fmla="*/ 15 w 31"/>
                <a:gd name="T15" fmla="*/ 31 h 31"/>
                <a:gd name="T16" fmla="*/ 31 w 31"/>
                <a:gd name="T17" fmla="*/ 16 h 31"/>
                <a:gd name="T18" fmla="*/ 16 w 31"/>
                <a:gd name="T1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1">
                  <a:moveTo>
                    <a:pt x="16" y="4"/>
                  </a:moveTo>
                  <a:cubicBezTo>
                    <a:pt x="22" y="4"/>
                    <a:pt x="27" y="9"/>
                    <a:pt x="27" y="16"/>
                  </a:cubicBezTo>
                  <a:cubicBezTo>
                    <a:pt x="27" y="22"/>
                    <a:pt x="22" y="27"/>
                    <a:pt x="15" y="27"/>
                  </a:cubicBezTo>
                  <a:cubicBezTo>
                    <a:pt x="9" y="27"/>
                    <a:pt x="4" y="22"/>
                    <a:pt x="4" y="15"/>
                  </a:cubicBezTo>
                  <a:cubicBezTo>
                    <a:pt x="4" y="9"/>
                    <a:pt x="9" y="4"/>
                    <a:pt x="16" y="4"/>
                  </a:cubicBezTo>
                  <a:moveTo>
                    <a:pt x="16" y="0"/>
                  </a:moveTo>
                  <a:cubicBezTo>
                    <a:pt x="7" y="0"/>
                    <a:pt x="0" y="7"/>
                    <a:pt x="0" y="15"/>
                  </a:cubicBezTo>
                  <a:cubicBezTo>
                    <a:pt x="0" y="24"/>
                    <a:pt x="7" y="31"/>
                    <a:pt x="15" y="31"/>
                  </a:cubicBezTo>
                  <a:cubicBezTo>
                    <a:pt x="24" y="31"/>
                    <a:pt x="31" y="24"/>
                    <a:pt x="31" y="16"/>
                  </a:cubicBezTo>
                  <a:cubicBezTo>
                    <a:pt x="31" y="7"/>
                    <a:pt x="24" y="0"/>
                    <a:pt x="16" y="0"/>
                  </a:cubicBezTo>
                  <a:close/>
                </a:path>
              </a:pathLst>
            </a:custGeom>
            <a:solidFill>
              <a:srgbClr val="276B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3" name="Oval 128"/>
            <p:cNvSpPr>
              <a:spLocks noChangeArrowheads="1"/>
            </p:cNvSpPr>
            <p:nvPr/>
          </p:nvSpPr>
          <p:spPr bwMode="auto">
            <a:xfrm>
              <a:off x="4423" y="3334"/>
              <a:ext cx="34" cy="34"/>
            </a:xfrm>
            <a:prstGeom prst="ellipse">
              <a:avLst/>
            </a:pr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4" name="Freeform 129"/>
            <p:cNvSpPr>
              <a:spLocks noEditPoints="1"/>
            </p:cNvSpPr>
            <p:nvPr/>
          </p:nvSpPr>
          <p:spPr bwMode="auto">
            <a:xfrm>
              <a:off x="4413" y="3324"/>
              <a:ext cx="52" cy="52"/>
            </a:xfrm>
            <a:custGeom>
              <a:avLst/>
              <a:gdLst>
                <a:gd name="T0" fmla="*/ 11 w 21"/>
                <a:gd name="T1" fmla="*/ 4 h 21"/>
                <a:gd name="T2" fmla="*/ 18 w 21"/>
                <a:gd name="T3" fmla="*/ 11 h 21"/>
                <a:gd name="T4" fmla="*/ 11 w 21"/>
                <a:gd name="T5" fmla="*/ 18 h 21"/>
                <a:gd name="T6" fmla="*/ 4 w 21"/>
                <a:gd name="T7" fmla="*/ 11 h 21"/>
                <a:gd name="T8" fmla="*/ 11 w 21"/>
                <a:gd name="T9" fmla="*/ 4 h 21"/>
                <a:gd name="T10" fmla="*/ 11 w 21"/>
                <a:gd name="T11" fmla="*/ 0 h 21"/>
                <a:gd name="T12" fmla="*/ 0 w 21"/>
                <a:gd name="T13" fmla="*/ 11 h 21"/>
                <a:gd name="T14" fmla="*/ 11 w 21"/>
                <a:gd name="T15" fmla="*/ 21 h 21"/>
                <a:gd name="T16" fmla="*/ 21 w 21"/>
                <a:gd name="T17" fmla="*/ 11 h 21"/>
                <a:gd name="T18" fmla="*/ 11 w 21"/>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1" y="4"/>
                  </a:moveTo>
                  <a:cubicBezTo>
                    <a:pt x="15" y="4"/>
                    <a:pt x="18" y="7"/>
                    <a:pt x="18" y="11"/>
                  </a:cubicBezTo>
                  <a:cubicBezTo>
                    <a:pt x="18" y="15"/>
                    <a:pt x="15" y="18"/>
                    <a:pt x="11" y="18"/>
                  </a:cubicBezTo>
                  <a:cubicBezTo>
                    <a:pt x="7" y="18"/>
                    <a:pt x="4" y="15"/>
                    <a:pt x="4" y="11"/>
                  </a:cubicBezTo>
                  <a:cubicBezTo>
                    <a:pt x="4" y="7"/>
                    <a:pt x="7" y="4"/>
                    <a:pt x="11" y="4"/>
                  </a:cubicBezTo>
                  <a:moveTo>
                    <a:pt x="11" y="0"/>
                  </a:moveTo>
                  <a:cubicBezTo>
                    <a:pt x="5" y="0"/>
                    <a:pt x="0" y="5"/>
                    <a:pt x="0" y="11"/>
                  </a:cubicBezTo>
                  <a:cubicBezTo>
                    <a:pt x="0" y="17"/>
                    <a:pt x="5" y="21"/>
                    <a:pt x="11" y="21"/>
                  </a:cubicBezTo>
                  <a:cubicBezTo>
                    <a:pt x="17" y="21"/>
                    <a:pt x="21" y="17"/>
                    <a:pt x="21" y="11"/>
                  </a:cubicBezTo>
                  <a:cubicBezTo>
                    <a:pt x="21" y="5"/>
                    <a:pt x="17" y="0"/>
                    <a:pt x="11" y="0"/>
                  </a:cubicBezTo>
                  <a:close/>
                </a:path>
              </a:pathLst>
            </a:custGeom>
            <a:solidFill>
              <a:srgbClr val="276B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5" name="Freeform 130"/>
            <p:cNvSpPr/>
            <p:nvPr/>
          </p:nvSpPr>
          <p:spPr bwMode="auto">
            <a:xfrm>
              <a:off x="4792" y="4172"/>
              <a:ext cx="51" cy="54"/>
            </a:xfrm>
            <a:custGeom>
              <a:avLst/>
              <a:gdLst>
                <a:gd name="T0" fmla="*/ 11 w 21"/>
                <a:gd name="T1" fmla="*/ 0 h 22"/>
                <a:gd name="T2" fmla="*/ 0 w 21"/>
                <a:gd name="T3" fmla="*/ 11 h 22"/>
                <a:gd name="T4" fmla="*/ 11 w 21"/>
                <a:gd name="T5" fmla="*/ 22 h 22"/>
                <a:gd name="T6" fmla="*/ 21 w 21"/>
                <a:gd name="T7" fmla="*/ 11 h 22"/>
                <a:gd name="T8" fmla="*/ 11 w 21"/>
                <a:gd name="T9" fmla="*/ 0 h 22"/>
              </a:gdLst>
              <a:ahLst/>
              <a:cxnLst>
                <a:cxn ang="0">
                  <a:pos x="T0" y="T1"/>
                </a:cxn>
                <a:cxn ang="0">
                  <a:pos x="T2" y="T3"/>
                </a:cxn>
                <a:cxn ang="0">
                  <a:pos x="T4" y="T5"/>
                </a:cxn>
                <a:cxn ang="0">
                  <a:pos x="T6" y="T7"/>
                </a:cxn>
                <a:cxn ang="0">
                  <a:pos x="T8" y="T9"/>
                </a:cxn>
              </a:cxnLst>
              <a:rect l="0" t="0" r="r" b="b"/>
              <a:pathLst>
                <a:path w="21" h="22">
                  <a:moveTo>
                    <a:pt x="11" y="0"/>
                  </a:moveTo>
                  <a:cubicBezTo>
                    <a:pt x="5" y="0"/>
                    <a:pt x="0" y="5"/>
                    <a:pt x="0" y="11"/>
                  </a:cubicBezTo>
                  <a:cubicBezTo>
                    <a:pt x="0" y="17"/>
                    <a:pt x="5" y="21"/>
                    <a:pt x="11" y="22"/>
                  </a:cubicBezTo>
                  <a:cubicBezTo>
                    <a:pt x="16" y="22"/>
                    <a:pt x="21" y="17"/>
                    <a:pt x="21" y="11"/>
                  </a:cubicBezTo>
                  <a:cubicBezTo>
                    <a:pt x="21" y="5"/>
                    <a:pt x="17" y="0"/>
                    <a:pt x="11" y="0"/>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6" name="Freeform 131"/>
            <p:cNvSpPr>
              <a:spLocks noEditPoints="1"/>
            </p:cNvSpPr>
            <p:nvPr/>
          </p:nvSpPr>
          <p:spPr bwMode="auto">
            <a:xfrm>
              <a:off x="4782" y="4165"/>
              <a:ext cx="71" cy="69"/>
            </a:xfrm>
            <a:custGeom>
              <a:avLst/>
              <a:gdLst>
                <a:gd name="T0" fmla="*/ 15 w 29"/>
                <a:gd name="T1" fmla="*/ 3 h 28"/>
                <a:gd name="T2" fmla="*/ 25 w 29"/>
                <a:gd name="T3" fmla="*/ 14 h 28"/>
                <a:gd name="T4" fmla="*/ 15 w 29"/>
                <a:gd name="T5" fmla="*/ 25 h 28"/>
                <a:gd name="T6" fmla="*/ 4 w 29"/>
                <a:gd name="T7" fmla="*/ 14 h 28"/>
                <a:gd name="T8" fmla="*/ 15 w 29"/>
                <a:gd name="T9" fmla="*/ 3 h 28"/>
                <a:gd name="T10" fmla="*/ 15 w 29"/>
                <a:gd name="T11" fmla="*/ 0 h 28"/>
                <a:gd name="T12" fmla="*/ 0 w 29"/>
                <a:gd name="T13" fmla="*/ 14 h 28"/>
                <a:gd name="T14" fmla="*/ 15 w 29"/>
                <a:gd name="T15" fmla="*/ 28 h 28"/>
                <a:gd name="T16" fmla="*/ 29 w 29"/>
                <a:gd name="T17" fmla="*/ 14 h 28"/>
                <a:gd name="T18" fmla="*/ 15 w 29"/>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8">
                  <a:moveTo>
                    <a:pt x="15" y="3"/>
                  </a:moveTo>
                  <a:cubicBezTo>
                    <a:pt x="21" y="3"/>
                    <a:pt x="25" y="8"/>
                    <a:pt x="25" y="14"/>
                  </a:cubicBezTo>
                  <a:cubicBezTo>
                    <a:pt x="25" y="20"/>
                    <a:pt x="20" y="25"/>
                    <a:pt x="15" y="25"/>
                  </a:cubicBezTo>
                  <a:cubicBezTo>
                    <a:pt x="9" y="24"/>
                    <a:pt x="4" y="20"/>
                    <a:pt x="4" y="14"/>
                  </a:cubicBezTo>
                  <a:cubicBezTo>
                    <a:pt x="4" y="8"/>
                    <a:pt x="9" y="3"/>
                    <a:pt x="15" y="3"/>
                  </a:cubicBezTo>
                  <a:moveTo>
                    <a:pt x="15" y="0"/>
                  </a:moveTo>
                  <a:cubicBezTo>
                    <a:pt x="7" y="0"/>
                    <a:pt x="0" y="6"/>
                    <a:pt x="0" y="14"/>
                  </a:cubicBezTo>
                  <a:cubicBezTo>
                    <a:pt x="0" y="22"/>
                    <a:pt x="7" y="28"/>
                    <a:pt x="15" y="28"/>
                  </a:cubicBezTo>
                  <a:cubicBezTo>
                    <a:pt x="22" y="28"/>
                    <a:pt x="29" y="22"/>
                    <a:pt x="29" y="14"/>
                  </a:cubicBezTo>
                  <a:cubicBezTo>
                    <a:pt x="29" y="6"/>
                    <a:pt x="23" y="0"/>
                    <a:pt x="15"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7" name="Oval 132"/>
            <p:cNvSpPr>
              <a:spLocks noChangeArrowheads="1"/>
            </p:cNvSpPr>
            <p:nvPr/>
          </p:nvSpPr>
          <p:spPr bwMode="auto">
            <a:xfrm>
              <a:off x="4944" y="3322"/>
              <a:ext cx="54" cy="54"/>
            </a:xfrm>
            <a:prstGeom prst="ellipse">
              <a:avLst/>
            </a:pr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8" name="Freeform 133"/>
            <p:cNvSpPr>
              <a:spLocks noEditPoints="1"/>
            </p:cNvSpPr>
            <p:nvPr/>
          </p:nvSpPr>
          <p:spPr bwMode="auto">
            <a:xfrm>
              <a:off x="4934" y="3312"/>
              <a:ext cx="74" cy="74"/>
            </a:xfrm>
            <a:custGeom>
              <a:avLst/>
              <a:gdLst>
                <a:gd name="T0" fmla="*/ 15 w 30"/>
                <a:gd name="T1" fmla="*/ 4 h 30"/>
                <a:gd name="T2" fmla="*/ 26 w 30"/>
                <a:gd name="T3" fmla="*/ 15 h 30"/>
                <a:gd name="T4" fmla="*/ 15 w 30"/>
                <a:gd name="T5" fmla="*/ 26 h 30"/>
                <a:gd name="T6" fmla="*/ 4 w 30"/>
                <a:gd name="T7" fmla="*/ 15 h 30"/>
                <a:gd name="T8" fmla="*/ 15 w 30"/>
                <a:gd name="T9" fmla="*/ 4 h 30"/>
                <a:gd name="T10" fmla="*/ 15 w 30"/>
                <a:gd name="T11" fmla="*/ 0 h 30"/>
                <a:gd name="T12" fmla="*/ 0 w 30"/>
                <a:gd name="T13" fmla="*/ 15 h 30"/>
                <a:gd name="T14" fmla="*/ 15 w 30"/>
                <a:gd name="T15" fmla="*/ 30 h 30"/>
                <a:gd name="T16" fmla="*/ 30 w 30"/>
                <a:gd name="T17" fmla="*/ 15 h 30"/>
                <a:gd name="T18" fmla="*/ 15 w 30"/>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0">
                  <a:moveTo>
                    <a:pt x="15" y="4"/>
                  </a:moveTo>
                  <a:cubicBezTo>
                    <a:pt x="21" y="4"/>
                    <a:pt x="26" y="9"/>
                    <a:pt x="26" y="15"/>
                  </a:cubicBezTo>
                  <a:cubicBezTo>
                    <a:pt x="26" y="21"/>
                    <a:pt x="21" y="26"/>
                    <a:pt x="15" y="26"/>
                  </a:cubicBezTo>
                  <a:cubicBezTo>
                    <a:pt x="9" y="26"/>
                    <a:pt x="4" y="21"/>
                    <a:pt x="4" y="15"/>
                  </a:cubicBezTo>
                  <a:cubicBezTo>
                    <a:pt x="4" y="9"/>
                    <a:pt x="9" y="4"/>
                    <a:pt x="15" y="4"/>
                  </a:cubicBezTo>
                  <a:moveTo>
                    <a:pt x="15" y="0"/>
                  </a:moveTo>
                  <a:cubicBezTo>
                    <a:pt x="7" y="0"/>
                    <a:pt x="0" y="7"/>
                    <a:pt x="0" y="15"/>
                  </a:cubicBezTo>
                  <a:cubicBezTo>
                    <a:pt x="0" y="23"/>
                    <a:pt x="7" y="30"/>
                    <a:pt x="15" y="30"/>
                  </a:cubicBezTo>
                  <a:cubicBezTo>
                    <a:pt x="23" y="30"/>
                    <a:pt x="30" y="23"/>
                    <a:pt x="30" y="15"/>
                  </a:cubicBezTo>
                  <a:cubicBezTo>
                    <a:pt x="30" y="7"/>
                    <a:pt x="23" y="0"/>
                    <a:pt x="15" y="0"/>
                  </a:cubicBezTo>
                  <a:close/>
                </a:path>
              </a:pathLst>
            </a:custGeom>
            <a:solidFill>
              <a:srgbClr val="276B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9" name="Freeform 134"/>
            <p:cNvSpPr/>
            <p:nvPr/>
          </p:nvSpPr>
          <p:spPr bwMode="auto">
            <a:xfrm>
              <a:off x="5731" y="3691"/>
              <a:ext cx="49" cy="47"/>
            </a:xfrm>
            <a:custGeom>
              <a:avLst/>
              <a:gdLst>
                <a:gd name="T0" fmla="*/ 10 w 20"/>
                <a:gd name="T1" fmla="*/ 0 h 19"/>
                <a:gd name="T2" fmla="*/ 0 w 20"/>
                <a:gd name="T3" fmla="*/ 10 h 19"/>
                <a:gd name="T4" fmla="*/ 10 w 20"/>
                <a:gd name="T5" fmla="*/ 19 h 19"/>
                <a:gd name="T6" fmla="*/ 19 w 20"/>
                <a:gd name="T7" fmla="*/ 10 h 19"/>
                <a:gd name="T8" fmla="*/ 10 w 20"/>
                <a:gd name="T9" fmla="*/ 0 h 19"/>
              </a:gdLst>
              <a:ahLst/>
              <a:cxnLst>
                <a:cxn ang="0">
                  <a:pos x="T0" y="T1"/>
                </a:cxn>
                <a:cxn ang="0">
                  <a:pos x="T2" y="T3"/>
                </a:cxn>
                <a:cxn ang="0">
                  <a:pos x="T4" y="T5"/>
                </a:cxn>
                <a:cxn ang="0">
                  <a:pos x="T6" y="T7"/>
                </a:cxn>
                <a:cxn ang="0">
                  <a:pos x="T8" y="T9"/>
                </a:cxn>
              </a:cxnLst>
              <a:rect l="0" t="0" r="r" b="b"/>
              <a:pathLst>
                <a:path w="20" h="19">
                  <a:moveTo>
                    <a:pt x="10" y="0"/>
                  </a:moveTo>
                  <a:cubicBezTo>
                    <a:pt x="5" y="0"/>
                    <a:pt x="0" y="4"/>
                    <a:pt x="0" y="10"/>
                  </a:cubicBezTo>
                  <a:cubicBezTo>
                    <a:pt x="0" y="15"/>
                    <a:pt x="4" y="19"/>
                    <a:pt x="10" y="19"/>
                  </a:cubicBezTo>
                  <a:cubicBezTo>
                    <a:pt x="15" y="19"/>
                    <a:pt x="19" y="15"/>
                    <a:pt x="19" y="10"/>
                  </a:cubicBezTo>
                  <a:cubicBezTo>
                    <a:pt x="20" y="4"/>
                    <a:pt x="15" y="0"/>
                    <a:pt x="10" y="0"/>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0" name="Freeform 135"/>
            <p:cNvSpPr>
              <a:spLocks noEditPoints="1"/>
            </p:cNvSpPr>
            <p:nvPr/>
          </p:nvSpPr>
          <p:spPr bwMode="auto">
            <a:xfrm>
              <a:off x="5721" y="3682"/>
              <a:ext cx="67" cy="66"/>
            </a:xfrm>
            <a:custGeom>
              <a:avLst/>
              <a:gdLst>
                <a:gd name="T0" fmla="*/ 14 w 27"/>
                <a:gd name="T1" fmla="*/ 4 h 27"/>
                <a:gd name="T2" fmla="*/ 23 w 27"/>
                <a:gd name="T3" fmla="*/ 14 h 27"/>
                <a:gd name="T4" fmla="*/ 14 w 27"/>
                <a:gd name="T5" fmla="*/ 23 h 27"/>
                <a:gd name="T6" fmla="*/ 4 w 27"/>
                <a:gd name="T7" fmla="*/ 14 h 27"/>
                <a:gd name="T8" fmla="*/ 14 w 27"/>
                <a:gd name="T9" fmla="*/ 4 h 27"/>
                <a:gd name="T10" fmla="*/ 14 w 27"/>
                <a:gd name="T11" fmla="*/ 0 h 27"/>
                <a:gd name="T12" fmla="*/ 0 w 27"/>
                <a:gd name="T13" fmla="*/ 14 h 27"/>
                <a:gd name="T14" fmla="*/ 14 w 27"/>
                <a:gd name="T15" fmla="*/ 27 h 27"/>
                <a:gd name="T16" fmla="*/ 27 w 27"/>
                <a:gd name="T17" fmla="*/ 14 h 27"/>
                <a:gd name="T18" fmla="*/ 14 w 27"/>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7">
                  <a:moveTo>
                    <a:pt x="14" y="4"/>
                  </a:moveTo>
                  <a:cubicBezTo>
                    <a:pt x="19" y="4"/>
                    <a:pt x="24" y="8"/>
                    <a:pt x="23" y="14"/>
                  </a:cubicBezTo>
                  <a:cubicBezTo>
                    <a:pt x="23" y="19"/>
                    <a:pt x="19" y="23"/>
                    <a:pt x="14" y="23"/>
                  </a:cubicBezTo>
                  <a:cubicBezTo>
                    <a:pt x="8" y="23"/>
                    <a:pt x="4" y="19"/>
                    <a:pt x="4" y="14"/>
                  </a:cubicBezTo>
                  <a:cubicBezTo>
                    <a:pt x="4" y="8"/>
                    <a:pt x="9" y="4"/>
                    <a:pt x="14" y="4"/>
                  </a:cubicBezTo>
                  <a:moveTo>
                    <a:pt x="14" y="0"/>
                  </a:moveTo>
                  <a:cubicBezTo>
                    <a:pt x="6" y="0"/>
                    <a:pt x="0" y="6"/>
                    <a:pt x="0" y="14"/>
                  </a:cubicBezTo>
                  <a:cubicBezTo>
                    <a:pt x="0" y="21"/>
                    <a:pt x="6" y="27"/>
                    <a:pt x="14" y="27"/>
                  </a:cubicBezTo>
                  <a:cubicBezTo>
                    <a:pt x="21" y="27"/>
                    <a:pt x="27" y="21"/>
                    <a:pt x="27" y="14"/>
                  </a:cubicBezTo>
                  <a:cubicBezTo>
                    <a:pt x="27" y="6"/>
                    <a:pt x="21" y="0"/>
                    <a:pt x="14" y="0"/>
                  </a:cubicBezTo>
                  <a:close/>
                </a:path>
              </a:pathLst>
            </a:custGeom>
            <a:solidFill>
              <a:srgbClr val="276B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1" name="Oval 136"/>
            <p:cNvSpPr>
              <a:spLocks noChangeArrowheads="1"/>
            </p:cNvSpPr>
            <p:nvPr/>
          </p:nvSpPr>
          <p:spPr bwMode="auto">
            <a:xfrm>
              <a:off x="5082" y="3087"/>
              <a:ext cx="34" cy="35"/>
            </a:xfrm>
            <a:prstGeom prst="ellipse">
              <a:avLst/>
            </a:pr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2" name="Freeform 137"/>
            <p:cNvSpPr>
              <a:spLocks noEditPoints="1"/>
            </p:cNvSpPr>
            <p:nvPr/>
          </p:nvSpPr>
          <p:spPr bwMode="auto">
            <a:xfrm>
              <a:off x="5072" y="3077"/>
              <a:ext cx="54" cy="55"/>
            </a:xfrm>
            <a:custGeom>
              <a:avLst/>
              <a:gdLst>
                <a:gd name="T0" fmla="*/ 11 w 22"/>
                <a:gd name="T1" fmla="*/ 4 h 22"/>
                <a:gd name="T2" fmla="*/ 18 w 22"/>
                <a:gd name="T3" fmla="*/ 11 h 22"/>
                <a:gd name="T4" fmla="*/ 11 w 22"/>
                <a:gd name="T5" fmla="*/ 18 h 22"/>
                <a:gd name="T6" fmla="*/ 4 w 22"/>
                <a:gd name="T7" fmla="*/ 11 h 22"/>
                <a:gd name="T8" fmla="*/ 11 w 22"/>
                <a:gd name="T9" fmla="*/ 4 h 22"/>
                <a:gd name="T10" fmla="*/ 11 w 22"/>
                <a:gd name="T11" fmla="*/ 0 h 22"/>
                <a:gd name="T12" fmla="*/ 0 w 22"/>
                <a:gd name="T13" fmla="*/ 11 h 22"/>
                <a:gd name="T14" fmla="*/ 11 w 22"/>
                <a:gd name="T15" fmla="*/ 22 h 22"/>
                <a:gd name="T16" fmla="*/ 22 w 22"/>
                <a:gd name="T17" fmla="*/ 11 h 22"/>
                <a:gd name="T18" fmla="*/ 11 w 22"/>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4"/>
                  </a:moveTo>
                  <a:cubicBezTo>
                    <a:pt x="15" y="4"/>
                    <a:pt x="18" y="7"/>
                    <a:pt x="18" y="11"/>
                  </a:cubicBezTo>
                  <a:cubicBezTo>
                    <a:pt x="18" y="15"/>
                    <a:pt x="15" y="18"/>
                    <a:pt x="11" y="18"/>
                  </a:cubicBezTo>
                  <a:cubicBezTo>
                    <a:pt x="7" y="18"/>
                    <a:pt x="4" y="15"/>
                    <a:pt x="4" y="11"/>
                  </a:cubicBezTo>
                  <a:cubicBezTo>
                    <a:pt x="4" y="7"/>
                    <a:pt x="7" y="4"/>
                    <a:pt x="11" y="4"/>
                  </a:cubicBezTo>
                  <a:moveTo>
                    <a:pt x="11" y="0"/>
                  </a:moveTo>
                  <a:cubicBezTo>
                    <a:pt x="5" y="0"/>
                    <a:pt x="0" y="5"/>
                    <a:pt x="0" y="11"/>
                  </a:cubicBezTo>
                  <a:cubicBezTo>
                    <a:pt x="0" y="17"/>
                    <a:pt x="5" y="22"/>
                    <a:pt x="11" y="22"/>
                  </a:cubicBezTo>
                  <a:cubicBezTo>
                    <a:pt x="17" y="22"/>
                    <a:pt x="22" y="17"/>
                    <a:pt x="22" y="11"/>
                  </a:cubicBezTo>
                  <a:cubicBezTo>
                    <a:pt x="22" y="5"/>
                    <a:pt x="17" y="0"/>
                    <a:pt x="11"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3" name="Freeform 138"/>
            <p:cNvSpPr/>
            <p:nvPr/>
          </p:nvSpPr>
          <p:spPr bwMode="auto">
            <a:xfrm>
              <a:off x="5421" y="1534"/>
              <a:ext cx="42" cy="42"/>
            </a:xfrm>
            <a:custGeom>
              <a:avLst/>
              <a:gdLst>
                <a:gd name="T0" fmla="*/ 8 w 17"/>
                <a:gd name="T1" fmla="*/ 0 h 17"/>
                <a:gd name="T2" fmla="*/ 0 w 17"/>
                <a:gd name="T3" fmla="*/ 8 h 17"/>
                <a:gd name="T4" fmla="*/ 8 w 17"/>
                <a:gd name="T5" fmla="*/ 17 h 17"/>
                <a:gd name="T6" fmla="*/ 17 w 17"/>
                <a:gd name="T7" fmla="*/ 9 h 17"/>
                <a:gd name="T8" fmla="*/ 8 w 17"/>
                <a:gd name="T9" fmla="*/ 0 h 17"/>
              </a:gdLst>
              <a:ahLst/>
              <a:cxnLst>
                <a:cxn ang="0">
                  <a:pos x="T0" y="T1"/>
                </a:cxn>
                <a:cxn ang="0">
                  <a:pos x="T2" y="T3"/>
                </a:cxn>
                <a:cxn ang="0">
                  <a:pos x="T4" y="T5"/>
                </a:cxn>
                <a:cxn ang="0">
                  <a:pos x="T6" y="T7"/>
                </a:cxn>
                <a:cxn ang="0">
                  <a:pos x="T8" y="T9"/>
                </a:cxn>
              </a:cxnLst>
              <a:rect l="0" t="0" r="r" b="b"/>
              <a:pathLst>
                <a:path w="17" h="17">
                  <a:moveTo>
                    <a:pt x="8" y="0"/>
                  </a:moveTo>
                  <a:cubicBezTo>
                    <a:pt x="4" y="0"/>
                    <a:pt x="0" y="4"/>
                    <a:pt x="0" y="8"/>
                  </a:cubicBezTo>
                  <a:cubicBezTo>
                    <a:pt x="0" y="13"/>
                    <a:pt x="3" y="17"/>
                    <a:pt x="8" y="17"/>
                  </a:cubicBezTo>
                  <a:cubicBezTo>
                    <a:pt x="13" y="17"/>
                    <a:pt x="17" y="13"/>
                    <a:pt x="17" y="9"/>
                  </a:cubicBezTo>
                  <a:cubicBezTo>
                    <a:pt x="17" y="4"/>
                    <a:pt x="13" y="0"/>
                    <a:pt x="8" y="0"/>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4" name="Freeform 139"/>
            <p:cNvSpPr>
              <a:spLocks noEditPoints="1"/>
            </p:cNvSpPr>
            <p:nvPr/>
          </p:nvSpPr>
          <p:spPr bwMode="auto">
            <a:xfrm>
              <a:off x="5411" y="1524"/>
              <a:ext cx="59" cy="62"/>
            </a:xfrm>
            <a:custGeom>
              <a:avLst/>
              <a:gdLst>
                <a:gd name="T0" fmla="*/ 12 w 24"/>
                <a:gd name="T1" fmla="*/ 4 h 25"/>
                <a:gd name="T2" fmla="*/ 21 w 24"/>
                <a:gd name="T3" fmla="*/ 13 h 25"/>
                <a:gd name="T4" fmla="*/ 12 w 24"/>
                <a:gd name="T5" fmla="*/ 21 h 25"/>
                <a:gd name="T6" fmla="*/ 4 w 24"/>
                <a:gd name="T7" fmla="*/ 12 h 25"/>
                <a:gd name="T8" fmla="*/ 12 w 24"/>
                <a:gd name="T9" fmla="*/ 4 h 25"/>
                <a:gd name="T10" fmla="*/ 12 w 24"/>
                <a:gd name="T11" fmla="*/ 0 h 25"/>
                <a:gd name="T12" fmla="*/ 0 w 24"/>
                <a:gd name="T13" fmla="*/ 12 h 25"/>
                <a:gd name="T14" fmla="*/ 12 w 24"/>
                <a:gd name="T15" fmla="*/ 25 h 25"/>
                <a:gd name="T16" fmla="*/ 24 w 24"/>
                <a:gd name="T17" fmla="*/ 13 h 25"/>
                <a:gd name="T18" fmla="*/ 12 w 24"/>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5">
                  <a:moveTo>
                    <a:pt x="12" y="4"/>
                  </a:moveTo>
                  <a:cubicBezTo>
                    <a:pt x="17" y="4"/>
                    <a:pt x="21" y="8"/>
                    <a:pt x="21" y="13"/>
                  </a:cubicBezTo>
                  <a:cubicBezTo>
                    <a:pt x="21" y="17"/>
                    <a:pt x="17" y="21"/>
                    <a:pt x="12" y="21"/>
                  </a:cubicBezTo>
                  <a:cubicBezTo>
                    <a:pt x="7" y="21"/>
                    <a:pt x="4" y="17"/>
                    <a:pt x="4" y="12"/>
                  </a:cubicBezTo>
                  <a:cubicBezTo>
                    <a:pt x="4" y="8"/>
                    <a:pt x="8" y="4"/>
                    <a:pt x="12" y="4"/>
                  </a:cubicBezTo>
                  <a:moveTo>
                    <a:pt x="12" y="0"/>
                  </a:moveTo>
                  <a:cubicBezTo>
                    <a:pt x="6" y="0"/>
                    <a:pt x="0" y="6"/>
                    <a:pt x="0" y="12"/>
                  </a:cubicBezTo>
                  <a:cubicBezTo>
                    <a:pt x="0" y="19"/>
                    <a:pt x="5" y="25"/>
                    <a:pt x="12" y="25"/>
                  </a:cubicBezTo>
                  <a:cubicBezTo>
                    <a:pt x="19" y="25"/>
                    <a:pt x="24" y="19"/>
                    <a:pt x="24" y="13"/>
                  </a:cubicBezTo>
                  <a:cubicBezTo>
                    <a:pt x="24" y="6"/>
                    <a:pt x="19" y="0"/>
                    <a:pt x="12" y="0"/>
                  </a:cubicBezTo>
                  <a:close/>
                </a:path>
              </a:pathLst>
            </a:custGeom>
            <a:solidFill>
              <a:srgbClr val="276B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5" name="Oval 140"/>
            <p:cNvSpPr>
              <a:spLocks noChangeArrowheads="1"/>
            </p:cNvSpPr>
            <p:nvPr/>
          </p:nvSpPr>
          <p:spPr bwMode="auto">
            <a:xfrm>
              <a:off x="5960" y="1702"/>
              <a:ext cx="29" cy="29"/>
            </a:xfrm>
            <a:prstGeom prst="ellipse">
              <a:avLst/>
            </a:pr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6" name="Freeform 141"/>
            <p:cNvSpPr>
              <a:spLocks noEditPoints="1"/>
            </p:cNvSpPr>
            <p:nvPr/>
          </p:nvSpPr>
          <p:spPr bwMode="auto">
            <a:xfrm>
              <a:off x="5950" y="1692"/>
              <a:ext cx="49" cy="49"/>
            </a:xfrm>
            <a:custGeom>
              <a:avLst/>
              <a:gdLst>
                <a:gd name="T0" fmla="*/ 10 w 20"/>
                <a:gd name="T1" fmla="*/ 4 h 20"/>
                <a:gd name="T2" fmla="*/ 16 w 20"/>
                <a:gd name="T3" fmla="*/ 10 h 20"/>
                <a:gd name="T4" fmla="*/ 10 w 20"/>
                <a:gd name="T5" fmla="*/ 16 h 20"/>
                <a:gd name="T6" fmla="*/ 4 w 20"/>
                <a:gd name="T7" fmla="*/ 10 h 20"/>
                <a:gd name="T8" fmla="*/ 10 w 20"/>
                <a:gd name="T9" fmla="*/ 4 h 20"/>
                <a:gd name="T10" fmla="*/ 10 w 20"/>
                <a:gd name="T11" fmla="*/ 0 h 20"/>
                <a:gd name="T12" fmla="*/ 0 w 20"/>
                <a:gd name="T13" fmla="*/ 10 h 20"/>
                <a:gd name="T14" fmla="*/ 10 w 20"/>
                <a:gd name="T15" fmla="*/ 20 h 20"/>
                <a:gd name="T16" fmla="*/ 20 w 20"/>
                <a:gd name="T17" fmla="*/ 10 h 20"/>
                <a:gd name="T18" fmla="*/ 10 w 20"/>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4"/>
                  </a:moveTo>
                  <a:cubicBezTo>
                    <a:pt x="14" y="4"/>
                    <a:pt x="16" y="6"/>
                    <a:pt x="16" y="10"/>
                  </a:cubicBezTo>
                  <a:cubicBezTo>
                    <a:pt x="16" y="13"/>
                    <a:pt x="14" y="16"/>
                    <a:pt x="10" y="16"/>
                  </a:cubicBezTo>
                  <a:cubicBezTo>
                    <a:pt x="7" y="16"/>
                    <a:pt x="4" y="13"/>
                    <a:pt x="4" y="10"/>
                  </a:cubicBezTo>
                  <a:cubicBezTo>
                    <a:pt x="4" y="6"/>
                    <a:pt x="7" y="4"/>
                    <a:pt x="10" y="4"/>
                  </a:cubicBezTo>
                  <a:moveTo>
                    <a:pt x="10" y="0"/>
                  </a:moveTo>
                  <a:cubicBezTo>
                    <a:pt x="5" y="0"/>
                    <a:pt x="0" y="4"/>
                    <a:pt x="0" y="10"/>
                  </a:cubicBezTo>
                  <a:cubicBezTo>
                    <a:pt x="0" y="15"/>
                    <a:pt x="5" y="20"/>
                    <a:pt x="10" y="20"/>
                  </a:cubicBezTo>
                  <a:cubicBezTo>
                    <a:pt x="16" y="20"/>
                    <a:pt x="20" y="15"/>
                    <a:pt x="20" y="10"/>
                  </a:cubicBezTo>
                  <a:cubicBezTo>
                    <a:pt x="20" y="4"/>
                    <a:pt x="16"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7" name="Oval 142"/>
            <p:cNvSpPr>
              <a:spLocks noChangeArrowheads="1"/>
            </p:cNvSpPr>
            <p:nvPr/>
          </p:nvSpPr>
          <p:spPr bwMode="auto">
            <a:xfrm>
              <a:off x="6006" y="331"/>
              <a:ext cx="50" cy="49"/>
            </a:xfrm>
            <a:prstGeom prst="ellipse">
              <a:avLst/>
            </a:pr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8" name="Freeform 143"/>
            <p:cNvSpPr>
              <a:spLocks noEditPoints="1"/>
            </p:cNvSpPr>
            <p:nvPr/>
          </p:nvSpPr>
          <p:spPr bwMode="auto">
            <a:xfrm>
              <a:off x="5997" y="321"/>
              <a:ext cx="66" cy="69"/>
            </a:xfrm>
            <a:custGeom>
              <a:avLst/>
              <a:gdLst>
                <a:gd name="T0" fmla="*/ 14 w 27"/>
                <a:gd name="T1" fmla="*/ 4 h 28"/>
                <a:gd name="T2" fmla="*/ 24 w 27"/>
                <a:gd name="T3" fmla="*/ 14 h 28"/>
                <a:gd name="T4" fmla="*/ 14 w 27"/>
                <a:gd name="T5" fmla="*/ 24 h 28"/>
                <a:gd name="T6" fmla="*/ 4 w 27"/>
                <a:gd name="T7" fmla="*/ 14 h 28"/>
                <a:gd name="T8" fmla="*/ 14 w 27"/>
                <a:gd name="T9" fmla="*/ 4 h 28"/>
                <a:gd name="T10" fmla="*/ 14 w 27"/>
                <a:gd name="T11" fmla="*/ 0 h 28"/>
                <a:gd name="T12" fmla="*/ 0 w 27"/>
                <a:gd name="T13" fmla="*/ 14 h 28"/>
                <a:gd name="T14" fmla="*/ 14 w 27"/>
                <a:gd name="T15" fmla="*/ 28 h 28"/>
                <a:gd name="T16" fmla="*/ 27 w 27"/>
                <a:gd name="T17" fmla="*/ 14 h 28"/>
                <a:gd name="T18" fmla="*/ 14 w 27"/>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8">
                  <a:moveTo>
                    <a:pt x="14" y="4"/>
                  </a:moveTo>
                  <a:cubicBezTo>
                    <a:pt x="19" y="4"/>
                    <a:pt x="24" y="9"/>
                    <a:pt x="24" y="14"/>
                  </a:cubicBezTo>
                  <a:cubicBezTo>
                    <a:pt x="24" y="20"/>
                    <a:pt x="19" y="24"/>
                    <a:pt x="14" y="24"/>
                  </a:cubicBezTo>
                  <a:cubicBezTo>
                    <a:pt x="8" y="24"/>
                    <a:pt x="4" y="20"/>
                    <a:pt x="4" y="14"/>
                  </a:cubicBezTo>
                  <a:cubicBezTo>
                    <a:pt x="4" y="9"/>
                    <a:pt x="8" y="4"/>
                    <a:pt x="14" y="4"/>
                  </a:cubicBezTo>
                  <a:moveTo>
                    <a:pt x="14" y="0"/>
                  </a:moveTo>
                  <a:cubicBezTo>
                    <a:pt x="6" y="0"/>
                    <a:pt x="0" y="7"/>
                    <a:pt x="0" y="14"/>
                  </a:cubicBezTo>
                  <a:cubicBezTo>
                    <a:pt x="0" y="22"/>
                    <a:pt x="6" y="28"/>
                    <a:pt x="14" y="28"/>
                  </a:cubicBezTo>
                  <a:cubicBezTo>
                    <a:pt x="21" y="28"/>
                    <a:pt x="27" y="22"/>
                    <a:pt x="27" y="14"/>
                  </a:cubicBezTo>
                  <a:cubicBezTo>
                    <a:pt x="27" y="7"/>
                    <a:pt x="21" y="0"/>
                    <a:pt x="14"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9" name="Freeform 144"/>
            <p:cNvSpPr/>
            <p:nvPr/>
          </p:nvSpPr>
          <p:spPr bwMode="auto">
            <a:xfrm>
              <a:off x="5940" y="1164"/>
              <a:ext cx="69" cy="67"/>
            </a:xfrm>
            <a:custGeom>
              <a:avLst/>
              <a:gdLst>
                <a:gd name="T0" fmla="*/ 14 w 28"/>
                <a:gd name="T1" fmla="*/ 27 h 27"/>
                <a:gd name="T2" fmla="*/ 28 w 28"/>
                <a:gd name="T3" fmla="*/ 14 h 27"/>
                <a:gd name="T4" fmla="*/ 14 w 28"/>
                <a:gd name="T5" fmla="*/ 0 h 27"/>
                <a:gd name="T6" fmla="*/ 0 w 28"/>
                <a:gd name="T7" fmla="*/ 13 h 27"/>
                <a:gd name="T8" fmla="*/ 14 w 28"/>
                <a:gd name="T9" fmla="*/ 27 h 27"/>
              </a:gdLst>
              <a:ahLst/>
              <a:cxnLst>
                <a:cxn ang="0">
                  <a:pos x="T0" y="T1"/>
                </a:cxn>
                <a:cxn ang="0">
                  <a:pos x="T2" y="T3"/>
                </a:cxn>
                <a:cxn ang="0">
                  <a:pos x="T4" y="T5"/>
                </a:cxn>
                <a:cxn ang="0">
                  <a:pos x="T6" y="T7"/>
                </a:cxn>
                <a:cxn ang="0">
                  <a:pos x="T8" y="T9"/>
                </a:cxn>
              </a:cxnLst>
              <a:rect l="0" t="0" r="r" b="b"/>
              <a:pathLst>
                <a:path w="28" h="27">
                  <a:moveTo>
                    <a:pt x="14" y="27"/>
                  </a:moveTo>
                  <a:cubicBezTo>
                    <a:pt x="21" y="27"/>
                    <a:pt x="27" y="21"/>
                    <a:pt x="28" y="14"/>
                  </a:cubicBezTo>
                  <a:cubicBezTo>
                    <a:pt x="28" y="6"/>
                    <a:pt x="22" y="0"/>
                    <a:pt x="14" y="0"/>
                  </a:cubicBezTo>
                  <a:cubicBezTo>
                    <a:pt x="7" y="0"/>
                    <a:pt x="0" y="6"/>
                    <a:pt x="0" y="13"/>
                  </a:cubicBezTo>
                  <a:cubicBezTo>
                    <a:pt x="0" y="21"/>
                    <a:pt x="6" y="27"/>
                    <a:pt x="14" y="27"/>
                  </a:cubicBezTo>
                  <a:close/>
                </a:path>
              </a:pathLst>
            </a:custGeom>
            <a:solidFill>
              <a:srgbClr val="276B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0" name="Freeform 145"/>
            <p:cNvSpPr>
              <a:spLocks noEditPoints="1"/>
            </p:cNvSpPr>
            <p:nvPr/>
          </p:nvSpPr>
          <p:spPr bwMode="auto">
            <a:xfrm>
              <a:off x="5933" y="1154"/>
              <a:ext cx="83" cy="86"/>
            </a:xfrm>
            <a:custGeom>
              <a:avLst/>
              <a:gdLst>
                <a:gd name="T0" fmla="*/ 17 w 34"/>
                <a:gd name="T1" fmla="*/ 4 h 35"/>
                <a:gd name="T2" fmla="*/ 31 w 34"/>
                <a:gd name="T3" fmla="*/ 18 h 35"/>
                <a:gd name="T4" fmla="*/ 17 w 34"/>
                <a:gd name="T5" fmla="*/ 31 h 35"/>
                <a:gd name="T6" fmla="*/ 3 w 34"/>
                <a:gd name="T7" fmla="*/ 17 h 35"/>
                <a:gd name="T8" fmla="*/ 17 w 34"/>
                <a:gd name="T9" fmla="*/ 4 h 35"/>
                <a:gd name="T10" fmla="*/ 17 w 34"/>
                <a:gd name="T11" fmla="*/ 0 h 35"/>
                <a:gd name="T12" fmla="*/ 0 w 34"/>
                <a:gd name="T13" fmla="*/ 17 h 35"/>
                <a:gd name="T14" fmla="*/ 17 w 34"/>
                <a:gd name="T15" fmla="*/ 35 h 35"/>
                <a:gd name="T16" fmla="*/ 34 w 34"/>
                <a:gd name="T17" fmla="*/ 18 h 35"/>
                <a:gd name="T18" fmla="*/ 17 w 34"/>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5">
                  <a:moveTo>
                    <a:pt x="17" y="4"/>
                  </a:moveTo>
                  <a:cubicBezTo>
                    <a:pt x="25" y="4"/>
                    <a:pt x="31" y="10"/>
                    <a:pt x="31" y="18"/>
                  </a:cubicBezTo>
                  <a:cubicBezTo>
                    <a:pt x="30" y="25"/>
                    <a:pt x="24" y="31"/>
                    <a:pt x="17" y="31"/>
                  </a:cubicBezTo>
                  <a:cubicBezTo>
                    <a:pt x="9" y="31"/>
                    <a:pt x="3" y="25"/>
                    <a:pt x="3" y="17"/>
                  </a:cubicBezTo>
                  <a:cubicBezTo>
                    <a:pt x="3" y="10"/>
                    <a:pt x="10" y="4"/>
                    <a:pt x="17" y="4"/>
                  </a:cubicBezTo>
                  <a:moveTo>
                    <a:pt x="17" y="0"/>
                  </a:moveTo>
                  <a:cubicBezTo>
                    <a:pt x="8" y="0"/>
                    <a:pt x="0" y="8"/>
                    <a:pt x="0" y="17"/>
                  </a:cubicBezTo>
                  <a:cubicBezTo>
                    <a:pt x="0" y="27"/>
                    <a:pt x="7" y="35"/>
                    <a:pt x="17" y="35"/>
                  </a:cubicBezTo>
                  <a:cubicBezTo>
                    <a:pt x="26" y="35"/>
                    <a:pt x="34" y="27"/>
                    <a:pt x="34" y="18"/>
                  </a:cubicBezTo>
                  <a:cubicBezTo>
                    <a:pt x="34" y="8"/>
                    <a:pt x="27" y="0"/>
                    <a:pt x="17"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1" name="Freeform 146"/>
            <p:cNvSpPr/>
            <p:nvPr/>
          </p:nvSpPr>
          <p:spPr bwMode="auto">
            <a:xfrm>
              <a:off x="6486" y="1460"/>
              <a:ext cx="34" cy="34"/>
            </a:xfrm>
            <a:custGeom>
              <a:avLst/>
              <a:gdLst>
                <a:gd name="T0" fmla="*/ 7 w 14"/>
                <a:gd name="T1" fmla="*/ 0 h 14"/>
                <a:gd name="T2" fmla="*/ 0 w 14"/>
                <a:gd name="T3" fmla="*/ 7 h 14"/>
                <a:gd name="T4" fmla="*/ 7 w 14"/>
                <a:gd name="T5" fmla="*/ 14 h 14"/>
                <a:gd name="T6" fmla="*/ 14 w 14"/>
                <a:gd name="T7" fmla="*/ 7 h 14"/>
                <a:gd name="T8" fmla="*/ 7 w 14"/>
                <a:gd name="T9" fmla="*/ 0 h 14"/>
              </a:gdLst>
              <a:ahLst/>
              <a:cxnLst>
                <a:cxn ang="0">
                  <a:pos x="T0" y="T1"/>
                </a:cxn>
                <a:cxn ang="0">
                  <a:pos x="T2" y="T3"/>
                </a:cxn>
                <a:cxn ang="0">
                  <a:pos x="T4" y="T5"/>
                </a:cxn>
                <a:cxn ang="0">
                  <a:pos x="T6" y="T7"/>
                </a:cxn>
                <a:cxn ang="0">
                  <a:pos x="T8" y="T9"/>
                </a:cxn>
              </a:cxnLst>
              <a:rect l="0" t="0" r="r" b="b"/>
              <a:pathLst>
                <a:path w="14" h="14">
                  <a:moveTo>
                    <a:pt x="7" y="0"/>
                  </a:moveTo>
                  <a:cubicBezTo>
                    <a:pt x="4" y="0"/>
                    <a:pt x="1" y="3"/>
                    <a:pt x="0" y="7"/>
                  </a:cubicBezTo>
                  <a:cubicBezTo>
                    <a:pt x="0" y="11"/>
                    <a:pt x="4" y="14"/>
                    <a:pt x="7" y="14"/>
                  </a:cubicBezTo>
                  <a:cubicBezTo>
                    <a:pt x="11" y="14"/>
                    <a:pt x="14" y="11"/>
                    <a:pt x="14" y="7"/>
                  </a:cubicBezTo>
                  <a:cubicBezTo>
                    <a:pt x="14" y="3"/>
                    <a:pt x="11" y="0"/>
                    <a:pt x="7" y="0"/>
                  </a:cubicBezTo>
                  <a:close/>
                </a:path>
              </a:pathLst>
            </a:custGeom>
            <a:solidFill>
              <a:srgbClr val="276B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2" name="Freeform 147"/>
            <p:cNvSpPr>
              <a:spLocks noEditPoints="1"/>
            </p:cNvSpPr>
            <p:nvPr/>
          </p:nvSpPr>
          <p:spPr bwMode="auto">
            <a:xfrm>
              <a:off x="6478" y="1452"/>
              <a:ext cx="52" cy="52"/>
            </a:xfrm>
            <a:custGeom>
              <a:avLst/>
              <a:gdLst>
                <a:gd name="T0" fmla="*/ 10 w 21"/>
                <a:gd name="T1" fmla="*/ 3 h 21"/>
                <a:gd name="T2" fmla="*/ 17 w 21"/>
                <a:gd name="T3" fmla="*/ 10 h 21"/>
                <a:gd name="T4" fmla="*/ 10 w 21"/>
                <a:gd name="T5" fmla="*/ 17 h 21"/>
                <a:gd name="T6" fmla="*/ 3 w 21"/>
                <a:gd name="T7" fmla="*/ 10 h 21"/>
                <a:gd name="T8" fmla="*/ 10 w 21"/>
                <a:gd name="T9" fmla="*/ 3 h 21"/>
                <a:gd name="T10" fmla="*/ 10 w 21"/>
                <a:gd name="T11" fmla="*/ 0 h 21"/>
                <a:gd name="T12" fmla="*/ 0 w 21"/>
                <a:gd name="T13" fmla="*/ 10 h 21"/>
                <a:gd name="T14" fmla="*/ 10 w 21"/>
                <a:gd name="T15" fmla="*/ 21 h 21"/>
                <a:gd name="T16" fmla="*/ 21 w 21"/>
                <a:gd name="T17" fmla="*/ 10 h 21"/>
                <a:gd name="T18" fmla="*/ 10 w 21"/>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3"/>
                  </a:moveTo>
                  <a:cubicBezTo>
                    <a:pt x="14" y="3"/>
                    <a:pt x="17" y="6"/>
                    <a:pt x="17" y="10"/>
                  </a:cubicBezTo>
                  <a:cubicBezTo>
                    <a:pt x="17" y="14"/>
                    <a:pt x="14" y="17"/>
                    <a:pt x="10" y="17"/>
                  </a:cubicBezTo>
                  <a:cubicBezTo>
                    <a:pt x="7" y="17"/>
                    <a:pt x="3" y="14"/>
                    <a:pt x="3" y="10"/>
                  </a:cubicBezTo>
                  <a:cubicBezTo>
                    <a:pt x="4" y="6"/>
                    <a:pt x="7" y="3"/>
                    <a:pt x="10" y="3"/>
                  </a:cubicBezTo>
                  <a:moveTo>
                    <a:pt x="10" y="0"/>
                  </a:moveTo>
                  <a:cubicBezTo>
                    <a:pt x="5" y="0"/>
                    <a:pt x="0" y="4"/>
                    <a:pt x="0" y="10"/>
                  </a:cubicBezTo>
                  <a:cubicBezTo>
                    <a:pt x="0" y="16"/>
                    <a:pt x="4" y="21"/>
                    <a:pt x="10" y="21"/>
                  </a:cubicBezTo>
                  <a:cubicBezTo>
                    <a:pt x="16" y="21"/>
                    <a:pt x="21" y="16"/>
                    <a:pt x="21" y="10"/>
                  </a:cubicBezTo>
                  <a:cubicBezTo>
                    <a:pt x="21" y="4"/>
                    <a:pt x="16"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3" name="Oval 148"/>
            <p:cNvSpPr>
              <a:spLocks noChangeArrowheads="1"/>
            </p:cNvSpPr>
            <p:nvPr/>
          </p:nvSpPr>
          <p:spPr bwMode="auto">
            <a:xfrm>
              <a:off x="6233" y="407"/>
              <a:ext cx="36" cy="37"/>
            </a:xfrm>
            <a:prstGeom prst="ellipse">
              <a:avLst/>
            </a:pr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4" name="Freeform 149"/>
            <p:cNvSpPr>
              <a:spLocks noEditPoints="1"/>
            </p:cNvSpPr>
            <p:nvPr/>
          </p:nvSpPr>
          <p:spPr bwMode="auto">
            <a:xfrm>
              <a:off x="6223" y="397"/>
              <a:ext cx="56" cy="57"/>
            </a:xfrm>
            <a:custGeom>
              <a:avLst/>
              <a:gdLst>
                <a:gd name="T0" fmla="*/ 12 w 23"/>
                <a:gd name="T1" fmla="*/ 4 h 23"/>
                <a:gd name="T2" fmla="*/ 19 w 23"/>
                <a:gd name="T3" fmla="*/ 12 h 23"/>
                <a:gd name="T4" fmla="*/ 12 w 23"/>
                <a:gd name="T5" fmla="*/ 19 h 23"/>
                <a:gd name="T6" fmla="*/ 4 w 23"/>
                <a:gd name="T7" fmla="*/ 12 h 23"/>
                <a:gd name="T8" fmla="*/ 12 w 23"/>
                <a:gd name="T9" fmla="*/ 4 h 23"/>
                <a:gd name="T10" fmla="*/ 12 w 23"/>
                <a:gd name="T11" fmla="*/ 0 h 23"/>
                <a:gd name="T12" fmla="*/ 0 w 23"/>
                <a:gd name="T13" fmla="*/ 12 h 23"/>
                <a:gd name="T14" fmla="*/ 12 w 23"/>
                <a:gd name="T15" fmla="*/ 23 h 23"/>
                <a:gd name="T16" fmla="*/ 23 w 23"/>
                <a:gd name="T17" fmla="*/ 12 h 23"/>
                <a:gd name="T18" fmla="*/ 12 w 23"/>
                <a:gd name="T1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4"/>
                  </a:moveTo>
                  <a:cubicBezTo>
                    <a:pt x="16" y="4"/>
                    <a:pt x="19" y="7"/>
                    <a:pt x="19" y="12"/>
                  </a:cubicBezTo>
                  <a:cubicBezTo>
                    <a:pt x="19" y="16"/>
                    <a:pt x="16" y="19"/>
                    <a:pt x="12" y="19"/>
                  </a:cubicBezTo>
                  <a:cubicBezTo>
                    <a:pt x="7" y="19"/>
                    <a:pt x="4" y="16"/>
                    <a:pt x="4" y="12"/>
                  </a:cubicBezTo>
                  <a:cubicBezTo>
                    <a:pt x="4" y="7"/>
                    <a:pt x="7" y="4"/>
                    <a:pt x="12" y="4"/>
                  </a:cubicBezTo>
                  <a:moveTo>
                    <a:pt x="12" y="0"/>
                  </a:moveTo>
                  <a:cubicBezTo>
                    <a:pt x="5" y="0"/>
                    <a:pt x="0" y="5"/>
                    <a:pt x="0" y="12"/>
                  </a:cubicBezTo>
                  <a:cubicBezTo>
                    <a:pt x="0" y="18"/>
                    <a:pt x="5" y="23"/>
                    <a:pt x="12" y="23"/>
                  </a:cubicBezTo>
                  <a:cubicBezTo>
                    <a:pt x="18" y="23"/>
                    <a:pt x="23" y="18"/>
                    <a:pt x="23" y="12"/>
                  </a:cubicBezTo>
                  <a:cubicBezTo>
                    <a:pt x="23" y="5"/>
                    <a:pt x="18" y="0"/>
                    <a:pt x="12"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5" name="Oval 150"/>
            <p:cNvSpPr>
              <a:spLocks noChangeArrowheads="1"/>
            </p:cNvSpPr>
            <p:nvPr/>
          </p:nvSpPr>
          <p:spPr bwMode="auto">
            <a:xfrm>
              <a:off x="7329" y="4039"/>
              <a:ext cx="35" cy="35"/>
            </a:xfrm>
            <a:prstGeom prst="ellipse">
              <a:avLst/>
            </a:pr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6" name="Freeform 151"/>
            <p:cNvSpPr>
              <a:spLocks noEditPoints="1"/>
            </p:cNvSpPr>
            <p:nvPr/>
          </p:nvSpPr>
          <p:spPr bwMode="auto">
            <a:xfrm>
              <a:off x="7319" y="4029"/>
              <a:ext cx="54" cy="54"/>
            </a:xfrm>
            <a:custGeom>
              <a:avLst/>
              <a:gdLst>
                <a:gd name="T0" fmla="*/ 11 w 22"/>
                <a:gd name="T1" fmla="*/ 4 h 22"/>
                <a:gd name="T2" fmla="*/ 18 w 22"/>
                <a:gd name="T3" fmla="*/ 11 h 22"/>
                <a:gd name="T4" fmla="*/ 11 w 22"/>
                <a:gd name="T5" fmla="*/ 18 h 22"/>
                <a:gd name="T6" fmla="*/ 4 w 22"/>
                <a:gd name="T7" fmla="*/ 11 h 22"/>
                <a:gd name="T8" fmla="*/ 11 w 22"/>
                <a:gd name="T9" fmla="*/ 4 h 22"/>
                <a:gd name="T10" fmla="*/ 11 w 22"/>
                <a:gd name="T11" fmla="*/ 0 h 22"/>
                <a:gd name="T12" fmla="*/ 0 w 22"/>
                <a:gd name="T13" fmla="*/ 11 h 22"/>
                <a:gd name="T14" fmla="*/ 11 w 22"/>
                <a:gd name="T15" fmla="*/ 22 h 22"/>
                <a:gd name="T16" fmla="*/ 22 w 22"/>
                <a:gd name="T17" fmla="*/ 11 h 22"/>
                <a:gd name="T18" fmla="*/ 11 w 22"/>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4"/>
                  </a:moveTo>
                  <a:cubicBezTo>
                    <a:pt x="15" y="4"/>
                    <a:pt x="18" y="7"/>
                    <a:pt x="18" y="11"/>
                  </a:cubicBezTo>
                  <a:cubicBezTo>
                    <a:pt x="18" y="15"/>
                    <a:pt x="15" y="18"/>
                    <a:pt x="11" y="18"/>
                  </a:cubicBezTo>
                  <a:cubicBezTo>
                    <a:pt x="7" y="18"/>
                    <a:pt x="4" y="15"/>
                    <a:pt x="4" y="11"/>
                  </a:cubicBezTo>
                  <a:cubicBezTo>
                    <a:pt x="4" y="7"/>
                    <a:pt x="7" y="4"/>
                    <a:pt x="11" y="4"/>
                  </a:cubicBezTo>
                  <a:moveTo>
                    <a:pt x="11" y="0"/>
                  </a:moveTo>
                  <a:cubicBezTo>
                    <a:pt x="5" y="0"/>
                    <a:pt x="0" y="5"/>
                    <a:pt x="0" y="11"/>
                  </a:cubicBezTo>
                  <a:cubicBezTo>
                    <a:pt x="0" y="17"/>
                    <a:pt x="5" y="22"/>
                    <a:pt x="11" y="22"/>
                  </a:cubicBezTo>
                  <a:cubicBezTo>
                    <a:pt x="17" y="22"/>
                    <a:pt x="22" y="17"/>
                    <a:pt x="22" y="11"/>
                  </a:cubicBezTo>
                  <a:cubicBezTo>
                    <a:pt x="22" y="5"/>
                    <a:pt x="17" y="0"/>
                    <a:pt x="11"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7" name="Oval 152"/>
            <p:cNvSpPr>
              <a:spLocks noChangeArrowheads="1"/>
            </p:cNvSpPr>
            <p:nvPr/>
          </p:nvSpPr>
          <p:spPr bwMode="auto">
            <a:xfrm>
              <a:off x="7563" y="3262"/>
              <a:ext cx="44" cy="45"/>
            </a:xfrm>
            <a:prstGeom prst="ellipse">
              <a:avLst/>
            </a:pr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8" name="Freeform 153"/>
            <p:cNvSpPr>
              <a:spLocks noEditPoints="1"/>
            </p:cNvSpPr>
            <p:nvPr/>
          </p:nvSpPr>
          <p:spPr bwMode="auto">
            <a:xfrm>
              <a:off x="7553" y="3252"/>
              <a:ext cx="64" cy="65"/>
            </a:xfrm>
            <a:custGeom>
              <a:avLst/>
              <a:gdLst>
                <a:gd name="T0" fmla="*/ 13 w 26"/>
                <a:gd name="T1" fmla="*/ 4 h 26"/>
                <a:gd name="T2" fmla="*/ 22 w 26"/>
                <a:gd name="T3" fmla="*/ 13 h 26"/>
                <a:gd name="T4" fmla="*/ 13 w 26"/>
                <a:gd name="T5" fmla="*/ 22 h 26"/>
                <a:gd name="T6" fmla="*/ 4 w 26"/>
                <a:gd name="T7" fmla="*/ 13 h 26"/>
                <a:gd name="T8" fmla="*/ 13 w 26"/>
                <a:gd name="T9" fmla="*/ 4 h 26"/>
                <a:gd name="T10" fmla="*/ 13 w 26"/>
                <a:gd name="T11" fmla="*/ 0 h 26"/>
                <a:gd name="T12" fmla="*/ 0 w 26"/>
                <a:gd name="T13" fmla="*/ 13 h 26"/>
                <a:gd name="T14" fmla="*/ 13 w 26"/>
                <a:gd name="T15" fmla="*/ 26 h 26"/>
                <a:gd name="T16" fmla="*/ 26 w 26"/>
                <a:gd name="T17" fmla="*/ 13 h 26"/>
                <a:gd name="T18" fmla="*/ 13 w 26"/>
                <a:gd name="T1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6">
                  <a:moveTo>
                    <a:pt x="13" y="4"/>
                  </a:moveTo>
                  <a:cubicBezTo>
                    <a:pt x="18" y="4"/>
                    <a:pt x="22" y="8"/>
                    <a:pt x="22" y="13"/>
                  </a:cubicBezTo>
                  <a:cubicBezTo>
                    <a:pt x="22" y="18"/>
                    <a:pt x="18" y="22"/>
                    <a:pt x="13" y="22"/>
                  </a:cubicBezTo>
                  <a:cubicBezTo>
                    <a:pt x="8" y="22"/>
                    <a:pt x="4" y="18"/>
                    <a:pt x="4" y="13"/>
                  </a:cubicBezTo>
                  <a:cubicBezTo>
                    <a:pt x="4" y="8"/>
                    <a:pt x="8" y="4"/>
                    <a:pt x="13" y="4"/>
                  </a:cubicBezTo>
                  <a:moveTo>
                    <a:pt x="13" y="0"/>
                  </a:moveTo>
                  <a:cubicBezTo>
                    <a:pt x="6" y="0"/>
                    <a:pt x="0" y="6"/>
                    <a:pt x="0" y="13"/>
                  </a:cubicBezTo>
                  <a:cubicBezTo>
                    <a:pt x="0" y="20"/>
                    <a:pt x="6" y="26"/>
                    <a:pt x="13" y="26"/>
                  </a:cubicBezTo>
                  <a:cubicBezTo>
                    <a:pt x="20" y="26"/>
                    <a:pt x="26" y="20"/>
                    <a:pt x="26" y="13"/>
                  </a:cubicBezTo>
                  <a:cubicBezTo>
                    <a:pt x="26" y="6"/>
                    <a:pt x="20" y="0"/>
                    <a:pt x="13"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childTnLst>
                                </p:cTn>
                              </p:par>
                            </p:childTnLst>
                          </p:cTn>
                        </p:par>
                        <p:par>
                          <p:cTn id="8" fill="hold">
                            <p:stCondLst>
                              <p:cond delay="1000"/>
                            </p:stCondLst>
                            <p:childTnLst>
                              <p:par>
                                <p:cTn id="9" presetID="53" presetClass="entr" presetSubtype="528" fill="hold" grpId="0" nodeType="afterEffect">
                                  <p:stCondLst>
                                    <p:cond delay="0"/>
                                  </p:stCondLst>
                                  <p:childTnLst>
                                    <p:set>
                                      <p:cBhvr>
                                        <p:cTn id="10" dur="1" fill="hold">
                                          <p:stCondLst>
                                            <p:cond delay="0"/>
                                          </p:stCondLst>
                                        </p:cTn>
                                        <p:tgtEl>
                                          <p:spTgt spid="215"/>
                                        </p:tgtEl>
                                        <p:attrNameLst>
                                          <p:attrName>style.visibility</p:attrName>
                                        </p:attrNameLst>
                                      </p:cBhvr>
                                      <p:to>
                                        <p:strVal val="visible"/>
                                      </p:to>
                                    </p:set>
                                    <p:anim calcmode="lin" valueType="num">
                                      <p:cBhvr>
                                        <p:cTn id="11" dur="1000" fill="hold"/>
                                        <p:tgtEl>
                                          <p:spTgt spid="215"/>
                                        </p:tgtEl>
                                        <p:attrNameLst>
                                          <p:attrName>ppt_w</p:attrName>
                                        </p:attrNameLst>
                                      </p:cBhvr>
                                      <p:tavLst>
                                        <p:tav tm="0">
                                          <p:val>
                                            <p:fltVal val="0"/>
                                          </p:val>
                                        </p:tav>
                                        <p:tav tm="100000">
                                          <p:val>
                                            <p:strVal val="#ppt_w"/>
                                          </p:val>
                                        </p:tav>
                                      </p:tavLst>
                                    </p:anim>
                                    <p:anim calcmode="lin" valueType="num">
                                      <p:cBhvr>
                                        <p:cTn id="12" dur="1000" fill="hold"/>
                                        <p:tgtEl>
                                          <p:spTgt spid="215"/>
                                        </p:tgtEl>
                                        <p:attrNameLst>
                                          <p:attrName>ppt_h</p:attrName>
                                        </p:attrNameLst>
                                      </p:cBhvr>
                                      <p:tavLst>
                                        <p:tav tm="0">
                                          <p:val>
                                            <p:fltVal val="0"/>
                                          </p:val>
                                        </p:tav>
                                        <p:tav tm="100000">
                                          <p:val>
                                            <p:strVal val="#ppt_h"/>
                                          </p:val>
                                        </p:tav>
                                      </p:tavLst>
                                    </p:anim>
                                    <p:animEffect transition="in" filter="fade">
                                      <p:cBhvr>
                                        <p:cTn id="13" dur="1000"/>
                                        <p:tgtEl>
                                          <p:spTgt spid="215"/>
                                        </p:tgtEl>
                                      </p:cBhvr>
                                    </p:animEffect>
                                    <p:anim calcmode="lin" valueType="num">
                                      <p:cBhvr>
                                        <p:cTn id="14" dur="1000" fill="hold"/>
                                        <p:tgtEl>
                                          <p:spTgt spid="215"/>
                                        </p:tgtEl>
                                        <p:attrNameLst>
                                          <p:attrName>ppt_x</p:attrName>
                                        </p:attrNameLst>
                                      </p:cBhvr>
                                      <p:tavLst>
                                        <p:tav tm="0">
                                          <p:val>
                                            <p:fltVal val="0.5"/>
                                          </p:val>
                                        </p:tav>
                                        <p:tav tm="100000">
                                          <p:val>
                                            <p:strVal val="#ppt_x"/>
                                          </p:val>
                                        </p:tav>
                                      </p:tavLst>
                                    </p:anim>
                                    <p:anim calcmode="lin" valueType="num">
                                      <p:cBhvr>
                                        <p:cTn id="15" dur="1000" fill="hold"/>
                                        <p:tgtEl>
                                          <p:spTgt spid="215"/>
                                        </p:tgtEl>
                                        <p:attrNameLst>
                                          <p:attrName>ppt_y</p:attrName>
                                        </p:attrNameLst>
                                      </p:cBhvr>
                                      <p:tavLst>
                                        <p:tav tm="0">
                                          <p:val>
                                            <p:fltVal val="0.5"/>
                                          </p:val>
                                        </p:tav>
                                        <p:tav tm="100000">
                                          <p:val>
                                            <p:strVal val="#ppt_y"/>
                                          </p:val>
                                        </p:tav>
                                      </p:tavLst>
                                    </p:anim>
                                  </p:childTnLst>
                                </p:cTn>
                              </p:par>
                              <p:par>
                                <p:cTn id="16" presetID="56" presetClass="entr" presetSubtype="0" fill="hold" grpId="0" nodeType="withEffect">
                                  <p:stCondLst>
                                    <p:cond delay="500"/>
                                  </p:stCondLst>
                                  <p:iterate type="lt">
                                    <p:tmPct val="4000"/>
                                  </p:iterate>
                                  <p:childTnLst>
                                    <p:set>
                                      <p:cBhvr>
                                        <p:cTn id="17" dur="1" fill="hold">
                                          <p:stCondLst>
                                            <p:cond delay="0"/>
                                          </p:stCondLst>
                                        </p:cTn>
                                        <p:tgtEl>
                                          <p:spTgt spid="218"/>
                                        </p:tgtEl>
                                        <p:attrNameLst>
                                          <p:attrName>style.visibility</p:attrName>
                                        </p:attrNameLst>
                                      </p:cBhvr>
                                      <p:to>
                                        <p:strVal val="visible"/>
                                      </p:to>
                                    </p:set>
                                    <p:anim by="(-#ppt_w*2)" calcmode="lin" valueType="num">
                                      <p:cBhvr rctx="PPT">
                                        <p:cTn id="18" dur="250" autoRev="1" fill="hold">
                                          <p:stCondLst>
                                            <p:cond delay="0"/>
                                          </p:stCondLst>
                                        </p:cTn>
                                        <p:tgtEl>
                                          <p:spTgt spid="218"/>
                                        </p:tgtEl>
                                        <p:attrNameLst>
                                          <p:attrName>ppt_w</p:attrName>
                                        </p:attrNameLst>
                                      </p:cBhvr>
                                    </p:anim>
                                    <p:anim by="(#ppt_w*0.50)" calcmode="lin" valueType="num">
                                      <p:cBhvr>
                                        <p:cTn id="19" dur="250" decel="50000" autoRev="1" fill="hold">
                                          <p:stCondLst>
                                            <p:cond delay="0"/>
                                          </p:stCondLst>
                                        </p:cTn>
                                        <p:tgtEl>
                                          <p:spTgt spid="218"/>
                                        </p:tgtEl>
                                        <p:attrNameLst>
                                          <p:attrName>ppt_x</p:attrName>
                                        </p:attrNameLst>
                                      </p:cBhvr>
                                    </p:anim>
                                    <p:anim from="(-#ppt_h/2)" to="(#ppt_y)" calcmode="lin" valueType="num">
                                      <p:cBhvr>
                                        <p:cTn id="20" dur="500" fill="hold">
                                          <p:stCondLst>
                                            <p:cond delay="0"/>
                                          </p:stCondLst>
                                        </p:cTn>
                                        <p:tgtEl>
                                          <p:spTgt spid="218"/>
                                        </p:tgtEl>
                                        <p:attrNameLst>
                                          <p:attrName>ppt_y</p:attrName>
                                        </p:attrNameLst>
                                      </p:cBhvr>
                                    </p:anim>
                                    <p:animRot by="21600000">
                                      <p:cBhvr>
                                        <p:cTn id="21" dur="500" fill="hold">
                                          <p:stCondLst>
                                            <p:cond delay="0"/>
                                          </p:stCondLst>
                                        </p:cTn>
                                        <p:tgtEl>
                                          <p:spTgt spid="218"/>
                                        </p:tgtEl>
                                        <p:attrNameLst>
                                          <p:attrName>r</p:attrName>
                                        </p:attrNameLst>
                                      </p:cBhvr>
                                    </p:animRot>
                                  </p:childTnLst>
                                </p:cTn>
                              </p:par>
                            </p:childTnLst>
                          </p:cTn>
                        </p:par>
                        <p:par>
                          <p:cTn id="22" fill="hold">
                            <p:stCondLst>
                              <p:cond delay="1600"/>
                            </p:stCondLst>
                            <p:childTnLst>
                              <p:par>
                                <p:cTn id="23" presetID="2" presetClass="entr" presetSubtype="2" decel="88000" fill="hold" grpId="0" nodeType="afterEffect">
                                  <p:stCondLst>
                                    <p:cond delay="0"/>
                                  </p:stCondLst>
                                  <p:iterate type="lt">
                                    <p:tmPct val="10000"/>
                                  </p:iterate>
                                  <p:childTnLst>
                                    <p:set>
                                      <p:cBhvr>
                                        <p:cTn id="24" dur="1" fill="hold">
                                          <p:stCondLst>
                                            <p:cond delay="0"/>
                                          </p:stCondLst>
                                        </p:cTn>
                                        <p:tgtEl>
                                          <p:spTgt spid="228"/>
                                        </p:tgtEl>
                                        <p:attrNameLst>
                                          <p:attrName>style.visibility</p:attrName>
                                        </p:attrNameLst>
                                      </p:cBhvr>
                                      <p:to>
                                        <p:strVal val="visible"/>
                                      </p:to>
                                    </p:set>
                                    <p:anim calcmode="lin" valueType="num">
                                      <p:cBhvr additive="base">
                                        <p:cTn id="25" dur="750" fill="hold"/>
                                        <p:tgtEl>
                                          <p:spTgt spid="228"/>
                                        </p:tgtEl>
                                        <p:attrNameLst>
                                          <p:attrName>ppt_x</p:attrName>
                                        </p:attrNameLst>
                                      </p:cBhvr>
                                      <p:tavLst>
                                        <p:tav tm="0">
                                          <p:val>
                                            <p:strVal val="1+#ppt_w/2"/>
                                          </p:val>
                                        </p:tav>
                                        <p:tav tm="100000">
                                          <p:val>
                                            <p:strVal val="#ppt_x"/>
                                          </p:val>
                                        </p:tav>
                                      </p:tavLst>
                                    </p:anim>
                                    <p:anim calcmode="lin" valueType="num">
                                      <p:cBhvr additive="base">
                                        <p:cTn id="26" dur="750" fill="hold"/>
                                        <p:tgtEl>
                                          <p:spTgt spid="228"/>
                                        </p:tgtEl>
                                        <p:attrNameLst>
                                          <p:attrName>ppt_y</p:attrName>
                                        </p:attrNameLst>
                                      </p:cBhvr>
                                      <p:tavLst>
                                        <p:tav tm="0">
                                          <p:val>
                                            <p:strVal val="#ppt_y"/>
                                          </p:val>
                                        </p:tav>
                                        <p:tav tm="100000">
                                          <p:val>
                                            <p:strVal val="#ppt_y"/>
                                          </p:val>
                                        </p:tav>
                                      </p:tavLst>
                                    </p:anim>
                                  </p:childTnLst>
                                </p:cTn>
                              </p:par>
                            </p:childTnLst>
                          </p:cTn>
                        </p:par>
                        <p:par>
                          <p:cTn id="27" fill="hold">
                            <p:stCondLst>
                              <p:cond delay="2800"/>
                            </p:stCondLst>
                            <p:childTnLst>
                              <p:par>
                                <p:cTn id="28" presetID="18" presetClass="entr" presetSubtype="12" fill="hold" grpId="0" nodeType="afterEffect">
                                  <p:stCondLst>
                                    <p:cond delay="0"/>
                                  </p:stCondLst>
                                  <p:iterate type="lt">
                                    <p:tmPct val="1468"/>
                                  </p:iterate>
                                  <p:childTnLst>
                                    <p:set>
                                      <p:cBhvr>
                                        <p:cTn id="29" dur="1" fill="hold">
                                          <p:stCondLst>
                                            <p:cond delay="0"/>
                                          </p:stCondLst>
                                        </p:cTn>
                                        <p:tgtEl>
                                          <p:spTgt spid="221"/>
                                        </p:tgtEl>
                                        <p:attrNameLst>
                                          <p:attrName>style.visibility</p:attrName>
                                        </p:attrNameLst>
                                      </p:cBhvr>
                                      <p:to>
                                        <p:strVal val="visible"/>
                                      </p:to>
                                    </p:set>
                                    <p:animEffect transition="in" filter="strips(downLeft)">
                                      <p:cBhvr>
                                        <p:cTn id="30" dur="500"/>
                                        <p:tgtEl>
                                          <p:spTgt spid="221"/>
                                        </p:tgtEl>
                                      </p:cBhvr>
                                    </p:animEffect>
                                  </p:childTnLst>
                                </p:cTn>
                              </p:par>
                            </p:childTnLst>
                          </p:cTn>
                        </p:par>
                        <p:par>
                          <p:cTn id="31" fill="hold">
                            <p:stCondLst>
                              <p:cond delay="4246"/>
                            </p:stCondLst>
                            <p:childTnLst>
                              <p:par>
                                <p:cTn id="32" presetID="50" presetClass="entr" presetSubtype="0" decel="100000" fill="hold" nodeType="afterEffect">
                                  <p:stCondLst>
                                    <p:cond delay="0"/>
                                  </p:stCondLst>
                                  <p:childTnLst>
                                    <p:set>
                                      <p:cBhvr>
                                        <p:cTn id="33" dur="1" fill="hold">
                                          <p:stCondLst>
                                            <p:cond delay="0"/>
                                          </p:stCondLst>
                                        </p:cTn>
                                        <p:tgtEl>
                                          <p:spTgt spid="229"/>
                                        </p:tgtEl>
                                        <p:attrNameLst>
                                          <p:attrName>style.visibility</p:attrName>
                                        </p:attrNameLst>
                                      </p:cBhvr>
                                      <p:to>
                                        <p:strVal val="visible"/>
                                      </p:to>
                                    </p:set>
                                    <p:anim calcmode="lin" valueType="num">
                                      <p:cBhvr>
                                        <p:cTn id="34" dur="1000" fill="hold"/>
                                        <p:tgtEl>
                                          <p:spTgt spid="229"/>
                                        </p:tgtEl>
                                        <p:attrNameLst>
                                          <p:attrName>ppt_w</p:attrName>
                                        </p:attrNameLst>
                                      </p:cBhvr>
                                      <p:tavLst>
                                        <p:tav tm="0">
                                          <p:val>
                                            <p:strVal val="#ppt_w+.3"/>
                                          </p:val>
                                        </p:tav>
                                        <p:tav tm="100000">
                                          <p:val>
                                            <p:strVal val="#ppt_w"/>
                                          </p:val>
                                        </p:tav>
                                      </p:tavLst>
                                    </p:anim>
                                    <p:anim calcmode="lin" valueType="num">
                                      <p:cBhvr>
                                        <p:cTn id="35" dur="1000" fill="hold"/>
                                        <p:tgtEl>
                                          <p:spTgt spid="229"/>
                                        </p:tgtEl>
                                        <p:attrNameLst>
                                          <p:attrName>ppt_h</p:attrName>
                                        </p:attrNameLst>
                                      </p:cBhvr>
                                      <p:tavLst>
                                        <p:tav tm="0">
                                          <p:val>
                                            <p:strVal val="#ppt_h"/>
                                          </p:val>
                                        </p:tav>
                                        <p:tav tm="100000">
                                          <p:val>
                                            <p:strVal val="#ppt_h"/>
                                          </p:val>
                                        </p:tav>
                                      </p:tavLst>
                                    </p:anim>
                                    <p:animEffect transition="in" filter="fade">
                                      <p:cBhvr>
                                        <p:cTn id="36" dur="1000"/>
                                        <p:tgtEl>
                                          <p:spTgt spid="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 grpId="0"/>
      <p:bldP spid="218" grpId="0"/>
      <p:bldP spid="221" grpId="0"/>
      <p:bldP spid="22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82680" y="356755"/>
            <a:ext cx="6211452" cy="707886"/>
          </a:xfrm>
          <a:prstGeom prst="rect">
            <a:avLst/>
          </a:prstGeom>
          <a:noFill/>
        </p:spPr>
        <p:txBody>
          <a:bodyPr wrap="square" rtlCol="0">
            <a:spAutoFit/>
          </a:bodyPr>
          <a:lstStyle/>
          <a:p>
            <a:r>
              <a:rPr lang="zh-CN" altLang="en-US" sz="4000" dirty="0">
                <a:solidFill>
                  <a:srgbClr val="2B2B2B"/>
                </a:solidFill>
                <a:cs typeface="+mn-ea"/>
                <a:sym typeface="+mn-lt"/>
              </a:rPr>
              <a:t>规划和未来发展</a:t>
            </a:r>
            <a:endParaRPr lang="zh-CN" altLang="en-US" sz="4000" dirty="0">
              <a:solidFill>
                <a:srgbClr val="2B2B2B"/>
              </a:solidFill>
              <a:cs typeface="+mn-ea"/>
              <a:sym typeface="+mn-lt"/>
            </a:endParaRPr>
          </a:p>
        </p:txBody>
      </p:sp>
      <p:sp>
        <p:nvSpPr>
          <p:cNvPr id="4" name="矩形 3"/>
          <p:cNvSpPr/>
          <p:nvPr/>
        </p:nvSpPr>
        <p:spPr>
          <a:xfrm>
            <a:off x="1091538" y="918747"/>
            <a:ext cx="6211452" cy="317010"/>
          </a:xfrm>
          <a:prstGeom prst="rect">
            <a:avLst/>
          </a:prstGeom>
          <a:noFill/>
        </p:spPr>
        <p:txBody>
          <a:bodyPr wrap="square" rtlCol="0">
            <a:spAutoFit/>
          </a:bodyPr>
          <a:lstStyle/>
          <a:p>
            <a:pPr>
              <a:lnSpc>
                <a:spcPct val="80000"/>
              </a:lnSpc>
            </a:pPr>
            <a:r>
              <a:rPr lang="zh-CN" altLang="en-US" sz="900" dirty="0">
                <a:solidFill>
                  <a:srgbClr val="A6A6A6"/>
                </a:solidFill>
                <a:cs typeface="+mn-ea"/>
                <a:sym typeface="+mn-lt"/>
              </a:rPr>
              <a:t>The business plan is a written material which is compiled and </a:t>
            </a:r>
            <a:endParaRPr lang="en-US" altLang="zh-CN" sz="900" dirty="0">
              <a:solidFill>
                <a:srgbClr val="A6A6A6"/>
              </a:solidFill>
              <a:cs typeface="+mn-ea"/>
              <a:sym typeface="+mn-lt"/>
            </a:endParaRPr>
          </a:p>
          <a:p>
            <a:pPr>
              <a:lnSpc>
                <a:spcPct val="80000"/>
              </a:lnSpc>
            </a:pPr>
            <a:r>
              <a:rPr lang="zh-CN" altLang="en-US" sz="900" dirty="0">
                <a:solidFill>
                  <a:srgbClr val="A6A6A6"/>
                </a:solidFill>
                <a:cs typeface="+mn-ea"/>
                <a:sym typeface="+mn-lt"/>
              </a:rPr>
              <a:t>arranged by the company</a:t>
            </a:r>
            <a:endParaRPr lang="zh-CN" altLang="en-US" sz="900" dirty="0">
              <a:solidFill>
                <a:srgbClr val="C4C4C4"/>
              </a:solidFill>
              <a:cs typeface="+mn-ea"/>
              <a:sym typeface="+mn-lt"/>
            </a:endParaRPr>
          </a:p>
        </p:txBody>
      </p:sp>
      <p:sp>
        <p:nvSpPr>
          <p:cNvPr id="2" name="文本框 1"/>
          <p:cNvSpPr txBox="1"/>
          <p:nvPr/>
        </p:nvSpPr>
        <p:spPr>
          <a:xfrm>
            <a:off x="-40758" y="188753"/>
            <a:ext cx="1452091" cy="1323439"/>
          </a:xfrm>
          <a:prstGeom prst="rect">
            <a:avLst/>
          </a:prstGeom>
          <a:noFill/>
        </p:spPr>
        <p:txBody>
          <a:bodyPr wrap="square" rtlCol="0">
            <a:spAutoFit/>
          </a:bodyPr>
          <a:lstStyle/>
          <a:p>
            <a:pPr algn="ctr"/>
            <a:r>
              <a:rPr lang="en-US" altLang="zh-CN" sz="8000" dirty="0">
                <a:solidFill>
                  <a:srgbClr val="2B2B2B"/>
                </a:solidFill>
                <a:cs typeface="+mn-ea"/>
                <a:sym typeface="+mn-lt"/>
              </a:rPr>
              <a:t>4</a:t>
            </a:r>
            <a:endParaRPr lang="zh-CN" altLang="en-US" sz="8000" dirty="0">
              <a:solidFill>
                <a:srgbClr val="2B2B2B"/>
              </a:solidFill>
              <a:cs typeface="+mn-ea"/>
              <a:sym typeface="+mn-lt"/>
            </a:endParaRPr>
          </a:p>
        </p:txBody>
      </p:sp>
      <p:grpSp>
        <p:nvGrpSpPr>
          <p:cNvPr id="5" name="组合 4"/>
          <p:cNvGrpSpPr/>
          <p:nvPr/>
        </p:nvGrpSpPr>
        <p:grpSpPr>
          <a:xfrm>
            <a:off x="1112149" y="1929873"/>
            <a:ext cx="1620994" cy="1990383"/>
            <a:chOff x="1112149" y="1929873"/>
            <a:chExt cx="1620994" cy="1990383"/>
          </a:xfrm>
        </p:grpSpPr>
        <p:sp>
          <p:nvSpPr>
            <p:cNvPr id="46" name="íṧļiḑé"/>
            <p:cNvSpPr/>
            <p:nvPr/>
          </p:nvSpPr>
          <p:spPr>
            <a:xfrm>
              <a:off x="1386390" y="1929873"/>
              <a:ext cx="869951" cy="923581"/>
            </a:xfrm>
            <a:custGeom>
              <a:avLst/>
              <a:gdLst/>
              <a:ahLst/>
              <a:cxnLst>
                <a:cxn ang="0">
                  <a:pos x="wd2" y="hd2"/>
                </a:cxn>
                <a:cxn ang="5400000">
                  <a:pos x="wd2" y="hd2"/>
                </a:cxn>
                <a:cxn ang="10800000">
                  <a:pos x="wd2" y="hd2"/>
                </a:cxn>
                <a:cxn ang="16200000">
                  <a:pos x="wd2" y="hd2"/>
                </a:cxn>
              </a:cxnLst>
              <a:rect l="0" t="0" r="r" b="b"/>
              <a:pathLst>
                <a:path w="21443" h="20601" extrusionOk="0">
                  <a:moveTo>
                    <a:pt x="21209" y="13590"/>
                  </a:moveTo>
                  <a:cubicBezTo>
                    <a:pt x="20817" y="14511"/>
                    <a:pt x="19800" y="14935"/>
                    <a:pt x="18783" y="14581"/>
                  </a:cubicBezTo>
                  <a:cubicBezTo>
                    <a:pt x="18235" y="14440"/>
                    <a:pt x="17922" y="14015"/>
                    <a:pt x="17687" y="13590"/>
                  </a:cubicBezTo>
                  <a:cubicBezTo>
                    <a:pt x="17609" y="13307"/>
                    <a:pt x="17296" y="13094"/>
                    <a:pt x="16983" y="12952"/>
                  </a:cubicBezTo>
                  <a:cubicBezTo>
                    <a:pt x="16670" y="12882"/>
                    <a:pt x="16357" y="13023"/>
                    <a:pt x="16200" y="13307"/>
                  </a:cubicBezTo>
                  <a:cubicBezTo>
                    <a:pt x="13148" y="20601"/>
                    <a:pt x="13148" y="20601"/>
                    <a:pt x="13148" y="20601"/>
                  </a:cubicBezTo>
                  <a:cubicBezTo>
                    <a:pt x="7826" y="14794"/>
                    <a:pt x="7826" y="14794"/>
                    <a:pt x="7826" y="14794"/>
                  </a:cubicBezTo>
                  <a:cubicBezTo>
                    <a:pt x="7904" y="14794"/>
                    <a:pt x="7904" y="14794"/>
                    <a:pt x="7904" y="14794"/>
                  </a:cubicBezTo>
                  <a:cubicBezTo>
                    <a:pt x="8687" y="14865"/>
                    <a:pt x="9470" y="14723"/>
                    <a:pt x="10096" y="14227"/>
                  </a:cubicBezTo>
                  <a:cubicBezTo>
                    <a:pt x="11270" y="13377"/>
                    <a:pt x="11426" y="11819"/>
                    <a:pt x="10487" y="10828"/>
                  </a:cubicBezTo>
                  <a:cubicBezTo>
                    <a:pt x="9548" y="9766"/>
                    <a:pt x="7826" y="9624"/>
                    <a:pt x="6652" y="10474"/>
                  </a:cubicBezTo>
                  <a:cubicBezTo>
                    <a:pt x="6026" y="10899"/>
                    <a:pt x="5713" y="11536"/>
                    <a:pt x="5713" y="12244"/>
                  </a:cubicBezTo>
                  <a:cubicBezTo>
                    <a:pt x="5635" y="12315"/>
                    <a:pt x="5635" y="12315"/>
                    <a:pt x="5635" y="12315"/>
                  </a:cubicBezTo>
                  <a:cubicBezTo>
                    <a:pt x="0" y="6083"/>
                    <a:pt x="0" y="6083"/>
                    <a:pt x="0" y="6083"/>
                  </a:cubicBezTo>
                  <a:cubicBezTo>
                    <a:pt x="1252" y="4525"/>
                    <a:pt x="2739" y="3321"/>
                    <a:pt x="3835" y="2542"/>
                  </a:cubicBezTo>
                  <a:cubicBezTo>
                    <a:pt x="6574" y="701"/>
                    <a:pt x="14557" y="-999"/>
                    <a:pt x="21443" y="701"/>
                  </a:cubicBezTo>
                  <a:cubicBezTo>
                    <a:pt x="17217" y="10828"/>
                    <a:pt x="17217" y="10828"/>
                    <a:pt x="17217" y="10828"/>
                  </a:cubicBezTo>
                  <a:cubicBezTo>
                    <a:pt x="17217" y="10828"/>
                    <a:pt x="17217" y="10828"/>
                    <a:pt x="17217" y="10828"/>
                  </a:cubicBezTo>
                  <a:cubicBezTo>
                    <a:pt x="17139" y="11111"/>
                    <a:pt x="17296" y="11465"/>
                    <a:pt x="17609" y="11536"/>
                  </a:cubicBezTo>
                  <a:cubicBezTo>
                    <a:pt x="17922" y="11678"/>
                    <a:pt x="18313" y="11678"/>
                    <a:pt x="18548" y="11536"/>
                  </a:cubicBezTo>
                  <a:cubicBezTo>
                    <a:pt x="19017" y="11253"/>
                    <a:pt x="19565" y="11253"/>
                    <a:pt x="20113" y="11394"/>
                  </a:cubicBezTo>
                  <a:cubicBezTo>
                    <a:pt x="21052" y="11749"/>
                    <a:pt x="21600" y="12740"/>
                    <a:pt x="21209" y="13590"/>
                  </a:cubicBezTo>
                  <a:close/>
                </a:path>
              </a:pathLst>
            </a:custGeom>
            <a:solidFill>
              <a:srgbClr val="276B91">
                <a:alpha val="76000"/>
              </a:srgbClr>
            </a:solidFill>
            <a:ln w="12700" cap="flat">
              <a:noFill/>
              <a:miter lim="400000"/>
            </a:ln>
            <a:effectLst/>
          </p:spPr>
          <p:txBody>
            <a:bodyPr wrap="square" lIns="91440" tIns="45720" rIns="91440" bIns="45720" anchor="ctr">
              <a:normAutofit/>
            </a:bodyPr>
            <a:lstStyle/>
            <a:p>
              <a:pPr algn="ctr"/>
              <a:endParaRPr>
                <a:cs typeface="+mn-ea"/>
                <a:sym typeface="+mn-lt"/>
              </a:endParaRPr>
            </a:p>
          </p:txBody>
        </p:sp>
        <p:sp>
          <p:nvSpPr>
            <p:cNvPr id="47" name="iṡlîďe"/>
            <p:cNvSpPr/>
            <p:nvPr/>
          </p:nvSpPr>
          <p:spPr>
            <a:xfrm>
              <a:off x="1951540" y="1970802"/>
              <a:ext cx="781603" cy="1023235"/>
            </a:xfrm>
            <a:custGeom>
              <a:avLst/>
              <a:gdLst/>
              <a:ahLst/>
              <a:cxnLst>
                <a:cxn ang="0">
                  <a:pos x="wd2" y="hd2"/>
                </a:cxn>
                <a:cxn ang="5400000">
                  <a:pos x="wd2" y="hd2"/>
                </a:cxn>
                <a:cxn ang="10800000">
                  <a:pos x="wd2" y="hd2"/>
                </a:cxn>
                <a:cxn ang="16200000">
                  <a:pos x="wd2" y="hd2"/>
                </a:cxn>
              </a:cxnLst>
              <a:rect l="0" t="0" r="r" b="b"/>
              <a:pathLst>
                <a:path w="21441" h="21485" extrusionOk="0">
                  <a:moveTo>
                    <a:pt x="21426" y="13667"/>
                  </a:moveTo>
                  <a:cubicBezTo>
                    <a:pt x="21339" y="14533"/>
                    <a:pt x="21252" y="15400"/>
                    <a:pt x="20990" y="16133"/>
                  </a:cubicBezTo>
                  <a:cubicBezTo>
                    <a:pt x="12716" y="17200"/>
                    <a:pt x="12716" y="17200"/>
                    <a:pt x="12716" y="17200"/>
                  </a:cubicBezTo>
                  <a:cubicBezTo>
                    <a:pt x="12281" y="17267"/>
                    <a:pt x="12106" y="17533"/>
                    <a:pt x="12106" y="17800"/>
                  </a:cubicBezTo>
                  <a:cubicBezTo>
                    <a:pt x="12194" y="18133"/>
                    <a:pt x="12368" y="18333"/>
                    <a:pt x="12716" y="18533"/>
                  </a:cubicBezTo>
                  <a:cubicBezTo>
                    <a:pt x="13239" y="18733"/>
                    <a:pt x="13587" y="19133"/>
                    <a:pt x="13674" y="19600"/>
                  </a:cubicBezTo>
                  <a:cubicBezTo>
                    <a:pt x="13848" y="20467"/>
                    <a:pt x="13065" y="21267"/>
                    <a:pt x="11932" y="21467"/>
                  </a:cubicBezTo>
                  <a:cubicBezTo>
                    <a:pt x="10800" y="21600"/>
                    <a:pt x="9755" y="21000"/>
                    <a:pt x="9581" y="20133"/>
                  </a:cubicBezTo>
                  <a:cubicBezTo>
                    <a:pt x="9494" y="19667"/>
                    <a:pt x="9668" y="19200"/>
                    <a:pt x="10016" y="18867"/>
                  </a:cubicBezTo>
                  <a:cubicBezTo>
                    <a:pt x="10277" y="18600"/>
                    <a:pt x="10365" y="18333"/>
                    <a:pt x="10277" y="18067"/>
                  </a:cubicBezTo>
                  <a:cubicBezTo>
                    <a:pt x="10277" y="17733"/>
                    <a:pt x="9929" y="17600"/>
                    <a:pt x="9494" y="17600"/>
                  </a:cubicBezTo>
                  <a:cubicBezTo>
                    <a:pt x="9494" y="17600"/>
                    <a:pt x="9494" y="17600"/>
                    <a:pt x="9494" y="17600"/>
                  </a:cubicBezTo>
                  <a:cubicBezTo>
                    <a:pt x="0" y="18800"/>
                    <a:pt x="0" y="18800"/>
                    <a:pt x="0" y="18800"/>
                  </a:cubicBezTo>
                  <a:cubicBezTo>
                    <a:pt x="3310" y="12133"/>
                    <a:pt x="3310" y="12133"/>
                    <a:pt x="3310" y="12133"/>
                  </a:cubicBezTo>
                  <a:cubicBezTo>
                    <a:pt x="3310" y="12133"/>
                    <a:pt x="3310" y="12200"/>
                    <a:pt x="3310" y="12200"/>
                  </a:cubicBezTo>
                  <a:cubicBezTo>
                    <a:pt x="3658" y="12800"/>
                    <a:pt x="4268" y="13267"/>
                    <a:pt x="5052" y="13533"/>
                  </a:cubicBezTo>
                  <a:cubicBezTo>
                    <a:pt x="6619" y="14000"/>
                    <a:pt x="8361" y="13400"/>
                    <a:pt x="8971" y="12200"/>
                  </a:cubicBezTo>
                  <a:cubicBezTo>
                    <a:pt x="9581" y="11000"/>
                    <a:pt x="8797" y="9667"/>
                    <a:pt x="7229" y="9200"/>
                  </a:cubicBezTo>
                  <a:cubicBezTo>
                    <a:pt x="6445" y="9000"/>
                    <a:pt x="5487" y="9067"/>
                    <a:pt x="4703" y="9333"/>
                  </a:cubicBezTo>
                  <a:cubicBezTo>
                    <a:pt x="4703" y="9333"/>
                    <a:pt x="4703" y="9333"/>
                    <a:pt x="4703" y="9400"/>
                  </a:cubicBezTo>
                  <a:cubicBezTo>
                    <a:pt x="9319" y="0"/>
                    <a:pt x="9319" y="0"/>
                    <a:pt x="9319" y="0"/>
                  </a:cubicBezTo>
                  <a:cubicBezTo>
                    <a:pt x="10277" y="267"/>
                    <a:pt x="11235" y="533"/>
                    <a:pt x="12106" y="933"/>
                  </a:cubicBezTo>
                  <a:cubicBezTo>
                    <a:pt x="20381" y="4200"/>
                    <a:pt x="21600" y="8733"/>
                    <a:pt x="21426" y="13667"/>
                  </a:cubicBezTo>
                  <a:close/>
                </a:path>
              </a:pathLst>
            </a:custGeom>
            <a:solidFill>
              <a:srgbClr val="276B91">
                <a:alpha val="70000"/>
              </a:srgbClr>
            </a:solidFill>
            <a:ln w="12700" cap="flat">
              <a:noFill/>
              <a:miter lim="400000"/>
            </a:ln>
            <a:effectLst/>
          </p:spPr>
          <p:txBody>
            <a:bodyPr wrap="square" lIns="91440" tIns="45720" rIns="91440" bIns="45720" anchor="ctr">
              <a:normAutofit/>
            </a:bodyPr>
            <a:lstStyle/>
            <a:p>
              <a:pPr algn="ctr"/>
              <a:endParaRPr>
                <a:cs typeface="+mn-ea"/>
                <a:sym typeface="+mn-lt"/>
              </a:endParaRPr>
            </a:p>
          </p:txBody>
        </p:sp>
        <p:sp>
          <p:nvSpPr>
            <p:cNvPr id="48" name="íṥļíḋé"/>
            <p:cNvSpPr/>
            <p:nvPr/>
          </p:nvSpPr>
          <p:spPr>
            <a:xfrm>
              <a:off x="1135566" y="2231152"/>
              <a:ext cx="758826" cy="768351"/>
            </a:xfrm>
            <a:custGeom>
              <a:avLst/>
              <a:gdLst/>
              <a:ahLst/>
              <a:cxnLst>
                <a:cxn ang="0">
                  <a:pos x="wd2" y="hd2"/>
                </a:cxn>
                <a:cxn ang="5400000">
                  <a:pos x="wd2" y="hd2"/>
                </a:cxn>
                <a:cxn ang="10800000">
                  <a:pos x="wd2" y="hd2"/>
                </a:cxn>
                <a:cxn ang="16200000">
                  <a:pos x="wd2" y="hd2"/>
                </a:cxn>
              </a:cxnLst>
              <a:rect l="0" t="0" r="r" b="b"/>
              <a:pathLst>
                <a:path w="21600" h="21600" extrusionOk="0">
                  <a:moveTo>
                    <a:pt x="12110" y="19636"/>
                  </a:moveTo>
                  <a:cubicBezTo>
                    <a:pt x="12653" y="18922"/>
                    <a:pt x="12924" y="18030"/>
                    <a:pt x="12743" y="17137"/>
                  </a:cubicBezTo>
                  <a:cubicBezTo>
                    <a:pt x="12472" y="15441"/>
                    <a:pt x="10845" y="14281"/>
                    <a:pt x="9218" y="14638"/>
                  </a:cubicBezTo>
                  <a:cubicBezTo>
                    <a:pt x="7501" y="14906"/>
                    <a:pt x="6326" y="16423"/>
                    <a:pt x="6597" y="18119"/>
                  </a:cubicBezTo>
                  <a:cubicBezTo>
                    <a:pt x="6778" y="19012"/>
                    <a:pt x="7321" y="19815"/>
                    <a:pt x="8044" y="20261"/>
                  </a:cubicBezTo>
                  <a:cubicBezTo>
                    <a:pt x="8044" y="20261"/>
                    <a:pt x="8134" y="20261"/>
                    <a:pt x="8134" y="20261"/>
                  </a:cubicBezTo>
                  <a:cubicBezTo>
                    <a:pt x="0" y="21600"/>
                    <a:pt x="0" y="21600"/>
                    <a:pt x="0" y="21600"/>
                  </a:cubicBezTo>
                  <a:cubicBezTo>
                    <a:pt x="181" y="21154"/>
                    <a:pt x="542" y="20618"/>
                    <a:pt x="904" y="20083"/>
                  </a:cubicBezTo>
                  <a:cubicBezTo>
                    <a:pt x="1175" y="19547"/>
                    <a:pt x="3254" y="16512"/>
                    <a:pt x="4248" y="14995"/>
                  </a:cubicBezTo>
                  <a:cubicBezTo>
                    <a:pt x="4609" y="14460"/>
                    <a:pt x="4700" y="13835"/>
                    <a:pt x="4519" y="13299"/>
                  </a:cubicBezTo>
                  <a:cubicBezTo>
                    <a:pt x="2802" y="7944"/>
                    <a:pt x="4338" y="3392"/>
                    <a:pt x="6597" y="0"/>
                  </a:cubicBezTo>
                  <a:cubicBezTo>
                    <a:pt x="13105" y="7944"/>
                    <a:pt x="13105" y="7944"/>
                    <a:pt x="13105" y="7944"/>
                  </a:cubicBezTo>
                  <a:cubicBezTo>
                    <a:pt x="13376" y="8212"/>
                    <a:pt x="13828" y="8301"/>
                    <a:pt x="14189" y="8033"/>
                  </a:cubicBezTo>
                  <a:cubicBezTo>
                    <a:pt x="14460" y="7765"/>
                    <a:pt x="14641" y="7408"/>
                    <a:pt x="14641" y="7051"/>
                  </a:cubicBezTo>
                  <a:cubicBezTo>
                    <a:pt x="14641" y="6426"/>
                    <a:pt x="14912" y="5891"/>
                    <a:pt x="15454" y="5445"/>
                  </a:cubicBezTo>
                  <a:cubicBezTo>
                    <a:pt x="16358" y="4731"/>
                    <a:pt x="17714" y="4820"/>
                    <a:pt x="18527" y="5712"/>
                  </a:cubicBezTo>
                  <a:cubicBezTo>
                    <a:pt x="19250" y="6694"/>
                    <a:pt x="19069" y="8033"/>
                    <a:pt x="18166" y="8747"/>
                  </a:cubicBezTo>
                  <a:cubicBezTo>
                    <a:pt x="17714" y="9193"/>
                    <a:pt x="17081" y="9283"/>
                    <a:pt x="16449" y="9193"/>
                  </a:cubicBezTo>
                  <a:cubicBezTo>
                    <a:pt x="16087" y="9104"/>
                    <a:pt x="15635" y="9283"/>
                    <a:pt x="15364" y="9461"/>
                  </a:cubicBezTo>
                  <a:cubicBezTo>
                    <a:pt x="15093" y="9729"/>
                    <a:pt x="15003" y="10175"/>
                    <a:pt x="15274" y="10443"/>
                  </a:cubicBezTo>
                  <a:cubicBezTo>
                    <a:pt x="21600" y="18119"/>
                    <a:pt x="21600" y="18119"/>
                    <a:pt x="21600" y="18119"/>
                  </a:cubicBezTo>
                  <a:cubicBezTo>
                    <a:pt x="12020" y="19636"/>
                    <a:pt x="12020" y="19636"/>
                    <a:pt x="12020" y="19636"/>
                  </a:cubicBezTo>
                  <a:cubicBezTo>
                    <a:pt x="12110" y="19636"/>
                    <a:pt x="12110" y="19636"/>
                    <a:pt x="12110" y="19636"/>
                  </a:cubicBezTo>
                  <a:close/>
                </a:path>
              </a:pathLst>
            </a:custGeom>
            <a:solidFill>
              <a:srgbClr val="276B91">
                <a:alpha val="82000"/>
              </a:srgbClr>
            </a:solidFill>
            <a:ln w="12700" cap="flat">
              <a:noFill/>
              <a:miter lim="400000"/>
            </a:ln>
            <a:effectLst/>
          </p:spPr>
          <p:txBody>
            <a:bodyPr wrap="square" lIns="91440" tIns="45720" rIns="91440" bIns="45720" anchor="ctr">
              <a:normAutofit/>
            </a:bodyPr>
            <a:lstStyle/>
            <a:p>
              <a:pPr algn="ctr"/>
              <a:endParaRPr>
                <a:cs typeface="+mn-ea"/>
                <a:sym typeface="+mn-lt"/>
              </a:endParaRPr>
            </a:p>
          </p:txBody>
        </p:sp>
        <p:sp>
          <p:nvSpPr>
            <p:cNvPr id="49" name="iṧ1iḋé"/>
            <p:cNvSpPr/>
            <p:nvPr/>
          </p:nvSpPr>
          <p:spPr>
            <a:xfrm>
              <a:off x="1112149" y="2782720"/>
              <a:ext cx="788593" cy="852667"/>
            </a:xfrm>
            <a:custGeom>
              <a:avLst/>
              <a:gdLst/>
              <a:ahLst/>
              <a:cxnLst>
                <a:cxn ang="0">
                  <a:pos x="wd2" y="hd2"/>
                </a:cxn>
                <a:cxn ang="5400000">
                  <a:pos x="wd2" y="hd2"/>
                </a:cxn>
                <a:cxn ang="10800000">
                  <a:pos x="wd2" y="hd2"/>
                </a:cxn>
                <a:cxn ang="16200000">
                  <a:pos x="wd2" y="hd2"/>
                </a:cxn>
              </a:cxnLst>
              <a:rect l="0" t="0" r="r" b="b"/>
              <a:pathLst>
                <a:path w="21374" h="21094" extrusionOk="0">
                  <a:moveTo>
                    <a:pt x="21374" y="3085"/>
                  </a:moveTo>
                  <a:cubicBezTo>
                    <a:pt x="18104" y="10940"/>
                    <a:pt x="18104" y="10940"/>
                    <a:pt x="18104" y="10940"/>
                  </a:cubicBezTo>
                  <a:cubicBezTo>
                    <a:pt x="18104" y="10940"/>
                    <a:pt x="18104" y="10940"/>
                    <a:pt x="18018" y="10940"/>
                  </a:cubicBezTo>
                  <a:cubicBezTo>
                    <a:pt x="17760" y="10154"/>
                    <a:pt x="17157" y="9605"/>
                    <a:pt x="16297" y="9290"/>
                  </a:cubicBezTo>
                  <a:cubicBezTo>
                    <a:pt x="14834" y="8819"/>
                    <a:pt x="13113" y="9526"/>
                    <a:pt x="12510" y="10940"/>
                  </a:cubicBezTo>
                  <a:cubicBezTo>
                    <a:pt x="11908" y="12275"/>
                    <a:pt x="12682" y="13846"/>
                    <a:pt x="14231" y="14396"/>
                  </a:cubicBezTo>
                  <a:cubicBezTo>
                    <a:pt x="15006" y="14710"/>
                    <a:pt x="15952" y="14632"/>
                    <a:pt x="16641" y="14239"/>
                  </a:cubicBezTo>
                  <a:cubicBezTo>
                    <a:pt x="16727" y="14239"/>
                    <a:pt x="16727" y="14239"/>
                    <a:pt x="16727" y="14239"/>
                  </a:cubicBezTo>
                  <a:cubicBezTo>
                    <a:pt x="14231" y="20365"/>
                    <a:pt x="14231" y="20365"/>
                    <a:pt x="14231" y="20365"/>
                  </a:cubicBezTo>
                  <a:cubicBezTo>
                    <a:pt x="9412" y="21465"/>
                    <a:pt x="6745" y="20994"/>
                    <a:pt x="6745" y="20994"/>
                  </a:cubicBezTo>
                  <a:cubicBezTo>
                    <a:pt x="5023" y="20837"/>
                    <a:pt x="3991" y="19030"/>
                    <a:pt x="4163" y="17852"/>
                  </a:cubicBezTo>
                  <a:cubicBezTo>
                    <a:pt x="4421" y="16595"/>
                    <a:pt x="4507" y="16045"/>
                    <a:pt x="3733" y="15496"/>
                  </a:cubicBezTo>
                  <a:cubicBezTo>
                    <a:pt x="3044" y="15024"/>
                    <a:pt x="3044" y="14396"/>
                    <a:pt x="3388" y="14160"/>
                  </a:cubicBezTo>
                  <a:cubicBezTo>
                    <a:pt x="3733" y="13925"/>
                    <a:pt x="4937" y="13453"/>
                    <a:pt x="4937" y="13453"/>
                  </a:cubicBezTo>
                  <a:cubicBezTo>
                    <a:pt x="4937" y="13453"/>
                    <a:pt x="4077" y="12904"/>
                    <a:pt x="3560" y="12746"/>
                  </a:cubicBezTo>
                  <a:cubicBezTo>
                    <a:pt x="3044" y="12511"/>
                    <a:pt x="2786" y="11725"/>
                    <a:pt x="3044" y="11254"/>
                  </a:cubicBezTo>
                  <a:cubicBezTo>
                    <a:pt x="3302" y="10783"/>
                    <a:pt x="3388" y="9605"/>
                    <a:pt x="3388" y="9605"/>
                  </a:cubicBezTo>
                  <a:cubicBezTo>
                    <a:pt x="3388" y="9605"/>
                    <a:pt x="2184" y="9055"/>
                    <a:pt x="893" y="8426"/>
                  </a:cubicBezTo>
                  <a:cubicBezTo>
                    <a:pt x="32" y="8034"/>
                    <a:pt x="-226" y="7405"/>
                    <a:pt x="204" y="6306"/>
                  </a:cubicBezTo>
                  <a:cubicBezTo>
                    <a:pt x="8810" y="4970"/>
                    <a:pt x="8810" y="4970"/>
                    <a:pt x="8810" y="4970"/>
                  </a:cubicBezTo>
                  <a:cubicBezTo>
                    <a:pt x="9154" y="4970"/>
                    <a:pt x="9412" y="4656"/>
                    <a:pt x="9412" y="4264"/>
                  </a:cubicBezTo>
                  <a:cubicBezTo>
                    <a:pt x="9326" y="3949"/>
                    <a:pt x="9068" y="3635"/>
                    <a:pt x="8810" y="3478"/>
                  </a:cubicBezTo>
                  <a:cubicBezTo>
                    <a:pt x="8294" y="3164"/>
                    <a:pt x="7949" y="2771"/>
                    <a:pt x="7863" y="2143"/>
                  </a:cubicBezTo>
                  <a:cubicBezTo>
                    <a:pt x="7605" y="1122"/>
                    <a:pt x="8380" y="179"/>
                    <a:pt x="9498" y="22"/>
                  </a:cubicBezTo>
                  <a:cubicBezTo>
                    <a:pt x="10617" y="-135"/>
                    <a:pt x="11736" y="572"/>
                    <a:pt x="11908" y="1593"/>
                  </a:cubicBezTo>
                  <a:cubicBezTo>
                    <a:pt x="11994" y="2143"/>
                    <a:pt x="11822" y="2693"/>
                    <a:pt x="11478" y="3085"/>
                  </a:cubicBezTo>
                  <a:cubicBezTo>
                    <a:pt x="11219" y="3321"/>
                    <a:pt x="11133" y="3714"/>
                    <a:pt x="11133" y="4028"/>
                  </a:cubicBezTo>
                  <a:cubicBezTo>
                    <a:pt x="11219" y="4342"/>
                    <a:pt x="11564" y="4578"/>
                    <a:pt x="11994" y="4499"/>
                  </a:cubicBezTo>
                  <a:lnTo>
                    <a:pt x="21374" y="3085"/>
                  </a:lnTo>
                  <a:close/>
                </a:path>
              </a:pathLst>
            </a:custGeom>
            <a:solidFill>
              <a:srgbClr val="276B91"/>
            </a:solidFill>
            <a:ln w="12700" cap="flat">
              <a:noFill/>
              <a:miter lim="400000"/>
            </a:ln>
            <a:effectLst/>
          </p:spPr>
          <p:txBody>
            <a:bodyPr wrap="square" lIns="91440" tIns="45720" rIns="91440" bIns="45720" anchor="ctr">
              <a:normAutofit/>
            </a:bodyPr>
            <a:lstStyle/>
            <a:p>
              <a:pPr algn="ctr"/>
              <a:endParaRPr>
                <a:cs typeface="+mn-ea"/>
                <a:sym typeface="+mn-lt"/>
              </a:endParaRPr>
            </a:p>
          </p:txBody>
        </p:sp>
        <p:sp>
          <p:nvSpPr>
            <p:cNvPr id="50" name="íṩļíḍê"/>
            <p:cNvSpPr/>
            <p:nvPr/>
          </p:nvSpPr>
          <p:spPr>
            <a:xfrm>
              <a:off x="1599895" y="2920129"/>
              <a:ext cx="888222" cy="1000127"/>
            </a:xfrm>
            <a:custGeom>
              <a:avLst/>
              <a:gdLst/>
              <a:ahLst/>
              <a:cxnLst>
                <a:cxn ang="0">
                  <a:pos x="wd2" y="hd2"/>
                </a:cxn>
                <a:cxn ang="5400000">
                  <a:pos x="wd2" y="hd2"/>
                </a:cxn>
                <a:cxn ang="10800000">
                  <a:pos x="wd2" y="hd2"/>
                </a:cxn>
                <a:cxn ang="16200000">
                  <a:pos x="wd2" y="hd2"/>
                </a:cxn>
              </a:cxnLst>
              <a:rect l="0" t="0" r="r" b="b"/>
              <a:pathLst>
                <a:path w="21352" h="21600" extrusionOk="0">
                  <a:moveTo>
                    <a:pt x="21352" y="14743"/>
                  </a:moveTo>
                  <a:cubicBezTo>
                    <a:pt x="21352" y="17006"/>
                    <a:pt x="21352" y="19680"/>
                    <a:pt x="21352" y="19680"/>
                  </a:cubicBezTo>
                  <a:cubicBezTo>
                    <a:pt x="21352" y="19680"/>
                    <a:pt x="18375" y="21600"/>
                    <a:pt x="11201" y="21600"/>
                  </a:cubicBezTo>
                  <a:cubicBezTo>
                    <a:pt x="4026" y="21600"/>
                    <a:pt x="1050" y="19680"/>
                    <a:pt x="1050" y="19680"/>
                  </a:cubicBezTo>
                  <a:cubicBezTo>
                    <a:pt x="1050" y="16526"/>
                    <a:pt x="1050" y="16526"/>
                    <a:pt x="1050" y="16526"/>
                  </a:cubicBezTo>
                  <a:cubicBezTo>
                    <a:pt x="3950" y="9463"/>
                    <a:pt x="3950" y="9463"/>
                    <a:pt x="3950" y="9463"/>
                  </a:cubicBezTo>
                  <a:cubicBezTo>
                    <a:pt x="4103" y="9189"/>
                    <a:pt x="3950" y="8914"/>
                    <a:pt x="3645" y="8777"/>
                  </a:cubicBezTo>
                  <a:cubicBezTo>
                    <a:pt x="3339" y="8709"/>
                    <a:pt x="2958" y="8709"/>
                    <a:pt x="2652" y="8846"/>
                  </a:cubicBezTo>
                  <a:cubicBezTo>
                    <a:pt x="2271" y="9051"/>
                    <a:pt x="1660" y="9120"/>
                    <a:pt x="1202" y="8914"/>
                  </a:cubicBezTo>
                  <a:cubicBezTo>
                    <a:pt x="210" y="8640"/>
                    <a:pt x="-248" y="7680"/>
                    <a:pt x="134" y="6789"/>
                  </a:cubicBezTo>
                  <a:cubicBezTo>
                    <a:pt x="439" y="5966"/>
                    <a:pt x="1507" y="5554"/>
                    <a:pt x="2500" y="5829"/>
                  </a:cubicBezTo>
                  <a:cubicBezTo>
                    <a:pt x="2958" y="6034"/>
                    <a:pt x="3339" y="6377"/>
                    <a:pt x="3568" y="6789"/>
                  </a:cubicBezTo>
                  <a:cubicBezTo>
                    <a:pt x="3645" y="7063"/>
                    <a:pt x="3874" y="7337"/>
                    <a:pt x="4179" y="7406"/>
                  </a:cubicBezTo>
                  <a:cubicBezTo>
                    <a:pt x="4484" y="7543"/>
                    <a:pt x="4866" y="7406"/>
                    <a:pt x="5018" y="7131"/>
                  </a:cubicBezTo>
                  <a:cubicBezTo>
                    <a:pt x="7995" y="0"/>
                    <a:pt x="7995" y="0"/>
                    <a:pt x="7995" y="0"/>
                  </a:cubicBezTo>
                  <a:cubicBezTo>
                    <a:pt x="13109" y="5691"/>
                    <a:pt x="13109" y="5691"/>
                    <a:pt x="13109" y="5691"/>
                  </a:cubicBezTo>
                  <a:cubicBezTo>
                    <a:pt x="13109" y="5691"/>
                    <a:pt x="13109" y="5691"/>
                    <a:pt x="13033" y="5691"/>
                  </a:cubicBezTo>
                  <a:cubicBezTo>
                    <a:pt x="12346" y="5554"/>
                    <a:pt x="11582" y="5760"/>
                    <a:pt x="10972" y="6171"/>
                  </a:cubicBezTo>
                  <a:cubicBezTo>
                    <a:pt x="9827" y="6994"/>
                    <a:pt x="9674" y="8503"/>
                    <a:pt x="10590" y="9531"/>
                  </a:cubicBezTo>
                  <a:cubicBezTo>
                    <a:pt x="11506" y="10560"/>
                    <a:pt x="13185" y="10697"/>
                    <a:pt x="14330" y="9874"/>
                  </a:cubicBezTo>
                  <a:cubicBezTo>
                    <a:pt x="14864" y="9394"/>
                    <a:pt x="15246" y="8777"/>
                    <a:pt x="15246" y="8091"/>
                  </a:cubicBezTo>
                  <a:cubicBezTo>
                    <a:pt x="15246" y="8091"/>
                    <a:pt x="15246" y="8023"/>
                    <a:pt x="15246" y="8023"/>
                  </a:cubicBezTo>
                  <a:lnTo>
                    <a:pt x="21352" y="14743"/>
                  </a:lnTo>
                  <a:close/>
                </a:path>
              </a:pathLst>
            </a:custGeom>
            <a:solidFill>
              <a:srgbClr val="1D506D"/>
            </a:solidFill>
            <a:ln w="12700" cap="flat">
              <a:noFill/>
              <a:miter lim="400000"/>
            </a:ln>
            <a:effectLst/>
          </p:spPr>
          <p:txBody>
            <a:bodyPr wrap="square" lIns="91440" tIns="45720" rIns="91440" bIns="45720" anchor="ctr">
              <a:normAutofit/>
            </a:bodyPr>
            <a:lstStyle/>
            <a:p>
              <a:pPr algn="ctr"/>
              <a:endParaRPr>
                <a:cs typeface="+mn-ea"/>
                <a:sym typeface="+mn-lt"/>
              </a:endParaRPr>
            </a:p>
          </p:txBody>
        </p:sp>
        <p:sp>
          <p:nvSpPr>
            <p:cNvPr id="51" name="iṡliďè"/>
            <p:cNvSpPr/>
            <p:nvPr/>
          </p:nvSpPr>
          <p:spPr>
            <a:xfrm>
              <a:off x="1957891" y="2777253"/>
              <a:ext cx="752476" cy="77152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0506" y="4089"/>
                    <a:pt x="18501" y="6844"/>
                    <a:pt x="17316" y="8978"/>
                  </a:cubicBezTo>
                  <a:cubicBezTo>
                    <a:pt x="15767" y="11822"/>
                    <a:pt x="15220" y="17333"/>
                    <a:pt x="15220" y="19822"/>
                  </a:cubicBezTo>
                  <a:cubicBezTo>
                    <a:pt x="15220" y="21600"/>
                    <a:pt x="15220" y="21600"/>
                    <a:pt x="15220" y="21600"/>
                  </a:cubicBezTo>
                  <a:cubicBezTo>
                    <a:pt x="8476" y="13600"/>
                    <a:pt x="8476" y="13600"/>
                    <a:pt x="8476" y="13600"/>
                  </a:cubicBezTo>
                  <a:cubicBezTo>
                    <a:pt x="8294" y="13244"/>
                    <a:pt x="7838" y="13244"/>
                    <a:pt x="7473" y="13511"/>
                  </a:cubicBezTo>
                  <a:cubicBezTo>
                    <a:pt x="7200" y="13689"/>
                    <a:pt x="7018" y="14044"/>
                    <a:pt x="7018" y="14489"/>
                  </a:cubicBezTo>
                  <a:cubicBezTo>
                    <a:pt x="6927" y="15022"/>
                    <a:pt x="6744" y="15644"/>
                    <a:pt x="6197" y="16089"/>
                  </a:cubicBezTo>
                  <a:cubicBezTo>
                    <a:pt x="5286" y="16800"/>
                    <a:pt x="3919" y="16622"/>
                    <a:pt x="3099" y="15733"/>
                  </a:cubicBezTo>
                  <a:cubicBezTo>
                    <a:pt x="2370" y="14844"/>
                    <a:pt x="2461" y="13511"/>
                    <a:pt x="3463" y="12711"/>
                  </a:cubicBezTo>
                  <a:cubicBezTo>
                    <a:pt x="3919" y="12356"/>
                    <a:pt x="4557" y="12178"/>
                    <a:pt x="5195" y="12267"/>
                  </a:cubicBezTo>
                  <a:cubicBezTo>
                    <a:pt x="5559" y="12356"/>
                    <a:pt x="5924" y="12267"/>
                    <a:pt x="6289" y="12000"/>
                  </a:cubicBezTo>
                  <a:cubicBezTo>
                    <a:pt x="6562" y="11733"/>
                    <a:pt x="6653" y="11289"/>
                    <a:pt x="6380" y="11022"/>
                  </a:cubicBezTo>
                  <a:cubicBezTo>
                    <a:pt x="0" y="3378"/>
                    <a:pt x="0" y="3378"/>
                    <a:pt x="0" y="3378"/>
                  </a:cubicBezTo>
                  <a:cubicBezTo>
                    <a:pt x="9570" y="1867"/>
                    <a:pt x="9570" y="1867"/>
                    <a:pt x="9570" y="1867"/>
                  </a:cubicBezTo>
                  <a:cubicBezTo>
                    <a:pt x="9570" y="1867"/>
                    <a:pt x="9570" y="1956"/>
                    <a:pt x="9570" y="1956"/>
                  </a:cubicBezTo>
                  <a:cubicBezTo>
                    <a:pt x="9023" y="2667"/>
                    <a:pt x="8749" y="3556"/>
                    <a:pt x="8841" y="4356"/>
                  </a:cubicBezTo>
                  <a:cubicBezTo>
                    <a:pt x="9205" y="6044"/>
                    <a:pt x="10754" y="7200"/>
                    <a:pt x="12486" y="6933"/>
                  </a:cubicBezTo>
                  <a:cubicBezTo>
                    <a:pt x="14218" y="6667"/>
                    <a:pt x="15403" y="5067"/>
                    <a:pt x="15129" y="3378"/>
                  </a:cubicBezTo>
                  <a:cubicBezTo>
                    <a:pt x="14947" y="2489"/>
                    <a:pt x="14400" y="1778"/>
                    <a:pt x="13671" y="1333"/>
                  </a:cubicBezTo>
                  <a:cubicBezTo>
                    <a:pt x="13580" y="1244"/>
                    <a:pt x="13580" y="1244"/>
                    <a:pt x="13580" y="1244"/>
                  </a:cubicBezTo>
                  <a:lnTo>
                    <a:pt x="21600" y="0"/>
                  </a:lnTo>
                  <a:close/>
                </a:path>
              </a:pathLst>
            </a:custGeom>
            <a:solidFill>
              <a:srgbClr val="276B91">
                <a:alpha val="46000"/>
              </a:srgbClr>
            </a:solidFill>
            <a:ln w="12700" cap="flat">
              <a:noFill/>
              <a:miter lim="400000"/>
            </a:ln>
            <a:effectLst/>
          </p:spPr>
          <p:txBody>
            <a:bodyPr wrap="square" lIns="91440" tIns="45720" rIns="91440" bIns="45720" anchor="ctr">
              <a:normAutofit/>
            </a:bodyPr>
            <a:lstStyle/>
            <a:p>
              <a:pPr algn="ctr"/>
              <a:endParaRPr>
                <a:cs typeface="+mn-ea"/>
                <a:sym typeface="+mn-lt"/>
              </a:endParaRPr>
            </a:p>
          </p:txBody>
        </p:sp>
      </p:grpSp>
      <p:grpSp>
        <p:nvGrpSpPr>
          <p:cNvPr id="37" name="组合 36"/>
          <p:cNvGrpSpPr/>
          <p:nvPr/>
        </p:nvGrpSpPr>
        <p:grpSpPr>
          <a:xfrm>
            <a:off x="1769320" y="4062999"/>
            <a:ext cx="595100" cy="470824"/>
            <a:chOff x="1769320" y="4062999"/>
            <a:chExt cx="595100" cy="470824"/>
          </a:xfrm>
        </p:grpSpPr>
        <p:sp>
          <p:nvSpPr>
            <p:cNvPr id="52" name="ïśľiḓe"/>
            <p:cNvSpPr/>
            <p:nvPr/>
          </p:nvSpPr>
          <p:spPr>
            <a:xfrm>
              <a:off x="1769320" y="4062999"/>
              <a:ext cx="595100" cy="181899"/>
            </a:xfrm>
            <a:custGeom>
              <a:avLst/>
              <a:gdLst/>
              <a:ahLst/>
              <a:cxnLst>
                <a:cxn ang="0">
                  <a:pos x="wd2" y="hd2"/>
                </a:cxn>
                <a:cxn ang="5400000">
                  <a:pos x="wd2" y="hd2"/>
                </a:cxn>
                <a:cxn ang="10800000">
                  <a:pos x="wd2" y="hd2"/>
                </a:cxn>
                <a:cxn ang="16200000">
                  <a:pos x="wd2" y="hd2"/>
                </a:cxn>
              </a:cxnLst>
              <a:rect l="0" t="0" r="r" b="b"/>
              <a:pathLst>
                <a:path w="21421" h="20625" extrusionOk="0">
                  <a:moveTo>
                    <a:pt x="20731" y="15"/>
                  </a:moveTo>
                  <a:cubicBezTo>
                    <a:pt x="20617" y="15"/>
                    <a:pt x="20502" y="15"/>
                    <a:pt x="20388" y="375"/>
                  </a:cubicBezTo>
                  <a:cubicBezTo>
                    <a:pt x="12274" y="15135"/>
                    <a:pt x="12274" y="15135"/>
                    <a:pt x="12274" y="15135"/>
                  </a:cubicBezTo>
                  <a:cubicBezTo>
                    <a:pt x="11245" y="16935"/>
                    <a:pt x="10102" y="16935"/>
                    <a:pt x="9074" y="15135"/>
                  </a:cubicBezTo>
                  <a:cubicBezTo>
                    <a:pt x="960" y="375"/>
                    <a:pt x="960" y="375"/>
                    <a:pt x="960" y="375"/>
                  </a:cubicBezTo>
                  <a:cubicBezTo>
                    <a:pt x="731" y="-345"/>
                    <a:pt x="274" y="15"/>
                    <a:pt x="45" y="1095"/>
                  </a:cubicBezTo>
                  <a:cubicBezTo>
                    <a:pt x="-69" y="2175"/>
                    <a:pt x="45" y="3255"/>
                    <a:pt x="274" y="3975"/>
                  </a:cubicBezTo>
                  <a:cubicBezTo>
                    <a:pt x="8388" y="18735"/>
                    <a:pt x="8388" y="18735"/>
                    <a:pt x="8388" y="18735"/>
                  </a:cubicBezTo>
                  <a:cubicBezTo>
                    <a:pt x="9760" y="21255"/>
                    <a:pt x="11588" y="21255"/>
                    <a:pt x="12960" y="18735"/>
                  </a:cubicBezTo>
                  <a:cubicBezTo>
                    <a:pt x="21074" y="3975"/>
                    <a:pt x="21074" y="3975"/>
                    <a:pt x="21074" y="3975"/>
                  </a:cubicBezTo>
                  <a:cubicBezTo>
                    <a:pt x="21417" y="3255"/>
                    <a:pt x="21531" y="2175"/>
                    <a:pt x="21302" y="1095"/>
                  </a:cubicBezTo>
                  <a:cubicBezTo>
                    <a:pt x="21188" y="375"/>
                    <a:pt x="20960" y="15"/>
                    <a:pt x="20731" y="15"/>
                  </a:cubicBezTo>
                  <a:close/>
                </a:path>
              </a:pathLst>
            </a:custGeom>
            <a:solidFill>
              <a:srgbClr val="276B91">
                <a:alpha val="47000"/>
              </a:srgbClr>
            </a:solidFill>
            <a:ln w="12700" cap="flat">
              <a:noFill/>
              <a:miter lim="400000"/>
            </a:ln>
            <a:effectLst/>
          </p:spPr>
          <p:txBody>
            <a:bodyPr wrap="square" lIns="91440" tIns="45720" rIns="91440" bIns="45720" anchor="ctr">
              <a:normAutofit fontScale="40000" lnSpcReduction="20000"/>
            </a:bodyPr>
            <a:lstStyle/>
            <a:p>
              <a:pPr algn="ctr"/>
              <a:endParaRPr>
                <a:cs typeface="+mn-ea"/>
                <a:sym typeface="+mn-lt"/>
              </a:endParaRPr>
            </a:p>
          </p:txBody>
        </p:sp>
        <p:sp>
          <p:nvSpPr>
            <p:cNvPr id="53" name="ísļîḓe"/>
            <p:cNvSpPr/>
            <p:nvPr/>
          </p:nvSpPr>
          <p:spPr>
            <a:xfrm>
              <a:off x="1769320" y="4205874"/>
              <a:ext cx="595100" cy="181899"/>
            </a:xfrm>
            <a:custGeom>
              <a:avLst/>
              <a:gdLst/>
              <a:ahLst/>
              <a:cxnLst>
                <a:cxn ang="0">
                  <a:pos x="wd2" y="hd2"/>
                </a:cxn>
                <a:cxn ang="5400000">
                  <a:pos x="wd2" y="hd2"/>
                </a:cxn>
                <a:cxn ang="10800000">
                  <a:pos x="wd2" y="hd2"/>
                </a:cxn>
                <a:cxn ang="16200000">
                  <a:pos x="wd2" y="hd2"/>
                </a:cxn>
              </a:cxnLst>
              <a:rect l="0" t="0" r="r" b="b"/>
              <a:pathLst>
                <a:path w="21421" h="20625" extrusionOk="0">
                  <a:moveTo>
                    <a:pt x="20731" y="15"/>
                  </a:moveTo>
                  <a:cubicBezTo>
                    <a:pt x="20617" y="15"/>
                    <a:pt x="20502" y="375"/>
                    <a:pt x="20388" y="375"/>
                  </a:cubicBezTo>
                  <a:cubicBezTo>
                    <a:pt x="12274" y="15135"/>
                    <a:pt x="12274" y="15135"/>
                    <a:pt x="12274" y="15135"/>
                  </a:cubicBezTo>
                  <a:cubicBezTo>
                    <a:pt x="11245" y="16935"/>
                    <a:pt x="10102" y="16935"/>
                    <a:pt x="9074" y="15135"/>
                  </a:cubicBezTo>
                  <a:cubicBezTo>
                    <a:pt x="960" y="375"/>
                    <a:pt x="960" y="375"/>
                    <a:pt x="960" y="375"/>
                  </a:cubicBezTo>
                  <a:cubicBezTo>
                    <a:pt x="731" y="-345"/>
                    <a:pt x="274" y="15"/>
                    <a:pt x="45" y="1095"/>
                  </a:cubicBezTo>
                  <a:cubicBezTo>
                    <a:pt x="-69" y="2175"/>
                    <a:pt x="45" y="3615"/>
                    <a:pt x="274" y="4335"/>
                  </a:cubicBezTo>
                  <a:cubicBezTo>
                    <a:pt x="8388" y="18735"/>
                    <a:pt x="8388" y="18735"/>
                    <a:pt x="8388" y="18735"/>
                  </a:cubicBezTo>
                  <a:cubicBezTo>
                    <a:pt x="9760" y="21255"/>
                    <a:pt x="11588" y="21255"/>
                    <a:pt x="12960" y="18735"/>
                  </a:cubicBezTo>
                  <a:cubicBezTo>
                    <a:pt x="21074" y="4335"/>
                    <a:pt x="21074" y="4335"/>
                    <a:pt x="21074" y="4335"/>
                  </a:cubicBezTo>
                  <a:cubicBezTo>
                    <a:pt x="21417" y="3615"/>
                    <a:pt x="21531" y="2175"/>
                    <a:pt x="21302" y="1095"/>
                  </a:cubicBezTo>
                  <a:cubicBezTo>
                    <a:pt x="21188" y="375"/>
                    <a:pt x="20960" y="15"/>
                    <a:pt x="20731" y="15"/>
                  </a:cubicBezTo>
                  <a:close/>
                </a:path>
              </a:pathLst>
            </a:custGeom>
            <a:solidFill>
              <a:srgbClr val="276B91"/>
            </a:solidFill>
            <a:ln w="12700" cap="flat">
              <a:noFill/>
              <a:miter lim="400000"/>
            </a:ln>
            <a:effectLst/>
          </p:spPr>
          <p:txBody>
            <a:bodyPr wrap="square" lIns="91440" tIns="45720" rIns="91440" bIns="45720" anchor="ctr">
              <a:normAutofit fontScale="40000" lnSpcReduction="20000"/>
            </a:bodyPr>
            <a:lstStyle/>
            <a:p>
              <a:pPr algn="ctr"/>
              <a:endParaRPr>
                <a:cs typeface="+mn-ea"/>
                <a:sym typeface="+mn-lt"/>
              </a:endParaRPr>
            </a:p>
          </p:txBody>
        </p:sp>
        <p:sp>
          <p:nvSpPr>
            <p:cNvPr id="54" name="íS1iḑè"/>
            <p:cNvSpPr/>
            <p:nvPr/>
          </p:nvSpPr>
          <p:spPr>
            <a:xfrm>
              <a:off x="1769320" y="4350863"/>
              <a:ext cx="595100" cy="182960"/>
            </a:xfrm>
            <a:custGeom>
              <a:avLst/>
              <a:gdLst/>
              <a:ahLst/>
              <a:cxnLst>
                <a:cxn ang="0">
                  <a:pos x="wd2" y="hd2"/>
                </a:cxn>
                <a:cxn ang="5400000">
                  <a:pos x="wd2" y="hd2"/>
                </a:cxn>
                <a:cxn ang="10800000">
                  <a:pos x="wd2" y="hd2"/>
                </a:cxn>
                <a:cxn ang="16200000">
                  <a:pos x="wd2" y="hd2"/>
                </a:cxn>
              </a:cxnLst>
              <a:rect l="0" t="0" r="r" b="b"/>
              <a:pathLst>
                <a:path w="21421" h="20745" extrusionOk="0">
                  <a:moveTo>
                    <a:pt x="20731" y="135"/>
                  </a:moveTo>
                  <a:cubicBezTo>
                    <a:pt x="20617" y="135"/>
                    <a:pt x="20502" y="135"/>
                    <a:pt x="20388" y="135"/>
                  </a:cubicBezTo>
                  <a:cubicBezTo>
                    <a:pt x="12274" y="14895"/>
                    <a:pt x="12274" y="14895"/>
                    <a:pt x="12274" y="14895"/>
                  </a:cubicBezTo>
                  <a:cubicBezTo>
                    <a:pt x="11245" y="16695"/>
                    <a:pt x="10102" y="16695"/>
                    <a:pt x="9074" y="14895"/>
                  </a:cubicBezTo>
                  <a:cubicBezTo>
                    <a:pt x="960" y="135"/>
                    <a:pt x="960" y="135"/>
                    <a:pt x="960" y="135"/>
                  </a:cubicBezTo>
                  <a:cubicBezTo>
                    <a:pt x="731" y="-225"/>
                    <a:pt x="274" y="135"/>
                    <a:pt x="45" y="1215"/>
                  </a:cubicBezTo>
                  <a:cubicBezTo>
                    <a:pt x="-69" y="2295"/>
                    <a:pt x="45" y="3375"/>
                    <a:pt x="274" y="4095"/>
                  </a:cubicBezTo>
                  <a:cubicBezTo>
                    <a:pt x="8388" y="18855"/>
                    <a:pt x="8388" y="18855"/>
                    <a:pt x="8388" y="18855"/>
                  </a:cubicBezTo>
                  <a:cubicBezTo>
                    <a:pt x="9760" y="21375"/>
                    <a:pt x="11588" y="21375"/>
                    <a:pt x="12960" y="18855"/>
                  </a:cubicBezTo>
                  <a:cubicBezTo>
                    <a:pt x="21074" y="4095"/>
                    <a:pt x="21074" y="4095"/>
                    <a:pt x="21074" y="4095"/>
                  </a:cubicBezTo>
                  <a:cubicBezTo>
                    <a:pt x="21417" y="3375"/>
                    <a:pt x="21531" y="2295"/>
                    <a:pt x="21302" y="1215"/>
                  </a:cubicBezTo>
                  <a:cubicBezTo>
                    <a:pt x="21188" y="495"/>
                    <a:pt x="20960" y="135"/>
                    <a:pt x="20731" y="135"/>
                  </a:cubicBezTo>
                  <a:close/>
                </a:path>
              </a:pathLst>
            </a:custGeom>
            <a:solidFill>
              <a:srgbClr val="276B91">
                <a:alpha val="47000"/>
              </a:srgbClr>
            </a:solidFill>
            <a:ln w="12700" cap="flat">
              <a:noFill/>
              <a:miter lim="400000"/>
            </a:ln>
            <a:effectLst/>
          </p:spPr>
          <p:txBody>
            <a:bodyPr wrap="square" lIns="91440" tIns="45720" rIns="91440" bIns="45720" anchor="ctr">
              <a:normAutofit fontScale="40000" lnSpcReduction="20000"/>
            </a:bodyPr>
            <a:lstStyle/>
            <a:p>
              <a:pPr algn="ctr"/>
              <a:endParaRPr dirty="0">
                <a:cs typeface="+mn-ea"/>
                <a:sym typeface="+mn-lt"/>
              </a:endParaRPr>
            </a:p>
          </p:txBody>
        </p:sp>
      </p:grpSp>
      <p:grpSp>
        <p:nvGrpSpPr>
          <p:cNvPr id="6" name="组合 5"/>
          <p:cNvGrpSpPr/>
          <p:nvPr/>
        </p:nvGrpSpPr>
        <p:grpSpPr>
          <a:xfrm>
            <a:off x="3902243" y="1929873"/>
            <a:ext cx="1620895" cy="1990383"/>
            <a:chOff x="3902243" y="1929873"/>
            <a:chExt cx="1620895" cy="1990383"/>
          </a:xfrm>
        </p:grpSpPr>
        <p:sp>
          <p:nvSpPr>
            <p:cNvPr id="28" name="íSlídé"/>
            <p:cNvSpPr/>
            <p:nvPr/>
          </p:nvSpPr>
          <p:spPr>
            <a:xfrm>
              <a:off x="4176384" y="1929873"/>
              <a:ext cx="873126" cy="923581"/>
            </a:xfrm>
            <a:custGeom>
              <a:avLst/>
              <a:gdLst/>
              <a:ahLst/>
              <a:cxnLst>
                <a:cxn ang="0">
                  <a:pos x="wd2" y="hd2"/>
                </a:cxn>
                <a:cxn ang="5400000">
                  <a:pos x="wd2" y="hd2"/>
                </a:cxn>
                <a:cxn ang="10800000">
                  <a:pos x="wd2" y="hd2"/>
                </a:cxn>
                <a:cxn ang="16200000">
                  <a:pos x="wd2" y="hd2"/>
                </a:cxn>
              </a:cxnLst>
              <a:rect l="0" t="0" r="r" b="b"/>
              <a:pathLst>
                <a:path w="21522" h="20601" extrusionOk="0">
                  <a:moveTo>
                    <a:pt x="21209" y="13590"/>
                  </a:moveTo>
                  <a:cubicBezTo>
                    <a:pt x="20896" y="14511"/>
                    <a:pt x="19800" y="14935"/>
                    <a:pt x="18783" y="14581"/>
                  </a:cubicBezTo>
                  <a:cubicBezTo>
                    <a:pt x="18313" y="14440"/>
                    <a:pt x="17922" y="14015"/>
                    <a:pt x="17687" y="13590"/>
                  </a:cubicBezTo>
                  <a:cubicBezTo>
                    <a:pt x="17609" y="13307"/>
                    <a:pt x="17374" y="13094"/>
                    <a:pt x="17061" y="12952"/>
                  </a:cubicBezTo>
                  <a:cubicBezTo>
                    <a:pt x="16748" y="12882"/>
                    <a:pt x="16357" y="13023"/>
                    <a:pt x="16278" y="13307"/>
                  </a:cubicBezTo>
                  <a:cubicBezTo>
                    <a:pt x="13148" y="20601"/>
                    <a:pt x="13148" y="20601"/>
                    <a:pt x="13148" y="20601"/>
                  </a:cubicBezTo>
                  <a:cubicBezTo>
                    <a:pt x="7904" y="14794"/>
                    <a:pt x="7904" y="14794"/>
                    <a:pt x="7904" y="14794"/>
                  </a:cubicBezTo>
                  <a:cubicBezTo>
                    <a:pt x="7904" y="14794"/>
                    <a:pt x="7904" y="14794"/>
                    <a:pt x="7983" y="14794"/>
                  </a:cubicBezTo>
                  <a:cubicBezTo>
                    <a:pt x="8687" y="14865"/>
                    <a:pt x="9470" y="14723"/>
                    <a:pt x="10096" y="14227"/>
                  </a:cubicBezTo>
                  <a:cubicBezTo>
                    <a:pt x="11270" y="13377"/>
                    <a:pt x="11426" y="11819"/>
                    <a:pt x="10487" y="10828"/>
                  </a:cubicBezTo>
                  <a:cubicBezTo>
                    <a:pt x="9548" y="9766"/>
                    <a:pt x="7826" y="9624"/>
                    <a:pt x="6652" y="10474"/>
                  </a:cubicBezTo>
                  <a:cubicBezTo>
                    <a:pt x="6104" y="10899"/>
                    <a:pt x="5713" y="11536"/>
                    <a:pt x="5713" y="12244"/>
                  </a:cubicBezTo>
                  <a:cubicBezTo>
                    <a:pt x="5713" y="12315"/>
                    <a:pt x="5713" y="12315"/>
                    <a:pt x="5713" y="12315"/>
                  </a:cubicBezTo>
                  <a:cubicBezTo>
                    <a:pt x="0" y="6083"/>
                    <a:pt x="0" y="6083"/>
                    <a:pt x="0" y="6083"/>
                  </a:cubicBezTo>
                  <a:cubicBezTo>
                    <a:pt x="1252" y="4525"/>
                    <a:pt x="2739" y="3321"/>
                    <a:pt x="3835" y="2542"/>
                  </a:cubicBezTo>
                  <a:cubicBezTo>
                    <a:pt x="6574" y="701"/>
                    <a:pt x="14635" y="-999"/>
                    <a:pt x="21522" y="701"/>
                  </a:cubicBezTo>
                  <a:cubicBezTo>
                    <a:pt x="17296" y="10828"/>
                    <a:pt x="17296" y="10828"/>
                    <a:pt x="17296" y="10828"/>
                  </a:cubicBezTo>
                  <a:cubicBezTo>
                    <a:pt x="17296" y="10828"/>
                    <a:pt x="17296" y="10828"/>
                    <a:pt x="17296" y="10828"/>
                  </a:cubicBezTo>
                  <a:cubicBezTo>
                    <a:pt x="17139" y="11111"/>
                    <a:pt x="17296" y="11465"/>
                    <a:pt x="17609" y="11536"/>
                  </a:cubicBezTo>
                  <a:cubicBezTo>
                    <a:pt x="17922" y="11678"/>
                    <a:pt x="18313" y="11678"/>
                    <a:pt x="18626" y="11536"/>
                  </a:cubicBezTo>
                  <a:cubicBezTo>
                    <a:pt x="19017" y="11253"/>
                    <a:pt x="19643" y="11253"/>
                    <a:pt x="20113" y="11394"/>
                  </a:cubicBezTo>
                  <a:cubicBezTo>
                    <a:pt x="21130" y="11749"/>
                    <a:pt x="21600" y="12740"/>
                    <a:pt x="21209" y="13590"/>
                  </a:cubicBezTo>
                  <a:close/>
                </a:path>
              </a:pathLst>
            </a:custGeom>
            <a:solidFill>
              <a:schemeClr val="accent3">
                <a:alpha val="55000"/>
              </a:schemeClr>
            </a:solidFill>
            <a:ln w="12700" cap="flat">
              <a:noFill/>
              <a:miter lim="400000"/>
            </a:ln>
            <a:effectLst/>
          </p:spPr>
          <p:txBody>
            <a:bodyPr wrap="square" lIns="91440" tIns="45720" rIns="91440" bIns="45720" anchor="ctr">
              <a:normAutofit/>
            </a:bodyPr>
            <a:lstStyle/>
            <a:p>
              <a:pPr algn="ctr"/>
              <a:endParaRPr>
                <a:cs typeface="+mn-ea"/>
                <a:sym typeface="+mn-lt"/>
              </a:endParaRPr>
            </a:p>
          </p:txBody>
        </p:sp>
        <p:sp>
          <p:nvSpPr>
            <p:cNvPr id="29" name="îṡḻíḑê"/>
            <p:cNvSpPr/>
            <p:nvPr/>
          </p:nvSpPr>
          <p:spPr>
            <a:xfrm>
              <a:off x="4741534" y="1970802"/>
              <a:ext cx="781604" cy="1023235"/>
            </a:xfrm>
            <a:custGeom>
              <a:avLst/>
              <a:gdLst/>
              <a:ahLst/>
              <a:cxnLst>
                <a:cxn ang="0">
                  <a:pos x="wd2" y="hd2"/>
                </a:cxn>
                <a:cxn ang="5400000">
                  <a:pos x="wd2" y="hd2"/>
                </a:cxn>
                <a:cxn ang="10800000">
                  <a:pos x="wd2" y="hd2"/>
                </a:cxn>
                <a:cxn ang="16200000">
                  <a:pos x="wd2" y="hd2"/>
                </a:cxn>
              </a:cxnLst>
              <a:rect l="0" t="0" r="r" b="b"/>
              <a:pathLst>
                <a:path w="21441" h="21485" extrusionOk="0">
                  <a:moveTo>
                    <a:pt x="21426" y="13667"/>
                  </a:moveTo>
                  <a:cubicBezTo>
                    <a:pt x="21339" y="14533"/>
                    <a:pt x="21252" y="15400"/>
                    <a:pt x="21077" y="16133"/>
                  </a:cubicBezTo>
                  <a:cubicBezTo>
                    <a:pt x="12716" y="17200"/>
                    <a:pt x="12716" y="17200"/>
                    <a:pt x="12716" y="17200"/>
                  </a:cubicBezTo>
                  <a:cubicBezTo>
                    <a:pt x="12368" y="17267"/>
                    <a:pt x="12106" y="17533"/>
                    <a:pt x="12194" y="17800"/>
                  </a:cubicBezTo>
                  <a:cubicBezTo>
                    <a:pt x="12194" y="18133"/>
                    <a:pt x="12455" y="18333"/>
                    <a:pt x="12716" y="18533"/>
                  </a:cubicBezTo>
                  <a:cubicBezTo>
                    <a:pt x="13239" y="18733"/>
                    <a:pt x="13587" y="19133"/>
                    <a:pt x="13674" y="19600"/>
                  </a:cubicBezTo>
                  <a:cubicBezTo>
                    <a:pt x="13935" y="20467"/>
                    <a:pt x="13152" y="21267"/>
                    <a:pt x="12019" y="21467"/>
                  </a:cubicBezTo>
                  <a:cubicBezTo>
                    <a:pt x="10887" y="21600"/>
                    <a:pt x="9755" y="21000"/>
                    <a:pt x="9581" y="20133"/>
                  </a:cubicBezTo>
                  <a:cubicBezTo>
                    <a:pt x="9494" y="19667"/>
                    <a:pt x="9668" y="19200"/>
                    <a:pt x="10016" y="18867"/>
                  </a:cubicBezTo>
                  <a:cubicBezTo>
                    <a:pt x="10277" y="18600"/>
                    <a:pt x="10365" y="18333"/>
                    <a:pt x="10365" y="18067"/>
                  </a:cubicBezTo>
                  <a:cubicBezTo>
                    <a:pt x="10277" y="17733"/>
                    <a:pt x="9929" y="17600"/>
                    <a:pt x="9581" y="17600"/>
                  </a:cubicBezTo>
                  <a:cubicBezTo>
                    <a:pt x="9581" y="17600"/>
                    <a:pt x="9581" y="17600"/>
                    <a:pt x="9494" y="17600"/>
                  </a:cubicBezTo>
                  <a:cubicBezTo>
                    <a:pt x="0" y="18800"/>
                    <a:pt x="0" y="18800"/>
                    <a:pt x="0" y="18800"/>
                  </a:cubicBezTo>
                  <a:cubicBezTo>
                    <a:pt x="3310" y="12133"/>
                    <a:pt x="3310" y="12133"/>
                    <a:pt x="3310" y="12133"/>
                  </a:cubicBezTo>
                  <a:cubicBezTo>
                    <a:pt x="3310" y="12133"/>
                    <a:pt x="3310" y="12200"/>
                    <a:pt x="3397" y="12200"/>
                  </a:cubicBezTo>
                  <a:cubicBezTo>
                    <a:pt x="3658" y="12800"/>
                    <a:pt x="4268" y="13267"/>
                    <a:pt x="5139" y="13533"/>
                  </a:cubicBezTo>
                  <a:cubicBezTo>
                    <a:pt x="6706" y="14000"/>
                    <a:pt x="8361" y="13400"/>
                    <a:pt x="8971" y="12200"/>
                  </a:cubicBezTo>
                  <a:cubicBezTo>
                    <a:pt x="9581" y="11000"/>
                    <a:pt x="8797" y="9667"/>
                    <a:pt x="7229" y="9200"/>
                  </a:cubicBezTo>
                  <a:cubicBezTo>
                    <a:pt x="6445" y="9000"/>
                    <a:pt x="5487" y="9067"/>
                    <a:pt x="4790" y="9333"/>
                  </a:cubicBezTo>
                  <a:cubicBezTo>
                    <a:pt x="4703" y="9333"/>
                    <a:pt x="4703" y="9333"/>
                    <a:pt x="4703" y="9400"/>
                  </a:cubicBezTo>
                  <a:cubicBezTo>
                    <a:pt x="9319" y="0"/>
                    <a:pt x="9319" y="0"/>
                    <a:pt x="9319" y="0"/>
                  </a:cubicBezTo>
                  <a:cubicBezTo>
                    <a:pt x="10277" y="267"/>
                    <a:pt x="11235" y="533"/>
                    <a:pt x="12194" y="933"/>
                  </a:cubicBezTo>
                  <a:cubicBezTo>
                    <a:pt x="20381" y="4200"/>
                    <a:pt x="21600" y="8733"/>
                    <a:pt x="21426" y="13667"/>
                  </a:cubicBezTo>
                  <a:close/>
                </a:path>
              </a:pathLst>
            </a:custGeom>
            <a:solidFill>
              <a:schemeClr val="accent3">
                <a:alpha val="40000"/>
              </a:schemeClr>
            </a:solidFill>
            <a:ln w="12700" cap="flat">
              <a:noFill/>
              <a:miter lim="400000"/>
            </a:ln>
            <a:effectLst/>
          </p:spPr>
          <p:txBody>
            <a:bodyPr wrap="square" lIns="91440" tIns="45720" rIns="91440" bIns="45720" anchor="ctr">
              <a:normAutofit/>
            </a:bodyPr>
            <a:lstStyle/>
            <a:p>
              <a:pPr algn="ctr"/>
              <a:endParaRPr>
                <a:cs typeface="+mn-ea"/>
                <a:sym typeface="+mn-lt"/>
              </a:endParaRPr>
            </a:p>
          </p:txBody>
        </p:sp>
        <p:sp>
          <p:nvSpPr>
            <p:cNvPr id="30" name="ïSḻïḑé"/>
            <p:cNvSpPr/>
            <p:nvPr/>
          </p:nvSpPr>
          <p:spPr>
            <a:xfrm>
              <a:off x="3925560" y="2231152"/>
              <a:ext cx="758826" cy="768351"/>
            </a:xfrm>
            <a:custGeom>
              <a:avLst/>
              <a:gdLst/>
              <a:ahLst/>
              <a:cxnLst>
                <a:cxn ang="0">
                  <a:pos x="wd2" y="hd2"/>
                </a:cxn>
                <a:cxn ang="5400000">
                  <a:pos x="wd2" y="hd2"/>
                </a:cxn>
                <a:cxn ang="10800000">
                  <a:pos x="wd2" y="hd2"/>
                </a:cxn>
                <a:cxn ang="16200000">
                  <a:pos x="wd2" y="hd2"/>
                </a:cxn>
              </a:cxnLst>
              <a:rect l="0" t="0" r="r" b="b"/>
              <a:pathLst>
                <a:path w="21600" h="21600" extrusionOk="0">
                  <a:moveTo>
                    <a:pt x="12110" y="19636"/>
                  </a:moveTo>
                  <a:cubicBezTo>
                    <a:pt x="12743" y="18922"/>
                    <a:pt x="12924" y="18030"/>
                    <a:pt x="12833" y="17137"/>
                  </a:cubicBezTo>
                  <a:cubicBezTo>
                    <a:pt x="12562" y="15441"/>
                    <a:pt x="10936" y="14281"/>
                    <a:pt x="9218" y="14638"/>
                  </a:cubicBezTo>
                  <a:cubicBezTo>
                    <a:pt x="7501" y="14906"/>
                    <a:pt x="6326" y="16423"/>
                    <a:pt x="6597" y="18119"/>
                  </a:cubicBezTo>
                  <a:cubicBezTo>
                    <a:pt x="6778" y="19012"/>
                    <a:pt x="7321" y="19815"/>
                    <a:pt x="8044" y="20261"/>
                  </a:cubicBezTo>
                  <a:cubicBezTo>
                    <a:pt x="8134" y="20261"/>
                    <a:pt x="8134" y="20261"/>
                    <a:pt x="8134" y="20261"/>
                  </a:cubicBezTo>
                  <a:cubicBezTo>
                    <a:pt x="0" y="21600"/>
                    <a:pt x="0" y="21600"/>
                    <a:pt x="0" y="21600"/>
                  </a:cubicBezTo>
                  <a:cubicBezTo>
                    <a:pt x="271" y="21154"/>
                    <a:pt x="542" y="20618"/>
                    <a:pt x="904" y="20083"/>
                  </a:cubicBezTo>
                  <a:cubicBezTo>
                    <a:pt x="1265" y="19547"/>
                    <a:pt x="3254" y="16512"/>
                    <a:pt x="4248" y="14995"/>
                  </a:cubicBezTo>
                  <a:cubicBezTo>
                    <a:pt x="4609" y="14460"/>
                    <a:pt x="4700" y="13835"/>
                    <a:pt x="4519" y="13299"/>
                  </a:cubicBezTo>
                  <a:cubicBezTo>
                    <a:pt x="2802" y="7944"/>
                    <a:pt x="4338" y="3392"/>
                    <a:pt x="6597" y="0"/>
                  </a:cubicBezTo>
                  <a:cubicBezTo>
                    <a:pt x="13195" y="7944"/>
                    <a:pt x="13195" y="7944"/>
                    <a:pt x="13195" y="7944"/>
                  </a:cubicBezTo>
                  <a:cubicBezTo>
                    <a:pt x="13376" y="8212"/>
                    <a:pt x="13828" y="8301"/>
                    <a:pt x="14189" y="8033"/>
                  </a:cubicBezTo>
                  <a:cubicBezTo>
                    <a:pt x="14460" y="7765"/>
                    <a:pt x="14641" y="7408"/>
                    <a:pt x="14641" y="7051"/>
                  </a:cubicBezTo>
                  <a:cubicBezTo>
                    <a:pt x="14731" y="6426"/>
                    <a:pt x="15003" y="5891"/>
                    <a:pt x="15454" y="5445"/>
                  </a:cubicBezTo>
                  <a:cubicBezTo>
                    <a:pt x="16358" y="4731"/>
                    <a:pt x="17714" y="4820"/>
                    <a:pt x="18527" y="5712"/>
                  </a:cubicBezTo>
                  <a:cubicBezTo>
                    <a:pt x="19250" y="6694"/>
                    <a:pt x="19160" y="8033"/>
                    <a:pt x="18166" y="8747"/>
                  </a:cubicBezTo>
                  <a:cubicBezTo>
                    <a:pt x="17714" y="9193"/>
                    <a:pt x="17081" y="9283"/>
                    <a:pt x="16449" y="9193"/>
                  </a:cubicBezTo>
                  <a:cubicBezTo>
                    <a:pt x="16087" y="9104"/>
                    <a:pt x="15726" y="9283"/>
                    <a:pt x="15364" y="9461"/>
                  </a:cubicBezTo>
                  <a:cubicBezTo>
                    <a:pt x="15093" y="9729"/>
                    <a:pt x="15003" y="10175"/>
                    <a:pt x="15274" y="10443"/>
                  </a:cubicBezTo>
                  <a:cubicBezTo>
                    <a:pt x="21600" y="18119"/>
                    <a:pt x="21600" y="18119"/>
                    <a:pt x="21600" y="18119"/>
                  </a:cubicBezTo>
                  <a:cubicBezTo>
                    <a:pt x="12110" y="19636"/>
                    <a:pt x="12110" y="19636"/>
                    <a:pt x="12110" y="19636"/>
                  </a:cubicBezTo>
                  <a:cubicBezTo>
                    <a:pt x="12110" y="19636"/>
                    <a:pt x="12110" y="19636"/>
                    <a:pt x="12110" y="19636"/>
                  </a:cubicBezTo>
                  <a:close/>
                </a:path>
              </a:pathLst>
            </a:custGeom>
            <a:solidFill>
              <a:schemeClr val="accent3">
                <a:alpha val="70000"/>
              </a:schemeClr>
            </a:solidFill>
            <a:ln w="12700" cap="flat">
              <a:noFill/>
              <a:miter lim="400000"/>
            </a:ln>
            <a:effectLst/>
          </p:spPr>
          <p:txBody>
            <a:bodyPr wrap="square" lIns="91440" tIns="45720" rIns="91440" bIns="45720" anchor="ctr">
              <a:normAutofit/>
            </a:bodyPr>
            <a:lstStyle/>
            <a:p>
              <a:pPr algn="ctr"/>
              <a:endParaRPr>
                <a:cs typeface="+mn-ea"/>
                <a:sym typeface="+mn-lt"/>
              </a:endParaRPr>
            </a:p>
          </p:txBody>
        </p:sp>
        <p:sp>
          <p:nvSpPr>
            <p:cNvPr id="31" name="işļiḓe"/>
            <p:cNvSpPr/>
            <p:nvPr/>
          </p:nvSpPr>
          <p:spPr>
            <a:xfrm>
              <a:off x="3902243" y="2782720"/>
              <a:ext cx="788493" cy="852667"/>
            </a:xfrm>
            <a:custGeom>
              <a:avLst/>
              <a:gdLst/>
              <a:ahLst/>
              <a:cxnLst>
                <a:cxn ang="0">
                  <a:pos x="wd2" y="hd2"/>
                </a:cxn>
                <a:cxn ang="5400000">
                  <a:pos x="wd2" y="hd2"/>
                </a:cxn>
                <a:cxn ang="10800000">
                  <a:pos x="wd2" y="hd2"/>
                </a:cxn>
                <a:cxn ang="16200000">
                  <a:pos x="wd2" y="hd2"/>
                </a:cxn>
              </a:cxnLst>
              <a:rect l="0" t="0" r="r" b="b"/>
              <a:pathLst>
                <a:path w="21371" h="21094" extrusionOk="0">
                  <a:moveTo>
                    <a:pt x="21371" y="3085"/>
                  </a:moveTo>
                  <a:cubicBezTo>
                    <a:pt x="18101" y="10940"/>
                    <a:pt x="18101" y="10940"/>
                    <a:pt x="18101" y="10940"/>
                  </a:cubicBezTo>
                  <a:cubicBezTo>
                    <a:pt x="18101" y="10940"/>
                    <a:pt x="18101" y="10940"/>
                    <a:pt x="18101" y="10940"/>
                  </a:cubicBezTo>
                  <a:cubicBezTo>
                    <a:pt x="17757" y="10154"/>
                    <a:pt x="17154" y="9605"/>
                    <a:pt x="16380" y="9290"/>
                  </a:cubicBezTo>
                  <a:cubicBezTo>
                    <a:pt x="14831" y="8819"/>
                    <a:pt x="13110" y="9526"/>
                    <a:pt x="12507" y="10940"/>
                  </a:cubicBezTo>
                  <a:cubicBezTo>
                    <a:pt x="11905" y="12275"/>
                    <a:pt x="12679" y="13846"/>
                    <a:pt x="14228" y="14396"/>
                  </a:cubicBezTo>
                  <a:cubicBezTo>
                    <a:pt x="15089" y="14710"/>
                    <a:pt x="15949" y="14632"/>
                    <a:pt x="16724" y="14239"/>
                  </a:cubicBezTo>
                  <a:cubicBezTo>
                    <a:pt x="16724" y="14239"/>
                    <a:pt x="16724" y="14239"/>
                    <a:pt x="16810" y="14239"/>
                  </a:cubicBezTo>
                  <a:cubicBezTo>
                    <a:pt x="14228" y="20365"/>
                    <a:pt x="14228" y="20365"/>
                    <a:pt x="14228" y="20365"/>
                  </a:cubicBezTo>
                  <a:cubicBezTo>
                    <a:pt x="9495" y="21465"/>
                    <a:pt x="6742" y="20994"/>
                    <a:pt x="6742" y="20994"/>
                  </a:cubicBezTo>
                  <a:cubicBezTo>
                    <a:pt x="5020" y="20837"/>
                    <a:pt x="3988" y="19030"/>
                    <a:pt x="4160" y="17852"/>
                  </a:cubicBezTo>
                  <a:cubicBezTo>
                    <a:pt x="4418" y="16595"/>
                    <a:pt x="4504" y="16045"/>
                    <a:pt x="3730" y="15496"/>
                  </a:cubicBezTo>
                  <a:cubicBezTo>
                    <a:pt x="3041" y="15024"/>
                    <a:pt x="3041" y="14396"/>
                    <a:pt x="3385" y="14160"/>
                  </a:cubicBezTo>
                  <a:cubicBezTo>
                    <a:pt x="3730" y="13925"/>
                    <a:pt x="4934" y="13453"/>
                    <a:pt x="4934" y="13453"/>
                  </a:cubicBezTo>
                  <a:cubicBezTo>
                    <a:pt x="4934" y="13453"/>
                    <a:pt x="4074" y="12904"/>
                    <a:pt x="3557" y="12746"/>
                  </a:cubicBezTo>
                  <a:cubicBezTo>
                    <a:pt x="3041" y="12511"/>
                    <a:pt x="2783" y="11725"/>
                    <a:pt x="3041" y="11254"/>
                  </a:cubicBezTo>
                  <a:cubicBezTo>
                    <a:pt x="3299" y="10783"/>
                    <a:pt x="3385" y="9605"/>
                    <a:pt x="3385" y="9605"/>
                  </a:cubicBezTo>
                  <a:cubicBezTo>
                    <a:pt x="3385" y="9605"/>
                    <a:pt x="2267" y="9055"/>
                    <a:pt x="976" y="8426"/>
                  </a:cubicBezTo>
                  <a:cubicBezTo>
                    <a:pt x="29" y="8034"/>
                    <a:pt x="-229" y="7405"/>
                    <a:pt x="201" y="6306"/>
                  </a:cubicBezTo>
                  <a:cubicBezTo>
                    <a:pt x="8807" y="4970"/>
                    <a:pt x="8807" y="4970"/>
                    <a:pt x="8807" y="4970"/>
                  </a:cubicBezTo>
                  <a:cubicBezTo>
                    <a:pt x="9237" y="4970"/>
                    <a:pt x="9409" y="4656"/>
                    <a:pt x="9409" y="4264"/>
                  </a:cubicBezTo>
                  <a:cubicBezTo>
                    <a:pt x="9323" y="3949"/>
                    <a:pt x="9151" y="3635"/>
                    <a:pt x="8807" y="3478"/>
                  </a:cubicBezTo>
                  <a:cubicBezTo>
                    <a:pt x="8291" y="3164"/>
                    <a:pt x="7946" y="2771"/>
                    <a:pt x="7860" y="2143"/>
                  </a:cubicBezTo>
                  <a:cubicBezTo>
                    <a:pt x="7688" y="1122"/>
                    <a:pt x="8463" y="179"/>
                    <a:pt x="9581" y="22"/>
                  </a:cubicBezTo>
                  <a:cubicBezTo>
                    <a:pt x="10700" y="-135"/>
                    <a:pt x="11733" y="572"/>
                    <a:pt x="11905" y="1593"/>
                  </a:cubicBezTo>
                  <a:cubicBezTo>
                    <a:pt x="11991" y="2143"/>
                    <a:pt x="11819" y="2693"/>
                    <a:pt x="11475" y="3085"/>
                  </a:cubicBezTo>
                  <a:cubicBezTo>
                    <a:pt x="11216" y="3321"/>
                    <a:pt x="11130" y="3714"/>
                    <a:pt x="11216" y="4028"/>
                  </a:cubicBezTo>
                  <a:cubicBezTo>
                    <a:pt x="11216" y="4342"/>
                    <a:pt x="11647" y="4578"/>
                    <a:pt x="11991" y="4499"/>
                  </a:cubicBezTo>
                  <a:lnTo>
                    <a:pt x="21371" y="3085"/>
                  </a:lnTo>
                  <a:close/>
                </a:path>
              </a:pathLst>
            </a:custGeom>
            <a:solidFill>
              <a:schemeClr val="accent3">
                <a:alpha val="85000"/>
              </a:schemeClr>
            </a:solidFill>
            <a:ln w="12700" cap="flat">
              <a:noFill/>
              <a:miter lim="400000"/>
            </a:ln>
            <a:effectLst/>
          </p:spPr>
          <p:txBody>
            <a:bodyPr wrap="square" lIns="91440" tIns="45720" rIns="91440" bIns="45720" anchor="ctr">
              <a:normAutofit/>
            </a:bodyPr>
            <a:lstStyle/>
            <a:p>
              <a:pPr algn="ctr"/>
              <a:endParaRPr>
                <a:cs typeface="+mn-ea"/>
                <a:sym typeface="+mn-lt"/>
              </a:endParaRPr>
            </a:p>
          </p:txBody>
        </p:sp>
        <p:sp>
          <p:nvSpPr>
            <p:cNvPr id="32" name="îSlïďê"/>
            <p:cNvSpPr/>
            <p:nvPr/>
          </p:nvSpPr>
          <p:spPr>
            <a:xfrm>
              <a:off x="4390276" y="2920129"/>
              <a:ext cx="891009" cy="1000127"/>
            </a:xfrm>
            <a:custGeom>
              <a:avLst/>
              <a:gdLst/>
              <a:ahLst/>
              <a:cxnLst>
                <a:cxn ang="0">
                  <a:pos x="wd2" y="hd2"/>
                </a:cxn>
                <a:cxn ang="5400000">
                  <a:pos x="wd2" y="hd2"/>
                </a:cxn>
                <a:cxn ang="10800000">
                  <a:pos x="wd2" y="hd2"/>
                </a:cxn>
                <a:cxn ang="16200000">
                  <a:pos x="wd2" y="hd2"/>
                </a:cxn>
              </a:cxnLst>
              <a:rect l="0" t="0" r="r" b="b"/>
              <a:pathLst>
                <a:path w="21344" h="21600" extrusionOk="0">
                  <a:moveTo>
                    <a:pt x="21344" y="14743"/>
                  </a:moveTo>
                  <a:cubicBezTo>
                    <a:pt x="21344" y="17006"/>
                    <a:pt x="21344" y="19680"/>
                    <a:pt x="21344" y="19680"/>
                  </a:cubicBezTo>
                  <a:cubicBezTo>
                    <a:pt x="21344" y="19680"/>
                    <a:pt x="18302" y="21600"/>
                    <a:pt x="11152" y="21600"/>
                  </a:cubicBezTo>
                  <a:cubicBezTo>
                    <a:pt x="4003" y="21600"/>
                    <a:pt x="1037" y="19680"/>
                    <a:pt x="1037" y="19680"/>
                  </a:cubicBezTo>
                  <a:cubicBezTo>
                    <a:pt x="1037" y="16526"/>
                    <a:pt x="1037" y="16526"/>
                    <a:pt x="1037" y="16526"/>
                  </a:cubicBezTo>
                  <a:cubicBezTo>
                    <a:pt x="4003" y="9463"/>
                    <a:pt x="4003" y="9463"/>
                    <a:pt x="4003" y="9463"/>
                  </a:cubicBezTo>
                  <a:cubicBezTo>
                    <a:pt x="4079" y="9189"/>
                    <a:pt x="3927" y="8914"/>
                    <a:pt x="3623" y="8777"/>
                  </a:cubicBezTo>
                  <a:cubicBezTo>
                    <a:pt x="3319" y="8709"/>
                    <a:pt x="3014" y="8709"/>
                    <a:pt x="2710" y="8846"/>
                  </a:cubicBezTo>
                  <a:cubicBezTo>
                    <a:pt x="2254" y="9051"/>
                    <a:pt x="1721" y="9120"/>
                    <a:pt x="1189" y="8914"/>
                  </a:cubicBezTo>
                  <a:cubicBezTo>
                    <a:pt x="276" y="8640"/>
                    <a:pt x="-256" y="7680"/>
                    <a:pt x="124" y="6789"/>
                  </a:cubicBezTo>
                  <a:cubicBezTo>
                    <a:pt x="505" y="5966"/>
                    <a:pt x="1493" y="5554"/>
                    <a:pt x="2482" y="5829"/>
                  </a:cubicBezTo>
                  <a:cubicBezTo>
                    <a:pt x="3014" y="6034"/>
                    <a:pt x="3395" y="6377"/>
                    <a:pt x="3547" y="6789"/>
                  </a:cubicBezTo>
                  <a:cubicBezTo>
                    <a:pt x="3623" y="7063"/>
                    <a:pt x="3927" y="7337"/>
                    <a:pt x="4231" y="7406"/>
                  </a:cubicBezTo>
                  <a:cubicBezTo>
                    <a:pt x="4536" y="7543"/>
                    <a:pt x="4840" y="7406"/>
                    <a:pt x="4992" y="7131"/>
                  </a:cubicBezTo>
                  <a:cubicBezTo>
                    <a:pt x="7958" y="0"/>
                    <a:pt x="7958" y="0"/>
                    <a:pt x="7958" y="0"/>
                  </a:cubicBezTo>
                  <a:cubicBezTo>
                    <a:pt x="13130" y="5691"/>
                    <a:pt x="13130" y="5691"/>
                    <a:pt x="13130" y="5691"/>
                  </a:cubicBezTo>
                  <a:cubicBezTo>
                    <a:pt x="13054" y="5691"/>
                    <a:pt x="13054" y="5691"/>
                    <a:pt x="13054" y="5691"/>
                  </a:cubicBezTo>
                  <a:cubicBezTo>
                    <a:pt x="12293" y="5554"/>
                    <a:pt x="11533" y="5760"/>
                    <a:pt x="10924" y="6171"/>
                  </a:cubicBezTo>
                  <a:cubicBezTo>
                    <a:pt x="9783" y="6994"/>
                    <a:pt x="9631" y="8503"/>
                    <a:pt x="10544" y="9531"/>
                  </a:cubicBezTo>
                  <a:cubicBezTo>
                    <a:pt x="11457" y="10560"/>
                    <a:pt x="13130" y="10697"/>
                    <a:pt x="14271" y="9874"/>
                  </a:cubicBezTo>
                  <a:cubicBezTo>
                    <a:pt x="14879" y="9394"/>
                    <a:pt x="15183" y="8777"/>
                    <a:pt x="15259" y="8091"/>
                  </a:cubicBezTo>
                  <a:cubicBezTo>
                    <a:pt x="15259" y="8091"/>
                    <a:pt x="15259" y="8023"/>
                    <a:pt x="15259" y="8023"/>
                  </a:cubicBezTo>
                  <a:lnTo>
                    <a:pt x="21344" y="14743"/>
                  </a:lnTo>
                  <a:close/>
                </a:path>
              </a:pathLst>
            </a:custGeom>
            <a:solidFill>
              <a:schemeClr val="accent3"/>
            </a:solidFill>
            <a:ln w="12700" cap="flat">
              <a:noFill/>
              <a:miter lim="400000"/>
            </a:ln>
            <a:effectLst/>
          </p:spPr>
          <p:txBody>
            <a:bodyPr wrap="square" lIns="91440" tIns="45720" rIns="91440" bIns="45720" anchor="ctr">
              <a:normAutofit/>
            </a:bodyPr>
            <a:lstStyle/>
            <a:p>
              <a:pPr algn="ctr"/>
              <a:endParaRPr>
                <a:cs typeface="+mn-ea"/>
                <a:sym typeface="+mn-lt"/>
              </a:endParaRPr>
            </a:p>
          </p:txBody>
        </p:sp>
        <p:sp>
          <p:nvSpPr>
            <p:cNvPr id="33" name="ïṣḷíḑe"/>
            <p:cNvSpPr/>
            <p:nvPr/>
          </p:nvSpPr>
          <p:spPr>
            <a:xfrm>
              <a:off x="4747885" y="2777253"/>
              <a:ext cx="752476" cy="77152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0597" y="4089"/>
                    <a:pt x="18501" y="6844"/>
                    <a:pt x="17316" y="8978"/>
                  </a:cubicBezTo>
                  <a:cubicBezTo>
                    <a:pt x="15858" y="11822"/>
                    <a:pt x="15311" y="17333"/>
                    <a:pt x="15311" y="19822"/>
                  </a:cubicBezTo>
                  <a:cubicBezTo>
                    <a:pt x="15311" y="21600"/>
                    <a:pt x="15311" y="21600"/>
                    <a:pt x="15311" y="21600"/>
                  </a:cubicBezTo>
                  <a:cubicBezTo>
                    <a:pt x="8567" y="13600"/>
                    <a:pt x="8567" y="13600"/>
                    <a:pt x="8567" y="13600"/>
                  </a:cubicBezTo>
                  <a:cubicBezTo>
                    <a:pt x="8294" y="13244"/>
                    <a:pt x="7838" y="13244"/>
                    <a:pt x="7473" y="13511"/>
                  </a:cubicBezTo>
                  <a:cubicBezTo>
                    <a:pt x="7200" y="13689"/>
                    <a:pt x="7018" y="14044"/>
                    <a:pt x="7018" y="14489"/>
                  </a:cubicBezTo>
                  <a:cubicBezTo>
                    <a:pt x="7018" y="15022"/>
                    <a:pt x="6744" y="15644"/>
                    <a:pt x="6197" y="16089"/>
                  </a:cubicBezTo>
                  <a:cubicBezTo>
                    <a:pt x="5286" y="16800"/>
                    <a:pt x="3919" y="16622"/>
                    <a:pt x="3099" y="15733"/>
                  </a:cubicBezTo>
                  <a:cubicBezTo>
                    <a:pt x="2370" y="14844"/>
                    <a:pt x="2552" y="13511"/>
                    <a:pt x="3463" y="12711"/>
                  </a:cubicBezTo>
                  <a:cubicBezTo>
                    <a:pt x="3919" y="12356"/>
                    <a:pt x="4557" y="12178"/>
                    <a:pt x="5195" y="12267"/>
                  </a:cubicBezTo>
                  <a:cubicBezTo>
                    <a:pt x="5559" y="12356"/>
                    <a:pt x="6015" y="12267"/>
                    <a:pt x="6289" y="12000"/>
                  </a:cubicBezTo>
                  <a:cubicBezTo>
                    <a:pt x="6562" y="11733"/>
                    <a:pt x="6653" y="11289"/>
                    <a:pt x="6380" y="11022"/>
                  </a:cubicBezTo>
                  <a:cubicBezTo>
                    <a:pt x="0" y="3378"/>
                    <a:pt x="0" y="3378"/>
                    <a:pt x="0" y="3378"/>
                  </a:cubicBezTo>
                  <a:cubicBezTo>
                    <a:pt x="9661" y="1867"/>
                    <a:pt x="9661" y="1867"/>
                    <a:pt x="9661" y="1867"/>
                  </a:cubicBezTo>
                  <a:cubicBezTo>
                    <a:pt x="9570" y="1867"/>
                    <a:pt x="9570" y="1956"/>
                    <a:pt x="9570" y="1956"/>
                  </a:cubicBezTo>
                  <a:cubicBezTo>
                    <a:pt x="9023" y="2667"/>
                    <a:pt x="8749" y="3556"/>
                    <a:pt x="8932" y="4356"/>
                  </a:cubicBezTo>
                  <a:cubicBezTo>
                    <a:pt x="9205" y="6044"/>
                    <a:pt x="10846" y="7200"/>
                    <a:pt x="12486" y="6933"/>
                  </a:cubicBezTo>
                  <a:cubicBezTo>
                    <a:pt x="14218" y="6667"/>
                    <a:pt x="15403" y="5067"/>
                    <a:pt x="15129" y="3378"/>
                  </a:cubicBezTo>
                  <a:cubicBezTo>
                    <a:pt x="14947" y="2489"/>
                    <a:pt x="14400" y="1778"/>
                    <a:pt x="13671" y="1333"/>
                  </a:cubicBezTo>
                  <a:cubicBezTo>
                    <a:pt x="13671" y="1244"/>
                    <a:pt x="13580" y="1244"/>
                    <a:pt x="13580" y="1244"/>
                  </a:cubicBezTo>
                  <a:lnTo>
                    <a:pt x="21600" y="0"/>
                  </a:lnTo>
                  <a:close/>
                </a:path>
              </a:pathLst>
            </a:custGeom>
            <a:solidFill>
              <a:schemeClr val="accent3">
                <a:alpha val="25000"/>
              </a:schemeClr>
            </a:solidFill>
            <a:ln w="12700" cap="flat">
              <a:noFill/>
              <a:miter lim="400000"/>
            </a:ln>
            <a:effectLst/>
          </p:spPr>
          <p:txBody>
            <a:bodyPr wrap="square" lIns="91440" tIns="45720" rIns="91440" bIns="45720" anchor="ctr">
              <a:normAutofit/>
            </a:bodyPr>
            <a:lstStyle/>
            <a:p>
              <a:pPr algn="ctr"/>
              <a:endParaRPr>
                <a:cs typeface="+mn-ea"/>
                <a:sym typeface="+mn-lt"/>
              </a:endParaRPr>
            </a:p>
          </p:txBody>
        </p:sp>
      </p:grpSp>
      <p:grpSp>
        <p:nvGrpSpPr>
          <p:cNvPr id="17" name="组合 16"/>
          <p:cNvGrpSpPr/>
          <p:nvPr/>
        </p:nvGrpSpPr>
        <p:grpSpPr>
          <a:xfrm>
            <a:off x="4559369" y="4062999"/>
            <a:ext cx="595045" cy="470824"/>
            <a:chOff x="4559369" y="4062999"/>
            <a:chExt cx="595045" cy="470824"/>
          </a:xfrm>
        </p:grpSpPr>
        <p:sp>
          <p:nvSpPr>
            <p:cNvPr id="34" name="íṣḷiḑê"/>
            <p:cNvSpPr/>
            <p:nvPr/>
          </p:nvSpPr>
          <p:spPr>
            <a:xfrm>
              <a:off x="4559369" y="4062999"/>
              <a:ext cx="595045" cy="181899"/>
            </a:xfrm>
            <a:custGeom>
              <a:avLst/>
              <a:gdLst/>
              <a:ahLst/>
              <a:cxnLst>
                <a:cxn ang="0">
                  <a:pos x="wd2" y="hd2"/>
                </a:cxn>
                <a:cxn ang="5400000">
                  <a:pos x="wd2" y="hd2"/>
                </a:cxn>
                <a:cxn ang="10800000">
                  <a:pos x="wd2" y="hd2"/>
                </a:cxn>
                <a:cxn ang="16200000">
                  <a:pos x="wd2" y="hd2"/>
                </a:cxn>
              </a:cxnLst>
              <a:rect l="0" t="0" r="r" b="b"/>
              <a:pathLst>
                <a:path w="21419" h="20625" extrusionOk="0">
                  <a:moveTo>
                    <a:pt x="20729" y="15"/>
                  </a:moveTo>
                  <a:cubicBezTo>
                    <a:pt x="20615" y="15"/>
                    <a:pt x="20500" y="15"/>
                    <a:pt x="20386" y="375"/>
                  </a:cubicBezTo>
                  <a:cubicBezTo>
                    <a:pt x="12272" y="15135"/>
                    <a:pt x="12272" y="15135"/>
                    <a:pt x="12272" y="15135"/>
                  </a:cubicBezTo>
                  <a:cubicBezTo>
                    <a:pt x="11358" y="16935"/>
                    <a:pt x="10100" y="16935"/>
                    <a:pt x="9072" y="15135"/>
                  </a:cubicBezTo>
                  <a:cubicBezTo>
                    <a:pt x="1072" y="375"/>
                    <a:pt x="1072" y="375"/>
                    <a:pt x="1072" y="375"/>
                  </a:cubicBezTo>
                  <a:cubicBezTo>
                    <a:pt x="729" y="-345"/>
                    <a:pt x="272" y="15"/>
                    <a:pt x="43" y="1095"/>
                  </a:cubicBezTo>
                  <a:cubicBezTo>
                    <a:pt x="-71" y="2175"/>
                    <a:pt x="43" y="3255"/>
                    <a:pt x="386" y="3975"/>
                  </a:cubicBezTo>
                  <a:cubicBezTo>
                    <a:pt x="8386" y="18735"/>
                    <a:pt x="8386" y="18735"/>
                    <a:pt x="8386" y="18735"/>
                  </a:cubicBezTo>
                  <a:cubicBezTo>
                    <a:pt x="9872" y="21255"/>
                    <a:pt x="11586" y="21255"/>
                    <a:pt x="12958" y="18735"/>
                  </a:cubicBezTo>
                  <a:cubicBezTo>
                    <a:pt x="21072" y="3975"/>
                    <a:pt x="21072" y="3975"/>
                    <a:pt x="21072" y="3975"/>
                  </a:cubicBezTo>
                  <a:cubicBezTo>
                    <a:pt x="21415" y="3255"/>
                    <a:pt x="21529" y="2175"/>
                    <a:pt x="21300" y="1095"/>
                  </a:cubicBezTo>
                  <a:cubicBezTo>
                    <a:pt x="21186" y="375"/>
                    <a:pt x="20958" y="15"/>
                    <a:pt x="20729" y="15"/>
                  </a:cubicBezTo>
                  <a:close/>
                </a:path>
              </a:pathLst>
            </a:custGeom>
            <a:solidFill>
              <a:schemeClr val="accent3">
                <a:alpha val="10000"/>
              </a:schemeClr>
            </a:solidFill>
            <a:ln w="12700" cap="flat">
              <a:noFill/>
              <a:miter lim="400000"/>
            </a:ln>
            <a:effectLst/>
          </p:spPr>
          <p:txBody>
            <a:bodyPr wrap="square" lIns="91440" tIns="45720" rIns="91440" bIns="45720" anchor="ctr">
              <a:normAutofit fontScale="40000" lnSpcReduction="20000"/>
            </a:bodyPr>
            <a:lstStyle/>
            <a:p>
              <a:pPr algn="ctr"/>
              <a:endParaRPr>
                <a:cs typeface="+mn-ea"/>
                <a:sym typeface="+mn-lt"/>
              </a:endParaRPr>
            </a:p>
          </p:txBody>
        </p:sp>
        <p:sp>
          <p:nvSpPr>
            <p:cNvPr id="35" name="iṧlîḋé"/>
            <p:cNvSpPr/>
            <p:nvPr/>
          </p:nvSpPr>
          <p:spPr>
            <a:xfrm>
              <a:off x="4559369" y="4205874"/>
              <a:ext cx="595045" cy="181899"/>
            </a:xfrm>
            <a:custGeom>
              <a:avLst/>
              <a:gdLst/>
              <a:ahLst/>
              <a:cxnLst>
                <a:cxn ang="0">
                  <a:pos x="wd2" y="hd2"/>
                </a:cxn>
                <a:cxn ang="5400000">
                  <a:pos x="wd2" y="hd2"/>
                </a:cxn>
                <a:cxn ang="10800000">
                  <a:pos x="wd2" y="hd2"/>
                </a:cxn>
                <a:cxn ang="16200000">
                  <a:pos x="wd2" y="hd2"/>
                </a:cxn>
              </a:cxnLst>
              <a:rect l="0" t="0" r="r" b="b"/>
              <a:pathLst>
                <a:path w="21419" h="20625" extrusionOk="0">
                  <a:moveTo>
                    <a:pt x="20729" y="15"/>
                  </a:moveTo>
                  <a:cubicBezTo>
                    <a:pt x="20615" y="15"/>
                    <a:pt x="20500" y="375"/>
                    <a:pt x="20386" y="375"/>
                  </a:cubicBezTo>
                  <a:cubicBezTo>
                    <a:pt x="12272" y="15135"/>
                    <a:pt x="12272" y="15135"/>
                    <a:pt x="12272" y="15135"/>
                  </a:cubicBezTo>
                  <a:cubicBezTo>
                    <a:pt x="11358" y="16935"/>
                    <a:pt x="10100" y="16935"/>
                    <a:pt x="9072" y="15135"/>
                  </a:cubicBezTo>
                  <a:cubicBezTo>
                    <a:pt x="1072" y="375"/>
                    <a:pt x="1072" y="375"/>
                    <a:pt x="1072" y="375"/>
                  </a:cubicBezTo>
                  <a:cubicBezTo>
                    <a:pt x="729" y="-345"/>
                    <a:pt x="272" y="15"/>
                    <a:pt x="43" y="1095"/>
                  </a:cubicBezTo>
                  <a:cubicBezTo>
                    <a:pt x="-71" y="2175"/>
                    <a:pt x="43" y="3615"/>
                    <a:pt x="386" y="4335"/>
                  </a:cubicBezTo>
                  <a:cubicBezTo>
                    <a:pt x="8386" y="18735"/>
                    <a:pt x="8386" y="18735"/>
                    <a:pt x="8386" y="18735"/>
                  </a:cubicBezTo>
                  <a:cubicBezTo>
                    <a:pt x="9872" y="21255"/>
                    <a:pt x="11586" y="21255"/>
                    <a:pt x="12958" y="18735"/>
                  </a:cubicBezTo>
                  <a:cubicBezTo>
                    <a:pt x="21072" y="4335"/>
                    <a:pt x="21072" y="4335"/>
                    <a:pt x="21072" y="4335"/>
                  </a:cubicBezTo>
                  <a:cubicBezTo>
                    <a:pt x="21415" y="3615"/>
                    <a:pt x="21529" y="2175"/>
                    <a:pt x="21300" y="1095"/>
                  </a:cubicBezTo>
                  <a:cubicBezTo>
                    <a:pt x="21186" y="375"/>
                    <a:pt x="20958" y="15"/>
                    <a:pt x="20729" y="15"/>
                  </a:cubicBezTo>
                  <a:close/>
                </a:path>
              </a:pathLst>
            </a:custGeom>
            <a:solidFill>
              <a:schemeClr val="accent3">
                <a:alpha val="50000"/>
              </a:schemeClr>
            </a:solidFill>
            <a:ln w="12700" cap="flat">
              <a:noFill/>
              <a:miter lim="400000"/>
            </a:ln>
            <a:effectLst/>
          </p:spPr>
          <p:txBody>
            <a:bodyPr wrap="square" lIns="91440" tIns="45720" rIns="91440" bIns="45720" anchor="ctr">
              <a:normAutofit fontScale="40000" lnSpcReduction="20000"/>
            </a:bodyPr>
            <a:lstStyle/>
            <a:p>
              <a:pPr algn="ctr"/>
              <a:endParaRPr>
                <a:cs typeface="+mn-ea"/>
                <a:sym typeface="+mn-lt"/>
              </a:endParaRPr>
            </a:p>
          </p:txBody>
        </p:sp>
        <p:sp>
          <p:nvSpPr>
            <p:cNvPr id="36" name="ïŝļïďe"/>
            <p:cNvSpPr/>
            <p:nvPr/>
          </p:nvSpPr>
          <p:spPr>
            <a:xfrm>
              <a:off x="4559369" y="4350863"/>
              <a:ext cx="595045" cy="182960"/>
            </a:xfrm>
            <a:custGeom>
              <a:avLst/>
              <a:gdLst/>
              <a:ahLst/>
              <a:cxnLst>
                <a:cxn ang="0">
                  <a:pos x="wd2" y="hd2"/>
                </a:cxn>
                <a:cxn ang="5400000">
                  <a:pos x="wd2" y="hd2"/>
                </a:cxn>
                <a:cxn ang="10800000">
                  <a:pos x="wd2" y="hd2"/>
                </a:cxn>
                <a:cxn ang="16200000">
                  <a:pos x="wd2" y="hd2"/>
                </a:cxn>
              </a:cxnLst>
              <a:rect l="0" t="0" r="r" b="b"/>
              <a:pathLst>
                <a:path w="21419" h="20745" extrusionOk="0">
                  <a:moveTo>
                    <a:pt x="20729" y="135"/>
                  </a:moveTo>
                  <a:cubicBezTo>
                    <a:pt x="20615" y="135"/>
                    <a:pt x="20500" y="135"/>
                    <a:pt x="20386" y="135"/>
                  </a:cubicBezTo>
                  <a:cubicBezTo>
                    <a:pt x="12272" y="14895"/>
                    <a:pt x="12272" y="14895"/>
                    <a:pt x="12272" y="14895"/>
                  </a:cubicBezTo>
                  <a:cubicBezTo>
                    <a:pt x="11358" y="16695"/>
                    <a:pt x="10100" y="16695"/>
                    <a:pt x="9072" y="14895"/>
                  </a:cubicBezTo>
                  <a:cubicBezTo>
                    <a:pt x="1072" y="135"/>
                    <a:pt x="1072" y="135"/>
                    <a:pt x="1072" y="135"/>
                  </a:cubicBezTo>
                  <a:cubicBezTo>
                    <a:pt x="729" y="-225"/>
                    <a:pt x="272" y="135"/>
                    <a:pt x="43" y="1215"/>
                  </a:cubicBezTo>
                  <a:cubicBezTo>
                    <a:pt x="-71" y="2295"/>
                    <a:pt x="43" y="3375"/>
                    <a:pt x="386" y="4095"/>
                  </a:cubicBezTo>
                  <a:cubicBezTo>
                    <a:pt x="8386" y="18855"/>
                    <a:pt x="8386" y="18855"/>
                    <a:pt x="8386" y="18855"/>
                  </a:cubicBezTo>
                  <a:cubicBezTo>
                    <a:pt x="9872" y="21375"/>
                    <a:pt x="11586" y="21375"/>
                    <a:pt x="12958" y="18855"/>
                  </a:cubicBezTo>
                  <a:cubicBezTo>
                    <a:pt x="21072" y="4095"/>
                    <a:pt x="21072" y="4095"/>
                    <a:pt x="21072" y="4095"/>
                  </a:cubicBezTo>
                  <a:cubicBezTo>
                    <a:pt x="21415" y="3375"/>
                    <a:pt x="21529" y="2295"/>
                    <a:pt x="21300" y="1215"/>
                  </a:cubicBezTo>
                  <a:cubicBezTo>
                    <a:pt x="21186" y="495"/>
                    <a:pt x="20958" y="135"/>
                    <a:pt x="20729" y="135"/>
                  </a:cubicBezTo>
                  <a:close/>
                </a:path>
              </a:pathLst>
            </a:custGeom>
            <a:solidFill>
              <a:schemeClr val="accent3">
                <a:alpha val="10000"/>
              </a:schemeClr>
            </a:solidFill>
            <a:ln w="12700" cap="flat">
              <a:noFill/>
              <a:miter lim="400000"/>
            </a:ln>
            <a:effectLst/>
          </p:spPr>
          <p:txBody>
            <a:bodyPr wrap="square" lIns="91440" tIns="45720" rIns="91440" bIns="45720" anchor="ctr">
              <a:normAutofit fontScale="40000" lnSpcReduction="20000"/>
            </a:bodyPr>
            <a:lstStyle/>
            <a:p>
              <a:pPr algn="ctr"/>
              <a:endParaRPr>
                <a:cs typeface="+mn-ea"/>
                <a:sym typeface="+mn-lt"/>
              </a:endParaRPr>
            </a:p>
          </p:txBody>
        </p:sp>
      </p:grpSp>
      <p:grpSp>
        <p:nvGrpSpPr>
          <p:cNvPr id="11" name="组合 10"/>
          <p:cNvGrpSpPr/>
          <p:nvPr/>
        </p:nvGrpSpPr>
        <p:grpSpPr>
          <a:xfrm>
            <a:off x="9482332" y="1929873"/>
            <a:ext cx="1616844" cy="1990383"/>
            <a:chOff x="9482332" y="1929873"/>
            <a:chExt cx="1616844" cy="1990383"/>
          </a:xfrm>
        </p:grpSpPr>
        <p:sp>
          <p:nvSpPr>
            <p:cNvPr id="19" name="ï$líḑe"/>
            <p:cNvSpPr/>
            <p:nvPr/>
          </p:nvSpPr>
          <p:spPr>
            <a:xfrm>
              <a:off x="9755002" y="1929873"/>
              <a:ext cx="869951" cy="923581"/>
            </a:xfrm>
            <a:custGeom>
              <a:avLst/>
              <a:gdLst/>
              <a:ahLst/>
              <a:cxnLst>
                <a:cxn ang="0">
                  <a:pos x="wd2" y="hd2"/>
                </a:cxn>
                <a:cxn ang="5400000">
                  <a:pos x="wd2" y="hd2"/>
                </a:cxn>
                <a:cxn ang="10800000">
                  <a:pos x="wd2" y="hd2"/>
                </a:cxn>
                <a:cxn ang="16200000">
                  <a:pos x="wd2" y="hd2"/>
                </a:cxn>
              </a:cxnLst>
              <a:rect l="0" t="0" r="r" b="b"/>
              <a:pathLst>
                <a:path w="21443" h="20601" extrusionOk="0">
                  <a:moveTo>
                    <a:pt x="21209" y="13590"/>
                  </a:moveTo>
                  <a:cubicBezTo>
                    <a:pt x="20817" y="14511"/>
                    <a:pt x="19722" y="14935"/>
                    <a:pt x="18783" y="14581"/>
                  </a:cubicBezTo>
                  <a:cubicBezTo>
                    <a:pt x="18235" y="14440"/>
                    <a:pt x="17843" y="14015"/>
                    <a:pt x="17687" y="13590"/>
                  </a:cubicBezTo>
                  <a:cubicBezTo>
                    <a:pt x="17609" y="13307"/>
                    <a:pt x="17296" y="13094"/>
                    <a:pt x="16983" y="12952"/>
                  </a:cubicBezTo>
                  <a:cubicBezTo>
                    <a:pt x="16670" y="12882"/>
                    <a:pt x="16357" y="13023"/>
                    <a:pt x="16200" y="13307"/>
                  </a:cubicBezTo>
                  <a:cubicBezTo>
                    <a:pt x="13148" y="20601"/>
                    <a:pt x="13148" y="20601"/>
                    <a:pt x="13148" y="20601"/>
                  </a:cubicBezTo>
                  <a:cubicBezTo>
                    <a:pt x="7826" y="14794"/>
                    <a:pt x="7826" y="14794"/>
                    <a:pt x="7826" y="14794"/>
                  </a:cubicBezTo>
                  <a:cubicBezTo>
                    <a:pt x="7904" y="14794"/>
                    <a:pt x="7904" y="14794"/>
                    <a:pt x="7904" y="14794"/>
                  </a:cubicBezTo>
                  <a:cubicBezTo>
                    <a:pt x="8687" y="14865"/>
                    <a:pt x="9470" y="14723"/>
                    <a:pt x="10096" y="14227"/>
                  </a:cubicBezTo>
                  <a:cubicBezTo>
                    <a:pt x="11270" y="13377"/>
                    <a:pt x="11426" y="11819"/>
                    <a:pt x="10487" y="10828"/>
                  </a:cubicBezTo>
                  <a:cubicBezTo>
                    <a:pt x="9548" y="9766"/>
                    <a:pt x="7826" y="9624"/>
                    <a:pt x="6652" y="10474"/>
                  </a:cubicBezTo>
                  <a:cubicBezTo>
                    <a:pt x="6026" y="10899"/>
                    <a:pt x="5713" y="11536"/>
                    <a:pt x="5635" y="12244"/>
                  </a:cubicBezTo>
                  <a:cubicBezTo>
                    <a:pt x="5635" y="12315"/>
                    <a:pt x="5635" y="12315"/>
                    <a:pt x="5635" y="12315"/>
                  </a:cubicBezTo>
                  <a:cubicBezTo>
                    <a:pt x="0" y="6083"/>
                    <a:pt x="0" y="6083"/>
                    <a:pt x="0" y="6083"/>
                  </a:cubicBezTo>
                  <a:cubicBezTo>
                    <a:pt x="1252" y="4525"/>
                    <a:pt x="2661" y="3321"/>
                    <a:pt x="3835" y="2542"/>
                  </a:cubicBezTo>
                  <a:cubicBezTo>
                    <a:pt x="6574" y="701"/>
                    <a:pt x="14557" y="-999"/>
                    <a:pt x="21443" y="701"/>
                  </a:cubicBezTo>
                  <a:cubicBezTo>
                    <a:pt x="17217" y="10828"/>
                    <a:pt x="17217" y="10828"/>
                    <a:pt x="17217" y="10828"/>
                  </a:cubicBezTo>
                  <a:cubicBezTo>
                    <a:pt x="17217" y="10828"/>
                    <a:pt x="17217" y="10828"/>
                    <a:pt x="17217" y="10828"/>
                  </a:cubicBezTo>
                  <a:cubicBezTo>
                    <a:pt x="17139" y="11111"/>
                    <a:pt x="17296" y="11465"/>
                    <a:pt x="17609" y="11536"/>
                  </a:cubicBezTo>
                  <a:cubicBezTo>
                    <a:pt x="17922" y="11678"/>
                    <a:pt x="18235" y="11678"/>
                    <a:pt x="18548" y="11536"/>
                  </a:cubicBezTo>
                  <a:cubicBezTo>
                    <a:pt x="19017" y="11253"/>
                    <a:pt x="19565" y="11253"/>
                    <a:pt x="20113" y="11394"/>
                  </a:cubicBezTo>
                  <a:cubicBezTo>
                    <a:pt x="21052" y="11749"/>
                    <a:pt x="21600" y="12740"/>
                    <a:pt x="21209" y="13590"/>
                  </a:cubicBezTo>
                  <a:close/>
                </a:path>
              </a:pathLst>
            </a:custGeom>
            <a:solidFill>
              <a:schemeClr val="accent3">
                <a:alpha val="55000"/>
              </a:schemeClr>
            </a:solidFill>
            <a:ln w="12700" cap="flat">
              <a:noFill/>
              <a:miter lim="400000"/>
            </a:ln>
            <a:effectLst/>
          </p:spPr>
          <p:txBody>
            <a:bodyPr wrap="square" lIns="91440" tIns="45720" rIns="91440" bIns="45720" anchor="ctr">
              <a:normAutofit/>
            </a:bodyPr>
            <a:lstStyle/>
            <a:p>
              <a:pPr algn="ctr"/>
              <a:endParaRPr>
                <a:cs typeface="+mn-ea"/>
                <a:sym typeface="+mn-lt"/>
              </a:endParaRPr>
            </a:p>
          </p:txBody>
        </p:sp>
        <p:sp>
          <p:nvSpPr>
            <p:cNvPr id="20" name="íŝľiḍê"/>
            <p:cNvSpPr/>
            <p:nvPr/>
          </p:nvSpPr>
          <p:spPr>
            <a:xfrm>
              <a:off x="10320152" y="1970802"/>
              <a:ext cx="779024" cy="1023235"/>
            </a:xfrm>
            <a:custGeom>
              <a:avLst/>
              <a:gdLst/>
              <a:ahLst/>
              <a:cxnLst>
                <a:cxn ang="0">
                  <a:pos x="wd2" y="hd2"/>
                </a:cxn>
                <a:cxn ang="5400000">
                  <a:pos x="wd2" y="hd2"/>
                </a:cxn>
                <a:cxn ang="10800000">
                  <a:pos x="wd2" y="hd2"/>
                </a:cxn>
                <a:cxn ang="16200000">
                  <a:pos x="wd2" y="hd2"/>
                </a:cxn>
              </a:cxnLst>
              <a:rect l="0" t="0" r="r" b="b"/>
              <a:pathLst>
                <a:path w="21370" h="21485" extrusionOk="0">
                  <a:moveTo>
                    <a:pt x="21339" y="13667"/>
                  </a:moveTo>
                  <a:cubicBezTo>
                    <a:pt x="21339" y="14533"/>
                    <a:pt x="21252" y="15400"/>
                    <a:pt x="20990" y="16133"/>
                  </a:cubicBezTo>
                  <a:cubicBezTo>
                    <a:pt x="12716" y="17200"/>
                    <a:pt x="12716" y="17200"/>
                    <a:pt x="12716" y="17200"/>
                  </a:cubicBezTo>
                  <a:cubicBezTo>
                    <a:pt x="12281" y="17267"/>
                    <a:pt x="12019" y="17533"/>
                    <a:pt x="12106" y="17800"/>
                  </a:cubicBezTo>
                  <a:cubicBezTo>
                    <a:pt x="12194" y="18133"/>
                    <a:pt x="12368" y="18333"/>
                    <a:pt x="12716" y="18533"/>
                  </a:cubicBezTo>
                  <a:cubicBezTo>
                    <a:pt x="13239" y="18733"/>
                    <a:pt x="13587" y="19133"/>
                    <a:pt x="13674" y="19600"/>
                  </a:cubicBezTo>
                  <a:cubicBezTo>
                    <a:pt x="13848" y="20467"/>
                    <a:pt x="13065" y="21267"/>
                    <a:pt x="11932" y="21467"/>
                  </a:cubicBezTo>
                  <a:cubicBezTo>
                    <a:pt x="10800" y="21600"/>
                    <a:pt x="9755" y="21000"/>
                    <a:pt x="9581" y="20133"/>
                  </a:cubicBezTo>
                  <a:cubicBezTo>
                    <a:pt x="9494" y="19667"/>
                    <a:pt x="9668" y="19200"/>
                    <a:pt x="10016" y="18867"/>
                  </a:cubicBezTo>
                  <a:cubicBezTo>
                    <a:pt x="10277" y="18600"/>
                    <a:pt x="10365" y="18333"/>
                    <a:pt x="10277" y="18067"/>
                  </a:cubicBezTo>
                  <a:cubicBezTo>
                    <a:pt x="10190" y="17733"/>
                    <a:pt x="9842" y="17600"/>
                    <a:pt x="9494" y="17600"/>
                  </a:cubicBezTo>
                  <a:cubicBezTo>
                    <a:pt x="9494" y="17600"/>
                    <a:pt x="9494" y="17600"/>
                    <a:pt x="9494" y="17600"/>
                  </a:cubicBezTo>
                  <a:cubicBezTo>
                    <a:pt x="0" y="18800"/>
                    <a:pt x="0" y="18800"/>
                    <a:pt x="0" y="18800"/>
                  </a:cubicBezTo>
                  <a:cubicBezTo>
                    <a:pt x="3310" y="12133"/>
                    <a:pt x="3310" y="12133"/>
                    <a:pt x="3310" y="12133"/>
                  </a:cubicBezTo>
                  <a:cubicBezTo>
                    <a:pt x="3310" y="12133"/>
                    <a:pt x="3310" y="12200"/>
                    <a:pt x="3310" y="12200"/>
                  </a:cubicBezTo>
                  <a:cubicBezTo>
                    <a:pt x="3658" y="12800"/>
                    <a:pt x="4268" y="13267"/>
                    <a:pt x="5052" y="13533"/>
                  </a:cubicBezTo>
                  <a:cubicBezTo>
                    <a:pt x="6619" y="14000"/>
                    <a:pt x="8361" y="13400"/>
                    <a:pt x="8971" y="12200"/>
                  </a:cubicBezTo>
                  <a:cubicBezTo>
                    <a:pt x="9581" y="11000"/>
                    <a:pt x="8797" y="9667"/>
                    <a:pt x="7229" y="9200"/>
                  </a:cubicBezTo>
                  <a:cubicBezTo>
                    <a:pt x="6358" y="9000"/>
                    <a:pt x="5487" y="9067"/>
                    <a:pt x="4703" y="9333"/>
                  </a:cubicBezTo>
                  <a:cubicBezTo>
                    <a:pt x="4703" y="9333"/>
                    <a:pt x="4703" y="9333"/>
                    <a:pt x="4616" y="9400"/>
                  </a:cubicBezTo>
                  <a:cubicBezTo>
                    <a:pt x="9232" y="0"/>
                    <a:pt x="9232" y="0"/>
                    <a:pt x="9232" y="0"/>
                  </a:cubicBezTo>
                  <a:cubicBezTo>
                    <a:pt x="10277" y="267"/>
                    <a:pt x="11235" y="533"/>
                    <a:pt x="12106" y="933"/>
                  </a:cubicBezTo>
                  <a:cubicBezTo>
                    <a:pt x="20381" y="4200"/>
                    <a:pt x="21600" y="8733"/>
                    <a:pt x="21339" y="13667"/>
                  </a:cubicBezTo>
                  <a:close/>
                </a:path>
              </a:pathLst>
            </a:custGeom>
            <a:solidFill>
              <a:schemeClr val="accent3">
                <a:alpha val="40000"/>
              </a:schemeClr>
            </a:solidFill>
            <a:ln w="12700" cap="flat">
              <a:noFill/>
              <a:miter lim="400000"/>
            </a:ln>
            <a:effectLst/>
          </p:spPr>
          <p:txBody>
            <a:bodyPr wrap="square" lIns="91440" tIns="45720" rIns="91440" bIns="45720" anchor="ctr">
              <a:normAutofit/>
            </a:bodyPr>
            <a:lstStyle/>
            <a:p>
              <a:pPr algn="ctr"/>
              <a:endParaRPr>
                <a:cs typeface="+mn-ea"/>
                <a:sym typeface="+mn-lt"/>
              </a:endParaRPr>
            </a:p>
          </p:txBody>
        </p:sp>
        <p:sp>
          <p:nvSpPr>
            <p:cNvPr id="21" name="iṥľîḍê"/>
            <p:cNvSpPr/>
            <p:nvPr/>
          </p:nvSpPr>
          <p:spPr>
            <a:xfrm>
              <a:off x="9505765" y="2231152"/>
              <a:ext cx="757239" cy="768351"/>
            </a:xfrm>
            <a:custGeom>
              <a:avLst/>
              <a:gdLst/>
              <a:ahLst/>
              <a:cxnLst>
                <a:cxn ang="0">
                  <a:pos x="wd2" y="hd2"/>
                </a:cxn>
                <a:cxn ang="5400000">
                  <a:pos x="wd2" y="hd2"/>
                </a:cxn>
                <a:cxn ang="10800000">
                  <a:pos x="wd2" y="hd2"/>
                </a:cxn>
                <a:cxn ang="16200000">
                  <a:pos x="wd2" y="hd2"/>
                </a:cxn>
              </a:cxnLst>
              <a:rect l="0" t="0" r="r" b="b"/>
              <a:pathLst>
                <a:path w="21600" h="21600" extrusionOk="0">
                  <a:moveTo>
                    <a:pt x="12110" y="19636"/>
                  </a:moveTo>
                  <a:cubicBezTo>
                    <a:pt x="12653" y="18922"/>
                    <a:pt x="12924" y="18030"/>
                    <a:pt x="12743" y="17137"/>
                  </a:cubicBezTo>
                  <a:cubicBezTo>
                    <a:pt x="12472" y="15441"/>
                    <a:pt x="10845" y="14281"/>
                    <a:pt x="9218" y="14638"/>
                  </a:cubicBezTo>
                  <a:cubicBezTo>
                    <a:pt x="7501" y="14906"/>
                    <a:pt x="6326" y="16423"/>
                    <a:pt x="6597" y="18119"/>
                  </a:cubicBezTo>
                  <a:cubicBezTo>
                    <a:pt x="6778" y="19012"/>
                    <a:pt x="7230" y="19815"/>
                    <a:pt x="8044" y="20261"/>
                  </a:cubicBezTo>
                  <a:cubicBezTo>
                    <a:pt x="8044" y="20261"/>
                    <a:pt x="8044" y="20261"/>
                    <a:pt x="8134" y="20261"/>
                  </a:cubicBezTo>
                  <a:cubicBezTo>
                    <a:pt x="0" y="21600"/>
                    <a:pt x="0" y="21600"/>
                    <a:pt x="0" y="21600"/>
                  </a:cubicBezTo>
                  <a:cubicBezTo>
                    <a:pt x="181" y="21154"/>
                    <a:pt x="542" y="20618"/>
                    <a:pt x="904" y="20083"/>
                  </a:cubicBezTo>
                  <a:cubicBezTo>
                    <a:pt x="1175" y="19547"/>
                    <a:pt x="3254" y="16512"/>
                    <a:pt x="4248" y="14995"/>
                  </a:cubicBezTo>
                  <a:cubicBezTo>
                    <a:pt x="4519" y="14460"/>
                    <a:pt x="4609" y="13835"/>
                    <a:pt x="4428" y="13299"/>
                  </a:cubicBezTo>
                  <a:cubicBezTo>
                    <a:pt x="2802" y="7944"/>
                    <a:pt x="4338" y="3392"/>
                    <a:pt x="6597" y="0"/>
                  </a:cubicBezTo>
                  <a:cubicBezTo>
                    <a:pt x="13105" y="7944"/>
                    <a:pt x="13105" y="7944"/>
                    <a:pt x="13105" y="7944"/>
                  </a:cubicBezTo>
                  <a:cubicBezTo>
                    <a:pt x="13376" y="8212"/>
                    <a:pt x="13828" y="8301"/>
                    <a:pt x="14099" y="8033"/>
                  </a:cubicBezTo>
                  <a:cubicBezTo>
                    <a:pt x="14460" y="7765"/>
                    <a:pt x="14641" y="7408"/>
                    <a:pt x="14641" y="7051"/>
                  </a:cubicBezTo>
                  <a:cubicBezTo>
                    <a:pt x="14641" y="6426"/>
                    <a:pt x="14912" y="5891"/>
                    <a:pt x="15454" y="5445"/>
                  </a:cubicBezTo>
                  <a:cubicBezTo>
                    <a:pt x="16358" y="4731"/>
                    <a:pt x="17714" y="4820"/>
                    <a:pt x="18437" y="5712"/>
                  </a:cubicBezTo>
                  <a:cubicBezTo>
                    <a:pt x="19250" y="6694"/>
                    <a:pt x="19069" y="8033"/>
                    <a:pt x="18166" y="8747"/>
                  </a:cubicBezTo>
                  <a:cubicBezTo>
                    <a:pt x="17714" y="9193"/>
                    <a:pt x="17081" y="9283"/>
                    <a:pt x="16449" y="9193"/>
                  </a:cubicBezTo>
                  <a:cubicBezTo>
                    <a:pt x="16087" y="9104"/>
                    <a:pt x="15635" y="9283"/>
                    <a:pt x="15364" y="9461"/>
                  </a:cubicBezTo>
                  <a:cubicBezTo>
                    <a:pt x="15093" y="9729"/>
                    <a:pt x="15003" y="10175"/>
                    <a:pt x="15274" y="10443"/>
                  </a:cubicBezTo>
                  <a:cubicBezTo>
                    <a:pt x="21600" y="18119"/>
                    <a:pt x="21600" y="18119"/>
                    <a:pt x="21600" y="18119"/>
                  </a:cubicBezTo>
                  <a:cubicBezTo>
                    <a:pt x="12020" y="19636"/>
                    <a:pt x="12020" y="19636"/>
                    <a:pt x="12020" y="19636"/>
                  </a:cubicBezTo>
                  <a:cubicBezTo>
                    <a:pt x="12020" y="19636"/>
                    <a:pt x="12110" y="19636"/>
                    <a:pt x="12110" y="19636"/>
                  </a:cubicBezTo>
                  <a:close/>
                </a:path>
              </a:pathLst>
            </a:custGeom>
            <a:solidFill>
              <a:schemeClr val="accent3">
                <a:alpha val="70000"/>
              </a:schemeClr>
            </a:solidFill>
            <a:ln w="12700" cap="flat">
              <a:noFill/>
              <a:miter lim="400000"/>
            </a:ln>
            <a:effectLst/>
          </p:spPr>
          <p:txBody>
            <a:bodyPr wrap="square" lIns="91440" tIns="45720" rIns="91440" bIns="45720" anchor="ctr">
              <a:normAutofit/>
            </a:bodyPr>
            <a:lstStyle/>
            <a:p>
              <a:pPr algn="ctr"/>
              <a:endParaRPr>
                <a:cs typeface="+mn-ea"/>
                <a:sym typeface="+mn-lt"/>
              </a:endParaRPr>
            </a:p>
          </p:txBody>
        </p:sp>
        <p:sp>
          <p:nvSpPr>
            <p:cNvPr id="22" name="işľîdê"/>
            <p:cNvSpPr/>
            <p:nvPr/>
          </p:nvSpPr>
          <p:spPr>
            <a:xfrm>
              <a:off x="9482332" y="2782720"/>
              <a:ext cx="787022" cy="852667"/>
            </a:xfrm>
            <a:custGeom>
              <a:avLst/>
              <a:gdLst/>
              <a:ahLst/>
              <a:cxnLst>
                <a:cxn ang="0">
                  <a:pos x="wd2" y="hd2"/>
                </a:cxn>
                <a:cxn ang="5400000">
                  <a:pos x="wd2" y="hd2"/>
                </a:cxn>
                <a:cxn ang="10800000">
                  <a:pos x="wd2" y="hd2"/>
                </a:cxn>
                <a:cxn ang="16200000">
                  <a:pos x="wd2" y="hd2"/>
                </a:cxn>
              </a:cxnLst>
              <a:rect l="0" t="0" r="r" b="b"/>
              <a:pathLst>
                <a:path w="21374" h="21094" extrusionOk="0">
                  <a:moveTo>
                    <a:pt x="21374" y="3085"/>
                  </a:moveTo>
                  <a:cubicBezTo>
                    <a:pt x="18104" y="10940"/>
                    <a:pt x="18104" y="10940"/>
                    <a:pt x="18104" y="10940"/>
                  </a:cubicBezTo>
                  <a:cubicBezTo>
                    <a:pt x="18104" y="10940"/>
                    <a:pt x="18018" y="10940"/>
                    <a:pt x="18018" y="10940"/>
                  </a:cubicBezTo>
                  <a:cubicBezTo>
                    <a:pt x="17760" y="10154"/>
                    <a:pt x="17157" y="9605"/>
                    <a:pt x="16297" y="9290"/>
                  </a:cubicBezTo>
                  <a:cubicBezTo>
                    <a:pt x="14748" y="8819"/>
                    <a:pt x="13027" y="9526"/>
                    <a:pt x="12510" y="10940"/>
                  </a:cubicBezTo>
                  <a:cubicBezTo>
                    <a:pt x="11908" y="12275"/>
                    <a:pt x="12682" y="13846"/>
                    <a:pt x="14231" y="14396"/>
                  </a:cubicBezTo>
                  <a:cubicBezTo>
                    <a:pt x="15006" y="14710"/>
                    <a:pt x="15952" y="14632"/>
                    <a:pt x="16641" y="14239"/>
                  </a:cubicBezTo>
                  <a:cubicBezTo>
                    <a:pt x="16727" y="14239"/>
                    <a:pt x="16727" y="14239"/>
                    <a:pt x="16727" y="14239"/>
                  </a:cubicBezTo>
                  <a:cubicBezTo>
                    <a:pt x="14231" y="20365"/>
                    <a:pt x="14231" y="20365"/>
                    <a:pt x="14231" y="20365"/>
                  </a:cubicBezTo>
                  <a:cubicBezTo>
                    <a:pt x="9412" y="21465"/>
                    <a:pt x="6745" y="20994"/>
                    <a:pt x="6745" y="20994"/>
                  </a:cubicBezTo>
                  <a:cubicBezTo>
                    <a:pt x="5023" y="20837"/>
                    <a:pt x="3991" y="19030"/>
                    <a:pt x="4163" y="17852"/>
                  </a:cubicBezTo>
                  <a:cubicBezTo>
                    <a:pt x="4421" y="16595"/>
                    <a:pt x="4421" y="16045"/>
                    <a:pt x="3733" y="15496"/>
                  </a:cubicBezTo>
                  <a:cubicBezTo>
                    <a:pt x="3044" y="15024"/>
                    <a:pt x="3044" y="14396"/>
                    <a:pt x="3388" y="14160"/>
                  </a:cubicBezTo>
                  <a:cubicBezTo>
                    <a:pt x="3733" y="13925"/>
                    <a:pt x="4937" y="13453"/>
                    <a:pt x="4937" y="13453"/>
                  </a:cubicBezTo>
                  <a:cubicBezTo>
                    <a:pt x="4937" y="13453"/>
                    <a:pt x="3991" y="12904"/>
                    <a:pt x="3560" y="12746"/>
                  </a:cubicBezTo>
                  <a:cubicBezTo>
                    <a:pt x="3044" y="12511"/>
                    <a:pt x="2700" y="11725"/>
                    <a:pt x="3044" y="11254"/>
                  </a:cubicBezTo>
                  <a:cubicBezTo>
                    <a:pt x="3302" y="10783"/>
                    <a:pt x="3388" y="9605"/>
                    <a:pt x="3388" y="9605"/>
                  </a:cubicBezTo>
                  <a:cubicBezTo>
                    <a:pt x="3388" y="9605"/>
                    <a:pt x="2184" y="9055"/>
                    <a:pt x="893" y="8426"/>
                  </a:cubicBezTo>
                  <a:cubicBezTo>
                    <a:pt x="32" y="8034"/>
                    <a:pt x="-226" y="7405"/>
                    <a:pt x="204" y="6306"/>
                  </a:cubicBezTo>
                  <a:cubicBezTo>
                    <a:pt x="8810" y="4970"/>
                    <a:pt x="8810" y="4970"/>
                    <a:pt x="8810" y="4970"/>
                  </a:cubicBezTo>
                  <a:cubicBezTo>
                    <a:pt x="9154" y="4970"/>
                    <a:pt x="9412" y="4656"/>
                    <a:pt x="9326" y="4264"/>
                  </a:cubicBezTo>
                  <a:cubicBezTo>
                    <a:pt x="9326" y="3949"/>
                    <a:pt x="9068" y="3635"/>
                    <a:pt x="8810" y="3478"/>
                  </a:cubicBezTo>
                  <a:cubicBezTo>
                    <a:pt x="8294" y="3164"/>
                    <a:pt x="7949" y="2771"/>
                    <a:pt x="7863" y="2143"/>
                  </a:cubicBezTo>
                  <a:cubicBezTo>
                    <a:pt x="7605" y="1122"/>
                    <a:pt x="8380" y="179"/>
                    <a:pt x="9498" y="22"/>
                  </a:cubicBezTo>
                  <a:cubicBezTo>
                    <a:pt x="10617" y="-135"/>
                    <a:pt x="11736" y="572"/>
                    <a:pt x="11908" y="1593"/>
                  </a:cubicBezTo>
                  <a:cubicBezTo>
                    <a:pt x="11994" y="2143"/>
                    <a:pt x="11822" y="2693"/>
                    <a:pt x="11478" y="3085"/>
                  </a:cubicBezTo>
                  <a:cubicBezTo>
                    <a:pt x="11219" y="3321"/>
                    <a:pt x="11133" y="3714"/>
                    <a:pt x="11133" y="4028"/>
                  </a:cubicBezTo>
                  <a:cubicBezTo>
                    <a:pt x="11219" y="4342"/>
                    <a:pt x="11564" y="4578"/>
                    <a:pt x="11908" y="4499"/>
                  </a:cubicBezTo>
                  <a:lnTo>
                    <a:pt x="21374" y="3085"/>
                  </a:lnTo>
                  <a:close/>
                </a:path>
              </a:pathLst>
            </a:custGeom>
            <a:solidFill>
              <a:schemeClr val="accent3">
                <a:alpha val="85000"/>
              </a:schemeClr>
            </a:solidFill>
            <a:ln w="12700" cap="flat">
              <a:noFill/>
              <a:miter lim="400000"/>
            </a:ln>
            <a:effectLst/>
          </p:spPr>
          <p:txBody>
            <a:bodyPr wrap="square" lIns="91440" tIns="45720" rIns="91440" bIns="45720" anchor="ctr">
              <a:normAutofit/>
            </a:bodyPr>
            <a:lstStyle/>
            <a:p>
              <a:pPr algn="ctr"/>
              <a:endParaRPr>
                <a:cs typeface="+mn-ea"/>
                <a:sym typeface="+mn-lt"/>
              </a:endParaRPr>
            </a:p>
          </p:txBody>
        </p:sp>
        <p:sp>
          <p:nvSpPr>
            <p:cNvPr id="23" name="îşḷîde"/>
            <p:cNvSpPr/>
            <p:nvPr/>
          </p:nvSpPr>
          <p:spPr>
            <a:xfrm>
              <a:off x="9968507" y="2920129"/>
              <a:ext cx="888222" cy="1000127"/>
            </a:xfrm>
            <a:custGeom>
              <a:avLst/>
              <a:gdLst/>
              <a:ahLst/>
              <a:cxnLst>
                <a:cxn ang="0">
                  <a:pos x="wd2" y="hd2"/>
                </a:cxn>
                <a:cxn ang="5400000">
                  <a:pos x="wd2" y="hd2"/>
                </a:cxn>
                <a:cxn ang="10800000">
                  <a:pos x="wd2" y="hd2"/>
                </a:cxn>
                <a:cxn ang="16200000">
                  <a:pos x="wd2" y="hd2"/>
                </a:cxn>
              </a:cxnLst>
              <a:rect l="0" t="0" r="r" b="b"/>
              <a:pathLst>
                <a:path w="21352" h="21600" extrusionOk="0">
                  <a:moveTo>
                    <a:pt x="21352" y="14743"/>
                  </a:moveTo>
                  <a:cubicBezTo>
                    <a:pt x="21352" y="17006"/>
                    <a:pt x="21352" y="19680"/>
                    <a:pt x="21352" y="19680"/>
                  </a:cubicBezTo>
                  <a:cubicBezTo>
                    <a:pt x="21352" y="19680"/>
                    <a:pt x="18375" y="21600"/>
                    <a:pt x="11201" y="21600"/>
                  </a:cubicBezTo>
                  <a:cubicBezTo>
                    <a:pt x="4026" y="21600"/>
                    <a:pt x="973" y="19680"/>
                    <a:pt x="973" y="19680"/>
                  </a:cubicBezTo>
                  <a:cubicBezTo>
                    <a:pt x="973" y="16526"/>
                    <a:pt x="973" y="16526"/>
                    <a:pt x="973" y="16526"/>
                  </a:cubicBezTo>
                  <a:cubicBezTo>
                    <a:pt x="3950" y="9463"/>
                    <a:pt x="3950" y="9463"/>
                    <a:pt x="3950" y="9463"/>
                  </a:cubicBezTo>
                  <a:cubicBezTo>
                    <a:pt x="4103" y="9189"/>
                    <a:pt x="3950" y="8914"/>
                    <a:pt x="3645" y="8777"/>
                  </a:cubicBezTo>
                  <a:cubicBezTo>
                    <a:pt x="3339" y="8709"/>
                    <a:pt x="2958" y="8709"/>
                    <a:pt x="2652" y="8846"/>
                  </a:cubicBezTo>
                  <a:cubicBezTo>
                    <a:pt x="2194" y="9051"/>
                    <a:pt x="1660" y="9120"/>
                    <a:pt x="1202" y="8914"/>
                  </a:cubicBezTo>
                  <a:cubicBezTo>
                    <a:pt x="210" y="8640"/>
                    <a:pt x="-248" y="7680"/>
                    <a:pt x="134" y="6789"/>
                  </a:cubicBezTo>
                  <a:cubicBezTo>
                    <a:pt x="439" y="5966"/>
                    <a:pt x="1507" y="5554"/>
                    <a:pt x="2423" y="5829"/>
                  </a:cubicBezTo>
                  <a:cubicBezTo>
                    <a:pt x="2958" y="6034"/>
                    <a:pt x="3339" y="6377"/>
                    <a:pt x="3492" y="6789"/>
                  </a:cubicBezTo>
                  <a:cubicBezTo>
                    <a:pt x="3645" y="7063"/>
                    <a:pt x="3874" y="7337"/>
                    <a:pt x="4179" y="7406"/>
                  </a:cubicBezTo>
                  <a:cubicBezTo>
                    <a:pt x="4484" y="7543"/>
                    <a:pt x="4866" y="7406"/>
                    <a:pt x="4942" y="7131"/>
                  </a:cubicBezTo>
                  <a:cubicBezTo>
                    <a:pt x="7919" y="0"/>
                    <a:pt x="7919" y="0"/>
                    <a:pt x="7919" y="0"/>
                  </a:cubicBezTo>
                  <a:cubicBezTo>
                    <a:pt x="13109" y="5691"/>
                    <a:pt x="13109" y="5691"/>
                    <a:pt x="13109" y="5691"/>
                  </a:cubicBezTo>
                  <a:cubicBezTo>
                    <a:pt x="13109" y="5691"/>
                    <a:pt x="13109" y="5691"/>
                    <a:pt x="13033" y="5691"/>
                  </a:cubicBezTo>
                  <a:cubicBezTo>
                    <a:pt x="12346" y="5554"/>
                    <a:pt x="11506" y="5760"/>
                    <a:pt x="10972" y="6171"/>
                  </a:cubicBezTo>
                  <a:cubicBezTo>
                    <a:pt x="9827" y="6994"/>
                    <a:pt x="9674" y="8503"/>
                    <a:pt x="10590" y="9531"/>
                  </a:cubicBezTo>
                  <a:cubicBezTo>
                    <a:pt x="11506" y="10560"/>
                    <a:pt x="13185" y="10697"/>
                    <a:pt x="14330" y="9874"/>
                  </a:cubicBezTo>
                  <a:cubicBezTo>
                    <a:pt x="14864" y="9394"/>
                    <a:pt x="15246" y="8777"/>
                    <a:pt x="15246" y="8091"/>
                  </a:cubicBezTo>
                  <a:cubicBezTo>
                    <a:pt x="15246" y="8091"/>
                    <a:pt x="15246" y="8023"/>
                    <a:pt x="15246" y="8023"/>
                  </a:cubicBezTo>
                  <a:lnTo>
                    <a:pt x="21352" y="14743"/>
                  </a:lnTo>
                  <a:close/>
                </a:path>
              </a:pathLst>
            </a:custGeom>
            <a:solidFill>
              <a:schemeClr val="accent3"/>
            </a:solidFill>
            <a:ln w="12700" cap="flat">
              <a:noFill/>
              <a:miter lim="400000"/>
            </a:ln>
            <a:effectLst/>
          </p:spPr>
          <p:txBody>
            <a:bodyPr wrap="square" lIns="91440" tIns="45720" rIns="91440" bIns="45720" anchor="ctr">
              <a:normAutofit/>
            </a:bodyPr>
            <a:lstStyle/>
            <a:p>
              <a:pPr algn="ctr"/>
              <a:endParaRPr>
                <a:cs typeface="+mn-ea"/>
                <a:sym typeface="+mn-lt"/>
              </a:endParaRPr>
            </a:p>
          </p:txBody>
        </p:sp>
        <p:sp>
          <p:nvSpPr>
            <p:cNvPr id="24" name="isḷîḋè"/>
            <p:cNvSpPr/>
            <p:nvPr/>
          </p:nvSpPr>
          <p:spPr>
            <a:xfrm>
              <a:off x="10326503" y="2777253"/>
              <a:ext cx="752476" cy="77152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0506" y="4089"/>
                    <a:pt x="18501" y="6844"/>
                    <a:pt x="17316" y="8978"/>
                  </a:cubicBezTo>
                  <a:cubicBezTo>
                    <a:pt x="15767" y="11822"/>
                    <a:pt x="15220" y="17333"/>
                    <a:pt x="15220" y="19822"/>
                  </a:cubicBezTo>
                  <a:cubicBezTo>
                    <a:pt x="15220" y="21600"/>
                    <a:pt x="15220" y="21600"/>
                    <a:pt x="15220" y="21600"/>
                  </a:cubicBezTo>
                  <a:cubicBezTo>
                    <a:pt x="8476" y="13600"/>
                    <a:pt x="8476" y="13600"/>
                    <a:pt x="8476" y="13600"/>
                  </a:cubicBezTo>
                  <a:cubicBezTo>
                    <a:pt x="8203" y="13244"/>
                    <a:pt x="7838" y="13244"/>
                    <a:pt x="7473" y="13511"/>
                  </a:cubicBezTo>
                  <a:cubicBezTo>
                    <a:pt x="7200" y="13689"/>
                    <a:pt x="7018" y="14044"/>
                    <a:pt x="7018" y="14489"/>
                  </a:cubicBezTo>
                  <a:cubicBezTo>
                    <a:pt x="6927" y="15022"/>
                    <a:pt x="6653" y="15644"/>
                    <a:pt x="6197" y="16089"/>
                  </a:cubicBezTo>
                  <a:cubicBezTo>
                    <a:pt x="5286" y="16800"/>
                    <a:pt x="3919" y="16622"/>
                    <a:pt x="3099" y="15733"/>
                  </a:cubicBezTo>
                  <a:cubicBezTo>
                    <a:pt x="2370" y="14844"/>
                    <a:pt x="2461" y="13511"/>
                    <a:pt x="3372" y="12711"/>
                  </a:cubicBezTo>
                  <a:cubicBezTo>
                    <a:pt x="3919" y="12356"/>
                    <a:pt x="4557" y="12178"/>
                    <a:pt x="5195" y="12267"/>
                  </a:cubicBezTo>
                  <a:cubicBezTo>
                    <a:pt x="5559" y="12356"/>
                    <a:pt x="5924" y="12267"/>
                    <a:pt x="6289" y="12000"/>
                  </a:cubicBezTo>
                  <a:cubicBezTo>
                    <a:pt x="6562" y="11733"/>
                    <a:pt x="6562" y="11289"/>
                    <a:pt x="6380" y="11022"/>
                  </a:cubicBezTo>
                  <a:cubicBezTo>
                    <a:pt x="0" y="3378"/>
                    <a:pt x="0" y="3378"/>
                    <a:pt x="0" y="3378"/>
                  </a:cubicBezTo>
                  <a:cubicBezTo>
                    <a:pt x="9570" y="1867"/>
                    <a:pt x="9570" y="1867"/>
                    <a:pt x="9570" y="1867"/>
                  </a:cubicBezTo>
                  <a:cubicBezTo>
                    <a:pt x="9570" y="1867"/>
                    <a:pt x="9570" y="1956"/>
                    <a:pt x="9570" y="1956"/>
                  </a:cubicBezTo>
                  <a:cubicBezTo>
                    <a:pt x="8932" y="2667"/>
                    <a:pt x="8749" y="3556"/>
                    <a:pt x="8841" y="4356"/>
                  </a:cubicBezTo>
                  <a:cubicBezTo>
                    <a:pt x="9114" y="6044"/>
                    <a:pt x="10754" y="7200"/>
                    <a:pt x="12486" y="6933"/>
                  </a:cubicBezTo>
                  <a:cubicBezTo>
                    <a:pt x="14218" y="6667"/>
                    <a:pt x="15403" y="5067"/>
                    <a:pt x="15129" y="3378"/>
                  </a:cubicBezTo>
                  <a:cubicBezTo>
                    <a:pt x="14947" y="2489"/>
                    <a:pt x="14400" y="1778"/>
                    <a:pt x="13671" y="1333"/>
                  </a:cubicBezTo>
                  <a:cubicBezTo>
                    <a:pt x="13580" y="1244"/>
                    <a:pt x="13580" y="1244"/>
                    <a:pt x="13580" y="1244"/>
                  </a:cubicBezTo>
                  <a:lnTo>
                    <a:pt x="21600" y="0"/>
                  </a:lnTo>
                  <a:close/>
                </a:path>
              </a:pathLst>
            </a:custGeom>
            <a:solidFill>
              <a:schemeClr val="accent3">
                <a:alpha val="25000"/>
              </a:schemeClr>
            </a:solidFill>
            <a:ln w="12700" cap="flat">
              <a:noFill/>
              <a:miter lim="400000"/>
            </a:ln>
            <a:effectLst/>
          </p:spPr>
          <p:txBody>
            <a:bodyPr wrap="square" lIns="91440" tIns="45720" rIns="91440" bIns="45720" anchor="ctr">
              <a:normAutofit/>
            </a:bodyPr>
            <a:lstStyle/>
            <a:p>
              <a:pPr algn="ctr"/>
              <a:endParaRPr>
                <a:cs typeface="+mn-ea"/>
                <a:sym typeface="+mn-lt"/>
              </a:endParaRPr>
            </a:p>
          </p:txBody>
        </p:sp>
      </p:grpSp>
      <p:grpSp>
        <p:nvGrpSpPr>
          <p:cNvPr id="13" name="组合 12"/>
          <p:cNvGrpSpPr/>
          <p:nvPr/>
        </p:nvGrpSpPr>
        <p:grpSpPr>
          <a:xfrm>
            <a:off x="10135874" y="4062999"/>
            <a:ext cx="595100" cy="470824"/>
            <a:chOff x="10135874" y="4062999"/>
            <a:chExt cx="595100" cy="470824"/>
          </a:xfrm>
        </p:grpSpPr>
        <p:sp>
          <p:nvSpPr>
            <p:cNvPr id="25" name="ïsḻîďê"/>
            <p:cNvSpPr/>
            <p:nvPr/>
          </p:nvSpPr>
          <p:spPr>
            <a:xfrm>
              <a:off x="10135874" y="4062999"/>
              <a:ext cx="595100" cy="181899"/>
            </a:xfrm>
            <a:custGeom>
              <a:avLst/>
              <a:gdLst/>
              <a:ahLst/>
              <a:cxnLst>
                <a:cxn ang="0">
                  <a:pos x="wd2" y="hd2"/>
                </a:cxn>
                <a:cxn ang="5400000">
                  <a:pos x="wd2" y="hd2"/>
                </a:cxn>
                <a:cxn ang="10800000">
                  <a:pos x="wd2" y="hd2"/>
                </a:cxn>
                <a:cxn ang="16200000">
                  <a:pos x="wd2" y="hd2"/>
                </a:cxn>
              </a:cxnLst>
              <a:rect l="0" t="0" r="r" b="b"/>
              <a:pathLst>
                <a:path w="21421" h="20625" extrusionOk="0">
                  <a:moveTo>
                    <a:pt x="20804" y="15"/>
                  </a:moveTo>
                  <a:cubicBezTo>
                    <a:pt x="20690" y="15"/>
                    <a:pt x="20576" y="15"/>
                    <a:pt x="20461" y="375"/>
                  </a:cubicBezTo>
                  <a:cubicBezTo>
                    <a:pt x="12347" y="15135"/>
                    <a:pt x="12347" y="15135"/>
                    <a:pt x="12347" y="15135"/>
                  </a:cubicBezTo>
                  <a:cubicBezTo>
                    <a:pt x="11319" y="16935"/>
                    <a:pt x="10176" y="16935"/>
                    <a:pt x="9147" y="15135"/>
                  </a:cubicBezTo>
                  <a:cubicBezTo>
                    <a:pt x="1033" y="375"/>
                    <a:pt x="1033" y="375"/>
                    <a:pt x="1033" y="375"/>
                  </a:cubicBezTo>
                  <a:cubicBezTo>
                    <a:pt x="690" y="-345"/>
                    <a:pt x="347" y="15"/>
                    <a:pt x="119" y="1095"/>
                  </a:cubicBezTo>
                  <a:cubicBezTo>
                    <a:pt x="-110" y="2175"/>
                    <a:pt x="4" y="3255"/>
                    <a:pt x="347" y="3975"/>
                  </a:cubicBezTo>
                  <a:cubicBezTo>
                    <a:pt x="8461" y="18735"/>
                    <a:pt x="8461" y="18735"/>
                    <a:pt x="8461" y="18735"/>
                  </a:cubicBezTo>
                  <a:cubicBezTo>
                    <a:pt x="9833" y="21255"/>
                    <a:pt x="11661" y="21255"/>
                    <a:pt x="13033" y="18735"/>
                  </a:cubicBezTo>
                  <a:cubicBezTo>
                    <a:pt x="21147" y="3975"/>
                    <a:pt x="21147" y="3975"/>
                    <a:pt x="21147" y="3975"/>
                  </a:cubicBezTo>
                  <a:cubicBezTo>
                    <a:pt x="21376" y="3255"/>
                    <a:pt x="21490" y="2175"/>
                    <a:pt x="21376" y="1095"/>
                  </a:cubicBezTo>
                  <a:cubicBezTo>
                    <a:pt x="21261" y="375"/>
                    <a:pt x="21033" y="15"/>
                    <a:pt x="20804" y="15"/>
                  </a:cubicBezTo>
                  <a:close/>
                </a:path>
              </a:pathLst>
            </a:custGeom>
            <a:solidFill>
              <a:schemeClr val="accent3">
                <a:alpha val="10000"/>
              </a:schemeClr>
            </a:solidFill>
            <a:ln w="12700" cap="flat">
              <a:noFill/>
              <a:miter lim="400000"/>
            </a:ln>
            <a:effectLst/>
          </p:spPr>
          <p:txBody>
            <a:bodyPr wrap="square" lIns="91440" tIns="45720" rIns="91440" bIns="45720" anchor="ctr">
              <a:normAutofit fontScale="40000" lnSpcReduction="20000"/>
            </a:bodyPr>
            <a:lstStyle/>
            <a:p>
              <a:pPr algn="ctr"/>
              <a:endParaRPr>
                <a:cs typeface="+mn-ea"/>
                <a:sym typeface="+mn-lt"/>
              </a:endParaRPr>
            </a:p>
          </p:txBody>
        </p:sp>
        <p:sp>
          <p:nvSpPr>
            <p:cNvPr id="26" name="îSlíḓé"/>
            <p:cNvSpPr/>
            <p:nvPr/>
          </p:nvSpPr>
          <p:spPr>
            <a:xfrm>
              <a:off x="10135874" y="4205874"/>
              <a:ext cx="595100" cy="181899"/>
            </a:xfrm>
            <a:custGeom>
              <a:avLst/>
              <a:gdLst/>
              <a:ahLst/>
              <a:cxnLst>
                <a:cxn ang="0">
                  <a:pos x="wd2" y="hd2"/>
                </a:cxn>
                <a:cxn ang="5400000">
                  <a:pos x="wd2" y="hd2"/>
                </a:cxn>
                <a:cxn ang="10800000">
                  <a:pos x="wd2" y="hd2"/>
                </a:cxn>
                <a:cxn ang="16200000">
                  <a:pos x="wd2" y="hd2"/>
                </a:cxn>
              </a:cxnLst>
              <a:rect l="0" t="0" r="r" b="b"/>
              <a:pathLst>
                <a:path w="21421" h="20625" extrusionOk="0">
                  <a:moveTo>
                    <a:pt x="20804" y="15"/>
                  </a:moveTo>
                  <a:cubicBezTo>
                    <a:pt x="20690" y="15"/>
                    <a:pt x="20576" y="375"/>
                    <a:pt x="20461" y="375"/>
                  </a:cubicBezTo>
                  <a:cubicBezTo>
                    <a:pt x="12347" y="15135"/>
                    <a:pt x="12347" y="15135"/>
                    <a:pt x="12347" y="15135"/>
                  </a:cubicBezTo>
                  <a:cubicBezTo>
                    <a:pt x="11319" y="16935"/>
                    <a:pt x="10176" y="16935"/>
                    <a:pt x="9147" y="15135"/>
                  </a:cubicBezTo>
                  <a:cubicBezTo>
                    <a:pt x="1033" y="375"/>
                    <a:pt x="1033" y="375"/>
                    <a:pt x="1033" y="375"/>
                  </a:cubicBezTo>
                  <a:cubicBezTo>
                    <a:pt x="690" y="-345"/>
                    <a:pt x="347" y="15"/>
                    <a:pt x="119" y="1095"/>
                  </a:cubicBezTo>
                  <a:cubicBezTo>
                    <a:pt x="-110" y="2175"/>
                    <a:pt x="4" y="3615"/>
                    <a:pt x="347" y="4335"/>
                  </a:cubicBezTo>
                  <a:cubicBezTo>
                    <a:pt x="8461" y="18735"/>
                    <a:pt x="8461" y="18735"/>
                    <a:pt x="8461" y="18735"/>
                  </a:cubicBezTo>
                  <a:cubicBezTo>
                    <a:pt x="9833" y="21255"/>
                    <a:pt x="11661" y="21255"/>
                    <a:pt x="13033" y="18735"/>
                  </a:cubicBezTo>
                  <a:cubicBezTo>
                    <a:pt x="21147" y="4335"/>
                    <a:pt x="21147" y="4335"/>
                    <a:pt x="21147" y="4335"/>
                  </a:cubicBezTo>
                  <a:cubicBezTo>
                    <a:pt x="21376" y="3615"/>
                    <a:pt x="21490" y="2175"/>
                    <a:pt x="21376" y="1095"/>
                  </a:cubicBezTo>
                  <a:cubicBezTo>
                    <a:pt x="21261" y="375"/>
                    <a:pt x="21033" y="15"/>
                    <a:pt x="20804" y="15"/>
                  </a:cubicBezTo>
                  <a:close/>
                </a:path>
              </a:pathLst>
            </a:custGeom>
            <a:solidFill>
              <a:schemeClr val="accent3">
                <a:alpha val="50000"/>
              </a:schemeClr>
            </a:solidFill>
            <a:ln w="12700" cap="flat">
              <a:noFill/>
              <a:miter lim="400000"/>
            </a:ln>
            <a:effectLst/>
          </p:spPr>
          <p:txBody>
            <a:bodyPr wrap="square" lIns="91440" tIns="45720" rIns="91440" bIns="45720" anchor="ctr">
              <a:normAutofit fontScale="40000" lnSpcReduction="20000"/>
            </a:bodyPr>
            <a:lstStyle/>
            <a:p>
              <a:pPr algn="ctr"/>
              <a:endParaRPr>
                <a:cs typeface="+mn-ea"/>
                <a:sym typeface="+mn-lt"/>
              </a:endParaRPr>
            </a:p>
          </p:txBody>
        </p:sp>
        <p:sp>
          <p:nvSpPr>
            <p:cNvPr id="27" name="islîḓê"/>
            <p:cNvSpPr/>
            <p:nvPr/>
          </p:nvSpPr>
          <p:spPr>
            <a:xfrm>
              <a:off x="10135874" y="4350863"/>
              <a:ext cx="595100" cy="182960"/>
            </a:xfrm>
            <a:custGeom>
              <a:avLst/>
              <a:gdLst/>
              <a:ahLst/>
              <a:cxnLst>
                <a:cxn ang="0">
                  <a:pos x="wd2" y="hd2"/>
                </a:cxn>
                <a:cxn ang="5400000">
                  <a:pos x="wd2" y="hd2"/>
                </a:cxn>
                <a:cxn ang="10800000">
                  <a:pos x="wd2" y="hd2"/>
                </a:cxn>
                <a:cxn ang="16200000">
                  <a:pos x="wd2" y="hd2"/>
                </a:cxn>
              </a:cxnLst>
              <a:rect l="0" t="0" r="r" b="b"/>
              <a:pathLst>
                <a:path w="21421" h="20745" extrusionOk="0">
                  <a:moveTo>
                    <a:pt x="20804" y="135"/>
                  </a:moveTo>
                  <a:cubicBezTo>
                    <a:pt x="20690" y="135"/>
                    <a:pt x="20576" y="135"/>
                    <a:pt x="20461" y="135"/>
                  </a:cubicBezTo>
                  <a:cubicBezTo>
                    <a:pt x="12347" y="14895"/>
                    <a:pt x="12347" y="14895"/>
                    <a:pt x="12347" y="14895"/>
                  </a:cubicBezTo>
                  <a:cubicBezTo>
                    <a:pt x="11319" y="16695"/>
                    <a:pt x="10176" y="16695"/>
                    <a:pt x="9147" y="14895"/>
                  </a:cubicBezTo>
                  <a:cubicBezTo>
                    <a:pt x="1033" y="135"/>
                    <a:pt x="1033" y="135"/>
                    <a:pt x="1033" y="135"/>
                  </a:cubicBezTo>
                  <a:cubicBezTo>
                    <a:pt x="690" y="-225"/>
                    <a:pt x="347" y="135"/>
                    <a:pt x="119" y="1215"/>
                  </a:cubicBezTo>
                  <a:cubicBezTo>
                    <a:pt x="-110" y="2295"/>
                    <a:pt x="4" y="3375"/>
                    <a:pt x="347" y="4095"/>
                  </a:cubicBezTo>
                  <a:cubicBezTo>
                    <a:pt x="8461" y="18855"/>
                    <a:pt x="8461" y="18855"/>
                    <a:pt x="8461" y="18855"/>
                  </a:cubicBezTo>
                  <a:cubicBezTo>
                    <a:pt x="9833" y="21375"/>
                    <a:pt x="11661" y="21375"/>
                    <a:pt x="13033" y="18855"/>
                  </a:cubicBezTo>
                  <a:cubicBezTo>
                    <a:pt x="21147" y="4095"/>
                    <a:pt x="21147" y="4095"/>
                    <a:pt x="21147" y="4095"/>
                  </a:cubicBezTo>
                  <a:cubicBezTo>
                    <a:pt x="21376" y="3375"/>
                    <a:pt x="21490" y="2295"/>
                    <a:pt x="21376" y="1215"/>
                  </a:cubicBezTo>
                  <a:cubicBezTo>
                    <a:pt x="21261" y="495"/>
                    <a:pt x="21033" y="135"/>
                    <a:pt x="20804" y="135"/>
                  </a:cubicBezTo>
                  <a:close/>
                </a:path>
              </a:pathLst>
            </a:custGeom>
            <a:solidFill>
              <a:schemeClr val="accent3">
                <a:alpha val="10000"/>
              </a:schemeClr>
            </a:solidFill>
            <a:ln w="12700" cap="flat">
              <a:noFill/>
              <a:miter lim="400000"/>
            </a:ln>
            <a:effectLst/>
          </p:spPr>
          <p:txBody>
            <a:bodyPr wrap="square" lIns="91440" tIns="45720" rIns="91440" bIns="45720" anchor="ctr">
              <a:normAutofit fontScale="40000" lnSpcReduction="20000"/>
            </a:bodyPr>
            <a:lstStyle/>
            <a:p>
              <a:pPr algn="ctr"/>
              <a:endParaRPr>
                <a:cs typeface="+mn-ea"/>
                <a:sym typeface="+mn-lt"/>
              </a:endParaRPr>
            </a:p>
          </p:txBody>
        </p:sp>
      </p:grpSp>
      <p:grpSp>
        <p:nvGrpSpPr>
          <p:cNvPr id="8" name="组合 7"/>
          <p:cNvGrpSpPr/>
          <p:nvPr/>
        </p:nvGrpSpPr>
        <p:grpSpPr>
          <a:xfrm>
            <a:off x="6692238" y="1929873"/>
            <a:ext cx="1620994" cy="1990383"/>
            <a:chOff x="6692238" y="1929873"/>
            <a:chExt cx="1620994" cy="1990383"/>
          </a:xfrm>
        </p:grpSpPr>
        <p:sp>
          <p:nvSpPr>
            <p:cNvPr id="56" name="íṧļiḑé"/>
            <p:cNvSpPr/>
            <p:nvPr/>
          </p:nvSpPr>
          <p:spPr>
            <a:xfrm>
              <a:off x="6966479" y="1929873"/>
              <a:ext cx="869951" cy="923581"/>
            </a:xfrm>
            <a:custGeom>
              <a:avLst/>
              <a:gdLst/>
              <a:ahLst/>
              <a:cxnLst>
                <a:cxn ang="0">
                  <a:pos x="wd2" y="hd2"/>
                </a:cxn>
                <a:cxn ang="5400000">
                  <a:pos x="wd2" y="hd2"/>
                </a:cxn>
                <a:cxn ang="10800000">
                  <a:pos x="wd2" y="hd2"/>
                </a:cxn>
                <a:cxn ang="16200000">
                  <a:pos x="wd2" y="hd2"/>
                </a:cxn>
              </a:cxnLst>
              <a:rect l="0" t="0" r="r" b="b"/>
              <a:pathLst>
                <a:path w="21443" h="20601" extrusionOk="0">
                  <a:moveTo>
                    <a:pt x="21209" y="13590"/>
                  </a:moveTo>
                  <a:cubicBezTo>
                    <a:pt x="20817" y="14511"/>
                    <a:pt x="19800" y="14935"/>
                    <a:pt x="18783" y="14581"/>
                  </a:cubicBezTo>
                  <a:cubicBezTo>
                    <a:pt x="18235" y="14440"/>
                    <a:pt x="17922" y="14015"/>
                    <a:pt x="17687" y="13590"/>
                  </a:cubicBezTo>
                  <a:cubicBezTo>
                    <a:pt x="17609" y="13307"/>
                    <a:pt x="17296" y="13094"/>
                    <a:pt x="16983" y="12952"/>
                  </a:cubicBezTo>
                  <a:cubicBezTo>
                    <a:pt x="16670" y="12882"/>
                    <a:pt x="16357" y="13023"/>
                    <a:pt x="16200" y="13307"/>
                  </a:cubicBezTo>
                  <a:cubicBezTo>
                    <a:pt x="13148" y="20601"/>
                    <a:pt x="13148" y="20601"/>
                    <a:pt x="13148" y="20601"/>
                  </a:cubicBezTo>
                  <a:cubicBezTo>
                    <a:pt x="7826" y="14794"/>
                    <a:pt x="7826" y="14794"/>
                    <a:pt x="7826" y="14794"/>
                  </a:cubicBezTo>
                  <a:cubicBezTo>
                    <a:pt x="7904" y="14794"/>
                    <a:pt x="7904" y="14794"/>
                    <a:pt x="7904" y="14794"/>
                  </a:cubicBezTo>
                  <a:cubicBezTo>
                    <a:pt x="8687" y="14865"/>
                    <a:pt x="9470" y="14723"/>
                    <a:pt x="10096" y="14227"/>
                  </a:cubicBezTo>
                  <a:cubicBezTo>
                    <a:pt x="11270" y="13377"/>
                    <a:pt x="11426" y="11819"/>
                    <a:pt x="10487" y="10828"/>
                  </a:cubicBezTo>
                  <a:cubicBezTo>
                    <a:pt x="9548" y="9766"/>
                    <a:pt x="7826" y="9624"/>
                    <a:pt x="6652" y="10474"/>
                  </a:cubicBezTo>
                  <a:cubicBezTo>
                    <a:pt x="6026" y="10899"/>
                    <a:pt x="5713" y="11536"/>
                    <a:pt x="5713" y="12244"/>
                  </a:cubicBezTo>
                  <a:cubicBezTo>
                    <a:pt x="5635" y="12315"/>
                    <a:pt x="5635" y="12315"/>
                    <a:pt x="5635" y="12315"/>
                  </a:cubicBezTo>
                  <a:cubicBezTo>
                    <a:pt x="0" y="6083"/>
                    <a:pt x="0" y="6083"/>
                    <a:pt x="0" y="6083"/>
                  </a:cubicBezTo>
                  <a:cubicBezTo>
                    <a:pt x="1252" y="4525"/>
                    <a:pt x="2739" y="3321"/>
                    <a:pt x="3835" y="2542"/>
                  </a:cubicBezTo>
                  <a:cubicBezTo>
                    <a:pt x="6574" y="701"/>
                    <a:pt x="14557" y="-999"/>
                    <a:pt x="21443" y="701"/>
                  </a:cubicBezTo>
                  <a:cubicBezTo>
                    <a:pt x="17217" y="10828"/>
                    <a:pt x="17217" y="10828"/>
                    <a:pt x="17217" y="10828"/>
                  </a:cubicBezTo>
                  <a:cubicBezTo>
                    <a:pt x="17217" y="10828"/>
                    <a:pt x="17217" y="10828"/>
                    <a:pt x="17217" y="10828"/>
                  </a:cubicBezTo>
                  <a:cubicBezTo>
                    <a:pt x="17139" y="11111"/>
                    <a:pt x="17296" y="11465"/>
                    <a:pt x="17609" y="11536"/>
                  </a:cubicBezTo>
                  <a:cubicBezTo>
                    <a:pt x="17922" y="11678"/>
                    <a:pt x="18313" y="11678"/>
                    <a:pt x="18548" y="11536"/>
                  </a:cubicBezTo>
                  <a:cubicBezTo>
                    <a:pt x="19017" y="11253"/>
                    <a:pt x="19565" y="11253"/>
                    <a:pt x="20113" y="11394"/>
                  </a:cubicBezTo>
                  <a:cubicBezTo>
                    <a:pt x="21052" y="11749"/>
                    <a:pt x="21600" y="12740"/>
                    <a:pt x="21209" y="13590"/>
                  </a:cubicBezTo>
                  <a:close/>
                </a:path>
              </a:pathLst>
            </a:custGeom>
            <a:solidFill>
              <a:srgbClr val="276B91">
                <a:alpha val="76000"/>
              </a:srgbClr>
            </a:solidFill>
            <a:ln w="12700" cap="flat">
              <a:noFill/>
              <a:miter lim="400000"/>
            </a:ln>
            <a:effectLst/>
          </p:spPr>
          <p:txBody>
            <a:bodyPr wrap="square" lIns="91440" tIns="45720" rIns="91440" bIns="45720" anchor="ctr">
              <a:normAutofit/>
            </a:bodyPr>
            <a:lstStyle/>
            <a:p>
              <a:pPr algn="ctr"/>
              <a:endParaRPr>
                <a:cs typeface="+mn-ea"/>
                <a:sym typeface="+mn-lt"/>
              </a:endParaRPr>
            </a:p>
          </p:txBody>
        </p:sp>
        <p:sp>
          <p:nvSpPr>
            <p:cNvPr id="57" name="iṡlîďe"/>
            <p:cNvSpPr/>
            <p:nvPr/>
          </p:nvSpPr>
          <p:spPr>
            <a:xfrm>
              <a:off x="7531629" y="1970802"/>
              <a:ext cx="781603" cy="1023235"/>
            </a:xfrm>
            <a:custGeom>
              <a:avLst/>
              <a:gdLst/>
              <a:ahLst/>
              <a:cxnLst>
                <a:cxn ang="0">
                  <a:pos x="wd2" y="hd2"/>
                </a:cxn>
                <a:cxn ang="5400000">
                  <a:pos x="wd2" y="hd2"/>
                </a:cxn>
                <a:cxn ang="10800000">
                  <a:pos x="wd2" y="hd2"/>
                </a:cxn>
                <a:cxn ang="16200000">
                  <a:pos x="wd2" y="hd2"/>
                </a:cxn>
              </a:cxnLst>
              <a:rect l="0" t="0" r="r" b="b"/>
              <a:pathLst>
                <a:path w="21441" h="21485" extrusionOk="0">
                  <a:moveTo>
                    <a:pt x="21426" y="13667"/>
                  </a:moveTo>
                  <a:cubicBezTo>
                    <a:pt x="21339" y="14533"/>
                    <a:pt x="21252" y="15400"/>
                    <a:pt x="20990" y="16133"/>
                  </a:cubicBezTo>
                  <a:cubicBezTo>
                    <a:pt x="12716" y="17200"/>
                    <a:pt x="12716" y="17200"/>
                    <a:pt x="12716" y="17200"/>
                  </a:cubicBezTo>
                  <a:cubicBezTo>
                    <a:pt x="12281" y="17267"/>
                    <a:pt x="12106" y="17533"/>
                    <a:pt x="12106" y="17800"/>
                  </a:cubicBezTo>
                  <a:cubicBezTo>
                    <a:pt x="12194" y="18133"/>
                    <a:pt x="12368" y="18333"/>
                    <a:pt x="12716" y="18533"/>
                  </a:cubicBezTo>
                  <a:cubicBezTo>
                    <a:pt x="13239" y="18733"/>
                    <a:pt x="13587" y="19133"/>
                    <a:pt x="13674" y="19600"/>
                  </a:cubicBezTo>
                  <a:cubicBezTo>
                    <a:pt x="13848" y="20467"/>
                    <a:pt x="13065" y="21267"/>
                    <a:pt x="11932" y="21467"/>
                  </a:cubicBezTo>
                  <a:cubicBezTo>
                    <a:pt x="10800" y="21600"/>
                    <a:pt x="9755" y="21000"/>
                    <a:pt x="9581" y="20133"/>
                  </a:cubicBezTo>
                  <a:cubicBezTo>
                    <a:pt x="9494" y="19667"/>
                    <a:pt x="9668" y="19200"/>
                    <a:pt x="10016" y="18867"/>
                  </a:cubicBezTo>
                  <a:cubicBezTo>
                    <a:pt x="10277" y="18600"/>
                    <a:pt x="10365" y="18333"/>
                    <a:pt x="10277" y="18067"/>
                  </a:cubicBezTo>
                  <a:cubicBezTo>
                    <a:pt x="10277" y="17733"/>
                    <a:pt x="9929" y="17600"/>
                    <a:pt x="9494" y="17600"/>
                  </a:cubicBezTo>
                  <a:cubicBezTo>
                    <a:pt x="9494" y="17600"/>
                    <a:pt x="9494" y="17600"/>
                    <a:pt x="9494" y="17600"/>
                  </a:cubicBezTo>
                  <a:cubicBezTo>
                    <a:pt x="0" y="18800"/>
                    <a:pt x="0" y="18800"/>
                    <a:pt x="0" y="18800"/>
                  </a:cubicBezTo>
                  <a:cubicBezTo>
                    <a:pt x="3310" y="12133"/>
                    <a:pt x="3310" y="12133"/>
                    <a:pt x="3310" y="12133"/>
                  </a:cubicBezTo>
                  <a:cubicBezTo>
                    <a:pt x="3310" y="12133"/>
                    <a:pt x="3310" y="12200"/>
                    <a:pt x="3310" y="12200"/>
                  </a:cubicBezTo>
                  <a:cubicBezTo>
                    <a:pt x="3658" y="12800"/>
                    <a:pt x="4268" y="13267"/>
                    <a:pt x="5052" y="13533"/>
                  </a:cubicBezTo>
                  <a:cubicBezTo>
                    <a:pt x="6619" y="14000"/>
                    <a:pt x="8361" y="13400"/>
                    <a:pt x="8971" y="12200"/>
                  </a:cubicBezTo>
                  <a:cubicBezTo>
                    <a:pt x="9581" y="11000"/>
                    <a:pt x="8797" y="9667"/>
                    <a:pt x="7229" y="9200"/>
                  </a:cubicBezTo>
                  <a:cubicBezTo>
                    <a:pt x="6445" y="9000"/>
                    <a:pt x="5487" y="9067"/>
                    <a:pt x="4703" y="9333"/>
                  </a:cubicBezTo>
                  <a:cubicBezTo>
                    <a:pt x="4703" y="9333"/>
                    <a:pt x="4703" y="9333"/>
                    <a:pt x="4703" y="9400"/>
                  </a:cubicBezTo>
                  <a:cubicBezTo>
                    <a:pt x="9319" y="0"/>
                    <a:pt x="9319" y="0"/>
                    <a:pt x="9319" y="0"/>
                  </a:cubicBezTo>
                  <a:cubicBezTo>
                    <a:pt x="10277" y="267"/>
                    <a:pt x="11235" y="533"/>
                    <a:pt x="12106" y="933"/>
                  </a:cubicBezTo>
                  <a:cubicBezTo>
                    <a:pt x="20381" y="4200"/>
                    <a:pt x="21600" y="8733"/>
                    <a:pt x="21426" y="13667"/>
                  </a:cubicBezTo>
                  <a:close/>
                </a:path>
              </a:pathLst>
            </a:custGeom>
            <a:solidFill>
              <a:srgbClr val="276B91">
                <a:alpha val="70000"/>
              </a:srgbClr>
            </a:solidFill>
            <a:ln w="12700" cap="flat">
              <a:noFill/>
              <a:miter lim="400000"/>
            </a:ln>
            <a:effectLst/>
          </p:spPr>
          <p:txBody>
            <a:bodyPr wrap="square" lIns="91440" tIns="45720" rIns="91440" bIns="45720" anchor="ctr">
              <a:normAutofit/>
            </a:bodyPr>
            <a:lstStyle/>
            <a:p>
              <a:pPr algn="ctr"/>
              <a:endParaRPr>
                <a:cs typeface="+mn-ea"/>
                <a:sym typeface="+mn-lt"/>
              </a:endParaRPr>
            </a:p>
          </p:txBody>
        </p:sp>
        <p:sp>
          <p:nvSpPr>
            <p:cNvPr id="58" name="íṥļíḋé"/>
            <p:cNvSpPr/>
            <p:nvPr/>
          </p:nvSpPr>
          <p:spPr>
            <a:xfrm>
              <a:off x="6715655" y="2231152"/>
              <a:ext cx="758826" cy="768351"/>
            </a:xfrm>
            <a:custGeom>
              <a:avLst/>
              <a:gdLst/>
              <a:ahLst/>
              <a:cxnLst>
                <a:cxn ang="0">
                  <a:pos x="wd2" y="hd2"/>
                </a:cxn>
                <a:cxn ang="5400000">
                  <a:pos x="wd2" y="hd2"/>
                </a:cxn>
                <a:cxn ang="10800000">
                  <a:pos x="wd2" y="hd2"/>
                </a:cxn>
                <a:cxn ang="16200000">
                  <a:pos x="wd2" y="hd2"/>
                </a:cxn>
              </a:cxnLst>
              <a:rect l="0" t="0" r="r" b="b"/>
              <a:pathLst>
                <a:path w="21600" h="21600" extrusionOk="0">
                  <a:moveTo>
                    <a:pt x="12110" y="19636"/>
                  </a:moveTo>
                  <a:cubicBezTo>
                    <a:pt x="12653" y="18922"/>
                    <a:pt x="12924" y="18030"/>
                    <a:pt x="12743" y="17137"/>
                  </a:cubicBezTo>
                  <a:cubicBezTo>
                    <a:pt x="12472" y="15441"/>
                    <a:pt x="10845" y="14281"/>
                    <a:pt x="9218" y="14638"/>
                  </a:cubicBezTo>
                  <a:cubicBezTo>
                    <a:pt x="7501" y="14906"/>
                    <a:pt x="6326" y="16423"/>
                    <a:pt x="6597" y="18119"/>
                  </a:cubicBezTo>
                  <a:cubicBezTo>
                    <a:pt x="6778" y="19012"/>
                    <a:pt x="7321" y="19815"/>
                    <a:pt x="8044" y="20261"/>
                  </a:cubicBezTo>
                  <a:cubicBezTo>
                    <a:pt x="8044" y="20261"/>
                    <a:pt x="8134" y="20261"/>
                    <a:pt x="8134" y="20261"/>
                  </a:cubicBezTo>
                  <a:cubicBezTo>
                    <a:pt x="0" y="21600"/>
                    <a:pt x="0" y="21600"/>
                    <a:pt x="0" y="21600"/>
                  </a:cubicBezTo>
                  <a:cubicBezTo>
                    <a:pt x="181" y="21154"/>
                    <a:pt x="542" y="20618"/>
                    <a:pt x="904" y="20083"/>
                  </a:cubicBezTo>
                  <a:cubicBezTo>
                    <a:pt x="1175" y="19547"/>
                    <a:pt x="3254" y="16512"/>
                    <a:pt x="4248" y="14995"/>
                  </a:cubicBezTo>
                  <a:cubicBezTo>
                    <a:pt x="4609" y="14460"/>
                    <a:pt x="4700" y="13835"/>
                    <a:pt x="4519" y="13299"/>
                  </a:cubicBezTo>
                  <a:cubicBezTo>
                    <a:pt x="2802" y="7944"/>
                    <a:pt x="4338" y="3392"/>
                    <a:pt x="6597" y="0"/>
                  </a:cubicBezTo>
                  <a:cubicBezTo>
                    <a:pt x="13105" y="7944"/>
                    <a:pt x="13105" y="7944"/>
                    <a:pt x="13105" y="7944"/>
                  </a:cubicBezTo>
                  <a:cubicBezTo>
                    <a:pt x="13376" y="8212"/>
                    <a:pt x="13828" y="8301"/>
                    <a:pt x="14189" y="8033"/>
                  </a:cubicBezTo>
                  <a:cubicBezTo>
                    <a:pt x="14460" y="7765"/>
                    <a:pt x="14641" y="7408"/>
                    <a:pt x="14641" y="7051"/>
                  </a:cubicBezTo>
                  <a:cubicBezTo>
                    <a:pt x="14641" y="6426"/>
                    <a:pt x="14912" y="5891"/>
                    <a:pt x="15454" y="5445"/>
                  </a:cubicBezTo>
                  <a:cubicBezTo>
                    <a:pt x="16358" y="4731"/>
                    <a:pt x="17714" y="4820"/>
                    <a:pt x="18527" y="5712"/>
                  </a:cubicBezTo>
                  <a:cubicBezTo>
                    <a:pt x="19250" y="6694"/>
                    <a:pt x="19069" y="8033"/>
                    <a:pt x="18166" y="8747"/>
                  </a:cubicBezTo>
                  <a:cubicBezTo>
                    <a:pt x="17714" y="9193"/>
                    <a:pt x="17081" y="9283"/>
                    <a:pt x="16449" y="9193"/>
                  </a:cubicBezTo>
                  <a:cubicBezTo>
                    <a:pt x="16087" y="9104"/>
                    <a:pt x="15635" y="9283"/>
                    <a:pt x="15364" y="9461"/>
                  </a:cubicBezTo>
                  <a:cubicBezTo>
                    <a:pt x="15093" y="9729"/>
                    <a:pt x="15003" y="10175"/>
                    <a:pt x="15274" y="10443"/>
                  </a:cubicBezTo>
                  <a:cubicBezTo>
                    <a:pt x="21600" y="18119"/>
                    <a:pt x="21600" y="18119"/>
                    <a:pt x="21600" y="18119"/>
                  </a:cubicBezTo>
                  <a:cubicBezTo>
                    <a:pt x="12020" y="19636"/>
                    <a:pt x="12020" y="19636"/>
                    <a:pt x="12020" y="19636"/>
                  </a:cubicBezTo>
                  <a:cubicBezTo>
                    <a:pt x="12110" y="19636"/>
                    <a:pt x="12110" y="19636"/>
                    <a:pt x="12110" y="19636"/>
                  </a:cubicBezTo>
                  <a:close/>
                </a:path>
              </a:pathLst>
            </a:custGeom>
            <a:solidFill>
              <a:srgbClr val="276B91">
                <a:alpha val="82000"/>
              </a:srgbClr>
            </a:solidFill>
            <a:ln w="12700" cap="flat">
              <a:noFill/>
              <a:miter lim="400000"/>
            </a:ln>
            <a:effectLst/>
          </p:spPr>
          <p:txBody>
            <a:bodyPr wrap="square" lIns="91440" tIns="45720" rIns="91440" bIns="45720" anchor="ctr">
              <a:normAutofit/>
            </a:bodyPr>
            <a:lstStyle/>
            <a:p>
              <a:pPr algn="ctr"/>
              <a:endParaRPr>
                <a:cs typeface="+mn-ea"/>
                <a:sym typeface="+mn-lt"/>
              </a:endParaRPr>
            </a:p>
          </p:txBody>
        </p:sp>
        <p:sp>
          <p:nvSpPr>
            <p:cNvPr id="59" name="iṧ1iḋé"/>
            <p:cNvSpPr/>
            <p:nvPr/>
          </p:nvSpPr>
          <p:spPr>
            <a:xfrm>
              <a:off x="6692238" y="2782720"/>
              <a:ext cx="788593" cy="852667"/>
            </a:xfrm>
            <a:custGeom>
              <a:avLst/>
              <a:gdLst/>
              <a:ahLst/>
              <a:cxnLst>
                <a:cxn ang="0">
                  <a:pos x="wd2" y="hd2"/>
                </a:cxn>
                <a:cxn ang="5400000">
                  <a:pos x="wd2" y="hd2"/>
                </a:cxn>
                <a:cxn ang="10800000">
                  <a:pos x="wd2" y="hd2"/>
                </a:cxn>
                <a:cxn ang="16200000">
                  <a:pos x="wd2" y="hd2"/>
                </a:cxn>
              </a:cxnLst>
              <a:rect l="0" t="0" r="r" b="b"/>
              <a:pathLst>
                <a:path w="21374" h="21094" extrusionOk="0">
                  <a:moveTo>
                    <a:pt x="21374" y="3085"/>
                  </a:moveTo>
                  <a:cubicBezTo>
                    <a:pt x="18104" y="10940"/>
                    <a:pt x="18104" y="10940"/>
                    <a:pt x="18104" y="10940"/>
                  </a:cubicBezTo>
                  <a:cubicBezTo>
                    <a:pt x="18104" y="10940"/>
                    <a:pt x="18104" y="10940"/>
                    <a:pt x="18018" y="10940"/>
                  </a:cubicBezTo>
                  <a:cubicBezTo>
                    <a:pt x="17760" y="10154"/>
                    <a:pt x="17157" y="9605"/>
                    <a:pt x="16297" y="9290"/>
                  </a:cubicBezTo>
                  <a:cubicBezTo>
                    <a:pt x="14834" y="8819"/>
                    <a:pt x="13113" y="9526"/>
                    <a:pt x="12510" y="10940"/>
                  </a:cubicBezTo>
                  <a:cubicBezTo>
                    <a:pt x="11908" y="12275"/>
                    <a:pt x="12682" y="13846"/>
                    <a:pt x="14231" y="14396"/>
                  </a:cubicBezTo>
                  <a:cubicBezTo>
                    <a:pt x="15006" y="14710"/>
                    <a:pt x="15952" y="14632"/>
                    <a:pt x="16641" y="14239"/>
                  </a:cubicBezTo>
                  <a:cubicBezTo>
                    <a:pt x="16727" y="14239"/>
                    <a:pt x="16727" y="14239"/>
                    <a:pt x="16727" y="14239"/>
                  </a:cubicBezTo>
                  <a:cubicBezTo>
                    <a:pt x="14231" y="20365"/>
                    <a:pt x="14231" y="20365"/>
                    <a:pt x="14231" y="20365"/>
                  </a:cubicBezTo>
                  <a:cubicBezTo>
                    <a:pt x="9412" y="21465"/>
                    <a:pt x="6745" y="20994"/>
                    <a:pt x="6745" y="20994"/>
                  </a:cubicBezTo>
                  <a:cubicBezTo>
                    <a:pt x="5023" y="20837"/>
                    <a:pt x="3991" y="19030"/>
                    <a:pt x="4163" y="17852"/>
                  </a:cubicBezTo>
                  <a:cubicBezTo>
                    <a:pt x="4421" y="16595"/>
                    <a:pt x="4507" y="16045"/>
                    <a:pt x="3733" y="15496"/>
                  </a:cubicBezTo>
                  <a:cubicBezTo>
                    <a:pt x="3044" y="15024"/>
                    <a:pt x="3044" y="14396"/>
                    <a:pt x="3388" y="14160"/>
                  </a:cubicBezTo>
                  <a:cubicBezTo>
                    <a:pt x="3733" y="13925"/>
                    <a:pt x="4937" y="13453"/>
                    <a:pt x="4937" y="13453"/>
                  </a:cubicBezTo>
                  <a:cubicBezTo>
                    <a:pt x="4937" y="13453"/>
                    <a:pt x="4077" y="12904"/>
                    <a:pt x="3560" y="12746"/>
                  </a:cubicBezTo>
                  <a:cubicBezTo>
                    <a:pt x="3044" y="12511"/>
                    <a:pt x="2786" y="11725"/>
                    <a:pt x="3044" y="11254"/>
                  </a:cubicBezTo>
                  <a:cubicBezTo>
                    <a:pt x="3302" y="10783"/>
                    <a:pt x="3388" y="9605"/>
                    <a:pt x="3388" y="9605"/>
                  </a:cubicBezTo>
                  <a:cubicBezTo>
                    <a:pt x="3388" y="9605"/>
                    <a:pt x="2184" y="9055"/>
                    <a:pt x="893" y="8426"/>
                  </a:cubicBezTo>
                  <a:cubicBezTo>
                    <a:pt x="32" y="8034"/>
                    <a:pt x="-226" y="7405"/>
                    <a:pt x="204" y="6306"/>
                  </a:cubicBezTo>
                  <a:cubicBezTo>
                    <a:pt x="8810" y="4970"/>
                    <a:pt x="8810" y="4970"/>
                    <a:pt x="8810" y="4970"/>
                  </a:cubicBezTo>
                  <a:cubicBezTo>
                    <a:pt x="9154" y="4970"/>
                    <a:pt x="9412" y="4656"/>
                    <a:pt x="9412" y="4264"/>
                  </a:cubicBezTo>
                  <a:cubicBezTo>
                    <a:pt x="9326" y="3949"/>
                    <a:pt x="9068" y="3635"/>
                    <a:pt x="8810" y="3478"/>
                  </a:cubicBezTo>
                  <a:cubicBezTo>
                    <a:pt x="8294" y="3164"/>
                    <a:pt x="7949" y="2771"/>
                    <a:pt x="7863" y="2143"/>
                  </a:cubicBezTo>
                  <a:cubicBezTo>
                    <a:pt x="7605" y="1122"/>
                    <a:pt x="8380" y="179"/>
                    <a:pt x="9498" y="22"/>
                  </a:cubicBezTo>
                  <a:cubicBezTo>
                    <a:pt x="10617" y="-135"/>
                    <a:pt x="11736" y="572"/>
                    <a:pt x="11908" y="1593"/>
                  </a:cubicBezTo>
                  <a:cubicBezTo>
                    <a:pt x="11994" y="2143"/>
                    <a:pt x="11822" y="2693"/>
                    <a:pt x="11478" y="3085"/>
                  </a:cubicBezTo>
                  <a:cubicBezTo>
                    <a:pt x="11219" y="3321"/>
                    <a:pt x="11133" y="3714"/>
                    <a:pt x="11133" y="4028"/>
                  </a:cubicBezTo>
                  <a:cubicBezTo>
                    <a:pt x="11219" y="4342"/>
                    <a:pt x="11564" y="4578"/>
                    <a:pt x="11994" y="4499"/>
                  </a:cubicBezTo>
                  <a:lnTo>
                    <a:pt x="21374" y="3085"/>
                  </a:lnTo>
                  <a:close/>
                </a:path>
              </a:pathLst>
            </a:custGeom>
            <a:solidFill>
              <a:srgbClr val="276B91"/>
            </a:solidFill>
            <a:ln w="12700" cap="flat">
              <a:noFill/>
              <a:miter lim="400000"/>
            </a:ln>
            <a:effectLst/>
          </p:spPr>
          <p:txBody>
            <a:bodyPr wrap="square" lIns="91440" tIns="45720" rIns="91440" bIns="45720" anchor="ctr">
              <a:normAutofit/>
            </a:bodyPr>
            <a:lstStyle/>
            <a:p>
              <a:pPr algn="ctr"/>
              <a:endParaRPr>
                <a:cs typeface="+mn-ea"/>
                <a:sym typeface="+mn-lt"/>
              </a:endParaRPr>
            </a:p>
          </p:txBody>
        </p:sp>
        <p:sp>
          <p:nvSpPr>
            <p:cNvPr id="60" name="íṩļíḍê"/>
            <p:cNvSpPr/>
            <p:nvPr/>
          </p:nvSpPr>
          <p:spPr>
            <a:xfrm>
              <a:off x="7179984" y="2920129"/>
              <a:ext cx="888222" cy="1000127"/>
            </a:xfrm>
            <a:custGeom>
              <a:avLst/>
              <a:gdLst/>
              <a:ahLst/>
              <a:cxnLst>
                <a:cxn ang="0">
                  <a:pos x="wd2" y="hd2"/>
                </a:cxn>
                <a:cxn ang="5400000">
                  <a:pos x="wd2" y="hd2"/>
                </a:cxn>
                <a:cxn ang="10800000">
                  <a:pos x="wd2" y="hd2"/>
                </a:cxn>
                <a:cxn ang="16200000">
                  <a:pos x="wd2" y="hd2"/>
                </a:cxn>
              </a:cxnLst>
              <a:rect l="0" t="0" r="r" b="b"/>
              <a:pathLst>
                <a:path w="21352" h="21600" extrusionOk="0">
                  <a:moveTo>
                    <a:pt x="21352" y="14743"/>
                  </a:moveTo>
                  <a:cubicBezTo>
                    <a:pt x="21352" y="17006"/>
                    <a:pt x="21352" y="19680"/>
                    <a:pt x="21352" y="19680"/>
                  </a:cubicBezTo>
                  <a:cubicBezTo>
                    <a:pt x="21352" y="19680"/>
                    <a:pt x="18375" y="21600"/>
                    <a:pt x="11201" y="21600"/>
                  </a:cubicBezTo>
                  <a:cubicBezTo>
                    <a:pt x="4026" y="21600"/>
                    <a:pt x="1050" y="19680"/>
                    <a:pt x="1050" y="19680"/>
                  </a:cubicBezTo>
                  <a:cubicBezTo>
                    <a:pt x="1050" y="16526"/>
                    <a:pt x="1050" y="16526"/>
                    <a:pt x="1050" y="16526"/>
                  </a:cubicBezTo>
                  <a:cubicBezTo>
                    <a:pt x="3950" y="9463"/>
                    <a:pt x="3950" y="9463"/>
                    <a:pt x="3950" y="9463"/>
                  </a:cubicBezTo>
                  <a:cubicBezTo>
                    <a:pt x="4103" y="9189"/>
                    <a:pt x="3950" y="8914"/>
                    <a:pt x="3645" y="8777"/>
                  </a:cubicBezTo>
                  <a:cubicBezTo>
                    <a:pt x="3339" y="8709"/>
                    <a:pt x="2958" y="8709"/>
                    <a:pt x="2652" y="8846"/>
                  </a:cubicBezTo>
                  <a:cubicBezTo>
                    <a:pt x="2271" y="9051"/>
                    <a:pt x="1660" y="9120"/>
                    <a:pt x="1202" y="8914"/>
                  </a:cubicBezTo>
                  <a:cubicBezTo>
                    <a:pt x="210" y="8640"/>
                    <a:pt x="-248" y="7680"/>
                    <a:pt x="134" y="6789"/>
                  </a:cubicBezTo>
                  <a:cubicBezTo>
                    <a:pt x="439" y="5966"/>
                    <a:pt x="1507" y="5554"/>
                    <a:pt x="2500" y="5829"/>
                  </a:cubicBezTo>
                  <a:cubicBezTo>
                    <a:pt x="2958" y="6034"/>
                    <a:pt x="3339" y="6377"/>
                    <a:pt x="3568" y="6789"/>
                  </a:cubicBezTo>
                  <a:cubicBezTo>
                    <a:pt x="3645" y="7063"/>
                    <a:pt x="3874" y="7337"/>
                    <a:pt x="4179" y="7406"/>
                  </a:cubicBezTo>
                  <a:cubicBezTo>
                    <a:pt x="4484" y="7543"/>
                    <a:pt x="4866" y="7406"/>
                    <a:pt x="5018" y="7131"/>
                  </a:cubicBezTo>
                  <a:cubicBezTo>
                    <a:pt x="7995" y="0"/>
                    <a:pt x="7995" y="0"/>
                    <a:pt x="7995" y="0"/>
                  </a:cubicBezTo>
                  <a:cubicBezTo>
                    <a:pt x="13109" y="5691"/>
                    <a:pt x="13109" y="5691"/>
                    <a:pt x="13109" y="5691"/>
                  </a:cubicBezTo>
                  <a:cubicBezTo>
                    <a:pt x="13109" y="5691"/>
                    <a:pt x="13109" y="5691"/>
                    <a:pt x="13033" y="5691"/>
                  </a:cubicBezTo>
                  <a:cubicBezTo>
                    <a:pt x="12346" y="5554"/>
                    <a:pt x="11582" y="5760"/>
                    <a:pt x="10972" y="6171"/>
                  </a:cubicBezTo>
                  <a:cubicBezTo>
                    <a:pt x="9827" y="6994"/>
                    <a:pt x="9674" y="8503"/>
                    <a:pt x="10590" y="9531"/>
                  </a:cubicBezTo>
                  <a:cubicBezTo>
                    <a:pt x="11506" y="10560"/>
                    <a:pt x="13185" y="10697"/>
                    <a:pt x="14330" y="9874"/>
                  </a:cubicBezTo>
                  <a:cubicBezTo>
                    <a:pt x="14864" y="9394"/>
                    <a:pt x="15246" y="8777"/>
                    <a:pt x="15246" y="8091"/>
                  </a:cubicBezTo>
                  <a:cubicBezTo>
                    <a:pt x="15246" y="8091"/>
                    <a:pt x="15246" y="8023"/>
                    <a:pt x="15246" y="8023"/>
                  </a:cubicBezTo>
                  <a:lnTo>
                    <a:pt x="21352" y="14743"/>
                  </a:lnTo>
                  <a:close/>
                </a:path>
              </a:pathLst>
            </a:custGeom>
            <a:solidFill>
              <a:srgbClr val="1D506D"/>
            </a:solidFill>
            <a:ln w="12700" cap="flat">
              <a:noFill/>
              <a:miter lim="400000"/>
            </a:ln>
            <a:effectLst/>
          </p:spPr>
          <p:txBody>
            <a:bodyPr wrap="square" lIns="91440" tIns="45720" rIns="91440" bIns="45720" anchor="ctr">
              <a:normAutofit/>
            </a:bodyPr>
            <a:lstStyle/>
            <a:p>
              <a:pPr algn="ctr"/>
              <a:endParaRPr>
                <a:cs typeface="+mn-ea"/>
                <a:sym typeface="+mn-lt"/>
              </a:endParaRPr>
            </a:p>
          </p:txBody>
        </p:sp>
        <p:sp>
          <p:nvSpPr>
            <p:cNvPr id="61" name="iṡliďè"/>
            <p:cNvSpPr/>
            <p:nvPr/>
          </p:nvSpPr>
          <p:spPr>
            <a:xfrm>
              <a:off x="7537980" y="2777253"/>
              <a:ext cx="752476" cy="77152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0506" y="4089"/>
                    <a:pt x="18501" y="6844"/>
                    <a:pt x="17316" y="8978"/>
                  </a:cubicBezTo>
                  <a:cubicBezTo>
                    <a:pt x="15767" y="11822"/>
                    <a:pt x="15220" y="17333"/>
                    <a:pt x="15220" y="19822"/>
                  </a:cubicBezTo>
                  <a:cubicBezTo>
                    <a:pt x="15220" y="21600"/>
                    <a:pt x="15220" y="21600"/>
                    <a:pt x="15220" y="21600"/>
                  </a:cubicBezTo>
                  <a:cubicBezTo>
                    <a:pt x="8476" y="13600"/>
                    <a:pt x="8476" y="13600"/>
                    <a:pt x="8476" y="13600"/>
                  </a:cubicBezTo>
                  <a:cubicBezTo>
                    <a:pt x="8294" y="13244"/>
                    <a:pt x="7838" y="13244"/>
                    <a:pt x="7473" y="13511"/>
                  </a:cubicBezTo>
                  <a:cubicBezTo>
                    <a:pt x="7200" y="13689"/>
                    <a:pt x="7018" y="14044"/>
                    <a:pt x="7018" y="14489"/>
                  </a:cubicBezTo>
                  <a:cubicBezTo>
                    <a:pt x="6927" y="15022"/>
                    <a:pt x="6744" y="15644"/>
                    <a:pt x="6197" y="16089"/>
                  </a:cubicBezTo>
                  <a:cubicBezTo>
                    <a:pt x="5286" y="16800"/>
                    <a:pt x="3919" y="16622"/>
                    <a:pt x="3099" y="15733"/>
                  </a:cubicBezTo>
                  <a:cubicBezTo>
                    <a:pt x="2370" y="14844"/>
                    <a:pt x="2461" y="13511"/>
                    <a:pt x="3463" y="12711"/>
                  </a:cubicBezTo>
                  <a:cubicBezTo>
                    <a:pt x="3919" y="12356"/>
                    <a:pt x="4557" y="12178"/>
                    <a:pt x="5195" y="12267"/>
                  </a:cubicBezTo>
                  <a:cubicBezTo>
                    <a:pt x="5559" y="12356"/>
                    <a:pt x="5924" y="12267"/>
                    <a:pt x="6289" y="12000"/>
                  </a:cubicBezTo>
                  <a:cubicBezTo>
                    <a:pt x="6562" y="11733"/>
                    <a:pt x="6653" y="11289"/>
                    <a:pt x="6380" y="11022"/>
                  </a:cubicBezTo>
                  <a:cubicBezTo>
                    <a:pt x="0" y="3378"/>
                    <a:pt x="0" y="3378"/>
                    <a:pt x="0" y="3378"/>
                  </a:cubicBezTo>
                  <a:cubicBezTo>
                    <a:pt x="9570" y="1867"/>
                    <a:pt x="9570" y="1867"/>
                    <a:pt x="9570" y="1867"/>
                  </a:cubicBezTo>
                  <a:cubicBezTo>
                    <a:pt x="9570" y="1867"/>
                    <a:pt x="9570" y="1956"/>
                    <a:pt x="9570" y="1956"/>
                  </a:cubicBezTo>
                  <a:cubicBezTo>
                    <a:pt x="9023" y="2667"/>
                    <a:pt x="8749" y="3556"/>
                    <a:pt x="8841" y="4356"/>
                  </a:cubicBezTo>
                  <a:cubicBezTo>
                    <a:pt x="9205" y="6044"/>
                    <a:pt x="10754" y="7200"/>
                    <a:pt x="12486" y="6933"/>
                  </a:cubicBezTo>
                  <a:cubicBezTo>
                    <a:pt x="14218" y="6667"/>
                    <a:pt x="15403" y="5067"/>
                    <a:pt x="15129" y="3378"/>
                  </a:cubicBezTo>
                  <a:cubicBezTo>
                    <a:pt x="14947" y="2489"/>
                    <a:pt x="14400" y="1778"/>
                    <a:pt x="13671" y="1333"/>
                  </a:cubicBezTo>
                  <a:cubicBezTo>
                    <a:pt x="13580" y="1244"/>
                    <a:pt x="13580" y="1244"/>
                    <a:pt x="13580" y="1244"/>
                  </a:cubicBezTo>
                  <a:lnTo>
                    <a:pt x="21600" y="0"/>
                  </a:lnTo>
                  <a:close/>
                </a:path>
              </a:pathLst>
            </a:custGeom>
            <a:solidFill>
              <a:srgbClr val="276B91">
                <a:alpha val="46000"/>
              </a:srgbClr>
            </a:solidFill>
            <a:ln w="12700" cap="flat">
              <a:noFill/>
              <a:miter lim="400000"/>
            </a:ln>
            <a:effectLst/>
          </p:spPr>
          <p:txBody>
            <a:bodyPr wrap="square" lIns="91440" tIns="45720" rIns="91440" bIns="45720" anchor="ctr">
              <a:normAutofit/>
            </a:bodyPr>
            <a:lstStyle/>
            <a:p>
              <a:pPr algn="ctr"/>
              <a:endParaRPr>
                <a:cs typeface="+mn-ea"/>
                <a:sym typeface="+mn-lt"/>
              </a:endParaRPr>
            </a:p>
          </p:txBody>
        </p:sp>
      </p:grpSp>
      <p:grpSp>
        <p:nvGrpSpPr>
          <p:cNvPr id="15" name="组合 14"/>
          <p:cNvGrpSpPr/>
          <p:nvPr/>
        </p:nvGrpSpPr>
        <p:grpSpPr>
          <a:xfrm>
            <a:off x="7349409" y="4062999"/>
            <a:ext cx="595100" cy="470824"/>
            <a:chOff x="7349409" y="4062999"/>
            <a:chExt cx="595100" cy="470824"/>
          </a:xfrm>
        </p:grpSpPr>
        <p:sp>
          <p:nvSpPr>
            <p:cNvPr id="62" name="ïśľiḓe"/>
            <p:cNvSpPr/>
            <p:nvPr/>
          </p:nvSpPr>
          <p:spPr>
            <a:xfrm>
              <a:off x="7349409" y="4062999"/>
              <a:ext cx="595100" cy="181899"/>
            </a:xfrm>
            <a:custGeom>
              <a:avLst/>
              <a:gdLst/>
              <a:ahLst/>
              <a:cxnLst>
                <a:cxn ang="0">
                  <a:pos x="wd2" y="hd2"/>
                </a:cxn>
                <a:cxn ang="5400000">
                  <a:pos x="wd2" y="hd2"/>
                </a:cxn>
                <a:cxn ang="10800000">
                  <a:pos x="wd2" y="hd2"/>
                </a:cxn>
                <a:cxn ang="16200000">
                  <a:pos x="wd2" y="hd2"/>
                </a:cxn>
              </a:cxnLst>
              <a:rect l="0" t="0" r="r" b="b"/>
              <a:pathLst>
                <a:path w="21421" h="20625" extrusionOk="0">
                  <a:moveTo>
                    <a:pt x="20731" y="15"/>
                  </a:moveTo>
                  <a:cubicBezTo>
                    <a:pt x="20617" y="15"/>
                    <a:pt x="20502" y="15"/>
                    <a:pt x="20388" y="375"/>
                  </a:cubicBezTo>
                  <a:cubicBezTo>
                    <a:pt x="12274" y="15135"/>
                    <a:pt x="12274" y="15135"/>
                    <a:pt x="12274" y="15135"/>
                  </a:cubicBezTo>
                  <a:cubicBezTo>
                    <a:pt x="11245" y="16935"/>
                    <a:pt x="10102" y="16935"/>
                    <a:pt x="9074" y="15135"/>
                  </a:cubicBezTo>
                  <a:cubicBezTo>
                    <a:pt x="960" y="375"/>
                    <a:pt x="960" y="375"/>
                    <a:pt x="960" y="375"/>
                  </a:cubicBezTo>
                  <a:cubicBezTo>
                    <a:pt x="731" y="-345"/>
                    <a:pt x="274" y="15"/>
                    <a:pt x="45" y="1095"/>
                  </a:cubicBezTo>
                  <a:cubicBezTo>
                    <a:pt x="-69" y="2175"/>
                    <a:pt x="45" y="3255"/>
                    <a:pt x="274" y="3975"/>
                  </a:cubicBezTo>
                  <a:cubicBezTo>
                    <a:pt x="8388" y="18735"/>
                    <a:pt x="8388" y="18735"/>
                    <a:pt x="8388" y="18735"/>
                  </a:cubicBezTo>
                  <a:cubicBezTo>
                    <a:pt x="9760" y="21255"/>
                    <a:pt x="11588" y="21255"/>
                    <a:pt x="12960" y="18735"/>
                  </a:cubicBezTo>
                  <a:cubicBezTo>
                    <a:pt x="21074" y="3975"/>
                    <a:pt x="21074" y="3975"/>
                    <a:pt x="21074" y="3975"/>
                  </a:cubicBezTo>
                  <a:cubicBezTo>
                    <a:pt x="21417" y="3255"/>
                    <a:pt x="21531" y="2175"/>
                    <a:pt x="21302" y="1095"/>
                  </a:cubicBezTo>
                  <a:cubicBezTo>
                    <a:pt x="21188" y="375"/>
                    <a:pt x="20960" y="15"/>
                    <a:pt x="20731" y="15"/>
                  </a:cubicBezTo>
                  <a:close/>
                </a:path>
              </a:pathLst>
            </a:custGeom>
            <a:solidFill>
              <a:srgbClr val="276B91">
                <a:alpha val="47000"/>
              </a:srgbClr>
            </a:solidFill>
            <a:ln w="12700" cap="flat">
              <a:noFill/>
              <a:miter lim="400000"/>
            </a:ln>
            <a:effectLst/>
          </p:spPr>
          <p:txBody>
            <a:bodyPr wrap="square" lIns="91440" tIns="45720" rIns="91440" bIns="45720" anchor="ctr">
              <a:normAutofit fontScale="40000" lnSpcReduction="20000"/>
            </a:bodyPr>
            <a:lstStyle/>
            <a:p>
              <a:pPr algn="ctr"/>
              <a:endParaRPr>
                <a:cs typeface="+mn-ea"/>
                <a:sym typeface="+mn-lt"/>
              </a:endParaRPr>
            </a:p>
          </p:txBody>
        </p:sp>
        <p:sp>
          <p:nvSpPr>
            <p:cNvPr id="63" name="ísļîḓe"/>
            <p:cNvSpPr/>
            <p:nvPr/>
          </p:nvSpPr>
          <p:spPr>
            <a:xfrm>
              <a:off x="7349409" y="4205874"/>
              <a:ext cx="595100" cy="181899"/>
            </a:xfrm>
            <a:custGeom>
              <a:avLst/>
              <a:gdLst/>
              <a:ahLst/>
              <a:cxnLst>
                <a:cxn ang="0">
                  <a:pos x="wd2" y="hd2"/>
                </a:cxn>
                <a:cxn ang="5400000">
                  <a:pos x="wd2" y="hd2"/>
                </a:cxn>
                <a:cxn ang="10800000">
                  <a:pos x="wd2" y="hd2"/>
                </a:cxn>
                <a:cxn ang="16200000">
                  <a:pos x="wd2" y="hd2"/>
                </a:cxn>
              </a:cxnLst>
              <a:rect l="0" t="0" r="r" b="b"/>
              <a:pathLst>
                <a:path w="21421" h="20625" extrusionOk="0">
                  <a:moveTo>
                    <a:pt x="20731" y="15"/>
                  </a:moveTo>
                  <a:cubicBezTo>
                    <a:pt x="20617" y="15"/>
                    <a:pt x="20502" y="375"/>
                    <a:pt x="20388" y="375"/>
                  </a:cubicBezTo>
                  <a:cubicBezTo>
                    <a:pt x="12274" y="15135"/>
                    <a:pt x="12274" y="15135"/>
                    <a:pt x="12274" y="15135"/>
                  </a:cubicBezTo>
                  <a:cubicBezTo>
                    <a:pt x="11245" y="16935"/>
                    <a:pt x="10102" y="16935"/>
                    <a:pt x="9074" y="15135"/>
                  </a:cubicBezTo>
                  <a:cubicBezTo>
                    <a:pt x="960" y="375"/>
                    <a:pt x="960" y="375"/>
                    <a:pt x="960" y="375"/>
                  </a:cubicBezTo>
                  <a:cubicBezTo>
                    <a:pt x="731" y="-345"/>
                    <a:pt x="274" y="15"/>
                    <a:pt x="45" y="1095"/>
                  </a:cubicBezTo>
                  <a:cubicBezTo>
                    <a:pt x="-69" y="2175"/>
                    <a:pt x="45" y="3615"/>
                    <a:pt x="274" y="4335"/>
                  </a:cubicBezTo>
                  <a:cubicBezTo>
                    <a:pt x="8388" y="18735"/>
                    <a:pt x="8388" y="18735"/>
                    <a:pt x="8388" y="18735"/>
                  </a:cubicBezTo>
                  <a:cubicBezTo>
                    <a:pt x="9760" y="21255"/>
                    <a:pt x="11588" y="21255"/>
                    <a:pt x="12960" y="18735"/>
                  </a:cubicBezTo>
                  <a:cubicBezTo>
                    <a:pt x="21074" y="4335"/>
                    <a:pt x="21074" y="4335"/>
                    <a:pt x="21074" y="4335"/>
                  </a:cubicBezTo>
                  <a:cubicBezTo>
                    <a:pt x="21417" y="3615"/>
                    <a:pt x="21531" y="2175"/>
                    <a:pt x="21302" y="1095"/>
                  </a:cubicBezTo>
                  <a:cubicBezTo>
                    <a:pt x="21188" y="375"/>
                    <a:pt x="20960" y="15"/>
                    <a:pt x="20731" y="15"/>
                  </a:cubicBezTo>
                  <a:close/>
                </a:path>
              </a:pathLst>
            </a:custGeom>
            <a:solidFill>
              <a:srgbClr val="276B91"/>
            </a:solidFill>
            <a:ln w="12700" cap="flat">
              <a:noFill/>
              <a:miter lim="400000"/>
            </a:ln>
            <a:effectLst/>
          </p:spPr>
          <p:txBody>
            <a:bodyPr wrap="square" lIns="91440" tIns="45720" rIns="91440" bIns="45720" anchor="ctr">
              <a:normAutofit fontScale="40000" lnSpcReduction="20000"/>
            </a:bodyPr>
            <a:lstStyle/>
            <a:p>
              <a:pPr algn="ctr"/>
              <a:endParaRPr>
                <a:cs typeface="+mn-ea"/>
                <a:sym typeface="+mn-lt"/>
              </a:endParaRPr>
            </a:p>
          </p:txBody>
        </p:sp>
        <p:sp>
          <p:nvSpPr>
            <p:cNvPr id="64" name="íS1iḑè"/>
            <p:cNvSpPr/>
            <p:nvPr/>
          </p:nvSpPr>
          <p:spPr>
            <a:xfrm>
              <a:off x="7349409" y="4350863"/>
              <a:ext cx="595100" cy="182960"/>
            </a:xfrm>
            <a:custGeom>
              <a:avLst/>
              <a:gdLst/>
              <a:ahLst/>
              <a:cxnLst>
                <a:cxn ang="0">
                  <a:pos x="wd2" y="hd2"/>
                </a:cxn>
                <a:cxn ang="5400000">
                  <a:pos x="wd2" y="hd2"/>
                </a:cxn>
                <a:cxn ang="10800000">
                  <a:pos x="wd2" y="hd2"/>
                </a:cxn>
                <a:cxn ang="16200000">
                  <a:pos x="wd2" y="hd2"/>
                </a:cxn>
              </a:cxnLst>
              <a:rect l="0" t="0" r="r" b="b"/>
              <a:pathLst>
                <a:path w="21421" h="20745" extrusionOk="0">
                  <a:moveTo>
                    <a:pt x="20731" y="135"/>
                  </a:moveTo>
                  <a:cubicBezTo>
                    <a:pt x="20617" y="135"/>
                    <a:pt x="20502" y="135"/>
                    <a:pt x="20388" y="135"/>
                  </a:cubicBezTo>
                  <a:cubicBezTo>
                    <a:pt x="12274" y="14895"/>
                    <a:pt x="12274" y="14895"/>
                    <a:pt x="12274" y="14895"/>
                  </a:cubicBezTo>
                  <a:cubicBezTo>
                    <a:pt x="11245" y="16695"/>
                    <a:pt x="10102" y="16695"/>
                    <a:pt x="9074" y="14895"/>
                  </a:cubicBezTo>
                  <a:cubicBezTo>
                    <a:pt x="960" y="135"/>
                    <a:pt x="960" y="135"/>
                    <a:pt x="960" y="135"/>
                  </a:cubicBezTo>
                  <a:cubicBezTo>
                    <a:pt x="731" y="-225"/>
                    <a:pt x="274" y="135"/>
                    <a:pt x="45" y="1215"/>
                  </a:cubicBezTo>
                  <a:cubicBezTo>
                    <a:pt x="-69" y="2295"/>
                    <a:pt x="45" y="3375"/>
                    <a:pt x="274" y="4095"/>
                  </a:cubicBezTo>
                  <a:cubicBezTo>
                    <a:pt x="8388" y="18855"/>
                    <a:pt x="8388" y="18855"/>
                    <a:pt x="8388" y="18855"/>
                  </a:cubicBezTo>
                  <a:cubicBezTo>
                    <a:pt x="9760" y="21375"/>
                    <a:pt x="11588" y="21375"/>
                    <a:pt x="12960" y="18855"/>
                  </a:cubicBezTo>
                  <a:cubicBezTo>
                    <a:pt x="21074" y="4095"/>
                    <a:pt x="21074" y="4095"/>
                    <a:pt x="21074" y="4095"/>
                  </a:cubicBezTo>
                  <a:cubicBezTo>
                    <a:pt x="21417" y="3375"/>
                    <a:pt x="21531" y="2295"/>
                    <a:pt x="21302" y="1215"/>
                  </a:cubicBezTo>
                  <a:cubicBezTo>
                    <a:pt x="21188" y="495"/>
                    <a:pt x="20960" y="135"/>
                    <a:pt x="20731" y="135"/>
                  </a:cubicBezTo>
                  <a:close/>
                </a:path>
              </a:pathLst>
            </a:custGeom>
            <a:solidFill>
              <a:srgbClr val="276B91">
                <a:alpha val="47000"/>
              </a:srgbClr>
            </a:solidFill>
            <a:ln w="12700" cap="flat">
              <a:noFill/>
              <a:miter lim="400000"/>
            </a:ln>
            <a:effectLst/>
          </p:spPr>
          <p:txBody>
            <a:bodyPr wrap="square" lIns="91440" tIns="45720" rIns="91440" bIns="45720" anchor="ctr">
              <a:normAutofit fontScale="40000" lnSpcReduction="20000"/>
            </a:bodyPr>
            <a:lstStyle/>
            <a:p>
              <a:pPr algn="ctr"/>
              <a:endParaRPr dirty="0">
                <a:cs typeface="+mn-ea"/>
                <a:sym typeface="+mn-lt"/>
              </a:endParaRPr>
            </a:p>
          </p:txBody>
        </p:sp>
      </p:grpSp>
      <p:sp>
        <p:nvSpPr>
          <p:cNvPr id="65" name="椭圆 64"/>
          <p:cNvSpPr/>
          <p:nvPr/>
        </p:nvSpPr>
        <p:spPr>
          <a:xfrm>
            <a:off x="1567778" y="2545883"/>
            <a:ext cx="737950" cy="7379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1D506D"/>
                </a:solidFill>
                <a:cs typeface="+mn-ea"/>
                <a:sym typeface="+mn-lt"/>
              </a:rPr>
              <a:t>01</a:t>
            </a:r>
            <a:endParaRPr lang="zh-CN" altLang="en-US" dirty="0">
              <a:solidFill>
                <a:srgbClr val="1D506D"/>
              </a:solidFill>
              <a:cs typeface="+mn-ea"/>
              <a:sym typeface="+mn-lt"/>
            </a:endParaRPr>
          </a:p>
        </p:txBody>
      </p:sp>
      <p:sp>
        <p:nvSpPr>
          <p:cNvPr id="66" name="椭圆 65"/>
          <p:cNvSpPr/>
          <p:nvPr/>
        </p:nvSpPr>
        <p:spPr>
          <a:xfrm>
            <a:off x="4369009" y="2545883"/>
            <a:ext cx="737950" cy="7379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50000"/>
                    <a:lumOff val="50000"/>
                  </a:schemeClr>
                </a:solidFill>
                <a:cs typeface="+mn-ea"/>
                <a:sym typeface="+mn-lt"/>
              </a:rPr>
              <a:t>02</a:t>
            </a:r>
            <a:endParaRPr lang="zh-CN" altLang="en-US" dirty="0">
              <a:solidFill>
                <a:schemeClr val="tx1">
                  <a:lumMod val="50000"/>
                  <a:lumOff val="50000"/>
                </a:schemeClr>
              </a:solidFill>
              <a:cs typeface="+mn-ea"/>
              <a:sym typeface="+mn-lt"/>
            </a:endParaRPr>
          </a:p>
        </p:txBody>
      </p:sp>
      <p:sp>
        <p:nvSpPr>
          <p:cNvPr id="67" name="椭圆 66"/>
          <p:cNvSpPr/>
          <p:nvPr/>
        </p:nvSpPr>
        <p:spPr>
          <a:xfrm>
            <a:off x="7111856" y="2545883"/>
            <a:ext cx="737950" cy="7379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1D506D"/>
                </a:solidFill>
                <a:cs typeface="+mn-ea"/>
                <a:sym typeface="+mn-lt"/>
              </a:rPr>
              <a:t>03</a:t>
            </a:r>
            <a:endParaRPr lang="zh-CN" altLang="en-US" dirty="0">
              <a:solidFill>
                <a:srgbClr val="1D506D"/>
              </a:solidFill>
              <a:cs typeface="+mn-ea"/>
              <a:sym typeface="+mn-lt"/>
            </a:endParaRPr>
          </a:p>
        </p:txBody>
      </p:sp>
      <p:sp>
        <p:nvSpPr>
          <p:cNvPr id="68" name="椭圆 67"/>
          <p:cNvSpPr/>
          <p:nvPr/>
        </p:nvSpPr>
        <p:spPr>
          <a:xfrm>
            <a:off x="9913087" y="2545883"/>
            <a:ext cx="737950" cy="7379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50000"/>
                    <a:lumOff val="50000"/>
                  </a:schemeClr>
                </a:solidFill>
                <a:cs typeface="+mn-ea"/>
                <a:sym typeface="+mn-lt"/>
              </a:rPr>
              <a:t>04</a:t>
            </a:r>
            <a:endParaRPr lang="zh-CN" altLang="en-US" dirty="0">
              <a:solidFill>
                <a:schemeClr val="tx1">
                  <a:lumMod val="50000"/>
                  <a:lumOff val="50000"/>
                </a:schemeClr>
              </a:solidFill>
              <a:cs typeface="+mn-ea"/>
              <a:sym typeface="+mn-lt"/>
            </a:endParaRPr>
          </a:p>
        </p:txBody>
      </p:sp>
      <p:grpSp>
        <p:nvGrpSpPr>
          <p:cNvPr id="38" name="组合 37"/>
          <p:cNvGrpSpPr/>
          <p:nvPr/>
        </p:nvGrpSpPr>
        <p:grpSpPr>
          <a:xfrm>
            <a:off x="1108155" y="4859984"/>
            <a:ext cx="2019691" cy="1115150"/>
            <a:chOff x="1108155" y="4859984"/>
            <a:chExt cx="2019691" cy="1115150"/>
          </a:xfrm>
        </p:grpSpPr>
        <p:sp>
          <p:nvSpPr>
            <p:cNvPr id="12" name="íŝļíďè"/>
            <p:cNvSpPr/>
            <p:nvPr/>
          </p:nvSpPr>
          <p:spPr>
            <a:xfrm>
              <a:off x="1248445" y="490652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7481" y="12956"/>
                  </a:moveTo>
                  <a:cubicBezTo>
                    <a:pt x="17070" y="12258"/>
                    <a:pt x="16576" y="11533"/>
                    <a:pt x="16011" y="10795"/>
                  </a:cubicBezTo>
                  <a:cubicBezTo>
                    <a:pt x="16573" y="10063"/>
                    <a:pt x="17072" y="9339"/>
                    <a:pt x="17481" y="8644"/>
                  </a:cubicBezTo>
                  <a:cubicBezTo>
                    <a:pt x="19410" y="9181"/>
                    <a:pt x="20618" y="9948"/>
                    <a:pt x="20618" y="10800"/>
                  </a:cubicBezTo>
                  <a:cubicBezTo>
                    <a:pt x="20618" y="11652"/>
                    <a:pt x="19410" y="12419"/>
                    <a:pt x="17481" y="12956"/>
                  </a:cubicBezTo>
                  <a:moveTo>
                    <a:pt x="17742" y="17743"/>
                  </a:moveTo>
                  <a:cubicBezTo>
                    <a:pt x="17140" y="18345"/>
                    <a:pt x="15740" y="18028"/>
                    <a:pt x="13996" y="17045"/>
                  </a:cubicBezTo>
                  <a:cubicBezTo>
                    <a:pt x="14198" y="16261"/>
                    <a:pt x="14365" y="15406"/>
                    <a:pt x="14487" y="14488"/>
                  </a:cubicBezTo>
                  <a:cubicBezTo>
                    <a:pt x="15405" y="14366"/>
                    <a:pt x="16261" y="14198"/>
                    <a:pt x="17044" y="13996"/>
                  </a:cubicBezTo>
                  <a:cubicBezTo>
                    <a:pt x="18028" y="15740"/>
                    <a:pt x="18345" y="17140"/>
                    <a:pt x="17742" y="17743"/>
                  </a:cubicBezTo>
                  <a:moveTo>
                    <a:pt x="15404" y="11561"/>
                  </a:moveTo>
                  <a:cubicBezTo>
                    <a:pt x="15837" y="12119"/>
                    <a:pt x="16219" y="12662"/>
                    <a:pt x="16554" y="13185"/>
                  </a:cubicBezTo>
                  <a:cubicBezTo>
                    <a:pt x="15950" y="13317"/>
                    <a:pt x="15295" y="13429"/>
                    <a:pt x="14597" y="13517"/>
                  </a:cubicBezTo>
                  <a:cubicBezTo>
                    <a:pt x="14631" y="13155"/>
                    <a:pt x="14655" y="12784"/>
                    <a:pt x="14677" y="12409"/>
                  </a:cubicBezTo>
                  <a:cubicBezTo>
                    <a:pt x="14930" y="12127"/>
                    <a:pt x="15170" y="11844"/>
                    <a:pt x="15404" y="11561"/>
                  </a:cubicBezTo>
                  <a:moveTo>
                    <a:pt x="15402" y="10032"/>
                  </a:moveTo>
                  <a:cubicBezTo>
                    <a:pt x="15170" y="9752"/>
                    <a:pt x="14928" y="9471"/>
                    <a:pt x="14677" y="9191"/>
                  </a:cubicBezTo>
                  <a:cubicBezTo>
                    <a:pt x="14655" y="8817"/>
                    <a:pt x="14631" y="8445"/>
                    <a:pt x="14597" y="8084"/>
                  </a:cubicBezTo>
                  <a:cubicBezTo>
                    <a:pt x="15295" y="8171"/>
                    <a:pt x="15950" y="8283"/>
                    <a:pt x="16554" y="8415"/>
                  </a:cubicBezTo>
                  <a:cubicBezTo>
                    <a:pt x="16221" y="8935"/>
                    <a:pt x="15832" y="9478"/>
                    <a:pt x="15402" y="10032"/>
                  </a:cubicBezTo>
                  <a:moveTo>
                    <a:pt x="17742" y="3857"/>
                  </a:moveTo>
                  <a:cubicBezTo>
                    <a:pt x="18345" y="4460"/>
                    <a:pt x="18028" y="5860"/>
                    <a:pt x="17044" y="7604"/>
                  </a:cubicBezTo>
                  <a:cubicBezTo>
                    <a:pt x="16261" y="7402"/>
                    <a:pt x="15405" y="7234"/>
                    <a:pt x="14487" y="7112"/>
                  </a:cubicBezTo>
                  <a:cubicBezTo>
                    <a:pt x="14365" y="6194"/>
                    <a:pt x="14198" y="5339"/>
                    <a:pt x="13996" y="4555"/>
                  </a:cubicBezTo>
                  <a:cubicBezTo>
                    <a:pt x="15740" y="3572"/>
                    <a:pt x="17140" y="3255"/>
                    <a:pt x="17742" y="3857"/>
                  </a:cubicBezTo>
                  <a:moveTo>
                    <a:pt x="13718" y="12012"/>
                  </a:moveTo>
                  <a:cubicBezTo>
                    <a:pt x="13448" y="12303"/>
                    <a:pt x="13172" y="12593"/>
                    <a:pt x="12882" y="12883"/>
                  </a:cubicBezTo>
                  <a:cubicBezTo>
                    <a:pt x="12593" y="13172"/>
                    <a:pt x="12303" y="13449"/>
                    <a:pt x="12012" y="13719"/>
                  </a:cubicBezTo>
                  <a:cubicBezTo>
                    <a:pt x="11614" y="13733"/>
                    <a:pt x="11212" y="13745"/>
                    <a:pt x="10800" y="13745"/>
                  </a:cubicBezTo>
                  <a:cubicBezTo>
                    <a:pt x="10387" y="13745"/>
                    <a:pt x="9985" y="13733"/>
                    <a:pt x="9587" y="13719"/>
                  </a:cubicBezTo>
                  <a:cubicBezTo>
                    <a:pt x="9297" y="13449"/>
                    <a:pt x="9006" y="13172"/>
                    <a:pt x="8717" y="12883"/>
                  </a:cubicBezTo>
                  <a:cubicBezTo>
                    <a:pt x="8428" y="12593"/>
                    <a:pt x="8152" y="12303"/>
                    <a:pt x="7881" y="12012"/>
                  </a:cubicBezTo>
                  <a:cubicBezTo>
                    <a:pt x="7866" y="11614"/>
                    <a:pt x="7855" y="11212"/>
                    <a:pt x="7855" y="10800"/>
                  </a:cubicBezTo>
                  <a:cubicBezTo>
                    <a:pt x="7855" y="10388"/>
                    <a:pt x="7866" y="9986"/>
                    <a:pt x="7881" y="9587"/>
                  </a:cubicBezTo>
                  <a:cubicBezTo>
                    <a:pt x="8152" y="9297"/>
                    <a:pt x="8428" y="9007"/>
                    <a:pt x="8717" y="8717"/>
                  </a:cubicBezTo>
                  <a:cubicBezTo>
                    <a:pt x="9006" y="8428"/>
                    <a:pt x="9297" y="8151"/>
                    <a:pt x="9587" y="7881"/>
                  </a:cubicBezTo>
                  <a:cubicBezTo>
                    <a:pt x="9985" y="7867"/>
                    <a:pt x="10387" y="7855"/>
                    <a:pt x="10800" y="7855"/>
                  </a:cubicBezTo>
                  <a:cubicBezTo>
                    <a:pt x="11212" y="7855"/>
                    <a:pt x="11614" y="7867"/>
                    <a:pt x="12012" y="7881"/>
                  </a:cubicBezTo>
                  <a:cubicBezTo>
                    <a:pt x="12303" y="8151"/>
                    <a:pt x="12593" y="8428"/>
                    <a:pt x="12882" y="8717"/>
                  </a:cubicBezTo>
                  <a:cubicBezTo>
                    <a:pt x="13172" y="9007"/>
                    <a:pt x="13448" y="9297"/>
                    <a:pt x="13718" y="9587"/>
                  </a:cubicBezTo>
                  <a:cubicBezTo>
                    <a:pt x="13733" y="9986"/>
                    <a:pt x="13745" y="10388"/>
                    <a:pt x="13745" y="10800"/>
                  </a:cubicBezTo>
                  <a:cubicBezTo>
                    <a:pt x="13745" y="11212"/>
                    <a:pt x="13733" y="11614"/>
                    <a:pt x="13718" y="12012"/>
                  </a:cubicBezTo>
                  <a:moveTo>
                    <a:pt x="13185" y="16555"/>
                  </a:moveTo>
                  <a:cubicBezTo>
                    <a:pt x="12662" y="16219"/>
                    <a:pt x="12120" y="15837"/>
                    <a:pt x="11561" y="15404"/>
                  </a:cubicBezTo>
                  <a:cubicBezTo>
                    <a:pt x="11844" y="15170"/>
                    <a:pt x="12127" y="14931"/>
                    <a:pt x="12409" y="14677"/>
                  </a:cubicBezTo>
                  <a:cubicBezTo>
                    <a:pt x="12783" y="14655"/>
                    <a:pt x="13155" y="14631"/>
                    <a:pt x="13517" y="14597"/>
                  </a:cubicBezTo>
                  <a:cubicBezTo>
                    <a:pt x="13429" y="15295"/>
                    <a:pt x="13316" y="15950"/>
                    <a:pt x="13185" y="16555"/>
                  </a:cubicBezTo>
                  <a:moveTo>
                    <a:pt x="10800" y="20618"/>
                  </a:moveTo>
                  <a:cubicBezTo>
                    <a:pt x="9948" y="20618"/>
                    <a:pt x="9181" y="19410"/>
                    <a:pt x="8643" y="17481"/>
                  </a:cubicBezTo>
                  <a:cubicBezTo>
                    <a:pt x="9339" y="17072"/>
                    <a:pt x="10062" y="16573"/>
                    <a:pt x="10795" y="16011"/>
                  </a:cubicBezTo>
                  <a:cubicBezTo>
                    <a:pt x="11532" y="16576"/>
                    <a:pt x="12258" y="17070"/>
                    <a:pt x="12957" y="17481"/>
                  </a:cubicBezTo>
                  <a:cubicBezTo>
                    <a:pt x="12419" y="19410"/>
                    <a:pt x="11652" y="20618"/>
                    <a:pt x="10800" y="20618"/>
                  </a:cubicBezTo>
                  <a:moveTo>
                    <a:pt x="8083" y="14597"/>
                  </a:moveTo>
                  <a:cubicBezTo>
                    <a:pt x="8445" y="14631"/>
                    <a:pt x="8816" y="14655"/>
                    <a:pt x="9190" y="14677"/>
                  </a:cubicBezTo>
                  <a:cubicBezTo>
                    <a:pt x="9471" y="14929"/>
                    <a:pt x="9751" y="15170"/>
                    <a:pt x="10032" y="15403"/>
                  </a:cubicBezTo>
                  <a:cubicBezTo>
                    <a:pt x="9478" y="15832"/>
                    <a:pt x="8935" y="16221"/>
                    <a:pt x="8415" y="16555"/>
                  </a:cubicBezTo>
                  <a:cubicBezTo>
                    <a:pt x="8283" y="15950"/>
                    <a:pt x="8171" y="15295"/>
                    <a:pt x="8083" y="14597"/>
                  </a:cubicBezTo>
                  <a:moveTo>
                    <a:pt x="8415" y="5045"/>
                  </a:moveTo>
                  <a:cubicBezTo>
                    <a:pt x="8938" y="5381"/>
                    <a:pt x="9480" y="5762"/>
                    <a:pt x="10038" y="6196"/>
                  </a:cubicBezTo>
                  <a:cubicBezTo>
                    <a:pt x="9756" y="6430"/>
                    <a:pt x="9473" y="6670"/>
                    <a:pt x="9190" y="6924"/>
                  </a:cubicBezTo>
                  <a:cubicBezTo>
                    <a:pt x="8816" y="6945"/>
                    <a:pt x="8445" y="6969"/>
                    <a:pt x="8083" y="7003"/>
                  </a:cubicBezTo>
                  <a:cubicBezTo>
                    <a:pt x="8171" y="6305"/>
                    <a:pt x="8283" y="5650"/>
                    <a:pt x="8415" y="5045"/>
                  </a:cubicBezTo>
                  <a:moveTo>
                    <a:pt x="10800" y="982"/>
                  </a:moveTo>
                  <a:cubicBezTo>
                    <a:pt x="11652" y="982"/>
                    <a:pt x="12419" y="2191"/>
                    <a:pt x="12957" y="4119"/>
                  </a:cubicBezTo>
                  <a:cubicBezTo>
                    <a:pt x="12261" y="4528"/>
                    <a:pt x="11537" y="5027"/>
                    <a:pt x="10804" y="5589"/>
                  </a:cubicBezTo>
                  <a:cubicBezTo>
                    <a:pt x="10067" y="5024"/>
                    <a:pt x="9341" y="4530"/>
                    <a:pt x="8643" y="4119"/>
                  </a:cubicBezTo>
                  <a:cubicBezTo>
                    <a:pt x="9181" y="2191"/>
                    <a:pt x="9948" y="982"/>
                    <a:pt x="10800" y="982"/>
                  </a:cubicBezTo>
                  <a:moveTo>
                    <a:pt x="13517" y="7003"/>
                  </a:moveTo>
                  <a:cubicBezTo>
                    <a:pt x="13155" y="6969"/>
                    <a:pt x="12783" y="6945"/>
                    <a:pt x="12409" y="6924"/>
                  </a:cubicBezTo>
                  <a:cubicBezTo>
                    <a:pt x="12129" y="6671"/>
                    <a:pt x="11848" y="6430"/>
                    <a:pt x="11568" y="6198"/>
                  </a:cubicBezTo>
                  <a:cubicBezTo>
                    <a:pt x="12122" y="5768"/>
                    <a:pt x="12665" y="5379"/>
                    <a:pt x="13185" y="5045"/>
                  </a:cubicBezTo>
                  <a:cubicBezTo>
                    <a:pt x="13316" y="5650"/>
                    <a:pt x="13429" y="6305"/>
                    <a:pt x="13517" y="7003"/>
                  </a:cubicBezTo>
                  <a:moveTo>
                    <a:pt x="7112" y="7112"/>
                  </a:moveTo>
                  <a:cubicBezTo>
                    <a:pt x="6194" y="7234"/>
                    <a:pt x="5339" y="7402"/>
                    <a:pt x="4555" y="7604"/>
                  </a:cubicBezTo>
                  <a:cubicBezTo>
                    <a:pt x="3572" y="5860"/>
                    <a:pt x="3255" y="4460"/>
                    <a:pt x="3858" y="3857"/>
                  </a:cubicBezTo>
                  <a:cubicBezTo>
                    <a:pt x="4460" y="3255"/>
                    <a:pt x="5860" y="3572"/>
                    <a:pt x="7604" y="4555"/>
                  </a:cubicBezTo>
                  <a:cubicBezTo>
                    <a:pt x="7402" y="5339"/>
                    <a:pt x="7234" y="6194"/>
                    <a:pt x="7112" y="7112"/>
                  </a:cubicBezTo>
                  <a:moveTo>
                    <a:pt x="3858" y="17743"/>
                  </a:moveTo>
                  <a:cubicBezTo>
                    <a:pt x="3255" y="17140"/>
                    <a:pt x="3572" y="15740"/>
                    <a:pt x="4555" y="13996"/>
                  </a:cubicBezTo>
                  <a:cubicBezTo>
                    <a:pt x="5339" y="14198"/>
                    <a:pt x="6194" y="14366"/>
                    <a:pt x="7112" y="14488"/>
                  </a:cubicBezTo>
                  <a:cubicBezTo>
                    <a:pt x="7234" y="15406"/>
                    <a:pt x="7402" y="16261"/>
                    <a:pt x="7604" y="17045"/>
                  </a:cubicBezTo>
                  <a:cubicBezTo>
                    <a:pt x="5860" y="18028"/>
                    <a:pt x="4460" y="18345"/>
                    <a:pt x="3858" y="17743"/>
                  </a:cubicBezTo>
                  <a:moveTo>
                    <a:pt x="7003" y="13517"/>
                  </a:moveTo>
                  <a:cubicBezTo>
                    <a:pt x="6305" y="13429"/>
                    <a:pt x="5650" y="13317"/>
                    <a:pt x="5045" y="13185"/>
                  </a:cubicBezTo>
                  <a:cubicBezTo>
                    <a:pt x="5379" y="12665"/>
                    <a:pt x="5768" y="12122"/>
                    <a:pt x="6197" y="11568"/>
                  </a:cubicBezTo>
                  <a:cubicBezTo>
                    <a:pt x="6429" y="11848"/>
                    <a:pt x="6671" y="12129"/>
                    <a:pt x="6923" y="12409"/>
                  </a:cubicBezTo>
                  <a:cubicBezTo>
                    <a:pt x="6944" y="12784"/>
                    <a:pt x="6968" y="13155"/>
                    <a:pt x="7003" y="13517"/>
                  </a:cubicBezTo>
                  <a:moveTo>
                    <a:pt x="6923" y="9191"/>
                  </a:moveTo>
                  <a:cubicBezTo>
                    <a:pt x="6669" y="9473"/>
                    <a:pt x="6429" y="9756"/>
                    <a:pt x="6196" y="10039"/>
                  </a:cubicBezTo>
                  <a:cubicBezTo>
                    <a:pt x="5763" y="9481"/>
                    <a:pt x="5381" y="8938"/>
                    <a:pt x="5045" y="8415"/>
                  </a:cubicBezTo>
                  <a:cubicBezTo>
                    <a:pt x="5650" y="8283"/>
                    <a:pt x="6305" y="8171"/>
                    <a:pt x="7003" y="8084"/>
                  </a:cubicBezTo>
                  <a:cubicBezTo>
                    <a:pt x="6968" y="8445"/>
                    <a:pt x="6944" y="8816"/>
                    <a:pt x="6923" y="9191"/>
                  </a:cubicBezTo>
                  <a:moveTo>
                    <a:pt x="982" y="10800"/>
                  </a:moveTo>
                  <a:cubicBezTo>
                    <a:pt x="982" y="9948"/>
                    <a:pt x="2190" y="9181"/>
                    <a:pt x="4119" y="8644"/>
                  </a:cubicBezTo>
                  <a:cubicBezTo>
                    <a:pt x="4530" y="9342"/>
                    <a:pt x="5023" y="10067"/>
                    <a:pt x="5588" y="10805"/>
                  </a:cubicBezTo>
                  <a:cubicBezTo>
                    <a:pt x="5027" y="11537"/>
                    <a:pt x="4528" y="12262"/>
                    <a:pt x="4119" y="12956"/>
                  </a:cubicBezTo>
                  <a:cubicBezTo>
                    <a:pt x="2190" y="12419"/>
                    <a:pt x="982" y="11652"/>
                    <a:pt x="982" y="10800"/>
                  </a:cubicBezTo>
                  <a:moveTo>
                    <a:pt x="21600" y="10800"/>
                  </a:moveTo>
                  <a:cubicBezTo>
                    <a:pt x="21600" y="9624"/>
                    <a:pt x="20173" y="8571"/>
                    <a:pt x="17918" y="7853"/>
                  </a:cubicBezTo>
                  <a:cubicBezTo>
                    <a:pt x="19002" y="5750"/>
                    <a:pt x="19269" y="3995"/>
                    <a:pt x="18437" y="3163"/>
                  </a:cubicBezTo>
                  <a:cubicBezTo>
                    <a:pt x="17605" y="2332"/>
                    <a:pt x="15850" y="2598"/>
                    <a:pt x="13748" y="3682"/>
                  </a:cubicBezTo>
                  <a:cubicBezTo>
                    <a:pt x="13029" y="1427"/>
                    <a:pt x="11976" y="0"/>
                    <a:pt x="10800" y="0"/>
                  </a:cubicBezTo>
                  <a:cubicBezTo>
                    <a:pt x="9623" y="0"/>
                    <a:pt x="8571" y="1427"/>
                    <a:pt x="7852" y="3682"/>
                  </a:cubicBezTo>
                  <a:cubicBezTo>
                    <a:pt x="5750" y="2598"/>
                    <a:pt x="3995" y="2332"/>
                    <a:pt x="3163" y="3163"/>
                  </a:cubicBezTo>
                  <a:cubicBezTo>
                    <a:pt x="2331" y="3995"/>
                    <a:pt x="2598" y="5750"/>
                    <a:pt x="3682" y="7853"/>
                  </a:cubicBezTo>
                  <a:cubicBezTo>
                    <a:pt x="1426" y="8571"/>
                    <a:pt x="0" y="9624"/>
                    <a:pt x="0" y="10800"/>
                  </a:cubicBezTo>
                  <a:cubicBezTo>
                    <a:pt x="0" y="11976"/>
                    <a:pt x="1426" y="13029"/>
                    <a:pt x="3682" y="13748"/>
                  </a:cubicBezTo>
                  <a:cubicBezTo>
                    <a:pt x="2598" y="15851"/>
                    <a:pt x="2331" y="17605"/>
                    <a:pt x="3163" y="18437"/>
                  </a:cubicBezTo>
                  <a:cubicBezTo>
                    <a:pt x="3995" y="19268"/>
                    <a:pt x="5750" y="19002"/>
                    <a:pt x="7852" y="17918"/>
                  </a:cubicBezTo>
                  <a:cubicBezTo>
                    <a:pt x="8571" y="20173"/>
                    <a:pt x="9623" y="21600"/>
                    <a:pt x="10800" y="21600"/>
                  </a:cubicBezTo>
                  <a:cubicBezTo>
                    <a:pt x="11976" y="21600"/>
                    <a:pt x="13029" y="20173"/>
                    <a:pt x="13748" y="17918"/>
                  </a:cubicBezTo>
                  <a:cubicBezTo>
                    <a:pt x="15850" y="19002"/>
                    <a:pt x="17605" y="19268"/>
                    <a:pt x="18437" y="18437"/>
                  </a:cubicBezTo>
                  <a:cubicBezTo>
                    <a:pt x="19269" y="17605"/>
                    <a:pt x="19002" y="15851"/>
                    <a:pt x="17918" y="13748"/>
                  </a:cubicBezTo>
                  <a:cubicBezTo>
                    <a:pt x="20173" y="13029"/>
                    <a:pt x="21600" y="11976"/>
                    <a:pt x="21600" y="10800"/>
                  </a:cubicBezTo>
                  <a:moveTo>
                    <a:pt x="10800" y="9818"/>
                  </a:moveTo>
                  <a:cubicBezTo>
                    <a:pt x="10258" y="9818"/>
                    <a:pt x="9818" y="10258"/>
                    <a:pt x="9818" y="10800"/>
                  </a:cubicBezTo>
                  <a:cubicBezTo>
                    <a:pt x="9818" y="11342"/>
                    <a:pt x="10258" y="11782"/>
                    <a:pt x="10800" y="11782"/>
                  </a:cubicBezTo>
                  <a:cubicBezTo>
                    <a:pt x="11342" y="11782"/>
                    <a:pt x="11782" y="11342"/>
                    <a:pt x="11782" y="10800"/>
                  </a:cubicBezTo>
                  <a:cubicBezTo>
                    <a:pt x="11782" y="10258"/>
                    <a:pt x="11342" y="9818"/>
                    <a:pt x="10800" y="9818"/>
                  </a:cubicBezTo>
                </a:path>
              </a:pathLst>
            </a:custGeom>
            <a:solidFill>
              <a:schemeClr val="tx2"/>
            </a:solidFill>
            <a:ln w="12700">
              <a:miter lim="400000"/>
            </a:ln>
          </p:spPr>
          <p:txBody>
            <a:bodyPr wrap="square" lIns="91440" tIns="45720" rIns="91440" bIns="45720" anchor="ctr">
              <a:normAutofit fontScale="85000" lnSpcReduction="20000"/>
            </a:bodyPr>
            <a:lstStyle/>
            <a:p>
              <a:pPr algn="ctr"/>
              <a:endParaRPr>
                <a:cs typeface="+mn-ea"/>
                <a:sym typeface="+mn-lt"/>
              </a:endParaRPr>
            </a:p>
          </p:txBody>
        </p:sp>
        <p:sp>
          <p:nvSpPr>
            <p:cNvPr id="69" name="Title 20"/>
            <p:cNvSpPr txBox="1"/>
            <p:nvPr/>
          </p:nvSpPr>
          <p:spPr>
            <a:xfrm>
              <a:off x="1108155" y="5124930"/>
              <a:ext cx="2019691" cy="850204"/>
            </a:xfrm>
            <a:prstGeom prst="rect">
              <a:avLst/>
            </a:prstGeom>
          </p:spPr>
          <p:txBody>
            <a:bodyPr vert="horz" wrap="square" lIns="121893" tIns="60946" rIns="121893" bIns="60946"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50000"/>
                </a:lnSpc>
              </a:pPr>
              <a:r>
                <a:rPr lang="zh-CN" altLang="en-US" sz="1050" dirty="0">
                  <a:solidFill>
                    <a:schemeClr val="tx1">
                      <a:lumMod val="75000"/>
                      <a:lumOff val="25000"/>
                    </a:schemeClr>
                  </a:solidFill>
                  <a:latin typeface="+mn-lt"/>
                  <a:ea typeface="+mn-ea"/>
                  <a:cs typeface="+mn-ea"/>
                  <a:sym typeface="+mn-lt"/>
                </a:rPr>
                <a:t>这里可以添加主要内容这里可以添加主要内容这里可以添加主要内容</a:t>
              </a:r>
              <a:endParaRPr lang="en-US" altLang="zh-CN" sz="1050" dirty="0">
                <a:solidFill>
                  <a:schemeClr val="tx1">
                    <a:lumMod val="75000"/>
                    <a:lumOff val="25000"/>
                  </a:schemeClr>
                </a:solidFill>
                <a:latin typeface="+mn-lt"/>
                <a:ea typeface="+mn-ea"/>
                <a:cs typeface="+mn-ea"/>
                <a:sym typeface="+mn-lt"/>
              </a:endParaRPr>
            </a:p>
          </p:txBody>
        </p:sp>
        <p:sp>
          <p:nvSpPr>
            <p:cNvPr id="73" name="矩形 72"/>
            <p:cNvSpPr/>
            <p:nvPr/>
          </p:nvSpPr>
          <p:spPr>
            <a:xfrm>
              <a:off x="1567778" y="4859984"/>
              <a:ext cx="1107996" cy="369332"/>
            </a:xfrm>
            <a:prstGeom prst="rect">
              <a:avLst/>
            </a:prstGeom>
          </p:spPr>
          <p:txBody>
            <a:bodyPr wrap="none">
              <a:spAutoFit/>
            </a:bodyPr>
            <a:lstStyle/>
            <a:p>
              <a:pPr algn="r"/>
              <a:r>
                <a:rPr lang="zh-CN" altLang="en-US" dirty="0">
                  <a:solidFill>
                    <a:schemeClr val="tx1">
                      <a:lumMod val="75000"/>
                      <a:lumOff val="25000"/>
                    </a:schemeClr>
                  </a:solidFill>
                  <a:cs typeface="+mn-ea"/>
                  <a:sym typeface="+mn-lt"/>
                </a:rPr>
                <a:t>输入文本</a:t>
              </a:r>
              <a:endParaRPr lang="zh-CN" altLang="en-US" dirty="0">
                <a:solidFill>
                  <a:schemeClr val="tx1">
                    <a:lumMod val="75000"/>
                    <a:lumOff val="25000"/>
                  </a:schemeClr>
                </a:solidFill>
                <a:cs typeface="+mn-ea"/>
                <a:sym typeface="+mn-lt"/>
              </a:endParaRPr>
            </a:p>
          </p:txBody>
        </p:sp>
      </p:grpSp>
      <p:grpSp>
        <p:nvGrpSpPr>
          <p:cNvPr id="39" name="组合 38"/>
          <p:cNvGrpSpPr/>
          <p:nvPr/>
        </p:nvGrpSpPr>
        <p:grpSpPr>
          <a:xfrm>
            <a:off x="3876871" y="4859984"/>
            <a:ext cx="2019691" cy="1115150"/>
            <a:chOff x="3876871" y="4859984"/>
            <a:chExt cx="2019691" cy="1115150"/>
          </a:xfrm>
        </p:grpSpPr>
        <p:sp>
          <p:nvSpPr>
            <p:cNvPr id="16" name="ïṥlïde"/>
            <p:cNvSpPr/>
            <p:nvPr/>
          </p:nvSpPr>
          <p:spPr>
            <a:xfrm>
              <a:off x="4043550" y="4893830"/>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5709" y="18655"/>
                  </a:moveTo>
                  <a:lnTo>
                    <a:pt x="14727" y="18655"/>
                  </a:lnTo>
                  <a:lnTo>
                    <a:pt x="14727" y="19636"/>
                  </a:lnTo>
                  <a:lnTo>
                    <a:pt x="15709" y="19636"/>
                  </a:lnTo>
                  <a:cubicBezTo>
                    <a:pt x="15709" y="19636"/>
                    <a:pt x="15709" y="18655"/>
                    <a:pt x="15709" y="18655"/>
                  </a:cubicBezTo>
                  <a:close/>
                  <a:moveTo>
                    <a:pt x="15709" y="14727"/>
                  </a:moveTo>
                  <a:lnTo>
                    <a:pt x="14727" y="14727"/>
                  </a:lnTo>
                  <a:lnTo>
                    <a:pt x="14727" y="15709"/>
                  </a:lnTo>
                  <a:lnTo>
                    <a:pt x="15709" y="15709"/>
                  </a:lnTo>
                  <a:cubicBezTo>
                    <a:pt x="15709" y="15709"/>
                    <a:pt x="15709" y="14727"/>
                    <a:pt x="15709" y="14727"/>
                  </a:cubicBezTo>
                  <a:close/>
                  <a:moveTo>
                    <a:pt x="14727" y="10800"/>
                  </a:moveTo>
                  <a:lnTo>
                    <a:pt x="15709" y="10800"/>
                  </a:lnTo>
                  <a:lnTo>
                    <a:pt x="15709" y="9818"/>
                  </a:lnTo>
                  <a:lnTo>
                    <a:pt x="14727" y="9818"/>
                  </a:lnTo>
                  <a:cubicBezTo>
                    <a:pt x="14727" y="9818"/>
                    <a:pt x="14727" y="10800"/>
                    <a:pt x="14727" y="10800"/>
                  </a:cubicBezTo>
                  <a:close/>
                  <a:moveTo>
                    <a:pt x="15709" y="16691"/>
                  </a:moveTo>
                  <a:lnTo>
                    <a:pt x="14727" y="16691"/>
                  </a:lnTo>
                  <a:lnTo>
                    <a:pt x="14727" y="17673"/>
                  </a:lnTo>
                  <a:lnTo>
                    <a:pt x="15709" y="17673"/>
                  </a:lnTo>
                  <a:cubicBezTo>
                    <a:pt x="15709" y="17673"/>
                    <a:pt x="15709" y="16691"/>
                    <a:pt x="15709" y="16691"/>
                  </a:cubicBezTo>
                  <a:close/>
                  <a:moveTo>
                    <a:pt x="14727" y="8836"/>
                  </a:moveTo>
                  <a:lnTo>
                    <a:pt x="15709" y="8836"/>
                  </a:lnTo>
                  <a:lnTo>
                    <a:pt x="15709" y="7855"/>
                  </a:lnTo>
                  <a:lnTo>
                    <a:pt x="14727" y="7855"/>
                  </a:lnTo>
                  <a:cubicBezTo>
                    <a:pt x="14727" y="7855"/>
                    <a:pt x="14727" y="8836"/>
                    <a:pt x="14727" y="8836"/>
                  </a:cubicBezTo>
                  <a:close/>
                  <a:moveTo>
                    <a:pt x="19636" y="0"/>
                  </a:moveTo>
                  <a:lnTo>
                    <a:pt x="5891" y="0"/>
                  </a:lnTo>
                  <a:cubicBezTo>
                    <a:pt x="4806" y="0"/>
                    <a:pt x="3927" y="879"/>
                    <a:pt x="3927" y="1964"/>
                  </a:cubicBezTo>
                  <a:lnTo>
                    <a:pt x="3927" y="2455"/>
                  </a:lnTo>
                  <a:cubicBezTo>
                    <a:pt x="3927" y="2726"/>
                    <a:pt x="4147" y="2945"/>
                    <a:pt x="4418" y="2945"/>
                  </a:cubicBezTo>
                  <a:cubicBezTo>
                    <a:pt x="4690" y="2945"/>
                    <a:pt x="4909" y="2726"/>
                    <a:pt x="4909" y="2455"/>
                  </a:cubicBezTo>
                  <a:lnTo>
                    <a:pt x="4909" y="1964"/>
                  </a:lnTo>
                  <a:cubicBezTo>
                    <a:pt x="4909" y="1422"/>
                    <a:pt x="5349" y="982"/>
                    <a:pt x="5891" y="982"/>
                  </a:cubicBezTo>
                  <a:lnTo>
                    <a:pt x="19636" y="982"/>
                  </a:lnTo>
                  <a:cubicBezTo>
                    <a:pt x="20178" y="982"/>
                    <a:pt x="20618" y="1422"/>
                    <a:pt x="20618" y="1964"/>
                  </a:cubicBezTo>
                  <a:lnTo>
                    <a:pt x="20618" y="15709"/>
                  </a:lnTo>
                  <a:cubicBezTo>
                    <a:pt x="20618" y="16251"/>
                    <a:pt x="20178" y="16691"/>
                    <a:pt x="19636" y="16691"/>
                  </a:cubicBezTo>
                  <a:lnTo>
                    <a:pt x="19145" y="16691"/>
                  </a:lnTo>
                  <a:cubicBezTo>
                    <a:pt x="18874" y="16691"/>
                    <a:pt x="18655" y="16911"/>
                    <a:pt x="18655" y="17182"/>
                  </a:cubicBezTo>
                  <a:cubicBezTo>
                    <a:pt x="18655" y="17453"/>
                    <a:pt x="18874" y="17673"/>
                    <a:pt x="19145" y="17673"/>
                  </a:cubicBezTo>
                  <a:lnTo>
                    <a:pt x="19636" y="17673"/>
                  </a:lnTo>
                  <a:cubicBezTo>
                    <a:pt x="20721" y="17673"/>
                    <a:pt x="21600" y="16794"/>
                    <a:pt x="21600" y="15709"/>
                  </a:cubicBezTo>
                  <a:lnTo>
                    <a:pt x="21600" y="1964"/>
                  </a:lnTo>
                  <a:cubicBezTo>
                    <a:pt x="21600" y="879"/>
                    <a:pt x="20721" y="0"/>
                    <a:pt x="19636" y="0"/>
                  </a:cubicBezTo>
                  <a:moveTo>
                    <a:pt x="14727" y="6873"/>
                  </a:moveTo>
                  <a:lnTo>
                    <a:pt x="15709" y="6873"/>
                  </a:lnTo>
                  <a:lnTo>
                    <a:pt x="15709" y="5891"/>
                  </a:lnTo>
                  <a:lnTo>
                    <a:pt x="14727" y="5891"/>
                  </a:lnTo>
                  <a:cubicBezTo>
                    <a:pt x="14727" y="5891"/>
                    <a:pt x="14727" y="6873"/>
                    <a:pt x="14727" y="6873"/>
                  </a:cubicBezTo>
                  <a:close/>
                  <a:moveTo>
                    <a:pt x="16691" y="12273"/>
                  </a:moveTo>
                  <a:lnTo>
                    <a:pt x="13745" y="12273"/>
                  </a:lnTo>
                  <a:lnTo>
                    <a:pt x="13745" y="4909"/>
                  </a:lnTo>
                  <a:lnTo>
                    <a:pt x="15709" y="4909"/>
                  </a:lnTo>
                  <a:cubicBezTo>
                    <a:pt x="16251" y="4909"/>
                    <a:pt x="16691" y="5349"/>
                    <a:pt x="16691" y="5891"/>
                  </a:cubicBezTo>
                  <a:cubicBezTo>
                    <a:pt x="16691" y="5891"/>
                    <a:pt x="16691" y="12273"/>
                    <a:pt x="16691" y="12273"/>
                  </a:cubicBezTo>
                  <a:close/>
                  <a:moveTo>
                    <a:pt x="16691" y="19636"/>
                  </a:moveTo>
                  <a:cubicBezTo>
                    <a:pt x="16691" y="20178"/>
                    <a:pt x="16251" y="20618"/>
                    <a:pt x="15709" y="20618"/>
                  </a:cubicBezTo>
                  <a:lnTo>
                    <a:pt x="13745" y="20618"/>
                  </a:lnTo>
                  <a:lnTo>
                    <a:pt x="13745" y="13255"/>
                  </a:lnTo>
                  <a:lnTo>
                    <a:pt x="16691" y="13255"/>
                  </a:lnTo>
                  <a:cubicBezTo>
                    <a:pt x="16691" y="13255"/>
                    <a:pt x="16691" y="19636"/>
                    <a:pt x="16691" y="19636"/>
                  </a:cubicBezTo>
                  <a:close/>
                  <a:moveTo>
                    <a:pt x="12764" y="12273"/>
                  </a:moveTo>
                  <a:lnTo>
                    <a:pt x="4909" y="12273"/>
                  </a:lnTo>
                  <a:lnTo>
                    <a:pt x="4909" y="4909"/>
                  </a:lnTo>
                  <a:lnTo>
                    <a:pt x="12764" y="4909"/>
                  </a:lnTo>
                  <a:cubicBezTo>
                    <a:pt x="12764" y="4909"/>
                    <a:pt x="12764" y="12273"/>
                    <a:pt x="12764" y="12273"/>
                  </a:cubicBezTo>
                  <a:close/>
                  <a:moveTo>
                    <a:pt x="12764" y="20618"/>
                  </a:moveTo>
                  <a:lnTo>
                    <a:pt x="4909" y="20618"/>
                  </a:lnTo>
                  <a:lnTo>
                    <a:pt x="4909" y="13255"/>
                  </a:lnTo>
                  <a:lnTo>
                    <a:pt x="12764" y="13255"/>
                  </a:lnTo>
                  <a:cubicBezTo>
                    <a:pt x="12764" y="13255"/>
                    <a:pt x="12764" y="20618"/>
                    <a:pt x="12764" y="20618"/>
                  </a:cubicBezTo>
                  <a:close/>
                  <a:moveTo>
                    <a:pt x="3927" y="12273"/>
                  </a:moveTo>
                  <a:lnTo>
                    <a:pt x="982" y="12273"/>
                  </a:lnTo>
                  <a:lnTo>
                    <a:pt x="982" y="5891"/>
                  </a:lnTo>
                  <a:cubicBezTo>
                    <a:pt x="982" y="5349"/>
                    <a:pt x="1422" y="4909"/>
                    <a:pt x="1964" y="4909"/>
                  </a:cubicBezTo>
                  <a:lnTo>
                    <a:pt x="3927" y="4909"/>
                  </a:lnTo>
                  <a:cubicBezTo>
                    <a:pt x="3927" y="4909"/>
                    <a:pt x="3927" y="12273"/>
                    <a:pt x="3927" y="12273"/>
                  </a:cubicBezTo>
                  <a:close/>
                  <a:moveTo>
                    <a:pt x="3927" y="20618"/>
                  </a:moveTo>
                  <a:lnTo>
                    <a:pt x="1964" y="20618"/>
                  </a:lnTo>
                  <a:cubicBezTo>
                    <a:pt x="1422" y="20618"/>
                    <a:pt x="982" y="20178"/>
                    <a:pt x="982" y="19636"/>
                  </a:cubicBezTo>
                  <a:lnTo>
                    <a:pt x="982" y="13255"/>
                  </a:lnTo>
                  <a:lnTo>
                    <a:pt x="3927" y="13255"/>
                  </a:lnTo>
                  <a:cubicBezTo>
                    <a:pt x="3927" y="13255"/>
                    <a:pt x="3927" y="20618"/>
                    <a:pt x="3927" y="20618"/>
                  </a:cubicBezTo>
                  <a:close/>
                  <a:moveTo>
                    <a:pt x="15709" y="3927"/>
                  </a:moveTo>
                  <a:lnTo>
                    <a:pt x="1964" y="3927"/>
                  </a:lnTo>
                  <a:cubicBezTo>
                    <a:pt x="879" y="3927"/>
                    <a:pt x="0" y="4806"/>
                    <a:pt x="0" y="5891"/>
                  </a:cubicBezTo>
                  <a:lnTo>
                    <a:pt x="0" y="19636"/>
                  </a:lnTo>
                  <a:cubicBezTo>
                    <a:pt x="0" y="20721"/>
                    <a:pt x="879" y="21600"/>
                    <a:pt x="1964" y="21600"/>
                  </a:cubicBezTo>
                  <a:lnTo>
                    <a:pt x="15709" y="21600"/>
                  </a:lnTo>
                  <a:cubicBezTo>
                    <a:pt x="16794" y="21600"/>
                    <a:pt x="17673" y="20721"/>
                    <a:pt x="17673" y="19636"/>
                  </a:cubicBezTo>
                  <a:lnTo>
                    <a:pt x="17673" y="5891"/>
                  </a:lnTo>
                  <a:cubicBezTo>
                    <a:pt x="17673" y="4806"/>
                    <a:pt x="16794" y="3927"/>
                    <a:pt x="15709" y="3927"/>
                  </a:cubicBezTo>
                  <a:moveTo>
                    <a:pt x="1964" y="8836"/>
                  </a:moveTo>
                  <a:lnTo>
                    <a:pt x="2945" y="8836"/>
                  </a:lnTo>
                  <a:lnTo>
                    <a:pt x="2945" y="7855"/>
                  </a:lnTo>
                  <a:lnTo>
                    <a:pt x="1964" y="7855"/>
                  </a:lnTo>
                  <a:cubicBezTo>
                    <a:pt x="1964" y="7855"/>
                    <a:pt x="1964" y="8836"/>
                    <a:pt x="1964" y="8836"/>
                  </a:cubicBezTo>
                  <a:close/>
                  <a:moveTo>
                    <a:pt x="1964" y="10800"/>
                  </a:moveTo>
                  <a:lnTo>
                    <a:pt x="2945" y="10800"/>
                  </a:lnTo>
                  <a:lnTo>
                    <a:pt x="2945" y="9818"/>
                  </a:lnTo>
                  <a:lnTo>
                    <a:pt x="1964" y="9818"/>
                  </a:lnTo>
                  <a:cubicBezTo>
                    <a:pt x="1964" y="9818"/>
                    <a:pt x="1964" y="10800"/>
                    <a:pt x="1964" y="10800"/>
                  </a:cubicBezTo>
                  <a:close/>
                  <a:moveTo>
                    <a:pt x="2945" y="16691"/>
                  </a:moveTo>
                  <a:lnTo>
                    <a:pt x="1964" y="16691"/>
                  </a:lnTo>
                  <a:lnTo>
                    <a:pt x="1964" y="17673"/>
                  </a:lnTo>
                  <a:lnTo>
                    <a:pt x="2945" y="17673"/>
                  </a:lnTo>
                  <a:cubicBezTo>
                    <a:pt x="2945" y="17673"/>
                    <a:pt x="2945" y="16691"/>
                    <a:pt x="2945" y="16691"/>
                  </a:cubicBezTo>
                  <a:close/>
                  <a:moveTo>
                    <a:pt x="1964" y="6873"/>
                  </a:moveTo>
                  <a:lnTo>
                    <a:pt x="2945" y="6873"/>
                  </a:lnTo>
                  <a:lnTo>
                    <a:pt x="2945" y="5891"/>
                  </a:lnTo>
                  <a:lnTo>
                    <a:pt x="1964" y="5891"/>
                  </a:lnTo>
                  <a:cubicBezTo>
                    <a:pt x="1964" y="5891"/>
                    <a:pt x="1964" y="6873"/>
                    <a:pt x="1964" y="6873"/>
                  </a:cubicBezTo>
                  <a:close/>
                  <a:moveTo>
                    <a:pt x="2945" y="14727"/>
                  </a:moveTo>
                  <a:lnTo>
                    <a:pt x="1964" y="14727"/>
                  </a:lnTo>
                  <a:lnTo>
                    <a:pt x="1964" y="15709"/>
                  </a:lnTo>
                  <a:lnTo>
                    <a:pt x="2945" y="15709"/>
                  </a:lnTo>
                  <a:cubicBezTo>
                    <a:pt x="2945" y="15709"/>
                    <a:pt x="2945" y="14727"/>
                    <a:pt x="2945" y="14727"/>
                  </a:cubicBezTo>
                  <a:close/>
                  <a:moveTo>
                    <a:pt x="2945" y="18655"/>
                  </a:moveTo>
                  <a:lnTo>
                    <a:pt x="1964" y="18655"/>
                  </a:lnTo>
                  <a:lnTo>
                    <a:pt x="1964" y="19636"/>
                  </a:lnTo>
                  <a:lnTo>
                    <a:pt x="2945" y="19636"/>
                  </a:lnTo>
                  <a:cubicBezTo>
                    <a:pt x="2945" y="19636"/>
                    <a:pt x="2945" y="18655"/>
                    <a:pt x="2945" y="18655"/>
                  </a:cubicBezTo>
                  <a:close/>
                </a:path>
              </a:pathLst>
            </a:custGeom>
            <a:solidFill>
              <a:schemeClr val="tx2"/>
            </a:solidFill>
            <a:ln w="12700">
              <a:miter lim="400000"/>
            </a:ln>
          </p:spPr>
          <p:txBody>
            <a:bodyPr wrap="square" lIns="91440" tIns="45720" rIns="91440" bIns="45720" anchor="ctr">
              <a:normAutofit fontScale="85000" lnSpcReduction="20000"/>
            </a:bodyPr>
            <a:lstStyle/>
            <a:p>
              <a:pPr algn="ctr"/>
              <a:endParaRPr>
                <a:cs typeface="+mn-ea"/>
                <a:sym typeface="+mn-lt"/>
              </a:endParaRPr>
            </a:p>
          </p:txBody>
        </p:sp>
        <p:sp>
          <p:nvSpPr>
            <p:cNvPr id="70" name="Title 20"/>
            <p:cNvSpPr txBox="1"/>
            <p:nvPr/>
          </p:nvSpPr>
          <p:spPr>
            <a:xfrm>
              <a:off x="3876871" y="5124930"/>
              <a:ext cx="2019691" cy="850204"/>
            </a:xfrm>
            <a:prstGeom prst="rect">
              <a:avLst/>
            </a:prstGeom>
          </p:spPr>
          <p:txBody>
            <a:bodyPr vert="horz" wrap="square" lIns="121893" tIns="60946" rIns="121893" bIns="60946"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50000"/>
                </a:lnSpc>
              </a:pPr>
              <a:r>
                <a:rPr lang="zh-CN" altLang="en-US" sz="1050" dirty="0">
                  <a:solidFill>
                    <a:schemeClr val="tx1">
                      <a:lumMod val="75000"/>
                      <a:lumOff val="25000"/>
                    </a:schemeClr>
                  </a:solidFill>
                  <a:latin typeface="+mn-lt"/>
                  <a:ea typeface="+mn-ea"/>
                  <a:cs typeface="+mn-ea"/>
                  <a:sym typeface="+mn-lt"/>
                </a:rPr>
                <a:t>这里可以添加主要内容这里可以添加主要内容这里可以添加主要内容</a:t>
              </a:r>
              <a:endParaRPr lang="en-US" altLang="zh-CN" sz="1050" dirty="0">
                <a:solidFill>
                  <a:schemeClr val="tx1">
                    <a:lumMod val="75000"/>
                    <a:lumOff val="25000"/>
                  </a:schemeClr>
                </a:solidFill>
                <a:latin typeface="+mn-lt"/>
                <a:ea typeface="+mn-ea"/>
                <a:cs typeface="+mn-ea"/>
                <a:sym typeface="+mn-lt"/>
              </a:endParaRPr>
            </a:p>
          </p:txBody>
        </p:sp>
        <p:sp>
          <p:nvSpPr>
            <p:cNvPr id="74" name="矩形 73"/>
            <p:cNvSpPr/>
            <p:nvPr/>
          </p:nvSpPr>
          <p:spPr>
            <a:xfrm>
              <a:off x="4351401" y="4859984"/>
              <a:ext cx="1107996" cy="369332"/>
            </a:xfrm>
            <a:prstGeom prst="rect">
              <a:avLst/>
            </a:prstGeom>
          </p:spPr>
          <p:txBody>
            <a:bodyPr wrap="none">
              <a:spAutoFit/>
            </a:bodyPr>
            <a:lstStyle/>
            <a:p>
              <a:pPr algn="r"/>
              <a:r>
                <a:rPr lang="zh-CN" altLang="en-US" dirty="0">
                  <a:solidFill>
                    <a:schemeClr val="tx1">
                      <a:lumMod val="75000"/>
                      <a:lumOff val="25000"/>
                    </a:schemeClr>
                  </a:solidFill>
                  <a:cs typeface="+mn-ea"/>
                  <a:sym typeface="+mn-lt"/>
                </a:rPr>
                <a:t>输入文本</a:t>
              </a:r>
              <a:endParaRPr lang="zh-CN" altLang="en-US" dirty="0">
                <a:solidFill>
                  <a:schemeClr val="tx1">
                    <a:lumMod val="75000"/>
                    <a:lumOff val="25000"/>
                  </a:schemeClr>
                </a:solidFill>
                <a:cs typeface="+mn-ea"/>
                <a:sym typeface="+mn-lt"/>
              </a:endParaRPr>
            </a:p>
          </p:txBody>
        </p:sp>
      </p:grpSp>
      <p:grpSp>
        <p:nvGrpSpPr>
          <p:cNvPr id="40" name="组合 39"/>
          <p:cNvGrpSpPr/>
          <p:nvPr/>
        </p:nvGrpSpPr>
        <p:grpSpPr>
          <a:xfrm>
            <a:off x="6692238" y="4859984"/>
            <a:ext cx="2019691" cy="1115150"/>
            <a:chOff x="6692238" y="4859984"/>
            <a:chExt cx="2019691" cy="1115150"/>
          </a:xfrm>
        </p:grpSpPr>
        <p:sp>
          <p:nvSpPr>
            <p:cNvPr id="18" name="í$1idè"/>
            <p:cNvSpPr/>
            <p:nvPr/>
          </p:nvSpPr>
          <p:spPr>
            <a:xfrm>
              <a:off x="6838655" y="4919214"/>
              <a:ext cx="279328" cy="253944"/>
            </a:xfrm>
            <a:custGeom>
              <a:avLst/>
              <a:gdLst/>
              <a:ahLst/>
              <a:cxnLst>
                <a:cxn ang="0">
                  <a:pos x="wd2" y="hd2"/>
                </a:cxn>
                <a:cxn ang="5400000">
                  <a:pos x="wd2" y="hd2"/>
                </a:cxn>
                <a:cxn ang="10800000">
                  <a:pos x="wd2" y="hd2"/>
                </a:cxn>
                <a:cxn ang="16200000">
                  <a:pos x="wd2" y="hd2"/>
                </a:cxn>
              </a:cxnLst>
              <a:rect l="0" t="0" r="r" b="b"/>
              <a:pathLst>
                <a:path w="21600" h="21600" extrusionOk="0">
                  <a:moveTo>
                    <a:pt x="17182" y="12420"/>
                  </a:moveTo>
                  <a:cubicBezTo>
                    <a:pt x="16368" y="12420"/>
                    <a:pt x="15709" y="11694"/>
                    <a:pt x="15709" y="10800"/>
                  </a:cubicBezTo>
                  <a:cubicBezTo>
                    <a:pt x="15709" y="9906"/>
                    <a:pt x="16368" y="9180"/>
                    <a:pt x="17182" y="9180"/>
                  </a:cubicBezTo>
                  <a:cubicBezTo>
                    <a:pt x="17995" y="9180"/>
                    <a:pt x="18655" y="9906"/>
                    <a:pt x="18655" y="10800"/>
                  </a:cubicBezTo>
                  <a:cubicBezTo>
                    <a:pt x="18655" y="11694"/>
                    <a:pt x="17995" y="12420"/>
                    <a:pt x="17182" y="12420"/>
                  </a:cubicBezTo>
                  <a:moveTo>
                    <a:pt x="21109" y="10260"/>
                  </a:moveTo>
                  <a:lnTo>
                    <a:pt x="19587" y="10260"/>
                  </a:lnTo>
                  <a:cubicBezTo>
                    <a:pt x="19360" y="9028"/>
                    <a:pt x="18369" y="8100"/>
                    <a:pt x="17182" y="8100"/>
                  </a:cubicBezTo>
                  <a:cubicBezTo>
                    <a:pt x="15994" y="8100"/>
                    <a:pt x="15004" y="9028"/>
                    <a:pt x="14777" y="10260"/>
                  </a:cubicBezTo>
                  <a:lnTo>
                    <a:pt x="491" y="10260"/>
                  </a:lnTo>
                  <a:cubicBezTo>
                    <a:pt x="220" y="10260"/>
                    <a:pt x="0" y="10502"/>
                    <a:pt x="0" y="10800"/>
                  </a:cubicBezTo>
                  <a:cubicBezTo>
                    <a:pt x="0" y="11098"/>
                    <a:pt x="220" y="11340"/>
                    <a:pt x="491" y="11340"/>
                  </a:cubicBezTo>
                  <a:lnTo>
                    <a:pt x="14777" y="11340"/>
                  </a:lnTo>
                  <a:cubicBezTo>
                    <a:pt x="15004" y="12572"/>
                    <a:pt x="15994" y="13500"/>
                    <a:pt x="17182" y="13500"/>
                  </a:cubicBezTo>
                  <a:cubicBezTo>
                    <a:pt x="18369" y="13500"/>
                    <a:pt x="19360" y="12572"/>
                    <a:pt x="19587" y="11340"/>
                  </a:cubicBezTo>
                  <a:lnTo>
                    <a:pt x="21109" y="11340"/>
                  </a:lnTo>
                  <a:cubicBezTo>
                    <a:pt x="21380" y="11340"/>
                    <a:pt x="21600" y="11098"/>
                    <a:pt x="21600" y="10800"/>
                  </a:cubicBezTo>
                  <a:cubicBezTo>
                    <a:pt x="21600" y="10502"/>
                    <a:pt x="21380" y="10260"/>
                    <a:pt x="21109" y="10260"/>
                  </a:cubicBezTo>
                  <a:moveTo>
                    <a:pt x="5400" y="1080"/>
                  </a:moveTo>
                  <a:cubicBezTo>
                    <a:pt x="6214" y="1080"/>
                    <a:pt x="6873" y="1806"/>
                    <a:pt x="6873" y="2700"/>
                  </a:cubicBezTo>
                  <a:cubicBezTo>
                    <a:pt x="6873" y="3595"/>
                    <a:pt x="6214" y="4320"/>
                    <a:pt x="5400" y="4320"/>
                  </a:cubicBezTo>
                  <a:cubicBezTo>
                    <a:pt x="4586" y="4320"/>
                    <a:pt x="3927" y="3595"/>
                    <a:pt x="3927" y="2700"/>
                  </a:cubicBezTo>
                  <a:cubicBezTo>
                    <a:pt x="3927" y="1806"/>
                    <a:pt x="4586" y="1080"/>
                    <a:pt x="5400" y="1080"/>
                  </a:cubicBezTo>
                  <a:moveTo>
                    <a:pt x="491" y="3240"/>
                  </a:moveTo>
                  <a:lnTo>
                    <a:pt x="2995" y="3240"/>
                  </a:lnTo>
                  <a:cubicBezTo>
                    <a:pt x="3222" y="4472"/>
                    <a:pt x="4213" y="5400"/>
                    <a:pt x="5400" y="5400"/>
                  </a:cubicBezTo>
                  <a:cubicBezTo>
                    <a:pt x="6587" y="5400"/>
                    <a:pt x="7578" y="4472"/>
                    <a:pt x="7805" y="3240"/>
                  </a:cubicBezTo>
                  <a:lnTo>
                    <a:pt x="21109" y="3240"/>
                  </a:lnTo>
                  <a:cubicBezTo>
                    <a:pt x="21380" y="3240"/>
                    <a:pt x="21600" y="2999"/>
                    <a:pt x="21600" y="2700"/>
                  </a:cubicBezTo>
                  <a:cubicBezTo>
                    <a:pt x="21600" y="2402"/>
                    <a:pt x="21380" y="2160"/>
                    <a:pt x="21109" y="2160"/>
                  </a:cubicBezTo>
                  <a:lnTo>
                    <a:pt x="7805" y="2160"/>
                  </a:lnTo>
                  <a:cubicBezTo>
                    <a:pt x="7578" y="928"/>
                    <a:pt x="6587" y="0"/>
                    <a:pt x="5400" y="0"/>
                  </a:cubicBezTo>
                  <a:cubicBezTo>
                    <a:pt x="4213" y="0"/>
                    <a:pt x="3222" y="928"/>
                    <a:pt x="2995" y="2160"/>
                  </a:cubicBezTo>
                  <a:lnTo>
                    <a:pt x="491" y="2160"/>
                  </a:lnTo>
                  <a:cubicBezTo>
                    <a:pt x="220" y="2160"/>
                    <a:pt x="0" y="2402"/>
                    <a:pt x="0" y="2700"/>
                  </a:cubicBezTo>
                  <a:cubicBezTo>
                    <a:pt x="0" y="2999"/>
                    <a:pt x="220" y="3240"/>
                    <a:pt x="491" y="3240"/>
                  </a:cubicBezTo>
                  <a:moveTo>
                    <a:pt x="9327" y="20519"/>
                  </a:moveTo>
                  <a:cubicBezTo>
                    <a:pt x="8514" y="20519"/>
                    <a:pt x="7855" y="19794"/>
                    <a:pt x="7855" y="18899"/>
                  </a:cubicBezTo>
                  <a:cubicBezTo>
                    <a:pt x="7855" y="18005"/>
                    <a:pt x="8514" y="17279"/>
                    <a:pt x="9327" y="17279"/>
                  </a:cubicBezTo>
                  <a:cubicBezTo>
                    <a:pt x="10141" y="17279"/>
                    <a:pt x="10800" y="18005"/>
                    <a:pt x="10800" y="18899"/>
                  </a:cubicBezTo>
                  <a:cubicBezTo>
                    <a:pt x="10800" y="19794"/>
                    <a:pt x="10141" y="20519"/>
                    <a:pt x="9327" y="20519"/>
                  </a:cubicBezTo>
                  <a:moveTo>
                    <a:pt x="21109" y="18359"/>
                  </a:moveTo>
                  <a:lnTo>
                    <a:pt x="11732" y="18359"/>
                  </a:lnTo>
                  <a:cubicBezTo>
                    <a:pt x="11505" y="17127"/>
                    <a:pt x="10515" y="16199"/>
                    <a:pt x="9327" y="16199"/>
                  </a:cubicBezTo>
                  <a:cubicBezTo>
                    <a:pt x="8140" y="16199"/>
                    <a:pt x="7150" y="17127"/>
                    <a:pt x="6922" y="18359"/>
                  </a:cubicBezTo>
                  <a:lnTo>
                    <a:pt x="491" y="18359"/>
                  </a:lnTo>
                  <a:cubicBezTo>
                    <a:pt x="220" y="18359"/>
                    <a:pt x="0" y="18601"/>
                    <a:pt x="0" y="18899"/>
                  </a:cubicBezTo>
                  <a:cubicBezTo>
                    <a:pt x="0" y="19198"/>
                    <a:pt x="220" y="19439"/>
                    <a:pt x="491" y="19439"/>
                  </a:cubicBezTo>
                  <a:lnTo>
                    <a:pt x="6922" y="19439"/>
                  </a:lnTo>
                  <a:cubicBezTo>
                    <a:pt x="7150" y="20672"/>
                    <a:pt x="8140" y="21600"/>
                    <a:pt x="9327" y="21600"/>
                  </a:cubicBezTo>
                  <a:cubicBezTo>
                    <a:pt x="10515" y="21600"/>
                    <a:pt x="11505" y="20672"/>
                    <a:pt x="11732" y="19439"/>
                  </a:cubicBezTo>
                  <a:lnTo>
                    <a:pt x="21109" y="19439"/>
                  </a:lnTo>
                  <a:cubicBezTo>
                    <a:pt x="21380" y="19439"/>
                    <a:pt x="21600" y="19198"/>
                    <a:pt x="21600" y="18899"/>
                  </a:cubicBezTo>
                  <a:cubicBezTo>
                    <a:pt x="21600" y="18601"/>
                    <a:pt x="21380" y="18359"/>
                    <a:pt x="21109" y="18359"/>
                  </a:cubicBezTo>
                </a:path>
              </a:pathLst>
            </a:custGeom>
            <a:solidFill>
              <a:schemeClr val="tx2"/>
            </a:solidFill>
            <a:ln w="12700">
              <a:miter lim="400000"/>
            </a:ln>
          </p:spPr>
          <p:txBody>
            <a:bodyPr wrap="square" lIns="91440" tIns="45720" rIns="91440" bIns="45720" anchor="ctr">
              <a:normAutofit fontScale="70000" lnSpcReduction="20000"/>
            </a:bodyPr>
            <a:lstStyle/>
            <a:p>
              <a:pPr algn="ctr"/>
              <a:endParaRPr>
                <a:cs typeface="+mn-ea"/>
                <a:sym typeface="+mn-lt"/>
              </a:endParaRPr>
            </a:p>
          </p:txBody>
        </p:sp>
        <p:sp>
          <p:nvSpPr>
            <p:cNvPr id="71" name="Title 20"/>
            <p:cNvSpPr txBox="1"/>
            <p:nvPr/>
          </p:nvSpPr>
          <p:spPr>
            <a:xfrm>
              <a:off x="6692238" y="5124930"/>
              <a:ext cx="2019691" cy="850204"/>
            </a:xfrm>
            <a:prstGeom prst="rect">
              <a:avLst/>
            </a:prstGeom>
          </p:spPr>
          <p:txBody>
            <a:bodyPr vert="horz" wrap="square" lIns="121893" tIns="60946" rIns="121893" bIns="60946"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50000"/>
                </a:lnSpc>
              </a:pPr>
              <a:r>
                <a:rPr lang="zh-CN" altLang="en-US" sz="1050" dirty="0">
                  <a:solidFill>
                    <a:schemeClr val="tx1">
                      <a:lumMod val="75000"/>
                      <a:lumOff val="25000"/>
                    </a:schemeClr>
                  </a:solidFill>
                  <a:latin typeface="+mn-lt"/>
                  <a:ea typeface="+mn-ea"/>
                  <a:cs typeface="+mn-ea"/>
                  <a:sym typeface="+mn-lt"/>
                </a:rPr>
                <a:t>这里可以添加主要内容这里可以添加主要内容这里可以添加主要内容</a:t>
              </a:r>
              <a:endParaRPr lang="en-US" altLang="zh-CN" sz="1050" dirty="0">
                <a:solidFill>
                  <a:schemeClr val="tx1">
                    <a:lumMod val="75000"/>
                    <a:lumOff val="25000"/>
                  </a:schemeClr>
                </a:solidFill>
                <a:latin typeface="+mn-lt"/>
                <a:ea typeface="+mn-ea"/>
                <a:cs typeface="+mn-ea"/>
                <a:sym typeface="+mn-lt"/>
              </a:endParaRPr>
            </a:p>
          </p:txBody>
        </p:sp>
        <p:sp>
          <p:nvSpPr>
            <p:cNvPr id="75" name="矩形 74"/>
            <p:cNvSpPr/>
            <p:nvPr/>
          </p:nvSpPr>
          <p:spPr>
            <a:xfrm>
              <a:off x="7135024" y="4859984"/>
              <a:ext cx="1107996" cy="369332"/>
            </a:xfrm>
            <a:prstGeom prst="rect">
              <a:avLst/>
            </a:prstGeom>
          </p:spPr>
          <p:txBody>
            <a:bodyPr wrap="none">
              <a:spAutoFit/>
            </a:bodyPr>
            <a:lstStyle/>
            <a:p>
              <a:pPr algn="r"/>
              <a:r>
                <a:rPr lang="zh-CN" altLang="en-US" dirty="0">
                  <a:solidFill>
                    <a:schemeClr val="tx1">
                      <a:lumMod val="75000"/>
                      <a:lumOff val="25000"/>
                    </a:schemeClr>
                  </a:solidFill>
                  <a:cs typeface="+mn-ea"/>
                  <a:sym typeface="+mn-lt"/>
                </a:rPr>
                <a:t>输入文本</a:t>
              </a:r>
              <a:endParaRPr lang="zh-CN" altLang="en-US" dirty="0">
                <a:solidFill>
                  <a:schemeClr val="tx1">
                    <a:lumMod val="75000"/>
                    <a:lumOff val="25000"/>
                  </a:schemeClr>
                </a:solidFill>
                <a:cs typeface="+mn-ea"/>
                <a:sym typeface="+mn-lt"/>
              </a:endParaRPr>
            </a:p>
          </p:txBody>
        </p:sp>
      </p:grpSp>
      <p:grpSp>
        <p:nvGrpSpPr>
          <p:cNvPr id="41" name="组合 40"/>
          <p:cNvGrpSpPr/>
          <p:nvPr/>
        </p:nvGrpSpPr>
        <p:grpSpPr>
          <a:xfrm>
            <a:off x="9460954" y="4859984"/>
            <a:ext cx="2019691" cy="1115150"/>
            <a:chOff x="9460954" y="4859984"/>
            <a:chExt cx="2019691" cy="1115150"/>
          </a:xfrm>
        </p:grpSpPr>
        <p:sp>
          <p:nvSpPr>
            <p:cNvPr id="14" name="ïṩ1îde"/>
            <p:cNvSpPr/>
            <p:nvPr/>
          </p:nvSpPr>
          <p:spPr>
            <a:xfrm>
              <a:off x="9633759" y="490652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7" y="0"/>
                    <a:pt x="9818" y="440"/>
                    <a:pt x="9818" y="982"/>
                  </a:cubicBezTo>
                  <a:lnTo>
                    <a:pt x="982" y="982"/>
                  </a:lnTo>
                  <a:cubicBezTo>
                    <a:pt x="439" y="982"/>
                    <a:pt x="0" y="1422"/>
                    <a:pt x="0" y="1964"/>
                  </a:cubicBezTo>
                  <a:lnTo>
                    <a:pt x="0" y="2945"/>
                  </a:lnTo>
                  <a:cubicBezTo>
                    <a:pt x="0" y="3488"/>
                    <a:pt x="439" y="3927"/>
                    <a:pt x="982" y="3927"/>
                  </a:cubicBezTo>
                  <a:lnTo>
                    <a:pt x="982" y="15709"/>
                  </a:lnTo>
                  <a:cubicBezTo>
                    <a:pt x="982" y="16252"/>
                    <a:pt x="1421" y="16691"/>
                    <a:pt x="1964" y="16691"/>
                  </a:cubicBezTo>
                  <a:lnTo>
                    <a:pt x="10309" y="16691"/>
                  </a:lnTo>
                  <a:lnTo>
                    <a:pt x="10309" y="17960"/>
                  </a:lnTo>
                  <a:lnTo>
                    <a:pt x="7507" y="20762"/>
                  </a:lnTo>
                  <a:cubicBezTo>
                    <a:pt x="7419" y="20851"/>
                    <a:pt x="7364" y="20974"/>
                    <a:pt x="7364" y="21109"/>
                  </a:cubicBezTo>
                  <a:cubicBezTo>
                    <a:pt x="7364" y="21380"/>
                    <a:pt x="7583" y="21600"/>
                    <a:pt x="7855" y="21600"/>
                  </a:cubicBezTo>
                  <a:cubicBezTo>
                    <a:pt x="7990" y="21600"/>
                    <a:pt x="8113" y="21545"/>
                    <a:pt x="8202" y="21456"/>
                  </a:cubicBezTo>
                  <a:lnTo>
                    <a:pt x="10800" y="18858"/>
                  </a:lnTo>
                  <a:lnTo>
                    <a:pt x="13398" y="21456"/>
                  </a:lnTo>
                  <a:cubicBezTo>
                    <a:pt x="13488" y="21545"/>
                    <a:pt x="13610" y="21600"/>
                    <a:pt x="13745" y="21600"/>
                  </a:cubicBezTo>
                  <a:cubicBezTo>
                    <a:pt x="14017" y="21600"/>
                    <a:pt x="14236" y="21380"/>
                    <a:pt x="14236" y="21109"/>
                  </a:cubicBezTo>
                  <a:cubicBezTo>
                    <a:pt x="14236" y="20974"/>
                    <a:pt x="14182"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16200" y="5891"/>
                  </a:moveTo>
                  <a:cubicBezTo>
                    <a:pt x="16471" y="5891"/>
                    <a:pt x="16691" y="6111"/>
                    <a:pt x="16691" y="6382"/>
                  </a:cubicBezTo>
                  <a:cubicBezTo>
                    <a:pt x="16691" y="6653"/>
                    <a:pt x="16471" y="6873"/>
                    <a:pt x="16200" y="6873"/>
                  </a:cubicBezTo>
                  <a:cubicBezTo>
                    <a:pt x="15929" y="6873"/>
                    <a:pt x="15709" y="6653"/>
                    <a:pt x="15709" y="6382"/>
                  </a:cubicBezTo>
                  <a:cubicBezTo>
                    <a:pt x="15709" y="6111"/>
                    <a:pt x="15929" y="5891"/>
                    <a:pt x="16200" y="5891"/>
                  </a:cubicBezTo>
                  <a:moveTo>
                    <a:pt x="16200" y="7855"/>
                  </a:moveTo>
                  <a:cubicBezTo>
                    <a:pt x="17013" y="7855"/>
                    <a:pt x="17673" y="7196"/>
                    <a:pt x="17673" y="6382"/>
                  </a:cubicBezTo>
                  <a:cubicBezTo>
                    <a:pt x="17673" y="5569"/>
                    <a:pt x="17013" y="4909"/>
                    <a:pt x="16200" y="4909"/>
                  </a:cubicBezTo>
                  <a:cubicBezTo>
                    <a:pt x="15387" y="4909"/>
                    <a:pt x="14727" y="5569"/>
                    <a:pt x="14727" y="6382"/>
                  </a:cubicBezTo>
                  <a:cubicBezTo>
                    <a:pt x="14727" y="7196"/>
                    <a:pt x="15387" y="7855"/>
                    <a:pt x="16200" y="7855"/>
                  </a:cubicBezTo>
                  <a:moveTo>
                    <a:pt x="8422" y="8135"/>
                  </a:moveTo>
                  <a:lnTo>
                    <a:pt x="11926" y="11638"/>
                  </a:lnTo>
                  <a:cubicBezTo>
                    <a:pt x="12015" y="11727"/>
                    <a:pt x="12138" y="11782"/>
                    <a:pt x="12273" y="11782"/>
                  </a:cubicBezTo>
                  <a:cubicBezTo>
                    <a:pt x="12408" y="11782"/>
                    <a:pt x="12531" y="11727"/>
                    <a:pt x="12620" y="11638"/>
                  </a:cubicBezTo>
                  <a:lnTo>
                    <a:pt x="14183" y="10075"/>
                  </a:lnTo>
                  <a:lnTo>
                    <a:pt x="16200" y="12764"/>
                  </a:lnTo>
                  <a:lnTo>
                    <a:pt x="5336" y="12764"/>
                  </a:lnTo>
                  <a:cubicBezTo>
                    <a:pt x="5336" y="12764"/>
                    <a:pt x="8422" y="8135"/>
                    <a:pt x="8422" y="8135"/>
                  </a:cubicBezTo>
                  <a:close/>
                  <a:moveTo>
                    <a:pt x="4418" y="13745"/>
                  </a:moveTo>
                  <a:lnTo>
                    <a:pt x="17182" y="13745"/>
                  </a:lnTo>
                  <a:cubicBezTo>
                    <a:pt x="17453" y="13745"/>
                    <a:pt x="17673" y="13526"/>
                    <a:pt x="17673" y="13255"/>
                  </a:cubicBezTo>
                  <a:cubicBezTo>
                    <a:pt x="17673" y="13144"/>
                    <a:pt x="17630" y="13047"/>
                    <a:pt x="17568" y="12965"/>
                  </a:cubicBezTo>
                  <a:lnTo>
                    <a:pt x="17575" y="12960"/>
                  </a:lnTo>
                  <a:lnTo>
                    <a:pt x="14629" y="9033"/>
                  </a:lnTo>
                  <a:lnTo>
                    <a:pt x="14622" y="9038"/>
                  </a:lnTo>
                  <a:cubicBezTo>
                    <a:pt x="14533" y="8919"/>
                    <a:pt x="14397" y="8836"/>
                    <a:pt x="14236" y="8836"/>
                  </a:cubicBezTo>
                  <a:cubicBezTo>
                    <a:pt x="14101" y="8836"/>
                    <a:pt x="13978" y="8891"/>
                    <a:pt x="13889" y="8980"/>
                  </a:cubicBezTo>
                  <a:lnTo>
                    <a:pt x="12273" y="10597"/>
                  </a:lnTo>
                  <a:lnTo>
                    <a:pt x="8693" y="7017"/>
                  </a:lnTo>
                  <a:cubicBezTo>
                    <a:pt x="8604" y="6928"/>
                    <a:pt x="8481" y="6873"/>
                    <a:pt x="8345" y="6873"/>
                  </a:cubicBezTo>
                  <a:cubicBezTo>
                    <a:pt x="8175" y="6873"/>
                    <a:pt x="8033" y="6965"/>
                    <a:pt x="7945" y="7097"/>
                  </a:cubicBezTo>
                  <a:lnTo>
                    <a:pt x="7937" y="7091"/>
                  </a:lnTo>
                  <a:lnTo>
                    <a:pt x="4010" y="12982"/>
                  </a:lnTo>
                  <a:lnTo>
                    <a:pt x="4017" y="12988"/>
                  </a:lnTo>
                  <a:cubicBezTo>
                    <a:pt x="3965" y="13066"/>
                    <a:pt x="3927" y="13154"/>
                    <a:pt x="3927" y="13255"/>
                  </a:cubicBezTo>
                  <a:cubicBezTo>
                    <a:pt x="3927" y="13526"/>
                    <a:pt x="4147" y="13745"/>
                    <a:pt x="4418" y="13745"/>
                  </a:cubicBezTo>
                </a:path>
              </a:pathLst>
            </a:custGeom>
            <a:solidFill>
              <a:schemeClr val="tx2"/>
            </a:solidFill>
            <a:ln w="12700">
              <a:miter lim="400000"/>
            </a:ln>
          </p:spPr>
          <p:txBody>
            <a:bodyPr wrap="square" lIns="91440" tIns="45720" rIns="91440" bIns="45720" anchor="ctr">
              <a:normAutofit fontScale="85000" lnSpcReduction="20000"/>
            </a:bodyPr>
            <a:lstStyle/>
            <a:p>
              <a:pPr algn="ctr"/>
              <a:endParaRPr>
                <a:cs typeface="+mn-ea"/>
                <a:sym typeface="+mn-lt"/>
              </a:endParaRPr>
            </a:p>
          </p:txBody>
        </p:sp>
        <p:sp>
          <p:nvSpPr>
            <p:cNvPr id="72" name="Title 20"/>
            <p:cNvSpPr txBox="1"/>
            <p:nvPr/>
          </p:nvSpPr>
          <p:spPr>
            <a:xfrm>
              <a:off x="9460954" y="5124930"/>
              <a:ext cx="2019691" cy="850204"/>
            </a:xfrm>
            <a:prstGeom prst="rect">
              <a:avLst/>
            </a:prstGeom>
          </p:spPr>
          <p:txBody>
            <a:bodyPr vert="horz" wrap="square" lIns="121893" tIns="60946" rIns="121893" bIns="60946"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50000"/>
                </a:lnSpc>
              </a:pPr>
              <a:r>
                <a:rPr lang="zh-CN" altLang="en-US" sz="1050" dirty="0">
                  <a:solidFill>
                    <a:schemeClr val="tx1">
                      <a:lumMod val="75000"/>
                      <a:lumOff val="25000"/>
                    </a:schemeClr>
                  </a:solidFill>
                  <a:latin typeface="+mn-lt"/>
                  <a:ea typeface="+mn-ea"/>
                  <a:cs typeface="+mn-ea"/>
                  <a:sym typeface="+mn-lt"/>
                </a:rPr>
                <a:t>这里可以添加主要内容这里可以添加主要内容这里可以添加主要内容</a:t>
              </a:r>
              <a:endParaRPr lang="en-US" altLang="zh-CN" sz="1050" dirty="0">
                <a:solidFill>
                  <a:schemeClr val="tx1">
                    <a:lumMod val="75000"/>
                    <a:lumOff val="25000"/>
                  </a:schemeClr>
                </a:solidFill>
                <a:latin typeface="+mn-lt"/>
                <a:ea typeface="+mn-ea"/>
                <a:cs typeface="+mn-ea"/>
                <a:sym typeface="+mn-lt"/>
              </a:endParaRPr>
            </a:p>
          </p:txBody>
        </p:sp>
        <p:sp>
          <p:nvSpPr>
            <p:cNvPr id="76" name="矩形 75"/>
            <p:cNvSpPr/>
            <p:nvPr/>
          </p:nvSpPr>
          <p:spPr>
            <a:xfrm>
              <a:off x="9918647" y="4859984"/>
              <a:ext cx="1107996" cy="369332"/>
            </a:xfrm>
            <a:prstGeom prst="rect">
              <a:avLst/>
            </a:prstGeom>
          </p:spPr>
          <p:txBody>
            <a:bodyPr wrap="none">
              <a:spAutoFit/>
            </a:bodyPr>
            <a:lstStyle/>
            <a:p>
              <a:pPr algn="r"/>
              <a:r>
                <a:rPr lang="zh-CN" altLang="en-US" dirty="0">
                  <a:solidFill>
                    <a:schemeClr val="tx1">
                      <a:lumMod val="75000"/>
                      <a:lumOff val="25000"/>
                    </a:schemeClr>
                  </a:solidFill>
                  <a:cs typeface="+mn-ea"/>
                  <a:sym typeface="+mn-lt"/>
                </a:rPr>
                <a:t>输入文本</a:t>
              </a:r>
              <a:endParaRPr lang="zh-CN" altLang="en-US" dirty="0">
                <a:solidFill>
                  <a:schemeClr val="tx1">
                    <a:lumMod val="75000"/>
                    <a:lumOff val="25000"/>
                  </a:schemeClr>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9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decel="9000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0-#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decel="9000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000" fill="hold"/>
                                        <p:tgtEl>
                                          <p:spTgt spid="2"/>
                                        </p:tgtEl>
                                        <p:attrNameLst>
                                          <p:attrName>ppt_x</p:attrName>
                                        </p:attrNameLst>
                                      </p:cBhvr>
                                      <p:tavLst>
                                        <p:tav tm="0">
                                          <p:val>
                                            <p:strVal val="0-#ppt_w/2"/>
                                          </p:val>
                                        </p:tav>
                                        <p:tav tm="100000">
                                          <p:val>
                                            <p:strVal val="#ppt_x"/>
                                          </p:val>
                                        </p:tav>
                                      </p:tavLst>
                                    </p:anim>
                                    <p:anim calcmode="lin" valueType="num">
                                      <p:cBhvr additive="base">
                                        <p:cTn id="16" dur="1000" fill="hold"/>
                                        <p:tgtEl>
                                          <p:spTgt spid="2"/>
                                        </p:tgtEl>
                                        <p:attrNameLst>
                                          <p:attrName>ppt_y</p:attrName>
                                        </p:attrNameLst>
                                      </p:cBhvr>
                                      <p:tavLst>
                                        <p:tav tm="0">
                                          <p:val>
                                            <p:strVal val="#ppt_y"/>
                                          </p:val>
                                        </p:tav>
                                        <p:tav tm="100000">
                                          <p:val>
                                            <p:strVal val="#ppt_y"/>
                                          </p:val>
                                        </p:tav>
                                      </p:tavLst>
                                    </p:anim>
                                  </p:childTnLst>
                                </p:cTn>
                              </p:par>
                              <p:par>
                                <p:cTn id="17" presetID="10" presetClass="entr" presetSubtype="0" fill="hold" grpId="1"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childTnLst>
                                </p:cTn>
                              </p:par>
                            </p:childTnLst>
                          </p:cTn>
                        </p:par>
                        <p:par>
                          <p:cTn id="26" fill="hold">
                            <p:stCondLst>
                              <p:cond delay="1000"/>
                            </p:stCondLst>
                            <p:childTnLst>
                              <p:par>
                                <p:cTn id="27" presetID="23" presetClass="entr" presetSubtype="272"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750" fill="hold"/>
                                        <p:tgtEl>
                                          <p:spTgt spid="5"/>
                                        </p:tgtEl>
                                        <p:attrNameLst>
                                          <p:attrName>ppt_w</p:attrName>
                                        </p:attrNameLst>
                                      </p:cBhvr>
                                      <p:tavLst>
                                        <p:tav tm="0">
                                          <p:val>
                                            <p:strVal val="2/3*#ppt_w"/>
                                          </p:val>
                                        </p:tav>
                                        <p:tav tm="100000">
                                          <p:val>
                                            <p:strVal val="#ppt_w"/>
                                          </p:val>
                                        </p:tav>
                                      </p:tavLst>
                                    </p:anim>
                                    <p:anim calcmode="lin" valueType="num">
                                      <p:cBhvr>
                                        <p:cTn id="30" dur="750" fill="hold"/>
                                        <p:tgtEl>
                                          <p:spTgt spid="5"/>
                                        </p:tgtEl>
                                        <p:attrNameLst>
                                          <p:attrName>ppt_h</p:attrName>
                                        </p:attrNameLst>
                                      </p:cBhvr>
                                      <p:tavLst>
                                        <p:tav tm="0">
                                          <p:val>
                                            <p:strVal val="2/3*#ppt_h"/>
                                          </p:val>
                                        </p:tav>
                                        <p:tav tm="100000">
                                          <p:val>
                                            <p:strVal val="#ppt_h"/>
                                          </p:val>
                                        </p:tav>
                                      </p:tavLst>
                                    </p:anim>
                                  </p:childTnLst>
                                </p:cTn>
                              </p:par>
                              <p:par>
                                <p:cTn id="31" presetID="23" presetClass="entr" presetSubtype="288" fill="hold" grpId="0" nodeType="withEffect">
                                  <p:stCondLst>
                                    <p:cond delay="0"/>
                                  </p:stCondLst>
                                  <p:childTnLst>
                                    <p:set>
                                      <p:cBhvr>
                                        <p:cTn id="32" dur="1" fill="hold">
                                          <p:stCondLst>
                                            <p:cond delay="0"/>
                                          </p:stCondLst>
                                        </p:cTn>
                                        <p:tgtEl>
                                          <p:spTgt spid="65"/>
                                        </p:tgtEl>
                                        <p:attrNameLst>
                                          <p:attrName>style.visibility</p:attrName>
                                        </p:attrNameLst>
                                      </p:cBhvr>
                                      <p:to>
                                        <p:strVal val="visible"/>
                                      </p:to>
                                    </p:set>
                                    <p:anim calcmode="lin" valueType="num">
                                      <p:cBhvr>
                                        <p:cTn id="33" dur="750" fill="hold"/>
                                        <p:tgtEl>
                                          <p:spTgt spid="65"/>
                                        </p:tgtEl>
                                        <p:attrNameLst>
                                          <p:attrName>ppt_w</p:attrName>
                                        </p:attrNameLst>
                                      </p:cBhvr>
                                      <p:tavLst>
                                        <p:tav tm="0">
                                          <p:val>
                                            <p:strVal val="4/3*#ppt_w"/>
                                          </p:val>
                                        </p:tav>
                                        <p:tav tm="100000">
                                          <p:val>
                                            <p:strVal val="#ppt_w"/>
                                          </p:val>
                                        </p:tav>
                                      </p:tavLst>
                                    </p:anim>
                                    <p:anim calcmode="lin" valueType="num">
                                      <p:cBhvr>
                                        <p:cTn id="34" dur="750" fill="hold"/>
                                        <p:tgtEl>
                                          <p:spTgt spid="65"/>
                                        </p:tgtEl>
                                        <p:attrNameLst>
                                          <p:attrName>ppt_h</p:attrName>
                                        </p:attrNameLst>
                                      </p:cBhvr>
                                      <p:tavLst>
                                        <p:tav tm="0">
                                          <p:val>
                                            <p:strVal val="4/3*#ppt_h"/>
                                          </p:val>
                                        </p:tav>
                                        <p:tav tm="100000">
                                          <p:val>
                                            <p:strVal val="#ppt_h"/>
                                          </p:val>
                                        </p:tav>
                                      </p:tavLst>
                                    </p:anim>
                                  </p:childTnLst>
                                </p:cTn>
                              </p:par>
                            </p:childTnLst>
                          </p:cTn>
                        </p:par>
                        <p:par>
                          <p:cTn id="35" fill="hold">
                            <p:stCondLst>
                              <p:cond delay="2000"/>
                            </p:stCondLst>
                            <p:childTnLst>
                              <p:par>
                                <p:cTn id="36" presetID="12" presetClass="entr" presetSubtype="1"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p:tgtEl>
                                          <p:spTgt spid="37"/>
                                        </p:tgtEl>
                                        <p:attrNameLst>
                                          <p:attrName>ppt_y</p:attrName>
                                        </p:attrNameLst>
                                      </p:cBhvr>
                                      <p:tavLst>
                                        <p:tav tm="0">
                                          <p:val>
                                            <p:strVal val="#ppt_y-#ppt_h*1.125000"/>
                                          </p:val>
                                        </p:tav>
                                        <p:tav tm="100000">
                                          <p:val>
                                            <p:strVal val="#ppt_y"/>
                                          </p:val>
                                        </p:tav>
                                      </p:tavLst>
                                    </p:anim>
                                    <p:animEffect transition="in" filter="wipe(down)">
                                      <p:cBhvr>
                                        <p:cTn id="39" dur="500"/>
                                        <p:tgtEl>
                                          <p:spTgt spid="37"/>
                                        </p:tgtEl>
                                      </p:cBhvr>
                                    </p:animEffect>
                                  </p:childTnLst>
                                </p:cTn>
                              </p:par>
                              <p:par>
                                <p:cTn id="40" presetID="42" presetClass="entr" presetSubtype="0" fill="hold" nodeType="with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2500"/>
                            </p:stCondLst>
                            <p:childTnLst>
                              <p:par>
                                <p:cTn id="46" presetID="23" presetClass="entr" presetSubtype="272" fill="hold" nodeType="afterEffect">
                                  <p:stCondLst>
                                    <p:cond delay="0"/>
                                  </p:stCondLst>
                                  <p:childTnLst>
                                    <p:set>
                                      <p:cBhvr>
                                        <p:cTn id="47" dur="1" fill="hold">
                                          <p:stCondLst>
                                            <p:cond delay="0"/>
                                          </p:stCondLst>
                                        </p:cTn>
                                        <p:tgtEl>
                                          <p:spTgt spid="6"/>
                                        </p:tgtEl>
                                        <p:attrNameLst>
                                          <p:attrName>style.visibility</p:attrName>
                                        </p:attrNameLst>
                                      </p:cBhvr>
                                      <p:to>
                                        <p:strVal val="visible"/>
                                      </p:to>
                                    </p:set>
                                    <p:anim calcmode="lin" valueType="num">
                                      <p:cBhvr>
                                        <p:cTn id="48" dur="750" fill="hold"/>
                                        <p:tgtEl>
                                          <p:spTgt spid="6"/>
                                        </p:tgtEl>
                                        <p:attrNameLst>
                                          <p:attrName>ppt_w</p:attrName>
                                        </p:attrNameLst>
                                      </p:cBhvr>
                                      <p:tavLst>
                                        <p:tav tm="0">
                                          <p:val>
                                            <p:strVal val="2/3*#ppt_w"/>
                                          </p:val>
                                        </p:tav>
                                        <p:tav tm="100000">
                                          <p:val>
                                            <p:strVal val="#ppt_w"/>
                                          </p:val>
                                        </p:tav>
                                      </p:tavLst>
                                    </p:anim>
                                    <p:anim calcmode="lin" valueType="num">
                                      <p:cBhvr>
                                        <p:cTn id="49" dur="750" fill="hold"/>
                                        <p:tgtEl>
                                          <p:spTgt spid="6"/>
                                        </p:tgtEl>
                                        <p:attrNameLst>
                                          <p:attrName>ppt_h</p:attrName>
                                        </p:attrNameLst>
                                      </p:cBhvr>
                                      <p:tavLst>
                                        <p:tav tm="0">
                                          <p:val>
                                            <p:strVal val="2/3*#ppt_h"/>
                                          </p:val>
                                        </p:tav>
                                        <p:tav tm="100000">
                                          <p:val>
                                            <p:strVal val="#ppt_h"/>
                                          </p:val>
                                        </p:tav>
                                      </p:tavLst>
                                    </p:anim>
                                  </p:childTnLst>
                                </p:cTn>
                              </p:par>
                              <p:par>
                                <p:cTn id="50" presetID="23" presetClass="entr" presetSubtype="288" fill="hold" grpId="0" nodeType="withEffect">
                                  <p:stCondLst>
                                    <p:cond delay="0"/>
                                  </p:stCondLst>
                                  <p:childTnLst>
                                    <p:set>
                                      <p:cBhvr>
                                        <p:cTn id="51" dur="1" fill="hold">
                                          <p:stCondLst>
                                            <p:cond delay="0"/>
                                          </p:stCondLst>
                                        </p:cTn>
                                        <p:tgtEl>
                                          <p:spTgt spid="66"/>
                                        </p:tgtEl>
                                        <p:attrNameLst>
                                          <p:attrName>style.visibility</p:attrName>
                                        </p:attrNameLst>
                                      </p:cBhvr>
                                      <p:to>
                                        <p:strVal val="visible"/>
                                      </p:to>
                                    </p:set>
                                    <p:anim calcmode="lin" valueType="num">
                                      <p:cBhvr>
                                        <p:cTn id="52" dur="750" fill="hold"/>
                                        <p:tgtEl>
                                          <p:spTgt spid="66"/>
                                        </p:tgtEl>
                                        <p:attrNameLst>
                                          <p:attrName>ppt_w</p:attrName>
                                        </p:attrNameLst>
                                      </p:cBhvr>
                                      <p:tavLst>
                                        <p:tav tm="0">
                                          <p:val>
                                            <p:strVal val="4/3*#ppt_w"/>
                                          </p:val>
                                        </p:tav>
                                        <p:tav tm="100000">
                                          <p:val>
                                            <p:strVal val="#ppt_w"/>
                                          </p:val>
                                        </p:tav>
                                      </p:tavLst>
                                    </p:anim>
                                    <p:anim calcmode="lin" valueType="num">
                                      <p:cBhvr>
                                        <p:cTn id="53" dur="750" fill="hold"/>
                                        <p:tgtEl>
                                          <p:spTgt spid="66"/>
                                        </p:tgtEl>
                                        <p:attrNameLst>
                                          <p:attrName>ppt_h</p:attrName>
                                        </p:attrNameLst>
                                      </p:cBhvr>
                                      <p:tavLst>
                                        <p:tav tm="0">
                                          <p:val>
                                            <p:strVal val="4/3*#ppt_h"/>
                                          </p:val>
                                        </p:tav>
                                        <p:tav tm="100000">
                                          <p:val>
                                            <p:strVal val="#ppt_h"/>
                                          </p:val>
                                        </p:tav>
                                      </p:tavLst>
                                    </p:anim>
                                  </p:childTnLst>
                                </p:cTn>
                              </p:par>
                            </p:childTnLst>
                          </p:cTn>
                        </p:par>
                        <p:par>
                          <p:cTn id="54" fill="hold">
                            <p:stCondLst>
                              <p:cond delay="3500"/>
                            </p:stCondLst>
                            <p:childTnLst>
                              <p:par>
                                <p:cTn id="55" presetID="12" presetClass="entr" presetSubtype="1"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p:tgtEl>
                                          <p:spTgt spid="17"/>
                                        </p:tgtEl>
                                        <p:attrNameLst>
                                          <p:attrName>ppt_y</p:attrName>
                                        </p:attrNameLst>
                                      </p:cBhvr>
                                      <p:tavLst>
                                        <p:tav tm="0">
                                          <p:val>
                                            <p:strVal val="#ppt_y-#ppt_h*1.125000"/>
                                          </p:val>
                                        </p:tav>
                                        <p:tav tm="100000">
                                          <p:val>
                                            <p:strVal val="#ppt_y"/>
                                          </p:val>
                                        </p:tav>
                                      </p:tavLst>
                                    </p:anim>
                                    <p:animEffect transition="in" filter="wipe(down)">
                                      <p:cBhvr>
                                        <p:cTn id="58" dur="500"/>
                                        <p:tgtEl>
                                          <p:spTgt spid="17"/>
                                        </p:tgtEl>
                                      </p:cBhvr>
                                    </p:animEffect>
                                  </p:childTnLst>
                                </p:cTn>
                              </p:par>
                              <p:par>
                                <p:cTn id="59" presetID="42" presetClass="entr" presetSubtype="0" fill="hold" nodeType="with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4000"/>
                            </p:stCondLst>
                            <p:childTnLst>
                              <p:par>
                                <p:cTn id="65" presetID="23" presetClass="entr" presetSubtype="272" fill="hold"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750" fill="hold"/>
                                        <p:tgtEl>
                                          <p:spTgt spid="8"/>
                                        </p:tgtEl>
                                        <p:attrNameLst>
                                          <p:attrName>ppt_w</p:attrName>
                                        </p:attrNameLst>
                                      </p:cBhvr>
                                      <p:tavLst>
                                        <p:tav tm="0">
                                          <p:val>
                                            <p:strVal val="2/3*#ppt_w"/>
                                          </p:val>
                                        </p:tav>
                                        <p:tav tm="100000">
                                          <p:val>
                                            <p:strVal val="#ppt_w"/>
                                          </p:val>
                                        </p:tav>
                                      </p:tavLst>
                                    </p:anim>
                                    <p:anim calcmode="lin" valueType="num">
                                      <p:cBhvr>
                                        <p:cTn id="68" dur="750" fill="hold"/>
                                        <p:tgtEl>
                                          <p:spTgt spid="8"/>
                                        </p:tgtEl>
                                        <p:attrNameLst>
                                          <p:attrName>ppt_h</p:attrName>
                                        </p:attrNameLst>
                                      </p:cBhvr>
                                      <p:tavLst>
                                        <p:tav tm="0">
                                          <p:val>
                                            <p:strVal val="2/3*#ppt_h"/>
                                          </p:val>
                                        </p:tav>
                                        <p:tav tm="100000">
                                          <p:val>
                                            <p:strVal val="#ppt_h"/>
                                          </p:val>
                                        </p:tav>
                                      </p:tavLst>
                                    </p:anim>
                                  </p:childTnLst>
                                </p:cTn>
                              </p:par>
                              <p:par>
                                <p:cTn id="69" presetID="23" presetClass="entr" presetSubtype="288" fill="hold" grpId="0" nodeType="with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p:cTn id="71" dur="750" fill="hold"/>
                                        <p:tgtEl>
                                          <p:spTgt spid="67"/>
                                        </p:tgtEl>
                                        <p:attrNameLst>
                                          <p:attrName>ppt_w</p:attrName>
                                        </p:attrNameLst>
                                      </p:cBhvr>
                                      <p:tavLst>
                                        <p:tav tm="0">
                                          <p:val>
                                            <p:strVal val="4/3*#ppt_w"/>
                                          </p:val>
                                        </p:tav>
                                        <p:tav tm="100000">
                                          <p:val>
                                            <p:strVal val="#ppt_w"/>
                                          </p:val>
                                        </p:tav>
                                      </p:tavLst>
                                    </p:anim>
                                    <p:anim calcmode="lin" valueType="num">
                                      <p:cBhvr>
                                        <p:cTn id="72" dur="750" fill="hold"/>
                                        <p:tgtEl>
                                          <p:spTgt spid="67"/>
                                        </p:tgtEl>
                                        <p:attrNameLst>
                                          <p:attrName>ppt_h</p:attrName>
                                        </p:attrNameLst>
                                      </p:cBhvr>
                                      <p:tavLst>
                                        <p:tav tm="0">
                                          <p:val>
                                            <p:strVal val="4/3*#ppt_h"/>
                                          </p:val>
                                        </p:tav>
                                        <p:tav tm="100000">
                                          <p:val>
                                            <p:strVal val="#ppt_h"/>
                                          </p:val>
                                        </p:tav>
                                      </p:tavLst>
                                    </p:anim>
                                  </p:childTnLst>
                                </p:cTn>
                              </p:par>
                            </p:childTnLst>
                          </p:cTn>
                        </p:par>
                        <p:par>
                          <p:cTn id="73" fill="hold">
                            <p:stCondLst>
                              <p:cond delay="5000"/>
                            </p:stCondLst>
                            <p:childTnLst>
                              <p:par>
                                <p:cTn id="74" presetID="12" presetClass="entr" presetSubtype="1" fill="hold"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additive="base">
                                        <p:cTn id="76" dur="500"/>
                                        <p:tgtEl>
                                          <p:spTgt spid="15"/>
                                        </p:tgtEl>
                                        <p:attrNameLst>
                                          <p:attrName>ppt_y</p:attrName>
                                        </p:attrNameLst>
                                      </p:cBhvr>
                                      <p:tavLst>
                                        <p:tav tm="0">
                                          <p:val>
                                            <p:strVal val="#ppt_y-#ppt_h*1.125000"/>
                                          </p:val>
                                        </p:tav>
                                        <p:tav tm="100000">
                                          <p:val>
                                            <p:strVal val="#ppt_y"/>
                                          </p:val>
                                        </p:tav>
                                      </p:tavLst>
                                    </p:anim>
                                    <p:animEffect transition="in" filter="wipe(down)">
                                      <p:cBhvr>
                                        <p:cTn id="77" dur="500"/>
                                        <p:tgtEl>
                                          <p:spTgt spid="15"/>
                                        </p:tgtEl>
                                      </p:cBhvr>
                                    </p:animEffect>
                                  </p:childTnLst>
                                </p:cTn>
                              </p:par>
                              <p:par>
                                <p:cTn id="78" presetID="42" presetClass="entr" presetSubtype="0" fill="hold" nodeType="withEffect">
                                  <p:stCondLst>
                                    <p:cond delay="0"/>
                                  </p:stCondLst>
                                  <p:childTnLst>
                                    <p:set>
                                      <p:cBhvr>
                                        <p:cTn id="79" dur="1" fill="hold">
                                          <p:stCondLst>
                                            <p:cond delay="0"/>
                                          </p:stCondLst>
                                        </p:cTn>
                                        <p:tgtEl>
                                          <p:spTgt spid="40"/>
                                        </p:tgtEl>
                                        <p:attrNameLst>
                                          <p:attrName>style.visibility</p:attrName>
                                        </p:attrNameLst>
                                      </p:cBhvr>
                                      <p:to>
                                        <p:strVal val="visible"/>
                                      </p:to>
                                    </p:set>
                                    <p:animEffect transition="in" filter="fade">
                                      <p:cBhvr>
                                        <p:cTn id="80" dur="1000"/>
                                        <p:tgtEl>
                                          <p:spTgt spid="40"/>
                                        </p:tgtEl>
                                      </p:cBhvr>
                                    </p:animEffect>
                                    <p:anim calcmode="lin" valueType="num">
                                      <p:cBhvr>
                                        <p:cTn id="81" dur="1000" fill="hold"/>
                                        <p:tgtEl>
                                          <p:spTgt spid="40"/>
                                        </p:tgtEl>
                                        <p:attrNameLst>
                                          <p:attrName>ppt_x</p:attrName>
                                        </p:attrNameLst>
                                      </p:cBhvr>
                                      <p:tavLst>
                                        <p:tav tm="0">
                                          <p:val>
                                            <p:strVal val="#ppt_x"/>
                                          </p:val>
                                        </p:tav>
                                        <p:tav tm="100000">
                                          <p:val>
                                            <p:strVal val="#ppt_x"/>
                                          </p:val>
                                        </p:tav>
                                      </p:tavLst>
                                    </p:anim>
                                    <p:anim calcmode="lin" valueType="num">
                                      <p:cBhvr>
                                        <p:cTn id="82" dur="1000" fill="hold"/>
                                        <p:tgtEl>
                                          <p:spTgt spid="40"/>
                                        </p:tgtEl>
                                        <p:attrNameLst>
                                          <p:attrName>ppt_y</p:attrName>
                                        </p:attrNameLst>
                                      </p:cBhvr>
                                      <p:tavLst>
                                        <p:tav tm="0">
                                          <p:val>
                                            <p:strVal val="#ppt_y+.1"/>
                                          </p:val>
                                        </p:tav>
                                        <p:tav tm="100000">
                                          <p:val>
                                            <p:strVal val="#ppt_y"/>
                                          </p:val>
                                        </p:tav>
                                      </p:tavLst>
                                    </p:anim>
                                  </p:childTnLst>
                                </p:cTn>
                              </p:par>
                            </p:childTnLst>
                          </p:cTn>
                        </p:par>
                        <p:par>
                          <p:cTn id="83" fill="hold">
                            <p:stCondLst>
                              <p:cond delay="5500"/>
                            </p:stCondLst>
                            <p:childTnLst>
                              <p:par>
                                <p:cTn id="84" presetID="23" presetClass="entr" presetSubtype="272"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750" fill="hold"/>
                                        <p:tgtEl>
                                          <p:spTgt spid="11"/>
                                        </p:tgtEl>
                                        <p:attrNameLst>
                                          <p:attrName>ppt_w</p:attrName>
                                        </p:attrNameLst>
                                      </p:cBhvr>
                                      <p:tavLst>
                                        <p:tav tm="0">
                                          <p:val>
                                            <p:strVal val="2/3*#ppt_w"/>
                                          </p:val>
                                        </p:tav>
                                        <p:tav tm="100000">
                                          <p:val>
                                            <p:strVal val="#ppt_w"/>
                                          </p:val>
                                        </p:tav>
                                      </p:tavLst>
                                    </p:anim>
                                    <p:anim calcmode="lin" valueType="num">
                                      <p:cBhvr>
                                        <p:cTn id="87" dur="750" fill="hold"/>
                                        <p:tgtEl>
                                          <p:spTgt spid="11"/>
                                        </p:tgtEl>
                                        <p:attrNameLst>
                                          <p:attrName>ppt_h</p:attrName>
                                        </p:attrNameLst>
                                      </p:cBhvr>
                                      <p:tavLst>
                                        <p:tav tm="0">
                                          <p:val>
                                            <p:strVal val="2/3*#ppt_h"/>
                                          </p:val>
                                        </p:tav>
                                        <p:tav tm="100000">
                                          <p:val>
                                            <p:strVal val="#ppt_h"/>
                                          </p:val>
                                        </p:tav>
                                      </p:tavLst>
                                    </p:anim>
                                  </p:childTnLst>
                                </p:cTn>
                              </p:par>
                              <p:par>
                                <p:cTn id="88" presetID="23" presetClass="entr" presetSubtype="288" fill="hold" grpId="0" nodeType="withEffect">
                                  <p:stCondLst>
                                    <p:cond delay="0"/>
                                  </p:stCondLst>
                                  <p:childTnLst>
                                    <p:set>
                                      <p:cBhvr>
                                        <p:cTn id="89" dur="1" fill="hold">
                                          <p:stCondLst>
                                            <p:cond delay="0"/>
                                          </p:stCondLst>
                                        </p:cTn>
                                        <p:tgtEl>
                                          <p:spTgt spid="68"/>
                                        </p:tgtEl>
                                        <p:attrNameLst>
                                          <p:attrName>style.visibility</p:attrName>
                                        </p:attrNameLst>
                                      </p:cBhvr>
                                      <p:to>
                                        <p:strVal val="visible"/>
                                      </p:to>
                                    </p:set>
                                    <p:anim calcmode="lin" valueType="num">
                                      <p:cBhvr>
                                        <p:cTn id="90" dur="750" fill="hold"/>
                                        <p:tgtEl>
                                          <p:spTgt spid="68"/>
                                        </p:tgtEl>
                                        <p:attrNameLst>
                                          <p:attrName>ppt_w</p:attrName>
                                        </p:attrNameLst>
                                      </p:cBhvr>
                                      <p:tavLst>
                                        <p:tav tm="0">
                                          <p:val>
                                            <p:strVal val="4/3*#ppt_w"/>
                                          </p:val>
                                        </p:tav>
                                        <p:tav tm="100000">
                                          <p:val>
                                            <p:strVal val="#ppt_w"/>
                                          </p:val>
                                        </p:tav>
                                      </p:tavLst>
                                    </p:anim>
                                    <p:anim calcmode="lin" valueType="num">
                                      <p:cBhvr>
                                        <p:cTn id="91" dur="750" fill="hold"/>
                                        <p:tgtEl>
                                          <p:spTgt spid="68"/>
                                        </p:tgtEl>
                                        <p:attrNameLst>
                                          <p:attrName>ppt_h</p:attrName>
                                        </p:attrNameLst>
                                      </p:cBhvr>
                                      <p:tavLst>
                                        <p:tav tm="0">
                                          <p:val>
                                            <p:strVal val="4/3*#ppt_h"/>
                                          </p:val>
                                        </p:tav>
                                        <p:tav tm="100000">
                                          <p:val>
                                            <p:strVal val="#ppt_h"/>
                                          </p:val>
                                        </p:tav>
                                      </p:tavLst>
                                    </p:anim>
                                  </p:childTnLst>
                                </p:cTn>
                              </p:par>
                            </p:childTnLst>
                          </p:cTn>
                        </p:par>
                        <p:par>
                          <p:cTn id="92" fill="hold">
                            <p:stCondLst>
                              <p:cond delay="6500"/>
                            </p:stCondLst>
                            <p:childTnLst>
                              <p:par>
                                <p:cTn id="93" presetID="12" presetClass="entr" presetSubtype="1" fill="hold" nodeType="afterEffect">
                                  <p:stCondLst>
                                    <p:cond delay="0"/>
                                  </p:stCondLst>
                                  <p:childTnLst>
                                    <p:set>
                                      <p:cBhvr>
                                        <p:cTn id="94" dur="1" fill="hold">
                                          <p:stCondLst>
                                            <p:cond delay="0"/>
                                          </p:stCondLst>
                                        </p:cTn>
                                        <p:tgtEl>
                                          <p:spTgt spid="13"/>
                                        </p:tgtEl>
                                        <p:attrNameLst>
                                          <p:attrName>style.visibility</p:attrName>
                                        </p:attrNameLst>
                                      </p:cBhvr>
                                      <p:to>
                                        <p:strVal val="visible"/>
                                      </p:to>
                                    </p:set>
                                    <p:anim calcmode="lin" valueType="num">
                                      <p:cBhvr additive="base">
                                        <p:cTn id="95" dur="500"/>
                                        <p:tgtEl>
                                          <p:spTgt spid="13"/>
                                        </p:tgtEl>
                                        <p:attrNameLst>
                                          <p:attrName>ppt_y</p:attrName>
                                        </p:attrNameLst>
                                      </p:cBhvr>
                                      <p:tavLst>
                                        <p:tav tm="0">
                                          <p:val>
                                            <p:strVal val="#ppt_y-#ppt_h*1.125000"/>
                                          </p:val>
                                        </p:tav>
                                        <p:tav tm="100000">
                                          <p:val>
                                            <p:strVal val="#ppt_y"/>
                                          </p:val>
                                        </p:tav>
                                      </p:tavLst>
                                    </p:anim>
                                    <p:animEffect transition="in" filter="wipe(down)">
                                      <p:cBhvr>
                                        <p:cTn id="96" dur="500"/>
                                        <p:tgtEl>
                                          <p:spTgt spid="13"/>
                                        </p:tgtEl>
                                      </p:cBhvr>
                                    </p:animEffect>
                                  </p:childTnLst>
                                </p:cTn>
                              </p:par>
                              <p:par>
                                <p:cTn id="97" presetID="42" presetClass="entr" presetSubtype="0" fill="hold" nodeType="with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2" grpId="0"/>
      <p:bldP spid="2" grpId="1"/>
      <p:bldP spid="65" grpId="0" animBg="1"/>
      <p:bldP spid="66" grpId="0" animBg="1"/>
      <p:bldP spid="67" grpId="0" animBg="1"/>
      <p:bldP spid="6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82680" y="356755"/>
            <a:ext cx="6211452" cy="707886"/>
          </a:xfrm>
          <a:prstGeom prst="rect">
            <a:avLst/>
          </a:prstGeom>
          <a:noFill/>
        </p:spPr>
        <p:txBody>
          <a:bodyPr wrap="square" rtlCol="0">
            <a:spAutoFit/>
          </a:bodyPr>
          <a:lstStyle/>
          <a:p>
            <a:r>
              <a:rPr lang="zh-CN" altLang="en-US" sz="4000" dirty="0">
                <a:solidFill>
                  <a:srgbClr val="2B2B2B"/>
                </a:solidFill>
                <a:cs typeface="+mn-ea"/>
                <a:sym typeface="+mn-lt"/>
              </a:rPr>
              <a:t>规划和未来发展</a:t>
            </a:r>
            <a:endParaRPr lang="zh-CN" altLang="en-US" sz="4000" dirty="0">
              <a:solidFill>
                <a:srgbClr val="2B2B2B"/>
              </a:solidFill>
              <a:cs typeface="+mn-ea"/>
              <a:sym typeface="+mn-lt"/>
            </a:endParaRPr>
          </a:p>
        </p:txBody>
      </p:sp>
      <p:sp>
        <p:nvSpPr>
          <p:cNvPr id="4" name="矩形 3"/>
          <p:cNvSpPr/>
          <p:nvPr/>
        </p:nvSpPr>
        <p:spPr>
          <a:xfrm>
            <a:off x="1091538" y="918747"/>
            <a:ext cx="6211452" cy="317010"/>
          </a:xfrm>
          <a:prstGeom prst="rect">
            <a:avLst/>
          </a:prstGeom>
          <a:noFill/>
        </p:spPr>
        <p:txBody>
          <a:bodyPr wrap="square" rtlCol="0">
            <a:spAutoFit/>
          </a:bodyPr>
          <a:lstStyle/>
          <a:p>
            <a:pPr>
              <a:lnSpc>
                <a:spcPct val="80000"/>
              </a:lnSpc>
            </a:pPr>
            <a:r>
              <a:rPr lang="zh-CN" altLang="en-US" sz="900" dirty="0">
                <a:solidFill>
                  <a:srgbClr val="A6A6A6"/>
                </a:solidFill>
                <a:cs typeface="+mn-ea"/>
                <a:sym typeface="+mn-lt"/>
              </a:rPr>
              <a:t>The business plan is a written material which is compiled and </a:t>
            </a:r>
            <a:endParaRPr lang="en-US" altLang="zh-CN" sz="900" dirty="0">
              <a:solidFill>
                <a:srgbClr val="A6A6A6"/>
              </a:solidFill>
              <a:cs typeface="+mn-ea"/>
              <a:sym typeface="+mn-lt"/>
            </a:endParaRPr>
          </a:p>
          <a:p>
            <a:pPr>
              <a:lnSpc>
                <a:spcPct val="80000"/>
              </a:lnSpc>
            </a:pPr>
            <a:r>
              <a:rPr lang="zh-CN" altLang="en-US" sz="900" dirty="0">
                <a:solidFill>
                  <a:srgbClr val="A6A6A6"/>
                </a:solidFill>
                <a:cs typeface="+mn-ea"/>
                <a:sym typeface="+mn-lt"/>
              </a:rPr>
              <a:t>arranged by the company</a:t>
            </a:r>
            <a:endParaRPr lang="zh-CN" altLang="en-US" sz="900" dirty="0">
              <a:solidFill>
                <a:srgbClr val="C4C4C4"/>
              </a:solidFill>
              <a:cs typeface="+mn-ea"/>
              <a:sym typeface="+mn-lt"/>
            </a:endParaRPr>
          </a:p>
        </p:txBody>
      </p:sp>
      <p:sp>
        <p:nvSpPr>
          <p:cNvPr id="2" name="文本框 1"/>
          <p:cNvSpPr txBox="1"/>
          <p:nvPr/>
        </p:nvSpPr>
        <p:spPr>
          <a:xfrm>
            <a:off x="-40758" y="188753"/>
            <a:ext cx="1452091" cy="1323439"/>
          </a:xfrm>
          <a:prstGeom prst="rect">
            <a:avLst/>
          </a:prstGeom>
          <a:noFill/>
        </p:spPr>
        <p:txBody>
          <a:bodyPr wrap="square" rtlCol="0">
            <a:spAutoFit/>
          </a:bodyPr>
          <a:lstStyle/>
          <a:p>
            <a:pPr algn="ctr"/>
            <a:r>
              <a:rPr lang="en-US" altLang="zh-CN" sz="8000" dirty="0">
                <a:solidFill>
                  <a:srgbClr val="2B2B2B"/>
                </a:solidFill>
                <a:cs typeface="+mn-ea"/>
                <a:sym typeface="+mn-lt"/>
              </a:rPr>
              <a:t>4</a:t>
            </a:r>
            <a:endParaRPr lang="zh-CN" altLang="en-US" sz="8000" dirty="0">
              <a:solidFill>
                <a:srgbClr val="2B2B2B"/>
              </a:solidFill>
              <a:cs typeface="+mn-ea"/>
              <a:sym typeface="+mn-lt"/>
            </a:endParaRPr>
          </a:p>
        </p:txBody>
      </p:sp>
      <p:sp>
        <p:nvSpPr>
          <p:cNvPr id="6" name="矩形 5"/>
          <p:cNvSpPr/>
          <p:nvPr/>
        </p:nvSpPr>
        <p:spPr>
          <a:xfrm>
            <a:off x="4572001" y="1512192"/>
            <a:ext cx="2256372" cy="4588162"/>
          </a:xfrm>
          <a:prstGeom prst="rect">
            <a:avLst/>
          </a:prstGeom>
          <a:blipFill>
            <a:blip r:embed="rId1"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2" name="矩形 81"/>
          <p:cNvSpPr/>
          <p:nvPr/>
        </p:nvSpPr>
        <p:spPr>
          <a:xfrm>
            <a:off x="6937230" y="1512192"/>
            <a:ext cx="2256372" cy="4588162"/>
          </a:xfrm>
          <a:prstGeom prst="rect">
            <a:avLst/>
          </a:prstGeom>
          <a:blipFill>
            <a:blip r:embed="rId2"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3" name="矩形 82"/>
          <p:cNvSpPr/>
          <p:nvPr/>
        </p:nvSpPr>
        <p:spPr>
          <a:xfrm>
            <a:off x="9302459" y="1512192"/>
            <a:ext cx="2256372" cy="4588162"/>
          </a:xfrm>
          <a:prstGeom prst="rect">
            <a:avLst/>
          </a:prstGeom>
          <a:blipFill>
            <a:blip r:embed="rId3"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8" name="直接连接符 7"/>
          <p:cNvCxnSpPr/>
          <p:nvPr/>
        </p:nvCxnSpPr>
        <p:spPr>
          <a:xfrm>
            <a:off x="4463144" y="1512192"/>
            <a:ext cx="0" cy="458816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8" name="组合 87"/>
          <p:cNvGrpSpPr/>
          <p:nvPr/>
        </p:nvGrpSpPr>
        <p:grpSpPr>
          <a:xfrm>
            <a:off x="911225" y="2074184"/>
            <a:ext cx="1660563" cy="411960"/>
            <a:chOff x="1350171" y="5990210"/>
            <a:chExt cx="2781301" cy="409032"/>
          </a:xfrm>
        </p:grpSpPr>
        <p:sp>
          <p:nvSpPr>
            <p:cNvPr id="89" name="矩形: 圆角 88"/>
            <p:cNvSpPr/>
            <p:nvPr/>
          </p:nvSpPr>
          <p:spPr>
            <a:xfrm>
              <a:off x="1350171" y="5990210"/>
              <a:ext cx="2781301" cy="409032"/>
            </a:xfrm>
            <a:prstGeom prst="roundRect">
              <a:avLst>
                <a:gd name="adj" fmla="val 50000"/>
              </a:avLst>
            </a:prstGeom>
            <a:solidFill>
              <a:schemeClr val="bg1"/>
            </a:solidFill>
            <a:ln>
              <a:noFill/>
            </a:ln>
            <a:effectLst>
              <a:outerShdw blurRad="279400" dist="152400" dir="5400000" algn="t" rotWithShape="0">
                <a:srgbClr val="276B91">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sp>
          <p:nvSpPr>
            <p:cNvPr id="90" name="文本框 89"/>
            <p:cNvSpPr txBox="1"/>
            <p:nvPr/>
          </p:nvSpPr>
          <p:spPr>
            <a:xfrm>
              <a:off x="1645343" y="6015654"/>
              <a:ext cx="2190956" cy="366707"/>
            </a:xfrm>
            <a:prstGeom prst="rect">
              <a:avLst/>
            </a:prstGeom>
            <a:noFill/>
          </p:spPr>
          <p:txBody>
            <a:bodyPr wrap="square" rtlCol="0">
              <a:spAutoFit/>
            </a:bodyPr>
            <a:lstStyle/>
            <a:p>
              <a:pPr algn="ctr"/>
              <a:r>
                <a:rPr lang="zh-CN" altLang="en-US" b="1" dirty="0">
                  <a:solidFill>
                    <a:srgbClr val="276B91"/>
                  </a:solidFill>
                  <a:cs typeface="+mn-ea"/>
                  <a:sym typeface="+mn-lt"/>
                </a:rPr>
                <a:t>添加文本</a:t>
              </a:r>
              <a:endParaRPr lang="zh-CN" altLang="en-US" b="1" dirty="0">
                <a:solidFill>
                  <a:srgbClr val="276B91"/>
                </a:solidFill>
                <a:cs typeface="+mn-ea"/>
                <a:sym typeface="+mn-lt"/>
              </a:endParaRPr>
            </a:p>
          </p:txBody>
        </p:sp>
      </p:grpSp>
      <p:sp>
        <p:nvSpPr>
          <p:cNvPr id="91" name="Rectangle 11"/>
          <p:cNvSpPr/>
          <p:nvPr/>
        </p:nvSpPr>
        <p:spPr>
          <a:xfrm>
            <a:off x="911225" y="2631545"/>
            <a:ext cx="3207553" cy="923330"/>
          </a:xfrm>
          <a:prstGeom prst="rect">
            <a:avLst/>
          </a:prstGeom>
        </p:spPr>
        <p:txBody>
          <a:bodyPr wrap="square">
            <a:spAutoFit/>
          </a:bodyPr>
          <a:lstStyle/>
          <a:p>
            <a:pPr defTabSz="762000">
              <a:lnSpc>
                <a:spcPct val="150000"/>
              </a:lnSpc>
            </a:pPr>
            <a:r>
              <a:rPr lang="zh-CN" altLang="en-US" sz="1200" dirty="0">
                <a:solidFill>
                  <a:schemeClr val="tx1">
                    <a:lumMod val="65000"/>
                    <a:lumOff val="35000"/>
                  </a:schemeClr>
                </a:solidFill>
                <a:cs typeface="+mn-ea"/>
                <a:sym typeface="+mn-lt"/>
              </a:rPr>
              <a:t>点击输入简要文字内容，文字内容需概括精炼，言简意赅的说明分项内容言简意赅的说明分项内容</a:t>
            </a:r>
            <a:endParaRPr lang="en-US" sz="1200" dirty="0">
              <a:solidFill>
                <a:prstClr val="white">
                  <a:lumMod val="65000"/>
                </a:prstClr>
              </a:solidFill>
              <a:cs typeface="+mn-ea"/>
              <a:sym typeface="+mn-lt"/>
            </a:endParaRPr>
          </a:p>
        </p:txBody>
      </p:sp>
      <p:sp>
        <p:nvSpPr>
          <p:cNvPr id="93" name="i$liḑè"/>
          <p:cNvSpPr/>
          <p:nvPr/>
        </p:nvSpPr>
        <p:spPr bwMode="auto">
          <a:xfrm>
            <a:off x="1044621" y="4874772"/>
            <a:ext cx="382587" cy="304800"/>
          </a:xfrm>
          <a:custGeom>
            <a:avLst/>
            <a:gdLst>
              <a:gd name="T0" fmla="*/ 25 w 216"/>
              <a:gd name="T1" fmla="*/ 171 h 172"/>
              <a:gd name="T2" fmla="*/ 0 w 216"/>
              <a:gd name="T3" fmla="*/ 146 h 172"/>
              <a:gd name="T4" fmla="*/ 0 w 216"/>
              <a:gd name="T5" fmla="*/ 44 h 172"/>
              <a:gd name="T6" fmla="*/ 59 w 216"/>
              <a:gd name="T7" fmla="*/ 19 h 172"/>
              <a:gd name="T8" fmla="*/ 62 w 216"/>
              <a:gd name="T9" fmla="*/ 9 h 172"/>
              <a:gd name="T10" fmla="*/ 141 w 216"/>
              <a:gd name="T11" fmla="*/ 0 h 172"/>
              <a:gd name="T12" fmla="*/ 153 w 216"/>
              <a:gd name="T13" fmla="*/ 9 h 172"/>
              <a:gd name="T14" fmla="*/ 156 w 216"/>
              <a:gd name="T15" fmla="*/ 19 h 172"/>
              <a:gd name="T16" fmla="*/ 190 w 216"/>
              <a:gd name="T17" fmla="*/ 19 h 172"/>
              <a:gd name="T18" fmla="*/ 215 w 216"/>
              <a:gd name="T19" fmla="*/ 146 h 172"/>
              <a:gd name="T20" fmla="*/ 190 w 216"/>
              <a:gd name="T21" fmla="*/ 171 h 172"/>
              <a:gd name="T22" fmla="*/ 25 w 216"/>
              <a:gd name="T23" fmla="*/ 28 h 172"/>
              <a:gd name="T24" fmla="*/ 8 w 216"/>
              <a:gd name="T25" fmla="*/ 146 h 172"/>
              <a:gd name="T26" fmla="*/ 25 w 216"/>
              <a:gd name="T27" fmla="*/ 163 h 172"/>
              <a:gd name="T28" fmla="*/ 190 w 216"/>
              <a:gd name="T29" fmla="*/ 163 h 172"/>
              <a:gd name="T30" fmla="*/ 207 w 216"/>
              <a:gd name="T31" fmla="*/ 44 h 172"/>
              <a:gd name="T32" fmla="*/ 190 w 216"/>
              <a:gd name="T33" fmla="*/ 28 h 172"/>
              <a:gd name="T34" fmla="*/ 145 w 216"/>
              <a:gd name="T35" fmla="*/ 11 h 172"/>
              <a:gd name="T36" fmla="*/ 141 w 216"/>
              <a:gd name="T37" fmla="*/ 8 h 172"/>
              <a:gd name="T38" fmla="*/ 74 w 216"/>
              <a:gd name="T39" fmla="*/ 8 h 172"/>
              <a:gd name="T40" fmla="*/ 65 w 216"/>
              <a:gd name="T41" fmla="*/ 28 h 172"/>
              <a:gd name="T42" fmla="*/ 108 w 216"/>
              <a:gd name="T43" fmla="*/ 146 h 172"/>
              <a:gd name="T44" fmla="*/ 70 w 216"/>
              <a:gd name="T45" fmla="*/ 55 h 172"/>
              <a:gd name="T46" fmla="*/ 160 w 216"/>
              <a:gd name="T47" fmla="*/ 93 h 172"/>
              <a:gd name="T48" fmla="*/ 108 w 216"/>
              <a:gd name="T49" fmla="*/ 146 h 172"/>
              <a:gd name="T50" fmla="*/ 108 w 216"/>
              <a:gd name="T51" fmla="*/ 48 h 172"/>
              <a:gd name="T52" fmla="*/ 76 w 216"/>
              <a:gd name="T53" fmla="*/ 124 h 172"/>
              <a:gd name="T54" fmla="*/ 152 w 216"/>
              <a:gd name="T55" fmla="*/ 93 h 172"/>
              <a:gd name="T56" fmla="*/ 185 w 216"/>
              <a:gd name="T57" fmla="*/ 43 h 172"/>
              <a:gd name="T58" fmla="*/ 180 w 216"/>
              <a:gd name="T59" fmla="*/ 56 h 172"/>
              <a:gd name="T60" fmla="*/ 193 w 216"/>
              <a:gd name="T61" fmla="*/ 51 h 172"/>
              <a:gd name="T62" fmla="*/ 185 w 216"/>
              <a:gd name="T63" fmla="*/ 43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6" h="172">
                <a:moveTo>
                  <a:pt x="190" y="171"/>
                </a:moveTo>
                <a:lnTo>
                  <a:pt x="25" y="171"/>
                </a:lnTo>
                <a:lnTo>
                  <a:pt x="25" y="171"/>
                </a:lnTo>
                <a:cubicBezTo>
                  <a:pt x="11" y="171"/>
                  <a:pt x="0" y="160"/>
                  <a:pt x="0" y="146"/>
                </a:cubicBezTo>
                <a:lnTo>
                  <a:pt x="0" y="44"/>
                </a:lnTo>
                <a:lnTo>
                  <a:pt x="0" y="44"/>
                </a:lnTo>
                <a:cubicBezTo>
                  <a:pt x="0" y="31"/>
                  <a:pt x="11" y="19"/>
                  <a:pt x="25" y="19"/>
                </a:cubicBezTo>
                <a:lnTo>
                  <a:pt x="59" y="19"/>
                </a:lnTo>
                <a:lnTo>
                  <a:pt x="62" y="9"/>
                </a:lnTo>
                <a:lnTo>
                  <a:pt x="62" y="9"/>
                </a:lnTo>
                <a:cubicBezTo>
                  <a:pt x="63" y="4"/>
                  <a:pt x="68" y="0"/>
                  <a:pt x="74" y="0"/>
                </a:cubicBezTo>
                <a:lnTo>
                  <a:pt x="141" y="0"/>
                </a:lnTo>
                <a:lnTo>
                  <a:pt x="141" y="0"/>
                </a:lnTo>
                <a:cubicBezTo>
                  <a:pt x="147" y="0"/>
                  <a:pt x="152" y="4"/>
                  <a:pt x="153" y="9"/>
                </a:cubicBezTo>
                <a:lnTo>
                  <a:pt x="154" y="10"/>
                </a:lnTo>
                <a:lnTo>
                  <a:pt x="156" y="19"/>
                </a:lnTo>
                <a:lnTo>
                  <a:pt x="190" y="19"/>
                </a:lnTo>
                <a:lnTo>
                  <a:pt x="190" y="19"/>
                </a:lnTo>
                <a:cubicBezTo>
                  <a:pt x="204" y="19"/>
                  <a:pt x="215" y="31"/>
                  <a:pt x="215" y="44"/>
                </a:cubicBezTo>
                <a:lnTo>
                  <a:pt x="215" y="146"/>
                </a:lnTo>
                <a:lnTo>
                  <a:pt x="215" y="146"/>
                </a:lnTo>
                <a:cubicBezTo>
                  <a:pt x="215" y="160"/>
                  <a:pt x="204" y="171"/>
                  <a:pt x="190" y="171"/>
                </a:cubicBezTo>
                <a:close/>
                <a:moveTo>
                  <a:pt x="25" y="28"/>
                </a:moveTo>
                <a:lnTo>
                  <a:pt x="25" y="28"/>
                </a:lnTo>
                <a:cubicBezTo>
                  <a:pt x="15" y="28"/>
                  <a:pt x="8" y="35"/>
                  <a:pt x="8" y="44"/>
                </a:cubicBezTo>
                <a:lnTo>
                  <a:pt x="8" y="146"/>
                </a:lnTo>
                <a:lnTo>
                  <a:pt x="8" y="146"/>
                </a:lnTo>
                <a:cubicBezTo>
                  <a:pt x="8" y="155"/>
                  <a:pt x="15" y="163"/>
                  <a:pt x="25" y="163"/>
                </a:cubicBezTo>
                <a:lnTo>
                  <a:pt x="190" y="163"/>
                </a:lnTo>
                <a:lnTo>
                  <a:pt x="190" y="163"/>
                </a:lnTo>
                <a:cubicBezTo>
                  <a:pt x="200" y="163"/>
                  <a:pt x="207" y="155"/>
                  <a:pt x="207" y="146"/>
                </a:cubicBezTo>
                <a:lnTo>
                  <a:pt x="207" y="44"/>
                </a:lnTo>
                <a:lnTo>
                  <a:pt x="207" y="44"/>
                </a:lnTo>
                <a:cubicBezTo>
                  <a:pt x="207" y="35"/>
                  <a:pt x="200" y="28"/>
                  <a:pt x="190" y="28"/>
                </a:cubicBezTo>
                <a:lnTo>
                  <a:pt x="150" y="28"/>
                </a:lnTo>
                <a:lnTo>
                  <a:pt x="145" y="11"/>
                </a:lnTo>
                <a:lnTo>
                  <a:pt x="145" y="11"/>
                </a:lnTo>
                <a:cubicBezTo>
                  <a:pt x="145" y="9"/>
                  <a:pt x="143" y="8"/>
                  <a:pt x="141" y="8"/>
                </a:cubicBezTo>
                <a:lnTo>
                  <a:pt x="74" y="8"/>
                </a:lnTo>
                <a:lnTo>
                  <a:pt x="74" y="8"/>
                </a:lnTo>
                <a:cubicBezTo>
                  <a:pt x="72" y="8"/>
                  <a:pt x="70" y="9"/>
                  <a:pt x="70" y="11"/>
                </a:cubicBezTo>
                <a:lnTo>
                  <a:pt x="65" y="28"/>
                </a:lnTo>
                <a:lnTo>
                  <a:pt x="25" y="28"/>
                </a:lnTo>
                <a:close/>
                <a:moveTo>
                  <a:pt x="108" y="146"/>
                </a:moveTo>
                <a:lnTo>
                  <a:pt x="108" y="146"/>
                </a:lnTo>
                <a:cubicBezTo>
                  <a:pt x="61" y="146"/>
                  <a:pt x="37" y="89"/>
                  <a:pt x="70" y="55"/>
                </a:cubicBezTo>
                <a:lnTo>
                  <a:pt x="70" y="55"/>
                </a:lnTo>
                <a:cubicBezTo>
                  <a:pt x="104" y="22"/>
                  <a:pt x="160" y="46"/>
                  <a:pt x="160" y="93"/>
                </a:cubicBezTo>
                <a:lnTo>
                  <a:pt x="160" y="93"/>
                </a:lnTo>
                <a:cubicBezTo>
                  <a:pt x="160" y="122"/>
                  <a:pt x="136" y="146"/>
                  <a:pt x="108" y="146"/>
                </a:cubicBezTo>
                <a:close/>
                <a:moveTo>
                  <a:pt x="108" y="48"/>
                </a:moveTo>
                <a:lnTo>
                  <a:pt x="108" y="48"/>
                </a:lnTo>
                <a:cubicBezTo>
                  <a:pt x="68" y="48"/>
                  <a:pt x="48" y="96"/>
                  <a:pt x="76" y="124"/>
                </a:cubicBezTo>
                <a:lnTo>
                  <a:pt x="76" y="124"/>
                </a:lnTo>
                <a:cubicBezTo>
                  <a:pt x="104" y="152"/>
                  <a:pt x="152" y="133"/>
                  <a:pt x="152" y="93"/>
                </a:cubicBezTo>
                <a:lnTo>
                  <a:pt x="152" y="93"/>
                </a:lnTo>
                <a:cubicBezTo>
                  <a:pt x="152" y="68"/>
                  <a:pt x="132" y="48"/>
                  <a:pt x="108" y="48"/>
                </a:cubicBezTo>
                <a:close/>
                <a:moveTo>
                  <a:pt x="185" y="43"/>
                </a:moveTo>
                <a:lnTo>
                  <a:pt x="185" y="43"/>
                </a:lnTo>
                <a:cubicBezTo>
                  <a:pt x="178" y="43"/>
                  <a:pt x="175" y="52"/>
                  <a:pt x="180" y="56"/>
                </a:cubicBezTo>
                <a:lnTo>
                  <a:pt x="180" y="56"/>
                </a:lnTo>
                <a:cubicBezTo>
                  <a:pt x="184" y="61"/>
                  <a:pt x="193" y="58"/>
                  <a:pt x="193" y="51"/>
                </a:cubicBezTo>
                <a:lnTo>
                  <a:pt x="193" y="51"/>
                </a:lnTo>
                <a:cubicBezTo>
                  <a:pt x="193" y="46"/>
                  <a:pt x="189" y="43"/>
                  <a:pt x="185" y="43"/>
                </a:cubicBezTo>
                <a:close/>
              </a:path>
            </a:pathLst>
          </a:custGeom>
          <a:solidFill>
            <a:schemeClr val="tx1">
              <a:lumMod val="65000"/>
              <a:lumOff val="35000"/>
            </a:schemeClr>
          </a:solidFill>
          <a:ln>
            <a:solidFill>
              <a:schemeClr val="tx1">
                <a:lumMod val="65000"/>
                <a:lumOff val="35000"/>
              </a:schemeClr>
            </a:solidFill>
          </a:ln>
          <a:effectLst/>
        </p:spPr>
        <p:txBody>
          <a:bodyPr wrap="square" lIns="91440" tIns="45720" rIns="91440" bIns="45720" anchor="ctr">
            <a:normAutofit fontScale="92500" lnSpcReduction="20000"/>
          </a:bodyPr>
          <a:lstStyle/>
          <a:p>
            <a:pPr algn="ctr"/>
            <a:endParaRPr>
              <a:cs typeface="+mn-ea"/>
              <a:sym typeface="+mn-lt"/>
            </a:endParaRPr>
          </a:p>
        </p:txBody>
      </p:sp>
      <p:sp>
        <p:nvSpPr>
          <p:cNvPr id="94" name="ïṧḷíďe"/>
          <p:cNvSpPr/>
          <p:nvPr/>
        </p:nvSpPr>
        <p:spPr bwMode="auto">
          <a:xfrm>
            <a:off x="1044621" y="4038355"/>
            <a:ext cx="382588" cy="374650"/>
          </a:xfrm>
          <a:custGeom>
            <a:avLst/>
            <a:gdLst>
              <a:gd name="T0" fmla="*/ 186 w 216"/>
              <a:gd name="T1" fmla="*/ 0 h 210"/>
              <a:gd name="T2" fmla="*/ 29 w 216"/>
              <a:gd name="T3" fmla="*/ 0 h 210"/>
              <a:gd name="T4" fmla="*/ 29 w 216"/>
              <a:gd name="T5" fmla="*/ 0 h 210"/>
              <a:gd name="T6" fmla="*/ 0 w 216"/>
              <a:gd name="T7" fmla="*/ 29 h 210"/>
              <a:gd name="T8" fmla="*/ 0 w 216"/>
              <a:gd name="T9" fmla="*/ 136 h 210"/>
              <a:gd name="T10" fmla="*/ 0 w 216"/>
              <a:gd name="T11" fmla="*/ 136 h 210"/>
              <a:gd name="T12" fmla="*/ 29 w 216"/>
              <a:gd name="T13" fmla="*/ 165 h 210"/>
              <a:gd name="T14" fmla="*/ 32 w 216"/>
              <a:gd name="T15" fmla="*/ 165 h 210"/>
              <a:gd name="T16" fmla="*/ 32 w 216"/>
              <a:gd name="T17" fmla="*/ 209 h 210"/>
              <a:gd name="T18" fmla="*/ 96 w 216"/>
              <a:gd name="T19" fmla="*/ 165 h 210"/>
              <a:gd name="T20" fmla="*/ 186 w 216"/>
              <a:gd name="T21" fmla="*/ 165 h 210"/>
              <a:gd name="T22" fmla="*/ 186 w 216"/>
              <a:gd name="T23" fmla="*/ 165 h 210"/>
              <a:gd name="T24" fmla="*/ 215 w 216"/>
              <a:gd name="T25" fmla="*/ 136 h 210"/>
              <a:gd name="T26" fmla="*/ 215 w 216"/>
              <a:gd name="T27" fmla="*/ 29 h 210"/>
              <a:gd name="T28" fmla="*/ 215 w 216"/>
              <a:gd name="T29" fmla="*/ 29 h 210"/>
              <a:gd name="T30" fmla="*/ 186 w 216"/>
              <a:gd name="T31" fmla="*/ 0 h 210"/>
              <a:gd name="T32" fmla="*/ 207 w 216"/>
              <a:gd name="T33" fmla="*/ 136 h 210"/>
              <a:gd name="T34" fmla="*/ 207 w 216"/>
              <a:gd name="T35" fmla="*/ 136 h 210"/>
              <a:gd name="T36" fmla="*/ 186 w 216"/>
              <a:gd name="T37" fmla="*/ 157 h 210"/>
              <a:gd name="T38" fmla="*/ 93 w 216"/>
              <a:gd name="T39" fmla="*/ 157 h 210"/>
              <a:gd name="T40" fmla="*/ 40 w 216"/>
              <a:gd name="T41" fmla="*/ 193 h 210"/>
              <a:gd name="T42" fmla="*/ 41 w 216"/>
              <a:gd name="T43" fmla="*/ 157 h 210"/>
              <a:gd name="T44" fmla="*/ 29 w 216"/>
              <a:gd name="T45" fmla="*/ 157 h 210"/>
              <a:gd name="T46" fmla="*/ 29 w 216"/>
              <a:gd name="T47" fmla="*/ 157 h 210"/>
              <a:gd name="T48" fmla="*/ 8 w 216"/>
              <a:gd name="T49" fmla="*/ 136 h 210"/>
              <a:gd name="T50" fmla="*/ 8 w 216"/>
              <a:gd name="T51" fmla="*/ 29 h 210"/>
              <a:gd name="T52" fmla="*/ 8 w 216"/>
              <a:gd name="T53" fmla="*/ 29 h 210"/>
              <a:gd name="T54" fmla="*/ 29 w 216"/>
              <a:gd name="T55" fmla="*/ 8 h 210"/>
              <a:gd name="T56" fmla="*/ 186 w 216"/>
              <a:gd name="T57" fmla="*/ 8 h 210"/>
              <a:gd name="T58" fmla="*/ 186 w 216"/>
              <a:gd name="T59" fmla="*/ 8 h 210"/>
              <a:gd name="T60" fmla="*/ 207 w 216"/>
              <a:gd name="T61" fmla="*/ 29 h 210"/>
              <a:gd name="T62" fmla="*/ 207 w 216"/>
              <a:gd name="T63" fmla="*/ 136 h 210"/>
              <a:gd name="T64" fmla="*/ 78 w 216"/>
              <a:gd name="T65" fmla="*/ 80 h 210"/>
              <a:gd name="T66" fmla="*/ 78 w 216"/>
              <a:gd name="T67" fmla="*/ 80 h 210"/>
              <a:gd name="T68" fmla="*/ 57 w 216"/>
              <a:gd name="T69" fmla="*/ 88 h 210"/>
              <a:gd name="T70" fmla="*/ 57 w 216"/>
              <a:gd name="T71" fmla="*/ 88 h 210"/>
              <a:gd name="T72" fmla="*/ 65 w 216"/>
              <a:gd name="T73" fmla="*/ 67 h 210"/>
              <a:gd name="T74" fmla="*/ 65 w 216"/>
              <a:gd name="T75" fmla="*/ 67 h 210"/>
              <a:gd name="T76" fmla="*/ 78 w 216"/>
              <a:gd name="T77" fmla="*/ 80 h 210"/>
              <a:gd name="T78" fmla="*/ 120 w 216"/>
              <a:gd name="T79" fmla="*/ 80 h 210"/>
              <a:gd name="T80" fmla="*/ 120 w 216"/>
              <a:gd name="T81" fmla="*/ 80 h 210"/>
              <a:gd name="T82" fmla="*/ 99 w 216"/>
              <a:gd name="T83" fmla="*/ 88 h 210"/>
              <a:gd name="T84" fmla="*/ 99 w 216"/>
              <a:gd name="T85" fmla="*/ 88 h 210"/>
              <a:gd name="T86" fmla="*/ 108 w 216"/>
              <a:gd name="T87" fmla="*/ 67 h 210"/>
              <a:gd name="T88" fmla="*/ 108 w 216"/>
              <a:gd name="T89" fmla="*/ 67 h 210"/>
              <a:gd name="T90" fmla="*/ 120 w 216"/>
              <a:gd name="T91" fmla="*/ 80 h 210"/>
              <a:gd name="T92" fmla="*/ 162 w 216"/>
              <a:gd name="T93" fmla="*/ 81 h 210"/>
              <a:gd name="T94" fmla="*/ 162 w 216"/>
              <a:gd name="T95" fmla="*/ 81 h 210"/>
              <a:gd name="T96" fmla="*/ 141 w 216"/>
              <a:gd name="T97" fmla="*/ 90 h 210"/>
              <a:gd name="T98" fmla="*/ 141 w 216"/>
              <a:gd name="T99" fmla="*/ 90 h 210"/>
              <a:gd name="T100" fmla="*/ 150 w 216"/>
              <a:gd name="T101" fmla="*/ 69 h 210"/>
              <a:gd name="T102" fmla="*/ 150 w 216"/>
              <a:gd name="T103" fmla="*/ 69 h 210"/>
              <a:gd name="T104" fmla="*/ 162 w 216"/>
              <a:gd name="T105" fmla="*/ 8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6" h="210">
                <a:moveTo>
                  <a:pt x="186" y="0"/>
                </a:moveTo>
                <a:lnTo>
                  <a:pt x="29" y="0"/>
                </a:lnTo>
                <a:lnTo>
                  <a:pt x="29" y="0"/>
                </a:lnTo>
                <a:cubicBezTo>
                  <a:pt x="13" y="0"/>
                  <a:pt x="0" y="13"/>
                  <a:pt x="0" y="29"/>
                </a:cubicBezTo>
                <a:lnTo>
                  <a:pt x="0" y="136"/>
                </a:lnTo>
                <a:lnTo>
                  <a:pt x="0" y="136"/>
                </a:lnTo>
                <a:cubicBezTo>
                  <a:pt x="0" y="152"/>
                  <a:pt x="13" y="165"/>
                  <a:pt x="29" y="165"/>
                </a:cubicBezTo>
                <a:lnTo>
                  <a:pt x="32" y="165"/>
                </a:lnTo>
                <a:lnTo>
                  <a:pt x="32" y="209"/>
                </a:lnTo>
                <a:lnTo>
                  <a:pt x="96" y="165"/>
                </a:lnTo>
                <a:lnTo>
                  <a:pt x="186" y="165"/>
                </a:lnTo>
                <a:lnTo>
                  <a:pt x="186" y="165"/>
                </a:lnTo>
                <a:cubicBezTo>
                  <a:pt x="202" y="165"/>
                  <a:pt x="215" y="152"/>
                  <a:pt x="215" y="136"/>
                </a:cubicBezTo>
                <a:lnTo>
                  <a:pt x="215" y="29"/>
                </a:lnTo>
                <a:lnTo>
                  <a:pt x="215" y="29"/>
                </a:lnTo>
                <a:cubicBezTo>
                  <a:pt x="215" y="13"/>
                  <a:pt x="202" y="0"/>
                  <a:pt x="186" y="0"/>
                </a:cubicBezTo>
                <a:close/>
                <a:moveTo>
                  <a:pt x="207" y="136"/>
                </a:moveTo>
                <a:lnTo>
                  <a:pt x="207" y="136"/>
                </a:lnTo>
                <a:cubicBezTo>
                  <a:pt x="207" y="147"/>
                  <a:pt x="198" y="157"/>
                  <a:pt x="186" y="157"/>
                </a:cubicBezTo>
                <a:lnTo>
                  <a:pt x="93" y="157"/>
                </a:lnTo>
                <a:lnTo>
                  <a:pt x="40" y="193"/>
                </a:lnTo>
                <a:lnTo>
                  <a:pt x="41" y="157"/>
                </a:lnTo>
                <a:lnTo>
                  <a:pt x="29" y="157"/>
                </a:lnTo>
                <a:lnTo>
                  <a:pt x="29" y="157"/>
                </a:lnTo>
                <a:cubicBezTo>
                  <a:pt x="17" y="157"/>
                  <a:pt x="8" y="147"/>
                  <a:pt x="8" y="136"/>
                </a:cubicBezTo>
                <a:lnTo>
                  <a:pt x="8" y="29"/>
                </a:lnTo>
                <a:lnTo>
                  <a:pt x="8" y="29"/>
                </a:lnTo>
                <a:cubicBezTo>
                  <a:pt x="8" y="17"/>
                  <a:pt x="17" y="8"/>
                  <a:pt x="29" y="8"/>
                </a:cubicBezTo>
                <a:lnTo>
                  <a:pt x="186" y="8"/>
                </a:lnTo>
                <a:lnTo>
                  <a:pt x="186" y="8"/>
                </a:lnTo>
                <a:cubicBezTo>
                  <a:pt x="198" y="8"/>
                  <a:pt x="207" y="17"/>
                  <a:pt x="207" y="29"/>
                </a:cubicBezTo>
                <a:lnTo>
                  <a:pt x="207" y="136"/>
                </a:lnTo>
                <a:close/>
                <a:moveTo>
                  <a:pt x="78" y="80"/>
                </a:moveTo>
                <a:lnTo>
                  <a:pt x="78" y="80"/>
                </a:lnTo>
                <a:cubicBezTo>
                  <a:pt x="78" y="91"/>
                  <a:pt x="65" y="97"/>
                  <a:pt x="57" y="88"/>
                </a:cubicBezTo>
                <a:lnTo>
                  <a:pt x="57" y="88"/>
                </a:lnTo>
                <a:cubicBezTo>
                  <a:pt x="49" y="81"/>
                  <a:pt x="54" y="67"/>
                  <a:pt x="65" y="67"/>
                </a:cubicBezTo>
                <a:lnTo>
                  <a:pt x="65" y="67"/>
                </a:lnTo>
                <a:cubicBezTo>
                  <a:pt x="72" y="67"/>
                  <a:pt x="78" y="73"/>
                  <a:pt x="78" y="80"/>
                </a:cubicBezTo>
                <a:close/>
                <a:moveTo>
                  <a:pt x="120" y="80"/>
                </a:moveTo>
                <a:lnTo>
                  <a:pt x="120" y="80"/>
                </a:lnTo>
                <a:cubicBezTo>
                  <a:pt x="120" y="91"/>
                  <a:pt x="107" y="97"/>
                  <a:pt x="99" y="88"/>
                </a:cubicBezTo>
                <a:lnTo>
                  <a:pt x="99" y="88"/>
                </a:lnTo>
                <a:cubicBezTo>
                  <a:pt x="91" y="81"/>
                  <a:pt x="97" y="67"/>
                  <a:pt x="108" y="67"/>
                </a:cubicBezTo>
                <a:lnTo>
                  <a:pt x="108" y="67"/>
                </a:lnTo>
                <a:cubicBezTo>
                  <a:pt x="114" y="67"/>
                  <a:pt x="120" y="73"/>
                  <a:pt x="120" y="80"/>
                </a:cubicBezTo>
                <a:close/>
                <a:moveTo>
                  <a:pt x="162" y="81"/>
                </a:moveTo>
                <a:lnTo>
                  <a:pt x="162" y="81"/>
                </a:lnTo>
                <a:cubicBezTo>
                  <a:pt x="162" y="93"/>
                  <a:pt x="149" y="98"/>
                  <a:pt x="141" y="90"/>
                </a:cubicBezTo>
                <a:lnTo>
                  <a:pt x="141" y="90"/>
                </a:lnTo>
                <a:cubicBezTo>
                  <a:pt x="133" y="82"/>
                  <a:pt x="138" y="69"/>
                  <a:pt x="150" y="69"/>
                </a:cubicBezTo>
                <a:lnTo>
                  <a:pt x="150" y="69"/>
                </a:lnTo>
                <a:cubicBezTo>
                  <a:pt x="156" y="69"/>
                  <a:pt x="162" y="74"/>
                  <a:pt x="162" y="81"/>
                </a:cubicBezTo>
                <a:close/>
              </a:path>
            </a:pathLst>
          </a:custGeom>
          <a:solidFill>
            <a:schemeClr val="tx1">
              <a:lumMod val="65000"/>
              <a:lumOff val="35000"/>
            </a:schemeClr>
          </a:solidFill>
          <a:ln>
            <a:solidFill>
              <a:schemeClr val="tx1">
                <a:lumMod val="65000"/>
                <a:lumOff val="35000"/>
              </a:schemeClr>
            </a:solidFill>
          </a:ln>
          <a:effectLst/>
        </p:spPr>
        <p:txBody>
          <a:bodyPr wrap="square" lIns="91440" tIns="45720" rIns="91440" bIns="45720" anchor="ctr">
            <a:normAutofit/>
          </a:bodyPr>
          <a:lstStyle/>
          <a:p>
            <a:pPr algn="ctr"/>
            <a:endParaRPr>
              <a:cs typeface="+mn-ea"/>
              <a:sym typeface="+mn-lt"/>
            </a:endParaRPr>
          </a:p>
        </p:txBody>
      </p:sp>
      <p:sp>
        <p:nvSpPr>
          <p:cNvPr id="95" name="íśļíḑe"/>
          <p:cNvSpPr/>
          <p:nvPr/>
        </p:nvSpPr>
        <p:spPr bwMode="auto">
          <a:xfrm>
            <a:off x="1044621" y="5728457"/>
            <a:ext cx="366712" cy="312737"/>
          </a:xfrm>
          <a:custGeom>
            <a:avLst/>
            <a:gdLst>
              <a:gd name="T0" fmla="*/ 0 w 209"/>
              <a:gd name="T1" fmla="*/ 175 h 176"/>
              <a:gd name="T2" fmla="*/ 39 w 209"/>
              <a:gd name="T3" fmla="*/ 175 h 176"/>
              <a:gd name="T4" fmla="*/ 39 w 209"/>
              <a:gd name="T5" fmla="*/ 103 h 176"/>
              <a:gd name="T6" fmla="*/ 0 w 209"/>
              <a:gd name="T7" fmla="*/ 103 h 176"/>
              <a:gd name="T8" fmla="*/ 0 w 209"/>
              <a:gd name="T9" fmla="*/ 175 h 176"/>
              <a:gd name="T10" fmla="*/ 9 w 209"/>
              <a:gd name="T11" fmla="*/ 112 h 176"/>
              <a:gd name="T12" fmla="*/ 31 w 209"/>
              <a:gd name="T13" fmla="*/ 112 h 176"/>
              <a:gd name="T14" fmla="*/ 31 w 209"/>
              <a:gd name="T15" fmla="*/ 166 h 176"/>
              <a:gd name="T16" fmla="*/ 9 w 209"/>
              <a:gd name="T17" fmla="*/ 166 h 176"/>
              <a:gd name="T18" fmla="*/ 9 w 209"/>
              <a:gd name="T19" fmla="*/ 112 h 176"/>
              <a:gd name="T20" fmla="*/ 57 w 209"/>
              <a:gd name="T21" fmla="*/ 175 h 176"/>
              <a:gd name="T22" fmla="*/ 96 w 209"/>
              <a:gd name="T23" fmla="*/ 175 h 176"/>
              <a:gd name="T24" fmla="*/ 96 w 209"/>
              <a:gd name="T25" fmla="*/ 38 h 176"/>
              <a:gd name="T26" fmla="*/ 57 w 209"/>
              <a:gd name="T27" fmla="*/ 38 h 176"/>
              <a:gd name="T28" fmla="*/ 57 w 209"/>
              <a:gd name="T29" fmla="*/ 175 h 176"/>
              <a:gd name="T30" fmla="*/ 65 w 209"/>
              <a:gd name="T31" fmla="*/ 47 h 176"/>
              <a:gd name="T32" fmla="*/ 87 w 209"/>
              <a:gd name="T33" fmla="*/ 47 h 176"/>
              <a:gd name="T34" fmla="*/ 87 w 209"/>
              <a:gd name="T35" fmla="*/ 166 h 176"/>
              <a:gd name="T36" fmla="*/ 65 w 209"/>
              <a:gd name="T37" fmla="*/ 166 h 176"/>
              <a:gd name="T38" fmla="*/ 65 w 209"/>
              <a:gd name="T39" fmla="*/ 47 h 176"/>
              <a:gd name="T40" fmla="*/ 169 w 209"/>
              <a:gd name="T41" fmla="*/ 69 h 176"/>
              <a:gd name="T42" fmla="*/ 169 w 209"/>
              <a:gd name="T43" fmla="*/ 175 h 176"/>
              <a:gd name="T44" fmla="*/ 208 w 209"/>
              <a:gd name="T45" fmla="*/ 175 h 176"/>
              <a:gd name="T46" fmla="*/ 208 w 209"/>
              <a:gd name="T47" fmla="*/ 69 h 176"/>
              <a:gd name="T48" fmla="*/ 169 w 209"/>
              <a:gd name="T49" fmla="*/ 69 h 176"/>
              <a:gd name="T50" fmla="*/ 200 w 209"/>
              <a:gd name="T51" fmla="*/ 166 h 176"/>
              <a:gd name="T52" fmla="*/ 177 w 209"/>
              <a:gd name="T53" fmla="*/ 166 h 176"/>
              <a:gd name="T54" fmla="*/ 177 w 209"/>
              <a:gd name="T55" fmla="*/ 77 h 176"/>
              <a:gd name="T56" fmla="*/ 200 w 209"/>
              <a:gd name="T57" fmla="*/ 77 h 176"/>
              <a:gd name="T58" fmla="*/ 200 w 209"/>
              <a:gd name="T59" fmla="*/ 166 h 176"/>
              <a:gd name="T60" fmla="*/ 113 w 209"/>
              <a:gd name="T61" fmla="*/ 175 h 176"/>
              <a:gd name="T62" fmla="*/ 152 w 209"/>
              <a:gd name="T63" fmla="*/ 175 h 176"/>
              <a:gd name="T64" fmla="*/ 152 w 209"/>
              <a:gd name="T65" fmla="*/ 0 h 176"/>
              <a:gd name="T66" fmla="*/ 113 w 209"/>
              <a:gd name="T67" fmla="*/ 0 h 176"/>
              <a:gd name="T68" fmla="*/ 113 w 209"/>
              <a:gd name="T69" fmla="*/ 175 h 176"/>
              <a:gd name="T70" fmla="*/ 121 w 209"/>
              <a:gd name="T71" fmla="*/ 8 h 176"/>
              <a:gd name="T72" fmla="*/ 144 w 209"/>
              <a:gd name="T73" fmla="*/ 8 h 176"/>
              <a:gd name="T74" fmla="*/ 144 w 209"/>
              <a:gd name="T75" fmla="*/ 166 h 176"/>
              <a:gd name="T76" fmla="*/ 121 w 209"/>
              <a:gd name="T77" fmla="*/ 166 h 176"/>
              <a:gd name="T78" fmla="*/ 121 w 209"/>
              <a:gd name="T79" fmla="*/ 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9" h="176">
                <a:moveTo>
                  <a:pt x="0" y="175"/>
                </a:moveTo>
                <a:lnTo>
                  <a:pt x="39" y="175"/>
                </a:lnTo>
                <a:lnTo>
                  <a:pt x="39" y="103"/>
                </a:lnTo>
                <a:lnTo>
                  <a:pt x="0" y="103"/>
                </a:lnTo>
                <a:lnTo>
                  <a:pt x="0" y="175"/>
                </a:lnTo>
                <a:close/>
                <a:moveTo>
                  <a:pt x="9" y="112"/>
                </a:moveTo>
                <a:lnTo>
                  <a:pt x="31" y="112"/>
                </a:lnTo>
                <a:lnTo>
                  <a:pt x="31" y="166"/>
                </a:lnTo>
                <a:lnTo>
                  <a:pt x="9" y="166"/>
                </a:lnTo>
                <a:lnTo>
                  <a:pt x="9" y="112"/>
                </a:lnTo>
                <a:close/>
                <a:moveTo>
                  <a:pt x="57" y="175"/>
                </a:moveTo>
                <a:lnTo>
                  <a:pt x="96" y="175"/>
                </a:lnTo>
                <a:lnTo>
                  <a:pt x="96" y="38"/>
                </a:lnTo>
                <a:lnTo>
                  <a:pt x="57" y="38"/>
                </a:lnTo>
                <a:lnTo>
                  <a:pt x="57" y="175"/>
                </a:lnTo>
                <a:close/>
                <a:moveTo>
                  <a:pt x="65" y="47"/>
                </a:moveTo>
                <a:lnTo>
                  <a:pt x="87" y="47"/>
                </a:lnTo>
                <a:lnTo>
                  <a:pt x="87" y="166"/>
                </a:lnTo>
                <a:lnTo>
                  <a:pt x="65" y="166"/>
                </a:lnTo>
                <a:lnTo>
                  <a:pt x="65" y="47"/>
                </a:lnTo>
                <a:close/>
                <a:moveTo>
                  <a:pt x="169" y="69"/>
                </a:moveTo>
                <a:lnTo>
                  <a:pt x="169" y="175"/>
                </a:lnTo>
                <a:lnTo>
                  <a:pt x="208" y="175"/>
                </a:lnTo>
                <a:lnTo>
                  <a:pt x="208" y="69"/>
                </a:lnTo>
                <a:lnTo>
                  <a:pt x="169" y="69"/>
                </a:lnTo>
                <a:close/>
                <a:moveTo>
                  <a:pt x="200" y="166"/>
                </a:moveTo>
                <a:lnTo>
                  <a:pt x="177" y="166"/>
                </a:lnTo>
                <a:lnTo>
                  <a:pt x="177" y="77"/>
                </a:lnTo>
                <a:lnTo>
                  <a:pt x="200" y="77"/>
                </a:lnTo>
                <a:lnTo>
                  <a:pt x="200" y="166"/>
                </a:lnTo>
                <a:close/>
                <a:moveTo>
                  <a:pt x="113" y="175"/>
                </a:moveTo>
                <a:lnTo>
                  <a:pt x="152" y="175"/>
                </a:lnTo>
                <a:lnTo>
                  <a:pt x="152" y="0"/>
                </a:lnTo>
                <a:lnTo>
                  <a:pt x="113" y="0"/>
                </a:lnTo>
                <a:lnTo>
                  <a:pt x="113" y="175"/>
                </a:lnTo>
                <a:close/>
                <a:moveTo>
                  <a:pt x="121" y="8"/>
                </a:moveTo>
                <a:lnTo>
                  <a:pt x="144" y="8"/>
                </a:lnTo>
                <a:lnTo>
                  <a:pt x="144" y="166"/>
                </a:lnTo>
                <a:lnTo>
                  <a:pt x="121" y="166"/>
                </a:lnTo>
                <a:lnTo>
                  <a:pt x="121" y="8"/>
                </a:lnTo>
                <a:close/>
              </a:path>
            </a:pathLst>
          </a:custGeom>
          <a:solidFill>
            <a:schemeClr val="tx1">
              <a:lumMod val="65000"/>
              <a:lumOff val="35000"/>
            </a:schemeClr>
          </a:solidFill>
          <a:ln>
            <a:solidFill>
              <a:schemeClr val="tx1">
                <a:lumMod val="65000"/>
                <a:lumOff val="35000"/>
              </a:schemeClr>
            </a:solidFill>
          </a:ln>
          <a:effectLst/>
        </p:spPr>
        <p:txBody>
          <a:bodyPr wrap="square" lIns="91440" tIns="45720" rIns="91440" bIns="45720" anchor="ctr">
            <a:normAutofit fontScale="92500" lnSpcReduction="20000"/>
          </a:bodyPr>
          <a:lstStyle/>
          <a:p>
            <a:pPr algn="ctr"/>
            <a:endParaRPr dirty="0">
              <a:cs typeface="+mn-ea"/>
              <a:sym typeface="+mn-lt"/>
            </a:endParaRPr>
          </a:p>
        </p:txBody>
      </p:sp>
      <p:sp>
        <p:nvSpPr>
          <p:cNvPr id="96" name="Rectangle 11"/>
          <p:cNvSpPr/>
          <p:nvPr/>
        </p:nvSpPr>
        <p:spPr>
          <a:xfrm>
            <a:off x="1536066" y="3926333"/>
            <a:ext cx="2197734" cy="483337"/>
          </a:xfrm>
          <a:prstGeom prst="rect">
            <a:avLst/>
          </a:prstGeom>
        </p:spPr>
        <p:txBody>
          <a:bodyPr wrap="square">
            <a:spAutoFit/>
          </a:bodyPr>
          <a:lstStyle/>
          <a:p>
            <a:pPr defTabSz="762000">
              <a:lnSpc>
                <a:spcPct val="150000"/>
              </a:lnSpc>
            </a:pPr>
            <a:r>
              <a:rPr lang="zh-CN" altLang="en-US" sz="900" dirty="0">
                <a:solidFill>
                  <a:schemeClr val="tx1">
                    <a:lumMod val="65000"/>
                    <a:lumOff val="35000"/>
                  </a:schemeClr>
                </a:solidFill>
                <a:cs typeface="+mn-ea"/>
                <a:sym typeface="+mn-lt"/>
              </a:rPr>
              <a:t>点击输入简要文字内容，文字内容需概括精炼，言简意赅的说明分项内容</a:t>
            </a:r>
            <a:endParaRPr lang="en-US" altLang="zh-CN" sz="900" dirty="0">
              <a:solidFill>
                <a:schemeClr val="tx1">
                  <a:lumMod val="65000"/>
                  <a:lumOff val="35000"/>
                </a:schemeClr>
              </a:solidFill>
              <a:cs typeface="+mn-ea"/>
              <a:sym typeface="+mn-lt"/>
            </a:endParaRPr>
          </a:p>
        </p:txBody>
      </p:sp>
      <p:sp>
        <p:nvSpPr>
          <p:cNvPr id="97" name="Rectangle 11"/>
          <p:cNvSpPr/>
          <p:nvPr/>
        </p:nvSpPr>
        <p:spPr>
          <a:xfrm>
            <a:off x="1536066" y="4758436"/>
            <a:ext cx="2197734" cy="483337"/>
          </a:xfrm>
          <a:prstGeom prst="rect">
            <a:avLst/>
          </a:prstGeom>
        </p:spPr>
        <p:txBody>
          <a:bodyPr wrap="square">
            <a:spAutoFit/>
          </a:bodyPr>
          <a:lstStyle/>
          <a:p>
            <a:pPr defTabSz="762000">
              <a:lnSpc>
                <a:spcPct val="150000"/>
              </a:lnSpc>
            </a:pPr>
            <a:r>
              <a:rPr lang="zh-CN" altLang="en-US" sz="900" dirty="0">
                <a:solidFill>
                  <a:schemeClr val="tx1">
                    <a:lumMod val="65000"/>
                    <a:lumOff val="35000"/>
                  </a:schemeClr>
                </a:solidFill>
                <a:cs typeface="+mn-ea"/>
                <a:sym typeface="+mn-lt"/>
              </a:rPr>
              <a:t>点击输入简要文字内容，文字内容需概括精炼，言简意赅的说明分项内容</a:t>
            </a:r>
            <a:endParaRPr lang="en-US" altLang="zh-CN" sz="900" dirty="0">
              <a:solidFill>
                <a:schemeClr val="tx1">
                  <a:lumMod val="65000"/>
                  <a:lumOff val="35000"/>
                </a:schemeClr>
              </a:solidFill>
              <a:cs typeface="+mn-ea"/>
              <a:sym typeface="+mn-lt"/>
            </a:endParaRPr>
          </a:p>
        </p:txBody>
      </p:sp>
      <p:sp>
        <p:nvSpPr>
          <p:cNvPr id="98" name="Rectangle 11"/>
          <p:cNvSpPr/>
          <p:nvPr/>
        </p:nvSpPr>
        <p:spPr>
          <a:xfrm>
            <a:off x="1536066" y="5613682"/>
            <a:ext cx="2197734" cy="483337"/>
          </a:xfrm>
          <a:prstGeom prst="rect">
            <a:avLst/>
          </a:prstGeom>
        </p:spPr>
        <p:txBody>
          <a:bodyPr wrap="square">
            <a:spAutoFit/>
          </a:bodyPr>
          <a:lstStyle/>
          <a:p>
            <a:pPr defTabSz="762000">
              <a:lnSpc>
                <a:spcPct val="150000"/>
              </a:lnSpc>
            </a:pPr>
            <a:r>
              <a:rPr lang="zh-CN" altLang="en-US" sz="900" dirty="0">
                <a:solidFill>
                  <a:schemeClr val="tx1">
                    <a:lumMod val="65000"/>
                    <a:lumOff val="35000"/>
                  </a:schemeClr>
                </a:solidFill>
                <a:cs typeface="+mn-ea"/>
                <a:sym typeface="+mn-lt"/>
              </a:rPr>
              <a:t>点击输入简要文字内容，文字内容需概括精炼，言简意赅的说明分项内容</a:t>
            </a:r>
            <a:endParaRPr lang="en-US" altLang="zh-CN" sz="900" dirty="0">
              <a:solidFill>
                <a:schemeClr val="tx1">
                  <a:lumMod val="65000"/>
                  <a:lumOff val="35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9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decel="9000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0-#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decel="9000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000" fill="hold"/>
                                        <p:tgtEl>
                                          <p:spTgt spid="2"/>
                                        </p:tgtEl>
                                        <p:attrNameLst>
                                          <p:attrName>ppt_x</p:attrName>
                                        </p:attrNameLst>
                                      </p:cBhvr>
                                      <p:tavLst>
                                        <p:tav tm="0">
                                          <p:val>
                                            <p:strVal val="0-#ppt_w/2"/>
                                          </p:val>
                                        </p:tav>
                                        <p:tav tm="100000">
                                          <p:val>
                                            <p:strVal val="#ppt_x"/>
                                          </p:val>
                                        </p:tav>
                                      </p:tavLst>
                                    </p:anim>
                                    <p:anim calcmode="lin" valueType="num">
                                      <p:cBhvr additive="base">
                                        <p:cTn id="16" dur="1000" fill="hold"/>
                                        <p:tgtEl>
                                          <p:spTgt spid="2"/>
                                        </p:tgtEl>
                                        <p:attrNameLst>
                                          <p:attrName>ppt_y</p:attrName>
                                        </p:attrNameLst>
                                      </p:cBhvr>
                                      <p:tavLst>
                                        <p:tav tm="0">
                                          <p:val>
                                            <p:strVal val="#ppt_y"/>
                                          </p:val>
                                        </p:tav>
                                        <p:tav tm="100000">
                                          <p:val>
                                            <p:strVal val="#ppt_y"/>
                                          </p:val>
                                        </p:tav>
                                      </p:tavLst>
                                    </p:anim>
                                  </p:childTnLst>
                                </p:cTn>
                              </p:par>
                              <p:par>
                                <p:cTn id="17" presetID="10" presetClass="entr" presetSubtype="0" fill="hold" grpId="1"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childTnLst>
                                </p:cTn>
                              </p:par>
                            </p:childTnLst>
                          </p:cTn>
                        </p:par>
                        <p:par>
                          <p:cTn id="26" fill="hold">
                            <p:stCondLst>
                              <p:cond delay="1000"/>
                            </p:stCondLst>
                            <p:childTnLst>
                              <p:par>
                                <p:cTn id="27" presetID="2" presetClass="entr" presetSubtype="2"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1000" fill="hold"/>
                                        <p:tgtEl>
                                          <p:spTgt spid="6"/>
                                        </p:tgtEl>
                                        <p:attrNameLst>
                                          <p:attrName>ppt_x</p:attrName>
                                        </p:attrNameLst>
                                      </p:cBhvr>
                                      <p:tavLst>
                                        <p:tav tm="0">
                                          <p:val>
                                            <p:strVal val="1+#ppt_w/2"/>
                                          </p:val>
                                        </p:tav>
                                        <p:tav tm="100000">
                                          <p:val>
                                            <p:strVal val="#ppt_x"/>
                                          </p:val>
                                        </p:tav>
                                      </p:tavLst>
                                    </p:anim>
                                    <p:anim calcmode="lin" valueType="num">
                                      <p:cBhvr additive="base">
                                        <p:cTn id="30" dur="1000" fill="hold"/>
                                        <p:tgtEl>
                                          <p:spTgt spid="6"/>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additive="base">
                                        <p:cTn id="33" dur="1000" fill="hold"/>
                                        <p:tgtEl>
                                          <p:spTgt spid="82"/>
                                        </p:tgtEl>
                                        <p:attrNameLst>
                                          <p:attrName>ppt_x</p:attrName>
                                        </p:attrNameLst>
                                      </p:cBhvr>
                                      <p:tavLst>
                                        <p:tav tm="0">
                                          <p:val>
                                            <p:strVal val="1+#ppt_w/2"/>
                                          </p:val>
                                        </p:tav>
                                        <p:tav tm="100000">
                                          <p:val>
                                            <p:strVal val="#ppt_x"/>
                                          </p:val>
                                        </p:tav>
                                      </p:tavLst>
                                    </p:anim>
                                    <p:anim calcmode="lin" valueType="num">
                                      <p:cBhvr additive="base">
                                        <p:cTn id="34" dur="1000" fill="hold"/>
                                        <p:tgtEl>
                                          <p:spTgt spid="82"/>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83"/>
                                        </p:tgtEl>
                                        <p:attrNameLst>
                                          <p:attrName>style.visibility</p:attrName>
                                        </p:attrNameLst>
                                      </p:cBhvr>
                                      <p:to>
                                        <p:strVal val="visible"/>
                                      </p:to>
                                    </p:set>
                                    <p:anim calcmode="lin" valueType="num">
                                      <p:cBhvr additive="base">
                                        <p:cTn id="37" dur="1000" fill="hold"/>
                                        <p:tgtEl>
                                          <p:spTgt spid="83"/>
                                        </p:tgtEl>
                                        <p:attrNameLst>
                                          <p:attrName>ppt_x</p:attrName>
                                        </p:attrNameLst>
                                      </p:cBhvr>
                                      <p:tavLst>
                                        <p:tav tm="0">
                                          <p:val>
                                            <p:strVal val="1+#ppt_w/2"/>
                                          </p:val>
                                        </p:tav>
                                        <p:tav tm="100000">
                                          <p:val>
                                            <p:strVal val="#ppt_x"/>
                                          </p:val>
                                        </p:tav>
                                      </p:tavLst>
                                    </p:anim>
                                    <p:anim calcmode="lin" valueType="num">
                                      <p:cBhvr additive="base">
                                        <p:cTn id="38" dur="1000" fill="hold"/>
                                        <p:tgtEl>
                                          <p:spTgt spid="83"/>
                                        </p:tgtEl>
                                        <p:attrNameLst>
                                          <p:attrName>ppt_y</p:attrName>
                                        </p:attrNameLst>
                                      </p:cBhvr>
                                      <p:tavLst>
                                        <p:tav tm="0">
                                          <p:val>
                                            <p:strVal val="#ppt_y"/>
                                          </p:val>
                                        </p:tav>
                                        <p:tav tm="100000">
                                          <p:val>
                                            <p:strVal val="#ppt_y"/>
                                          </p:val>
                                        </p:tav>
                                      </p:tavLst>
                                    </p:anim>
                                  </p:childTnLst>
                                </p:cTn>
                              </p:par>
                            </p:childTnLst>
                          </p:cTn>
                        </p:par>
                        <p:par>
                          <p:cTn id="39" fill="hold">
                            <p:stCondLst>
                              <p:cond delay="2000"/>
                            </p:stCondLst>
                            <p:childTnLst>
                              <p:par>
                                <p:cTn id="40" presetID="22" presetClass="entr" presetSubtype="1" fill="hold" nodeType="after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up)">
                                      <p:cBhvr>
                                        <p:cTn id="42" dur="500"/>
                                        <p:tgtEl>
                                          <p:spTgt spid="8"/>
                                        </p:tgtEl>
                                      </p:cBhvr>
                                    </p:animEffect>
                                  </p:childTnLst>
                                </p:cTn>
                              </p:par>
                            </p:childTnLst>
                          </p:cTn>
                        </p:par>
                        <p:par>
                          <p:cTn id="43" fill="hold">
                            <p:stCondLst>
                              <p:cond delay="2500"/>
                            </p:stCondLst>
                            <p:childTnLst>
                              <p:par>
                                <p:cTn id="44" presetID="53" presetClass="entr" presetSubtype="16" fill="hold" nodeType="afterEffect">
                                  <p:stCondLst>
                                    <p:cond delay="0"/>
                                  </p:stCondLst>
                                  <p:childTnLst>
                                    <p:set>
                                      <p:cBhvr>
                                        <p:cTn id="45" dur="1" fill="hold">
                                          <p:stCondLst>
                                            <p:cond delay="0"/>
                                          </p:stCondLst>
                                        </p:cTn>
                                        <p:tgtEl>
                                          <p:spTgt spid="88"/>
                                        </p:tgtEl>
                                        <p:attrNameLst>
                                          <p:attrName>style.visibility</p:attrName>
                                        </p:attrNameLst>
                                      </p:cBhvr>
                                      <p:to>
                                        <p:strVal val="visible"/>
                                      </p:to>
                                    </p:set>
                                    <p:anim calcmode="lin" valueType="num">
                                      <p:cBhvr>
                                        <p:cTn id="46" dur="500" fill="hold"/>
                                        <p:tgtEl>
                                          <p:spTgt spid="88"/>
                                        </p:tgtEl>
                                        <p:attrNameLst>
                                          <p:attrName>ppt_w</p:attrName>
                                        </p:attrNameLst>
                                      </p:cBhvr>
                                      <p:tavLst>
                                        <p:tav tm="0">
                                          <p:val>
                                            <p:fltVal val="0"/>
                                          </p:val>
                                        </p:tav>
                                        <p:tav tm="100000">
                                          <p:val>
                                            <p:strVal val="#ppt_w"/>
                                          </p:val>
                                        </p:tav>
                                      </p:tavLst>
                                    </p:anim>
                                    <p:anim calcmode="lin" valueType="num">
                                      <p:cBhvr>
                                        <p:cTn id="47" dur="500" fill="hold"/>
                                        <p:tgtEl>
                                          <p:spTgt spid="88"/>
                                        </p:tgtEl>
                                        <p:attrNameLst>
                                          <p:attrName>ppt_h</p:attrName>
                                        </p:attrNameLst>
                                      </p:cBhvr>
                                      <p:tavLst>
                                        <p:tav tm="0">
                                          <p:val>
                                            <p:fltVal val="0"/>
                                          </p:val>
                                        </p:tav>
                                        <p:tav tm="100000">
                                          <p:val>
                                            <p:strVal val="#ppt_h"/>
                                          </p:val>
                                        </p:tav>
                                      </p:tavLst>
                                    </p:anim>
                                    <p:animEffect transition="in" filter="fade">
                                      <p:cBhvr>
                                        <p:cTn id="48" dur="500"/>
                                        <p:tgtEl>
                                          <p:spTgt spid="88"/>
                                        </p:tgtEl>
                                      </p:cBhvr>
                                    </p:animEffect>
                                  </p:childTnLst>
                                </p:cTn>
                              </p:par>
                              <p:par>
                                <p:cTn id="49" presetID="47" presetClass="entr" presetSubtype="0" fill="hold" grpId="0" nodeType="with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fade">
                                      <p:cBhvr>
                                        <p:cTn id="51" dur="1000"/>
                                        <p:tgtEl>
                                          <p:spTgt spid="91"/>
                                        </p:tgtEl>
                                      </p:cBhvr>
                                    </p:animEffect>
                                    <p:anim calcmode="lin" valueType="num">
                                      <p:cBhvr>
                                        <p:cTn id="52" dur="1000" fill="hold"/>
                                        <p:tgtEl>
                                          <p:spTgt spid="91"/>
                                        </p:tgtEl>
                                        <p:attrNameLst>
                                          <p:attrName>ppt_x</p:attrName>
                                        </p:attrNameLst>
                                      </p:cBhvr>
                                      <p:tavLst>
                                        <p:tav tm="0">
                                          <p:val>
                                            <p:strVal val="#ppt_x"/>
                                          </p:val>
                                        </p:tav>
                                        <p:tav tm="100000">
                                          <p:val>
                                            <p:strVal val="#ppt_x"/>
                                          </p:val>
                                        </p:tav>
                                      </p:tavLst>
                                    </p:anim>
                                    <p:anim calcmode="lin" valueType="num">
                                      <p:cBhvr>
                                        <p:cTn id="53" dur="1000" fill="hold"/>
                                        <p:tgtEl>
                                          <p:spTgt spid="91"/>
                                        </p:tgtEl>
                                        <p:attrNameLst>
                                          <p:attrName>ppt_y</p:attrName>
                                        </p:attrNameLst>
                                      </p:cBhvr>
                                      <p:tavLst>
                                        <p:tav tm="0">
                                          <p:val>
                                            <p:strVal val="#ppt_y-.1"/>
                                          </p:val>
                                        </p:tav>
                                        <p:tav tm="100000">
                                          <p:val>
                                            <p:strVal val="#ppt_y"/>
                                          </p:val>
                                        </p:tav>
                                      </p:tavLst>
                                    </p:anim>
                                  </p:childTnLst>
                                </p:cTn>
                              </p:par>
                            </p:childTnLst>
                          </p:cTn>
                        </p:par>
                        <p:par>
                          <p:cTn id="54" fill="hold">
                            <p:stCondLst>
                              <p:cond delay="3000"/>
                            </p:stCondLst>
                            <p:childTnLst>
                              <p:par>
                                <p:cTn id="55" presetID="2" presetClass="entr" presetSubtype="12" decel="7400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 calcmode="lin" valueType="num">
                                      <p:cBhvr additive="base">
                                        <p:cTn id="57" dur="1000" fill="hold"/>
                                        <p:tgtEl>
                                          <p:spTgt spid="94"/>
                                        </p:tgtEl>
                                        <p:attrNameLst>
                                          <p:attrName>ppt_x</p:attrName>
                                        </p:attrNameLst>
                                      </p:cBhvr>
                                      <p:tavLst>
                                        <p:tav tm="0">
                                          <p:val>
                                            <p:strVal val="0-#ppt_w/2"/>
                                          </p:val>
                                        </p:tav>
                                        <p:tav tm="100000">
                                          <p:val>
                                            <p:strVal val="#ppt_x"/>
                                          </p:val>
                                        </p:tav>
                                      </p:tavLst>
                                    </p:anim>
                                    <p:anim calcmode="lin" valueType="num">
                                      <p:cBhvr additive="base">
                                        <p:cTn id="58" dur="1000" fill="hold"/>
                                        <p:tgtEl>
                                          <p:spTgt spid="94"/>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14" presetClass="entr" presetSubtype="1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randombar(horizontal)">
                                      <p:cBhvr>
                                        <p:cTn id="62" dur="500"/>
                                        <p:tgtEl>
                                          <p:spTgt spid="96"/>
                                        </p:tgtEl>
                                      </p:cBhvr>
                                    </p:animEffect>
                                  </p:childTnLst>
                                </p:cTn>
                              </p:par>
                            </p:childTnLst>
                          </p:cTn>
                        </p:par>
                        <p:par>
                          <p:cTn id="63" fill="hold">
                            <p:stCondLst>
                              <p:cond delay="4500"/>
                            </p:stCondLst>
                            <p:childTnLst>
                              <p:par>
                                <p:cTn id="64" presetID="2" presetClass="entr" presetSubtype="12" decel="74000" fill="hold" grpId="0" nodeType="after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additive="base">
                                        <p:cTn id="66" dur="1000" fill="hold"/>
                                        <p:tgtEl>
                                          <p:spTgt spid="93"/>
                                        </p:tgtEl>
                                        <p:attrNameLst>
                                          <p:attrName>ppt_x</p:attrName>
                                        </p:attrNameLst>
                                      </p:cBhvr>
                                      <p:tavLst>
                                        <p:tav tm="0">
                                          <p:val>
                                            <p:strVal val="0-#ppt_w/2"/>
                                          </p:val>
                                        </p:tav>
                                        <p:tav tm="100000">
                                          <p:val>
                                            <p:strVal val="#ppt_x"/>
                                          </p:val>
                                        </p:tav>
                                      </p:tavLst>
                                    </p:anim>
                                    <p:anim calcmode="lin" valueType="num">
                                      <p:cBhvr additive="base">
                                        <p:cTn id="67" dur="1000" fill="hold"/>
                                        <p:tgtEl>
                                          <p:spTgt spid="93"/>
                                        </p:tgtEl>
                                        <p:attrNameLst>
                                          <p:attrName>ppt_y</p:attrName>
                                        </p:attrNameLst>
                                      </p:cBhvr>
                                      <p:tavLst>
                                        <p:tav tm="0">
                                          <p:val>
                                            <p:strVal val="1+#ppt_h/2"/>
                                          </p:val>
                                        </p:tav>
                                        <p:tav tm="100000">
                                          <p:val>
                                            <p:strVal val="#ppt_y"/>
                                          </p:val>
                                        </p:tav>
                                      </p:tavLst>
                                    </p:anim>
                                  </p:childTnLst>
                                </p:cTn>
                              </p:par>
                            </p:childTnLst>
                          </p:cTn>
                        </p:par>
                        <p:par>
                          <p:cTn id="68" fill="hold">
                            <p:stCondLst>
                              <p:cond delay="5500"/>
                            </p:stCondLst>
                            <p:childTnLst>
                              <p:par>
                                <p:cTn id="69" presetID="14" presetClass="entr" presetSubtype="10" fill="hold" grpId="0" nodeType="afterEffect">
                                  <p:stCondLst>
                                    <p:cond delay="0"/>
                                  </p:stCondLst>
                                  <p:childTnLst>
                                    <p:set>
                                      <p:cBhvr>
                                        <p:cTn id="70" dur="1" fill="hold">
                                          <p:stCondLst>
                                            <p:cond delay="0"/>
                                          </p:stCondLst>
                                        </p:cTn>
                                        <p:tgtEl>
                                          <p:spTgt spid="97"/>
                                        </p:tgtEl>
                                        <p:attrNameLst>
                                          <p:attrName>style.visibility</p:attrName>
                                        </p:attrNameLst>
                                      </p:cBhvr>
                                      <p:to>
                                        <p:strVal val="visible"/>
                                      </p:to>
                                    </p:set>
                                    <p:animEffect transition="in" filter="randombar(horizontal)">
                                      <p:cBhvr>
                                        <p:cTn id="71" dur="500"/>
                                        <p:tgtEl>
                                          <p:spTgt spid="97"/>
                                        </p:tgtEl>
                                      </p:cBhvr>
                                    </p:animEffect>
                                  </p:childTnLst>
                                </p:cTn>
                              </p:par>
                            </p:childTnLst>
                          </p:cTn>
                        </p:par>
                        <p:par>
                          <p:cTn id="72" fill="hold">
                            <p:stCondLst>
                              <p:cond delay="6000"/>
                            </p:stCondLst>
                            <p:childTnLst>
                              <p:par>
                                <p:cTn id="73" presetID="2" presetClass="entr" presetSubtype="12" decel="74000" fill="hold" grpId="0" nodeType="afterEffect">
                                  <p:stCondLst>
                                    <p:cond delay="0"/>
                                  </p:stCondLst>
                                  <p:childTnLst>
                                    <p:set>
                                      <p:cBhvr>
                                        <p:cTn id="74" dur="1" fill="hold">
                                          <p:stCondLst>
                                            <p:cond delay="0"/>
                                          </p:stCondLst>
                                        </p:cTn>
                                        <p:tgtEl>
                                          <p:spTgt spid="95"/>
                                        </p:tgtEl>
                                        <p:attrNameLst>
                                          <p:attrName>style.visibility</p:attrName>
                                        </p:attrNameLst>
                                      </p:cBhvr>
                                      <p:to>
                                        <p:strVal val="visible"/>
                                      </p:to>
                                    </p:set>
                                    <p:anim calcmode="lin" valueType="num">
                                      <p:cBhvr additive="base">
                                        <p:cTn id="75" dur="1000" fill="hold"/>
                                        <p:tgtEl>
                                          <p:spTgt spid="95"/>
                                        </p:tgtEl>
                                        <p:attrNameLst>
                                          <p:attrName>ppt_x</p:attrName>
                                        </p:attrNameLst>
                                      </p:cBhvr>
                                      <p:tavLst>
                                        <p:tav tm="0">
                                          <p:val>
                                            <p:strVal val="0-#ppt_w/2"/>
                                          </p:val>
                                        </p:tav>
                                        <p:tav tm="100000">
                                          <p:val>
                                            <p:strVal val="#ppt_x"/>
                                          </p:val>
                                        </p:tav>
                                      </p:tavLst>
                                    </p:anim>
                                    <p:anim calcmode="lin" valueType="num">
                                      <p:cBhvr additive="base">
                                        <p:cTn id="76" dur="1000" fill="hold"/>
                                        <p:tgtEl>
                                          <p:spTgt spid="95"/>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14" presetClass="entr" presetSubtype="10" fill="hold" grpId="0" nodeType="afterEffect">
                                  <p:stCondLst>
                                    <p:cond delay="0"/>
                                  </p:stCondLst>
                                  <p:childTnLst>
                                    <p:set>
                                      <p:cBhvr>
                                        <p:cTn id="79" dur="1" fill="hold">
                                          <p:stCondLst>
                                            <p:cond delay="0"/>
                                          </p:stCondLst>
                                        </p:cTn>
                                        <p:tgtEl>
                                          <p:spTgt spid="98"/>
                                        </p:tgtEl>
                                        <p:attrNameLst>
                                          <p:attrName>style.visibility</p:attrName>
                                        </p:attrNameLst>
                                      </p:cBhvr>
                                      <p:to>
                                        <p:strVal val="visible"/>
                                      </p:to>
                                    </p:set>
                                    <p:animEffect transition="in" filter="randombar(horizontal)">
                                      <p:cBhvr>
                                        <p:cTn id="80"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2" grpId="0"/>
      <p:bldP spid="2" grpId="1"/>
      <p:bldP spid="6" grpId="0" animBg="1"/>
      <p:bldP spid="82" grpId="0" animBg="1"/>
      <p:bldP spid="83" grpId="0" animBg="1"/>
      <p:bldP spid="91" grpId="0"/>
      <p:bldP spid="93" grpId="0" animBg="1"/>
      <p:bldP spid="94" grpId="0" animBg="1"/>
      <p:bldP spid="95" grpId="0" animBg="1"/>
      <p:bldP spid="96" grpId="0"/>
      <p:bldP spid="97" grpId="0"/>
      <p:bldP spid="9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82680" y="356755"/>
            <a:ext cx="6211452" cy="707886"/>
          </a:xfrm>
          <a:prstGeom prst="rect">
            <a:avLst/>
          </a:prstGeom>
          <a:noFill/>
        </p:spPr>
        <p:txBody>
          <a:bodyPr wrap="square" rtlCol="0">
            <a:spAutoFit/>
          </a:bodyPr>
          <a:lstStyle/>
          <a:p>
            <a:r>
              <a:rPr lang="zh-CN" altLang="en-US" sz="4000" dirty="0">
                <a:solidFill>
                  <a:srgbClr val="2B2B2B"/>
                </a:solidFill>
                <a:cs typeface="+mn-ea"/>
                <a:sym typeface="+mn-lt"/>
              </a:rPr>
              <a:t>规划和未来发展</a:t>
            </a:r>
            <a:endParaRPr lang="zh-CN" altLang="en-US" sz="4000" dirty="0">
              <a:solidFill>
                <a:srgbClr val="2B2B2B"/>
              </a:solidFill>
              <a:cs typeface="+mn-ea"/>
              <a:sym typeface="+mn-lt"/>
            </a:endParaRPr>
          </a:p>
        </p:txBody>
      </p:sp>
      <p:sp>
        <p:nvSpPr>
          <p:cNvPr id="4" name="矩形 3"/>
          <p:cNvSpPr/>
          <p:nvPr/>
        </p:nvSpPr>
        <p:spPr>
          <a:xfrm>
            <a:off x="1091538" y="918747"/>
            <a:ext cx="6211452" cy="317010"/>
          </a:xfrm>
          <a:prstGeom prst="rect">
            <a:avLst/>
          </a:prstGeom>
          <a:noFill/>
        </p:spPr>
        <p:txBody>
          <a:bodyPr wrap="square" rtlCol="0">
            <a:spAutoFit/>
          </a:bodyPr>
          <a:lstStyle/>
          <a:p>
            <a:pPr>
              <a:lnSpc>
                <a:spcPct val="80000"/>
              </a:lnSpc>
            </a:pPr>
            <a:r>
              <a:rPr lang="zh-CN" altLang="en-US" sz="900" dirty="0">
                <a:solidFill>
                  <a:srgbClr val="A6A6A6"/>
                </a:solidFill>
                <a:cs typeface="+mn-ea"/>
                <a:sym typeface="+mn-lt"/>
              </a:rPr>
              <a:t>The business plan is a written material which is compiled and </a:t>
            </a:r>
            <a:endParaRPr lang="en-US" altLang="zh-CN" sz="900" dirty="0">
              <a:solidFill>
                <a:srgbClr val="A6A6A6"/>
              </a:solidFill>
              <a:cs typeface="+mn-ea"/>
              <a:sym typeface="+mn-lt"/>
            </a:endParaRPr>
          </a:p>
          <a:p>
            <a:pPr>
              <a:lnSpc>
                <a:spcPct val="80000"/>
              </a:lnSpc>
            </a:pPr>
            <a:r>
              <a:rPr lang="zh-CN" altLang="en-US" sz="900" dirty="0">
                <a:solidFill>
                  <a:srgbClr val="A6A6A6"/>
                </a:solidFill>
                <a:cs typeface="+mn-ea"/>
                <a:sym typeface="+mn-lt"/>
              </a:rPr>
              <a:t>arranged by the company</a:t>
            </a:r>
            <a:endParaRPr lang="zh-CN" altLang="en-US" sz="900" dirty="0">
              <a:solidFill>
                <a:srgbClr val="C4C4C4"/>
              </a:solidFill>
              <a:cs typeface="+mn-ea"/>
              <a:sym typeface="+mn-lt"/>
            </a:endParaRPr>
          </a:p>
        </p:txBody>
      </p:sp>
      <p:sp>
        <p:nvSpPr>
          <p:cNvPr id="2" name="文本框 1"/>
          <p:cNvSpPr txBox="1"/>
          <p:nvPr/>
        </p:nvSpPr>
        <p:spPr>
          <a:xfrm>
            <a:off x="-40758" y="188753"/>
            <a:ext cx="1452091" cy="1323439"/>
          </a:xfrm>
          <a:prstGeom prst="rect">
            <a:avLst/>
          </a:prstGeom>
          <a:noFill/>
        </p:spPr>
        <p:txBody>
          <a:bodyPr wrap="square" rtlCol="0">
            <a:spAutoFit/>
          </a:bodyPr>
          <a:lstStyle/>
          <a:p>
            <a:pPr algn="ctr"/>
            <a:r>
              <a:rPr lang="en-US" altLang="zh-CN" sz="8000" dirty="0">
                <a:solidFill>
                  <a:srgbClr val="2B2B2B"/>
                </a:solidFill>
                <a:cs typeface="+mn-ea"/>
                <a:sym typeface="+mn-lt"/>
              </a:rPr>
              <a:t>4</a:t>
            </a:r>
            <a:endParaRPr lang="zh-CN" altLang="en-US" sz="8000" dirty="0">
              <a:solidFill>
                <a:srgbClr val="2B2B2B"/>
              </a:solidFill>
              <a:cs typeface="+mn-ea"/>
              <a:sym typeface="+mn-lt"/>
            </a:endParaRPr>
          </a:p>
        </p:txBody>
      </p:sp>
      <p:grpSp>
        <p:nvGrpSpPr>
          <p:cNvPr id="71" name="组合 70"/>
          <p:cNvGrpSpPr/>
          <p:nvPr/>
        </p:nvGrpSpPr>
        <p:grpSpPr>
          <a:xfrm>
            <a:off x="1245053" y="2270787"/>
            <a:ext cx="4046853" cy="3358325"/>
            <a:chOff x="5538844" y="2006254"/>
            <a:chExt cx="4046853" cy="3358325"/>
          </a:xfrm>
        </p:grpSpPr>
        <p:sp>
          <p:nvSpPr>
            <p:cNvPr id="26" name="ïsḻiḍê"/>
            <p:cNvSpPr/>
            <p:nvPr/>
          </p:nvSpPr>
          <p:spPr bwMode="auto">
            <a:xfrm>
              <a:off x="5631127" y="2121185"/>
              <a:ext cx="3954570" cy="3243394"/>
            </a:xfrm>
            <a:custGeom>
              <a:avLst/>
              <a:gdLst>
                <a:gd name="T0" fmla="*/ 1735 w 1847"/>
                <a:gd name="T1" fmla="*/ 757 h 1514"/>
                <a:gd name="T2" fmla="*/ 721 w 1847"/>
                <a:gd name="T3" fmla="*/ 1514 h 1514"/>
                <a:gd name="T4" fmla="*/ 112 w 1847"/>
                <a:gd name="T5" fmla="*/ 757 h 1514"/>
                <a:gd name="T6" fmla="*/ 1127 w 1847"/>
                <a:gd name="T7" fmla="*/ 0 h 1514"/>
                <a:gd name="T8" fmla="*/ 1735 w 1847"/>
                <a:gd name="T9" fmla="*/ 757 h 1514"/>
              </a:gdLst>
              <a:ahLst/>
              <a:cxnLst>
                <a:cxn ang="0">
                  <a:pos x="T0" y="T1"/>
                </a:cxn>
                <a:cxn ang="0">
                  <a:pos x="T2" y="T3"/>
                </a:cxn>
                <a:cxn ang="0">
                  <a:pos x="T4" y="T5"/>
                </a:cxn>
                <a:cxn ang="0">
                  <a:pos x="T6" y="T7"/>
                </a:cxn>
                <a:cxn ang="0">
                  <a:pos x="T8" y="T9"/>
                </a:cxn>
              </a:cxnLst>
              <a:rect l="0" t="0" r="r" b="b"/>
              <a:pathLst>
                <a:path w="1847" h="1514">
                  <a:moveTo>
                    <a:pt x="1735" y="757"/>
                  </a:moveTo>
                  <a:cubicBezTo>
                    <a:pt x="1623" y="1175"/>
                    <a:pt x="1169" y="1514"/>
                    <a:pt x="721" y="1514"/>
                  </a:cubicBezTo>
                  <a:cubicBezTo>
                    <a:pt x="273" y="1514"/>
                    <a:pt x="0" y="1175"/>
                    <a:pt x="112" y="757"/>
                  </a:cubicBezTo>
                  <a:cubicBezTo>
                    <a:pt x="224" y="339"/>
                    <a:pt x="679" y="0"/>
                    <a:pt x="1127" y="0"/>
                  </a:cubicBezTo>
                  <a:cubicBezTo>
                    <a:pt x="1575" y="0"/>
                    <a:pt x="1847" y="339"/>
                    <a:pt x="1735" y="757"/>
                  </a:cubicBezTo>
                  <a:close/>
                </a:path>
              </a:pathLst>
            </a:custGeom>
            <a:solidFill>
              <a:schemeClr val="tx1">
                <a:lumMod val="85000"/>
                <a:lumOff val="15000"/>
              </a:schemeClr>
            </a:solidFill>
            <a:ln>
              <a:noFill/>
            </a:ln>
          </p:spPr>
          <p:txBody>
            <a:bodyPr wrap="square" lIns="91440" tIns="45720" rIns="91440" bIns="45720" anchor="ctr">
              <a:normAutofit/>
            </a:bodyPr>
            <a:lstStyle/>
            <a:p>
              <a:pPr algn="ctr"/>
              <a:endParaRPr>
                <a:cs typeface="+mn-ea"/>
                <a:sym typeface="+mn-lt"/>
              </a:endParaRPr>
            </a:p>
          </p:txBody>
        </p:sp>
        <p:sp>
          <p:nvSpPr>
            <p:cNvPr id="27" name="íşḻîďè"/>
            <p:cNvSpPr/>
            <p:nvPr/>
          </p:nvSpPr>
          <p:spPr bwMode="auto">
            <a:xfrm>
              <a:off x="5590414" y="2070507"/>
              <a:ext cx="3954570" cy="3243394"/>
            </a:xfrm>
            <a:custGeom>
              <a:avLst/>
              <a:gdLst>
                <a:gd name="T0" fmla="*/ 1735 w 1847"/>
                <a:gd name="T1" fmla="*/ 757 h 1514"/>
                <a:gd name="T2" fmla="*/ 721 w 1847"/>
                <a:gd name="T3" fmla="*/ 1514 h 1514"/>
                <a:gd name="T4" fmla="*/ 112 w 1847"/>
                <a:gd name="T5" fmla="*/ 757 h 1514"/>
                <a:gd name="T6" fmla="*/ 1126 w 1847"/>
                <a:gd name="T7" fmla="*/ 0 h 1514"/>
                <a:gd name="T8" fmla="*/ 1735 w 1847"/>
                <a:gd name="T9" fmla="*/ 757 h 1514"/>
              </a:gdLst>
              <a:ahLst/>
              <a:cxnLst>
                <a:cxn ang="0">
                  <a:pos x="T0" y="T1"/>
                </a:cxn>
                <a:cxn ang="0">
                  <a:pos x="T2" y="T3"/>
                </a:cxn>
                <a:cxn ang="0">
                  <a:pos x="T4" y="T5"/>
                </a:cxn>
                <a:cxn ang="0">
                  <a:pos x="T6" y="T7"/>
                </a:cxn>
                <a:cxn ang="0">
                  <a:pos x="T8" y="T9"/>
                </a:cxn>
              </a:cxnLst>
              <a:rect l="0" t="0" r="r" b="b"/>
              <a:pathLst>
                <a:path w="1847" h="1514">
                  <a:moveTo>
                    <a:pt x="1735" y="757"/>
                  </a:moveTo>
                  <a:cubicBezTo>
                    <a:pt x="1623" y="1175"/>
                    <a:pt x="1169" y="1514"/>
                    <a:pt x="721" y="1514"/>
                  </a:cubicBezTo>
                  <a:cubicBezTo>
                    <a:pt x="273" y="1514"/>
                    <a:pt x="0" y="1175"/>
                    <a:pt x="112" y="757"/>
                  </a:cubicBezTo>
                  <a:cubicBezTo>
                    <a:pt x="224" y="339"/>
                    <a:pt x="678" y="0"/>
                    <a:pt x="1126" y="0"/>
                  </a:cubicBezTo>
                  <a:cubicBezTo>
                    <a:pt x="1574" y="0"/>
                    <a:pt x="1847" y="339"/>
                    <a:pt x="1735" y="757"/>
                  </a:cubicBezTo>
                  <a:close/>
                </a:path>
              </a:pathLst>
            </a:custGeom>
            <a:solidFill>
              <a:schemeClr val="tx1">
                <a:lumMod val="65000"/>
                <a:lumOff val="35000"/>
              </a:schemeClr>
            </a:solidFill>
            <a:ln>
              <a:noFill/>
            </a:ln>
          </p:spPr>
          <p:txBody>
            <a:bodyPr wrap="square" lIns="91440" tIns="45720" rIns="91440" bIns="45720" anchor="ctr">
              <a:normAutofit/>
            </a:bodyPr>
            <a:lstStyle/>
            <a:p>
              <a:pPr algn="ctr"/>
              <a:endParaRPr>
                <a:cs typeface="+mn-ea"/>
                <a:sym typeface="+mn-lt"/>
              </a:endParaRPr>
            </a:p>
          </p:txBody>
        </p:sp>
        <p:sp>
          <p:nvSpPr>
            <p:cNvPr id="28" name="ïSļíḋe"/>
            <p:cNvSpPr/>
            <p:nvPr/>
          </p:nvSpPr>
          <p:spPr bwMode="auto">
            <a:xfrm>
              <a:off x="5538844" y="2006254"/>
              <a:ext cx="3954570" cy="3243394"/>
            </a:xfrm>
            <a:custGeom>
              <a:avLst/>
              <a:gdLst>
                <a:gd name="T0" fmla="*/ 1735 w 1847"/>
                <a:gd name="T1" fmla="*/ 757 h 1514"/>
                <a:gd name="T2" fmla="*/ 721 w 1847"/>
                <a:gd name="T3" fmla="*/ 1514 h 1514"/>
                <a:gd name="T4" fmla="*/ 112 w 1847"/>
                <a:gd name="T5" fmla="*/ 757 h 1514"/>
                <a:gd name="T6" fmla="*/ 1126 w 1847"/>
                <a:gd name="T7" fmla="*/ 0 h 1514"/>
                <a:gd name="T8" fmla="*/ 1735 w 1847"/>
                <a:gd name="T9" fmla="*/ 757 h 1514"/>
              </a:gdLst>
              <a:ahLst/>
              <a:cxnLst>
                <a:cxn ang="0">
                  <a:pos x="T0" y="T1"/>
                </a:cxn>
                <a:cxn ang="0">
                  <a:pos x="T2" y="T3"/>
                </a:cxn>
                <a:cxn ang="0">
                  <a:pos x="T4" y="T5"/>
                </a:cxn>
                <a:cxn ang="0">
                  <a:pos x="T6" y="T7"/>
                </a:cxn>
                <a:cxn ang="0">
                  <a:pos x="T8" y="T9"/>
                </a:cxn>
              </a:cxnLst>
              <a:rect l="0" t="0" r="r" b="b"/>
              <a:pathLst>
                <a:path w="1847" h="1514">
                  <a:moveTo>
                    <a:pt x="1735" y="757"/>
                  </a:moveTo>
                  <a:cubicBezTo>
                    <a:pt x="1623" y="1175"/>
                    <a:pt x="1169" y="1514"/>
                    <a:pt x="721" y="1514"/>
                  </a:cubicBezTo>
                  <a:cubicBezTo>
                    <a:pt x="273" y="1514"/>
                    <a:pt x="0" y="1175"/>
                    <a:pt x="112" y="757"/>
                  </a:cubicBezTo>
                  <a:cubicBezTo>
                    <a:pt x="224" y="339"/>
                    <a:pt x="678" y="0"/>
                    <a:pt x="1126" y="0"/>
                  </a:cubicBezTo>
                  <a:cubicBezTo>
                    <a:pt x="1574" y="0"/>
                    <a:pt x="1847" y="339"/>
                    <a:pt x="1735" y="757"/>
                  </a:cubicBezTo>
                  <a:close/>
                </a:path>
              </a:pathLst>
            </a:custGeom>
            <a:solidFill>
              <a:schemeClr val="tx1">
                <a:lumMod val="50000"/>
                <a:lumOff val="50000"/>
              </a:schemeClr>
            </a:solidFill>
            <a:ln>
              <a:noFill/>
            </a:ln>
          </p:spPr>
          <p:txBody>
            <a:bodyPr wrap="square" lIns="91440" tIns="45720" rIns="91440" bIns="45720" anchor="ctr">
              <a:normAutofit/>
            </a:bodyPr>
            <a:lstStyle/>
            <a:p>
              <a:pPr algn="ctr"/>
              <a:endParaRPr>
                <a:cs typeface="+mn-ea"/>
                <a:sym typeface="+mn-lt"/>
              </a:endParaRPr>
            </a:p>
          </p:txBody>
        </p:sp>
        <p:sp>
          <p:nvSpPr>
            <p:cNvPr id="29" name="îṣ1ïďé"/>
            <p:cNvSpPr/>
            <p:nvPr/>
          </p:nvSpPr>
          <p:spPr bwMode="auto">
            <a:xfrm>
              <a:off x="5913402" y="2313942"/>
              <a:ext cx="3205455" cy="2628923"/>
            </a:xfrm>
            <a:custGeom>
              <a:avLst/>
              <a:gdLst>
                <a:gd name="T0" fmla="*/ 1406 w 1497"/>
                <a:gd name="T1" fmla="*/ 613 h 1227"/>
                <a:gd name="T2" fmla="*/ 584 w 1497"/>
                <a:gd name="T3" fmla="*/ 1227 h 1227"/>
                <a:gd name="T4" fmla="*/ 91 w 1497"/>
                <a:gd name="T5" fmla="*/ 613 h 1227"/>
                <a:gd name="T6" fmla="*/ 913 w 1497"/>
                <a:gd name="T7" fmla="*/ 0 h 1227"/>
                <a:gd name="T8" fmla="*/ 1406 w 1497"/>
                <a:gd name="T9" fmla="*/ 613 h 1227"/>
              </a:gdLst>
              <a:ahLst/>
              <a:cxnLst>
                <a:cxn ang="0">
                  <a:pos x="T0" y="T1"/>
                </a:cxn>
                <a:cxn ang="0">
                  <a:pos x="T2" y="T3"/>
                </a:cxn>
                <a:cxn ang="0">
                  <a:pos x="T4" y="T5"/>
                </a:cxn>
                <a:cxn ang="0">
                  <a:pos x="T6" y="T7"/>
                </a:cxn>
                <a:cxn ang="0">
                  <a:pos x="T8" y="T9"/>
                </a:cxn>
              </a:cxnLst>
              <a:rect l="0" t="0" r="r" b="b"/>
              <a:pathLst>
                <a:path w="1497" h="1227">
                  <a:moveTo>
                    <a:pt x="1406" y="613"/>
                  </a:moveTo>
                  <a:cubicBezTo>
                    <a:pt x="1315" y="952"/>
                    <a:pt x="947" y="1227"/>
                    <a:pt x="584" y="1227"/>
                  </a:cubicBezTo>
                  <a:cubicBezTo>
                    <a:pt x="221" y="1227"/>
                    <a:pt x="0" y="952"/>
                    <a:pt x="91" y="613"/>
                  </a:cubicBezTo>
                  <a:cubicBezTo>
                    <a:pt x="182" y="274"/>
                    <a:pt x="550" y="0"/>
                    <a:pt x="913" y="0"/>
                  </a:cubicBezTo>
                  <a:cubicBezTo>
                    <a:pt x="1276" y="0"/>
                    <a:pt x="1497" y="274"/>
                    <a:pt x="1406" y="613"/>
                  </a:cubicBezTo>
                  <a:close/>
                </a:path>
              </a:pathLst>
            </a:custGeom>
            <a:solidFill>
              <a:schemeClr val="bg1">
                <a:lumMod val="95000"/>
              </a:schemeClr>
            </a:solidFill>
            <a:ln>
              <a:noFill/>
            </a:ln>
          </p:spPr>
          <p:txBody>
            <a:bodyPr wrap="square" lIns="91440" tIns="45720" rIns="91440" bIns="45720" anchor="ctr">
              <a:normAutofit/>
            </a:bodyPr>
            <a:lstStyle/>
            <a:p>
              <a:pPr algn="ctr"/>
              <a:endParaRPr>
                <a:cs typeface="+mn-ea"/>
                <a:sym typeface="+mn-lt"/>
              </a:endParaRPr>
            </a:p>
          </p:txBody>
        </p:sp>
        <p:sp>
          <p:nvSpPr>
            <p:cNvPr id="30" name="íṧlidê"/>
            <p:cNvSpPr/>
            <p:nvPr/>
          </p:nvSpPr>
          <p:spPr bwMode="auto">
            <a:xfrm>
              <a:off x="6123300" y="2485886"/>
              <a:ext cx="2785661" cy="2283227"/>
            </a:xfrm>
            <a:custGeom>
              <a:avLst/>
              <a:gdLst>
                <a:gd name="T0" fmla="*/ 1222 w 1301"/>
                <a:gd name="T1" fmla="*/ 533 h 1066"/>
                <a:gd name="T2" fmla="*/ 508 w 1301"/>
                <a:gd name="T3" fmla="*/ 1066 h 1066"/>
                <a:gd name="T4" fmla="*/ 79 w 1301"/>
                <a:gd name="T5" fmla="*/ 533 h 1066"/>
                <a:gd name="T6" fmla="*/ 793 w 1301"/>
                <a:gd name="T7" fmla="*/ 0 h 1066"/>
                <a:gd name="T8" fmla="*/ 1222 w 1301"/>
                <a:gd name="T9" fmla="*/ 533 h 1066"/>
              </a:gdLst>
              <a:ahLst/>
              <a:cxnLst>
                <a:cxn ang="0">
                  <a:pos x="T0" y="T1"/>
                </a:cxn>
                <a:cxn ang="0">
                  <a:pos x="T2" y="T3"/>
                </a:cxn>
                <a:cxn ang="0">
                  <a:pos x="T4" y="T5"/>
                </a:cxn>
                <a:cxn ang="0">
                  <a:pos x="T6" y="T7"/>
                </a:cxn>
                <a:cxn ang="0">
                  <a:pos x="T8" y="T9"/>
                </a:cxn>
              </a:cxnLst>
              <a:rect l="0" t="0" r="r" b="b"/>
              <a:pathLst>
                <a:path w="1301" h="1066">
                  <a:moveTo>
                    <a:pt x="1222" y="533"/>
                  </a:moveTo>
                  <a:cubicBezTo>
                    <a:pt x="1143" y="828"/>
                    <a:pt x="823" y="1066"/>
                    <a:pt x="508" y="1066"/>
                  </a:cubicBezTo>
                  <a:cubicBezTo>
                    <a:pt x="192" y="1066"/>
                    <a:pt x="0" y="828"/>
                    <a:pt x="79" y="533"/>
                  </a:cubicBezTo>
                  <a:cubicBezTo>
                    <a:pt x="158" y="239"/>
                    <a:pt x="478" y="0"/>
                    <a:pt x="793" y="0"/>
                  </a:cubicBezTo>
                  <a:cubicBezTo>
                    <a:pt x="1109" y="0"/>
                    <a:pt x="1301" y="239"/>
                    <a:pt x="1222" y="533"/>
                  </a:cubicBezTo>
                  <a:close/>
                </a:path>
              </a:pathLst>
            </a:custGeom>
            <a:solidFill>
              <a:schemeClr val="bg1">
                <a:lumMod val="65000"/>
              </a:schemeClr>
            </a:solidFill>
            <a:ln>
              <a:noFill/>
            </a:ln>
          </p:spPr>
          <p:txBody>
            <a:bodyPr wrap="square" lIns="91440" tIns="45720" rIns="91440" bIns="45720" anchor="ctr">
              <a:normAutofit/>
            </a:bodyPr>
            <a:lstStyle/>
            <a:p>
              <a:pPr algn="ctr"/>
              <a:endParaRPr>
                <a:cs typeface="+mn-ea"/>
                <a:sym typeface="+mn-lt"/>
              </a:endParaRPr>
            </a:p>
          </p:txBody>
        </p:sp>
        <p:sp>
          <p:nvSpPr>
            <p:cNvPr id="31" name="íṡlíḑé"/>
            <p:cNvSpPr/>
            <p:nvPr/>
          </p:nvSpPr>
          <p:spPr bwMode="auto">
            <a:xfrm>
              <a:off x="6411908" y="2719367"/>
              <a:ext cx="2207538" cy="1816264"/>
            </a:xfrm>
            <a:custGeom>
              <a:avLst/>
              <a:gdLst>
                <a:gd name="T0" fmla="*/ 968 w 1031"/>
                <a:gd name="T1" fmla="*/ 424 h 848"/>
                <a:gd name="T2" fmla="*/ 402 w 1031"/>
                <a:gd name="T3" fmla="*/ 848 h 848"/>
                <a:gd name="T4" fmla="*/ 63 w 1031"/>
                <a:gd name="T5" fmla="*/ 424 h 848"/>
                <a:gd name="T6" fmla="*/ 629 w 1031"/>
                <a:gd name="T7" fmla="*/ 0 h 848"/>
                <a:gd name="T8" fmla="*/ 968 w 1031"/>
                <a:gd name="T9" fmla="*/ 424 h 848"/>
              </a:gdLst>
              <a:ahLst/>
              <a:cxnLst>
                <a:cxn ang="0">
                  <a:pos x="T0" y="T1"/>
                </a:cxn>
                <a:cxn ang="0">
                  <a:pos x="T2" y="T3"/>
                </a:cxn>
                <a:cxn ang="0">
                  <a:pos x="T4" y="T5"/>
                </a:cxn>
                <a:cxn ang="0">
                  <a:pos x="T6" y="T7"/>
                </a:cxn>
                <a:cxn ang="0">
                  <a:pos x="T8" y="T9"/>
                </a:cxn>
              </a:cxnLst>
              <a:rect l="0" t="0" r="r" b="b"/>
              <a:pathLst>
                <a:path w="1031" h="848">
                  <a:moveTo>
                    <a:pt x="968" y="424"/>
                  </a:moveTo>
                  <a:cubicBezTo>
                    <a:pt x="905" y="658"/>
                    <a:pt x="652" y="848"/>
                    <a:pt x="402" y="848"/>
                  </a:cubicBezTo>
                  <a:cubicBezTo>
                    <a:pt x="152" y="848"/>
                    <a:pt x="0" y="658"/>
                    <a:pt x="63" y="424"/>
                  </a:cubicBezTo>
                  <a:cubicBezTo>
                    <a:pt x="126" y="190"/>
                    <a:pt x="379" y="0"/>
                    <a:pt x="629" y="0"/>
                  </a:cubicBezTo>
                  <a:cubicBezTo>
                    <a:pt x="879" y="0"/>
                    <a:pt x="1031" y="190"/>
                    <a:pt x="968" y="424"/>
                  </a:cubicBezTo>
                  <a:close/>
                </a:path>
              </a:pathLst>
            </a:custGeom>
            <a:solidFill>
              <a:schemeClr val="bg1">
                <a:lumMod val="95000"/>
              </a:schemeClr>
            </a:solidFill>
            <a:ln>
              <a:noFill/>
            </a:ln>
          </p:spPr>
          <p:txBody>
            <a:bodyPr wrap="square" lIns="91440" tIns="45720" rIns="91440" bIns="45720" anchor="ctr">
              <a:normAutofit/>
            </a:bodyPr>
            <a:lstStyle/>
            <a:p>
              <a:pPr algn="ctr"/>
              <a:endParaRPr>
                <a:cs typeface="+mn-ea"/>
                <a:sym typeface="+mn-lt"/>
              </a:endParaRPr>
            </a:p>
          </p:txBody>
        </p:sp>
        <p:sp>
          <p:nvSpPr>
            <p:cNvPr id="32" name="í$lïďe"/>
            <p:cNvSpPr/>
            <p:nvPr/>
          </p:nvSpPr>
          <p:spPr bwMode="auto">
            <a:xfrm>
              <a:off x="6649851" y="2910314"/>
              <a:ext cx="1732556" cy="1435275"/>
            </a:xfrm>
            <a:custGeom>
              <a:avLst/>
              <a:gdLst>
                <a:gd name="T0" fmla="*/ 759 w 809"/>
                <a:gd name="T1" fmla="*/ 335 h 670"/>
                <a:gd name="T2" fmla="*/ 315 w 809"/>
                <a:gd name="T3" fmla="*/ 670 h 670"/>
                <a:gd name="T4" fmla="*/ 50 w 809"/>
                <a:gd name="T5" fmla="*/ 335 h 670"/>
                <a:gd name="T6" fmla="*/ 494 w 809"/>
                <a:gd name="T7" fmla="*/ 0 h 670"/>
                <a:gd name="T8" fmla="*/ 759 w 809"/>
                <a:gd name="T9" fmla="*/ 335 h 670"/>
              </a:gdLst>
              <a:ahLst/>
              <a:cxnLst>
                <a:cxn ang="0">
                  <a:pos x="T0" y="T1"/>
                </a:cxn>
                <a:cxn ang="0">
                  <a:pos x="T2" y="T3"/>
                </a:cxn>
                <a:cxn ang="0">
                  <a:pos x="T4" y="T5"/>
                </a:cxn>
                <a:cxn ang="0">
                  <a:pos x="T6" y="T7"/>
                </a:cxn>
                <a:cxn ang="0">
                  <a:pos x="T8" y="T9"/>
                </a:cxn>
              </a:cxnLst>
              <a:rect l="0" t="0" r="r" b="b"/>
              <a:pathLst>
                <a:path w="809" h="670">
                  <a:moveTo>
                    <a:pt x="759" y="335"/>
                  </a:moveTo>
                  <a:cubicBezTo>
                    <a:pt x="710" y="520"/>
                    <a:pt x="511" y="670"/>
                    <a:pt x="315" y="670"/>
                  </a:cubicBezTo>
                  <a:cubicBezTo>
                    <a:pt x="119" y="670"/>
                    <a:pt x="0" y="520"/>
                    <a:pt x="50" y="335"/>
                  </a:cubicBezTo>
                  <a:cubicBezTo>
                    <a:pt x="99" y="150"/>
                    <a:pt x="298" y="0"/>
                    <a:pt x="494" y="0"/>
                  </a:cubicBezTo>
                  <a:cubicBezTo>
                    <a:pt x="690" y="0"/>
                    <a:pt x="809" y="150"/>
                    <a:pt x="759" y="335"/>
                  </a:cubicBezTo>
                  <a:close/>
                </a:path>
              </a:pathLst>
            </a:custGeom>
            <a:solidFill>
              <a:schemeClr val="bg1">
                <a:lumMod val="75000"/>
              </a:schemeClr>
            </a:solidFill>
            <a:ln>
              <a:noFill/>
            </a:ln>
          </p:spPr>
          <p:txBody>
            <a:bodyPr wrap="square" lIns="91440" tIns="45720" rIns="91440" bIns="45720" anchor="ctr">
              <a:normAutofit/>
            </a:bodyPr>
            <a:lstStyle/>
            <a:p>
              <a:pPr algn="ctr"/>
              <a:endParaRPr>
                <a:cs typeface="+mn-ea"/>
                <a:sym typeface="+mn-lt"/>
              </a:endParaRPr>
            </a:p>
          </p:txBody>
        </p:sp>
        <p:sp>
          <p:nvSpPr>
            <p:cNvPr id="33" name="íṧľíḍè"/>
            <p:cNvSpPr/>
            <p:nvPr/>
          </p:nvSpPr>
          <p:spPr bwMode="auto">
            <a:xfrm>
              <a:off x="6883271" y="3096736"/>
              <a:ext cx="1265716" cy="1062429"/>
            </a:xfrm>
            <a:custGeom>
              <a:avLst/>
              <a:gdLst>
                <a:gd name="T0" fmla="*/ 555 w 591"/>
                <a:gd name="T1" fmla="*/ 248 h 496"/>
                <a:gd name="T2" fmla="*/ 229 w 591"/>
                <a:gd name="T3" fmla="*/ 496 h 496"/>
                <a:gd name="T4" fmla="*/ 36 w 591"/>
                <a:gd name="T5" fmla="*/ 248 h 496"/>
                <a:gd name="T6" fmla="*/ 362 w 591"/>
                <a:gd name="T7" fmla="*/ 0 h 496"/>
                <a:gd name="T8" fmla="*/ 555 w 591"/>
                <a:gd name="T9" fmla="*/ 248 h 496"/>
              </a:gdLst>
              <a:ahLst/>
              <a:cxnLst>
                <a:cxn ang="0">
                  <a:pos x="T0" y="T1"/>
                </a:cxn>
                <a:cxn ang="0">
                  <a:pos x="T2" y="T3"/>
                </a:cxn>
                <a:cxn ang="0">
                  <a:pos x="T4" y="T5"/>
                </a:cxn>
                <a:cxn ang="0">
                  <a:pos x="T6" y="T7"/>
                </a:cxn>
                <a:cxn ang="0">
                  <a:pos x="T8" y="T9"/>
                </a:cxn>
              </a:cxnLst>
              <a:rect l="0" t="0" r="r" b="b"/>
              <a:pathLst>
                <a:path w="591" h="496">
                  <a:moveTo>
                    <a:pt x="555" y="248"/>
                  </a:moveTo>
                  <a:cubicBezTo>
                    <a:pt x="518" y="385"/>
                    <a:pt x="372" y="496"/>
                    <a:pt x="229" y="496"/>
                  </a:cubicBezTo>
                  <a:cubicBezTo>
                    <a:pt x="86" y="496"/>
                    <a:pt x="0" y="385"/>
                    <a:pt x="36" y="248"/>
                  </a:cubicBezTo>
                  <a:cubicBezTo>
                    <a:pt x="73" y="111"/>
                    <a:pt x="219" y="0"/>
                    <a:pt x="362" y="0"/>
                  </a:cubicBezTo>
                  <a:cubicBezTo>
                    <a:pt x="505" y="0"/>
                    <a:pt x="591" y="111"/>
                    <a:pt x="555" y="248"/>
                  </a:cubicBezTo>
                  <a:close/>
                </a:path>
              </a:pathLst>
            </a:custGeom>
            <a:solidFill>
              <a:schemeClr val="bg1">
                <a:lumMod val="95000"/>
              </a:schemeClr>
            </a:solidFill>
            <a:ln>
              <a:noFill/>
            </a:ln>
          </p:spPr>
          <p:txBody>
            <a:bodyPr wrap="square" lIns="91440" tIns="45720" rIns="91440" bIns="45720" anchor="ctr">
              <a:normAutofit/>
            </a:bodyPr>
            <a:lstStyle/>
            <a:p>
              <a:pPr algn="ctr"/>
              <a:endParaRPr>
                <a:cs typeface="+mn-ea"/>
                <a:sym typeface="+mn-lt"/>
              </a:endParaRPr>
            </a:p>
          </p:txBody>
        </p:sp>
        <p:sp>
          <p:nvSpPr>
            <p:cNvPr id="34" name="íṣḻîďê"/>
            <p:cNvSpPr/>
            <p:nvPr/>
          </p:nvSpPr>
          <p:spPr bwMode="auto">
            <a:xfrm>
              <a:off x="7212593" y="3379086"/>
              <a:ext cx="608883" cy="499540"/>
            </a:xfrm>
            <a:custGeom>
              <a:avLst/>
              <a:gdLst>
                <a:gd name="T0" fmla="*/ 266 w 284"/>
                <a:gd name="T1" fmla="*/ 116 h 233"/>
                <a:gd name="T2" fmla="*/ 110 w 284"/>
                <a:gd name="T3" fmla="*/ 233 h 233"/>
                <a:gd name="T4" fmla="*/ 17 w 284"/>
                <a:gd name="T5" fmla="*/ 116 h 233"/>
                <a:gd name="T6" fmla="*/ 173 w 284"/>
                <a:gd name="T7" fmla="*/ 0 h 233"/>
                <a:gd name="T8" fmla="*/ 266 w 284"/>
                <a:gd name="T9" fmla="*/ 116 h 233"/>
              </a:gdLst>
              <a:ahLst/>
              <a:cxnLst>
                <a:cxn ang="0">
                  <a:pos x="T0" y="T1"/>
                </a:cxn>
                <a:cxn ang="0">
                  <a:pos x="T2" y="T3"/>
                </a:cxn>
                <a:cxn ang="0">
                  <a:pos x="T4" y="T5"/>
                </a:cxn>
                <a:cxn ang="0">
                  <a:pos x="T6" y="T7"/>
                </a:cxn>
                <a:cxn ang="0">
                  <a:pos x="T8" y="T9"/>
                </a:cxn>
              </a:cxnLst>
              <a:rect l="0" t="0" r="r" b="b"/>
              <a:pathLst>
                <a:path w="284" h="233">
                  <a:moveTo>
                    <a:pt x="266" y="116"/>
                  </a:moveTo>
                  <a:cubicBezTo>
                    <a:pt x="249" y="180"/>
                    <a:pt x="179" y="233"/>
                    <a:pt x="110" y="233"/>
                  </a:cubicBezTo>
                  <a:cubicBezTo>
                    <a:pt x="41" y="233"/>
                    <a:pt x="0" y="180"/>
                    <a:pt x="17" y="116"/>
                  </a:cubicBezTo>
                  <a:cubicBezTo>
                    <a:pt x="34" y="52"/>
                    <a:pt x="104" y="0"/>
                    <a:pt x="173" y="0"/>
                  </a:cubicBezTo>
                  <a:cubicBezTo>
                    <a:pt x="242" y="0"/>
                    <a:pt x="284" y="52"/>
                    <a:pt x="266" y="116"/>
                  </a:cubicBezTo>
                  <a:close/>
                </a:path>
              </a:pathLst>
            </a:custGeom>
            <a:solidFill>
              <a:srgbClr val="C00000"/>
            </a:solidFill>
            <a:ln>
              <a:noFill/>
            </a:ln>
          </p:spPr>
          <p:txBody>
            <a:bodyPr wrap="square" lIns="91440" tIns="45720" rIns="91440" bIns="45720" anchor="ctr">
              <a:normAutofit/>
            </a:bodyPr>
            <a:lstStyle/>
            <a:p>
              <a:pPr algn="ctr"/>
              <a:endParaRPr>
                <a:cs typeface="+mn-ea"/>
                <a:sym typeface="+mn-lt"/>
              </a:endParaRPr>
            </a:p>
          </p:txBody>
        </p:sp>
      </p:grpSp>
      <p:grpSp>
        <p:nvGrpSpPr>
          <p:cNvPr id="59" name="组合 58"/>
          <p:cNvGrpSpPr/>
          <p:nvPr/>
        </p:nvGrpSpPr>
        <p:grpSpPr>
          <a:xfrm>
            <a:off x="2428760" y="1944848"/>
            <a:ext cx="1758847" cy="1797436"/>
            <a:chOff x="7836331" y="2014871"/>
            <a:chExt cx="1758847" cy="1797436"/>
          </a:xfrm>
          <a:effectLst>
            <a:outerShdw blurRad="50800" dist="38100" dir="5400000" algn="t" rotWithShape="0">
              <a:prstClr val="black">
                <a:alpha val="40000"/>
              </a:prstClr>
            </a:outerShdw>
          </a:effectLst>
        </p:grpSpPr>
        <p:sp>
          <p:nvSpPr>
            <p:cNvPr id="43" name="iṡľîḑe"/>
            <p:cNvSpPr/>
            <p:nvPr/>
          </p:nvSpPr>
          <p:spPr bwMode="auto">
            <a:xfrm>
              <a:off x="9416389" y="3627116"/>
              <a:ext cx="178789" cy="185191"/>
            </a:xfrm>
            <a:custGeom>
              <a:avLst/>
              <a:gdLst>
                <a:gd name="T0" fmla="*/ 68 w 83"/>
                <a:gd name="T1" fmla="*/ 68 h 86"/>
                <a:gd name="T2" fmla="*/ 34 w 83"/>
                <a:gd name="T3" fmla="*/ 30 h 86"/>
                <a:gd name="T4" fmla="*/ 16 w 83"/>
                <a:gd name="T5" fmla="*/ 10 h 86"/>
                <a:gd name="T6" fmla="*/ 6 w 83"/>
                <a:gd name="T7" fmla="*/ 0 h 86"/>
                <a:gd name="T8" fmla="*/ 3 w 83"/>
                <a:gd name="T9" fmla="*/ 5 h 86"/>
                <a:gd name="T10" fmla="*/ 0 w 83"/>
                <a:gd name="T11" fmla="*/ 11 h 86"/>
                <a:gd name="T12" fmla="*/ 9 w 83"/>
                <a:gd name="T13" fmla="*/ 21 h 86"/>
                <a:gd name="T14" fmla="*/ 29 w 83"/>
                <a:gd name="T15" fmla="*/ 39 h 86"/>
                <a:gd name="T16" fmla="*/ 66 w 83"/>
                <a:gd name="T17" fmla="*/ 72 h 86"/>
                <a:gd name="T18" fmla="*/ 83 w 83"/>
                <a:gd name="T19" fmla="*/ 86 h 86"/>
                <a:gd name="T20" fmla="*/ 83 w 83"/>
                <a:gd name="T21" fmla="*/ 85 h 86"/>
                <a:gd name="T22" fmla="*/ 68 w 83"/>
                <a:gd name="T23" fmla="*/ 6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86">
                  <a:moveTo>
                    <a:pt x="68" y="68"/>
                  </a:moveTo>
                  <a:cubicBezTo>
                    <a:pt x="59" y="57"/>
                    <a:pt x="46" y="44"/>
                    <a:pt x="34" y="30"/>
                  </a:cubicBezTo>
                  <a:cubicBezTo>
                    <a:pt x="28" y="23"/>
                    <a:pt x="22" y="16"/>
                    <a:pt x="16" y="10"/>
                  </a:cubicBezTo>
                  <a:cubicBezTo>
                    <a:pt x="13" y="6"/>
                    <a:pt x="9" y="3"/>
                    <a:pt x="6" y="0"/>
                  </a:cubicBezTo>
                  <a:cubicBezTo>
                    <a:pt x="5" y="2"/>
                    <a:pt x="4" y="4"/>
                    <a:pt x="3" y="5"/>
                  </a:cubicBezTo>
                  <a:cubicBezTo>
                    <a:pt x="2" y="7"/>
                    <a:pt x="1" y="9"/>
                    <a:pt x="0" y="11"/>
                  </a:cubicBezTo>
                  <a:cubicBezTo>
                    <a:pt x="3" y="14"/>
                    <a:pt x="6" y="18"/>
                    <a:pt x="9" y="21"/>
                  </a:cubicBezTo>
                  <a:cubicBezTo>
                    <a:pt x="15" y="27"/>
                    <a:pt x="22" y="33"/>
                    <a:pt x="29" y="39"/>
                  </a:cubicBezTo>
                  <a:cubicBezTo>
                    <a:pt x="42" y="51"/>
                    <a:pt x="56" y="63"/>
                    <a:pt x="66" y="72"/>
                  </a:cubicBezTo>
                  <a:cubicBezTo>
                    <a:pt x="76" y="81"/>
                    <a:pt x="83" y="86"/>
                    <a:pt x="83" y="86"/>
                  </a:cubicBezTo>
                  <a:cubicBezTo>
                    <a:pt x="83" y="85"/>
                    <a:pt x="83" y="85"/>
                    <a:pt x="83" y="85"/>
                  </a:cubicBezTo>
                  <a:cubicBezTo>
                    <a:pt x="83" y="85"/>
                    <a:pt x="77" y="78"/>
                    <a:pt x="68" y="68"/>
                  </a:cubicBezTo>
                  <a:close/>
                </a:path>
              </a:pathLst>
            </a:custGeom>
            <a:solidFill>
              <a:srgbClr val="B1B1B1"/>
            </a:solidFill>
            <a:ln>
              <a:noFill/>
            </a:ln>
            <a:effectLst/>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0000" lnSpcReduction="20000"/>
            </a:bodyPr>
            <a:lstStyle/>
            <a:p>
              <a:pPr algn="ctr"/>
              <a:endParaRPr>
                <a:cs typeface="+mn-ea"/>
                <a:sym typeface="+mn-lt"/>
              </a:endParaRPr>
            </a:p>
          </p:txBody>
        </p:sp>
        <p:sp>
          <p:nvSpPr>
            <p:cNvPr id="44" name="i$ľiḋê"/>
            <p:cNvSpPr/>
            <p:nvPr/>
          </p:nvSpPr>
          <p:spPr bwMode="auto">
            <a:xfrm>
              <a:off x="9009803" y="3187744"/>
              <a:ext cx="447426" cy="516537"/>
            </a:xfrm>
            <a:custGeom>
              <a:avLst/>
              <a:gdLst>
                <a:gd name="T0" fmla="*/ 204 w 208"/>
                <a:gd name="T1" fmla="*/ 156 h 240"/>
                <a:gd name="T2" fmla="*/ 48 w 208"/>
                <a:gd name="T3" fmla="*/ 0 h 240"/>
                <a:gd name="T4" fmla="*/ 48 w 208"/>
                <a:gd name="T5" fmla="*/ 0 h 240"/>
                <a:gd name="T6" fmla="*/ 35 w 208"/>
                <a:gd name="T7" fmla="*/ 53 h 240"/>
                <a:gd name="T8" fmla="*/ 0 w 208"/>
                <a:gd name="T9" fmla="*/ 84 h 240"/>
                <a:gd name="T10" fmla="*/ 156 w 208"/>
                <a:gd name="T11" fmla="*/ 240 h 240"/>
                <a:gd name="T12" fmla="*/ 189 w 208"/>
                <a:gd name="T13" fmla="*/ 215 h 240"/>
                <a:gd name="T14" fmla="*/ 192 w 208"/>
                <a:gd name="T15" fmla="*/ 209 h 240"/>
                <a:gd name="T16" fmla="*/ 195 w 208"/>
                <a:gd name="T17" fmla="*/ 204 h 240"/>
                <a:gd name="T18" fmla="*/ 204 w 208"/>
                <a:gd name="T19" fmla="*/ 15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240">
                  <a:moveTo>
                    <a:pt x="204" y="156"/>
                  </a:moveTo>
                  <a:cubicBezTo>
                    <a:pt x="48" y="0"/>
                    <a:pt x="48" y="0"/>
                    <a:pt x="48" y="0"/>
                  </a:cubicBezTo>
                  <a:cubicBezTo>
                    <a:pt x="48" y="0"/>
                    <a:pt x="48" y="0"/>
                    <a:pt x="48" y="0"/>
                  </a:cubicBezTo>
                  <a:cubicBezTo>
                    <a:pt x="54" y="6"/>
                    <a:pt x="48" y="30"/>
                    <a:pt x="35" y="53"/>
                  </a:cubicBezTo>
                  <a:cubicBezTo>
                    <a:pt x="22" y="75"/>
                    <a:pt x="7" y="89"/>
                    <a:pt x="0" y="84"/>
                  </a:cubicBezTo>
                  <a:cubicBezTo>
                    <a:pt x="156" y="240"/>
                    <a:pt x="156" y="240"/>
                    <a:pt x="156" y="240"/>
                  </a:cubicBezTo>
                  <a:cubicBezTo>
                    <a:pt x="156" y="240"/>
                    <a:pt x="173" y="237"/>
                    <a:pt x="189" y="215"/>
                  </a:cubicBezTo>
                  <a:cubicBezTo>
                    <a:pt x="190" y="213"/>
                    <a:pt x="191" y="211"/>
                    <a:pt x="192" y="209"/>
                  </a:cubicBezTo>
                  <a:cubicBezTo>
                    <a:pt x="193" y="208"/>
                    <a:pt x="194" y="206"/>
                    <a:pt x="195" y="204"/>
                  </a:cubicBezTo>
                  <a:cubicBezTo>
                    <a:pt x="208" y="179"/>
                    <a:pt x="204" y="156"/>
                    <a:pt x="204" y="156"/>
                  </a:cubicBezTo>
                  <a:close/>
                </a:path>
              </a:pathLst>
            </a:custGeom>
            <a:solidFill>
              <a:schemeClr val="tx1">
                <a:lumMod val="75000"/>
                <a:lumOff val="25000"/>
              </a:schemeClr>
            </a:solidFill>
            <a:ln>
              <a:noFill/>
            </a:ln>
            <a:effectLst/>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endParaRPr>
                <a:cs typeface="+mn-ea"/>
                <a:sym typeface="+mn-lt"/>
              </a:endParaRPr>
            </a:p>
          </p:txBody>
        </p:sp>
        <p:sp>
          <p:nvSpPr>
            <p:cNvPr id="45" name="işľídé"/>
            <p:cNvSpPr/>
            <p:nvPr/>
          </p:nvSpPr>
          <p:spPr bwMode="auto">
            <a:xfrm>
              <a:off x="9000727" y="3179574"/>
              <a:ext cx="125243" cy="199715"/>
            </a:xfrm>
            <a:custGeom>
              <a:avLst/>
              <a:gdLst>
                <a:gd name="T0" fmla="*/ 52 w 58"/>
                <a:gd name="T1" fmla="*/ 4 h 93"/>
                <a:gd name="T2" fmla="*/ 32 w 58"/>
                <a:gd name="T3" fmla="*/ 13 h 93"/>
                <a:gd name="T4" fmla="*/ 39 w 58"/>
                <a:gd name="T5" fmla="*/ 21 h 93"/>
                <a:gd name="T6" fmla="*/ 39 w 58"/>
                <a:gd name="T7" fmla="*/ 26 h 93"/>
                <a:gd name="T8" fmla="*/ 32 w 58"/>
                <a:gd name="T9" fmla="*/ 51 h 93"/>
                <a:gd name="T10" fmla="*/ 16 w 58"/>
                <a:gd name="T11" fmla="*/ 66 h 93"/>
                <a:gd name="T12" fmla="*/ 13 w 58"/>
                <a:gd name="T13" fmla="*/ 67 h 93"/>
                <a:gd name="T14" fmla="*/ 5 w 58"/>
                <a:gd name="T15" fmla="*/ 59 h 93"/>
                <a:gd name="T16" fmla="*/ 4 w 58"/>
                <a:gd name="T17" fmla="*/ 87 h 93"/>
                <a:gd name="T18" fmla="*/ 4 w 58"/>
                <a:gd name="T19" fmla="*/ 88 h 93"/>
                <a:gd name="T20" fmla="*/ 39 w 58"/>
                <a:gd name="T21" fmla="*/ 57 h 93"/>
                <a:gd name="T22" fmla="*/ 52 w 58"/>
                <a:gd name="T23" fmla="*/ 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93">
                  <a:moveTo>
                    <a:pt x="52" y="4"/>
                  </a:moveTo>
                  <a:cubicBezTo>
                    <a:pt x="48" y="0"/>
                    <a:pt x="40" y="4"/>
                    <a:pt x="32" y="13"/>
                  </a:cubicBezTo>
                  <a:cubicBezTo>
                    <a:pt x="37" y="18"/>
                    <a:pt x="39" y="21"/>
                    <a:pt x="39" y="21"/>
                  </a:cubicBezTo>
                  <a:cubicBezTo>
                    <a:pt x="39" y="21"/>
                    <a:pt x="40" y="23"/>
                    <a:pt x="39" y="26"/>
                  </a:cubicBezTo>
                  <a:cubicBezTo>
                    <a:pt x="39" y="31"/>
                    <a:pt x="38" y="40"/>
                    <a:pt x="32" y="51"/>
                  </a:cubicBezTo>
                  <a:cubicBezTo>
                    <a:pt x="25" y="61"/>
                    <a:pt x="20" y="65"/>
                    <a:pt x="16" y="66"/>
                  </a:cubicBezTo>
                  <a:cubicBezTo>
                    <a:pt x="14" y="67"/>
                    <a:pt x="13" y="67"/>
                    <a:pt x="13" y="67"/>
                  </a:cubicBezTo>
                  <a:cubicBezTo>
                    <a:pt x="13" y="67"/>
                    <a:pt x="10" y="64"/>
                    <a:pt x="5" y="59"/>
                  </a:cubicBezTo>
                  <a:cubicBezTo>
                    <a:pt x="1" y="72"/>
                    <a:pt x="0" y="83"/>
                    <a:pt x="4" y="87"/>
                  </a:cubicBezTo>
                  <a:cubicBezTo>
                    <a:pt x="4" y="88"/>
                    <a:pt x="4" y="88"/>
                    <a:pt x="4" y="88"/>
                  </a:cubicBezTo>
                  <a:cubicBezTo>
                    <a:pt x="11" y="93"/>
                    <a:pt x="26" y="79"/>
                    <a:pt x="39" y="57"/>
                  </a:cubicBezTo>
                  <a:cubicBezTo>
                    <a:pt x="52" y="34"/>
                    <a:pt x="58" y="10"/>
                    <a:pt x="52" y="4"/>
                  </a:cubicBezTo>
                  <a:close/>
                </a:path>
              </a:pathLst>
            </a:custGeom>
            <a:solidFill>
              <a:srgbClr val="B1B1B1"/>
            </a:solidFill>
            <a:ln>
              <a:noFill/>
            </a:ln>
            <a:effectLst/>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0000" lnSpcReduction="20000"/>
            </a:bodyPr>
            <a:lstStyle/>
            <a:p>
              <a:pPr algn="ctr"/>
              <a:endParaRPr>
                <a:cs typeface="+mn-ea"/>
                <a:sym typeface="+mn-lt"/>
              </a:endParaRPr>
            </a:p>
          </p:txBody>
        </p:sp>
        <p:sp>
          <p:nvSpPr>
            <p:cNvPr id="46" name="iṧľïḑe"/>
            <p:cNvSpPr/>
            <p:nvPr/>
          </p:nvSpPr>
          <p:spPr bwMode="auto">
            <a:xfrm>
              <a:off x="7836331" y="2402502"/>
              <a:ext cx="431090" cy="370380"/>
            </a:xfrm>
            <a:custGeom>
              <a:avLst/>
              <a:gdLst>
                <a:gd name="T0" fmla="*/ 82 w 200"/>
                <a:gd name="T1" fmla="*/ 64 h 172"/>
                <a:gd name="T2" fmla="*/ 200 w 200"/>
                <a:gd name="T3" fmla="*/ 38 h 172"/>
                <a:gd name="T4" fmla="*/ 200 w 200"/>
                <a:gd name="T5" fmla="*/ 36 h 172"/>
                <a:gd name="T6" fmla="*/ 73 w 200"/>
                <a:gd name="T7" fmla="*/ 14 h 172"/>
                <a:gd name="T8" fmla="*/ 8 w 200"/>
                <a:gd name="T9" fmla="*/ 126 h 172"/>
                <a:gd name="T10" fmla="*/ 63 w 200"/>
                <a:gd name="T11" fmla="*/ 172 h 172"/>
                <a:gd name="T12" fmla="*/ 82 w 200"/>
                <a:gd name="T13" fmla="*/ 64 h 172"/>
              </a:gdLst>
              <a:ahLst/>
              <a:cxnLst>
                <a:cxn ang="0">
                  <a:pos x="T0" y="T1"/>
                </a:cxn>
                <a:cxn ang="0">
                  <a:pos x="T2" y="T3"/>
                </a:cxn>
                <a:cxn ang="0">
                  <a:pos x="T4" y="T5"/>
                </a:cxn>
                <a:cxn ang="0">
                  <a:pos x="T6" y="T7"/>
                </a:cxn>
                <a:cxn ang="0">
                  <a:pos x="T8" y="T9"/>
                </a:cxn>
                <a:cxn ang="0">
                  <a:pos x="T10" y="T11"/>
                </a:cxn>
                <a:cxn ang="0">
                  <a:pos x="T12" y="T13"/>
                </a:cxn>
              </a:cxnLst>
              <a:rect l="0" t="0" r="r" b="b"/>
              <a:pathLst>
                <a:path w="200" h="172">
                  <a:moveTo>
                    <a:pt x="82" y="64"/>
                  </a:moveTo>
                  <a:cubicBezTo>
                    <a:pt x="105" y="25"/>
                    <a:pt x="156" y="22"/>
                    <a:pt x="200" y="38"/>
                  </a:cubicBezTo>
                  <a:cubicBezTo>
                    <a:pt x="200" y="37"/>
                    <a:pt x="199" y="36"/>
                    <a:pt x="200" y="36"/>
                  </a:cubicBezTo>
                  <a:cubicBezTo>
                    <a:pt x="159" y="13"/>
                    <a:pt x="108" y="0"/>
                    <a:pt x="73" y="14"/>
                  </a:cubicBezTo>
                  <a:cubicBezTo>
                    <a:pt x="5" y="41"/>
                    <a:pt x="0" y="80"/>
                    <a:pt x="8" y="126"/>
                  </a:cubicBezTo>
                  <a:cubicBezTo>
                    <a:pt x="13" y="151"/>
                    <a:pt x="34" y="167"/>
                    <a:pt x="63" y="172"/>
                  </a:cubicBezTo>
                  <a:cubicBezTo>
                    <a:pt x="57" y="136"/>
                    <a:pt x="63" y="96"/>
                    <a:pt x="82" y="64"/>
                  </a:cubicBezTo>
                  <a:close/>
                </a:path>
              </a:pathLst>
            </a:custGeom>
            <a:solidFill>
              <a:schemeClr val="tx1">
                <a:lumMod val="65000"/>
                <a:lumOff val="35000"/>
              </a:schemeClr>
            </a:solidFill>
            <a:ln>
              <a:noFill/>
            </a:ln>
            <a:effectLst/>
          </p:spPr>
          <p:txBody>
            <a:bodyPr wrap="square" lIns="91440" tIns="45720" rIns="91440" bIns="45720" anchor="ctr">
              <a:normAutofit/>
            </a:bodyPr>
            <a:lstStyle/>
            <a:p>
              <a:pPr algn="ctr"/>
              <a:endParaRPr>
                <a:cs typeface="+mn-ea"/>
                <a:sym typeface="+mn-lt"/>
              </a:endParaRPr>
            </a:p>
          </p:txBody>
        </p:sp>
        <p:sp>
          <p:nvSpPr>
            <p:cNvPr id="47" name="ïṡľiḓè"/>
            <p:cNvSpPr/>
            <p:nvPr/>
          </p:nvSpPr>
          <p:spPr bwMode="auto">
            <a:xfrm>
              <a:off x="8154883" y="2062078"/>
              <a:ext cx="159731" cy="417586"/>
            </a:xfrm>
            <a:custGeom>
              <a:avLst/>
              <a:gdLst>
                <a:gd name="T0" fmla="*/ 40 w 74"/>
                <a:gd name="T1" fmla="*/ 38 h 194"/>
                <a:gd name="T2" fmla="*/ 74 w 74"/>
                <a:gd name="T3" fmla="*/ 0 h 194"/>
                <a:gd name="T4" fmla="*/ 1 w 74"/>
                <a:gd name="T5" fmla="*/ 100 h 194"/>
                <a:gd name="T6" fmla="*/ 52 w 74"/>
                <a:gd name="T7" fmla="*/ 194 h 194"/>
                <a:gd name="T8" fmla="*/ 52 w 74"/>
                <a:gd name="T9" fmla="*/ 194 h 194"/>
                <a:gd name="T10" fmla="*/ 40 w 74"/>
                <a:gd name="T11" fmla="*/ 38 h 194"/>
              </a:gdLst>
              <a:ahLst/>
              <a:cxnLst>
                <a:cxn ang="0">
                  <a:pos x="T0" y="T1"/>
                </a:cxn>
                <a:cxn ang="0">
                  <a:pos x="T2" y="T3"/>
                </a:cxn>
                <a:cxn ang="0">
                  <a:pos x="T4" y="T5"/>
                </a:cxn>
                <a:cxn ang="0">
                  <a:pos x="T6" y="T7"/>
                </a:cxn>
                <a:cxn ang="0">
                  <a:pos x="T8" y="T9"/>
                </a:cxn>
                <a:cxn ang="0">
                  <a:pos x="T10" y="T11"/>
                </a:cxn>
              </a:cxnLst>
              <a:rect l="0" t="0" r="r" b="b"/>
              <a:pathLst>
                <a:path w="74" h="194">
                  <a:moveTo>
                    <a:pt x="40" y="38"/>
                  </a:moveTo>
                  <a:cubicBezTo>
                    <a:pt x="50" y="21"/>
                    <a:pt x="62" y="9"/>
                    <a:pt x="74" y="0"/>
                  </a:cubicBezTo>
                  <a:cubicBezTo>
                    <a:pt x="32" y="10"/>
                    <a:pt x="0" y="31"/>
                    <a:pt x="1" y="100"/>
                  </a:cubicBezTo>
                  <a:cubicBezTo>
                    <a:pt x="1" y="132"/>
                    <a:pt x="23" y="166"/>
                    <a:pt x="52" y="194"/>
                  </a:cubicBezTo>
                  <a:cubicBezTo>
                    <a:pt x="52" y="194"/>
                    <a:pt x="52" y="194"/>
                    <a:pt x="52" y="194"/>
                  </a:cubicBezTo>
                  <a:cubicBezTo>
                    <a:pt x="29" y="143"/>
                    <a:pt x="18" y="77"/>
                    <a:pt x="40" y="38"/>
                  </a:cubicBezTo>
                  <a:close/>
                </a:path>
              </a:pathLst>
            </a:custGeom>
            <a:solidFill>
              <a:schemeClr val="tx1">
                <a:lumMod val="65000"/>
                <a:lumOff val="35000"/>
              </a:schemeClr>
            </a:solidFill>
            <a:ln>
              <a:noFill/>
            </a:ln>
            <a:effectLst/>
          </p:spPr>
          <p:txBody>
            <a:bodyPr wrap="square" lIns="91440" tIns="45720" rIns="91440" bIns="45720" anchor="ctr">
              <a:normAutofit/>
            </a:bodyPr>
            <a:lstStyle/>
            <a:p>
              <a:pPr algn="ctr"/>
              <a:endParaRPr>
                <a:cs typeface="+mn-ea"/>
                <a:sym typeface="+mn-lt"/>
              </a:endParaRPr>
            </a:p>
          </p:txBody>
        </p:sp>
        <p:sp>
          <p:nvSpPr>
            <p:cNvPr id="48" name="îṩḷîḓè"/>
            <p:cNvSpPr/>
            <p:nvPr/>
          </p:nvSpPr>
          <p:spPr bwMode="auto">
            <a:xfrm>
              <a:off x="7958851" y="2449706"/>
              <a:ext cx="459224" cy="557386"/>
            </a:xfrm>
            <a:custGeom>
              <a:avLst/>
              <a:gdLst>
                <a:gd name="T0" fmla="*/ 199 w 213"/>
                <a:gd name="T1" fmla="*/ 83 h 259"/>
                <a:gd name="T2" fmla="*/ 143 w 213"/>
                <a:gd name="T3" fmla="*/ 16 h 259"/>
                <a:gd name="T4" fmla="*/ 25 w 213"/>
                <a:gd name="T5" fmla="*/ 42 h 259"/>
                <a:gd name="T6" fmla="*/ 6 w 213"/>
                <a:gd name="T7" fmla="*/ 150 h 259"/>
                <a:gd name="T8" fmla="*/ 39 w 213"/>
                <a:gd name="T9" fmla="*/ 218 h 259"/>
                <a:gd name="T10" fmla="*/ 172 w 213"/>
                <a:gd name="T11" fmla="*/ 190 h 259"/>
                <a:gd name="T12" fmla="*/ 211 w 213"/>
                <a:gd name="T13" fmla="*/ 104 h 259"/>
                <a:gd name="T14" fmla="*/ 213 w 213"/>
                <a:gd name="T15" fmla="*/ 99 h 259"/>
                <a:gd name="T16" fmla="*/ 212 w 213"/>
                <a:gd name="T17" fmla="*/ 98 h 259"/>
                <a:gd name="T18" fmla="*/ 199 w 213"/>
                <a:gd name="T19" fmla="*/ 83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259">
                  <a:moveTo>
                    <a:pt x="199" y="83"/>
                  </a:moveTo>
                  <a:cubicBezTo>
                    <a:pt x="173" y="54"/>
                    <a:pt x="145" y="23"/>
                    <a:pt x="143" y="16"/>
                  </a:cubicBezTo>
                  <a:cubicBezTo>
                    <a:pt x="99" y="0"/>
                    <a:pt x="48" y="3"/>
                    <a:pt x="25" y="42"/>
                  </a:cubicBezTo>
                  <a:cubicBezTo>
                    <a:pt x="6" y="74"/>
                    <a:pt x="0" y="114"/>
                    <a:pt x="6" y="150"/>
                  </a:cubicBezTo>
                  <a:cubicBezTo>
                    <a:pt x="11" y="176"/>
                    <a:pt x="22" y="201"/>
                    <a:pt x="39" y="218"/>
                  </a:cubicBezTo>
                  <a:cubicBezTo>
                    <a:pt x="80" y="259"/>
                    <a:pt x="140" y="246"/>
                    <a:pt x="172" y="190"/>
                  </a:cubicBezTo>
                  <a:cubicBezTo>
                    <a:pt x="191" y="158"/>
                    <a:pt x="207" y="130"/>
                    <a:pt x="211" y="104"/>
                  </a:cubicBezTo>
                  <a:cubicBezTo>
                    <a:pt x="212" y="102"/>
                    <a:pt x="213" y="101"/>
                    <a:pt x="213" y="99"/>
                  </a:cubicBezTo>
                  <a:cubicBezTo>
                    <a:pt x="213" y="99"/>
                    <a:pt x="213" y="98"/>
                    <a:pt x="212" y="98"/>
                  </a:cubicBezTo>
                  <a:cubicBezTo>
                    <a:pt x="207" y="92"/>
                    <a:pt x="203" y="87"/>
                    <a:pt x="199" y="83"/>
                  </a:cubicBezTo>
                  <a:close/>
                </a:path>
              </a:pathLst>
            </a:custGeom>
            <a:solidFill>
              <a:schemeClr val="tx1">
                <a:lumMod val="50000"/>
                <a:lumOff val="50000"/>
              </a:schemeClr>
            </a:solidFill>
            <a:ln>
              <a:noFill/>
            </a:ln>
            <a:effectLst/>
          </p:spPr>
          <p:txBody>
            <a:bodyPr wrap="square" lIns="91440" tIns="45720" rIns="91440" bIns="45720" anchor="ctr">
              <a:normAutofit/>
            </a:bodyPr>
            <a:lstStyle/>
            <a:p>
              <a:pPr algn="ctr"/>
              <a:endParaRPr>
                <a:cs typeface="+mn-ea"/>
                <a:sym typeface="+mn-lt"/>
              </a:endParaRPr>
            </a:p>
          </p:txBody>
        </p:sp>
        <p:sp>
          <p:nvSpPr>
            <p:cNvPr id="49" name="ïś1íḋê"/>
            <p:cNvSpPr/>
            <p:nvPr/>
          </p:nvSpPr>
          <p:spPr bwMode="auto">
            <a:xfrm>
              <a:off x="8193908" y="2014871"/>
              <a:ext cx="436535" cy="609130"/>
            </a:xfrm>
            <a:custGeom>
              <a:avLst/>
              <a:gdLst>
                <a:gd name="T0" fmla="*/ 22 w 203"/>
                <a:gd name="T1" fmla="*/ 60 h 283"/>
                <a:gd name="T2" fmla="*/ 34 w 203"/>
                <a:gd name="T3" fmla="*/ 216 h 283"/>
                <a:gd name="T4" fmla="*/ 72 w 203"/>
                <a:gd name="T5" fmla="*/ 246 h 283"/>
                <a:gd name="T6" fmla="*/ 95 w 203"/>
                <a:gd name="T7" fmla="*/ 267 h 283"/>
                <a:gd name="T8" fmla="*/ 99 w 203"/>
                <a:gd name="T9" fmla="*/ 270 h 283"/>
                <a:gd name="T10" fmla="*/ 113 w 203"/>
                <a:gd name="T11" fmla="*/ 283 h 283"/>
                <a:gd name="T12" fmla="*/ 170 w 203"/>
                <a:gd name="T13" fmla="*/ 207 h 283"/>
                <a:gd name="T14" fmla="*/ 155 w 203"/>
                <a:gd name="T15" fmla="*/ 31 h 283"/>
                <a:gd name="T16" fmla="*/ 56 w 203"/>
                <a:gd name="T17" fmla="*/ 22 h 283"/>
                <a:gd name="T18" fmla="*/ 22 w 203"/>
                <a:gd name="T19" fmla="*/ 6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83">
                  <a:moveTo>
                    <a:pt x="22" y="60"/>
                  </a:moveTo>
                  <a:cubicBezTo>
                    <a:pt x="0" y="99"/>
                    <a:pt x="11" y="165"/>
                    <a:pt x="34" y="216"/>
                  </a:cubicBezTo>
                  <a:cubicBezTo>
                    <a:pt x="37" y="216"/>
                    <a:pt x="55" y="231"/>
                    <a:pt x="72" y="246"/>
                  </a:cubicBezTo>
                  <a:cubicBezTo>
                    <a:pt x="79" y="252"/>
                    <a:pt x="87" y="259"/>
                    <a:pt x="95" y="267"/>
                  </a:cubicBezTo>
                  <a:cubicBezTo>
                    <a:pt x="97" y="268"/>
                    <a:pt x="98" y="269"/>
                    <a:pt x="99" y="270"/>
                  </a:cubicBezTo>
                  <a:cubicBezTo>
                    <a:pt x="103" y="274"/>
                    <a:pt x="108" y="278"/>
                    <a:pt x="113" y="283"/>
                  </a:cubicBezTo>
                  <a:cubicBezTo>
                    <a:pt x="133" y="272"/>
                    <a:pt x="150" y="241"/>
                    <a:pt x="170" y="207"/>
                  </a:cubicBezTo>
                  <a:cubicBezTo>
                    <a:pt x="203" y="151"/>
                    <a:pt x="196" y="72"/>
                    <a:pt x="155" y="31"/>
                  </a:cubicBezTo>
                  <a:cubicBezTo>
                    <a:pt x="126" y="2"/>
                    <a:pt x="88" y="0"/>
                    <a:pt x="56" y="22"/>
                  </a:cubicBezTo>
                  <a:cubicBezTo>
                    <a:pt x="44" y="31"/>
                    <a:pt x="32" y="43"/>
                    <a:pt x="22" y="60"/>
                  </a:cubicBezTo>
                  <a:close/>
                </a:path>
              </a:pathLst>
            </a:custGeom>
            <a:solidFill>
              <a:schemeClr val="tx1">
                <a:lumMod val="50000"/>
                <a:lumOff val="50000"/>
              </a:schemeClr>
            </a:solidFill>
            <a:ln>
              <a:noFill/>
            </a:ln>
            <a:effectLst/>
          </p:spPr>
          <p:txBody>
            <a:bodyPr wrap="square" lIns="91440" tIns="45720" rIns="91440" bIns="45720" anchor="ctr">
              <a:normAutofit/>
            </a:bodyPr>
            <a:lstStyle/>
            <a:p>
              <a:pPr algn="ctr"/>
              <a:endParaRPr>
                <a:cs typeface="+mn-ea"/>
                <a:sym typeface="+mn-lt"/>
              </a:endParaRPr>
            </a:p>
          </p:txBody>
        </p:sp>
        <p:sp>
          <p:nvSpPr>
            <p:cNvPr id="50" name="i$ļîḍe"/>
            <p:cNvSpPr/>
            <p:nvPr/>
          </p:nvSpPr>
          <p:spPr bwMode="auto">
            <a:xfrm>
              <a:off x="8264699" y="2479663"/>
              <a:ext cx="822247" cy="844250"/>
            </a:xfrm>
            <a:custGeom>
              <a:avLst/>
              <a:gdLst>
                <a:gd name="T0" fmla="*/ 381 w 382"/>
                <a:gd name="T1" fmla="*/ 346 h 392"/>
                <a:gd name="T2" fmla="*/ 374 w 382"/>
                <a:gd name="T3" fmla="*/ 338 h 392"/>
                <a:gd name="T4" fmla="*/ 80 w 382"/>
                <a:gd name="T5" fmla="*/ 67 h 392"/>
                <a:gd name="T6" fmla="*/ 66 w 382"/>
                <a:gd name="T7" fmla="*/ 54 h 392"/>
                <a:gd name="T8" fmla="*/ 62 w 382"/>
                <a:gd name="T9" fmla="*/ 51 h 392"/>
                <a:gd name="T10" fmla="*/ 39 w 382"/>
                <a:gd name="T11" fmla="*/ 30 h 392"/>
                <a:gd name="T12" fmla="*/ 1 w 382"/>
                <a:gd name="T13" fmla="*/ 0 h 392"/>
                <a:gd name="T14" fmla="*/ 1 w 382"/>
                <a:gd name="T15" fmla="*/ 0 h 392"/>
                <a:gd name="T16" fmla="*/ 1 w 382"/>
                <a:gd name="T17" fmla="*/ 0 h 392"/>
                <a:gd name="T18" fmla="*/ 1 w 382"/>
                <a:gd name="T19" fmla="*/ 0 h 392"/>
                <a:gd name="T20" fmla="*/ 1 w 382"/>
                <a:gd name="T21" fmla="*/ 2 h 392"/>
                <a:gd name="T22" fmla="*/ 57 w 382"/>
                <a:gd name="T23" fmla="*/ 69 h 392"/>
                <a:gd name="T24" fmla="*/ 70 w 382"/>
                <a:gd name="T25" fmla="*/ 84 h 392"/>
                <a:gd name="T26" fmla="*/ 71 w 382"/>
                <a:gd name="T27" fmla="*/ 85 h 392"/>
                <a:gd name="T28" fmla="*/ 347 w 382"/>
                <a:gd name="T29" fmla="*/ 384 h 392"/>
                <a:gd name="T30" fmla="*/ 355 w 382"/>
                <a:gd name="T31" fmla="*/ 392 h 392"/>
                <a:gd name="T32" fmla="*/ 358 w 382"/>
                <a:gd name="T33" fmla="*/ 391 h 392"/>
                <a:gd name="T34" fmla="*/ 374 w 382"/>
                <a:gd name="T35" fmla="*/ 376 h 392"/>
                <a:gd name="T36" fmla="*/ 381 w 382"/>
                <a:gd name="T37" fmla="*/ 351 h 392"/>
                <a:gd name="T38" fmla="*/ 381 w 382"/>
                <a:gd name="T39" fmla="*/ 346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2" h="392">
                  <a:moveTo>
                    <a:pt x="381" y="346"/>
                  </a:moveTo>
                  <a:cubicBezTo>
                    <a:pt x="381" y="346"/>
                    <a:pt x="379" y="343"/>
                    <a:pt x="374" y="338"/>
                  </a:cubicBezTo>
                  <a:cubicBezTo>
                    <a:pt x="337" y="304"/>
                    <a:pt x="177" y="154"/>
                    <a:pt x="80" y="67"/>
                  </a:cubicBezTo>
                  <a:cubicBezTo>
                    <a:pt x="75" y="62"/>
                    <a:pt x="70" y="58"/>
                    <a:pt x="66" y="54"/>
                  </a:cubicBezTo>
                  <a:cubicBezTo>
                    <a:pt x="65" y="53"/>
                    <a:pt x="64" y="52"/>
                    <a:pt x="62" y="51"/>
                  </a:cubicBezTo>
                  <a:cubicBezTo>
                    <a:pt x="54" y="43"/>
                    <a:pt x="46" y="36"/>
                    <a:pt x="39" y="30"/>
                  </a:cubicBezTo>
                  <a:cubicBezTo>
                    <a:pt x="22" y="15"/>
                    <a:pt x="4" y="0"/>
                    <a:pt x="1" y="0"/>
                  </a:cubicBezTo>
                  <a:cubicBezTo>
                    <a:pt x="1" y="0"/>
                    <a:pt x="1" y="0"/>
                    <a:pt x="1" y="0"/>
                  </a:cubicBezTo>
                  <a:cubicBezTo>
                    <a:pt x="1" y="0"/>
                    <a:pt x="1" y="0"/>
                    <a:pt x="1" y="0"/>
                  </a:cubicBezTo>
                  <a:cubicBezTo>
                    <a:pt x="1" y="0"/>
                    <a:pt x="1" y="0"/>
                    <a:pt x="1" y="0"/>
                  </a:cubicBezTo>
                  <a:cubicBezTo>
                    <a:pt x="0" y="0"/>
                    <a:pt x="1" y="1"/>
                    <a:pt x="1" y="2"/>
                  </a:cubicBezTo>
                  <a:cubicBezTo>
                    <a:pt x="3" y="9"/>
                    <a:pt x="31" y="40"/>
                    <a:pt x="57" y="69"/>
                  </a:cubicBezTo>
                  <a:cubicBezTo>
                    <a:pt x="61" y="73"/>
                    <a:pt x="65" y="78"/>
                    <a:pt x="70" y="84"/>
                  </a:cubicBezTo>
                  <a:cubicBezTo>
                    <a:pt x="71" y="84"/>
                    <a:pt x="71" y="85"/>
                    <a:pt x="71" y="85"/>
                  </a:cubicBezTo>
                  <a:cubicBezTo>
                    <a:pt x="162" y="186"/>
                    <a:pt x="312" y="347"/>
                    <a:pt x="347" y="384"/>
                  </a:cubicBezTo>
                  <a:cubicBezTo>
                    <a:pt x="352" y="389"/>
                    <a:pt x="355" y="392"/>
                    <a:pt x="355" y="392"/>
                  </a:cubicBezTo>
                  <a:cubicBezTo>
                    <a:pt x="355" y="392"/>
                    <a:pt x="356" y="392"/>
                    <a:pt x="358" y="391"/>
                  </a:cubicBezTo>
                  <a:cubicBezTo>
                    <a:pt x="362" y="390"/>
                    <a:pt x="367" y="386"/>
                    <a:pt x="374" y="376"/>
                  </a:cubicBezTo>
                  <a:cubicBezTo>
                    <a:pt x="380" y="365"/>
                    <a:pt x="381" y="356"/>
                    <a:pt x="381" y="351"/>
                  </a:cubicBezTo>
                  <a:cubicBezTo>
                    <a:pt x="382" y="348"/>
                    <a:pt x="381" y="346"/>
                    <a:pt x="381" y="346"/>
                  </a:cubicBezTo>
                  <a:close/>
                </a:path>
              </a:pathLst>
            </a:custGeom>
            <a:solidFill>
              <a:schemeClr val="tx1">
                <a:lumMod val="50000"/>
                <a:lumOff val="50000"/>
              </a:schemeClr>
            </a:solidFill>
            <a:ln>
              <a:noFill/>
            </a:ln>
            <a:effectLst/>
          </p:spPr>
          <p:txBody>
            <a:bodyPr wrap="square" lIns="91440" tIns="45720" rIns="91440" bIns="45720" anchor="ctr">
              <a:normAutofit/>
            </a:bodyPr>
            <a:lstStyle/>
            <a:p>
              <a:pPr algn="ctr"/>
              <a:endParaRPr>
                <a:cs typeface="+mn-ea"/>
                <a:sym typeface="+mn-lt"/>
              </a:endParaRPr>
            </a:p>
          </p:txBody>
        </p:sp>
      </p:grpSp>
      <p:grpSp>
        <p:nvGrpSpPr>
          <p:cNvPr id="6" name="组合 5"/>
          <p:cNvGrpSpPr/>
          <p:nvPr/>
        </p:nvGrpSpPr>
        <p:grpSpPr>
          <a:xfrm>
            <a:off x="6415890" y="3440857"/>
            <a:ext cx="676984" cy="676984"/>
            <a:chOff x="6415890" y="3440857"/>
            <a:chExt cx="676984" cy="676984"/>
          </a:xfrm>
        </p:grpSpPr>
        <p:sp>
          <p:nvSpPr>
            <p:cNvPr id="7" name="îsļïḍê"/>
            <p:cNvSpPr/>
            <p:nvPr/>
          </p:nvSpPr>
          <p:spPr>
            <a:xfrm>
              <a:off x="6415890" y="3440857"/>
              <a:ext cx="676984" cy="676984"/>
            </a:xfrm>
            <a:prstGeom prst="ellipse">
              <a:avLst/>
            </a:prstGeom>
            <a:solidFill>
              <a:srgbClr val="276B91"/>
            </a:solid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cs typeface="+mn-ea"/>
                <a:sym typeface="+mn-lt"/>
              </a:endParaRPr>
            </a:p>
          </p:txBody>
        </p:sp>
        <p:sp>
          <p:nvSpPr>
            <p:cNvPr id="8" name="ï$1iḑê"/>
            <p:cNvSpPr/>
            <p:nvPr/>
          </p:nvSpPr>
          <p:spPr bwMode="auto">
            <a:xfrm>
              <a:off x="6578677" y="3608756"/>
              <a:ext cx="351410" cy="341194"/>
            </a:xfrm>
            <a:custGeom>
              <a:avLst/>
              <a:gdLst/>
              <a:ahLst/>
              <a:cxnLst>
                <a:cxn ang="0">
                  <a:pos x="86" y="58"/>
                </a:cxn>
                <a:cxn ang="0">
                  <a:pos x="76" y="55"/>
                </a:cxn>
                <a:cxn ang="0">
                  <a:pos x="76" y="54"/>
                </a:cxn>
                <a:cxn ang="0">
                  <a:pos x="71" y="47"/>
                </a:cxn>
                <a:cxn ang="0">
                  <a:pos x="76" y="68"/>
                </a:cxn>
                <a:cxn ang="0">
                  <a:pos x="76" y="59"/>
                </a:cxn>
                <a:cxn ang="0">
                  <a:pos x="81" y="59"/>
                </a:cxn>
                <a:cxn ang="0">
                  <a:pos x="86" y="68"/>
                </a:cxn>
                <a:cxn ang="0">
                  <a:pos x="65" y="59"/>
                </a:cxn>
                <a:cxn ang="0">
                  <a:pos x="58" y="47"/>
                </a:cxn>
                <a:cxn ang="0">
                  <a:pos x="50" y="63"/>
                </a:cxn>
                <a:cxn ang="0">
                  <a:pos x="60" y="68"/>
                </a:cxn>
                <a:cxn ang="0">
                  <a:pos x="65" y="63"/>
                </a:cxn>
                <a:cxn ang="0">
                  <a:pos x="67" y="59"/>
                </a:cxn>
                <a:cxn ang="0">
                  <a:pos x="39" y="64"/>
                </a:cxn>
                <a:cxn ang="0">
                  <a:pos x="40" y="46"/>
                </a:cxn>
                <a:cxn ang="0">
                  <a:pos x="37" y="54"/>
                </a:cxn>
                <a:cxn ang="0">
                  <a:pos x="42" y="54"/>
                </a:cxn>
                <a:cxn ang="0">
                  <a:pos x="33" y="68"/>
                </a:cxn>
                <a:cxn ang="0">
                  <a:pos x="48" y="64"/>
                </a:cxn>
                <a:cxn ang="0">
                  <a:pos x="60" y="89"/>
                </a:cxn>
                <a:cxn ang="0">
                  <a:pos x="60" y="27"/>
                </a:cxn>
                <a:cxn ang="0">
                  <a:pos x="59" y="54"/>
                </a:cxn>
                <a:cxn ang="0">
                  <a:pos x="55" y="59"/>
                </a:cxn>
                <a:cxn ang="0">
                  <a:pos x="60" y="54"/>
                </a:cxn>
                <a:cxn ang="0">
                  <a:pos x="60" y="52"/>
                </a:cxn>
                <a:cxn ang="0">
                  <a:pos x="109" y="28"/>
                </a:cxn>
                <a:cxn ang="0">
                  <a:pos x="5" y="40"/>
                </a:cxn>
                <a:cxn ang="0">
                  <a:pos x="6" y="46"/>
                </a:cxn>
                <a:cxn ang="0">
                  <a:pos x="60" y="12"/>
                </a:cxn>
                <a:cxn ang="0">
                  <a:pos x="90" y="33"/>
                </a:cxn>
                <a:cxn ang="0">
                  <a:pos x="104" y="50"/>
                </a:cxn>
                <a:cxn ang="0">
                  <a:pos x="112" y="55"/>
                </a:cxn>
                <a:cxn ang="0">
                  <a:pos x="119" y="28"/>
                </a:cxn>
                <a:cxn ang="0">
                  <a:pos x="109" y="28"/>
                </a:cxn>
                <a:cxn ang="0">
                  <a:pos x="114" y="76"/>
                </a:cxn>
                <a:cxn ang="0">
                  <a:pos x="11" y="89"/>
                </a:cxn>
                <a:cxn ang="0">
                  <a:pos x="3" y="90"/>
                </a:cxn>
                <a:cxn ang="0">
                  <a:pos x="6" y="66"/>
                </a:cxn>
                <a:cxn ang="0">
                  <a:pos x="10" y="60"/>
                </a:cxn>
                <a:cxn ang="0">
                  <a:pos x="30" y="79"/>
                </a:cxn>
                <a:cxn ang="0">
                  <a:pos x="22" y="85"/>
                </a:cxn>
                <a:cxn ang="0">
                  <a:pos x="103" y="72"/>
                </a:cxn>
              </a:cxnLst>
              <a:rect l="0" t="0" r="r" b="b"/>
              <a:pathLst>
                <a:path w="119" h="115">
                  <a:moveTo>
                    <a:pt x="86" y="68"/>
                  </a:moveTo>
                  <a:cubicBezTo>
                    <a:pt x="86" y="58"/>
                    <a:pt x="86" y="58"/>
                    <a:pt x="86" y="58"/>
                  </a:cubicBezTo>
                  <a:cubicBezTo>
                    <a:pt x="86" y="54"/>
                    <a:pt x="83" y="52"/>
                    <a:pt x="80" y="52"/>
                  </a:cubicBezTo>
                  <a:cubicBezTo>
                    <a:pt x="78" y="52"/>
                    <a:pt x="77" y="53"/>
                    <a:pt x="76" y="55"/>
                  </a:cubicBezTo>
                  <a:cubicBezTo>
                    <a:pt x="76" y="55"/>
                    <a:pt x="76" y="55"/>
                    <a:pt x="76" y="55"/>
                  </a:cubicBezTo>
                  <a:cubicBezTo>
                    <a:pt x="76" y="55"/>
                    <a:pt x="76" y="54"/>
                    <a:pt x="76" y="54"/>
                  </a:cubicBezTo>
                  <a:cubicBezTo>
                    <a:pt x="76" y="47"/>
                    <a:pt x="76" y="47"/>
                    <a:pt x="76" y="47"/>
                  </a:cubicBezTo>
                  <a:cubicBezTo>
                    <a:pt x="71" y="47"/>
                    <a:pt x="71" y="47"/>
                    <a:pt x="71" y="47"/>
                  </a:cubicBezTo>
                  <a:cubicBezTo>
                    <a:pt x="71" y="68"/>
                    <a:pt x="71" y="68"/>
                    <a:pt x="71" y="68"/>
                  </a:cubicBezTo>
                  <a:cubicBezTo>
                    <a:pt x="76" y="68"/>
                    <a:pt x="76" y="68"/>
                    <a:pt x="76" y="68"/>
                  </a:cubicBezTo>
                  <a:cubicBezTo>
                    <a:pt x="76" y="61"/>
                    <a:pt x="76" y="61"/>
                    <a:pt x="76" y="61"/>
                  </a:cubicBezTo>
                  <a:cubicBezTo>
                    <a:pt x="76" y="61"/>
                    <a:pt x="76" y="60"/>
                    <a:pt x="76" y="59"/>
                  </a:cubicBezTo>
                  <a:cubicBezTo>
                    <a:pt x="76" y="58"/>
                    <a:pt x="77" y="57"/>
                    <a:pt x="79" y="57"/>
                  </a:cubicBezTo>
                  <a:cubicBezTo>
                    <a:pt x="80" y="57"/>
                    <a:pt x="81" y="58"/>
                    <a:pt x="81" y="59"/>
                  </a:cubicBezTo>
                  <a:cubicBezTo>
                    <a:pt x="81" y="68"/>
                    <a:pt x="81" y="68"/>
                    <a:pt x="81" y="68"/>
                  </a:cubicBezTo>
                  <a:lnTo>
                    <a:pt x="86" y="68"/>
                  </a:lnTo>
                  <a:close/>
                  <a:moveTo>
                    <a:pt x="67" y="59"/>
                  </a:moveTo>
                  <a:cubicBezTo>
                    <a:pt x="65" y="59"/>
                    <a:pt x="65" y="59"/>
                    <a:pt x="65" y="59"/>
                  </a:cubicBezTo>
                  <a:cubicBezTo>
                    <a:pt x="65" y="47"/>
                    <a:pt x="65" y="47"/>
                    <a:pt x="65" y="47"/>
                  </a:cubicBezTo>
                  <a:cubicBezTo>
                    <a:pt x="58" y="47"/>
                    <a:pt x="58" y="47"/>
                    <a:pt x="58" y="47"/>
                  </a:cubicBezTo>
                  <a:cubicBezTo>
                    <a:pt x="50" y="60"/>
                    <a:pt x="50" y="60"/>
                    <a:pt x="50" y="60"/>
                  </a:cubicBezTo>
                  <a:cubicBezTo>
                    <a:pt x="50" y="63"/>
                    <a:pt x="50" y="63"/>
                    <a:pt x="50" y="63"/>
                  </a:cubicBezTo>
                  <a:cubicBezTo>
                    <a:pt x="60" y="63"/>
                    <a:pt x="60" y="63"/>
                    <a:pt x="60" y="63"/>
                  </a:cubicBezTo>
                  <a:cubicBezTo>
                    <a:pt x="60" y="68"/>
                    <a:pt x="60" y="68"/>
                    <a:pt x="60" y="68"/>
                  </a:cubicBezTo>
                  <a:cubicBezTo>
                    <a:pt x="65" y="68"/>
                    <a:pt x="65" y="68"/>
                    <a:pt x="65" y="68"/>
                  </a:cubicBezTo>
                  <a:cubicBezTo>
                    <a:pt x="65" y="63"/>
                    <a:pt x="65" y="63"/>
                    <a:pt x="65" y="63"/>
                  </a:cubicBezTo>
                  <a:cubicBezTo>
                    <a:pt x="67" y="63"/>
                    <a:pt x="67" y="63"/>
                    <a:pt x="67" y="63"/>
                  </a:cubicBezTo>
                  <a:lnTo>
                    <a:pt x="67" y="59"/>
                  </a:lnTo>
                  <a:close/>
                  <a:moveTo>
                    <a:pt x="48" y="64"/>
                  </a:moveTo>
                  <a:cubicBezTo>
                    <a:pt x="39" y="64"/>
                    <a:pt x="39" y="64"/>
                    <a:pt x="39" y="64"/>
                  </a:cubicBezTo>
                  <a:cubicBezTo>
                    <a:pt x="39" y="61"/>
                    <a:pt x="48" y="60"/>
                    <a:pt x="48" y="53"/>
                  </a:cubicBezTo>
                  <a:cubicBezTo>
                    <a:pt x="48" y="48"/>
                    <a:pt x="44" y="46"/>
                    <a:pt x="40" y="46"/>
                  </a:cubicBezTo>
                  <a:cubicBezTo>
                    <a:pt x="35" y="46"/>
                    <a:pt x="33" y="51"/>
                    <a:pt x="33" y="51"/>
                  </a:cubicBezTo>
                  <a:cubicBezTo>
                    <a:pt x="37" y="54"/>
                    <a:pt x="37" y="54"/>
                    <a:pt x="37" y="54"/>
                  </a:cubicBezTo>
                  <a:cubicBezTo>
                    <a:pt x="37" y="54"/>
                    <a:pt x="38" y="51"/>
                    <a:pt x="40" y="51"/>
                  </a:cubicBezTo>
                  <a:cubicBezTo>
                    <a:pt x="41" y="51"/>
                    <a:pt x="42" y="52"/>
                    <a:pt x="42" y="54"/>
                  </a:cubicBezTo>
                  <a:cubicBezTo>
                    <a:pt x="42" y="57"/>
                    <a:pt x="33" y="58"/>
                    <a:pt x="33" y="66"/>
                  </a:cubicBezTo>
                  <a:cubicBezTo>
                    <a:pt x="33" y="67"/>
                    <a:pt x="33" y="67"/>
                    <a:pt x="33" y="68"/>
                  </a:cubicBezTo>
                  <a:cubicBezTo>
                    <a:pt x="48" y="68"/>
                    <a:pt x="48" y="68"/>
                    <a:pt x="48" y="68"/>
                  </a:cubicBezTo>
                  <a:lnTo>
                    <a:pt x="48" y="64"/>
                  </a:lnTo>
                  <a:close/>
                  <a:moveTo>
                    <a:pt x="90" y="58"/>
                  </a:moveTo>
                  <a:cubicBezTo>
                    <a:pt x="90" y="75"/>
                    <a:pt x="77" y="89"/>
                    <a:pt x="60" y="89"/>
                  </a:cubicBezTo>
                  <a:cubicBezTo>
                    <a:pt x="43" y="89"/>
                    <a:pt x="29" y="75"/>
                    <a:pt x="29" y="58"/>
                  </a:cubicBezTo>
                  <a:cubicBezTo>
                    <a:pt x="29" y="41"/>
                    <a:pt x="43" y="27"/>
                    <a:pt x="60" y="27"/>
                  </a:cubicBezTo>
                  <a:cubicBezTo>
                    <a:pt x="77" y="27"/>
                    <a:pt x="90" y="41"/>
                    <a:pt x="90" y="58"/>
                  </a:cubicBezTo>
                  <a:moveTo>
                    <a:pt x="59" y="54"/>
                  </a:moveTo>
                  <a:cubicBezTo>
                    <a:pt x="55" y="59"/>
                    <a:pt x="55" y="59"/>
                    <a:pt x="55" y="59"/>
                  </a:cubicBezTo>
                  <a:cubicBezTo>
                    <a:pt x="55" y="59"/>
                    <a:pt x="55" y="59"/>
                    <a:pt x="55" y="59"/>
                  </a:cubicBezTo>
                  <a:cubicBezTo>
                    <a:pt x="60" y="59"/>
                    <a:pt x="60" y="59"/>
                    <a:pt x="60" y="59"/>
                  </a:cubicBezTo>
                  <a:cubicBezTo>
                    <a:pt x="60" y="54"/>
                    <a:pt x="60" y="54"/>
                    <a:pt x="60" y="54"/>
                  </a:cubicBezTo>
                  <a:cubicBezTo>
                    <a:pt x="60" y="53"/>
                    <a:pt x="60" y="52"/>
                    <a:pt x="60" y="52"/>
                  </a:cubicBezTo>
                  <a:cubicBezTo>
                    <a:pt x="60" y="52"/>
                    <a:pt x="60" y="52"/>
                    <a:pt x="60" y="52"/>
                  </a:cubicBezTo>
                  <a:cubicBezTo>
                    <a:pt x="60" y="52"/>
                    <a:pt x="59" y="53"/>
                    <a:pt x="59" y="54"/>
                  </a:cubicBezTo>
                  <a:moveTo>
                    <a:pt x="109" y="28"/>
                  </a:moveTo>
                  <a:cubicBezTo>
                    <a:pt x="98" y="11"/>
                    <a:pt x="80" y="0"/>
                    <a:pt x="60" y="0"/>
                  </a:cubicBezTo>
                  <a:cubicBezTo>
                    <a:pt x="34" y="0"/>
                    <a:pt x="12" y="17"/>
                    <a:pt x="5" y="40"/>
                  </a:cubicBezTo>
                  <a:cubicBezTo>
                    <a:pt x="4" y="42"/>
                    <a:pt x="5" y="44"/>
                    <a:pt x="6" y="46"/>
                  </a:cubicBezTo>
                  <a:cubicBezTo>
                    <a:pt x="6" y="46"/>
                    <a:pt x="6" y="46"/>
                    <a:pt x="6" y="46"/>
                  </a:cubicBezTo>
                  <a:cubicBezTo>
                    <a:pt x="9" y="49"/>
                    <a:pt x="14" y="48"/>
                    <a:pt x="16" y="44"/>
                  </a:cubicBezTo>
                  <a:cubicBezTo>
                    <a:pt x="22" y="25"/>
                    <a:pt x="39" y="12"/>
                    <a:pt x="60" y="12"/>
                  </a:cubicBezTo>
                  <a:cubicBezTo>
                    <a:pt x="75" y="12"/>
                    <a:pt x="89" y="19"/>
                    <a:pt x="97" y="31"/>
                  </a:cubicBezTo>
                  <a:cubicBezTo>
                    <a:pt x="90" y="33"/>
                    <a:pt x="90" y="33"/>
                    <a:pt x="90" y="33"/>
                  </a:cubicBezTo>
                  <a:cubicBezTo>
                    <a:pt x="89" y="34"/>
                    <a:pt x="88" y="35"/>
                    <a:pt x="89" y="37"/>
                  </a:cubicBezTo>
                  <a:cubicBezTo>
                    <a:pt x="104" y="50"/>
                    <a:pt x="104" y="50"/>
                    <a:pt x="104" y="50"/>
                  </a:cubicBezTo>
                  <a:cubicBezTo>
                    <a:pt x="109" y="56"/>
                    <a:pt x="109" y="56"/>
                    <a:pt x="109" y="56"/>
                  </a:cubicBezTo>
                  <a:cubicBezTo>
                    <a:pt x="110" y="57"/>
                    <a:pt x="112" y="56"/>
                    <a:pt x="112" y="55"/>
                  </a:cubicBezTo>
                  <a:cubicBezTo>
                    <a:pt x="113" y="50"/>
                    <a:pt x="113" y="50"/>
                    <a:pt x="113" y="50"/>
                  </a:cubicBezTo>
                  <a:cubicBezTo>
                    <a:pt x="119" y="28"/>
                    <a:pt x="119" y="28"/>
                    <a:pt x="119" y="28"/>
                  </a:cubicBezTo>
                  <a:cubicBezTo>
                    <a:pt x="119" y="27"/>
                    <a:pt x="118" y="25"/>
                    <a:pt x="116" y="26"/>
                  </a:cubicBezTo>
                  <a:lnTo>
                    <a:pt x="109" y="28"/>
                  </a:lnTo>
                  <a:close/>
                  <a:moveTo>
                    <a:pt x="113" y="70"/>
                  </a:moveTo>
                  <a:cubicBezTo>
                    <a:pt x="114" y="71"/>
                    <a:pt x="115" y="74"/>
                    <a:pt x="114" y="76"/>
                  </a:cubicBezTo>
                  <a:cubicBezTo>
                    <a:pt x="107" y="99"/>
                    <a:pt x="85" y="115"/>
                    <a:pt x="60" y="115"/>
                  </a:cubicBezTo>
                  <a:cubicBezTo>
                    <a:pt x="40" y="115"/>
                    <a:pt x="22" y="105"/>
                    <a:pt x="11" y="89"/>
                  </a:cubicBezTo>
                  <a:cubicBezTo>
                    <a:pt x="11" y="88"/>
                    <a:pt x="10" y="88"/>
                    <a:pt x="9" y="88"/>
                  </a:cubicBezTo>
                  <a:cubicBezTo>
                    <a:pt x="3" y="90"/>
                    <a:pt x="3" y="90"/>
                    <a:pt x="3" y="90"/>
                  </a:cubicBezTo>
                  <a:cubicBezTo>
                    <a:pt x="1" y="90"/>
                    <a:pt x="0" y="89"/>
                    <a:pt x="0" y="88"/>
                  </a:cubicBezTo>
                  <a:cubicBezTo>
                    <a:pt x="6" y="66"/>
                    <a:pt x="6" y="66"/>
                    <a:pt x="6" y="66"/>
                  </a:cubicBezTo>
                  <a:cubicBezTo>
                    <a:pt x="7" y="61"/>
                    <a:pt x="7" y="61"/>
                    <a:pt x="7" y="61"/>
                  </a:cubicBezTo>
                  <a:cubicBezTo>
                    <a:pt x="7" y="60"/>
                    <a:pt x="9" y="59"/>
                    <a:pt x="10" y="60"/>
                  </a:cubicBezTo>
                  <a:cubicBezTo>
                    <a:pt x="16" y="66"/>
                    <a:pt x="16" y="66"/>
                    <a:pt x="16" y="66"/>
                  </a:cubicBezTo>
                  <a:cubicBezTo>
                    <a:pt x="30" y="79"/>
                    <a:pt x="30" y="79"/>
                    <a:pt x="30" y="79"/>
                  </a:cubicBezTo>
                  <a:cubicBezTo>
                    <a:pt x="31" y="80"/>
                    <a:pt x="30" y="82"/>
                    <a:pt x="29" y="83"/>
                  </a:cubicBezTo>
                  <a:cubicBezTo>
                    <a:pt x="22" y="85"/>
                    <a:pt x="22" y="85"/>
                    <a:pt x="22" y="85"/>
                  </a:cubicBezTo>
                  <a:cubicBezTo>
                    <a:pt x="31" y="97"/>
                    <a:pt x="44" y="104"/>
                    <a:pt x="60" y="104"/>
                  </a:cubicBezTo>
                  <a:cubicBezTo>
                    <a:pt x="80" y="104"/>
                    <a:pt x="97" y="91"/>
                    <a:pt x="103" y="72"/>
                  </a:cubicBezTo>
                  <a:cubicBezTo>
                    <a:pt x="105" y="68"/>
                    <a:pt x="110" y="67"/>
                    <a:pt x="113" y="70"/>
                  </a:cubicBezTo>
                  <a:close/>
                </a:path>
              </a:pathLst>
            </a:custGeom>
            <a:solidFill>
              <a:schemeClr val="bg1"/>
            </a:solidFill>
            <a:ln w="9525">
              <a:noFill/>
              <a:round/>
            </a:ln>
          </p:spPr>
          <p:txBody>
            <a:bodyPr wrap="square" lIns="91440" tIns="45720" rIns="91440" bIns="45720" anchor="ctr">
              <a:normAutofit lnSpcReduction="10000"/>
            </a:bodyPr>
            <a:lstStyle/>
            <a:p>
              <a:pPr algn="ctr"/>
              <a:endParaRPr>
                <a:cs typeface="+mn-ea"/>
                <a:sym typeface="+mn-lt"/>
              </a:endParaRPr>
            </a:p>
          </p:txBody>
        </p:sp>
      </p:grpSp>
      <p:grpSp>
        <p:nvGrpSpPr>
          <p:cNvPr id="13" name="组合 12"/>
          <p:cNvGrpSpPr/>
          <p:nvPr/>
        </p:nvGrpSpPr>
        <p:grpSpPr>
          <a:xfrm>
            <a:off x="6415890" y="4745561"/>
            <a:ext cx="676984" cy="676984"/>
            <a:chOff x="6415890" y="4745561"/>
            <a:chExt cx="676984" cy="676984"/>
          </a:xfrm>
        </p:grpSpPr>
        <p:sp>
          <p:nvSpPr>
            <p:cNvPr id="9" name="ïšḷíḓé"/>
            <p:cNvSpPr/>
            <p:nvPr/>
          </p:nvSpPr>
          <p:spPr>
            <a:xfrm>
              <a:off x="6415890" y="4745561"/>
              <a:ext cx="676984" cy="676984"/>
            </a:xfrm>
            <a:prstGeom prst="ellipse">
              <a:avLst/>
            </a:prstGeom>
            <a:solidFill>
              <a:schemeClr val="bg1"/>
            </a:solid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cs typeface="+mn-ea"/>
                <a:sym typeface="+mn-lt"/>
              </a:endParaRPr>
            </a:p>
          </p:txBody>
        </p:sp>
        <p:sp>
          <p:nvSpPr>
            <p:cNvPr id="10" name="íṩḻíďê"/>
            <p:cNvSpPr/>
            <p:nvPr/>
          </p:nvSpPr>
          <p:spPr bwMode="auto">
            <a:xfrm>
              <a:off x="6578677" y="4868510"/>
              <a:ext cx="351410" cy="431089"/>
            </a:xfrm>
            <a:custGeom>
              <a:avLst/>
              <a:gdLst/>
              <a:ahLst/>
              <a:cxnLst>
                <a:cxn ang="0">
                  <a:pos x="19" y="108"/>
                </a:cxn>
                <a:cxn ang="0">
                  <a:pos x="17" y="104"/>
                </a:cxn>
                <a:cxn ang="0">
                  <a:pos x="58" y="102"/>
                </a:cxn>
                <a:cxn ang="0">
                  <a:pos x="60" y="106"/>
                </a:cxn>
                <a:cxn ang="0">
                  <a:pos x="62" y="90"/>
                </a:cxn>
                <a:cxn ang="0">
                  <a:pos x="17" y="87"/>
                </a:cxn>
                <a:cxn ang="0">
                  <a:pos x="19" y="83"/>
                </a:cxn>
                <a:cxn ang="0">
                  <a:pos x="65" y="85"/>
                </a:cxn>
                <a:cxn ang="0">
                  <a:pos x="62" y="90"/>
                </a:cxn>
                <a:cxn ang="0">
                  <a:pos x="19" y="54"/>
                </a:cxn>
                <a:cxn ang="0">
                  <a:pos x="17" y="50"/>
                </a:cxn>
                <a:cxn ang="0">
                  <a:pos x="73" y="48"/>
                </a:cxn>
                <a:cxn ang="0">
                  <a:pos x="75" y="52"/>
                </a:cxn>
                <a:cxn ang="0">
                  <a:pos x="73" y="73"/>
                </a:cxn>
                <a:cxn ang="0">
                  <a:pos x="17" y="71"/>
                </a:cxn>
                <a:cxn ang="0">
                  <a:pos x="19" y="67"/>
                </a:cxn>
                <a:cxn ang="0">
                  <a:pos x="75" y="69"/>
                </a:cxn>
                <a:cxn ang="0">
                  <a:pos x="73" y="73"/>
                </a:cxn>
                <a:cxn ang="0">
                  <a:pos x="93" y="132"/>
                </a:cxn>
                <a:cxn ang="0">
                  <a:pos x="87" y="132"/>
                </a:cxn>
                <a:cxn ang="0">
                  <a:pos x="76" y="118"/>
                </a:cxn>
                <a:cxn ang="0">
                  <a:pos x="89" y="123"/>
                </a:cxn>
                <a:cxn ang="0">
                  <a:pos x="109" y="107"/>
                </a:cxn>
                <a:cxn ang="0">
                  <a:pos x="92" y="92"/>
                </a:cxn>
                <a:cxn ang="0">
                  <a:pos x="92" y="146"/>
                </a:cxn>
                <a:cxn ang="0">
                  <a:pos x="92" y="92"/>
                </a:cxn>
                <a:cxn ang="0">
                  <a:pos x="8" y="131"/>
                </a:cxn>
                <a:cxn ang="0">
                  <a:pos x="0" y="23"/>
                </a:cxn>
                <a:cxn ang="0">
                  <a:pos x="23" y="15"/>
                </a:cxn>
                <a:cxn ang="0">
                  <a:pos x="33" y="27"/>
                </a:cxn>
                <a:cxn ang="0">
                  <a:pos x="71" y="17"/>
                </a:cxn>
                <a:cxn ang="0">
                  <a:pos x="83" y="15"/>
                </a:cxn>
                <a:cxn ang="0">
                  <a:pos x="94" y="86"/>
                </a:cxn>
                <a:cxn ang="0">
                  <a:pos x="83" y="87"/>
                </a:cxn>
                <a:cxn ang="0">
                  <a:pos x="11" y="38"/>
                </a:cxn>
                <a:cxn ang="0">
                  <a:pos x="58" y="121"/>
                </a:cxn>
                <a:cxn ang="0">
                  <a:pos x="47" y="11"/>
                </a:cxn>
                <a:cxn ang="0">
                  <a:pos x="47" y="4"/>
                </a:cxn>
                <a:cxn ang="0">
                  <a:pos x="47" y="11"/>
                </a:cxn>
                <a:cxn ang="0">
                  <a:pos x="57" y="11"/>
                </a:cxn>
                <a:cxn ang="0">
                  <a:pos x="54" y="7"/>
                </a:cxn>
                <a:cxn ang="0">
                  <a:pos x="47" y="0"/>
                </a:cxn>
                <a:cxn ang="0">
                  <a:pos x="40" y="7"/>
                </a:cxn>
                <a:cxn ang="0">
                  <a:pos x="33" y="11"/>
                </a:cxn>
                <a:cxn ang="0">
                  <a:pos x="27" y="17"/>
                </a:cxn>
                <a:cxn ang="0">
                  <a:pos x="60" y="23"/>
                </a:cxn>
                <a:cxn ang="0">
                  <a:pos x="67" y="17"/>
                </a:cxn>
              </a:cxnLst>
              <a:rect l="0" t="0" r="r" b="b"/>
              <a:pathLst>
                <a:path w="119" h="146">
                  <a:moveTo>
                    <a:pt x="58" y="108"/>
                  </a:moveTo>
                  <a:cubicBezTo>
                    <a:pt x="19" y="108"/>
                    <a:pt x="19" y="108"/>
                    <a:pt x="19" y="108"/>
                  </a:cubicBezTo>
                  <a:cubicBezTo>
                    <a:pt x="18" y="108"/>
                    <a:pt x="17" y="107"/>
                    <a:pt x="17" y="106"/>
                  </a:cubicBezTo>
                  <a:cubicBezTo>
                    <a:pt x="17" y="104"/>
                    <a:pt x="17" y="104"/>
                    <a:pt x="17" y="104"/>
                  </a:cubicBezTo>
                  <a:cubicBezTo>
                    <a:pt x="17" y="103"/>
                    <a:pt x="18" y="102"/>
                    <a:pt x="19" y="102"/>
                  </a:cubicBezTo>
                  <a:cubicBezTo>
                    <a:pt x="58" y="102"/>
                    <a:pt x="58" y="102"/>
                    <a:pt x="58" y="102"/>
                  </a:cubicBezTo>
                  <a:cubicBezTo>
                    <a:pt x="59" y="102"/>
                    <a:pt x="60" y="103"/>
                    <a:pt x="60" y="104"/>
                  </a:cubicBezTo>
                  <a:cubicBezTo>
                    <a:pt x="60" y="106"/>
                    <a:pt x="60" y="106"/>
                    <a:pt x="60" y="106"/>
                  </a:cubicBezTo>
                  <a:cubicBezTo>
                    <a:pt x="60" y="107"/>
                    <a:pt x="59" y="108"/>
                    <a:pt x="58" y="108"/>
                  </a:cubicBezTo>
                  <a:moveTo>
                    <a:pt x="62" y="90"/>
                  </a:moveTo>
                  <a:cubicBezTo>
                    <a:pt x="19" y="90"/>
                    <a:pt x="19" y="90"/>
                    <a:pt x="19" y="90"/>
                  </a:cubicBezTo>
                  <a:cubicBezTo>
                    <a:pt x="18" y="90"/>
                    <a:pt x="17" y="89"/>
                    <a:pt x="17" y="87"/>
                  </a:cubicBezTo>
                  <a:cubicBezTo>
                    <a:pt x="17" y="85"/>
                    <a:pt x="17" y="85"/>
                    <a:pt x="17" y="85"/>
                  </a:cubicBezTo>
                  <a:cubicBezTo>
                    <a:pt x="17" y="84"/>
                    <a:pt x="18" y="83"/>
                    <a:pt x="19" y="83"/>
                  </a:cubicBezTo>
                  <a:cubicBezTo>
                    <a:pt x="62" y="83"/>
                    <a:pt x="62" y="83"/>
                    <a:pt x="62" y="83"/>
                  </a:cubicBezTo>
                  <a:cubicBezTo>
                    <a:pt x="64" y="83"/>
                    <a:pt x="65" y="84"/>
                    <a:pt x="65" y="85"/>
                  </a:cubicBezTo>
                  <a:cubicBezTo>
                    <a:pt x="65" y="87"/>
                    <a:pt x="65" y="87"/>
                    <a:pt x="65" y="87"/>
                  </a:cubicBezTo>
                  <a:cubicBezTo>
                    <a:pt x="65" y="89"/>
                    <a:pt x="64" y="90"/>
                    <a:pt x="62" y="90"/>
                  </a:cubicBezTo>
                  <a:moveTo>
                    <a:pt x="73" y="54"/>
                  </a:moveTo>
                  <a:cubicBezTo>
                    <a:pt x="19" y="54"/>
                    <a:pt x="19" y="54"/>
                    <a:pt x="19" y="54"/>
                  </a:cubicBezTo>
                  <a:cubicBezTo>
                    <a:pt x="18" y="54"/>
                    <a:pt x="17" y="53"/>
                    <a:pt x="17" y="52"/>
                  </a:cubicBezTo>
                  <a:cubicBezTo>
                    <a:pt x="17" y="50"/>
                    <a:pt x="17" y="50"/>
                    <a:pt x="17" y="50"/>
                  </a:cubicBezTo>
                  <a:cubicBezTo>
                    <a:pt x="17" y="49"/>
                    <a:pt x="18" y="48"/>
                    <a:pt x="19" y="48"/>
                  </a:cubicBezTo>
                  <a:cubicBezTo>
                    <a:pt x="73" y="48"/>
                    <a:pt x="73" y="48"/>
                    <a:pt x="73" y="48"/>
                  </a:cubicBezTo>
                  <a:cubicBezTo>
                    <a:pt x="74" y="48"/>
                    <a:pt x="75" y="49"/>
                    <a:pt x="75" y="50"/>
                  </a:cubicBezTo>
                  <a:cubicBezTo>
                    <a:pt x="75" y="52"/>
                    <a:pt x="75" y="52"/>
                    <a:pt x="75" y="52"/>
                  </a:cubicBezTo>
                  <a:cubicBezTo>
                    <a:pt x="75" y="53"/>
                    <a:pt x="74" y="54"/>
                    <a:pt x="73" y="54"/>
                  </a:cubicBezTo>
                  <a:moveTo>
                    <a:pt x="73" y="73"/>
                  </a:moveTo>
                  <a:cubicBezTo>
                    <a:pt x="19" y="73"/>
                    <a:pt x="19" y="73"/>
                    <a:pt x="19" y="73"/>
                  </a:cubicBezTo>
                  <a:cubicBezTo>
                    <a:pt x="18" y="73"/>
                    <a:pt x="17" y="72"/>
                    <a:pt x="17" y="71"/>
                  </a:cubicBezTo>
                  <a:cubicBezTo>
                    <a:pt x="17" y="69"/>
                    <a:pt x="17" y="69"/>
                    <a:pt x="17" y="69"/>
                  </a:cubicBezTo>
                  <a:cubicBezTo>
                    <a:pt x="17" y="68"/>
                    <a:pt x="18" y="67"/>
                    <a:pt x="19" y="67"/>
                  </a:cubicBezTo>
                  <a:cubicBezTo>
                    <a:pt x="73" y="67"/>
                    <a:pt x="73" y="67"/>
                    <a:pt x="73" y="67"/>
                  </a:cubicBezTo>
                  <a:cubicBezTo>
                    <a:pt x="74" y="67"/>
                    <a:pt x="75" y="68"/>
                    <a:pt x="75" y="69"/>
                  </a:cubicBezTo>
                  <a:cubicBezTo>
                    <a:pt x="75" y="71"/>
                    <a:pt x="75" y="71"/>
                    <a:pt x="75" y="71"/>
                  </a:cubicBezTo>
                  <a:cubicBezTo>
                    <a:pt x="75" y="72"/>
                    <a:pt x="74" y="73"/>
                    <a:pt x="73" y="73"/>
                  </a:cubicBezTo>
                  <a:moveTo>
                    <a:pt x="109" y="113"/>
                  </a:moveTo>
                  <a:cubicBezTo>
                    <a:pt x="93" y="132"/>
                    <a:pt x="93" y="132"/>
                    <a:pt x="93" y="132"/>
                  </a:cubicBezTo>
                  <a:cubicBezTo>
                    <a:pt x="92" y="133"/>
                    <a:pt x="91" y="133"/>
                    <a:pt x="89" y="133"/>
                  </a:cubicBezTo>
                  <a:cubicBezTo>
                    <a:pt x="89" y="133"/>
                    <a:pt x="88" y="133"/>
                    <a:pt x="87" y="132"/>
                  </a:cubicBezTo>
                  <a:cubicBezTo>
                    <a:pt x="76" y="124"/>
                    <a:pt x="76" y="124"/>
                    <a:pt x="76" y="124"/>
                  </a:cubicBezTo>
                  <a:cubicBezTo>
                    <a:pt x="75" y="123"/>
                    <a:pt x="74" y="120"/>
                    <a:pt x="76" y="118"/>
                  </a:cubicBezTo>
                  <a:cubicBezTo>
                    <a:pt x="77" y="116"/>
                    <a:pt x="80" y="116"/>
                    <a:pt x="82" y="118"/>
                  </a:cubicBezTo>
                  <a:cubicBezTo>
                    <a:pt x="89" y="123"/>
                    <a:pt x="89" y="123"/>
                    <a:pt x="89" y="123"/>
                  </a:cubicBezTo>
                  <a:cubicBezTo>
                    <a:pt x="103" y="108"/>
                    <a:pt x="103" y="108"/>
                    <a:pt x="103" y="108"/>
                  </a:cubicBezTo>
                  <a:cubicBezTo>
                    <a:pt x="105" y="106"/>
                    <a:pt x="107" y="106"/>
                    <a:pt x="109" y="107"/>
                  </a:cubicBezTo>
                  <a:cubicBezTo>
                    <a:pt x="111" y="109"/>
                    <a:pt x="111" y="111"/>
                    <a:pt x="109" y="113"/>
                  </a:cubicBezTo>
                  <a:moveTo>
                    <a:pt x="92" y="92"/>
                  </a:moveTo>
                  <a:cubicBezTo>
                    <a:pt x="77" y="92"/>
                    <a:pt x="65" y="104"/>
                    <a:pt x="65" y="119"/>
                  </a:cubicBezTo>
                  <a:cubicBezTo>
                    <a:pt x="65" y="134"/>
                    <a:pt x="77" y="146"/>
                    <a:pt x="92" y="146"/>
                  </a:cubicBezTo>
                  <a:cubicBezTo>
                    <a:pt x="106" y="146"/>
                    <a:pt x="119" y="134"/>
                    <a:pt x="119" y="119"/>
                  </a:cubicBezTo>
                  <a:cubicBezTo>
                    <a:pt x="119" y="104"/>
                    <a:pt x="106" y="92"/>
                    <a:pt x="92" y="92"/>
                  </a:cubicBezTo>
                  <a:moveTo>
                    <a:pt x="61" y="131"/>
                  </a:moveTo>
                  <a:cubicBezTo>
                    <a:pt x="8" y="131"/>
                    <a:pt x="8" y="131"/>
                    <a:pt x="8" y="131"/>
                  </a:cubicBezTo>
                  <a:cubicBezTo>
                    <a:pt x="4" y="131"/>
                    <a:pt x="0" y="127"/>
                    <a:pt x="0" y="123"/>
                  </a:cubicBezTo>
                  <a:cubicBezTo>
                    <a:pt x="0" y="23"/>
                    <a:pt x="0" y="23"/>
                    <a:pt x="0" y="23"/>
                  </a:cubicBezTo>
                  <a:cubicBezTo>
                    <a:pt x="0" y="18"/>
                    <a:pt x="4" y="15"/>
                    <a:pt x="6" y="15"/>
                  </a:cubicBezTo>
                  <a:cubicBezTo>
                    <a:pt x="23" y="15"/>
                    <a:pt x="23" y="15"/>
                    <a:pt x="23" y="15"/>
                  </a:cubicBezTo>
                  <a:cubicBezTo>
                    <a:pt x="23" y="15"/>
                    <a:pt x="23" y="16"/>
                    <a:pt x="23" y="17"/>
                  </a:cubicBezTo>
                  <a:cubicBezTo>
                    <a:pt x="23" y="23"/>
                    <a:pt x="28" y="27"/>
                    <a:pt x="33" y="27"/>
                  </a:cubicBezTo>
                  <a:cubicBezTo>
                    <a:pt x="60" y="27"/>
                    <a:pt x="60" y="27"/>
                    <a:pt x="60" y="27"/>
                  </a:cubicBezTo>
                  <a:cubicBezTo>
                    <a:pt x="66" y="27"/>
                    <a:pt x="71" y="23"/>
                    <a:pt x="71" y="17"/>
                  </a:cubicBezTo>
                  <a:cubicBezTo>
                    <a:pt x="71" y="16"/>
                    <a:pt x="71" y="15"/>
                    <a:pt x="71" y="15"/>
                  </a:cubicBezTo>
                  <a:cubicBezTo>
                    <a:pt x="83" y="15"/>
                    <a:pt x="83" y="15"/>
                    <a:pt x="83" y="15"/>
                  </a:cubicBezTo>
                  <a:cubicBezTo>
                    <a:pt x="90" y="15"/>
                    <a:pt x="94" y="18"/>
                    <a:pt x="94" y="23"/>
                  </a:cubicBezTo>
                  <a:cubicBezTo>
                    <a:pt x="94" y="86"/>
                    <a:pt x="94" y="86"/>
                    <a:pt x="94" y="86"/>
                  </a:cubicBezTo>
                  <a:cubicBezTo>
                    <a:pt x="93" y="85"/>
                    <a:pt x="92" y="85"/>
                    <a:pt x="92" y="85"/>
                  </a:cubicBezTo>
                  <a:cubicBezTo>
                    <a:pt x="89" y="85"/>
                    <a:pt x="86" y="86"/>
                    <a:pt x="83" y="87"/>
                  </a:cubicBezTo>
                  <a:cubicBezTo>
                    <a:pt x="83" y="38"/>
                    <a:pt x="83" y="38"/>
                    <a:pt x="83" y="38"/>
                  </a:cubicBezTo>
                  <a:cubicBezTo>
                    <a:pt x="11" y="38"/>
                    <a:pt x="11" y="38"/>
                    <a:pt x="11" y="38"/>
                  </a:cubicBezTo>
                  <a:cubicBezTo>
                    <a:pt x="11" y="121"/>
                    <a:pt x="11" y="121"/>
                    <a:pt x="11" y="121"/>
                  </a:cubicBezTo>
                  <a:cubicBezTo>
                    <a:pt x="58" y="121"/>
                    <a:pt x="58" y="121"/>
                    <a:pt x="58" y="121"/>
                  </a:cubicBezTo>
                  <a:cubicBezTo>
                    <a:pt x="59" y="124"/>
                    <a:pt x="59" y="128"/>
                    <a:pt x="61" y="131"/>
                  </a:cubicBezTo>
                  <a:moveTo>
                    <a:pt x="47" y="11"/>
                  </a:moveTo>
                  <a:cubicBezTo>
                    <a:pt x="45" y="11"/>
                    <a:pt x="44" y="9"/>
                    <a:pt x="44" y="7"/>
                  </a:cubicBezTo>
                  <a:cubicBezTo>
                    <a:pt x="44" y="6"/>
                    <a:pt x="45" y="4"/>
                    <a:pt x="47" y="4"/>
                  </a:cubicBezTo>
                  <a:cubicBezTo>
                    <a:pt x="49" y="4"/>
                    <a:pt x="50" y="6"/>
                    <a:pt x="50" y="7"/>
                  </a:cubicBezTo>
                  <a:cubicBezTo>
                    <a:pt x="50" y="9"/>
                    <a:pt x="49" y="11"/>
                    <a:pt x="47" y="11"/>
                  </a:cubicBezTo>
                  <a:moveTo>
                    <a:pt x="60" y="11"/>
                  </a:moveTo>
                  <a:cubicBezTo>
                    <a:pt x="57" y="11"/>
                    <a:pt x="57" y="11"/>
                    <a:pt x="57" y="11"/>
                  </a:cubicBezTo>
                  <a:cubicBezTo>
                    <a:pt x="56" y="11"/>
                    <a:pt x="54" y="9"/>
                    <a:pt x="54" y="7"/>
                  </a:cubicBezTo>
                  <a:cubicBezTo>
                    <a:pt x="54" y="7"/>
                    <a:pt x="54" y="7"/>
                    <a:pt x="54" y="7"/>
                  </a:cubicBezTo>
                  <a:cubicBezTo>
                    <a:pt x="54" y="3"/>
                    <a:pt x="51" y="0"/>
                    <a:pt x="47" y="0"/>
                  </a:cubicBezTo>
                  <a:cubicBezTo>
                    <a:pt x="47" y="0"/>
                    <a:pt x="47" y="0"/>
                    <a:pt x="47" y="0"/>
                  </a:cubicBezTo>
                  <a:cubicBezTo>
                    <a:pt x="43" y="0"/>
                    <a:pt x="40" y="3"/>
                    <a:pt x="40" y="7"/>
                  </a:cubicBezTo>
                  <a:cubicBezTo>
                    <a:pt x="40" y="7"/>
                    <a:pt x="40" y="7"/>
                    <a:pt x="40" y="7"/>
                  </a:cubicBezTo>
                  <a:cubicBezTo>
                    <a:pt x="40" y="9"/>
                    <a:pt x="38" y="11"/>
                    <a:pt x="37" y="11"/>
                  </a:cubicBezTo>
                  <a:cubicBezTo>
                    <a:pt x="33" y="11"/>
                    <a:pt x="33" y="11"/>
                    <a:pt x="33" y="11"/>
                  </a:cubicBezTo>
                  <a:cubicBezTo>
                    <a:pt x="30" y="11"/>
                    <a:pt x="27" y="13"/>
                    <a:pt x="27" y="17"/>
                  </a:cubicBezTo>
                  <a:cubicBezTo>
                    <a:pt x="27" y="17"/>
                    <a:pt x="27" y="17"/>
                    <a:pt x="27" y="17"/>
                  </a:cubicBezTo>
                  <a:cubicBezTo>
                    <a:pt x="27" y="20"/>
                    <a:pt x="30" y="23"/>
                    <a:pt x="33" y="23"/>
                  </a:cubicBezTo>
                  <a:cubicBezTo>
                    <a:pt x="60" y="23"/>
                    <a:pt x="60" y="23"/>
                    <a:pt x="60" y="23"/>
                  </a:cubicBezTo>
                  <a:cubicBezTo>
                    <a:pt x="64" y="23"/>
                    <a:pt x="67" y="20"/>
                    <a:pt x="67" y="17"/>
                  </a:cubicBezTo>
                  <a:cubicBezTo>
                    <a:pt x="67" y="17"/>
                    <a:pt x="67" y="17"/>
                    <a:pt x="67" y="17"/>
                  </a:cubicBezTo>
                  <a:cubicBezTo>
                    <a:pt x="67" y="13"/>
                    <a:pt x="64" y="11"/>
                    <a:pt x="60" y="11"/>
                  </a:cubicBezTo>
                </a:path>
              </a:pathLst>
            </a:custGeom>
            <a:solidFill>
              <a:srgbClr val="276B91"/>
            </a:solidFill>
            <a:ln w="9525">
              <a:noFill/>
              <a:round/>
            </a:ln>
          </p:spPr>
          <p:txBody>
            <a:bodyPr wrap="square" lIns="91440" tIns="45720" rIns="91440" bIns="45720" anchor="ctr">
              <a:normAutofit/>
            </a:bodyPr>
            <a:lstStyle/>
            <a:p>
              <a:pPr algn="ctr"/>
              <a:endParaRPr>
                <a:cs typeface="+mn-ea"/>
                <a:sym typeface="+mn-lt"/>
              </a:endParaRPr>
            </a:p>
          </p:txBody>
        </p:sp>
      </p:grpSp>
      <p:grpSp>
        <p:nvGrpSpPr>
          <p:cNvPr id="5" name="组合 4"/>
          <p:cNvGrpSpPr/>
          <p:nvPr/>
        </p:nvGrpSpPr>
        <p:grpSpPr>
          <a:xfrm>
            <a:off x="6415890" y="2128559"/>
            <a:ext cx="676984" cy="676984"/>
            <a:chOff x="6415890" y="2128559"/>
            <a:chExt cx="676984" cy="676984"/>
          </a:xfrm>
        </p:grpSpPr>
        <p:sp>
          <p:nvSpPr>
            <p:cNvPr id="11" name="ïŝľîḍê"/>
            <p:cNvSpPr/>
            <p:nvPr/>
          </p:nvSpPr>
          <p:spPr>
            <a:xfrm>
              <a:off x="6415890" y="2128559"/>
              <a:ext cx="676984" cy="676984"/>
            </a:xfrm>
            <a:prstGeom prst="ellipse">
              <a:avLst/>
            </a:prstGeom>
            <a:solidFill>
              <a:schemeClr val="bg1"/>
            </a:solid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cs typeface="+mn-ea"/>
                <a:sym typeface="+mn-lt"/>
              </a:endParaRPr>
            </a:p>
          </p:txBody>
        </p:sp>
        <p:grpSp>
          <p:nvGrpSpPr>
            <p:cNvPr id="12" name="iŝ1iḑe"/>
            <p:cNvGrpSpPr/>
            <p:nvPr/>
          </p:nvGrpSpPr>
          <p:grpSpPr>
            <a:xfrm>
              <a:off x="6579703" y="2326079"/>
              <a:ext cx="349366" cy="281944"/>
              <a:chOff x="2700338" y="2965449"/>
              <a:chExt cx="271462" cy="219075"/>
            </a:xfrm>
            <a:solidFill>
              <a:srgbClr val="276B91"/>
            </a:solidFill>
          </p:grpSpPr>
          <p:sp>
            <p:nvSpPr>
              <p:cNvPr id="22" name="íṥlíďè"/>
              <p:cNvSpPr/>
              <p:nvPr/>
            </p:nvSpPr>
            <p:spPr bwMode="auto">
              <a:xfrm>
                <a:off x="2754313" y="2987674"/>
                <a:ext cx="82550" cy="174625"/>
              </a:xfrm>
              <a:custGeom>
                <a:avLst/>
                <a:gdLst/>
                <a:ahLst/>
                <a:cxnLst>
                  <a:cxn ang="0">
                    <a:pos x="36" y="72"/>
                  </a:cxn>
                  <a:cxn ang="0">
                    <a:pos x="32" y="75"/>
                  </a:cxn>
                  <a:cxn ang="0">
                    <a:pos x="5" y="61"/>
                  </a:cxn>
                  <a:cxn ang="0">
                    <a:pos x="0" y="53"/>
                  </a:cxn>
                  <a:cxn ang="0">
                    <a:pos x="0" y="23"/>
                  </a:cxn>
                  <a:cxn ang="0">
                    <a:pos x="5" y="15"/>
                  </a:cxn>
                  <a:cxn ang="0">
                    <a:pos x="32" y="2"/>
                  </a:cxn>
                  <a:cxn ang="0">
                    <a:pos x="36" y="4"/>
                  </a:cxn>
                  <a:cxn ang="0">
                    <a:pos x="36" y="72"/>
                  </a:cxn>
                </a:cxnLst>
                <a:rect l="0" t="0" r="r" b="b"/>
                <a:pathLst>
                  <a:path w="36" h="76">
                    <a:moveTo>
                      <a:pt x="36" y="72"/>
                    </a:moveTo>
                    <a:cubicBezTo>
                      <a:pt x="36" y="75"/>
                      <a:pt x="35" y="76"/>
                      <a:pt x="32" y="75"/>
                    </a:cubicBezTo>
                    <a:cubicBezTo>
                      <a:pt x="5" y="61"/>
                      <a:pt x="5" y="61"/>
                      <a:pt x="5" y="61"/>
                    </a:cubicBezTo>
                    <a:cubicBezTo>
                      <a:pt x="2" y="60"/>
                      <a:pt x="0" y="56"/>
                      <a:pt x="0" y="53"/>
                    </a:cubicBezTo>
                    <a:cubicBezTo>
                      <a:pt x="0" y="23"/>
                      <a:pt x="0" y="23"/>
                      <a:pt x="0" y="23"/>
                    </a:cubicBezTo>
                    <a:cubicBezTo>
                      <a:pt x="0" y="20"/>
                      <a:pt x="2" y="17"/>
                      <a:pt x="5" y="15"/>
                    </a:cubicBezTo>
                    <a:cubicBezTo>
                      <a:pt x="32" y="2"/>
                      <a:pt x="32" y="2"/>
                      <a:pt x="32" y="2"/>
                    </a:cubicBezTo>
                    <a:cubicBezTo>
                      <a:pt x="35" y="0"/>
                      <a:pt x="36" y="1"/>
                      <a:pt x="36" y="4"/>
                    </a:cubicBezTo>
                    <a:lnTo>
                      <a:pt x="36" y="72"/>
                    </a:lnTo>
                    <a:close/>
                  </a:path>
                </a:pathLst>
              </a:custGeom>
              <a:grpFill/>
              <a:ln w="9525">
                <a:noFill/>
                <a:round/>
              </a:ln>
            </p:spPr>
            <p:txBody>
              <a:bodyPr wrap="square" lIns="91440" tIns="45720" rIns="91440" bIns="45720" anchor="ctr">
                <a:normAutofit fontScale="55000" lnSpcReduction="20000"/>
              </a:bodyPr>
              <a:lstStyle/>
              <a:p>
                <a:pPr algn="ctr"/>
                <a:endParaRPr>
                  <a:cs typeface="+mn-ea"/>
                  <a:sym typeface="+mn-lt"/>
                </a:endParaRPr>
              </a:p>
            </p:txBody>
          </p:sp>
          <p:sp>
            <p:nvSpPr>
              <p:cNvPr id="23" name="ïŝḷïḋê"/>
              <p:cNvSpPr/>
              <p:nvPr/>
            </p:nvSpPr>
            <p:spPr bwMode="auto">
              <a:xfrm>
                <a:off x="2700338" y="3028949"/>
                <a:ext cx="39687" cy="93663"/>
              </a:xfrm>
              <a:custGeom>
                <a:avLst/>
                <a:gdLst/>
                <a:ahLst/>
                <a:cxnLst>
                  <a:cxn ang="0">
                    <a:pos x="17" y="35"/>
                  </a:cxn>
                  <a:cxn ang="0">
                    <a:pos x="12" y="41"/>
                  </a:cxn>
                  <a:cxn ang="0">
                    <a:pos x="5" y="41"/>
                  </a:cxn>
                  <a:cxn ang="0">
                    <a:pos x="0" y="35"/>
                  </a:cxn>
                  <a:cxn ang="0">
                    <a:pos x="0" y="5"/>
                  </a:cxn>
                  <a:cxn ang="0">
                    <a:pos x="5" y="0"/>
                  </a:cxn>
                  <a:cxn ang="0">
                    <a:pos x="12" y="0"/>
                  </a:cxn>
                  <a:cxn ang="0">
                    <a:pos x="17" y="5"/>
                  </a:cxn>
                  <a:cxn ang="0">
                    <a:pos x="17" y="35"/>
                  </a:cxn>
                </a:cxnLst>
                <a:rect l="0" t="0" r="r" b="b"/>
                <a:pathLst>
                  <a:path w="17" h="41">
                    <a:moveTo>
                      <a:pt x="17" y="35"/>
                    </a:moveTo>
                    <a:cubicBezTo>
                      <a:pt x="17" y="38"/>
                      <a:pt x="14" y="41"/>
                      <a:pt x="12" y="41"/>
                    </a:cubicBezTo>
                    <a:cubicBezTo>
                      <a:pt x="5" y="41"/>
                      <a:pt x="5" y="41"/>
                      <a:pt x="5" y="41"/>
                    </a:cubicBezTo>
                    <a:cubicBezTo>
                      <a:pt x="2" y="41"/>
                      <a:pt x="0" y="38"/>
                      <a:pt x="0" y="35"/>
                    </a:cubicBezTo>
                    <a:cubicBezTo>
                      <a:pt x="0" y="5"/>
                      <a:pt x="0" y="5"/>
                      <a:pt x="0" y="5"/>
                    </a:cubicBezTo>
                    <a:cubicBezTo>
                      <a:pt x="0" y="2"/>
                      <a:pt x="2" y="0"/>
                      <a:pt x="5" y="0"/>
                    </a:cubicBezTo>
                    <a:cubicBezTo>
                      <a:pt x="12" y="0"/>
                      <a:pt x="12" y="0"/>
                      <a:pt x="12" y="0"/>
                    </a:cubicBezTo>
                    <a:cubicBezTo>
                      <a:pt x="14" y="0"/>
                      <a:pt x="17" y="2"/>
                      <a:pt x="17" y="5"/>
                    </a:cubicBezTo>
                    <a:lnTo>
                      <a:pt x="17" y="35"/>
                    </a:lnTo>
                    <a:close/>
                  </a:path>
                </a:pathLst>
              </a:custGeom>
              <a:grpFill/>
              <a:ln w="9525">
                <a:noFill/>
                <a:round/>
              </a:ln>
            </p:spPr>
            <p:txBody>
              <a:bodyPr wrap="square" lIns="91440" tIns="45720" rIns="91440" bIns="45720" anchor="ctr">
                <a:normAutofit fontScale="25000" lnSpcReduction="20000"/>
              </a:bodyPr>
              <a:lstStyle/>
              <a:p>
                <a:pPr algn="ctr"/>
                <a:endParaRPr>
                  <a:cs typeface="+mn-ea"/>
                  <a:sym typeface="+mn-lt"/>
                </a:endParaRPr>
              </a:p>
            </p:txBody>
          </p:sp>
          <p:sp>
            <p:nvSpPr>
              <p:cNvPr id="24" name="iš1iḑè"/>
              <p:cNvSpPr/>
              <p:nvPr/>
            </p:nvSpPr>
            <p:spPr bwMode="auto">
              <a:xfrm>
                <a:off x="2865438" y="3006724"/>
                <a:ext cx="46037" cy="136525"/>
              </a:xfrm>
              <a:custGeom>
                <a:avLst/>
                <a:gdLst/>
                <a:ahLst/>
                <a:cxnLst>
                  <a:cxn ang="0">
                    <a:pos x="10" y="58"/>
                  </a:cxn>
                  <a:cxn ang="0">
                    <a:pos x="20" y="31"/>
                  </a:cxn>
                  <a:cxn ang="0">
                    <a:pos x="10" y="3"/>
                  </a:cxn>
                  <a:cxn ang="0">
                    <a:pos x="10" y="2"/>
                  </a:cxn>
                  <a:cxn ang="0">
                    <a:pos x="5" y="2"/>
                  </a:cxn>
                  <a:cxn ang="0">
                    <a:pos x="2" y="5"/>
                  </a:cxn>
                  <a:cxn ang="0">
                    <a:pos x="2" y="10"/>
                  </a:cxn>
                  <a:cxn ang="0">
                    <a:pos x="2" y="10"/>
                  </a:cxn>
                  <a:cxn ang="0">
                    <a:pos x="2" y="51"/>
                  </a:cxn>
                  <a:cxn ang="0">
                    <a:pos x="2" y="51"/>
                  </a:cxn>
                  <a:cxn ang="0">
                    <a:pos x="2" y="55"/>
                  </a:cxn>
                  <a:cxn ang="0">
                    <a:pos x="5" y="59"/>
                  </a:cxn>
                  <a:cxn ang="0">
                    <a:pos x="7" y="60"/>
                  </a:cxn>
                  <a:cxn ang="0">
                    <a:pos x="9" y="58"/>
                  </a:cxn>
                  <a:cxn ang="0">
                    <a:pos x="10" y="58"/>
                  </a:cxn>
                </a:cxnLst>
                <a:rect l="0" t="0" r="r" b="b"/>
                <a:pathLst>
                  <a:path w="20" h="60">
                    <a:moveTo>
                      <a:pt x="10" y="58"/>
                    </a:moveTo>
                    <a:cubicBezTo>
                      <a:pt x="16" y="50"/>
                      <a:pt x="20" y="41"/>
                      <a:pt x="20" y="31"/>
                    </a:cubicBezTo>
                    <a:cubicBezTo>
                      <a:pt x="20" y="20"/>
                      <a:pt x="17" y="11"/>
                      <a:pt x="10" y="3"/>
                    </a:cubicBezTo>
                    <a:cubicBezTo>
                      <a:pt x="10" y="3"/>
                      <a:pt x="10" y="2"/>
                      <a:pt x="10" y="2"/>
                    </a:cubicBezTo>
                    <a:cubicBezTo>
                      <a:pt x="8" y="1"/>
                      <a:pt x="7" y="0"/>
                      <a:pt x="5" y="2"/>
                    </a:cubicBezTo>
                    <a:cubicBezTo>
                      <a:pt x="2" y="5"/>
                      <a:pt x="2" y="5"/>
                      <a:pt x="2" y="5"/>
                    </a:cubicBezTo>
                    <a:cubicBezTo>
                      <a:pt x="0" y="7"/>
                      <a:pt x="1" y="9"/>
                      <a:pt x="2" y="10"/>
                    </a:cubicBezTo>
                    <a:cubicBezTo>
                      <a:pt x="2" y="10"/>
                      <a:pt x="2" y="10"/>
                      <a:pt x="2" y="10"/>
                    </a:cubicBezTo>
                    <a:cubicBezTo>
                      <a:pt x="12" y="22"/>
                      <a:pt x="12" y="39"/>
                      <a:pt x="2" y="51"/>
                    </a:cubicBezTo>
                    <a:cubicBezTo>
                      <a:pt x="2" y="51"/>
                      <a:pt x="2" y="51"/>
                      <a:pt x="2" y="51"/>
                    </a:cubicBezTo>
                    <a:cubicBezTo>
                      <a:pt x="1" y="51"/>
                      <a:pt x="0" y="53"/>
                      <a:pt x="2" y="55"/>
                    </a:cubicBezTo>
                    <a:cubicBezTo>
                      <a:pt x="5" y="59"/>
                      <a:pt x="5" y="59"/>
                      <a:pt x="5" y="59"/>
                    </a:cubicBezTo>
                    <a:cubicBezTo>
                      <a:pt x="6" y="59"/>
                      <a:pt x="7" y="60"/>
                      <a:pt x="7" y="60"/>
                    </a:cubicBezTo>
                    <a:cubicBezTo>
                      <a:pt x="8" y="59"/>
                      <a:pt x="9" y="59"/>
                      <a:pt x="9" y="58"/>
                    </a:cubicBezTo>
                    <a:cubicBezTo>
                      <a:pt x="10" y="58"/>
                      <a:pt x="10" y="58"/>
                      <a:pt x="10" y="58"/>
                    </a:cubicBezTo>
                  </a:path>
                </a:pathLst>
              </a:custGeom>
              <a:grpFill/>
              <a:ln w="9525">
                <a:noFill/>
                <a:round/>
              </a:ln>
            </p:spPr>
            <p:txBody>
              <a:bodyPr wrap="square" lIns="91440" tIns="45720" rIns="91440" bIns="45720" anchor="ctr">
                <a:normAutofit fontScale="32500" lnSpcReduction="20000"/>
              </a:bodyPr>
              <a:lstStyle/>
              <a:p>
                <a:pPr algn="ctr"/>
                <a:endParaRPr>
                  <a:cs typeface="+mn-ea"/>
                  <a:sym typeface="+mn-lt"/>
                </a:endParaRPr>
              </a:p>
            </p:txBody>
          </p:sp>
          <p:sp>
            <p:nvSpPr>
              <p:cNvPr id="25" name="ïṡ1ïḍe"/>
              <p:cNvSpPr/>
              <p:nvPr/>
            </p:nvSpPr>
            <p:spPr bwMode="auto">
              <a:xfrm>
                <a:off x="2906713" y="2965449"/>
                <a:ext cx="65087" cy="219075"/>
              </a:xfrm>
              <a:custGeom>
                <a:avLst/>
                <a:gdLst/>
                <a:ahLst/>
                <a:cxnLst>
                  <a:cxn ang="0">
                    <a:pos x="28" y="49"/>
                  </a:cxn>
                  <a:cxn ang="0">
                    <a:pos x="11" y="3"/>
                  </a:cxn>
                  <a:cxn ang="0">
                    <a:pos x="11" y="3"/>
                  </a:cxn>
                  <a:cxn ang="0">
                    <a:pos x="10" y="2"/>
                  </a:cxn>
                  <a:cxn ang="0">
                    <a:pos x="6" y="1"/>
                  </a:cxn>
                  <a:cxn ang="0">
                    <a:pos x="2" y="5"/>
                  </a:cxn>
                  <a:cxn ang="0">
                    <a:pos x="3" y="10"/>
                  </a:cxn>
                  <a:cxn ang="0">
                    <a:pos x="3" y="10"/>
                  </a:cxn>
                  <a:cxn ang="0">
                    <a:pos x="2" y="87"/>
                  </a:cxn>
                  <a:cxn ang="0">
                    <a:pos x="2" y="91"/>
                  </a:cxn>
                  <a:cxn ang="0">
                    <a:pos x="6" y="95"/>
                  </a:cxn>
                  <a:cxn ang="0">
                    <a:pos x="8" y="96"/>
                  </a:cxn>
                  <a:cxn ang="0">
                    <a:pos x="10" y="95"/>
                  </a:cxn>
                  <a:cxn ang="0">
                    <a:pos x="28" y="49"/>
                  </a:cxn>
                </a:cxnLst>
                <a:rect l="0" t="0" r="r" b="b"/>
                <a:pathLst>
                  <a:path w="28" h="96">
                    <a:moveTo>
                      <a:pt x="28" y="49"/>
                    </a:moveTo>
                    <a:cubicBezTo>
                      <a:pt x="28" y="32"/>
                      <a:pt x="22" y="15"/>
                      <a:pt x="11" y="3"/>
                    </a:cubicBezTo>
                    <a:cubicBezTo>
                      <a:pt x="11" y="3"/>
                      <a:pt x="11" y="3"/>
                      <a:pt x="11" y="3"/>
                    </a:cubicBezTo>
                    <a:cubicBezTo>
                      <a:pt x="11" y="2"/>
                      <a:pt x="10" y="2"/>
                      <a:pt x="10" y="2"/>
                    </a:cubicBezTo>
                    <a:cubicBezTo>
                      <a:pt x="8" y="0"/>
                      <a:pt x="7" y="0"/>
                      <a:pt x="6" y="1"/>
                    </a:cubicBezTo>
                    <a:cubicBezTo>
                      <a:pt x="2" y="5"/>
                      <a:pt x="2" y="5"/>
                      <a:pt x="2" y="5"/>
                    </a:cubicBezTo>
                    <a:cubicBezTo>
                      <a:pt x="0" y="7"/>
                      <a:pt x="2" y="9"/>
                      <a:pt x="3" y="10"/>
                    </a:cubicBezTo>
                    <a:cubicBezTo>
                      <a:pt x="3" y="10"/>
                      <a:pt x="3" y="10"/>
                      <a:pt x="3" y="10"/>
                    </a:cubicBezTo>
                    <a:cubicBezTo>
                      <a:pt x="22" y="33"/>
                      <a:pt x="22" y="65"/>
                      <a:pt x="2" y="87"/>
                    </a:cubicBezTo>
                    <a:cubicBezTo>
                      <a:pt x="2" y="88"/>
                      <a:pt x="0" y="89"/>
                      <a:pt x="2" y="91"/>
                    </a:cubicBezTo>
                    <a:cubicBezTo>
                      <a:pt x="6" y="95"/>
                      <a:pt x="6" y="95"/>
                      <a:pt x="6" y="95"/>
                    </a:cubicBezTo>
                    <a:cubicBezTo>
                      <a:pt x="7" y="96"/>
                      <a:pt x="7" y="96"/>
                      <a:pt x="8" y="96"/>
                    </a:cubicBezTo>
                    <a:cubicBezTo>
                      <a:pt x="9" y="96"/>
                      <a:pt x="9" y="95"/>
                      <a:pt x="10" y="95"/>
                    </a:cubicBezTo>
                    <a:cubicBezTo>
                      <a:pt x="22" y="82"/>
                      <a:pt x="28" y="66"/>
                      <a:pt x="28" y="49"/>
                    </a:cubicBezTo>
                  </a:path>
                </a:pathLst>
              </a:custGeom>
              <a:grpFill/>
              <a:ln w="9525">
                <a:noFill/>
                <a:round/>
              </a:ln>
            </p:spPr>
            <p:txBody>
              <a:bodyPr wrap="square" lIns="91440" tIns="45720" rIns="91440" bIns="45720" anchor="ctr">
                <a:normAutofit fontScale="85000" lnSpcReduction="20000"/>
              </a:bodyPr>
              <a:lstStyle/>
              <a:p>
                <a:pPr algn="ctr"/>
                <a:endParaRPr>
                  <a:cs typeface="+mn-ea"/>
                  <a:sym typeface="+mn-lt"/>
                </a:endParaRPr>
              </a:p>
            </p:txBody>
          </p:sp>
        </p:grpSp>
      </p:grpSp>
      <p:grpSp>
        <p:nvGrpSpPr>
          <p:cNvPr id="62" name="组合 61"/>
          <p:cNvGrpSpPr/>
          <p:nvPr/>
        </p:nvGrpSpPr>
        <p:grpSpPr>
          <a:xfrm>
            <a:off x="1332333" y="3108697"/>
            <a:ext cx="1758847" cy="1797436"/>
            <a:chOff x="7836331" y="2014871"/>
            <a:chExt cx="1758847" cy="1797436"/>
          </a:xfrm>
          <a:effectLst>
            <a:outerShdw blurRad="50800" dist="38100" dir="5400000" algn="t" rotWithShape="0">
              <a:prstClr val="black">
                <a:alpha val="40000"/>
              </a:prstClr>
            </a:outerShdw>
          </a:effectLst>
        </p:grpSpPr>
        <p:sp>
          <p:nvSpPr>
            <p:cNvPr id="63" name="iṡľîḑe"/>
            <p:cNvSpPr/>
            <p:nvPr/>
          </p:nvSpPr>
          <p:spPr bwMode="auto">
            <a:xfrm>
              <a:off x="9416389" y="3627116"/>
              <a:ext cx="178789" cy="185191"/>
            </a:xfrm>
            <a:custGeom>
              <a:avLst/>
              <a:gdLst>
                <a:gd name="T0" fmla="*/ 68 w 83"/>
                <a:gd name="T1" fmla="*/ 68 h 86"/>
                <a:gd name="T2" fmla="*/ 34 w 83"/>
                <a:gd name="T3" fmla="*/ 30 h 86"/>
                <a:gd name="T4" fmla="*/ 16 w 83"/>
                <a:gd name="T5" fmla="*/ 10 h 86"/>
                <a:gd name="T6" fmla="*/ 6 w 83"/>
                <a:gd name="T7" fmla="*/ 0 h 86"/>
                <a:gd name="T8" fmla="*/ 3 w 83"/>
                <a:gd name="T9" fmla="*/ 5 h 86"/>
                <a:gd name="T10" fmla="*/ 0 w 83"/>
                <a:gd name="T11" fmla="*/ 11 h 86"/>
                <a:gd name="T12" fmla="*/ 9 w 83"/>
                <a:gd name="T13" fmla="*/ 21 h 86"/>
                <a:gd name="T14" fmla="*/ 29 w 83"/>
                <a:gd name="T15" fmla="*/ 39 h 86"/>
                <a:gd name="T16" fmla="*/ 66 w 83"/>
                <a:gd name="T17" fmla="*/ 72 h 86"/>
                <a:gd name="T18" fmla="*/ 83 w 83"/>
                <a:gd name="T19" fmla="*/ 86 h 86"/>
                <a:gd name="T20" fmla="*/ 83 w 83"/>
                <a:gd name="T21" fmla="*/ 85 h 86"/>
                <a:gd name="T22" fmla="*/ 68 w 83"/>
                <a:gd name="T23" fmla="*/ 6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86">
                  <a:moveTo>
                    <a:pt x="68" y="68"/>
                  </a:moveTo>
                  <a:cubicBezTo>
                    <a:pt x="59" y="57"/>
                    <a:pt x="46" y="44"/>
                    <a:pt x="34" y="30"/>
                  </a:cubicBezTo>
                  <a:cubicBezTo>
                    <a:pt x="28" y="23"/>
                    <a:pt x="22" y="16"/>
                    <a:pt x="16" y="10"/>
                  </a:cubicBezTo>
                  <a:cubicBezTo>
                    <a:pt x="13" y="6"/>
                    <a:pt x="9" y="3"/>
                    <a:pt x="6" y="0"/>
                  </a:cubicBezTo>
                  <a:cubicBezTo>
                    <a:pt x="5" y="2"/>
                    <a:pt x="4" y="4"/>
                    <a:pt x="3" y="5"/>
                  </a:cubicBezTo>
                  <a:cubicBezTo>
                    <a:pt x="2" y="7"/>
                    <a:pt x="1" y="9"/>
                    <a:pt x="0" y="11"/>
                  </a:cubicBezTo>
                  <a:cubicBezTo>
                    <a:pt x="3" y="14"/>
                    <a:pt x="6" y="18"/>
                    <a:pt x="9" y="21"/>
                  </a:cubicBezTo>
                  <a:cubicBezTo>
                    <a:pt x="15" y="27"/>
                    <a:pt x="22" y="33"/>
                    <a:pt x="29" y="39"/>
                  </a:cubicBezTo>
                  <a:cubicBezTo>
                    <a:pt x="42" y="51"/>
                    <a:pt x="56" y="63"/>
                    <a:pt x="66" y="72"/>
                  </a:cubicBezTo>
                  <a:cubicBezTo>
                    <a:pt x="76" y="81"/>
                    <a:pt x="83" y="86"/>
                    <a:pt x="83" y="86"/>
                  </a:cubicBezTo>
                  <a:cubicBezTo>
                    <a:pt x="83" y="85"/>
                    <a:pt x="83" y="85"/>
                    <a:pt x="83" y="85"/>
                  </a:cubicBezTo>
                  <a:cubicBezTo>
                    <a:pt x="83" y="85"/>
                    <a:pt x="77" y="78"/>
                    <a:pt x="68" y="68"/>
                  </a:cubicBezTo>
                  <a:close/>
                </a:path>
              </a:pathLst>
            </a:custGeom>
            <a:solidFill>
              <a:srgbClr val="B1B1B1"/>
            </a:solidFill>
            <a:ln>
              <a:noFill/>
            </a:ln>
            <a:effectLst/>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0000" lnSpcReduction="20000"/>
            </a:bodyPr>
            <a:lstStyle/>
            <a:p>
              <a:pPr algn="ctr"/>
              <a:endParaRPr>
                <a:cs typeface="+mn-ea"/>
                <a:sym typeface="+mn-lt"/>
              </a:endParaRPr>
            </a:p>
          </p:txBody>
        </p:sp>
        <p:sp>
          <p:nvSpPr>
            <p:cNvPr id="64" name="i$ľiḋê"/>
            <p:cNvSpPr/>
            <p:nvPr/>
          </p:nvSpPr>
          <p:spPr bwMode="auto">
            <a:xfrm>
              <a:off x="9009803" y="3187744"/>
              <a:ext cx="447426" cy="516537"/>
            </a:xfrm>
            <a:custGeom>
              <a:avLst/>
              <a:gdLst>
                <a:gd name="T0" fmla="*/ 204 w 208"/>
                <a:gd name="T1" fmla="*/ 156 h 240"/>
                <a:gd name="T2" fmla="*/ 48 w 208"/>
                <a:gd name="T3" fmla="*/ 0 h 240"/>
                <a:gd name="T4" fmla="*/ 48 w 208"/>
                <a:gd name="T5" fmla="*/ 0 h 240"/>
                <a:gd name="T6" fmla="*/ 35 w 208"/>
                <a:gd name="T7" fmla="*/ 53 h 240"/>
                <a:gd name="T8" fmla="*/ 0 w 208"/>
                <a:gd name="T9" fmla="*/ 84 h 240"/>
                <a:gd name="T10" fmla="*/ 156 w 208"/>
                <a:gd name="T11" fmla="*/ 240 h 240"/>
                <a:gd name="T12" fmla="*/ 189 w 208"/>
                <a:gd name="T13" fmla="*/ 215 h 240"/>
                <a:gd name="T14" fmla="*/ 192 w 208"/>
                <a:gd name="T15" fmla="*/ 209 h 240"/>
                <a:gd name="T16" fmla="*/ 195 w 208"/>
                <a:gd name="T17" fmla="*/ 204 h 240"/>
                <a:gd name="T18" fmla="*/ 204 w 208"/>
                <a:gd name="T19" fmla="*/ 15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240">
                  <a:moveTo>
                    <a:pt x="204" y="156"/>
                  </a:moveTo>
                  <a:cubicBezTo>
                    <a:pt x="48" y="0"/>
                    <a:pt x="48" y="0"/>
                    <a:pt x="48" y="0"/>
                  </a:cubicBezTo>
                  <a:cubicBezTo>
                    <a:pt x="48" y="0"/>
                    <a:pt x="48" y="0"/>
                    <a:pt x="48" y="0"/>
                  </a:cubicBezTo>
                  <a:cubicBezTo>
                    <a:pt x="54" y="6"/>
                    <a:pt x="48" y="30"/>
                    <a:pt x="35" y="53"/>
                  </a:cubicBezTo>
                  <a:cubicBezTo>
                    <a:pt x="22" y="75"/>
                    <a:pt x="7" y="89"/>
                    <a:pt x="0" y="84"/>
                  </a:cubicBezTo>
                  <a:cubicBezTo>
                    <a:pt x="156" y="240"/>
                    <a:pt x="156" y="240"/>
                    <a:pt x="156" y="240"/>
                  </a:cubicBezTo>
                  <a:cubicBezTo>
                    <a:pt x="156" y="240"/>
                    <a:pt x="173" y="237"/>
                    <a:pt x="189" y="215"/>
                  </a:cubicBezTo>
                  <a:cubicBezTo>
                    <a:pt x="190" y="213"/>
                    <a:pt x="191" y="211"/>
                    <a:pt x="192" y="209"/>
                  </a:cubicBezTo>
                  <a:cubicBezTo>
                    <a:pt x="193" y="208"/>
                    <a:pt x="194" y="206"/>
                    <a:pt x="195" y="204"/>
                  </a:cubicBezTo>
                  <a:cubicBezTo>
                    <a:pt x="208" y="179"/>
                    <a:pt x="204" y="156"/>
                    <a:pt x="204" y="156"/>
                  </a:cubicBezTo>
                  <a:close/>
                </a:path>
              </a:pathLst>
            </a:custGeom>
            <a:solidFill>
              <a:schemeClr val="tx1">
                <a:lumMod val="75000"/>
                <a:lumOff val="25000"/>
              </a:schemeClr>
            </a:solidFill>
            <a:ln>
              <a:noFill/>
            </a:ln>
            <a:effectLst/>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endParaRPr>
                <a:cs typeface="+mn-ea"/>
                <a:sym typeface="+mn-lt"/>
              </a:endParaRPr>
            </a:p>
          </p:txBody>
        </p:sp>
        <p:sp>
          <p:nvSpPr>
            <p:cNvPr id="65" name="işľídé"/>
            <p:cNvSpPr/>
            <p:nvPr/>
          </p:nvSpPr>
          <p:spPr bwMode="auto">
            <a:xfrm>
              <a:off x="9000727" y="3179574"/>
              <a:ext cx="125243" cy="199715"/>
            </a:xfrm>
            <a:custGeom>
              <a:avLst/>
              <a:gdLst>
                <a:gd name="T0" fmla="*/ 52 w 58"/>
                <a:gd name="T1" fmla="*/ 4 h 93"/>
                <a:gd name="T2" fmla="*/ 32 w 58"/>
                <a:gd name="T3" fmla="*/ 13 h 93"/>
                <a:gd name="T4" fmla="*/ 39 w 58"/>
                <a:gd name="T5" fmla="*/ 21 h 93"/>
                <a:gd name="T6" fmla="*/ 39 w 58"/>
                <a:gd name="T7" fmla="*/ 26 h 93"/>
                <a:gd name="T8" fmla="*/ 32 w 58"/>
                <a:gd name="T9" fmla="*/ 51 h 93"/>
                <a:gd name="T10" fmla="*/ 16 w 58"/>
                <a:gd name="T11" fmla="*/ 66 h 93"/>
                <a:gd name="T12" fmla="*/ 13 w 58"/>
                <a:gd name="T13" fmla="*/ 67 h 93"/>
                <a:gd name="T14" fmla="*/ 5 w 58"/>
                <a:gd name="T15" fmla="*/ 59 h 93"/>
                <a:gd name="T16" fmla="*/ 4 w 58"/>
                <a:gd name="T17" fmla="*/ 87 h 93"/>
                <a:gd name="T18" fmla="*/ 4 w 58"/>
                <a:gd name="T19" fmla="*/ 88 h 93"/>
                <a:gd name="T20" fmla="*/ 39 w 58"/>
                <a:gd name="T21" fmla="*/ 57 h 93"/>
                <a:gd name="T22" fmla="*/ 52 w 58"/>
                <a:gd name="T23" fmla="*/ 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93">
                  <a:moveTo>
                    <a:pt x="52" y="4"/>
                  </a:moveTo>
                  <a:cubicBezTo>
                    <a:pt x="48" y="0"/>
                    <a:pt x="40" y="4"/>
                    <a:pt x="32" y="13"/>
                  </a:cubicBezTo>
                  <a:cubicBezTo>
                    <a:pt x="37" y="18"/>
                    <a:pt x="39" y="21"/>
                    <a:pt x="39" y="21"/>
                  </a:cubicBezTo>
                  <a:cubicBezTo>
                    <a:pt x="39" y="21"/>
                    <a:pt x="40" y="23"/>
                    <a:pt x="39" y="26"/>
                  </a:cubicBezTo>
                  <a:cubicBezTo>
                    <a:pt x="39" y="31"/>
                    <a:pt x="38" y="40"/>
                    <a:pt x="32" y="51"/>
                  </a:cubicBezTo>
                  <a:cubicBezTo>
                    <a:pt x="25" y="61"/>
                    <a:pt x="20" y="65"/>
                    <a:pt x="16" y="66"/>
                  </a:cubicBezTo>
                  <a:cubicBezTo>
                    <a:pt x="14" y="67"/>
                    <a:pt x="13" y="67"/>
                    <a:pt x="13" y="67"/>
                  </a:cubicBezTo>
                  <a:cubicBezTo>
                    <a:pt x="13" y="67"/>
                    <a:pt x="10" y="64"/>
                    <a:pt x="5" y="59"/>
                  </a:cubicBezTo>
                  <a:cubicBezTo>
                    <a:pt x="1" y="72"/>
                    <a:pt x="0" y="83"/>
                    <a:pt x="4" y="87"/>
                  </a:cubicBezTo>
                  <a:cubicBezTo>
                    <a:pt x="4" y="88"/>
                    <a:pt x="4" y="88"/>
                    <a:pt x="4" y="88"/>
                  </a:cubicBezTo>
                  <a:cubicBezTo>
                    <a:pt x="11" y="93"/>
                    <a:pt x="26" y="79"/>
                    <a:pt x="39" y="57"/>
                  </a:cubicBezTo>
                  <a:cubicBezTo>
                    <a:pt x="52" y="34"/>
                    <a:pt x="58" y="10"/>
                    <a:pt x="52" y="4"/>
                  </a:cubicBezTo>
                  <a:close/>
                </a:path>
              </a:pathLst>
            </a:custGeom>
            <a:solidFill>
              <a:srgbClr val="B1B1B1"/>
            </a:solidFill>
            <a:ln>
              <a:noFill/>
            </a:ln>
            <a:effectLst/>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0000" lnSpcReduction="20000"/>
            </a:bodyPr>
            <a:lstStyle/>
            <a:p>
              <a:pPr algn="ctr"/>
              <a:endParaRPr>
                <a:cs typeface="+mn-ea"/>
                <a:sym typeface="+mn-lt"/>
              </a:endParaRPr>
            </a:p>
          </p:txBody>
        </p:sp>
        <p:sp>
          <p:nvSpPr>
            <p:cNvPr id="66" name="iṧľïḑe"/>
            <p:cNvSpPr/>
            <p:nvPr/>
          </p:nvSpPr>
          <p:spPr bwMode="auto">
            <a:xfrm>
              <a:off x="7836331" y="2402502"/>
              <a:ext cx="431090" cy="370380"/>
            </a:xfrm>
            <a:custGeom>
              <a:avLst/>
              <a:gdLst>
                <a:gd name="T0" fmla="*/ 82 w 200"/>
                <a:gd name="T1" fmla="*/ 64 h 172"/>
                <a:gd name="T2" fmla="*/ 200 w 200"/>
                <a:gd name="T3" fmla="*/ 38 h 172"/>
                <a:gd name="T4" fmla="*/ 200 w 200"/>
                <a:gd name="T5" fmla="*/ 36 h 172"/>
                <a:gd name="T6" fmla="*/ 73 w 200"/>
                <a:gd name="T7" fmla="*/ 14 h 172"/>
                <a:gd name="T8" fmla="*/ 8 w 200"/>
                <a:gd name="T9" fmla="*/ 126 h 172"/>
                <a:gd name="T10" fmla="*/ 63 w 200"/>
                <a:gd name="T11" fmla="*/ 172 h 172"/>
                <a:gd name="T12" fmla="*/ 82 w 200"/>
                <a:gd name="T13" fmla="*/ 64 h 172"/>
              </a:gdLst>
              <a:ahLst/>
              <a:cxnLst>
                <a:cxn ang="0">
                  <a:pos x="T0" y="T1"/>
                </a:cxn>
                <a:cxn ang="0">
                  <a:pos x="T2" y="T3"/>
                </a:cxn>
                <a:cxn ang="0">
                  <a:pos x="T4" y="T5"/>
                </a:cxn>
                <a:cxn ang="0">
                  <a:pos x="T6" y="T7"/>
                </a:cxn>
                <a:cxn ang="0">
                  <a:pos x="T8" y="T9"/>
                </a:cxn>
                <a:cxn ang="0">
                  <a:pos x="T10" y="T11"/>
                </a:cxn>
                <a:cxn ang="0">
                  <a:pos x="T12" y="T13"/>
                </a:cxn>
              </a:cxnLst>
              <a:rect l="0" t="0" r="r" b="b"/>
              <a:pathLst>
                <a:path w="200" h="172">
                  <a:moveTo>
                    <a:pt x="82" y="64"/>
                  </a:moveTo>
                  <a:cubicBezTo>
                    <a:pt x="105" y="25"/>
                    <a:pt x="156" y="22"/>
                    <a:pt x="200" y="38"/>
                  </a:cubicBezTo>
                  <a:cubicBezTo>
                    <a:pt x="200" y="37"/>
                    <a:pt x="199" y="36"/>
                    <a:pt x="200" y="36"/>
                  </a:cubicBezTo>
                  <a:cubicBezTo>
                    <a:pt x="159" y="13"/>
                    <a:pt x="108" y="0"/>
                    <a:pt x="73" y="14"/>
                  </a:cubicBezTo>
                  <a:cubicBezTo>
                    <a:pt x="5" y="41"/>
                    <a:pt x="0" y="80"/>
                    <a:pt x="8" y="126"/>
                  </a:cubicBezTo>
                  <a:cubicBezTo>
                    <a:pt x="13" y="151"/>
                    <a:pt x="34" y="167"/>
                    <a:pt x="63" y="172"/>
                  </a:cubicBezTo>
                  <a:cubicBezTo>
                    <a:pt x="57" y="136"/>
                    <a:pt x="63" y="96"/>
                    <a:pt x="82" y="64"/>
                  </a:cubicBezTo>
                  <a:close/>
                </a:path>
              </a:pathLst>
            </a:custGeom>
            <a:solidFill>
              <a:schemeClr val="tx1">
                <a:lumMod val="65000"/>
                <a:lumOff val="35000"/>
              </a:schemeClr>
            </a:solidFill>
            <a:ln>
              <a:noFill/>
            </a:ln>
            <a:effectLst/>
          </p:spPr>
          <p:txBody>
            <a:bodyPr wrap="square" lIns="91440" tIns="45720" rIns="91440" bIns="45720" anchor="ctr">
              <a:normAutofit/>
            </a:bodyPr>
            <a:lstStyle/>
            <a:p>
              <a:pPr algn="ctr"/>
              <a:endParaRPr>
                <a:cs typeface="+mn-ea"/>
                <a:sym typeface="+mn-lt"/>
              </a:endParaRPr>
            </a:p>
          </p:txBody>
        </p:sp>
        <p:sp>
          <p:nvSpPr>
            <p:cNvPr id="67" name="ïṡľiḓè"/>
            <p:cNvSpPr/>
            <p:nvPr/>
          </p:nvSpPr>
          <p:spPr bwMode="auto">
            <a:xfrm>
              <a:off x="8154883" y="2062078"/>
              <a:ext cx="159731" cy="417586"/>
            </a:xfrm>
            <a:custGeom>
              <a:avLst/>
              <a:gdLst>
                <a:gd name="T0" fmla="*/ 40 w 74"/>
                <a:gd name="T1" fmla="*/ 38 h 194"/>
                <a:gd name="T2" fmla="*/ 74 w 74"/>
                <a:gd name="T3" fmla="*/ 0 h 194"/>
                <a:gd name="T4" fmla="*/ 1 w 74"/>
                <a:gd name="T5" fmla="*/ 100 h 194"/>
                <a:gd name="T6" fmla="*/ 52 w 74"/>
                <a:gd name="T7" fmla="*/ 194 h 194"/>
                <a:gd name="T8" fmla="*/ 52 w 74"/>
                <a:gd name="T9" fmla="*/ 194 h 194"/>
                <a:gd name="T10" fmla="*/ 40 w 74"/>
                <a:gd name="T11" fmla="*/ 38 h 194"/>
              </a:gdLst>
              <a:ahLst/>
              <a:cxnLst>
                <a:cxn ang="0">
                  <a:pos x="T0" y="T1"/>
                </a:cxn>
                <a:cxn ang="0">
                  <a:pos x="T2" y="T3"/>
                </a:cxn>
                <a:cxn ang="0">
                  <a:pos x="T4" y="T5"/>
                </a:cxn>
                <a:cxn ang="0">
                  <a:pos x="T6" y="T7"/>
                </a:cxn>
                <a:cxn ang="0">
                  <a:pos x="T8" y="T9"/>
                </a:cxn>
                <a:cxn ang="0">
                  <a:pos x="T10" y="T11"/>
                </a:cxn>
              </a:cxnLst>
              <a:rect l="0" t="0" r="r" b="b"/>
              <a:pathLst>
                <a:path w="74" h="194">
                  <a:moveTo>
                    <a:pt x="40" y="38"/>
                  </a:moveTo>
                  <a:cubicBezTo>
                    <a:pt x="50" y="21"/>
                    <a:pt x="62" y="9"/>
                    <a:pt x="74" y="0"/>
                  </a:cubicBezTo>
                  <a:cubicBezTo>
                    <a:pt x="32" y="10"/>
                    <a:pt x="0" y="31"/>
                    <a:pt x="1" y="100"/>
                  </a:cubicBezTo>
                  <a:cubicBezTo>
                    <a:pt x="1" y="132"/>
                    <a:pt x="23" y="166"/>
                    <a:pt x="52" y="194"/>
                  </a:cubicBezTo>
                  <a:cubicBezTo>
                    <a:pt x="52" y="194"/>
                    <a:pt x="52" y="194"/>
                    <a:pt x="52" y="194"/>
                  </a:cubicBezTo>
                  <a:cubicBezTo>
                    <a:pt x="29" y="143"/>
                    <a:pt x="18" y="77"/>
                    <a:pt x="40" y="38"/>
                  </a:cubicBezTo>
                  <a:close/>
                </a:path>
              </a:pathLst>
            </a:custGeom>
            <a:solidFill>
              <a:schemeClr val="tx1">
                <a:lumMod val="65000"/>
                <a:lumOff val="35000"/>
              </a:schemeClr>
            </a:solidFill>
            <a:ln>
              <a:noFill/>
            </a:ln>
            <a:effectLst/>
          </p:spPr>
          <p:txBody>
            <a:bodyPr wrap="square" lIns="91440" tIns="45720" rIns="91440" bIns="45720" anchor="ctr">
              <a:normAutofit/>
            </a:bodyPr>
            <a:lstStyle/>
            <a:p>
              <a:pPr algn="ctr"/>
              <a:endParaRPr>
                <a:cs typeface="+mn-ea"/>
                <a:sym typeface="+mn-lt"/>
              </a:endParaRPr>
            </a:p>
          </p:txBody>
        </p:sp>
        <p:sp>
          <p:nvSpPr>
            <p:cNvPr id="68" name="îṩḷîḓè"/>
            <p:cNvSpPr/>
            <p:nvPr/>
          </p:nvSpPr>
          <p:spPr bwMode="auto">
            <a:xfrm>
              <a:off x="7958851" y="2449706"/>
              <a:ext cx="459224" cy="557386"/>
            </a:xfrm>
            <a:custGeom>
              <a:avLst/>
              <a:gdLst>
                <a:gd name="T0" fmla="*/ 199 w 213"/>
                <a:gd name="T1" fmla="*/ 83 h 259"/>
                <a:gd name="T2" fmla="*/ 143 w 213"/>
                <a:gd name="T3" fmla="*/ 16 h 259"/>
                <a:gd name="T4" fmla="*/ 25 w 213"/>
                <a:gd name="T5" fmla="*/ 42 h 259"/>
                <a:gd name="T6" fmla="*/ 6 w 213"/>
                <a:gd name="T7" fmla="*/ 150 h 259"/>
                <a:gd name="T8" fmla="*/ 39 w 213"/>
                <a:gd name="T9" fmla="*/ 218 h 259"/>
                <a:gd name="T10" fmla="*/ 172 w 213"/>
                <a:gd name="T11" fmla="*/ 190 h 259"/>
                <a:gd name="T12" fmla="*/ 211 w 213"/>
                <a:gd name="T13" fmla="*/ 104 h 259"/>
                <a:gd name="T14" fmla="*/ 213 w 213"/>
                <a:gd name="T15" fmla="*/ 99 h 259"/>
                <a:gd name="T16" fmla="*/ 212 w 213"/>
                <a:gd name="T17" fmla="*/ 98 h 259"/>
                <a:gd name="T18" fmla="*/ 199 w 213"/>
                <a:gd name="T19" fmla="*/ 83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259">
                  <a:moveTo>
                    <a:pt x="199" y="83"/>
                  </a:moveTo>
                  <a:cubicBezTo>
                    <a:pt x="173" y="54"/>
                    <a:pt x="145" y="23"/>
                    <a:pt x="143" y="16"/>
                  </a:cubicBezTo>
                  <a:cubicBezTo>
                    <a:pt x="99" y="0"/>
                    <a:pt x="48" y="3"/>
                    <a:pt x="25" y="42"/>
                  </a:cubicBezTo>
                  <a:cubicBezTo>
                    <a:pt x="6" y="74"/>
                    <a:pt x="0" y="114"/>
                    <a:pt x="6" y="150"/>
                  </a:cubicBezTo>
                  <a:cubicBezTo>
                    <a:pt x="11" y="176"/>
                    <a:pt x="22" y="201"/>
                    <a:pt x="39" y="218"/>
                  </a:cubicBezTo>
                  <a:cubicBezTo>
                    <a:pt x="80" y="259"/>
                    <a:pt x="140" y="246"/>
                    <a:pt x="172" y="190"/>
                  </a:cubicBezTo>
                  <a:cubicBezTo>
                    <a:pt x="191" y="158"/>
                    <a:pt x="207" y="130"/>
                    <a:pt x="211" y="104"/>
                  </a:cubicBezTo>
                  <a:cubicBezTo>
                    <a:pt x="212" y="102"/>
                    <a:pt x="213" y="101"/>
                    <a:pt x="213" y="99"/>
                  </a:cubicBezTo>
                  <a:cubicBezTo>
                    <a:pt x="213" y="99"/>
                    <a:pt x="213" y="98"/>
                    <a:pt x="212" y="98"/>
                  </a:cubicBezTo>
                  <a:cubicBezTo>
                    <a:pt x="207" y="92"/>
                    <a:pt x="203" y="87"/>
                    <a:pt x="199" y="83"/>
                  </a:cubicBezTo>
                  <a:close/>
                </a:path>
              </a:pathLst>
            </a:custGeom>
            <a:solidFill>
              <a:schemeClr val="tx1">
                <a:lumMod val="50000"/>
                <a:lumOff val="50000"/>
              </a:schemeClr>
            </a:solidFill>
            <a:ln>
              <a:noFill/>
            </a:ln>
            <a:effectLst/>
          </p:spPr>
          <p:txBody>
            <a:bodyPr wrap="square" lIns="91440" tIns="45720" rIns="91440" bIns="45720" anchor="ctr">
              <a:normAutofit/>
            </a:bodyPr>
            <a:lstStyle/>
            <a:p>
              <a:pPr algn="ctr"/>
              <a:endParaRPr>
                <a:cs typeface="+mn-ea"/>
                <a:sym typeface="+mn-lt"/>
              </a:endParaRPr>
            </a:p>
          </p:txBody>
        </p:sp>
        <p:sp>
          <p:nvSpPr>
            <p:cNvPr id="69" name="ïś1íḋê"/>
            <p:cNvSpPr/>
            <p:nvPr/>
          </p:nvSpPr>
          <p:spPr bwMode="auto">
            <a:xfrm>
              <a:off x="8193908" y="2014871"/>
              <a:ext cx="436535" cy="609130"/>
            </a:xfrm>
            <a:custGeom>
              <a:avLst/>
              <a:gdLst>
                <a:gd name="T0" fmla="*/ 22 w 203"/>
                <a:gd name="T1" fmla="*/ 60 h 283"/>
                <a:gd name="T2" fmla="*/ 34 w 203"/>
                <a:gd name="T3" fmla="*/ 216 h 283"/>
                <a:gd name="T4" fmla="*/ 72 w 203"/>
                <a:gd name="T5" fmla="*/ 246 h 283"/>
                <a:gd name="T6" fmla="*/ 95 w 203"/>
                <a:gd name="T7" fmla="*/ 267 h 283"/>
                <a:gd name="T8" fmla="*/ 99 w 203"/>
                <a:gd name="T9" fmla="*/ 270 h 283"/>
                <a:gd name="T10" fmla="*/ 113 w 203"/>
                <a:gd name="T11" fmla="*/ 283 h 283"/>
                <a:gd name="T12" fmla="*/ 170 w 203"/>
                <a:gd name="T13" fmla="*/ 207 h 283"/>
                <a:gd name="T14" fmla="*/ 155 w 203"/>
                <a:gd name="T15" fmla="*/ 31 h 283"/>
                <a:gd name="T16" fmla="*/ 56 w 203"/>
                <a:gd name="T17" fmla="*/ 22 h 283"/>
                <a:gd name="T18" fmla="*/ 22 w 203"/>
                <a:gd name="T19" fmla="*/ 6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83">
                  <a:moveTo>
                    <a:pt x="22" y="60"/>
                  </a:moveTo>
                  <a:cubicBezTo>
                    <a:pt x="0" y="99"/>
                    <a:pt x="11" y="165"/>
                    <a:pt x="34" y="216"/>
                  </a:cubicBezTo>
                  <a:cubicBezTo>
                    <a:pt x="37" y="216"/>
                    <a:pt x="55" y="231"/>
                    <a:pt x="72" y="246"/>
                  </a:cubicBezTo>
                  <a:cubicBezTo>
                    <a:pt x="79" y="252"/>
                    <a:pt x="87" y="259"/>
                    <a:pt x="95" y="267"/>
                  </a:cubicBezTo>
                  <a:cubicBezTo>
                    <a:pt x="97" y="268"/>
                    <a:pt x="98" y="269"/>
                    <a:pt x="99" y="270"/>
                  </a:cubicBezTo>
                  <a:cubicBezTo>
                    <a:pt x="103" y="274"/>
                    <a:pt x="108" y="278"/>
                    <a:pt x="113" y="283"/>
                  </a:cubicBezTo>
                  <a:cubicBezTo>
                    <a:pt x="133" y="272"/>
                    <a:pt x="150" y="241"/>
                    <a:pt x="170" y="207"/>
                  </a:cubicBezTo>
                  <a:cubicBezTo>
                    <a:pt x="203" y="151"/>
                    <a:pt x="196" y="72"/>
                    <a:pt x="155" y="31"/>
                  </a:cubicBezTo>
                  <a:cubicBezTo>
                    <a:pt x="126" y="2"/>
                    <a:pt x="88" y="0"/>
                    <a:pt x="56" y="22"/>
                  </a:cubicBezTo>
                  <a:cubicBezTo>
                    <a:pt x="44" y="31"/>
                    <a:pt x="32" y="43"/>
                    <a:pt x="22" y="60"/>
                  </a:cubicBezTo>
                  <a:close/>
                </a:path>
              </a:pathLst>
            </a:custGeom>
            <a:solidFill>
              <a:schemeClr val="tx1">
                <a:lumMod val="50000"/>
                <a:lumOff val="50000"/>
              </a:schemeClr>
            </a:solidFill>
            <a:ln>
              <a:noFill/>
            </a:ln>
            <a:effectLst/>
          </p:spPr>
          <p:txBody>
            <a:bodyPr wrap="square" lIns="91440" tIns="45720" rIns="91440" bIns="45720" anchor="ctr">
              <a:normAutofit/>
            </a:bodyPr>
            <a:lstStyle/>
            <a:p>
              <a:pPr algn="ctr"/>
              <a:endParaRPr>
                <a:cs typeface="+mn-ea"/>
                <a:sym typeface="+mn-lt"/>
              </a:endParaRPr>
            </a:p>
          </p:txBody>
        </p:sp>
        <p:sp>
          <p:nvSpPr>
            <p:cNvPr id="70" name="i$ļîḍe"/>
            <p:cNvSpPr/>
            <p:nvPr/>
          </p:nvSpPr>
          <p:spPr bwMode="auto">
            <a:xfrm>
              <a:off x="8264699" y="2479663"/>
              <a:ext cx="822247" cy="844250"/>
            </a:xfrm>
            <a:custGeom>
              <a:avLst/>
              <a:gdLst>
                <a:gd name="T0" fmla="*/ 381 w 382"/>
                <a:gd name="T1" fmla="*/ 346 h 392"/>
                <a:gd name="T2" fmla="*/ 374 w 382"/>
                <a:gd name="T3" fmla="*/ 338 h 392"/>
                <a:gd name="T4" fmla="*/ 80 w 382"/>
                <a:gd name="T5" fmla="*/ 67 h 392"/>
                <a:gd name="T6" fmla="*/ 66 w 382"/>
                <a:gd name="T7" fmla="*/ 54 h 392"/>
                <a:gd name="T8" fmla="*/ 62 w 382"/>
                <a:gd name="T9" fmla="*/ 51 h 392"/>
                <a:gd name="T10" fmla="*/ 39 w 382"/>
                <a:gd name="T11" fmla="*/ 30 h 392"/>
                <a:gd name="T12" fmla="*/ 1 w 382"/>
                <a:gd name="T13" fmla="*/ 0 h 392"/>
                <a:gd name="T14" fmla="*/ 1 w 382"/>
                <a:gd name="T15" fmla="*/ 0 h 392"/>
                <a:gd name="T16" fmla="*/ 1 w 382"/>
                <a:gd name="T17" fmla="*/ 0 h 392"/>
                <a:gd name="T18" fmla="*/ 1 w 382"/>
                <a:gd name="T19" fmla="*/ 0 h 392"/>
                <a:gd name="T20" fmla="*/ 1 w 382"/>
                <a:gd name="T21" fmla="*/ 2 h 392"/>
                <a:gd name="T22" fmla="*/ 57 w 382"/>
                <a:gd name="T23" fmla="*/ 69 h 392"/>
                <a:gd name="T24" fmla="*/ 70 w 382"/>
                <a:gd name="T25" fmla="*/ 84 h 392"/>
                <a:gd name="T26" fmla="*/ 71 w 382"/>
                <a:gd name="T27" fmla="*/ 85 h 392"/>
                <a:gd name="T28" fmla="*/ 347 w 382"/>
                <a:gd name="T29" fmla="*/ 384 h 392"/>
                <a:gd name="T30" fmla="*/ 355 w 382"/>
                <a:gd name="T31" fmla="*/ 392 h 392"/>
                <a:gd name="T32" fmla="*/ 358 w 382"/>
                <a:gd name="T33" fmla="*/ 391 h 392"/>
                <a:gd name="T34" fmla="*/ 374 w 382"/>
                <a:gd name="T35" fmla="*/ 376 h 392"/>
                <a:gd name="T36" fmla="*/ 381 w 382"/>
                <a:gd name="T37" fmla="*/ 351 h 392"/>
                <a:gd name="T38" fmla="*/ 381 w 382"/>
                <a:gd name="T39" fmla="*/ 346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2" h="392">
                  <a:moveTo>
                    <a:pt x="381" y="346"/>
                  </a:moveTo>
                  <a:cubicBezTo>
                    <a:pt x="381" y="346"/>
                    <a:pt x="379" y="343"/>
                    <a:pt x="374" y="338"/>
                  </a:cubicBezTo>
                  <a:cubicBezTo>
                    <a:pt x="337" y="304"/>
                    <a:pt x="177" y="154"/>
                    <a:pt x="80" y="67"/>
                  </a:cubicBezTo>
                  <a:cubicBezTo>
                    <a:pt x="75" y="62"/>
                    <a:pt x="70" y="58"/>
                    <a:pt x="66" y="54"/>
                  </a:cubicBezTo>
                  <a:cubicBezTo>
                    <a:pt x="65" y="53"/>
                    <a:pt x="64" y="52"/>
                    <a:pt x="62" y="51"/>
                  </a:cubicBezTo>
                  <a:cubicBezTo>
                    <a:pt x="54" y="43"/>
                    <a:pt x="46" y="36"/>
                    <a:pt x="39" y="30"/>
                  </a:cubicBezTo>
                  <a:cubicBezTo>
                    <a:pt x="22" y="15"/>
                    <a:pt x="4" y="0"/>
                    <a:pt x="1" y="0"/>
                  </a:cubicBezTo>
                  <a:cubicBezTo>
                    <a:pt x="1" y="0"/>
                    <a:pt x="1" y="0"/>
                    <a:pt x="1" y="0"/>
                  </a:cubicBezTo>
                  <a:cubicBezTo>
                    <a:pt x="1" y="0"/>
                    <a:pt x="1" y="0"/>
                    <a:pt x="1" y="0"/>
                  </a:cubicBezTo>
                  <a:cubicBezTo>
                    <a:pt x="1" y="0"/>
                    <a:pt x="1" y="0"/>
                    <a:pt x="1" y="0"/>
                  </a:cubicBezTo>
                  <a:cubicBezTo>
                    <a:pt x="0" y="0"/>
                    <a:pt x="1" y="1"/>
                    <a:pt x="1" y="2"/>
                  </a:cubicBezTo>
                  <a:cubicBezTo>
                    <a:pt x="3" y="9"/>
                    <a:pt x="31" y="40"/>
                    <a:pt x="57" y="69"/>
                  </a:cubicBezTo>
                  <a:cubicBezTo>
                    <a:pt x="61" y="73"/>
                    <a:pt x="65" y="78"/>
                    <a:pt x="70" y="84"/>
                  </a:cubicBezTo>
                  <a:cubicBezTo>
                    <a:pt x="71" y="84"/>
                    <a:pt x="71" y="85"/>
                    <a:pt x="71" y="85"/>
                  </a:cubicBezTo>
                  <a:cubicBezTo>
                    <a:pt x="162" y="186"/>
                    <a:pt x="312" y="347"/>
                    <a:pt x="347" y="384"/>
                  </a:cubicBezTo>
                  <a:cubicBezTo>
                    <a:pt x="352" y="389"/>
                    <a:pt x="355" y="392"/>
                    <a:pt x="355" y="392"/>
                  </a:cubicBezTo>
                  <a:cubicBezTo>
                    <a:pt x="355" y="392"/>
                    <a:pt x="356" y="392"/>
                    <a:pt x="358" y="391"/>
                  </a:cubicBezTo>
                  <a:cubicBezTo>
                    <a:pt x="362" y="390"/>
                    <a:pt x="367" y="386"/>
                    <a:pt x="374" y="376"/>
                  </a:cubicBezTo>
                  <a:cubicBezTo>
                    <a:pt x="380" y="365"/>
                    <a:pt x="381" y="356"/>
                    <a:pt x="381" y="351"/>
                  </a:cubicBezTo>
                  <a:cubicBezTo>
                    <a:pt x="382" y="348"/>
                    <a:pt x="381" y="346"/>
                    <a:pt x="381" y="346"/>
                  </a:cubicBezTo>
                  <a:close/>
                </a:path>
              </a:pathLst>
            </a:custGeom>
            <a:solidFill>
              <a:schemeClr val="tx1">
                <a:lumMod val="50000"/>
                <a:lumOff val="50000"/>
              </a:schemeClr>
            </a:solidFill>
            <a:ln>
              <a:noFill/>
            </a:ln>
            <a:effectLst/>
          </p:spPr>
          <p:txBody>
            <a:bodyPr wrap="square" lIns="91440" tIns="45720" rIns="91440" bIns="45720" anchor="ctr">
              <a:normAutofit/>
            </a:bodyPr>
            <a:lstStyle/>
            <a:p>
              <a:pPr algn="ctr"/>
              <a:endParaRPr>
                <a:cs typeface="+mn-ea"/>
                <a:sym typeface="+mn-lt"/>
              </a:endParaRPr>
            </a:p>
          </p:txBody>
        </p:sp>
      </p:grpSp>
      <p:grpSp>
        <p:nvGrpSpPr>
          <p:cNvPr id="61" name="组合 60"/>
          <p:cNvGrpSpPr/>
          <p:nvPr/>
        </p:nvGrpSpPr>
        <p:grpSpPr>
          <a:xfrm>
            <a:off x="1501229" y="2161007"/>
            <a:ext cx="1740563" cy="1773019"/>
            <a:chOff x="7000518" y="2505256"/>
            <a:chExt cx="1740563" cy="1773019"/>
          </a:xfrm>
          <a:effectLst>
            <a:outerShdw blurRad="50800" dist="38100" dir="5400000" algn="t" rotWithShape="0">
              <a:prstClr val="black">
                <a:alpha val="40000"/>
              </a:prstClr>
            </a:outerShdw>
          </a:effectLst>
        </p:grpSpPr>
        <p:sp>
          <p:nvSpPr>
            <p:cNvPr id="52" name="í$ḷiďe"/>
            <p:cNvSpPr/>
            <p:nvPr/>
          </p:nvSpPr>
          <p:spPr bwMode="auto">
            <a:xfrm>
              <a:off x="8161792" y="3660204"/>
              <a:ext cx="442775" cy="511166"/>
            </a:xfrm>
            <a:custGeom>
              <a:avLst/>
              <a:gdLst>
                <a:gd name="T0" fmla="*/ 204 w 208"/>
                <a:gd name="T1" fmla="*/ 156 h 240"/>
                <a:gd name="T2" fmla="*/ 48 w 208"/>
                <a:gd name="T3" fmla="*/ 0 h 240"/>
                <a:gd name="T4" fmla="*/ 48 w 208"/>
                <a:gd name="T5" fmla="*/ 0 h 240"/>
                <a:gd name="T6" fmla="*/ 35 w 208"/>
                <a:gd name="T7" fmla="*/ 53 h 240"/>
                <a:gd name="T8" fmla="*/ 0 w 208"/>
                <a:gd name="T9" fmla="*/ 84 h 240"/>
                <a:gd name="T10" fmla="*/ 156 w 208"/>
                <a:gd name="T11" fmla="*/ 240 h 240"/>
                <a:gd name="T12" fmla="*/ 189 w 208"/>
                <a:gd name="T13" fmla="*/ 215 h 240"/>
                <a:gd name="T14" fmla="*/ 192 w 208"/>
                <a:gd name="T15" fmla="*/ 209 h 240"/>
                <a:gd name="T16" fmla="*/ 195 w 208"/>
                <a:gd name="T17" fmla="*/ 204 h 240"/>
                <a:gd name="T18" fmla="*/ 204 w 208"/>
                <a:gd name="T19" fmla="*/ 15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240">
                  <a:moveTo>
                    <a:pt x="204" y="156"/>
                  </a:moveTo>
                  <a:cubicBezTo>
                    <a:pt x="48" y="0"/>
                    <a:pt x="48" y="0"/>
                    <a:pt x="48" y="0"/>
                  </a:cubicBezTo>
                  <a:cubicBezTo>
                    <a:pt x="48" y="0"/>
                    <a:pt x="48" y="0"/>
                    <a:pt x="48" y="0"/>
                  </a:cubicBezTo>
                  <a:cubicBezTo>
                    <a:pt x="54" y="6"/>
                    <a:pt x="48" y="30"/>
                    <a:pt x="35" y="53"/>
                  </a:cubicBezTo>
                  <a:cubicBezTo>
                    <a:pt x="22" y="75"/>
                    <a:pt x="7" y="89"/>
                    <a:pt x="0" y="84"/>
                  </a:cubicBezTo>
                  <a:cubicBezTo>
                    <a:pt x="156" y="240"/>
                    <a:pt x="156" y="240"/>
                    <a:pt x="156" y="240"/>
                  </a:cubicBezTo>
                  <a:cubicBezTo>
                    <a:pt x="156" y="240"/>
                    <a:pt x="173" y="237"/>
                    <a:pt x="189" y="215"/>
                  </a:cubicBezTo>
                  <a:cubicBezTo>
                    <a:pt x="190" y="213"/>
                    <a:pt x="191" y="211"/>
                    <a:pt x="192" y="209"/>
                  </a:cubicBezTo>
                  <a:cubicBezTo>
                    <a:pt x="193" y="208"/>
                    <a:pt x="194" y="206"/>
                    <a:pt x="195" y="204"/>
                  </a:cubicBezTo>
                  <a:cubicBezTo>
                    <a:pt x="208" y="179"/>
                    <a:pt x="204" y="156"/>
                    <a:pt x="204" y="156"/>
                  </a:cubicBezTo>
                  <a:close/>
                </a:path>
              </a:pathLst>
            </a:custGeom>
            <a:solidFill>
              <a:schemeClr val="tx1">
                <a:lumMod val="75000"/>
                <a:lumOff val="25000"/>
              </a:schemeClr>
            </a:solidFill>
            <a:ln>
              <a:noFill/>
            </a:ln>
            <a:effectLst/>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endParaRPr>
                <a:cs typeface="+mn-ea"/>
                <a:sym typeface="+mn-lt"/>
              </a:endParaRPr>
            </a:p>
          </p:txBody>
        </p:sp>
        <p:grpSp>
          <p:nvGrpSpPr>
            <p:cNvPr id="60" name="组合 59"/>
            <p:cNvGrpSpPr/>
            <p:nvPr/>
          </p:nvGrpSpPr>
          <p:grpSpPr>
            <a:xfrm>
              <a:off x="7000518" y="2505256"/>
              <a:ext cx="1740563" cy="1773019"/>
              <a:chOff x="7000518" y="2505256"/>
              <a:chExt cx="1740563" cy="1773019"/>
            </a:xfrm>
          </p:grpSpPr>
          <p:sp>
            <p:nvSpPr>
              <p:cNvPr id="51" name="iṣ1ïḑè"/>
              <p:cNvSpPr/>
              <p:nvPr/>
            </p:nvSpPr>
            <p:spPr bwMode="auto">
              <a:xfrm>
                <a:off x="8564150" y="4095010"/>
                <a:ext cx="176931" cy="183265"/>
              </a:xfrm>
              <a:custGeom>
                <a:avLst/>
                <a:gdLst>
                  <a:gd name="T0" fmla="*/ 68 w 83"/>
                  <a:gd name="T1" fmla="*/ 68 h 86"/>
                  <a:gd name="T2" fmla="*/ 34 w 83"/>
                  <a:gd name="T3" fmla="*/ 30 h 86"/>
                  <a:gd name="T4" fmla="*/ 16 w 83"/>
                  <a:gd name="T5" fmla="*/ 10 h 86"/>
                  <a:gd name="T6" fmla="*/ 6 w 83"/>
                  <a:gd name="T7" fmla="*/ 0 h 86"/>
                  <a:gd name="T8" fmla="*/ 3 w 83"/>
                  <a:gd name="T9" fmla="*/ 5 h 86"/>
                  <a:gd name="T10" fmla="*/ 0 w 83"/>
                  <a:gd name="T11" fmla="*/ 11 h 86"/>
                  <a:gd name="T12" fmla="*/ 9 w 83"/>
                  <a:gd name="T13" fmla="*/ 21 h 86"/>
                  <a:gd name="T14" fmla="*/ 29 w 83"/>
                  <a:gd name="T15" fmla="*/ 39 h 86"/>
                  <a:gd name="T16" fmla="*/ 66 w 83"/>
                  <a:gd name="T17" fmla="*/ 72 h 86"/>
                  <a:gd name="T18" fmla="*/ 83 w 83"/>
                  <a:gd name="T19" fmla="*/ 86 h 86"/>
                  <a:gd name="T20" fmla="*/ 83 w 83"/>
                  <a:gd name="T21" fmla="*/ 85 h 86"/>
                  <a:gd name="T22" fmla="*/ 68 w 83"/>
                  <a:gd name="T23" fmla="*/ 6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86">
                    <a:moveTo>
                      <a:pt x="68" y="68"/>
                    </a:moveTo>
                    <a:cubicBezTo>
                      <a:pt x="59" y="57"/>
                      <a:pt x="46" y="44"/>
                      <a:pt x="34" y="30"/>
                    </a:cubicBezTo>
                    <a:cubicBezTo>
                      <a:pt x="28" y="23"/>
                      <a:pt x="22" y="16"/>
                      <a:pt x="16" y="10"/>
                    </a:cubicBezTo>
                    <a:cubicBezTo>
                      <a:pt x="13" y="6"/>
                      <a:pt x="9" y="3"/>
                      <a:pt x="6" y="0"/>
                    </a:cubicBezTo>
                    <a:cubicBezTo>
                      <a:pt x="5" y="2"/>
                      <a:pt x="4" y="4"/>
                      <a:pt x="3" y="5"/>
                    </a:cubicBezTo>
                    <a:cubicBezTo>
                      <a:pt x="2" y="7"/>
                      <a:pt x="1" y="9"/>
                      <a:pt x="0" y="11"/>
                    </a:cubicBezTo>
                    <a:cubicBezTo>
                      <a:pt x="3" y="14"/>
                      <a:pt x="6" y="18"/>
                      <a:pt x="9" y="21"/>
                    </a:cubicBezTo>
                    <a:cubicBezTo>
                      <a:pt x="15" y="27"/>
                      <a:pt x="22" y="33"/>
                      <a:pt x="29" y="39"/>
                    </a:cubicBezTo>
                    <a:cubicBezTo>
                      <a:pt x="42" y="51"/>
                      <a:pt x="56" y="63"/>
                      <a:pt x="66" y="72"/>
                    </a:cubicBezTo>
                    <a:cubicBezTo>
                      <a:pt x="76" y="81"/>
                      <a:pt x="83" y="86"/>
                      <a:pt x="83" y="86"/>
                    </a:cubicBezTo>
                    <a:cubicBezTo>
                      <a:pt x="83" y="85"/>
                      <a:pt x="83" y="85"/>
                      <a:pt x="83" y="85"/>
                    </a:cubicBezTo>
                    <a:cubicBezTo>
                      <a:pt x="83" y="85"/>
                      <a:pt x="77" y="78"/>
                      <a:pt x="68" y="68"/>
                    </a:cubicBezTo>
                    <a:close/>
                  </a:path>
                </a:pathLst>
              </a:custGeom>
              <a:solidFill>
                <a:srgbClr val="B1B1B1"/>
              </a:solidFill>
              <a:ln>
                <a:noFill/>
              </a:ln>
              <a:effectLst/>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0000" lnSpcReduction="20000"/>
              </a:bodyPr>
              <a:lstStyle/>
              <a:p>
                <a:pPr algn="ctr"/>
                <a:endParaRPr>
                  <a:cs typeface="+mn-ea"/>
                  <a:sym typeface="+mn-lt"/>
                </a:endParaRPr>
              </a:p>
            </p:txBody>
          </p:sp>
          <p:sp>
            <p:nvSpPr>
              <p:cNvPr id="53" name="ïšľiḑê"/>
              <p:cNvSpPr/>
              <p:nvPr/>
            </p:nvSpPr>
            <p:spPr bwMode="auto">
              <a:xfrm>
                <a:off x="8152810" y="3652119"/>
                <a:ext cx="123942" cy="197639"/>
              </a:xfrm>
              <a:custGeom>
                <a:avLst/>
                <a:gdLst>
                  <a:gd name="T0" fmla="*/ 52 w 58"/>
                  <a:gd name="T1" fmla="*/ 4 h 93"/>
                  <a:gd name="T2" fmla="*/ 32 w 58"/>
                  <a:gd name="T3" fmla="*/ 13 h 93"/>
                  <a:gd name="T4" fmla="*/ 39 w 58"/>
                  <a:gd name="T5" fmla="*/ 21 h 93"/>
                  <a:gd name="T6" fmla="*/ 39 w 58"/>
                  <a:gd name="T7" fmla="*/ 26 h 93"/>
                  <a:gd name="T8" fmla="*/ 32 w 58"/>
                  <a:gd name="T9" fmla="*/ 51 h 93"/>
                  <a:gd name="T10" fmla="*/ 16 w 58"/>
                  <a:gd name="T11" fmla="*/ 66 h 93"/>
                  <a:gd name="T12" fmla="*/ 13 w 58"/>
                  <a:gd name="T13" fmla="*/ 67 h 93"/>
                  <a:gd name="T14" fmla="*/ 5 w 58"/>
                  <a:gd name="T15" fmla="*/ 59 h 93"/>
                  <a:gd name="T16" fmla="*/ 4 w 58"/>
                  <a:gd name="T17" fmla="*/ 87 h 93"/>
                  <a:gd name="T18" fmla="*/ 4 w 58"/>
                  <a:gd name="T19" fmla="*/ 88 h 93"/>
                  <a:gd name="T20" fmla="*/ 39 w 58"/>
                  <a:gd name="T21" fmla="*/ 57 h 93"/>
                  <a:gd name="T22" fmla="*/ 52 w 58"/>
                  <a:gd name="T23" fmla="*/ 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93">
                    <a:moveTo>
                      <a:pt x="52" y="4"/>
                    </a:moveTo>
                    <a:cubicBezTo>
                      <a:pt x="48" y="0"/>
                      <a:pt x="40" y="4"/>
                      <a:pt x="32" y="13"/>
                    </a:cubicBezTo>
                    <a:cubicBezTo>
                      <a:pt x="37" y="18"/>
                      <a:pt x="39" y="21"/>
                      <a:pt x="39" y="21"/>
                    </a:cubicBezTo>
                    <a:cubicBezTo>
                      <a:pt x="39" y="21"/>
                      <a:pt x="40" y="23"/>
                      <a:pt x="39" y="26"/>
                    </a:cubicBezTo>
                    <a:cubicBezTo>
                      <a:pt x="39" y="31"/>
                      <a:pt x="38" y="40"/>
                      <a:pt x="32" y="51"/>
                    </a:cubicBezTo>
                    <a:cubicBezTo>
                      <a:pt x="25" y="61"/>
                      <a:pt x="20" y="65"/>
                      <a:pt x="16" y="66"/>
                    </a:cubicBezTo>
                    <a:cubicBezTo>
                      <a:pt x="14" y="67"/>
                      <a:pt x="13" y="67"/>
                      <a:pt x="13" y="67"/>
                    </a:cubicBezTo>
                    <a:cubicBezTo>
                      <a:pt x="13" y="67"/>
                      <a:pt x="10" y="64"/>
                      <a:pt x="5" y="59"/>
                    </a:cubicBezTo>
                    <a:cubicBezTo>
                      <a:pt x="1" y="72"/>
                      <a:pt x="0" y="83"/>
                      <a:pt x="4" y="87"/>
                    </a:cubicBezTo>
                    <a:cubicBezTo>
                      <a:pt x="4" y="88"/>
                      <a:pt x="4" y="88"/>
                      <a:pt x="4" y="88"/>
                    </a:cubicBezTo>
                    <a:cubicBezTo>
                      <a:pt x="11" y="93"/>
                      <a:pt x="26" y="79"/>
                      <a:pt x="39" y="57"/>
                    </a:cubicBezTo>
                    <a:cubicBezTo>
                      <a:pt x="52" y="34"/>
                      <a:pt x="58" y="10"/>
                      <a:pt x="52" y="4"/>
                    </a:cubicBezTo>
                    <a:close/>
                  </a:path>
                </a:pathLst>
              </a:custGeom>
              <a:solidFill>
                <a:srgbClr val="B1B1B1"/>
              </a:solidFill>
              <a:ln>
                <a:noFill/>
              </a:ln>
              <a:effectLst/>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40000" lnSpcReduction="20000"/>
              </a:bodyPr>
              <a:lstStyle/>
              <a:p>
                <a:pPr algn="ctr"/>
                <a:endParaRPr>
                  <a:cs typeface="+mn-ea"/>
                  <a:sym typeface="+mn-lt"/>
                </a:endParaRPr>
              </a:p>
            </p:txBody>
          </p:sp>
          <p:sp>
            <p:nvSpPr>
              <p:cNvPr id="54" name="iṥliḑê"/>
              <p:cNvSpPr/>
              <p:nvPr/>
            </p:nvSpPr>
            <p:spPr bwMode="auto">
              <a:xfrm>
                <a:off x="7000518" y="2883124"/>
                <a:ext cx="426608" cy="366531"/>
              </a:xfrm>
              <a:custGeom>
                <a:avLst/>
                <a:gdLst>
                  <a:gd name="T0" fmla="*/ 82 w 200"/>
                  <a:gd name="T1" fmla="*/ 64 h 172"/>
                  <a:gd name="T2" fmla="*/ 200 w 200"/>
                  <a:gd name="T3" fmla="*/ 38 h 172"/>
                  <a:gd name="T4" fmla="*/ 200 w 200"/>
                  <a:gd name="T5" fmla="*/ 36 h 172"/>
                  <a:gd name="T6" fmla="*/ 73 w 200"/>
                  <a:gd name="T7" fmla="*/ 14 h 172"/>
                  <a:gd name="T8" fmla="*/ 8 w 200"/>
                  <a:gd name="T9" fmla="*/ 126 h 172"/>
                  <a:gd name="T10" fmla="*/ 63 w 200"/>
                  <a:gd name="T11" fmla="*/ 172 h 172"/>
                  <a:gd name="T12" fmla="*/ 82 w 200"/>
                  <a:gd name="T13" fmla="*/ 64 h 172"/>
                </a:gdLst>
                <a:ahLst/>
                <a:cxnLst>
                  <a:cxn ang="0">
                    <a:pos x="T0" y="T1"/>
                  </a:cxn>
                  <a:cxn ang="0">
                    <a:pos x="T2" y="T3"/>
                  </a:cxn>
                  <a:cxn ang="0">
                    <a:pos x="T4" y="T5"/>
                  </a:cxn>
                  <a:cxn ang="0">
                    <a:pos x="T6" y="T7"/>
                  </a:cxn>
                  <a:cxn ang="0">
                    <a:pos x="T8" y="T9"/>
                  </a:cxn>
                  <a:cxn ang="0">
                    <a:pos x="T10" y="T11"/>
                  </a:cxn>
                  <a:cxn ang="0">
                    <a:pos x="T12" y="T13"/>
                  </a:cxn>
                </a:cxnLst>
                <a:rect l="0" t="0" r="r" b="b"/>
                <a:pathLst>
                  <a:path w="200" h="172">
                    <a:moveTo>
                      <a:pt x="82" y="64"/>
                    </a:moveTo>
                    <a:cubicBezTo>
                      <a:pt x="105" y="25"/>
                      <a:pt x="156" y="22"/>
                      <a:pt x="200" y="38"/>
                    </a:cubicBezTo>
                    <a:cubicBezTo>
                      <a:pt x="200" y="37"/>
                      <a:pt x="199" y="36"/>
                      <a:pt x="200" y="36"/>
                    </a:cubicBezTo>
                    <a:cubicBezTo>
                      <a:pt x="159" y="13"/>
                      <a:pt x="108" y="0"/>
                      <a:pt x="73" y="14"/>
                    </a:cubicBezTo>
                    <a:cubicBezTo>
                      <a:pt x="5" y="41"/>
                      <a:pt x="0" y="80"/>
                      <a:pt x="8" y="126"/>
                    </a:cubicBezTo>
                    <a:cubicBezTo>
                      <a:pt x="13" y="151"/>
                      <a:pt x="34" y="167"/>
                      <a:pt x="63" y="172"/>
                    </a:cubicBezTo>
                    <a:cubicBezTo>
                      <a:pt x="57" y="136"/>
                      <a:pt x="63" y="96"/>
                      <a:pt x="82" y="64"/>
                    </a:cubicBezTo>
                    <a:close/>
                  </a:path>
                </a:pathLst>
              </a:custGeom>
              <a:solidFill>
                <a:srgbClr val="740000"/>
              </a:solidFill>
              <a:ln>
                <a:noFill/>
              </a:ln>
              <a:effectLst/>
            </p:spPr>
            <p:txBody>
              <a:bodyPr wrap="square" lIns="91440" tIns="45720" rIns="91440" bIns="45720" anchor="ctr">
                <a:normAutofit/>
              </a:bodyPr>
              <a:lstStyle/>
              <a:p>
                <a:pPr algn="ctr"/>
                <a:endParaRPr>
                  <a:cs typeface="+mn-ea"/>
                  <a:sym typeface="+mn-lt"/>
                </a:endParaRPr>
              </a:p>
            </p:txBody>
          </p:sp>
          <p:sp>
            <p:nvSpPr>
              <p:cNvPr id="55" name="íšļíḑè"/>
              <p:cNvSpPr/>
              <p:nvPr/>
            </p:nvSpPr>
            <p:spPr bwMode="auto">
              <a:xfrm>
                <a:off x="7315759" y="2546240"/>
                <a:ext cx="158070" cy="413245"/>
              </a:xfrm>
              <a:custGeom>
                <a:avLst/>
                <a:gdLst>
                  <a:gd name="T0" fmla="*/ 40 w 74"/>
                  <a:gd name="T1" fmla="*/ 38 h 194"/>
                  <a:gd name="T2" fmla="*/ 74 w 74"/>
                  <a:gd name="T3" fmla="*/ 0 h 194"/>
                  <a:gd name="T4" fmla="*/ 1 w 74"/>
                  <a:gd name="T5" fmla="*/ 100 h 194"/>
                  <a:gd name="T6" fmla="*/ 52 w 74"/>
                  <a:gd name="T7" fmla="*/ 194 h 194"/>
                  <a:gd name="T8" fmla="*/ 52 w 74"/>
                  <a:gd name="T9" fmla="*/ 194 h 194"/>
                  <a:gd name="T10" fmla="*/ 40 w 74"/>
                  <a:gd name="T11" fmla="*/ 38 h 194"/>
                </a:gdLst>
                <a:ahLst/>
                <a:cxnLst>
                  <a:cxn ang="0">
                    <a:pos x="T0" y="T1"/>
                  </a:cxn>
                  <a:cxn ang="0">
                    <a:pos x="T2" y="T3"/>
                  </a:cxn>
                  <a:cxn ang="0">
                    <a:pos x="T4" y="T5"/>
                  </a:cxn>
                  <a:cxn ang="0">
                    <a:pos x="T6" y="T7"/>
                  </a:cxn>
                  <a:cxn ang="0">
                    <a:pos x="T8" y="T9"/>
                  </a:cxn>
                  <a:cxn ang="0">
                    <a:pos x="T10" y="T11"/>
                  </a:cxn>
                </a:cxnLst>
                <a:rect l="0" t="0" r="r" b="b"/>
                <a:pathLst>
                  <a:path w="74" h="194">
                    <a:moveTo>
                      <a:pt x="40" y="38"/>
                    </a:moveTo>
                    <a:cubicBezTo>
                      <a:pt x="50" y="21"/>
                      <a:pt x="62" y="9"/>
                      <a:pt x="74" y="0"/>
                    </a:cubicBezTo>
                    <a:cubicBezTo>
                      <a:pt x="32" y="10"/>
                      <a:pt x="0" y="31"/>
                      <a:pt x="1" y="100"/>
                    </a:cubicBezTo>
                    <a:cubicBezTo>
                      <a:pt x="1" y="132"/>
                      <a:pt x="23" y="166"/>
                      <a:pt x="52" y="194"/>
                    </a:cubicBezTo>
                    <a:cubicBezTo>
                      <a:pt x="52" y="194"/>
                      <a:pt x="52" y="194"/>
                      <a:pt x="52" y="194"/>
                    </a:cubicBezTo>
                    <a:cubicBezTo>
                      <a:pt x="29" y="143"/>
                      <a:pt x="18" y="77"/>
                      <a:pt x="40" y="38"/>
                    </a:cubicBezTo>
                    <a:close/>
                  </a:path>
                </a:pathLst>
              </a:custGeom>
              <a:solidFill>
                <a:srgbClr val="740000"/>
              </a:solidFill>
              <a:ln>
                <a:noFill/>
              </a:ln>
              <a:effectLst/>
            </p:spPr>
            <p:txBody>
              <a:bodyPr wrap="square" lIns="91440" tIns="45720" rIns="91440" bIns="45720" anchor="ctr">
                <a:normAutofit/>
              </a:bodyPr>
              <a:lstStyle/>
              <a:p>
                <a:pPr algn="ctr"/>
                <a:endParaRPr>
                  <a:cs typeface="+mn-ea"/>
                  <a:sym typeface="+mn-lt"/>
                </a:endParaRPr>
              </a:p>
            </p:txBody>
          </p:sp>
          <p:sp>
            <p:nvSpPr>
              <p:cNvPr id="56" name="îśḻíde"/>
              <p:cNvSpPr/>
              <p:nvPr/>
            </p:nvSpPr>
            <p:spPr bwMode="auto">
              <a:xfrm>
                <a:off x="7121765" y="2918381"/>
                <a:ext cx="454450" cy="551592"/>
              </a:xfrm>
              <a:custGeom>
                <a:avLst/>
                <a:gdLst>
                  <a:gd name="T0" fmla="*/ 199 w 213"/>
                  <a:gd name="T1" fmla="*/ 83 h 259"/>
                  <a:gd name="T2" fmla="*/ 143 w 213"/>
                  <a:gd name="T3" fmla="*/ 16 h 259"/>
                  <a:gd name="T4" fmla="*/ 25 w 213"/>
                  <a:gd name="T5" fmla="*/ 42 h 259"/>
                  <a:gd name="T6" fmla="*/ 6 w 213"/>
                  <a:gd name="T7" fmla="*/ 150 h 259"/>
                  <a:gd name="T8" fmla="*/ 39 w 213"/>
                  <a:gd name="T9" fmla="*/ 218 h 259"/>
                  <a:gd name="T10" fmla="*/ 172 w 213"/>
                  <a:gd name="T11" fmla="*/ 190 h 259"/>
                  <a:gd name="T12" fmla="*/ 211 w 213"/>
                  <a:gd name="T13" fmla="*/ 104 h 259"/>
                  <a:gd name="T14" fmla="*/ 213 w 213"/>
                  <a:gd name="T15" fmla="*/ 99 h 259"/>
                  <a:gd name="T16" fmla="*/ 212 w 213"/>
                  <a:gd name="T17" fmla="*/ 98 h 259"/>
                  <a:gd name="T18" fmla="*/ 199 w 213"/>
                  <a:gd name="T19" fmla="*/ 83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259">
                    <a:moveTo>
                      <a:pt x="199" y="83"/>
                    </a:moveTo>
                    <a:cubicBezTo>
                      <a:pt x="173" y="54"/>
                      <a:pt x="145" y="23"/>
                      <a:pt x="143" y="16"/>
                    </a:cubicBezTo>
                    <a:cubicBezTo>
                      <a:pt x="99" y="0"/>
                      <a:pt x="48" y="3"/>
                      <a:pt x="25" y="42"/>
                    </a:cubicBezTo>
                    <a:cubicBezTo>
                      <a:pt x="6" y="74"/>
                      <a:pt x="0" y="114"/>
                      <a:pt x="6" y="150"/>
                    </a:cubicBezTo>
                    <a:cubicBezTo>
                      <a:pt x="11" y="176"/>
                      <a:pt x="22" y="201"/>
                      <a:pt x="39" y="218"/>
                    </a:cubicBezTo>
                    <a:cubicBezTo>
                      <a:pt x="80" y="259"/>
                      <a:pt x="140" y="246"/>
                      <a:pt x="172" y="190"/>
                    </a:cubicBezTo>
                    <a:cubicBezTo>
                      <a:pt x="191" y="158"/>
                      <a:pt x="207" y="130"/>
                      <a:pt x="211" y="104"/>
                    </a:cubicBezTo>
                    <a:cubicBezTo>
                      <a:pt x="212" y="102"/>
                      <a:pt x="213" y="101"/>
                      <a:pt x="213" y="99"/>
                    </a:cubicBezTo>
                    <a:cubicBezTo>
                      <a:pt x="213" y="99"/>
                      <a:pt x="213" y="98"/>
                      <a:pt x="212" y="98"/>
                    </a:cubicBezTo>
                    <a:cubicBezTo>
                      <a:pt x="207" y="92"/>
                      <a:pt x="203" y="87"/>
                      <a:pt x="199" y="83"/>
                    </a:cubicBezTo>
                    <a:close/>
                  </a:path>
                </a:pathLst>
              </a:custGeom>
              <a:solidFill>
                <a:srgbClr val="C00000"/>
              </a:solidFill>
              <a:ln>
                <a:noFill/>
              </a:ln>
              <a:effectLst/>
            </p:spPr>
            <p:txBody>
              <a:bodyPr wrap="square" lIns="91440" tIns="45720" rIns="91440" bIns="45720" anchor="ctr">
                <a:normAutofit/>
              </a:bodyPr>
              <a:lstStyle/>
              <a:p>
                <a:pPr algn="ctr"/>
                <a:endParaRPr>
                  <a:cs typeface="+mn-ea"/>
                  <a:sym typeface="+mn-lt"/>
                </a:endParaRPr>
              </a:p>
            </p:txBody>
          </p:sp>
          <p:sp>
            <p:nvSpPr>
              <p:cNvPr id="57" name="iṣḻíḋé"/>
              <p:cNvSpPr/>
              <p:nvPr/>
            </p:nvSpPr>
            <p:spPr bwMode="auto">
              <a:xfrm>
                <a:off x="7348651" y="2505256"/>
                <a:ext cx="431998" cy="602799"/>
              </a:xfrm>
              <a:custGeom>
                <a:avLst/>
                <a:gdLst>
                  <a:gd name="T0" fmla="*/ 22 w 203"/>
                  <a:gd name="T1" fmla="*/ 60 h 283"/>
                  <a:gd name="T2" fmla="*/ 34 w 203"/>
                  <a:gd name="T3" fmla="*/ 216 h 283"/>
                  <a:gd name="T4" fmla="*/ 72 w 203"/>
                  <a:gd name="T5" fmla="*/ 246 h 283"/>
                  <a:gd name="T6" fmla="*/ 95 w 203"/>
                  <a:gd name="T7" fmla="*/ 267 h 283"/>
                  <a:gd name="T8" fmla="*/ 99 w 203"/>
                  <a:gd name="T9" fmla="*/ 270 h 283"/>
                  <a:gd name="T10" fmla="*/ 113 w 203"/>
                  <a:gd name="T11" fmla="*/ 283 h 283"/>
                  <a:gd name="T12" fmla="*/ 170 w 203"/>
                  <a:gd name="T13" fmla="*/ 207 h 283"/>
                  <a:gd name="T14" fmla="*/ 155 w 203"/>
                  <a:gd name="T15" fmla="*/ 31 h 283"/>
                  <a:gd name="T16" fmla="*/ 56 w 203"/>
                  <a:gd name="T17" fmla="*/ 22 h 283"/>
                  <a:gd name="T18" fmla="*/ 22 w 203"/>
                  <a:gd name="T19" fmla="*/ 6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83">
                    <a:moveTo>
                      <a:pt x="22" y="60"/>
                    </a:moveTo>
                    <a:cubicBezTo>
                      <a:pt x="0" y="99"/>
                      <a:pt x="11" y="165"/>
                      <a:pt x="34" y="216"/>
                    </a:cubicBezTo>
                    <a:cubicBezTo>
                      <a:pt x="37" y="216"/>
                      <a:pt x="55" y="231"/>
                      <a:pt x="72" y="246"/>
                    </a:cubicBezTo>
                    <a:cubicBezTo>
                      <a:pt x="79" y="252"/>
                      <a:pt x="87" y="259"/>
                      <a:pt x="95" y="267"/>
                    </a:cubicBezTo>
                    <a:cubicBezTo>
                      <a:pt x="97" y="268"/>
                      <a:pt x="98" y="269"/>
                      <a:pt x="99" y="270"/>
                    </a:cubicBezTo>
                    <a:cubicBezTo>
                      <a:pt x="103" y="274"/>
                      <a:pt x="108" y="278"/>
                      <a:pt x="113" y="283"/>
                    </a:cubicBezTo>
                    <a:cubicBezTo>
                      <a:pt x="133" y="272"/>
                      <a:pt x="150" y="241"/>
                      <a:pt x="170" y="207"/>
                    </a:cubicBezTo>
                    <a:cubicBezTo>
                      <a:pt x="203" y="151"/>
                      <a:pt x="196" y="72"/>
                      <a:pt x="155" y="31"/>
                    </a:cubicBezTo>
                    <a:cubicBezTo>
                      <a:pt x="126" y="2"/>
                      <a:pt x="88" y="0"/>
                      <a:pt x="56" y="22"/>
                    </a:cubicBezTo>
                    <a:cubicBezTo>
                      <a:pt x="44" y="31"/>
                      <a:pt x="32" y="43"/>
                      <a:pt x="22" y="60"/>
                    </a:cubicBezTo>
                    <a:close/>
                  </a:path>
                </a:pathLst>
              </a:custGeom>
              <a:solidFill>
                <a:srgbClr val="C00000"/>
              </a:solidFill>
              <a:ln>
                <a:noFill/>
              </a:ln>
              <a:effectLst/>
            </p:spPr>
            <p:txBody>
              <a:bodyPr wrap="square" lIns="91440" tIns="45720" rIns="91440" bIns="45720" anchor="ctr">
                <a:normAutofit/>
              </a:bodyPr>
              <a:lstStyle/>
              <a:p>
                <a:pPr algn="ctr"/>
                <a:endParaRPr>
                  <a:cs typeface="+mn-ea"/>
                  <a:sym typeface="+mn-lt"/>
                </a:endParaRPr>
              </a:p>
            </p:txBody>
          </p:sp>
          <p:sp>
            <p:nvSpPr>
              <p:cNvPr id="58" name="îŝľïḑè"/>
              <p:cNvSpPr/>
              <p:nvPr/>
            </p:nvSpPr>
            <p:spPr bwMode="auto">
              <a:xfrm>
                <a:off x="7424433" y="2959485"/>
                <a:ext cx="813699" cy="835473"/>
              </a:xfrm>
              <a:custGeom>
                <a:avLst/>
                <a:gdLst>
                  <a:gd name="T0" fmla="*/ 381 w 382"/>
                  <a:gd name="T1" fmla="*/ 346 h 392"/>
                  <a:gd name="T2" fmla="*/ 374 w 382"/>
                  <a:gd name="T3" fmla="*/ 338 h 392"/>
                  <a:gd name="T4" fmla="*/ 80 w 382"/>
                  <a:gd name="T5" fmla="*/ 67 h 392"/>
                  <a:gd name="T6" fmla="*/ 66 w 382"/>
                  <a:gd name="T7" fmla="*/ 54 h 392"/>
                  <a:gd name="T8" fmla="*/ 62 w 382"/>
                  <a:gd name="T9" fmla="*/ 51 h 392"/>
                  <a:gd name="T10" fmla="*/ 39 w 382"/>
                  <a:gd name="T11" fmla="*/ 30 h 392"/>
                  <a:gd name="T12" fmla="*/ 1 w 382"/>
                  <a:gd name="T13" fmla="*/ 0 h 392"/>
                  <a:gd name="T14" fmla="*/ 1 w 382"/>
                  <a:gd name="T15" fmla="*/ 0 h 392"/>
                  <a:gd name="T16" fmla="*/ 1 w 382"/>
                  <a:gd name="T17" fmla="*/ 0 h 392"/>
                  <a:gd name="T18" fmla="*/ 1 w 382"/>
                  <a:gd name="T19" fmla="*/ 0 h 392"/>
                  <a:gd name="T20" fmla="*/ 1 w 382"/>
                  <a:gd name="T21" fmla="*/ 2 h 392"/>
                  <a:gd name="T22" fmla="*/ 57 w 382"/>
                  <a:gd name="T23" fmla="*/ 69 h 392"/>
                  <a:gd name="T24" fmla="*/ 70 w 382"/>
                  <a:gd name="T25" fmla="*/ 84 h 392"/>
                  <a:gd name="T26" fmla="*/ 71 w 382"/>
                  <a:gd name="T27" fmla="*/ 85 h 392"/>
                  <a:gd name="T28" fmla="*/ 347 w 382"/>
                  <a:gd name="T29" fmla="*/ 384 h 392"/>
                  <a:gd name="T30" fmla="*/ 355 w 382"/>
                  <a:gd name="T31" fmla="*/ 392 h 392"/>
                  <a:gd name="T32" fmla="*/ 358 w 382"/>
                  <a:gd name="T33" fmla="*/ 391 h 392"/>
                  <a:gd name="T34" fmla="*/ 374 w 382"/>
                  <a:gd name="T35" fmla="*/ 376 h 392"/>
                  <a:gd name="T36" fmla="*/ 381 w 382"/>
                  <a:gd name="T37" fmla="*/ 351 h 392"/>
                  <a:gd name="T38" fmla="*/ 381 w 382"/>
                  <a:gd name="T39" fmla="*/ 346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2" h="392">
                    <a:moveTo>
                      <a:pt x="381" y="346"/>
                    </a:moveTo>
                    <a:cubicBezTo>
                      <a:pt x="381" y="346"/>
                      <a:pt x="379" y="343"/>
                      <a:pt x="374" y="338"/>
                    </a:cubicBezTo>
                    <a:cubicBezTo>
                      <a:pt x="337" y="304"/>
                      <a:pt x="177" y="154"/>
                      <a:pt x="80" y="67"/>
                    </a:cubicBezTo>
                    <a:cubicBezTo>
                      <a:pt x="75" y="62"/>
                      <a:pt x="70" y="58"/>
                      <a:pt x="66" y="54"/>
                    </a:cubicBezTo>
                    <a:cubicBezTo>
                      <a:pt x="65" y="53"/>
                      <a:pt x="64" y="52"/>
                      <a:pt x="62" y="51"/>
                    </a:cubicBezTo>
                    <a:cubicBezTo>
                      <a:pt x="54" y="43"/>
                      <a:pt x="46" y="36"/>
                      <a:pt x="39" y="30"/>
                    </a:cubicBezTo>
                    <a:cubicBezTo>
                      <a:pt x="22" y="15"/>
                      <a:pt x="4" y="0"/>
                      <a:pt x="1" y="0"/>
                    </a:cubicBezTo>
                    <a:cubicBezTo>
                      <a:pt x="1" y="0"/>
                      <a:pt x="1" y="0"/>
                      <a:pt x="1" y="0"/>
                    </a:cubicBezTo>
                    <a:cubicBezTo>
                      <a:pt x="1" y="0"/>
                      <a:pt x="1" y="0"/>
                      <a:pt x="1" y="0"/>
                    </a:cubicBezTo>
                    <a:cubicBezTo>
                      <a:pt x="1" y="0"/>
                      <a:pt x="1" y="0"/>
                      <a:pt x="1" y="0"/>
                    </a:cubicBezTo>
                    <a:cubicBezTo>
                      <a:pt x="0" y="0"/>
                      <a:pt x="1" y="1"/>
                      <a:pt x="1" y="2"/>
                    </a:cubicBezTo>
                    <a:cubicBezTo>
                      <a:pt x="3" y="9"/>
                      <a:pt x="31" y="40"/>
                      <a:pt x="57" y="69"/>
                    </a:cubicBezTo>
                    <a:cubicBezTo>
                      <a:pt x="61" y="73"/>
                      <a:pt x="65" y="78"/>
                      <a:pt x="70" y="84"/>
                    </a:cubicBezTo>
                    <a:cubicBezTo>
                      <a:pt x="71" y="84"/>
                      <a:pt x="71" y="85"/>
                      <a:pt x="71" y="85"/>
                    </a:cubicBezTo>
                    <a:cubicBezTo>
                      <a:pt x="162" y="186"/>
                      <a:pt x="312" y="347"/>
                      <a:pt x="347" y="384"/>
                    </a:cubicBezTo>
                    <a:cubicBezTo>
                      <a:pt x="352" y="389"/>
                      <a:pt x="355" y="392"/>
                      <a:pt x="355" y="392"/>
                    </a:cubicBezTo>
                    <a:cubicBezTo>
                      <a:pt x="355" y="392"/>
                      <a:pt x="356" y="392"/>
                      <a:pt x="358" y="391"/>
                    </a:cubicBezTo>
                    <a:cubicBezTo>
                      <a:pt x="362" y="390"/>
                      <a:pt x="367" y="386"/>
                      <a:pt x="374" y="376"/>
                    </a:cubicBezTo>
                    <a:cubicBezTo>
                      <a:pt x="380" y="365"/>
                      <a:pt x="381" y="356"/>
                      <a:pt x="381" y="351"/>
                    </a:cubicBezTo>
                    <a:cubicBezTo>
                      <a:pt x="382" y="348"/>
                      <a:pt x="381" y="346"/>
                      <a:pt x="381" y="346"/>
                    </a:cubicBezTo>
                    <a:close/>
                  </a:path>
                </a:pathLst>
              </a:custGeom>
              <a:solidFill>
                <a:schemeClr val="tx1">
                  <a:lumMod val="50000"/>
                  <a:lumOff val="50000"/>
                </a:schemeClr>
              </a:solidFill>
              <a:ln>
                <a:noFill/>
              </a:ln>
              <a:effectLst/>
            </p:spPr>
            <p:txBody>
              <a:bodyPr wrap="square" lIns="91440" tIns="45720" rIns="91440" bIns="45720" anchor="ctr">
                <a:normAutofit/>
              </a:bodyPr>
              <a:lstStyle/>
              <a:p>
                <a:pPr algn="ctr"/>
                <a:endParaRPr>
                  <a:cs typeface="+mn-ea"/>
                  <a:sym typeface="+mn-lt"/>
                </a:endParaRPr>
              </a:p>
            </p:txBody>
          </p:sp>
        </p:grpSp>
      </p:grpSp>
      <p:sp>
        <p:nvSpPr>
          <p:cNvPr id="72" name="文本框 71"/>
          <p:cNvSpPr txBox="1"/>
          <p:nvPr/>
        </p:nvSpPr>
        <p:spPr>
          <a:xfrm>
            <a:off x="7129649" y="2174022"/>
            <a:ext cx="2327852" cy="400110"/>
          </a:xfrm>
          <a:prstGeom prst="rect">
            <a:avLst/>
          </a:prstGeom>
          <a:noFill/>
        </p:spPr>
        <p:txBody>
          <a:bodyPr wrap="square" rtlCol="0">
            <a:spAutoFit/>
          </a:bodyPr>
          <a:lstStyle/>
          <a:p>
            <a:r>
              <a:rPr lang="zh-CN" altLang="en-US" sz="2000" b="1" dirty="0">
                <a:solidFill>
                  <a:schemeClr val="tx1">
                    <a:lumMod val="85000"/>
                    <a:lumOff val="15000"/>
                  </a:schemeClr>
                </a:solidFill>
                <a:cs typeface="+mn-ea"/>
                <a:sym typeface="+mn-lt"/>
              </a:rPr>
              <a:t>输入文本</a:t>
            </a:r>
            <a:endParaRPr lang="zh-CN" altLang="en-US" sz="2000" b="1" dirty="0">
              <a:solidFill>
                <a:schemeClr val="tx1">
                  <a:lumMod val="85000"/>
                  <a:lumOff val="15000"/>
                </a:schemeClr>
              </a:solidFill>
              <a:cs typeface="+mn-ea"/>
              <a:sym typeface="+mn-lt"/>
            </a:endParaRPr>
          </a:p>
        </p:txBody>
      </p:sp>
      <p:sp>
        <p:nvSpPr>
          <p:cNvPr id="74" name="矩形 73"/>
          <p:cNvSpPr/>
          <p:nvPr/>
        </p:nvSpPr>
        <p:spPr>
          <a:xfrm>
            <a:off x="7129649" y="2574132"/>
            <a:ext cx="3954570" cy="526811"/>
          </a:xfrm>
          <a:prstGeom prst="rect">
            <a:avLst/>
          </a:prstGeom>
        </p:spPr>
        <p:txBody>
          <a:bodyPr wrap="square">
            <a:spAutoFit/>
          </a:bodyPr>
          <a:lstStyle/>
          <a:p>
            <a:pPr algn="just" defTabSz="762000">
              <a:lnSpc>
                <a:spcPct val="150000"/>
              </a:lnSpc>
            </a:pPr>
            <a:r>
              <a:rPr lang="zh-CN" altLang="en-US" sz="1000" dirty="0">
                <a:solidFill>
                  <a:schemeClr val="tx1">
                    <a:lumMod val="65000"/>
                    <a:lumOff val="35000"/>
                  </a:schemeClr>
                </a:solidFill>
                <a:cs typeface="+mn-ea"/>
                <a:sym typeface="+mn-lt"/>
              </a:rPr>
              <a:t>在这里添加相关的文字描述，可以从您的文案中复制需要的内容到这里，选择仅保留文字即可。</a:t>
            </a:r>
            <a:endParaRPr lang="zh-CN" altLang="en-US" sz="1000" dirty="0">
              <a:solidFill>
                <a:schemeClr val="tx1">
                  <a:lumMod val="65000"/>
                  <a:lumOff val="35000"/>
                </a:schemeClr>
              </a:solidFill>
              <a:cs typeface="+mn-ea"/>
              <a:sym typeface="+mn-lt"/>
            </a:endParaRPr>
          </a:p>
        </p:txBody>
      </p:sp>
      <p:sp>
        <p:nvSpPr>
          <p:cNvPr id="75" name="文本框 74"/>
          <p:cNvSpPr txBox="1"/>
          <p:nvPr/>
        </p:nvSpPr>
        <p:spPr>
          <a:xfrm>
            <a:off x="7129649" y="3450709"/>
            <a:ext cx="2327852" cy="400110"/>
          </a:xfrm>
          <a:prstGeom prst="rect">
            <a:avLst/>
          </a:prstGeom>
          <a:noFill/>
        </p:spPr>
        <p:txBody>
          <a:bodyPr wrap="square" rtlCol="0">
            <a:spAutoFit/>
          </a:bodyPr>
          <a:lstStyle/>
          <a:p>
            <a:r>
              <a:rPr lang="zh-CN" altLang="en-US" sz="2000" b="1" dirty="0">
                <a:solidFill>
                  <a:schemeClr val="tx1">
                    <a:lumMod val="85000"/>
                    <a:lumOff val="15000"/>
                  </a:schemeClr>
                </a:solidFill>
                <a:cs typeface="+mn-ea"/>
                <a:sym typeface="+mn-lt"/>
              </a:rPr>
              <a:t>输入文本</a:t>
            </a:r>
            <a:endParaRPr lang="zh-CN" altLang="en-US" sz="2000" b="1" dirty="0">
              <a:solidFill>
                <a:schemeClr val="tx1">
                  <a:lumMod val="85000"/>
                  <a:lumOff val="15000"/>
                </a:schemeClr>
              </a:solidFill>
              <a:cs typeface="+mn-ea"/>
              <a:sym typeface="+mn-lt"/>
            </a:endParaRPr>
          </a:p>
        </p:txBody>
      </p:sp>
      <p:sp>
        <p:nvSpPr>
          <p:cNvPr id="76" name="矩形 75"/>
          <p:cNvSpPr/>
          <p:nvPr/>
        </p:nvSpPr>
        <p:spPr>
          <a:xfrm>
            <a:off x="7129649" y="3850819"/>
            <a:ext cx="3954570" cy="526811"/>
          </a:xfrm>
          <a:prstGeom prst="rect">
            <a:avLst/>
          </a:prstGeom>
        </p:spPr>
        <p:txBody>
          <a:bodyPr wrap="square">
            <a:spAutoFit/>
          </a:bodyPr>
          <a:lstStyle/>
          <a:p>
            <a:pPr algn="just" defTabSz="762000">
              <a:lnSpc>
                <a:spcPct val="150000"/>
              </a:lnSpc>
            </a:pPr>
            <a:r>
              <a:rPr lang="zh-CN" altLang="en-US" sz="1000" dirty="0">
                <a:solidFill>
                  <a:schemeClr val="tx1">
                    <a:lumMod val="65000"/>
                    <a:lumOff val="35000"/>
                  </a:schemeClr>
                </a:solidFill>
                <a:cs typeface="+mn-ea"/>
                <a:sym typeface="+mn-lt"/>
              </a:rPr>
              <a:t>在这里添加相关的文字描述，可以从您的文案中复制需要的内容到这里，选择仅保留文字即可。</a:t>
            </a:r>
            <a:endParaRPr lang="zh-CN" altLang="en-US" sz="1000" dirty="0">
              <a:solidFill>
                <a:schemeClr val="tx1">
                  <a:lumMod val="65000"/>
                  <a:lumOff val="35000"/>
                </a:schemeClr>
              </a:solidFill>
              <a:cs typeface="+mn-ea"/>
              <a:sym typeface="+mn-lt"/>
            </a:endParaRPr>
          </a:p>
        </p:txBody>
      </p:sp>
      <p:sp>
        <p:nvSpPr>
          <p:cNvPr id="77" name="文本框 76"/>
          <p:cNvSpPr txBox="1"/>
          <p:nvPr/>
        </p:nvSpPr>
        <p:spPr>
          <a:xfrm>
            <a:off x="7129649" y="4757170"/>
            <a:ext cx="2327852" cy="400110"/>
          </a:xfrm>
          <a:prstGeom prst="rect">
            <a:avLst/>
          </a:prstGeom>
          <a:noFill/>
        </p:spPr>
        <p:txBody>
          <a:bodyPr wrap="square" rtlCol="0">
            <a:spAutoFit/>
          </a:bodyPr>
          <a:lstStyle/>
          <a:p>
            <a:r>
              <a:rPr lang="zh-CN" altLang="en-US" sz="2000" b="1" dirty="0">
                <a:solidFill>
                  <a:schemeClr val="tx1">
                    <a:lumMod val="85000"/>
                    <a:lumOff val="15000"/>
                  </a:schemeClr>
                </a:solidFill>
                <a:cs typeface="+mn-ea"/>
                <a:sym typeface="+mn-lt"/>
              </a:rPr>
              <a:t>输入文本</a:t>
            </a:r>
            <a:endParaRPr lang="zh-CN" altLang="en-US" sz="2000" b="1" dirty="0">
              <a:solidFill>
                <a:schemeClr val="tx1">
                  <a:lumMod val="85000"/>
                  <a:lumOff val="15000"/>
                </a:schemeClr>
              </a:solidFill>
              <a:cs typeface="+mn-ea"/>
              <a:sym typeface="+mn-lt"/>
            </a:endParaRPr>
          </a:p>
        </p:txBody>
      </p:sp>
      <p:sp>
        <p:nvSpPr>
          <p:cNvPr id="78" name="矩形 77"/>
          <p:cNvSpPr/>
          <p:nvPr/>
        </p:nvSpPr>
        <p:spPr>
          <a:xfrm>
            <a:off x="7129649" y="5157280"/>
            <a:ext cx="3954570" cy="526811"/>
          </a:xfrm>
          <a:prstGeom prst="rect">
            <a:avLst/>
          </a:prstGeom>
        </p:spPr>
        <p:txBody>
          <a:bodyPr wrap="square">
            <a:spAutoFit/>
          </a:bodyPr>
          <a:lstStyle/>
          <a:p>
            <a:pPr algn="just" defTabSz="762000">
              <a:lnSpc>
                <a:spcPct val="150000"/>
              </a:lnSpc>
            </a:pPr>
            <a:r>
              <a:rPr lang="zh-CN" altLang="en-US" sz="1000" dirty="0">
                <a:solidFill>
                  <a:schemeClr val="tx1">
                    <a:lumMod val="65000"/>
                    <a:lumOff val="35000"/>
                  </a:schemeClr>
                </a:solidFill>
                <a:cs typeface="+mn-ea"/>
                <a:sym typeface="+mn-lt"/>
              </a:rPr>
              <a:t>在这里添加相关的文字描述，可以从您的文案中复制需要的内容到这里，选择仅保留文字即可。</a:t>
            </a:r>
            <a:endParaRPr lang="zh-CN" altLang="en-US" sz="1000" dirty="0">
              <a:solidFill>
                <a:schemeClr val="tx1">
                  <a:lumMod val="65000"/>
                  <a:lumOff val="35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9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decel="9000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0-#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decel="9000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000" fill="hold"/>
                                        <p:tgtEl>
                                          <p:spTgt spid="2"/>
                                        </p:tgtEl>
                                        <p:attrNameLst>
                                          <p:attrName>ppt_x</p:attrName>
                                        </p:attrNameLst>
                                      </p:cBhvr>
                                      <p:tavLst>
                                        <p:tav tm="0">
                                          <p:val>
                                            <p:strVal val="0-#ppt_w/2"/>
                                          </p:val>
                                        </p:tav>
                                        <p:tav tm="100000">
                                          <p:val>
                                            <p:strVal val="#ppt_x"/>
                                          </p:val>
                                        </p:tav>
                                      </p:tavLst>
                                    </p:anim>
                                    <p:anim calcmode="lin" valueType="num">
                                      <p:cBhvr additive="base">
                                        <p:cTn id="16" dur="1000" fill="hold"/>
                                        <p:tgtEl>
                                          <p:spTgt spid="2"/>
                                        </p:tgtEl>
                                        <p:attrNameLst>
                                          <p:attrName>ppt_y</p:attrName>
                                        </p:attrNameLst>
                                      </p:cBhvr>
                                      <p:tavLst>
                                        <p:tav tm="0">
                                          <p:val>
                                            <p:strVal val="#ppt_y"/>
                                          </p:val>
                                        </p:tav>
                                        <p:tav tm="100000">
                                          <p:val>
                                            <p:strVal val="#ppt_y"/>
                                          </p:val>
                                        </p:tav>
                                      </p:tavLst>
                                    </p:anim>
                                  </p:childTnLst>
                                </p:cTn>
                              </p:par>
                              <p:par>
                                <p:cTn id="17" presetID="10" presetClass="entr" presetSubtype="0" fill="hold" grpId="1"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childTnLst>
                                </p:cTn>
                              </p:par>
                            </p:childTnLst>
                          </p:cTn>
                        </p:par>
                        <p:par>
                          <p:cTn id="26" fill="hold">
                            <p:stCondLst>
                              <p:cond delay="1000"/>
                            </p:stCondLst>
                            <p:childTnLst>
                              <p:par>
                                <p:cTn id="27" presetID="9" presetClass="entr" presetSubtype="0" fill="hold" nodeType="afterEffect">
                                  <p:stCondLst>
                                    <p:cond delay="0"/>
                                  </p:stCondLst>
                                  <p:childTnLst>
                                    <p:set>
                                      <p:cBhvr>
                                        <p:cTn id="28" dur="1" fill="hold">
                                          <p:stCondLst>
                                            <p:cond delay="0"/>
                                          </p:stCondLst>
                                        </p:cTn>
                                        <p:tgtEl>
                                          <p:spTgt spid="71"/>
                                        </p:tgtEl>
                                        <p:attrNameLst>
                                          <p:attrName>style.visibility</p:attrName>
                                        </p:attrNameLst>
                                      </p:cBhvr>
                                      <p:to>
                                        <p:strVal val="visible"/>
                                      </p:to>
                                    </p:set>
                                    <p:animEffect transition="in" filter="dissolve">
                                      <p:cBhvr>
                                        <p:cTn id="29" dur="500"/>
                                        <p:tgtEl>
                                          <p:spTgt spid="71"/>
                                        </p:tgtEl>
                                      </p:cBhvr>
                                    </p:animEffect>
                                  </p:childTnLst>
                                </p:cTn>
                              </p:par>
                            </p:childTnLst>
                          </p:cTn>
                        </p:par>
                        <p:par>
                          <p:cTn id="30" fill="hold">
                            <p:stCondLst>
                              <p:cond delay="1500"/>
                            </p:stCondLst>
                            <p:childTnLst>
                              <p:par>
                                <p:cTn id="31" presetID="2" presetClass="entr" presetSubtype="9"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 calcmode="lin" valueType="num">
                                      <p:cBhvr additive="base">
                                        <p:cTn id="33" dur="500" fill="hold"/>
                                        <p:tgtEl>
                                          <p:spTgt spid="59"/>
                                        </p:tgtEl>
                                        <p:attrNameLst>
                                          <p:attrName>ppt_x</p:attrName>
                                        </p:attrNameLst>
                                      </p:cBhvr>
                                      <p:tavLst>
                                        <p:tav tm="0">
                                          <p:val>
                                            <p:strVal val="0-#ppt_w/2"/>
                                          </p:val>
                                        </p:tav>
                                        <p:tav tm="100000">
                                          <p:val>
                                            <p:strVal val="#ppt_x"/>
                                          </p:val>
                                        </p:tav>
                                      </p:tavLst>
                                    </p:anim>
                                    <p:anim calcmode="lin" valueType="num">
                                      <p:cBhvr additive="base">
                                        <p:cTn id="34" dur="500" fill="hold"/>
                                        <p:tgtEl>
                                          <p:spTgt spid="59"/>
                                        </p:tgtEl>
                                        <p:attrNameLst>
                                          <p:attrName>ppt_y</p:attrName>
                                        </p:attrNameLst>
                                      </p:cBhvr>
                                      <p:tavLst>
                                        <p:tav tm="0">
                                          <p:val>
                                            <p:strVal val="0-#ppt_h/2"/>
                                          </p:val>
                                        </p:tav>
                                        <p:tav tm="100000">
                                          <p:val>
                                            <p:strVal val="#ppt_y"/>
                                          </p:val>
                                        </p:tav>
                                      </p:tavLst>
                                    </p:anim>
                                  </p:childTnLst>
                                </p:cTn>
                              </p:par>
                              <p:par>
                                <p:cTn id="35" presetID="2" presetClass="entr" presetSubtype="9" fill="hold" nodeType="withEffect">
                                  <p:stCondLst>
                                    <p:cond delay="250"/>
                                  </p:stCondLst>
                                  <p:childTnLst>
                                    <p:set>
                                      <p:cBhvr>
                                        <p:cTn id="36" dur="1" fill="hold">
                                          <p:stCondLst>
                                            <p:cond delay="0"/>
                                          </p:stCondLst>
                                        </p:cTn>
                                        <p:tgtEl>
                                          <p:spTgt spid="62"/>
                                        </p:tgtEl>
                                        <p:attrNameLst>
                                          <p:attrName>style.visibility</p:attrName>
                                        </p:attrNameLst>
                                      </p:cBhvr>
                                      <p:to>
                                        <p:strVal val="visible"/>
                                      </p:to>
                                    </p:set>
                                    <p:anim calcmode="lin" valueType="num">
                                      <p:cBhvr additive="base">
                                        <p:cTn id="37" dur="500" fill="hold"/>
                                        <p:tgtEl>
                                          <p:spTgt spid="62"/>
                                        </p:tgtEl>
                                        <p:attrNameLst>
                                          <p:attrName>ppt_x</p:attrName>
                                        </p:attrNameLst>
                                      </p:cBhvr>
                                      <p:tavLst>
                                        <p:tav tm="0">
                                          <p:val>
                                            <p:strVal val="0-#ppt_w/2"/>
                                          </p:val>
                                        </p:tav>
                                        <p:tav tm="100000">
                                          <p:val>
                                            <p:strVal val="#ppt_x"/>
                                          </p:val>
                                        </p:tav>
                                      </p:tavLst>
                                    </p:anim>
                                    <p:anim calcmode="lin" valueType="num">
                                      <p:cBhvr additive="base">
                                        <p:cTn id="38" dur="500" fill="hold"/>
                                        <p:tgtEl>
                                          <p:spTgt spid="62"/>
                                        </p:tgtEl>
                                        <p:attrNameLst>
                                          <p:attrName>ppt_y</p:attrName>
                                        </p:attrNameLst>
                                      </p:cBhvr>
                                      <p:tavLst>
                                        <p:tav tm="0">
                                          <p:val>
                                            <p:strVal val="0-#ppt_h/2"/>
                                          </p:val>
                                        </p:tav>
                                        <p:tav tm="100000">
                                          <p:val>
                                            <p:strVal val="#ppt_y"/>
                                          </p:val>
                                        </p:tav>
                                      </p:tavLst>
                                    </p:anim>
                                  </p:childTnLst>
                                </p:cTn>
                              </p:par>
                              <p:par>
                                <p:cTn id="39" presetID="2" presetClass="entr" presetSubtype="9" fill="hold" nodeType="withEffect">
                                  <p:stCondLst>
                                    <p:cond delay="50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500" fill="hold"/>
                                        <p:tgtEl>
                                          <p:spTgt spid="61"/>
                                        </p:tgtEl>
                                        <p:attrNameLst>
                                          <p:attrName>ppt_x</p:attrName>
                                        </p:attrNameLst>
                                      </p:cBhvr>
                                      <p:tavLst>
                                        <p:tav tm="0">
                                          <p:val>
                                            <p:strVal val="0-#ppt_w/2"/>
                                          </p:val>
                                        </p:tav>
                                        <p:tav tm="100000">
                                          <p:val>
                                            <p:strVal val="#ppt_x"/>
                                          </p:val>
                                        </p:tav>
                                      </p:tavLst>
                                    </p:anim>
                                    <p:anim calcmode="lin" valueType="num">
                                      <p:cBhvr additive="base">
                                        <p:cTn id="42" dur="5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2000"/>
                            </p:stCondLst>
                            <p:childTnLst>
                              <p:par>
                                <p:cTn id="44" presetID="26" presetClass="emph" presetSubtype="0" fill="hold" nodeType="afterEffect">
                                  <p:stCondLst>
                                    <p:cond delay="0"/>
                                  </p:stCondLst>
                                  <p:childTnLst>
                                    <p:animEffect transition="out" filter="fade">
                                      <p:cBhvr>
                                        <p:cTn id="45" dur="500" tmFilter="0, 0; .2, .5; .8, .5; 1, 0"/>
                                        <p:tgtEl>
                                          <p:spTgt spid="61"/>
                                        </p:tgtEl>
                                      </p:cBhvr>
                                    </p:animEffect>
                                    <p:animScale>
                                      <p:cBhvr>
                                        <p:cTn id="46" dur="250" autoRev="1" fill="hold"/>
                                        <p:tgtEl>
                                          <p:spTgt spid="61"/>
                                        </p:tgtEl>
                                      </p:cBhvr>
                                      <p:by x="105000" y="105000"/>
                                    </p:animScale>
                                  </p:childTnLst>
                                </p:cTn>
                              </p:par>
                            </p:childTnLst>
                          </p:cTn>
                        </p:par>
                        <p:par>
                          <p:cTn id="47" fill="hold">
                            <p:stCondLst>
                              <p:cond delay="2500"/>
                            </p:stCondLst>
                            <p:childTnLst>
                              <p:par>
                                <p:cTn id="48" presetID="2" presetClass="entr" presetSubtype="2" fill="hold" nodeType="after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additive="base">
                                        <p:cTn id="50" dur="500" fill="hold"/>
                                        <p:tgtEl>
                                          <p:spTgt spid="5"/>
                                        </p:tgtEl>
                                        <p:attrNameLst>
                                          <p:attrName>ppt_x</p:attrName>
                                        </p:attrNameLst>
                                      </p:cBhvr>
                                      <p:tavLst>
                                        <p:tav tm="0">
                                          <p:val>
                                            <p:strVal val="1+#ppt_w/2"/>
                                          </p:val>
                                        </p:tav>
                                        <p:tav tm="100000">
                                          <p:val>
                                            <p:strVal val="#ppt_x"/>
                                          </p:val>
                                        </p:tav>
                                      </p:tavLst>
                                    </p:anim>
                                    <p:anim calcmode="lin" valueType="num">
                                      <p:cBhvr additive="base">
                                        <p:cTn id="51" dur="500" fill="hold"/>
                                        <p:tgtEl>
                                          <p:spTgt spid="5"/>
                                        </p:tgtEl>
                                        <p:attrNameLst>
                                          <p:attrName>ppt_y</p:attrName>
                                        </p:attrNameLst>
                                      </p:cBhvr>
                                      <p:tavLst>
                                        <p:tav tm="0">
                                          <p:val>
                                            <p:strVal val="#ppt_y"/>
                                          </p:val>
                                        </p:tav>
                                        <p:tav tm="100000">
                                          <p:val>
                                            <p:strVal val="#ppt_y"/>
                                          </p:val>
                                        </p:tav>
                                      </p:tavLst>
                                    </p:anim>
                                  </p:childTnLst>
                                </p:cTn>
                              </p:par>
                            </p:childTnLst>
                          </p:cTn>
                        </p:par>
                        <p:par>
                          <p:cTn id="52" fill="hold">
                            <p:stCondLst>
                              <p:cond delay="3000"/>
                            </p:stCondLst>
                            <p:childTnLst>
                              <p:par>
                                <p:cTn id="53" presetID="2" presetClass="entr" presetSubtype="9" fill="hold" grpId="0" nodeType="afterEffect">
                                  <p:stCondLst>
                                    <p:cond delay="0"/>
                                  </p:stCondLst>
                                  <p:iterate type="lt">
                                    <p:tmPct val="10000"/>
                                  </p:iterate>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500" fill="hold"/>
                                        <p:tgtEl>
                                          <p:spTgt spid="72"/>
                                        </p:tgtEl>
                                        <p:attrNameLst>
                                          <p:attrName>ppt_x</p:attrName>
                                        </p:attrNameLst>
                                      </p:cBhvr>
                                      <p:tavLst>
                                        <p:tav tm="0">
                                          <p:val>
                                            <p:strVal val="0-#ppt_w/2"/>
                                          </p:val>
                                        </p:tav>
                                        <p:tav tm="100000">
                                          <p:val>
                                            <p:strVal val="#ppt_x"/>
                                          </p:val>
                                        </p:tav>
                                      </p:tavLst>
                                    </p:anim>
                                    <p:anim calcmode="lin" valueType="num">
                                      <p:cBhvr additive="base">
                                        <p:cTn id="56" dur="500" fill="hold"/>
                                        <p:tgtEl>
                                          <p:spTgt spid="72"/>
                                        </p:tgtEl>
                                        <p:attrNameLst>
                                          <p:attrName>ppt_y</p:attrName>
                                        </p:attrNameLst>
                                      </p:cBhvr>
                                      <p:tavLst>
                                        <p:tav tm="0">
                                          <p:val>
                                            <p:strVal val="0-#ppt_h/2"/>
                                          </p:val>
                                        </p:tav>
                                        <p:tav tm="100000">
                                          <p:val>
                                            <p:strVal val="#ppt_y"/>
                                          </p:val>
                                        </p:tav>
                                      </p:tavLst>
                                    </p:anim>
                                  </p:childTnLst>
                                </p:cTn>
                              </p:par>
                            </p:childTnLst>
                          </p:cTn>
                        </p:par>
                        <p:par>
                          <p:cTn id="57" fill="hold">
                            <p:stCondLst>
                              <p:cond delay="3150"/>
                            </p:stCondLst>
                            <p:childTnLst>
                              <p:par>
                                <p:cTn id="58" presetID="26" presetClass="emph" presetSubtype="0" fill="hold" grpId="1" nodeType="afterEffect">
                                  <p:stCondLst>
                                    <p:cond delay="0"/>
                                  </p:stCondLst>
                                  <p:iterate type="lt">
                                    <p:tmPct val="10000"/>
                                  </p:iterate>
                                  <p:childTnLst>
                                    <p:animEffect transition="out" filter="fade">
                                      <p:cBhvr>
                                        <p:cTn id="59" dur="500" tmFilter="0, 0; .2, .5; .8, .5; 1, 0"/>
                                        <p:tgtEl>
                                          <p:spTgt spid="72"/>
                                        </p:tgtEl>
                                      </p:cBhvr>
                                    </p:animEffect>
                                    <p:animScale>
                                      <p:cBhvr>
                                        <p:cTn id="60" dur="250" autoRev="1" fill="hold"/>
                                        <p:tgtEl>
                                          <p:spTgt spid="72"/>
                                        </p:tgtEl>
                                      </p:cBhvr>
                                      <p:by x="105000" y="105000"/>
                                    </p:animScale>
                                  </p:childTnLst>
                                </p:cTn>
                              </p:par>
                            </p:childTnLst>
                          </p:cTn>
                        </p:par>
                        <p:par>
                          <p:cTn id="61" fill="hold">
                            <p:stCondLst>
                              <p:cond delay="3799"/>
                            </p:stCondLst>
                            <p:childTnLst>
                              <p:par>
                                <p:cTn id="62" presetID="14" presetClass="entr" presetSubtype="10" fill="hold" grpId="0" nodeType="afterEffect">
                                  <p:stCondLst>
                                    <p:cond delay="0"/>
                                  </p:stCondLst>
                                  <p:childTnLst>
                                    <p:set>
                                      <p:cBhvr>
                                        <p:cTn id="63" dur="1" fill="hold">
                                          <p:stCondLst>
                                            <p:cond delay="0"/>
                                          </p:stCondLst>
                                        </p:cTn>
                                        <p:tgtEl>
                                          <p:spTgt spid="74"/>
                                        </p:tgtEl>
                                        <p:attrNameLst>
                                          <p:attrName>style.visibility</p:attrName>
                                        </p:attrNameLst>
                                      </p:cBhvr>
                                      <p:to>
                                        <p:strVal val="visible"/>
                                      </p:to>
                                    </p:set>
                                    <p:animEffect transition="in" filter="randombar(horizontal)">
                                      <p:cBhvr>
                                        <p:cTn id="64" dur="500"/>
                                        <p:tgtEl>
                                          <p:spTgt spid="74"/>
                                        </p:tgtEl>
                                      </p:cBhvr>
                                    </p:animEffect>
                                  </p:childTnLst>
                                </p:cTn>
                              </p:par>
                            </p:childTnLst>
                          </p:cTn>
                        </p:par>
                        <p:par>
                          <p:cTn id="65" fill="hold">
                            <p:stCondLst>
                              <p:cond delay="4299"/>
                            </p:stCondLst>
                            <p:childTnLst>
                              <p:par>
                                <p:cTn id="66" presetID="2" presetClass="entr" presetSubtype="2" fill="hold" nodeType="afterEffect">
                                  <p:stCondLst>
                                    <p:cond delay="0"/>
                                  </p:stCondLst>
                                  <p:childTnLst>
                                    <p:set>
                                      <p:cBhvr>
                                        <p:cTn id="67" dur="1" fill="hold">
                                          <p:stCondLst>
                                            <p:cond delay="0"/>
                                          </p:stCondLst>
                                        </p:cTn>
                                        <p:tgtEl>
                                          <p:spTgt spid="6"/>
                                        </p:tgtEl>
                                        <p:attrNameLst>
                                          <p:attrName>style.visibility</p:attrName>
                                        </p:attrNameLst>
                                      </p:cBhvr>
                                      <p:to>
                                        <p:strVal val="visible"/>
                                      </p:to>
                                    </p:set>
                                    <p:anim calcmode="lin" valueType="num">
                                      <p:cBhvr additive="base">
                                        <p:cTn id="68" dur="500" fill="hold"/>
                                        <p:tgtEl>
                                          <p:spTgt spid="6"/>
                                        </p:tgtEl>
                                        <p:attrNameLst>
                                          <p:attrName>ppt_x</p:attrName>
                                        </p:attrNameLst>
                                      </p:cBhvr>
                                      <p:tavLst>
                                        <p:tav tm="0">
                                          <p:val>
                                            <p:strVal val="1+#ppt_w/2"/>
                                          </p:val>
                                        </p:tav>
                                        <p:tav tm="100000">
                                          <p:val>
                                            <p:strVal val="#ppt_x"/>
                                          </p:val>
                                        </p:tav>
                                      </p:tavLst>
                                    </p:anim>
                                    <p:anim calcmode="lin" valueType="num">
                                      <p:cBhvr additive="base">
                                        <p:cTn id="69" dur="500" fill="hold"/>
                                        <p:tgtEl>
                                          <p:spTgt spid="6"/>
                                        </p:tgtEl>
                                        <p:attrNameLst>
                                          <p:attrName>ppt_y</p:attrName>
                                        </p:attrNameLst>
                                      </p:cBhvr>
                                      <p:tavLst>
                                        <p:tav tm="0">
                                          <p:val>
                                            <p:strVal val="#ppt_y"/>
                                          </p:val>
                                        </p:tav>
                                        <p:tav tm="100000">
                                          <p:val>
                                            <p:strVal val="#ppt_y"/>
                                          </p:val>
                                        </p:tav>
                                      </p:tavLst>
                                    </p:anim>
                                  </p:childTnLst>
                                </p:cTn>
                              </p:par>
                            </p:childTnLst>
                          </p:cTn>
                        </p:par>
                        <p:par>
                          <p:cTn id="70" fill="hold">
                            <p:stCondLst>
                              <p:cond delay="4799"/>
                            </p:stCondLst>
                            <p:childTnLst>
                              <p:par>
                                <p:cTn id="71" presetID="2" presetClass="entr" presetSubtype="9" fill="hold" grpId="0" nodeType="afterEffect">
                                  <p:stCondLst>
                                    <p:cond delay="0"/>
                                  </p:stCondLst>
                                  <p:iterate type="lt">
                                    <p:tmPct val="10000"/>
                                  </p:iterate>
                                  <p:childTnLst>
                                    <p:set>
                                      <p:cBhvr>
                                        <p:cTn id="72" dur="1" fill="hold">
                                          <p:stCondLst>
                                            <p:cond delay="0"/>
                                          </p:stCondLst>
                                        </p:cTn>
                                        <p:tgtEl>
                                          <p:spTgt spid="75"/>
                                        </p:tgtEl>
                                        <p:attrNameLst>
                                          <p:attrName>style.visibility</p:attrName>
                                        </p:attrNameLst>
                                      </p:cBhvr>
                                      <p:to>
                                        <p:strVal val="visible"/>
                                      </p:to>
                                    </p:set>
                                    <p:anim calcmode="lin" valueType="num">
                                      <p:cBhvr additive="base">
                                        <p:cTn id="73" dur="500" fill="hold"/>
                                        <p:tgtEl>
                                          <p:spTgt spid="75"/>
                                        </p:tgtEl>
                                        <p:attrNameLst>
                                          <p:attrName>ppt_x</p:attrName>
                                        </p:attrNameLst>
                                      </p:cBhvr>
                                      <p:tavLst>
                                        <p:tav tm="0">
                                          <p:val>
                                            <p:strVal val="0-#ppt_w/2"/>
                                          </p:val>
                                        </p:tav>
                                        <p:tav tm="100000">
                                          <p:val>
                                            <p:strVal val="#ppt_x"/>
                                          </p:val>
                                        </p:tav>
                                      </p:tavLst>
                                    </p:anim>
                                    <p:anim calcmode="lin" valueType="num">
                                      <p:cBhvr additive="base">
                                        <p:cTn id="74" dur="500" fill="hold"/>
                                        <p:tgtEl>
                                          <p:spTgt spid="75"/>
                                        </p:tgtEl>
                                        <p:attrNameLst>
                                          <p:attrName>ppt_y</p:attrName>
                                        </p:attrNameLst>
                                      </p:cBhvr>
                                      <p:tavLst>
                                        <p:tav tm="0">
                                          <p:val>
                                            <p:strVal val="0-#ppt_h/2"/>
                                          </p:val>
                                        </p:tav>
                                        <p:tav tm="100000">
                                          <p:val>
                                            <p:strVal val="#ppt_y"/>
                                          </p:val>
                                        </p:tav>
                                      </p:tavLst>
                                    </p:anim>
                                  </p:childTnLst>
                                </p:cTn>
                              </p:par>
                            </p:childTnLst>
                          </p:cTn>
                        </p:par>
                        <p:par>
                          <p:cTn id="75" fill="hold">
                            <p:stCondLst>
                              <p:cond delay="5449"/>
                            </p:stCondLst>
                            <p:childTnLst>
                              <p:par>
                                <p:cTn id="76" presetID="26" presetClass="emph" presetSubtype="0" fill="hold" grpId="1" nodeType="afterEffect">
                                  <p:stCondLst>
                                    <p:cond delay="0"/>
                                  </p:stCondLst>
                                  <p:iterate type="lt">
                                    <p:tmPct val="10000"/>
                                  </p:iterate>
                                  <p:childTnLst>
                                    <p:animEffect transition="out" filter="fade">
                                      <p:cBhvr>
                                        <p:cTn id="77" dur="500" tmFilter="0, 0; .2, .5; .8, .5; 1, 0"/>
                                        <p:tgtEl>
                                          <p:spTgt spid="75"/>
                                        </p:tgtEl>
                                      </p:cBhvr>
                                    </p:animEffect>
                                    <p:animScale>
                                      <p:cBhvr>
                                        <p:cTn id="78" dur="250" autoRev="1" fill="hold"/>
                                        <p:tgtEl>
                                          <p:spTgt spid="75"/>
                                        </p:tgtEl>
                                      </p:cBhvr>
                                      <p:by x="105000" y="105000"/>
                                    </p:animScale>
                                  </p:childTnLst>
                                </p:cTn>
                              </p:par>
                            </p:childTnLst>
                          </p:cTn>
                        </p:par>
                        <p:par>
                          <p:cTn id="79" fill="hold">
                            <p:stCondLst>
                              <p:cond delay="6099"/>
                            </p:stCondLst>
                            <p:childTnLst>
                              <p:par>
                                <p:cTn id="80" presetID="14" presetClass="entr" presetSubtype="10" fill="hold" grpId="0" nodeType="afterEffect">
                                  <p:stCondLst>
                                    <p:cond delay="0"/>
                                  </p:stCondLst>
                                  <p:childTnLst>
                                    <p:set>
                                      <p:cBhvr>
                                        <p:cTn id="81" dur="1" fill="hold">
                                          <p:stCondLst>
                                            <p:cond delay="0"/>
                                          </p:stCondLst>
                                        </p:cTn>
                                        <p:tgtEl>
                                          <p:spTgt spid="76"/>
                                        </p:tgtEl>
                                        <p:attrNameLst>
                                          <p:attrName>style.visibility</p:attrName>
                                        </p:attrNameLst>
                                      </p:cBhvr>
                                      <p:to>
                                        <p:strVal val="visible"/>
                                      </p:to>
                                    </p:set>
                                    <p:animEffect transition="in" filter="randombar(horizontal)">
                                      <p:cBhvr>
                                        <p:cTn id="82" dur="500"/>
                                        <p:tgtEl>
                                          <p:spTgt spid="76"/>
                                        </p:tgtEl>
                                      </p:cBhvr>
                                    </p:animEffect>
                                  </p:childTnLst>
                                </p:cTn>
                              </p:par>
                            </p:childTnLst>
                          </p:cTn>
                        </p:par>
                        <p:par>
                          <p:cTn id="83" fill="hold">
                            <p:stCondLst>
                              <p:cond delay="6599"/>
                            </p:stCondLst>
                            <p:childTnLst>
                              <p:par>
                                <p:cTn id="84" presetID="2" presetClass="entr" presetSubtype="2" fill="hold" nodeType="afterEffect">
                                  <p:stCondLst>
                                    <p:cond delay="0"/>
                                  </p:stCondLst>
                                  <p:childTnLst>
                                    <p:set>
                                      <p:cBhvr>
                                        <p:cTn id="85" dur="1" fill="hold">
                                          <p:stCondLst>
                                            <p:cond delay="0"/>
                                          </p:stCondLst>
                                        </p:cTn>
                                        <p:tgtEl>
                                          <p:spTgt spid="13"/>
                                        </p:tgtEl>
                                        <p:attrNameLst>
                                          <p:attrName>style.visibility</p:attrName>
                                        </p:attrNameLst>
                                      </p:cBhvr>
                                      <p:to>
                                        <p:strVal val="visible"/>
                                      </p:to>
                                    </p:set>
                                    <p:anim calcmode="lin" valueType="num">
                                      <p:cBhvr additive="base">
                                        <p:cTn id="86" dur="500" fill="hold"/>
                                        <p:tgtEl>
                                          <p:spTgt spid="13"/>
                                        </p:tgtEl>
                                        <p:attrNameLst>
                                          <p:attrName>ppt_x</p:attrName>
                                        </p:attrNameLst>
                                      </p:cBhvr>
                                      <p:tavLst>
                                        <p:tav tm="0">
                                          <p:val>
                                            <p:strVal val="1+#ppt_w/2"/>
                                          </p:val>
                                        </p:tav>
                                        <p:tav tm="100000">
                                          <p:val>
                                            <p:strVal val="#ppt_x"/>
                                          </p:val>
                                        </p:tav>
                                      </p:tavLst>
                                    </p:anim>
                                    <p:anim calcmode="lin" valueType="num">
                                      <p:cBhvr additive="base">
                                        <p:cTn id="87" dur="500" fill="hold"/>
                                        <p:tgtEl>
                                          <p:spTgt spid="13"/>
                                        </p:tgtEl>
                                        <p:attrNameLst>
                                          <p:attrName>ppt_y</p:attrName>
                                        </p:attrNameLst>
                                      </p:cBhvr>
                                      <p:tavLst>
                                        <p:tav tm="0">
                                          <p:val>
                                            <p:strVal val="#ppt_y"/>
                                          </p:val>
                                        </p:tav>
                                        <p:tav tm="100000">
                                          <p:val>
                                            <p:strVal val="#ppt_y"/>
                                          </p:val>
                                        </p:tav>
                                      </p:tavLst>
                                    </p:anim>
                                  </p:childTnLst>
                                </p:cTn>
                              </p:par>
                            </p:childTnLst>
                          </p:cTn>
                        </p:par>
                        <p:par>
                          <p:cTn id="88" fill="hold">
                            <p:stCondLst>
                              <p:cond delay="7099"/>
                            </p:stCondLst>
                            <p:childTnLst>
                              <p:par>
                                <p:cTn id="89" presetID="2" presetClass="entr" presetSubtype="9" fill="hold" grpId="0" nodeType="afterEffect">
                                  <p:stCondLst>
                                    <p:cond delay="0"/>
                                  </p:stCondLst>
                                  <p:iterate type="lt">
                                    <p:tmPct val="10000"/>
                                  </p:iterate>
                                  <p:childTnLst>
                                    <p:set>
                                      <p:cBhvr>
                                        <p:cTn id="90" dur="1" fill="hold">
                                          <p:stCondLst>
                                            <p:cond delay="0"/>
                                          </p:stCondLst>
                                        </p:cTn>
                                        <p:tgtEl>
                                          <p:spTgt spid="77"/>
                                        </p:tgtEl>
                                        <p:attrNameLst>
                                          <p:attrName>style.visibility</p:attrName>
                                        </p:attrNameLst>
                                      </p:cBhvr>
                                      <p:to>
                                        <p:strVal val="visible"/>
                                      </p:to>
                                    </p:set>
                                    <p:anim calcmode="lin" valueType="num">
                                      <p:cBhvr additive="base">
                                        <p:cTn id="91" dur="500" fill="hold"/>
                                        <p:tgtEl>
                                          <p:spTgt spid="77"/>
                                        </p:tgtEl>
                                        <p:attrNameLst>
                                          <p:attrName>ppt_x</p:attrName>
                                        </p:attrNameLst>
                                      </p:cBhvr>
                                      <p:tavLst>
                                        <p:tav tm="0">
                                          <p:val>
                                            <p:strVal val="0-#ppt_w/2"/>
                                          </p:val>
                                        </p:tav>
                                        <p:tav tm="100000">
                                          <p:val>
                                            <p:strVal val="#ppt_x"/>
                                          </p:val>
                                        </p:tav>
                                      </p:tavLst>
                                    </p:anim>
                                    <p:anim calcmode="lin" valueType="num">
                                      <p:cBhvr additive="base">
                                        <p:cTn id="92" dur="500" fill="hold"/>
                                        <p:tgtEl>
                                          <p:spTgt spid="77"/>
                                        </p:tgtEl>
                                        <p:attrNameLst>
                                          <p:attrName>ppt_y</p:attrName>
                                        </p:attrNameLst>
                                      </p:cBhvr>
                                      <p:tavLst>
                                        <p:tav tm="0">
                                          <p:val>
                                            <p:strVal val="0-#ppt_h/2"/>
                                          </p:val>
                                        </p:tav>
                                        <p:tav tm="100000">
                                          <p:val>
                                            <p:strVal val="#ppt_y"/>
                                          </p:val>
                                        </p:tav>
                                      </p:tavLst>
                                    </p:anim>
                                  </p:childTnLst>
                                </p:cTn>
                              </p:par>
                            </p:childTnLst>
                          </p:cTn>
                        </p:par>
                        <p:par>
                          <p:cTn id="93" fill="hold">
                            <p:stCondLst>
                              <p:cond delay="7750"/>
                            </p:stCondLst>
                            <p:childTnLst>
                              <p:par>
                                <p:cTn id="94" presetID="26" presetClass="emph" presetSubtype="0" fill="hold" grpId="1" nodeType="afterEffect">
                                  <p:stCondLst>
                                    <p:cond delay="0"/>
                                  </p:stCondLst>
                                  <p:iterate type="lt">
                                    <p:tmPct val="10000"/>
                                  </p:iterate>
                                  <p:childTnLst>
                                    <p:animEffect transition="out" filter="fade">
                                      <p:cBhvr>
                                        <p:cTn id="95" dur="500" tmFilter="0, 0; .2, .5; .8, .5; 1, 0"/>
                                        <p:tgtEl>
                                          <p:spTgt spid="77"/>
                                        </p:tgtEl>
                                      </p:cBhvr>
                                    </p:animEffect>
                                    <p:animScale>
                                      <p:cBhvr>
                                        <p:cTn id="96" dur="250" autoRev="1" fill="hold"/>
                                        <p:tgtEl>
                                          <p:spTgt spid="77"/>
                                        </p:tgtEl>
                                      </p:cBhvr>
                                      <p:by x="105000" y="105000"/>
                                    </p:animScale>
                                  </p:childTnLst>
                                </p:cTn>
                              </p:par>
                            </p:childTnLst>
                          </p:cTn>
                        </p:par>
                        <p:par>
                          <p:cTn id="97" fill="hold">
                            <p:stCondLst>
                              <p:cond delay="8399"/>
                            </p:stCondLst>
                            <p:childTnLst>
                              <p:par>
                                <p:cTn id="98" presetID="14" presetClass="entr" presetSubtype="10" fill="hold" grpId="0" nodeType="afterEffect">
                                  <p:stCondLst>
                                    <p:cond delay="0"/>
                                  </p:stCondLst>
                                  <p:childTnLst>
                                    <p:set>
                                      <p:cBhvr>
                                        <p:cTn id="99" dur="1" fill="hold">
                                          <p:stCondLst>
                                            <p:cond delay="0"/>
                                          </p:stCondLst>
                                        </p:cTn>
                                        <p:tgtEl>
                                          <p:spTgt spid="78"/>
                                        </p:tgtEl>
                                        <p:attrNameLst>
                                          <p:attrName>style.visibility</p:attrName>
                                        </p:attrNameLst>
                                      </p:cBhvr>
                                      <p:to>
                                        <p:strVal val="visible"/>
                                      </p:to>
                                    </p:set>
                                    <p:animEffect transition="in" filter="randombar(horizontal)">
                                      <p:cBhvr>
                                        <p:cTn id="100"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2" grpId="0"/>
      <p:bldP spid="2" grpId="1"/>
      <p:bldP spid="72" grpId="0"/>
      <p:bldP spid="72" grpId="1"/>
      <p:bldP spid="74" grpId="0"/>
      <p:bldP spid="75" grpId="0"/>
      <p:bldP spid="75" grpId="1"/>
      <p:bldP spid="76" grpId="0"/>
      <p:bldP spid="77" grpId="0"/>
      <p:bldP spid="77" grpId="1"/>
      <p:bldP spid="7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82680" y="356755"/>
            <a:ext cx="6211452" cy="707886"/>
          </a:xfrm>
          <a:prstGeom prst="rect">
            <a:avLst/>
          </a:prstGeom>
          <a:noFill/>
        </p:spPr>
        <p:txBody>
          <a:bodyPr wrap="square" rtlCol="0">
            <a:spAutoFit/>
          </a:bodyPr>
          <a:lstStyle/>
          <a:p>
            <a:r>
              <a:rPr lang="zh-CN" altLang="en-US" sz="4000" dirty="0">
                <a:solidFill>
                  <a:srgbClr val="2B2B2B"/>
                </a:solidFill>
                <a:cs typeface="+mn-ea"/>
                <a:sym typeface="+mn-lt"/>
              </a:rPr>
              <a:t>规划和未来发展</a:t>
            </a:r>
            <a:endParaRPr lang="zh-CN" altLang="en-US" sz="4000" dirty="0">
              <a:solidFill>
                <a:srgbClr val="2B2B2B"/>
              </a:solidFill>
              <a:cs typeface="+mn-ea"/>
              <a:sym typeface="+mn-lt"/>
            </a:endParaRPr>
          </a:p>
        </p:txBody>
      </p:sp>
      <p:sp>
        <p:nvSpPr>
          <p:cNvPr id="4" name="矩形 3"/>
          <p:cNvSpPr/>
          <p:nvPr/>
        </p:nvSpPr>
        <p:spPr>
          <a:xfrm>
            <a:off x="1091538" y="918747"/>
            <a:ext cx="6211452" cy="317010"/>
          </a:xfrm>
          <a:prstGeom prst="rect">
            <a:avLst/>
          </a:prstGeom>
          <a:noFill/>
        </p:spPr>
        <p:txBody>
          <a:bodyPr wrap="square" rtlCol="0">
            <a:spAutoFit/>
          </a:bodyPr>
          <a:lstStyle/>
          <a:p>
            <a:pPr>
              <a:lnSpc>
                <a:spcPct val="80000"/>
              </a:lnSpc>
            </a:pPr>
            <a:r>
              <a:rPr lang="zh-CN" altLang="en-US" sz="900" dirty="0">
                <a:solidFill>
                  <a:srgbClr val="A6A6A6"/>
                </a:solidFill>
                <a:cs typeface="+mn-ea"/>
                <a:sym typeface="+mn-lt"/>
              </a:rPr>
              <a:t>The business plan is a written material which is compiled and </a:t>
            </a:r>
            <a:endParaRPr lang="en-US" altLang="zh-CN" sz="900" dirty="0">
              <a:solidFill>
                <a:srgbClr val="A6A6A6"/>
              </a:solidFill>
              <a:cs typeface="+mn-ea"/>
              <a:sym typeface="+mn-lt"/>
            </a:endParaRPr>
          </a:p>
          <a:p>
            <a:pPr>
              <a:lnSpc>
                <a:spcPct val="80000"/>
              </a:lnSpc>
            </a:pPr>
            <a:r>
              <a:rPr lang="zh-CN" altLang="en-US" sz="900" dirty="0">
                <a:solidFill>
                  <a:srgbClr val="A6A6A6"/>
                </a:solidFill>
                <a:cs typeface="+mn-ea"/>
                <a:sym typeface="+mn-lt"/>
              </a:rPr>
              <a:t>arranged by the company</a:t>
            </a:r>
            <a:endParaRPr lang="zh-CN" altLang="en-US" sz="900" dirty="0">
              <a:solidFill>
                <a:srgbClr val="C4C4C4"/>
              </a:solidFill>
              <a:cs typeface="+mn-ea"/>
              <a:sym typeface="+mn-lt"/>
            </a:endParaRPr>
          </a:p>
        </p:txBody>
      </p:sp>
      <p:sp>
        <p:nvSpPr>
          <p:cNvPr id="2" name="文本框 1"/>
          <p:cNvSpPr txBox="1"/>
          <p:nvPr/>
        </p:nvSpPr>
        <p:spPr>
          <a:xfrm>
            <a:off x="-40758" y="188753"/>
            <a:ext cx="1452091" cy="1323439"/>
          </a:xfrm>
          <a:prstGeom prst="rect">
            <a:avLst/>
          </a:prstGeom>
          <a:noFill/>
        </p:spPr>
        <p:txBody>
          <a:bodyPr wrap="square" rtlCol="0">
            <a:spAutoFit/>
          </a:bodyPr>
          <a:lstStyle/>
          <a:p>
            <a:pPr algn="ctr"/>
            <a:r>
              <a:rPr lang="en-US" altLang="zh-CN" sz="8000" dirty="0">
                <a:solidFill>
                  <a:srgbClr val="2B2B2B"/>
                </a:solidFill>
                <a:cs typeface="+mn-ea"/>
                <a:sym typeface="+mn-lt"/>
              </a:rPr>
              <a:t>4</a:t>
            </a:r>
            <a:endParaRPr lang="zh-CN" altLang="en-US" sz="8000" dirty="0">
              <a:solidFill>
                <a:srgbClr val="2B2B2B"/>
              </a:solidFill>
              <a:cs typeface="+mn-ea"/>
              <a:sym typeface="+mn-lt"/>
            </a:endParaRPr>
          </a:p>
        </p:txBody>
      </p:sp>
      <p:sp>
        <p:nvSpPr>
          <p:cNvPr id="6" name="ïS1ïḓé"/>
          <p:cNvSpPr/>
          <p:nvPr/>
        </p:nvSpPr>
        <p:spPr bwMode="auto">
          <a:xfrm>
            <a:off x="1632438" y="6031631"/>
            <a:ext cx="809421" cy="346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000" tIns="46800" rIns="90000" bIns="46800">
            <a:normAutofit/>
          </a:bodyPr>
          <a:lstStyle/>
          <a:p>
            <a:pPr algn="ctr"/>
            <a:r>
              <a:rPr lang="en-US" sz="1400" b="1" dirty="0">
                <a:cs typeface="+mn-ea"/>
                <a:sym typeface="+mn-lt"/>
              </a:rPr>
              <a:t>2011</a:t>
            </a:r>
            <a:endParaRPr lang="en-US" sz="1400" b="1" dirty="0">
              <a:cs typeface="+mn-ea"/>
              <a:sym typeface="+mn-lt"/>
            </a:endParaRPr>
          </a:p>
        </p:txBody>
      </p:sp>
      <p:sp>
        <p:nvSpPr>
          <p:cNvPr id="7" name="îṣḷiďê"/>
          <p:cNvSpPr/>
          <p:nvPr/>
        </p:nvSpPr>
        <p:spPr bwMode="auto">
          <a:xfrm>
            <a:off x="2536905" y="6031631"/>
            <a:ext cx="809421" cy="346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000" tIns="46800" rIns="90000" bIns="46800">
            <a:normAutofit/>
          </a:bodyPr>
          <a:lstStyle/>
          <a:p>
            <a:pPr algn="ctr"/>
            <a:r>
              <a:rPr lang="en-US" sz="1400" b="1" dirty="0">
                <a:cs typeface="+mn-ea"/>
                <a:sym typeface="+mn-lt"/>
              </a:rPr>
              <a:t>2012</a:t>
            </a:r>
            <a:endParaRPr lang="en-US" sz="1400" b="1" dirty="0">
              <a:cs typeface="+mn-ea"/>
              <a:sym typeface="+mn-lt"/>
            </a:endParaRPr>
          </a:p>
        </p:txBody>
      </p:sp>
      <p:sp>
        <p:nvSpPr>
          <p:cNvPr id="8" name="î$ļîḑé"/>
          <p:cNvSpPr/>
          <p:nvPr/>
        </p:nvSpPr>
        <p:spPr bwMode="auto">
          <a:xfrm>
            <a:off x="3441372" y="6031631"/>
            <a:ext cx="809421" cy="346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000" tIns="46800" rIns="90000" bIns="46800">
            <a:normAutofit/>
          </a:bodyPr>
          <a:lstStyle/>
          <a:p>
            <a:pPr algn="ctr"/>
            <a:r>
              <a:rPr lang="en-US" sz="1400" b="1" dirty="0">
                <a:cs typeface="+mn-ea"/>
                <a:sym typeface="+mn-lt"/>
              </a:rPr>
              <a:t>2013</a:t>
            </a:r>
            <a:endParaRPr lang="en-US" sz="1400" b="1" dirty="0">
              <a:cs typeface="+mn-ea"/>
              <a:sym typeface="+mn-lt"/>
            </a:endParaRPr>
          </a:p>
        </p:txBody>
      </p:sp>
      <p:sp>
        <p:nvSpPr>
          <p:cNvPr id="9" name="íṣḷïďe"/>
          <p:cNvSpPr/>
          <p:nvPr/>
        </p:nvSpPr>
        <p:spPr bwMode="auto">
          <a:xfrm>
            <a:off x="4345839" y="6031631"/>
            <a:ext cx="809421" cy="346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000" tIns="46800" rIns="90000" bIns="46800">
            <a:normAutofit/>
          </a:bodyPr>
          <a:lstStyle/>
          <a:p>
            <a:pPr algn="ctr"/>
            <a:r>
              <a:rPr lang="en-US" sz="1400" b="1" dirty="0">
                <a:cs typeface="+mn-ea"/>
                <a:sym typeface="+mn-lt"/>
              </a:rPr>
              <a:t>2014</a:t>
            </a:r>
            <a:endParaRPr lang="en-US" sz="1400" b="1" dirty="0">
              <a:cs typeface="+mn-ea"/>
              <a:sym typeface="+mn-lt"/>
            </a:endParaRPr>
          </a:p>
        </p:txBody>
      </p:sp>
      <p:sp>
        <p:nvSpPr>
          <p:cNvPr id="10" name="iṥḷîďe"/>
          <p:cNvSpPr/>
          <p:nvPr/>
        </p:nvSpPr>
        <p:spPr bwMode="auto">
          <a:xfrm>
            <a:off x="5250306" y="6031631"/>
            <a:ext cx="809421" cy="346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000" tIns="46800" rIns="90000" bIns="46800">
            <a:normAutofit/>
          </a:bodyPr>
          <a:lstStyle/>
          <a:p>
            <a:pPr algn="ctr"/>
            <a:r>
              <a:rPr lang="en-US" sz="1400" b="1" dirty="0">
                <a:cs typeface="+mn-ea"/>
                <a:sym typeface="+mn-lt"/>
              </a:rPr>
              <a:t>2015</a:t>
            </a:r>
            <a:endParaRPr lang="en-US" sz="1400" b="1" dirty="0">
              <a:cs typeface="+mn-ea"/>
              <a:sym typeface="+mn-lt"/>
            </a:endParaRPr>
          </a:p>
        </p:txBody>
      </p:sp>
      <p:sp>
        <p:nvSpPr>
          <p:cNvPr id="11" name="iŝļîde"/>
          <p:cNvSpPr/>
          <p:nvPr/>
        </p:nvSpPr>
        <p:spPr bwMode="auto">
          <a:xfrm>
            <a:off x="6154773" y="6031631"/>
            <a:ext cx="809421" cy="346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000" tIns="46800" rIns="90000" bIns="46800">
            <a:normAutofit/>
          </a:bodyPr>
          <a:lstStyle/>
          <a:p>
            <a:pPr algn="ctr"/>
            <a:r>
              <a:rPr lang="en-US" sz="1400" b="1" dirty="0">
                <a:cs typeface="+mn-ea"/>
                <a:sym typeface="+mn-lt"/>
              </a:rPr>
              <a:t>2016</a:t>
            </a:r>
            <a:endParaRPr lang="en-US" sz="1400" b="1" dirty="0">
              <a:cs typeface="+mn-ea"/>
              <a:sym typeface="+mn-lt"/>
            </a:endParaRPr>
          </a:p>
        </p:txBody>
      </p:sp>
      <p:sp>
        <p:nvSpPr>
          <p:cNvPr id="12" name="îśḷîďê"/>
          <p:cNvSpPr/>
          <p:nvPr/>
        </p:nvSpPr>
        <p:spPr bwMode="auto">
          <a:xfrm>
            <a:off x="7059240" y="6031631"/>
            <a:ext cx="809421" cy="346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000" tIns="46800" rIns="90000" bIns="46800">
            <a:normAutofit/>
          </a:bodyPr>
          <a:lstStyle/>
          <a:p>
            <a:pPr algn="ctr"/>
            <a:r>
              <a:rPr lang="en-US" sz="1400" b="1" dirty="0">
                <a:cs typeface="+mn-ea"/>
                <a:sym typeface="+mn-lt"/>
              </a:rPr>
              <a:t>2017</a:t>
            </a:r>
            <a:endParaRPr lang="en-US" sz="1400" b="1" dirty="0">
              <a:cs typeface="+mn-ea"/>
              <a:sym typeface="+mn-lt"/>
            </a:endParaRPr>
          </a:p>
        </p:txBody>
      </p:sp>
      <p:sp>
        <p:nvSpPr>
          <p:cNvPr id="13" name="ísḷiḍé"/>
          <p:cNvSpPr/>
          <p:nvPr/>
        </p:nvSpPr>
        <p:spPr bwMode="auto">
          <a:xfrm>
            <a:off x="7963707" y="6031631"/>
            <a:ext cx="809421" cy="346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000" tIns="46800" rIns="90000" bIns="46800">
            <a:normAutofit/>
          </a:bodyPr>
          <a:lstStyle/>
          <a:p>
            <a:pPr algn="ctr"/>
            <a:r>
              <a:rPr lang="en-US" sz="1400" b="1" dirty="0">
                <a:cs typeface="+mn-ea"/>
                <a:sym typeface="+mn-lt"/>
              </a:rPr>
              <a:t>2018</a:t>
            </a:r>
            <a:endParaRPr lang="en-US" sz="1400" b="1" dirty="0">
              <a:cs typeface="+mn-ea"/>
              <a:sym typeface="+mn-lt"/>
            </a:endParaRPr>
          </a:p>
        </p:txBody>
      </p:sp>
      <p:sp>
        <p:nvSpPr>
          <p:cNvPr id="14" name="íṣḷiḋe"/>
          <p:cNvSpPr/>
          <p:nvPr/>
        </p:nvSpPr>
        <p:spPr bwMode="auto">
          <a:xfrm>
            <a:off x="8868174" y="6031631"/>
            <a:ext cx="809421" cy="346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000" tIns="46800" rIns="90000" bIns="46800">
            <a:normAutofit/>
          </a:bodyPr>
          <a:lstStyle/>
          <a:p>
            <a:pPr algn="ctr"/>
            <a:r>
              <a:rPr lang="en-US" sz="1400" b="1" dirty="0">
                <a:cs typeface="+mn-ea"/>
                <a:sym typeface="+mn-lt"/>
              </a:rPr>
              <a:t>2019</a:t>
            </a:r>
            <a:endParaRPr lang="en-US" sz="1400" b="1" dirty="0">
              <a:cs typeface="+mn-ea"/>
              <a:sym typeface="+mn-lt"/>
            </a:endParaRPr>
          </a:p>
        </p:txBody>
      </p:sp>
      <p:sp>
        <p:nvSpPr>
          <p:cNvPr id="15" name="îšliḓè"/>
          <p:cNvSpPr/>
          <p:nvPr/>
        </p:nvSpPr>
        <p:spPr bwMode="auto">
          <a:xfrm>
            <a:off x="9772637" y="6031631"/>
            <a:ext cx="809421" cy="346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000" tIns="46800" rIns="90000" bIns="46800">
            <a:normAutofit/>
          </a:bodyPr>
          <a:lstStyle/>
          <a:p>
            <a:pPr algn="ctr"/>
            <a:r>
              <a:rPr lang="en-US" sz="1400" b="1" dirty="0">
                <a:cs typeface="+mn-ea"/>
                <a:sym typeface="+mn-lt"/>
              </a:rPr>
              <a:t>2020</a:t>
            </a:r>
            <a:endParaRPr lang="en-US" sz="1400" b="1" dirty="0">
              <a:cs typeface="+mn-ea"/>
              <a:sym typeface="+mn-lt"/>
            </a:endParaRPr>
          </a:p>
        </p:txBody>
      </p:sp>
      <p:grpSp>
        <p:nvGrpSpPr>
          <p:cNvPr id="16" name="íṧlïde"/>
          <p:cNvGrpSpPr/>
          <p:nvPr/>
        </p:nvGrpSpPr>
        <p:grpSpPr>
          <a:xfrm>
            <a:off x="2536904" y="4347634"/>
            <a:ext cx="791025" cy="1605814"/>
            <a:chOff x="10950575" y="8212109"/>
            <a:chExt cx="1092200" cy="2705129"/>
          </a:xfrm>
          <a:solidFill>
            <a:srgbClr val="409ACC"/>
          </a:solidFill>
        </p:grpSpPr>
        <p:sp>
          <p:nvSpPr>
            <p:cNvPr id="72" name="ïSḷîďe"/>
            <p:cNvSpPr/>
            <p:nvPr/>
          </p:nvSpPr>
          <p:spPr bwMode="auto">
            <a:xfrm>
              <a:off x="10950575" y="10569575"/>
              <a:ext cx="1092200" cy="347663"/>
            </a:xfrm>
            <a:prstGeom prst="ellipse">
              <a:avLst/>
            </a:prstGeom>
            <a:grpFill/>
            <a:ln w="25400">
              <a:solidFill>
                <a:schemeClr val="tx1">
                  <a:alpha val="0"/>
                </a:schemeClr>
              </a:solidFill>
              <a:miter lim="800000"/>
            </a:ln>
          </p:spPr>
          <p:txBody>
            <a:bodyPr anchor="ctr"/>
            <a:lstStyle/>
            <a:p>
              <a:pPr algn="ctr"/>
              <a:endParaRPr>
                <a:cs typeface="+mn-ea"/>
                <a:sym typeface="+mn-lt"/>
              </a:endParaRPr>
            </a:p>
          </p:txBody>
        </p:sp>
        <p:sp>
          <p:nvSpPr>
            <p:cNvPr id="73" name="íS1ídè"/>
            <p:cNvSpPr/>
            <p:nvPr/>
          </p:nvSpPr>
          <p:spPr bwMode="auto">
            <a:xfrm>
              <a:off x="10966450" y="8485188"/>
              <a:ext cx="546100" cy="2254250"/>
            </a:xfrm>
            <a:custGeom>
              <a:avLst/>
              <a:gdLst>
                <a:gd name="T0" fmla="*/ 0 w 21600"/>
                <a:gd name="T1" fmla="*/ 21176 h 21388"/>
                <a:gd name="T2" fmla="*/ 7830 w 21600"/>
                <a:gd name="T3" fmla="*/ 16275 h 21388"/>
                <a:gd name="T4" fmla="*/ 11674 w 21600"/>
                <a:gd name="T5" fmla="*/ 8293 h 21388"/>
                <a:gd name="T6" fmla="*/ 14831 w 21600"/>
                <a:gd name="T7" fmla="*/ 517 h 21388"/>
                <a:gd name="T8" fmla="*/ 21600 w 21600"/>
                <a:gd name="T9" fmla="*/ 43 h 21388"/>
                <a:gd name="T10" fmla="*/ 21600 w 21600"/>
                <a:gd name="T11" fmla="*/ 21388 h 21388"/>
                <a:gd name="T12" fmla="*/ 0 w 21600"/>
                <a:gd name="T13" fmla="*/ 21176 h 21388"/>
                <a:gd name="T14" fmla="*/ 0 w 21600"/>
                <a:gd name="T15" fmla="*/ 21176 h 21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388">
                  <a:moveTo>
                    <a:pt x="0" y="21176"/>
                  </a:moveTo>
                  <a:cubicBezTo>
                    <a:pt x="0" y="21176"/>
                    <a:pt x="5025" y="19898"/>
                    <a:pt x="7830" y="16275"/>
                  </a:cubicBezTo>
                  <a:cubicBezTo>
                    <a:pt x="10634" y="12652"/>
                    <a:pt x="9680" y="14235"/>
                    <a:pt x="11674" y="8293"/>
                  </a:cubicBezTo>
                  <a:cubicBezTo>
                    <a:pt x="12484" y="5878"/>
                    <a:pt x="12369" y="1247"/>
                    <a:pt x="14831" y="517"/>
                  </a:cubicBezTo>
                  <a:cubicBezTo>
                    <a:pt x="17294" y="-212"/>
                    <a:pt x="21600" y="43"/>
                    <a:pt x="21600" y="43"/>
                  </a:cubicBezTo>
                  <a:lnTo>
                    <a:pt x="21600" y="21388"/>
                  </a:lnTo>
                  <a:lnTo>
                    <a:pt x="0" y="21176"/>
                  </a:lnTo>
                  <a:close/>
                  <a:moveTo>
                    <a:pt x="0" y="21176"/>
                  </a:moveTo>
                </a:path>
              </a:pathLst>
            </a:custGeom>
            <a:grpFill/>
            <a:ln w="25400" cap="flat">
              <a:solidFill>
                <a:schemeClr val="tx1">
                  <a:alpha val="0"/>
                </a:schemeClr>
              </a:solidFill>
              <a:prstDash val="solid"/>
              <a:miter lim="800000"/>
              <a:headEnd type="none" w="med" len="med"/>
              <a:tailEnd type="none" w="med" len="med"/>
            </a:ln>
          </p:spPr>
          <p:txBody>
            <a:bodyPr anchor="ctr"/>
            <a:lstStyle/>
            <a:p>
              <a:pPr algn="ctr"/>
              <a:endParaRPr>
                <a:cs typeface="+mn-ea"/>
                <a:sym typeface="+mn-lt"/>
              </a:endParaRPr>
            </a:p>
          </p:txBody>
        </p:sp>
        <p:sp>
          <p:nvSpPr>
            <p:cNvPr id="74" name="ïṧḷîḑé"/>
            <p:cNvSpPr/>
            <p:nvPr/>
          </p:nvSpPr>
          <p:spPr bwMode="auto">
            <a:xfrm flipH="1">
              <a:off x="11480800" y="8488364"/>
              <a:ext cx="544513" cy="2254249"/>
            </a:xfrm>
            <a:custGeom>
              <a:avLst/>
              <a:gdLst>
                <a:gd name="T0" fmla="*/ 0 w 21600"/>
                <a:gd name="T1" fmla="*/ 21176 h 21388"/>
                <a:gd name="T2" fmla="*/ 7830 w 21600"/>
                <a:gd name="T3" fmla="*/ 16275 h 21388"/>
                <a:gd name="T4" fmla="*/ 11674 w 21600"/>
                <a:gd name="T5" fmla="*/ 8293 h 21388"/>
                <a:gd name="T6" fmla="*/ 14831 w 21600"/>
                <a:gd name="T7" fmla="*/ 517 h 21388"/>
                <a:gd name="T8" fmla="*/ 21600 w 21600"/>
                <a:gd name="T9" fmla="*/ 43 h 21388"/>
                <a:gd name="T10" fmla="*/ 21600 w 21600"/>
                <a:gd name="T11" fmla="*/ 21388 h 21388"/>
                <a:gd name="T12" fmla="*/ 0 w 21600"/>
                <a:gd name="T13" fmla="*/ 21176 h 21388"/>
                <a:gd name="T14" fmla="*/ 0 w 21600"/>
                <a:gd name="T15" fmla="*/ 21176 h 21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388">
                  <a:moveTo>
                    <a:pt x="0" y="21176"/>
                  </a:moveTo>
                  <a:cubicBezTo>
                    <a:pt x="0" y="21176"/>
                    <a:pt x="5025" y="19898"/>
                    <a:pt x="7830" y="16275"/>
                  </a:cubicBezTo>
                  <a:cubicBezTo>
                    <a:pt x="10634" y="12652"/>
                    <a:pt x="9680" y="14235"/>
                    <a:pt x="11674" y="8293"/>
                  </a:cubicBezTo>
                  <a:cubicBezTo>
                    <a:pt x="12484" y="5878"/>
                    <a:pt x="12369" y="1247"/>
                    <a:pt x="14831" y="517"/>
                  </a:cubicBezTo>
                  <a:cubicBezTo>
                    <a:pt x="17294" y="-212"/>
                    <a:pt x="21600" y="43"/>
                    <a:pt x="21600" y="43"/>
                  </a:cubicBezTo>
                  <a:lnTo>
                    <a:pt x="21600" y="21388"/>
                  </a:lnTo>
                  <a:lnTo>
                    <a:pt x="0" y="21176"/>
                  </a:lnTo>
                  <a:close/>
                  <a:moveTo>
                    <a:pt x="0" y="21176"/>
                  </a:moveTo>
                </a:path>
              </a:pathLst>
            </a:custGeom>
            <a:grpFill/>
            <a:ln w="25400" cap="flat">
              <a:solidFill>
                <a:schemeClr val="tx1">
                  <a:alpha val="0"/>
                </a:schemeClr>
              </a:solidFill>
              <a:prstDash val="solid"/>
              <a:miter lim="800000"/>
              <a:headEnd type="none" w="med" len="med"/>
              <a:tailEnd type="none" w="med" len="med"/>
            </a:ln>
          </p:spPr>
          <p:txBody>
            <a:bodyPr anchor="ctr"/>
            <a:lstStyle/>
            <a:p>
              <a:pPr algn="ctr"/>
              <a:endParaRPr>
                <a:cs typeface="+mn-ea"/>
                <a:sym typeface="+mn-lt"/>
              </a:endParaRPr>
            </a:p>
          </p:txBody>
        </p:sp>
        <p:sp>
          <p:nvSpPr>
            <p:cNvPr id="75" name="íş1iḍè"/>
            <p:cNvSpPr/>
            <p:nvPr/>
          </p:nvSpPr>
          <p:spPr bwMode="auto">
            <a:xfrm>
              <a:off x="11262430" y="8212109"/>
              <a:ext cx="497066" cy="606453"/>
            </a:xfrm>
            <a:prstGeom prst="ellipse">
              <a:avLst/>
            </a:prstGeom>
            <a:grpFill/>
            <a:ln w="25400">
              <a:solidFill>
                <a:schemeClr val="bg1"/>
              </a:solidFill>
              <a:miter lim="800000"/>
            </a:ln>
          </p:spPr>
          <p:txBody>
            <a:bodyPr anchor="ctr"/>
            <a:lstStyle/>
            <a:p>
              <a:pPr algn="ctr"/>
              <a:endParaRPr>
                <a:cs typeface="+mn-ea"/>
                <a:sym typeface="+mn-lt"/>
              </a:endParaRPr>
            </a:p>
          </p:txBody>
        </p:sp>
      </p:grpSp>
      <p:grpSp>
        <p:nvGrpSpPr>
          <p:cNvPr id="17" name="ïṩľíďê"/>
          <p:cNvGrpSpPr/>
          <p:nvPr/>
        </p:nvGrpSpPr>
        <p:grpSpPr>
          <a:xfrm>
            <a:off x="3441370" y="3752047"/>
            <a:ext cx="791025" cy="2201386"/>
            <a:chOff x="12198350" y="7208811"/>
            <a:chExt cx="1092200" cy="3708427"/>
          </a:xfrm>
          <a:solidFill>
            <a:srgbClr val="276B91"/>
          </a:solidFill>
        </p:grpSpPr>
        <p:sp>
          <p:nvSpPr>
            <p:cNvPr id="68" name="íşľîďe"/>
            <p:cNvSpPr/>
            <p:nvPr/>
          </p:nvSpPr>
          <p:spPr bwMode="auto">
            <a:xfrm>
              <a:off x="12198350" y="10666413"/>
              <a:ext cx="1092200" cy="250825"/>
            </a:xfrm>
            <a:prstGeom prst="ellipse">
              <a:avLst/>
            </a:prstGeom>
            <a:grpFill/>
            <a:ln w="25400">
              <a:solidFill>
                <a:schemeClr val="tx1">
                  <a:alpha val="0"/>
                </a:schemeClr>
              </a:solidFill>
              <a:miter lim="800000"/>
            </a:ln>
          </p:spPr>
          <p:txBody>
            <a:bodyPr anchor="ctr"/>
            <a:lstStyle/>
            <a:p>
              <a:pPr algn="ctr"/>
              <a:endParaRPr>
                <a:cs typeface="+mn-ea"/>
                <a:sym typeface="+mn-lt"/>
              </a:endParaRPr>
            </a:p>
          </p:txBody>
        </p:sp>
        <p:sp>
          <p:nvSpPr>
            <p:cNvPr id="69" name="iṥļíḓê"/>
            <p:cNvSpPr/>
            <p:nvPr/>
          </p:nvSpPr>
          <p:spPr bwMode="auto">
            <a:xfrm>
              <a:off x="12215813" y="7378700"/>
              <a:ext cx="544512" cy="3408363"/>
            </a:xfrm>
            <a:custGeom>
              <a:avLst/>
              <a:gdLst>
                <a:gd name="T0" fmla="*/ 0 w 21600"/>
                <a:gd name="T1" fmla="*/ 21176 h 21388"/>
                <a:gd name="T2" fmla="*/ 7830 w 21600"/>
                <a:gd name="T3" fmla="*/ 16275 h 21388"/>
                <a:gd name="T4" fmla="*/ 11674 w 21600"/>
                <a:gd name="T5" fmla="*/ 8293 h 21388"/>
                <a:gd name="T6" fmla="*/ 14831 w 21600"/>
                <a:gd name="T7" fmla="*/ 517 h 21388"/>
                <a:gd name="T8" fmla="*/ 21600 w 21600"/>
                <a:gd name="T9" fmla="*/ 43 h 21388"/>
                <a:gd name="T10" fmla="*/ 21600 w 21600"/>
                <a:gd name="T11" fmla="*/ 21388 h 21388"/>
                <a:gd name="T12" fmla="*/ 0 w 21600"/>
                <a:gd name="T13" fmla="*/ 21176 h 21388"/>
                <a:gd name="T14" fmla="*/ 0 w 21600"/>
                <a:gd name="T15" fmla="*/ 21176 h 21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388">
                  <a:moveTo>
                    <a:pt x="0" y="21176"/>
                  </a:moveTo>
                  <a:cubicBezTo>
                    <a:pt x="0" y="21176"/>
                    <a:pt x="5025" y="19898"/>
                    <a:pt x="7830" y="16275"/>
                  </a:cubicBezTo>
                  <a:cubicBezTo>
                    <a:pt x="10634" y="12652"/>
                    <a:pt x="9680" y="14235"/>
                    <a:pt x="11674" y="8293"/>
                  </a:cubicBezTo>
                  <a:cubicBezTo>
                    <a:pt x="12484" y="5878"/>
                    <a:pt x="12369" y="1247"/>
                    <a:pt x="14831" y="517"/>
                  </a:cubicBezTo>
                  <a:cubicBezTo>
                    <a:pt x="17294" y="-212"/>
                    <a:pt x="21600" y="43"/>
                    <a:pt x="21600" y="43"/>
                  </a:cubicBezTo>
                  <a:lnTo>
                    <a:pt x="21600" y="21388"/>
                  </a:lnTo>
                  <a:lnTo>
                    <a:pt x="0" y="21176"/>
                  </a:lnTo>
                  <a:close/>
                  <a:moveTo>
                    <a:pt x="0" y="21176"/>
                  </a:moveTo>
                </a:path>
              </a:pathLst>
            </a:custGeom>
            <a:grpFill/>
            <a:ln w="25400" cap="flat">
              <a:solidFill>
                <a:schemeClr val="tx1">
                  <a:alpha val="0"/>
                </a:schemeClr>
              </a:solidFill>
              <a:prstDash val="solid"/>
              <a:miter lim="800000"/>
              <a:headEnd type="none" w="med" len="med"/>
              <a:tailEnd type="none" w="med" len="med"/>
            </a:ln>
          </p:spPr>
          <p:txBody>
            <a:bodyPr anchor="ctr"/>
            <a:lstStyle/>
            <a:p>
              <a:pPr algn="ctr"/>
              <a:endParaRPr>
                <a:cs typeface="+mn-ea"/>
                <a:sym typeface="+mn-lt"/>
              </a:endParaRPr>
            </a:p>
          </p:txBody>
        </p:sp>
        <p:sp>
          <p:nvSpPr>
            <p:cNvPr id="70" name="íṧlîďè"/>
            <p:cNvSpPr/>
            <p:nvPr/>
          </p:nvSpPr>
          <p:spPr bwMode="auto">
            <a:xfrm flipH="1">
              <a:off x="12728575" y="7383463"/>
              <a:ext cx="546100" cy="3408362"/>
            </a:xfrm>
            <a:custGeom>
              <a:avLst/>
              <a:gdLst>
                <a:gd name="T0" fmla="*/ 0 w 21600"/>
                <a:gd name="T1" fmla="*/ 21176 h 21388"/>
                <a:gd name="T2" fmla="*/ 7830 w 21600"/>
                <a:gd name="T3" fmla="*/ 16275 h 21388"/>
                <a:gd name="T4" fmla="*/ 11674 w 21600"/>
                <a:gd name="T5" fmla="*/ 8293 h 21388"/>
                <a:gd name="T6" fmla="*/ 14831 w 21600"/>
                <a:gd name="T7" fmla="*/ 517 h 21388"/>
                <a:gd name="T8" fmla="*/ 21600 w 21600"/>
                <a:gd name="T9" fmla="*/ 43 h 21388"/>
                <a:gd name="T10" fmla="*/ 21600 w 21600"/>
                <a:gd name="T11" fmla="*/ 21388 h 21388"/>
                <a:gd name="T12" fmla="*/ 0 w 21600"/>
                <a:gd name="T13" fmla="*/ 21176 h 21388"/>
                <a:gd name="T14" fmla="*/ 0 w 21600"/>
                <a:gd name="T15" fmla="*/ 21176 h 21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388">
                  <a:moveTo>
                    <a:pt x="0" y="21176"/>
                  </a:moveTo>
                  <a:cubicBezTo>
                    <a:pt x="0" y="21176"/>
                    <a:pt x="5025" y="19898"/>
                    <a:pt x="7830" y="16275"/>
                  </a:cubicBezTo>
                  <a:cubicBezTo>
                    <a:pt x="10634" y="12652"/>
                    <a:pt x="9680" y="14235"/>
                    <a:pt x="11674" y="8293"/>
                  </a:cubicBezTo>
                  <a:cubicBezTo>
                    <a:pt x="12484" y="5878"/>
                    <a:pt x="12369" y="1247"/>
                    <a:pt x="14831" y="517"/>
                  </a:cubicBezTo>
                  <a:cubicBezTo>
                    <a:pt x="17294" y="-212"/>
                    <a:pt x="21600" y="43"/>
                    <a:pt x="21600" y="43"/>
                  </a:cubicBezTo>
                  <a:lnTo>
                    <a:pt x="21600" y="21388"/>
                  </a:lnTo>
                  <a:lnTo>
                    <a:pt x="0" y="21176"/>
                  </a:lnTo>
                  <a:close/>
                  <a:moveTo>
                    <a:pt x="0" y="21176"/>
                  </a:moveTo>
                </a:path>
              </a:pathLst>
            </a:custGeom>
            <a:grpFill/>
            <a:ln w="25400" cap="flat">
              <a:solidFill>
                <a:schemeClr val="tx1">
                  <a:alpha val="0"/>
                </a:schemeClr>
              </a:solidFill>
              <a:prstDash val="solid"/>
              <a:miter lim="800000"/>
              <a:headEnd type="none" w="med" len="med"/>
              <a:tailEnd type="none" w="med" len="med"/>
            </a:ln>
          </p:spPr>
          <p:txBody>
            <a:bodyPr anchor="ctr"/>
            <a:lstStyle/>
            <a:p>
              <a:pPr algn="ctr"/>
              <a:endParaRPr>
                <a:cs typeface="+mn-ea"/>
                <a:sym typeface="+mn-lt"/>
              </a:endParaRPr>
            </a:p>
          </p:txBody>
        </p:sp>
        <p:sp>
          <p:nvSpPr>
            <p:cNvPr id="71" name="îşļíḍè"/>
            <p:cNvSpPr/>
            <p:nvPr/>
          </p:nvSpPr>
          <p:spPr bwMode="auto">
            <a:xfrm>
              <a:off x="12510205" y="7208811"/>
              <a:ext cx="497066" cy="606454"/>
            </a:xfrm>
            <a:prstGeom prst="ellipse">
              <a:avLst/>
            </a:prstGeom>
            <a:grpFill/>
            <a:ln w="25400">
              <a:solidFill>
                <a:schemeClr val="bg1"/>
              </a:solidFill>
              <a:miter lim="800000"/>
            </a:ln>
          </p:spPr>
          <p:txBody>
            <a:bodyPr anchor="ctr"/>
            <a:lstStyle/>
            <a:p>
              <a:pPr algn="ctr"/>
              <a:endParaRPr>
                <a:cs typeface="+mn-ea"/>
                <a:sym typeface="+mn-lt"/>
              </a:endParaRPr>
            </a:p>
          </p:txBody>
        </p:sp>
      </p:grpSp>
      <p:grpSp>
        <p:nvGrpSpPr>
          <p:cNvPr id="18" name="íṥļïḋè"/>
          <p:cNvGrpSpPr/>
          <p:nvPr/>
        </p:nvGrpSpPr>
        <p:grpSpPr>
          <a:xfrm>
            <a:off x="4345836" y="3392061"/>
            <a:ext cx="791025" cy="2561369"/>
            <a:chOff x="13446125" y="6602386"/>
            <a:chExt cx="1092200" cy="4314852"/>
          </a:xfrm>
          <a:solidFill>
            <a:srgbClr val="409ACC"/>
          </a:solidFill>
        </p:grpSpPr>
        <p:sp>
          <p:nvSpPr>
            <p:cNvPr id="64" name="íşľíḓê"/>
            <p:cNvSpPr/>
            <p:nvPr/>
          </p:nvSpPr>
          <p:spPr bwMode="auto">
            <a:xfrm>
              <a:off x="13446125" y="10475913"/>
              <a:ext cx="1092200" cy="441325"/>
            </a:xfrm>
            <a:prstGeom prst="ellipse">
              <a:avLst/>
            </a:prstGeom>
            <a:grpFill/>
            <a:ln w="25400">
              <a:solidFill>
                <a:schemeClr val="tx1">
                  <a:alpha val="0"/>
                </a:schemeClr>
              </a:solidFill>
              <a:miter lim="800000"/>
            </a:ln>
          </p:spPr>
          <p:txBody>
            <a:bodyPr anchor="ctr"/>
            <a:lstStyle/>
            <a:p>
              <a:pPr algn="ctr"/>
              <a:endParaRPr>
                <a:cs typeface="+mn-ea"/>
                <a:sym typeface="+mn-lt"/>
              </a:endParaRPr>
            </a:p>
          </p:txBody>
        </p:sp>
        <p:sp>
          <p:nvSpPr>
            <p:cNvPr id="65" name="iŝļíḍê"/>
            <p:cNvSpPr/>
            <p:nvPr/>
          </p:nvSpPr>
          <p:spPr bwMode="auto">
            <a:xfrm flipH="1">
              <a:off x="13977938" y="6740525"/>
              <a:ext cx="542925" cy="3954463"/>
            </a:xfrm>
            <a:custGeom>
              <a:avLst/>
              <a:gdLst>
                <a:gd name="T0" fmla="*/ 0 w 21600"/>
                <a:gd name="T1" fmla="*/ 21176 h 21388"/>
                <a:gd name="T2" fmla="*/ 7830 w 21600"/>
                <a:gd name="T3" fmla="*/ 16275 h 21388"/>
                <a:gd name="T4" fmla="*/ 11674 w 21600"/>
                <a:gd name="T5" fmla="*/ 8293 h 21388"/>
                <a:gd name="T6" fmla="*/ 14831 w 21600"/>
                <a:gd name="T7" fmla="*/ 517 h 21388"/>
                <a:gd name="T8" fmla="*/ 21600 w 21600"/>
                <a:gd name="T9" fmla="*/ 43 h 21388"/>
                <a:gd name="T10" fmla="*/ 21600 w 21600"/>
                <a:gd name="T11" fmla="*/ 21388 h 21388"/>
                <a:gd name="T12" fmla="*/ 0 w 21600"/>
                <a:gd name="T13" fmla="*/ 21176 h 21388"/>
                <a:gd name="T14" fmla="*/ 0 w 21600"/>
                <a:gd name="T15" fmla="*/ 21176 h 21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388">
                  <a:moveTo>
                    <a:pt x="0" y="21176"/>
                  </a:moveTo>
                  <a:cubicBezTo>
                    <a:pt x="0" y="21176"/>
                    <a:pt x="5025" y="19898"/>
                    <a:pt x="7830" y="16275"/>
                  </a:cubicBezTo>
                  <a:cubicBezTo>
                    <a:pt x="10634" y="12652"/>
                    <a:pt x="9680" y="14235"/>
                    <a:pt x="11674" y="8293"/>
                  </a:cubicBezTo>
                  <a:cubicBezTo>
                    <a:pt x="12484" y="5878"/>
                    <a:pt x="12369" y="1247"/>
                    <a:pt x="14831" y="517"/>
                  </a:cubicBezTo>
                  <a:cubicBezTo>
                    <a:pt x="17294" y="-212"/>
                    <a:pt x="21600" y="43"/>
                    <a:pt x="21600" y="43"/>
                  </a:cubicBezTo>
                  <a:lnTo>
                    <a:pt x="21600" y="21388"/>
                  </a:lnTo>
                  <a:lnTo>
                    <a:pt x="0" y="21176"/>
                  </a:lnTo>
                  <a:close/>
                  <a:moveTo>
                    <a:pt x="0" y="21176"/>
                  </a:moveTo>
                </a:path>
              </a:pathLst>
            </a:custGeom>
            <a:grpFill/>
            <a:ln w="25400" cap="flat">
              <a:solidFill>
                <a:schemeClr val="tx1">
                  <a:alpha val="0"/>
                </a:schemeClr>
              </a:solidFill>
              <a:prstDash val="solid"/>
              <a:miter lim="800000"/>
              <a:headEnd type="none" w="med" len="med"/>
              <a:tailEnd type="none" w="med" len="med"/>
            </a:ln>
          </p:spPr>
          <p:txBody>
            <a:bodyPr anchor="ctr"/>
            <a:lstStyle/>
            <a:p>
              <a:pPr algn="ctr"/>
              <a:endParaRPr>
                <a:cs typeface="+mn-ea"/>
                <a:sym typeface="+mn-lt"/>
              </a:endParaRPr>
            </a:p>
          </p:txBody>
        </p:sp>
        <p:sp>
          <p:nvSpPr>
            <p:cNvPr id="66" name="îŝ1ïḋè"/>
            <p:cNvSpPr/>
            <p:nvPr/>
          </p:nvSpPr>
          <p:spPr bwMode="auto">
            <a:xfrm>
              <a:off x="13465175" y="6734175"/>
              <a:ext cx="542925" cy="3956050"/>
            </a:xfrm>
            <a:custGeom>
              <a:avLst/>
              <a:gdLst>
                <a:gd name="T0" fmla="*/ 0 w 21600"/>
                <a:gd name="T1" fmla="*/ 21176 h 21388"/>
                <a:gd name="T2" fmla="*/ 7830 w 21600"/>
                <a:gd name="T3" fmla="*/ 16275 h 21388"/>
                <a:gd name="T4" fmla="*/ 11674 w 21600"/>
                <a:gd name="T5" fmla="*/ 8293 h 21388"/>
                <a:gd name="T6" fmla="*/ 14831 w 21600"/>
                <a:gd name="T7" fmla="*/ 517 h 21388"/>
                <a:gd name="T8" fmla="*/ 21600 w 21600"/>
                <a:gd name="T9" fmla="*/ 43 h 21388"/>
                <a:gd name="T10" fmla="*/ 21600 w 21600"/>
                <a:gd name="T11" fmla="*/ 21388 h 21388"/>
                <a:gd name="T12" fmla="*/ 0 w 21600"/>
                <a:gd name="T13" fmla="*/ 21176 h 21388"/>
                <a:gd name="T14" fmla="*/ 0 w 21600"/>
                <a:gd name="T15" fmla="*/ 21176 h 21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388">
                  <a:moveTo>
                    <a:pt x="0" y="21176"/>
                  </a:moveTo>
                  <a:cubicBezTo>
                    <a:pt x="0" y="21176"/>
                    <a:pt x="5025" y="19898"/>
                    <a:pt x="7830" y="16275"/>
                  </a:cubicBezTo>
                  <a:cubicBezTo>
                    <a:pt x="10634" y="12652"/>
                    <a:pt x="9680" y="14235"/>
                    <a:pt x="11674" y="8293"/>
                  </a:cubicBezTo>
                  <a:cubicBezTo>
                    <a:pt x="12484" y="5878"/>
                    <a:pt x="12369" y="1247"/>
                    <a:pt x="14831" y="517"/>
                  </a:cubicBezTo>
                  <a:cubicBezTo>
                    <a:pt x="17294" y="-212"/>
                    <a:pt x="21600" y="43"/>
                    <a:pt x="21600" y="43"/>
                  </a:cubicBezTo>
                  <a:lnTo>
                    <a:pt x="21600" y="21388"/>
                  </a:lnTo>
                  <a:lnTo>
                    <a:pt x="0" y="21176"/>
                  </a:lnTo>
                  <a:close/>
                  <a:moveTo>
                    <a:pt x="0" y="21176"/>
                  </a:moveTo>
                </a:path>
              </a:pathLst>
            </a:custGeom>
            <a:grpFill/>
            <a:ln w="25400" cap="flat">
              <a:solidFill>
                <a:schemeClr val="tx1">
                  <a:alpha val="0"/>
                </a:schemeClr>
              </a:solidFill>
              <a:prstDash val="solid"/>
              <a:miter lim="800000"/>
              <a:headEnd type="none" w="med" len="med"/>
              <a:tailEnd type="none" w="med" len="med"/>
            </a:ln>
          </p:spPr>
          <p:txBody>
            <a:bodyPr anchor="ctr"/>
            <a:lstStyle/>
            <a:p>
              <a:pPr algn="ctr"/>
              <a:endParaRPr>
                <a:cs typeface="+mn-ea"/>
                <a:sym typeface="+mn-lt"/>
              </a:endParaRPr>
            </a:p>
          </p:txBody>
        </p:sp>
        <p:sp>
          <p:nvSpPr>
            <p:cNvPr id="67" name="ïś1ïḍé"/>
            <p:cNvSpPr/>
            <p:nvPr/>
          </p:nvSpPr>
          <p:spPr bwMode="auto">
            <a:xfrm>
              <a:off x="13757980" y="6602386"/>
              <a:ext cx="497066" cy="606453"/>
            </a:xfrm>
            <a:prstGeom prst="ellipse">
              <a:avLst/>
            </a:prstGeom>
            <a:grpFill/>
            <a:ln w="25400">
              <a:solidFill>
                <a:schemeClr val="bg1"/>
              </a:solidFill>
              <a:miter lim="800000"/>
            </a:ln>
          </p:spPr>
          <p:txBody>
            <a:bodyPr anchor="ctr"/>
            <a:lstStyle/>
            <a:p>
              <a:pPr algn="ctr"/>
              <a:endParaRPr>
                <a:cs typeface="+mn-ea"/>
                <a:sym typeface="+mn-lt"/>
              </a:endParaRPr>
            </a:p>
          </p:txBody>
        </p:sp>
      </p:grpSp>
      <p:grpSp>
        <p:nvGrpSpPr>
          <p:cNvPr id="19" name="iṣḻïde"/>
          <p:cNvGrpSpPr/>
          <p:nvPr/>
        </p:nvGrpSpPr>
        <p:grpSpPr>
          <a:xfrm>
            <a:off x="5250302" y="2796487"/>
            <a:ext cx="791025" cy="3156946"/>
            <a:chOff x="14695488" y="5599086"/>
            <a:chExt cx="1092200" cy="5318152"/>
          </a:xfrm>
          <a:solidFill>
            <a:srgbClr val="276B91"/>
          </a:solidFill>
        </p:grpSpPr>
        <p:sp>
          <p:nvSpPr>
            <p:cNvPr id="60" name="íŝ1îḑè"/>
            <p:cNvSpPr/>
            <p:nvPr/>
          </p:nvSpPr>
          <p:spPr bwMode="auto">
            <a:xfrm>
              <a:off x="14695488" y="10666413"/>
              <a:ext cx="1092200" cy="250825"/>
            </a:xfrm>
            <a:prstGeom prst="ellipse">
              <a:avLst/>
            </a:prstGeom>
            <a:grpFill/>
            <a:ln w="25400">
              <a:solidFill>
                <a:schemeClr val="tx1">
                  <a:alpha val="0"/>
                </a:schemeClr>
              </a:solidFill>
              <a:miter lim="800000"/>
            </a:ln>
          </p:spPr>
          <p:txBody>
            <a:bodyPr anchor="ctr"/>
            <a:lstStyle/>
            <a:p>
              <a:pPr algn="ctr"/>
              <a:endParaRPr>
                <a:cs typeface="+mn-ea"/>
                <a:sym typeface="+mn-lt"/>
              </a:endParaRPr>
            </a:p>
          </p:txBody>
        </p:sp>
        <p:sp>
          <p:nvSpPr>
            <p:cNvPr id="61" name="îšļïḋe"/>
            <p:cNvSpPr/>
            <p:nvPr/>
          </p:nvSpPr>
          <p:spPr bwMode="auto">
            <a:xfrm>
              <a:off x="14711363" y="5686425"/>
              <a:ext cx="546100" cy="5126038"/>
            </a:xfrm>
            <a:custGeom>
              <a:avLst/>
              <a:gdLst>
                <a:gd name="T0" fmla="*/ 0 w 21600"/>
                <a:gd name="T1" fmla="*/ 21176 h 21388"/>
                <a:gd name="T2" fmla="*/ 7830 w 21600"/>
                <a:gd name="T3" fmla="*/ 16275 h 21388"/>
                <a:gd name="T4" fmla="*/ 11674 w 21600"/>
                <a:gd name="T5" fmla="*/ 8293 h 21388"/>
                <a:gd name="T6" fmla="*/ 14831 w 21600"/>
                <a:gd name="T7" fmla="*/ 517 h 21388"/>
                <a:gd name="T8" fmla="*/ 21600 w 21600"/>
                <a:gd name="T9" fmla="*/ 43 h 21388"/>
                <a:gd name="T10" fmla="*/ 21600 w 21600"/>
                <a:gd name="T11" fmla="*/ 21388 h 21388"/>
                <a:gd name="T12" fmla="*/ 0 w 21600"/>
                <a:gd name="T13" fmla="*/ 21176 h 21388"/>
                <a:gd name="T14" fmla="*/ 0 w 21600"/>
                <a:gd name="T15" fmla="*/ 21176 h 21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388">
                  <a:moveTo>
                    <a:pt x="0" y="21176"/>
                  </a:moveTo>
                  <a:cubicBezTo>
                    <a:pt x="0" y="21176"/>
                    <a:pt x="5025" y="19898"/>
                    <a:pt x="7830" y="16275"/>
                  </a:cubicBezTo>
                  <a:cubicBezTo>
                    <a:pt x="10634" y="12652"/>
                    <a:pt x="9680" y="14235"/>
                    <a:pt x="11674" y="8293"/>
                  </a:cubicBezTo>
                  <a:cubicBezTo>
                    <a:pt x="12484" y="5878"/>
                    <a:pt x="12369" y="1247"/>
                    <a:pt x="14831" y="517"/>
                  </a:cubicBezTo>
                  <a:cubicBezTo>
                    <a:pt x="17294" y="-212"/>
                    <a:pt x="21600" y="43"/>
                    <a:pt x="21600" y="43"/>
                  </a:cubicBezTo>
                  <a:lnTo>
                    <a:pt x="21600" y="21388"/>
                  </a:lnTo>
                  <a:lnTo>
                    <a:pt x="0" y="21176"/>
                  </a:lnTo>
                  <a:close/>
                  <a:moveTo>
                    <a:pt x="0" y="21176"/>
                  </a:moveTo>
                </a:path>
              </a:pathLst>
            </a:custGeom>
            <a:grpFill/>
            <a:ln w="25400" cap="flat">
              <a:solidFill>
                <a:schemeClr val="tx1">
                  <a:alpha val="0"/>
                </a:schemeClr>
              </a:solidFill>
              <a:prstDash val="solid"/>
              <a:miter lim="800000"/>
              <a:headEnd type="none" w="med" len="med"/>
              <a:tailEnd type="none" w="med" len="med"/>
            </a:ln>
          </p:spPr>
          <p:txBody>
            <a:bodyPr anchor="ctr"/>
            <a:lstStyle/>
            <a:p>
              <a:pPr algn="ctr"/>
              <a:endParaRPr>
                <a:cs typeface="+mn-ea"/>
                <a:sym typeface="+mn-lt"/>
              </a:endParaRPr>
            </a:p>
          </p:txBody>
        </p:sp>
        <p:sp>
          <p:nvSpPr>
            <p:cNvPr id="62" name="ïṥḻîḋe"/>
            <p:cNvSpPr/>
            <p:nvPr/>
          </p:nvSpPr>
          <p:spPr bwMode="auto">
            <a:xfrm flipH="1">
              <a:off x="15225713" y="5692772"/>
              <a:ext cx="544512" cy="5126037"/>
            </a:xfrm>
            <a:custGeom>
              <a:avLst/>
              <a:gdLst>
                <a:gd name="T0" fmla="*/ 0 w 21600"/>
                <a:gd name="T1" fmla="*/ 21176 h 21388"/>
                <a:gd name="T2" fmla="*/ 7830 w 21600"/>
                <a:gd name="T3" fmla="*/ 16275 h 21388"/>
                <a:gd name="T4" fmla="*/ 11674 w 21600"/>
                <a:gd name="T5" fmla="*/ 8293 h 21388"/>
                <a:gd name="T6" fmla="*/ 14831 w 21600"/>
                <a:gd name="T7" fmla="*/ 517 h 21388"/>
                <a:gd name="T8" fmla="*/ 21600 w 21600"/>
                <a:gd name="T9" fmla="*/ 43 h 21388"/>
                <a:gd name="T10" fmla="*/ 21600 w 21600"/>
                <a:gd name="T11" fmla="*/ 21388 h 21388"/>
                <a:gd name="T12" fmla="*/ 0 w 21600"/>
                <a:gd name="T13" fmla="*/ 21176 h 21388"/>
                <a:gd name="T14" fmla="*/ 0 w 21600"/>
                <a:gd name="T15" fmla="*/ 21176 h 21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388">
                  <a:moveTo>
                    <a:pt x="0" y="21176"/>
                  </a:moveTo>
                  <a:cubicBezTo>
                    <a:pt x="0" y="21176"/>
                    <a:pt x="5025" y="19898"/>
                    <a:pt x="7830" y="16275"/>
                  </a:cubicBezTo>
                  <a:cubicBezTo>
                    <a:pt x="10634" y="12652"/>
                    <a:pt x="9680" y="14235"/>
                    <a:pt x="11674" y="8293"/>
                  </a:cubicBezTo>
                  <a:cubicBezTo>
                    <a:pt x="12484" y="5878"/>
                    <a:pt x="12369" y="1247"/>
                    <a:pt x="14831" y="517"/>
                  </a:cubicBezTo>
                  <a:cubicBezTo>
                    <a:pt x="17294" y="-212"/>
                    <a:pt x="21600" y="43"/>
                    <a:pt x="21600" y="43"/>
                  </a:cubicBezTo>
                  <a:lnTo>
                    <a:pt x="21600" y="21388"/>
                  </a:lnTo>
                  <a:lnTo>
                    <a:pt x="0" y="21176"/>
                  </a:lnTo>
                  <a:close/>
                  <a:moveTo>
                    <a:pt x="0" y="21176"/>
                  </a:moveTo>
                </a:path>
              </a:pathLst>
            </a:custGeom>
            <a:grpFill/>
            <a:ln w="25400" cap="flat">
              <a:solidFill>
                <a:schemeClr val="tx1">
                  <a:alpha val="0"/>
                </a:schemeClr>
              </a:solidFill>
              <a:prstDash val="solid"/>
              <a:miter lim="800000"/>
              <a:headEnd type="none" w="med" len="med"/>
              <a:tailEnd type="none" w="med" len="med"/>
            </a:ln>
          </p:spPr>
          <p:txBody>
            <a:bodyPr anchor="ctr"/>
            <a:lstStyle/>
            <a:p>
              <a:pPr algn="ctr"/>
              <a:endParaRPr>
                <a:cs typeface="+mn-ea"/>
                <a:sym typeface="+mn-lt"/>
              </a:endParaRPr>
            </a:p>
          </p:txBody>
        </p:sp>
        <p:sp>
          <p:nvSpPr>
            <p:cNvPr id="63" name="išľíďe"/>
            <p:cNvSpPr/>
            <p:nvPr/>
          </p:nvSpPr>
          <p:spPr bwMode="auto">
            <a:xfrm>
              <a:off x="15007343" y="5599086"/>
              <a:ext cx="497066" cy="606453"/>
            </a:xfrm>
            <a:prstGeom prst="ellipse">
              <a:avLst/>
            </a:prstGeom>
            <a:grpFill/>
            <a:ln w="25400">
              <a:solidFill>
                <a:schemeClr val="bg1"/>
              </a:solidFill>
              <a:miter lim="800000"/>
            </a:ln>
          </p:spPr>
          <p:txBody>
            <a:bodyPr anchor="ctr"/>
            <a:lstStyle/>
            <a:p>
              <a:pPr algn="ctr"/>
              <a:endParaRPr>
                <a:cs typeface="+mn-ea"/>
                <a:sym typeface="+mn-lt"/>
              </a:endParaRPr>
            </a:p>
          </p:txBody>
        </p:sp>
      </p:grpSp>
      <p:grpSp>
        <p:nvGrpSpPr>
          <p:cNvPr id="20" name="îSļîďè"/>
          <p:cNvGrpSpPr/>
          <p:nvPr/>
        </p:nvGrpSpPr>
        <p:grpSpPr>
          <a:xfrm>
            <a:off x="6154768" y="2240490"/>
            <a:ext cx="791025" cy="3712942"/>
            <a:chOff x="15943263" y="4662462"/>
            <a:chExt cx="1092200" cy="6254776"/>
          </a:xfrm>
          <a:solidFill>
            <a:srgbClr val="409ACC"/>
          </a:solidFill>
        </p:grpSpPr>
        <p:sp>
          <p:nvSpPr>
            <p:cNvPr id="56" name="íṥḷiḑe"/>
            <p:cNvSpPr/>
            <p:nvPr/>
          </p:nvSpPr>
          <p:spPr bwMode="auto">
            <a:xfrm>
              <a:off x="15943263" y="10666413"/>
              <a:ext cx="1092200" cy="250825"/>
            </a:xfrm>
            <a:prstGeom prst="ellipse">
              <a:avLst/>
            </a:prstGeom>
            <a:grpFill/>
            <a:ln w="25400">
              <a:solidFill>
                <a:schemeClr val="tx1">
                  <a:alpha val="0"/>
                </a:schemeClr>
              </a:solidFill>
              <a:miter lim="800000"/>
            </a:ln>
          </p:spPr>
          <p:txBody>
            <a:bodyPr anchor="ctr"/>
            <a:lstStyle/>
            <a:p>
              <a:pPr algn="ctr"/>
              <a:endParaRPr>
                <a:cs typeface="+mn-ea"/>
                <a:sym typeface="+mn-lt"/>
              </a:endParaRPr>
            </a:p>
          </p:txBody>
        </p:sp>
        <p:sp>
          <p:nvSpPr>
            <p:cNvPr id="57" name="íṡļîďê"/>
            <p:cNvSpPr/>
            <p:nvPr/>
          </p:nvSpPr>
          <p:spPr bwMode="auto">
            <a:xfrm>
              <a:off x="15960725" y="4778375"/>
              <a:ext cx="544513" cy="6046788"/>
            </a:xfrm>
            <a:custGeom>
              <a:avLst/>
              <a:gdLst>
                <a:gd name="T0" fmla="*/ 0 w 21600"/>
                <a:gd name="T1" fmla="*/ 21176 h 21388"/>
                <a:gd name="T2" fmla="*/ 7830 w 21600"/>
                <a:gd name="T3" fmla="*/ 16275 h 21388"/>
                <a:gd name="T4" fmla="*/ 11674 w 21600"/>
                <a:gd name="T5" fmla="*/ 8293 h 21388"/>
                <a:gd name="T6" fmla="*/ 14831 w 21600"/>
                <a:gd name="T7" fmla="*/ 517 h 21388"/>
                <a:gd name="T8" fmla="*/ 21600 w 21600"/>
                <a:gd name="T9" fmla="*/ 43 h 21388"/>
                <a:gd name="T10" fmla="*/ 21600 w 21600"/>
                <a:gd name="T11" fmla="*/ 21388 h 21388"/>
                <a:gd name="T12" fmla="*/ 0 w 21600"/>
                <a:gd name="T13" fmla="*/ 21176 h 21388"/>
                <a:gd name="T14" fmla="*/ 0 w 21600"/>
                <a:gd name="T15" fmla="*/ 21176 h 21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388">
                  <a:moveTo>
                    <a:pt x="0" y="21176"/>
                  </a:moveTo>
                  <a:cubicBezTo>
                    <a:pt x="0" y="21176"/>
                    <a:pt x="5025" y="19898"/>
                    <a:pt x="7830" y="16275"/>
                  </a:cubicBezTo>
                  <a:cubicBezTo>
                    <a:pt x="10634" y="12652"/>
                    <a:pt x="9680" y="14235"/>
                    <a:pt x="11674" y="8293"/>
                  </a:cubicBezTo>
                  <a:cubicBezTo>
                    <a:pt x="12484" y="5878"/>
                    <a:pt x="12369" y="1247"/>
                    <a:pt x="14831" y="517"/>
                  </a:cubicBezTo>
                  <a:cubicBezTo>
                    <a:pt x="17294" y="-212"/>
                    <a:pt x="21600" y="43"/>
                    <a:pt x="21600" y="43"/>
                  </a:cubicBezTo>
                  <a:lnTo>
                    <a:pt x="21600" y="21388"/>
                  </a:lnTo>
                  <a:lnTo>
                    <a:pt x="0" y="21176"/>
                  </a:lnTo>
                  <a:close/>
                  <a:moveTo>
                    <a:pt x="0" y="21176"/>
                  </a:moveTo>
                </a:path>
              </a:pathLst>
            </a:custGeom>
            <a:grpFill/>
            <a:ln w="25400" cap="flat">
              <a:solidFill>
                <a:schemeClr val="tx1">
                  <a:alpha val="0"/>
                </a:schemeClr>
              </a:solidFill>
              <a:prstDash val="solid"/>
              <a:miter lim="800000"/>
              <a:headEnd type="none" w="med" len="med"/>
              <a:tailEnd type="none" w="med" len="med"/>
            </a:ln>
          </p:spPr>
          <p:txBody>
            <a:bodyPr anchor="ctr"/>
            <a:lstStyle/>
            <a:p>
              <a:pPr algn="ctr"/>
              <a:endParaRPr>
                <a:cs typeface="+mn-ea"/>
                <a:sym typeface="+mn-lt"/>
              </a:endParaRPr>
            </a:p>
          </p:txBody>
        </p:sp>
        <p:sp>
          <p:nvSpPr>
            <p:cNvPr id="58" name="îŝliḓè"/>
            <p:cNvSpPr/>
            <p:nvPr/>
          </p:nvSpPr>
          <p:spPr bwMode="auto">
            <a:xfrm flipH="1">
              <a:off x="16473488" y="4786313"/>
              <a:ext cx="544512" cy="6046787"/>
            </a:xfrm>
            <a:custGeom>
              <a:avLst/>
              <a:gdLst>
                <a:gd name="T0" fmla="*/ 0 w 21600"/>
                <a:gd name="T1" fmla="*/ 21176 h 21388"/>
                <a:gd name="T2" fmla="*/ 7830 w 21600"/>
                <a:gd name="T3" fmla="*/ 16275 h 21388"/>
                <a:gd name="T4" fmla="*/ 11674 w 21600"/>
                <a:gd name="T5" fmla="*/ 8293 h 21388"/>
                <a:gd name="T6" fmla="*/ 14831 w 21600"/>
                <a:gd name="T7" fmla="*/ 517 h 21388"/>
                <a:gd name="T8" fmla="*/ 21600 w 21600"/>
                <a:gd name="T9" fmla="*/ 43 h 21388"/>
                <a:gd name="T10" fmla="*/ 21600 w 21600"/>
                <a:gd name="T11" fmla="*/ 21388 h 21388"/>
                <a:gd name="T12" fmla="*/ 0 w 21600"/>
                <a:gd name="T13" fmla="*/ 21176 h 21388"/>
                <a:gd name="T14" fmla="*/ 0 w 21600"/>
                <a:gd name="T15" fmla="*/ 21176 h 21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388">
                  <a:moveTo>
                    <a:pt x="0" y="21176"/>
                  </a:moveTo>
                  <a:cubicBezTo>
                    <a:pt x="0" y="21176"/>
                    <a:pt x="5025" y="19898"/>
                    <a:pt x="7830" y="16275"/>
                  </a:cubicBezTo>
                  <a:cubicBezTo>
                    <a:pt x="10634" y="12652"/>
                    <a:pt x="9680" y="14235"/>
                    <a:pt x="11674" y="8293"/>
                  </a:cubicBezTo>
                  <a:cubicBezTo>
                    <a:pt x="12484" y="5878"/>
                    <a:pt x="12369" y="1247"/>
                    <a:pt x="14831" y="517"/>
                  </a:cubicBezTo>
                  <a:cubicBezTo>
                    <a:pt x="17294" y="-212"/>
                    <a:pt x="21600" y="43"/>
                    <a:pt x="21600" y="43"/>
                  </a:cubicBezTo>
                  <a:lnTo>
                    <a:pt x="21600" y="21388"/>
                  </a:lnTo>
                  <a:lnTo>
                    <a:pt x="0" y="21176"/>
                  </a:lnTo>
                  <a:close/>
                  <a:moveTo>
                    <a:pt x="0" y="21176"/>
                  </a:moveTo>
                </a:path>
              </a:pathLst>
            </a:custGeom>
            <a:grpFill/>
            <a:ln w="25400" cap="flat">
              <a:solidFill>
                <a:schemeClr val="tx1">
                  <a:alpha val="0"/>
                </a:schemeClr>
              </a:solidFill>
              <a:prstDash val="solid"/>
              <a:miter lim="800000"/>
              <a:headEnd type="none" w="med" len="med"/>
              <a:tailEnd type="none" w="med" len="med"/>
            </a:ln>
          </p:spPr>
          <p:txBody>
            <a:bodyPr anchor="ctr"/>
            <a:lstStyle/>
            <a:p>
              <a:pPr algn="ctr"/>
              <a:endParaRPr>
                <a:cs typeface="+mn-ea"/>
                <a:sym typeface="+mn-lt"/>
              </a:endParaRPr>
            </a:p>
          </p:txBody>
        </p:sp>
        <p:sp>
          <p:nvSpPr>
            <p:cNvPr id="59" name="íŝľiḋé"/>
            <p:cNvSpPr/>
            <p:nvPr/>
          </p:nvSpPr>
          <p:spPr bwMode="auto">
            <a:xfrm>
              <a:off x="16255118" y="4662462"/>
              <a:ext cx="497066" cy="606453"/>
            </a:xfrm>
            <a:prstGeom prst="ellipse">
              <a:avLst/>
            </a:prstGeom>
            <a:grpFill/>
            <a:ln w="25400">
              <a:solidFill>
                <a:schemeClr val="bg1"/>
              </a:solidFill>
              <a:miter lim="800000"/>
            </a:ln>
          </p:spPr>
          <p:txBody>
            <a:bodyPr anchor="ctr"/>
            <a:lstStyle/>
            <a:p>
              <a:pPr algn="ctr"/>
              <a:endParaRPr>
                <a:cs typeface="+mn-ea"/>
                <a:sym typeface="+mn-lt"/>
              </a:endParaRPr>
            </a:p>
          </p:txBody>
        </p:sp>
      </p:grpSp>
      <p:grpSp>
        <p:nvGrpSpPr>
          <p:cNvPr id="21" name="i$ḷiḍe"/>
          <p:cNvGrpSpPr/>
          <p:nvPr/>
        </p:nvGrpSpPr>
        <p:grpSpPr>
          <a:xfrm>
            <a:off x="7059234" y="2469486"/>
            <a:ext cx="791025" cy="3483947"/>
            <a:chOff x="17191038" y="5048224"/>
            <a:chExt cx="1092200" cy="5869014"/>
          </a:xfrm>
          <a:solidFill>
            <a:srgbClr val="276B91"/>
          </a:solidFill>
        </p:grpSpPr>
        <p:sp>
          <p:nvSpPr>
            <p:cNvPr id="52" name="îs1iḓè"/>
            <p:cNvSpPr/>
            <p:nvPr/>
          </p:nvSpPr>
          <p:spPr bwMode="auto">
            <a:xfrm>
              <a:off x="17191038" y="10666413"/>
              <a:ext cx="1092200" cy="250825"/>
            </a:xfrm>
            <a:prstGeom prst="ellipse">
              <a:avLst/>
            </a:prstGeom>
            <a:grpFill/>
            <a:ln w="25400">
              <a:solidFill>
                <a:schemeClr val="tx1">
                  <a:alpha val="0"/>
                </a:schemeClr>
              </a:solidFill>
              <a:miter lim="800000"/>
            </a:ln>
          </p:spPr>
          <p:txBody>
            <a:bodyPr anchor="ctr"/>
            <a:lstStyle/>
            <a:p>
              <a:pPr algn="ctr"/>
              <a:endParaRPr>
                <a:cs typeface="+mn-ea"/>
                <a:sym typeface="+mn-lt"/>
              </a:endParaRPr>
            </a:p>
          </p:txBody>
        </p:sp>
        <p:sp>
          <p:nvSpPr>
            <p:cNvPr id="53" name="ísḷïde"/>
            <p:cNvSpPr/>
            <p:nvPr/>
          </p:nvSpPr>
          <p:spPr bwMode="auto">
            <a:xfrm>
              <a:off x="17208500" y="5149850"/>
              <a:ext cx="544513" cy="5661025"/>
            </a:xfrm>
            <a:custGeom>
              <a:avLst/>
              <a:gdLst>
                <a:gd name="T0" fmla="*/ 0 w 21600"/>
                <a:gd name="T1" fmla="*/ 21176 h 21388"/>
                <a:gd name="T2" fmla="*/ 7830 w 21600"/>
                <a:gd name="T3" fmla="*/ 16275 h 21388"/>
                <a:gd name="T4" fmla="*/ 11674 w 21600"/>
                <a:gd name="T5" fmla="*/ 8293 h 21388"/>
                <a:gd name="T6" fmla="*/ 14831 w 21600"/>
                <a:gd name="T7" fmla="*/ 517 h 21388"/>
                <a:gd name="T8" fmla="*/ 21600 w 21600"/>
                <a:gd name="T9" fmla="*/ 43 h 21388"/>
                <a:gd name="T10" fmla="*/ 21600 w 21600"/>
                <a:gd name="T11" fmla="*/ 21388 h 21388"/>
                <a:gd name="T12" fmla="*/ 0 w 21600"/>
                <a:gd name="T13" fmla="*/ 21176 h 21388"/>
                <a:gd name="T14" fmla="*/ 0 w 21600"/>
                <a:gd name="T15" fmla="*/ 21176 h 21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388">
                  <a:moveTo>
                    <a:pt x="0" y="21176"/>
                  </a:moveTo>
                  <a:cubicBezTo>
                    <a:pt x="0" y="21176"/>
                    <a:pt x="5025" y="19898"/>
                    <a:pt x="7830" y="16275"/>
                  </a:cubicBezTo>
                  <a:cubicBezTo>
                    <a:pt x="10634" y="12652"/>
                    <a:pt x="9680" y="14235"/>
                    <a:pt x="11674" y="8293"/>
                  </a:cubicBezTo>
                  <a:cubicBezTo>
                    <a:pt x="12484" y="5878"/>
                    <a:pt x="12369" y="1247"/>
                    <a:pt x="14831" y="517"/>
                  </a:cubicBezTo>
                  <a:cubicBezTo>
                    <a:pt x="17294" y="-212"/>
                    <a:pt x="21600" y="43"/>
                    <a:pt x="21600" y="43"/>
                  </a:cubicBezTo>
                  <a:lnTo>
                    <a:pt x="21600" y="21388"/>
                  </a:lnTo>
                  <a:lnTo>
                    <a:pt x="0" y="21176"/>
                  </a:lnTo>
                  <a:close/>
                  <a:moveTo>
                    <a:pt x="0" y="21176"/>
                  </a:moveTo>
                </a:path>
              </a:pathLst>
            </a:custGeom>
            <a:grpFill/>
            <a:ln w="25400" cap="flat">
              <a:solidFill>
                <a:schemeClr val="tx1">
                  <a:alpha val="0"/>
                </a:schemeClr>
              </a:solidFill>
              <a:prstDash val="solid"/>
              <a:miter lim="800000"/>
              <a:headEnd type="none" w="med" len="med"/>
              <a:tailEnd type="none" w="med" len="med"/>
            </a:ln>
          </p:spPr>
          <p:txBody>
            <a:bodyPr anchor="ctr"/>
            <a:lstStyle/>
            <a:p>
              <a:pPr algn="ctr"/>
              <a:endParaRPr>
                <a:cs typeface="+mn-ea"/>
                <a:sym typeface="+mn-lt"/>
              </a:endParaRPr>
            </a:p>
          </p:txBody>
        </p:sp>
        <p:sp>
          <p:nvSpPr>
            <p:cNvPr id="54" name="îṣľîḑê"/>
            <p:cNvSpPr/>
            <p:nvPr/>
          </p:nvSpPr>
          <p:spPr bwMode="auto">
            <a:xfrm flipH="1">
              <a:off x="17721263" y="5157788"/>
              <a:ext cx="546100" cy="5661025"/>
            </a:xfrm>
            <a:custGeom>
              <a:avLst/>
              <a:gdLst>
                <a:gd name="T0" fmla="*/ 0 w 21600"/>
                <a:gd name="T1" fmla="*/ 21176 h 21388"/>
                <a:gd name="T2" fmla="*/ 7830 w 21600"/>
                <a:gd name="T3" fmla="*/ 16275 h 21388"/>
                <a:gd name="T4" fmla="*/ 11674 w 21600"/>
                <a:gd name="T5" fmla="*/ 8293 h 21388"/>
                <a:gd name="T6" fmla="*/ 14831 w 21600"/>
                <a:gd name="T7" fmla="*/ 517 h 21388"/>
                <a:gd name="T8" fmla="*/ 21600 w 21600"/>
                <a:gd name="T9" fmla="*/ 43 h 21388"/>
                <a:gd name="T10" fmla="*/ 21600 w 21600"/>
                <a:gd name="T11" fmla="*/ 21388 h 21388"/>
                <a:gd name="T12" fmla="*/ 0 w 21600"/>
                <a:gd name="T13" fmla="*/ 21176 h 21388"/>
                <a:gd name="T14" fmla="*/ 0 w 21600"/>
                <a:gd name="T15" fmla="*/ 21176 h 21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388">
                  <a:moveTo>
                    <a:pt x="0" y="21176"/>
                  </a:moveTo>
                  <a:cubicBezTo>
                    <a:pt x="0" y="21176"/>
                    <a:pt x="5025" y="19898"/>
                    <a:pt x="7830" y="16275"/>
                  </a:cubicBezTo>
                  <a:cubicBezTo>
                    <a:pt x="10634" y="12652"/>
                    <a:pt x="9680" y="14235"/>
                    <a:pt x="11674" y="8293"/>
                  </a:cubicBezTo>
                  <a:cubicBezTo>
                    <a:pt x="12484" y="5878"/>
                    <a:pt x="12369" y="1247"/>
                    <a:pt x="14831" y="517"/>
                  </a:cubicBezTo>
                  <a:cubicBezTo>
                    <a:pt x="17294" y="-212"/>
                    <a:pt x="21600" y="43"/>
                    <a:pt x="21600" y="43"/>
                  </a:cubicBezTo>
                  <a:lnTo>
                    <a:pt x="21600" y="21388"/>
                  </a:lnTo>
                  <a:lnTo>
                    <a:pt x="0" y="21176"/>
                  </a:lnTo>
                  <a:close/>
                  <a:moveTo>
                    <a:pt x="0" y="21176"/>
                  </a:moveTo>
                </a:path>
              </a:pathLst>
            </a:custGeom>
            <a:grpFill/>
            <a:ln w="25400" cap="flat">
              <a:solidFill>
                <a:schemeClr val="tx1">
                  <a:alpha val="0"/>
                </a:schemeClr>
              </a:solidFill>
              <a:prstDash val="solid"/>
              <a:miter lim="800000"/>
              <a:headEnd type="none" w="med" len="med"/>
              <a:tailEnd type="none" w="med" len="med"/>
            </a:ln>
          </p:spPr>
          <p:txBody>
            <a:bodyPr anchor="ctr"/>
            <a:lstStyle/>
            <a:p>
              <a:pPr algn="ctr"/>
              <a:endParaRPr>
                <a:cs typeface="+mn-ea"/>
                <a:sym typeface="+mn-lt"/>
              </a:endParaRPr>
            </a:p>
          </p:txBody>
        </p:sp>
        <p:sp>
          <p:nvSpPr>
            <p:cNvPr id="55" name="ísļïdé"/>
            <p:cNvSpPr/>
            <p:nvPr/>
          </p:nvSpPr>
          <p:spPr bwMode="auto">
            <a:xfrm>
              <a:off x="17502893" y="5048224"/>
              <a:ext cx="497066" cy="606454"/>
            </a:xfrm>
            <a:prstGeom prst="ellipse">
              <a:avLst/>
            </a:prstGeom>
            <a:grpFill/>
            <a:ln w="25400">
              <a:solidFill>
                <a:schemeClr val="bg1"/>
              </a:solidFill>
              <a:miter lim="800000"/>
            </a:ln>
          </p:spPr>
          <p:txBody>
            <a:bodyPr anchor="ctr"/>
            <a:lstStyle/>
            <a:p>
              <a:pPr algn="ctr"/>
              <a:endParaRPr>
                <a:cs typeface="+mn-ea"/>
                <a:sym typeface="+mn-lt"/>
              </a:endParaRPr>
            </a:p>
          </p:txBody>
        </p:sp>
      </p:grpSp>
      <p:grpSp>
        <p:nvGrpSpPr>
          <p:cNvPr id="22" name="ïṧ1iďê"/>
          <p:cNvGrpSpPr/>
          <p:nvPr/>
        </p:nvGrpSpPr>
        <p:grpSpPr>
          <a:xfrm>
            <a:off x="7963700" y="2797430"/>
            <a:ext cx="791025" cy="3157888"/>
            <a:chOff x="18440400" y="5600674"/>
            <a:chExt cx="1092200" cy="5319739"/>
          </a:xfrm>
          <a:solidFill>
            <a:srgbClr val="409ACC"/>
          </a:solidFill>
        </p:grpSpPr>
        <p:sp>
          <p:nvSpPr>
            <p:cNvPr id="48" name="ïşlïdè"/>
            <p:cNvSpPr/>
            <p:nvPr/>
          </p:nvSpPr>
          <p:spPr bwMode="auto">
            <a:xfrm>
              <a:off x="18440400" y="10669588"/>
              <a:ext cx="1092200" cy="250825"/>
            </a:xfrm>
            <a:prstGeom prst="ellipse">
              <a:avLst/>
            </a:prstGeom>
            <a:grpFill/>
            <a:ln w="25400">
              <a:solidFill>
                <a:schemeClr val="tx1">
                  <a:alpha val="0"/>
                </a:schemeClr>
              </a:solidFill>
              <a:miter lim="800000"/>
            </a:ln>
          </p:spPr>
          <p:txBody>
            <a:bodyPr anchor="ctr"/>
            <a:lstStyle/>
            <a:p>
              <a:pPr algn="ctr"/>
              <a:endParaRPr>
                <a:cs typeface="+mn-ea"/>
                <a:sym typeface="+mn-lt"/>
              </a:endParaRPr>
            </a:p>
          </p:txBody>
        </p:sp>
        <p:sp>
          <p:nvSpPr>
            <p:cNvPr id="49" name="ïṡľïḍè"/>
            <p:cNvSpPr/>
            <p:nvPr/>
          </p:nvSpPr>
          <p:spPr bwMode="auto">
            <a:xfrm>
              <a:off x="18456275" y="5689600"/>
              <a:ext cx="544513" cy="5124450"/>
            </a:xfrm>
            <a:custGeom>
              <a:avLst/>
              <a:gdLst>
                <a:gd name="T0" fmla="*/ 0 w 21600"/>
                <a:gd name="T1" fmla="*/ 21176 h 21388"/>
                <a:gd name="T2" fmla="*/ 7830 w 21600"/>
                <a:gd name="T3" fmla="*/ 16275 h 21388"/>
                <a:gd name="T4" fmla="*/ 11674 w 21600"/>
                <a:gd name="T5" fmla="*/ 8293 h 21388"/>
                <a:gd name="T6" fmla="*/ 14831 w 21600"/>
                <a:gd name="T7" fmla="*/ 517 h 21388"/>
                <a:gd name="T8" fmla="*/ 21600 w 21600"/>
                <a:gd name="T9" fmla="*/ 43 h 21388"/>
                <a:gd name="T10" fmla="*/ 21600 w 21600"/>
                <a:gd name="T11" fmla="*/ 21388 h 21388"/>
                <a:gd name="T12" fmla="*/ 0 w 21600"/>
                <a:gd name="T13" fmla="*/ 21176 h 21388"/>
                <a:gd name="T14" fmla="*/ 0 w 21600"/>
                <a:gd name="T15" fmla="*/ 21176 h 21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388">
                  <a:moveTo>
                    <a:pt x="0" y="21176"/>
                  </a:moveTo>
                  <a:cubicBezTo>
                    <a:pt x="0" y="21176"/>
                    <a:pt x="5025" y="19898"/>
                    <a:pt x="7830" y="16275"/>
                  </a:cubicBezTo>
                  <a:cubicBezTo>
                    <a:pt x="10634" y="12652"/>
                    <a:pt x="9680" y="14235"/>
                    <a:pt x="11674" y="8293"/>
                  </a:cubicBezTo>
                  <a:cubicBezTo>
                    <a:pt x="12484" y="5878"/>
                    <a:pt x="12369" y="1247"/>
                    <a:pt x="14831" y="517"/>
                  </a:cubicBezTo>
                  <a:cubicBezTo>
                    <a:pt x="17294" y="-212"/>
                    <a:pt x="21600" y="43"/>
                    <a:pt x="21600" y="43"/>
                  </a:cubicBezTo>
                  <a:lnTo>
                    <a:pt x="21600" y="21388"/>
                  </a:lnTo>
                  <a:lnTo>
                    <a:pt x="0" y="21176"/>
                  </a:lnTo>
                  <a:close/>
                  <a:moveTo>
                    <a:pt x="0" y="21176"/>
                  </a:moveTo>
                </a:path>
              </a:pathLst>
            </a:custGeom>
            <a:grpFill/>
            <a:ln w="25400" cap="flat">
              <a:solidFill>
                <a:schemeClr val="tx1">
                  <a:alpha val="0"/>
                </a:schemeClr>
              </a:solidFill>
              <a:prstDash val="solid"/>
              <a:miter lim="800000"/>
              <a:headEnd type="none" w="med" len="med"/>
              <a:tailEnd type="none" w="med" len="med"/>
            </a:ln>
          </p:spPr>
          <p:txBody>
            <a:bodyPr anchor="ctr"/>
            <a:lstStyle/>
            <a:p>
              <a:pPr algn="ctr"/>
              <a:endParaRPr>
                <a:cs typeface="+mn-ea"/>
                <a:sym typeface="+mn-lt"/>
              </a:endParaRPr>
            </a:p>
          </p:txBody>
        </p:sp>
        <p:sp>
          <p:nvSpPr>
            <p:cNvPr id="50" name="ïṡḷiḍê"/>
            <p:cNvSpPr/>
            <p:nvPr/>
          </p:nvSpPr>
          <p:spPr bwMode="auto">
            <a:xfrm flipH="1">
              <a:off x="18970625" y="5695950"/>
              <a:ext cx="544513" cy="5126038"/>
            </a:xfrm>
            <a:custGeom>
              <a:avLst/>
              <a:gdLst>
                <a:gd name="T0" fmla="*/ 0 w 21600"/>
                <a:gd name="T1" fmla="*/ 21176 h 21388"/>
                <a:gd name="T2" fmla="*/ 7830 w 21600"/>
                <a:gd name="T3" fmla="*/ 16275 h 21388"/>
                <a:gd name="T4" fmla="*/ 11674 w 21600"/>
                <a:gd name="T5" fmla="*/ 8293 h 21388"/>
                <a:gd name="T6" fmla="*/ 14831 w 21600"/>
                <a:gd name="T7" fmla="*/ 517 h 21388"/>
                <a:gd name="T8" fmla="*/ 21600 w 21600"/>
                <a:gd name="T9" fmla="*/ 43 h 21388"/>
                <a:gd name="T10" fmla="*/ 21600 w 21600"/>
                <a:gd name="T11" fmla="*/ 21388 h 21388"/>
                <a:gd name="T12" fmla="*/ 0 w 21600"/>
                <a:gd name="T13" fmla="*/ 21176 h 21388"/>
                <a:gd name="T14" fmla="*/ 0 w 21600"/>
                <a:gd name="T15" fmla="*/ 21176 h 21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388">
                  <a:moveTo>
                    <a:pt x="0" y="21176"/>
                  </a:moveTo>
                  <a:cubicBezTo>
                    <a:pt x="0" y="21176"/>
                    <a:pt x="5025" y="19898"/>
                    <a:pt x="7830" y="16275"/>
                  </a:cubicBezTo>
                  <a:cubicBezTo>
                    <a:pt x="10634" y="12652"/>
                    <a:pt x="9680" y="14235"/>
                    <a:pt x="11674" y="8293"/>
                  </a:cubicBezTo>
                  <a:cubicBezTo>
                    <a:pt x="12484" y="5878"/>
                    <a:pt x="12369" y="1247"/>
                    <a:pt x="14831" y="517"/>
                  </a:cubicBezTo>
                  <a:cubicBezTo>
                    <a:pt x="17294" y="-212"/>
                    <a:pt x="21600" y="43"/>
                    <a:pt x="21600" y="43"/>
                  </a:cubicBezTo>
                  <a:lnTo>
                    <a:pt x="21600" y="21388"/>
                  </a:lnTo>
                  <a:lnTo>
                    <a:pt x="0" y="21176"/>
                  </a:lnTo>
                  <a:close/>
                  <a:moveTo>
                    <a:pt x="0" y="21176"/>
                  </a:moveTo>
                </a:path>
              </a:pathLst>
            </a:custGeom>
            <a:grpFill/>
            <a:ln w="25400" cap="flat">
              <a:solidFill>
                <a:schemeClr val="tx1">
                  <a:alpha val="0"/>
                </a:schemeClr>
              </a:solidFill>
              <a:prstDash val="solid"/>
              <a:miter lim="800000"/>
              <a:headEnd type="none" w="med" len="med"/>
              <a:tailEnd type="none" w="med" len="med"/>
            </a:ln>
          </p:spPr>
          <p:txBody>
            <a:bodyPr anchor="ctr"/>
            <a:lstStyle/>
            <a:p>
              <a:pPr algn="ctr"/>
              <a:endParaRPr>
                <a:cs typeface="+mn-ea"/>
                <a:sym typeface="+mn-lt"/>
              </a:endParaRPr>
            </a:p>
          </p:txBody>
        </p:sp>
        <p:sp>
          <p:nvSpPr>
            <p:cNvPr id="51" name="iṧļiḍe"/>
            <p:cNvSpPr/>
            <p:nvPr/>
          </p:nvSpPr>
          <p:spPr bwMode="auto">
            <a:xfrm>
              <a:off x="18752254" y="5600674"/>
              <a:ext cx="497066" cy="606453"/>
            </a:xfrm>
            <a:prstGeom prst="ellipse">
              <a:avLst/>
            </a:prstGeom>
            <a:grpFill/>
            <a:ln w="25400">
              <a:solidFill>
                <a:schemeClr val="bg1"/>
              </a:solidFill>
              <a:miter lim="800000"/>
            </a:ln>
          </p:spPr>
          <p:txBody>
            <a:bodyPr anchor="ctr"/>
            <a:lstStyle/>
            <a:p>
              <a:pPr algn="ctr"/>
              <a:endParaRPr>
                <a:cs typeface="+mn-ea"/>
                <a:sym typeface="+mn-lt"/>
              </a:endParaRPr>
            </a:p>
          </p:txBody>
        </p:sp>
      </p:grpSp>
      <p:grpSp>
        <p:nvGrpSpPr>
          <p:cNvPr id="23" name="íṥliḍè"/>
          <p:cNvGrpSpPr/>
          <p:nvPr/>
        </p:nvGrpSpPr>
        <p:grpSpPr bwMode="auto">
          <a:xfrm>
            <a:off x="9772637" y="4252402"/>
            <a:ext cx="791025" cy="1710441"/>
            <a:chOff x="0" y="-83"/>
            <a:chExt cx="688" cy="1814"/>
          </a:xfrm>
          <a:solidFill>
            <a:srgbClr val="409ACC"/>
          </a:solidFill>
        </p:grpSpPr>
        <p:sp>
          <p:nvSpPr>
            <p:cNvPr id="42" name="iṧ1íḑe"/>
            <p:cNvSpPr/>
            <p:nvPr/>
          </p:nvSpPr>
          <p:spPr bwMode="auto">
            <a:xfrm>
              <a:off x="0" y="1573"/>
              <a:ext cx="688" cy="158"/>
            </a:xfrm>
            <a:prstGeom prst="ellipse">
              <a:avLst/>
            </a:prstGeom>
            <a:grpFill/>
            <a:ln w="25400">
              <a:solidFill>
                <a:schemeClr val="tx1">
                  <a:alpha val="0"/>
                </a:schemeClr>
              </a:solidFill>
              <a:miter lim="800000"/>
            </a:ln>
          </p:spPr>
          <p:txBody>
            <a:bodyPr anchor="ctr"/>
            <a:lstStyle/>
            <a:p>
              <a:pPr algn="ctr"/>
              <a:endParaRPr>
                <a:cs typeface="+mn-ea"/>
                <a:sym typeface="+mn-lt"/>
              </a:endParaRPr>
            </a:p>
          </p:txBody>
        </p:sp>
        <p:grpSp>
          <p:nvGrpSpPr>
            <p:cNvPr id="43" name="ïŝḻîḑê"/>
            <p:cNvGrpSpPr/>
            <p:nvPr/>
          </p:nvGrpSpPr>
          <p:grpSpPr bwMode="auto">
            <a:xfrm>
              <a:off x="12" y="-83"/>
              <a:ext cx="664" cy="1752"/>
              <a:chOff x="0" y="-83"/>
              <a:chExt cx="664" cy="1752"/>
            </a:xfrm>
            <a:grpFill/>
          </p:grpSpPr>
          <p:grpSp>
            <p:nvGrpSpPr>
              <p:cNvPr id="44" name="ïṥḷide"/>
              <p:cNvGrpSpPr/>
              <p:nvPr/>
            </p:nvGrpSpPr>
            <p:grpSpPr bwMode="auto">
              <a:xfrm>
                <a:off x="0" y="53"/>
                <a:ext cx="664" cy="1616"/>
                <a:chOff x="0" y="0"/>
                <a:chExt cx="664" cy="1616"/>
              </a:xfrm>
              <a:grpFill/>
            </p:grpSpPr>
            <p:sp>
              <p:nvSpPr>
                <p:cNvPr id="46" name="iṧ1îḋê"/>
                <p:cNvSpPr/>
                <p:nvPr/>
              </p:nvSpPr>
              <p:spPr bwMode="auto">
                <a:xfrm>
                  <a:off x="0" y="0"/>
                  <a:ext cx="341" cy="1613"/>
                </a:xfrm>
                <a:custGeom>
                  <a:avLst/>
                  <a:gdLst>
                    <a:gd name="T0" fmla="*/ 0 w 21600"/>
                    <a:gd name="T1" fmla="*/ 1 h 21388"/>
                    <a:gd name="T2" fmla="*/ 0 w 21600"/>
                    <a:gd name="T3" fmla="*/ 1 h 21388"/>
                    <a:gd name="T4" fmla="*/ 0 w 21600"/>
                    <a:gd name="T5" fmla="*/ 0 h 21388"/>
                    <a:gd name="T6" fmla="*/ 0 w 21600"/>
                    <a:gd name="T7" fmla="*/ 0 h 21388"/>
                    <a:gd name="T8" fmla="*/ 0 w 21600"/>
                    <a:gd name="T9" fmla="*/ 0 h 21388"/>
                    <a:gd name="T10" fmla="*/ 0 w 21600"/>
                    <a:gd name="T11" fmla="*/ 1 h 21388"/>
                    <a:gd name="T12" fmla="*/ 0 w 21600"/>
                    <a:gd name="T13" fmla="*/ 1 h 21388"/>
                    <a:gd name="T14" fmla="*/ 0 w 21600"/>
                    <a:gd name="T15" fmla="*/ 1 h 213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388">
                      <a:moveTo>
                        <a:pt x="0" y="21176"/>
                      </a:moveTo>
                      <a:cubicBezTo>
                        <a:pt x="0" y="21176"/>
                        <a:pt x="5025" y="19898"/>
                        <a:pt x="7830" y="16275"/>
                      </a:cubicBezTo>
                      <a:cubicBezTo>
                        <a:pt x="10634" y="12652"/>
                        <a:pt x="9680" y="14235"/>
                        <a:pt x="11674" y="8293"/>
                      </a:cubicBezTo>
                      <a:cubicBezTo>
                        <a:pt x="12484" y="5878"/>
                        <a:pt x="12369" y="1247"/>
                        <a:pt x="14831" y="517"/>
                      </a:cubicBezTo>
                      <a:cubicBezTo>
                        <a:pt x="17294" y="-212"/>
                        <a:pt x="21600" y="43"/>
                        <a:pt x="21600" y="43"/>
                      </a:cubicBezTo>
                      <a:lnTo>
                        <a:pt x="21600" y="21388"/>
                      </a:lnTo>
                      <a:lnTo>
                        <a:pt x="0" y="21176"/>
                      </a:lnTo>
                      <a:close/>
                      <a:moveTo>
                        <a:pt x="0" y="21176"/>
                      </a:moveTo>
                    </a:path>
                  </a:pathLst>
                </a:custGeom>
                <a:grpFill/>
                <a:ln w="25400" cap="flat">
                  <a:solidFill>
                    <a:schemeClr val="tx1">
                      <a:alpha val="0"/>
                    </a:schemeClr>
                  </a:solidFill>
                  <a:prstDash val="solid"/>
                  <a:miter lim="800000"/>
                  <a:headEnd type="none" w="med" len="med"/>
                  <a:tailEnd type="none" w="med" len="med"/>
                </a:ln>
              </p:spPr>
              <p:txBody>
                <a:bodyPr anchor="ctr"/>
                <a:lstStyle/>
                <a:p>
                  <a:pPr algn="ctr"/>
                  <a:endParaRPr>
                    <a:cs typeface="+mn-ea"/>
                    <a:sym typeface="+mn-lt"/>
                  </a:endParaRPr>
                </a:p>
              </p:txBody>
            </p:sp>
            <p:sp>
              <p:nvSpPr>
                <p:cNvPr id="47" name="íṡ1îdé"/>
                <p:cNvSpPr/>
                <p:nvPr/>
              </p:nvSpPr>
              <p:spPr bwMode="auto">
                <a:xfrm flipH="1">
                  <a:off x="322" y="2"/>
                  <a:ext cx="342" cy="1614"/>
                </a:xfrm>
                <a:custGeom>
                  <a:avLst/>
                  <a:gdLst>
                    <a:gd name="T0" fmla="*/ 0 w 21600"/>
                    <a:gd name="T1" fmla="*/ 1 h 21388"/>
                    <a:gd name="T2" fmla="*/ 0 w 21600"/>
                    <a:gd name="T3" fmla="*/ 1 h 21388"/>
                    <a:gd name="T4" fmla="*/ 0 w 21600"/>
                    <a:gd name="T5" fmla="*/ 0 h 21388"/>
                    <a:gd name="T6" fmla="*/ 0 w 21600"/>
                    <a:gd name="T7" fmla="*/ 0 h 21388"/>
                    <a:gd name="T8" fmla="*/ 0 w 21600"/>
                    <a:gd name="T9" fmla="*/ 0 h 21388"/>
                    <a:gd name="T10" fmla="*/ 0 w 21600"/>
                    <a:gd name="T11" fmla="*/ 1 h 21388"/>
                    <a:gd name="T12" fmla="*/ 0 w 21600"/>
                    <a:gd name="T13" fmla="*/ 1 h 21388"/>
                    <a:gd name="T14" fmla="*/ 0 w 21600"/>
                    <a:gd name="T15" fmla="*/ 1 h 213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388">
                      <a:moveTo>
                        <a:pt x="0" y="21176"/>
                      </a:moveTo>
                      <a:cubicBezTo>
                        <a:pt x="0" y="21176"/>
                        <a:pt x="5025" y="19898"/>
                        <a:pt x="7830" y="16275"/>
                      </a:cubicBezTo>
                      <a:cubicBezTo>
                        <a:pt x="10634" y="12652"/>
                        <a:pt x="9680" y="14235"/>
                        <a:pt x="11674" y="8293"/>
                      </a:cubicBezTo>
                      <a:cubicBezTo>
                        <a:pt x="12484" y="5878"/>
                        <a:pt x="12369" y="1247"/>
                        <a:pt x="14831" y="517"/>
                      </a:cubicBezTo>
                      <a:cubicBezTo>
                        <a:pt x="17294" y="-212"/>
                        <a:pt x="21600" y="43"/>
                        <a:pt x="21600" y="43"/>
                      </a:cubicBezTo>
                      <a:lnTo>
                        <a:pt x="21600" y="21388"/>
                      </a:lnTo>
                      <a:lnTo>
                        <a:pt x="0" y="21176"/>
                      </a:lnTo>
                      <a:close/>
                      <a:moveTo>
                        <a:pt x="0" y="21176"/>
                      </a:moveTo>
                    </a:path>
                  </a:pathLst>
                </a:custGeom>
                <a:grpFill/>
                <a:ln w="25400" cap="flat">
                  <a:solidFill>
                    <a:schemeClr val="tx1">
                      <a:alpha val="0"/>
                    </a:schemeClr>
                  </a:solidFill>
                  <a:prstDash val="solid"/>
                  <a:miter lim="800000"/>
                  <a:headEnd type="none" w="med" len="med"/>
                  <a:tailEnd type="none" w="med" len="med"/>
                </a:ln>
              </p:spPr>
              <p:txBody>
                <a:bodyPr anchor="ctr"/>
                <a:lstStyle/>
                <a:p>
                  <a:pPr algn="ctr"/>
                  <a:endParaRPr>
                    <a:cs typeface="+mn-ea"/>
                    <a:sym typeface="+mn-lt"/>
                  </a:endParaRPr>
                </a:p>
              </p:txBody>
            </p:sp>
          </p:grpSp>
          <p:sp>
            <p:nvSpPr>
              <p:cNvPr id="45" name="îŝ1ïḑe"/>
              <p:cNvSpPr/>
              <p:nvPr/>
            </p:nvSpPr>
            <p:spPr bwMode="auto">
              <a:xfrm>
                <a:off x="183" y="-83"/>
                <a:ext cx="313" cy="382"/>
              </a:xfrm>
              <a:prstGeom prst="ellipse">
                <a:avLst/>
              </a:prstGeom>
              <a:grpFill/>
              <a:ln w="25400">
                <a:solidFill>
                  <a:schemeClr val="bg1"/>
                </a:solidFill>
                <a:miter lim="800000"/>
              </a:ln>
            </p:spPr>
            <p:txBody>
              <a:bodyPr anchor="ctr"/>
              <a:lstStyle/>
              <a:p>
                <a:pPr algn="ctr"/>
                <a:endParaRPr>
                  <a:cs typeface="+mn-ea"/>
                  <a:sym typeface="+mn-lt"/>
                </a:endParaRPr>
              </a:p>
            </p:txBody>
          </p:sp>
        </p:grpSp>
      </p:grpSp>
      <p:grpSp>
        <p:nvGrpSpPr>
          <p:cNvPr id="24" name="îśļïḋé"/>
          <p:cNvGrpSpPr/>
          <p:nvPr/>
        </p:nvGrpSpPr>
        <p:grpSpPr>
          <a:xfrm>
            <a:off x="8868166" y="3421672"/>
            <a:ext cx="791026" cy="2543995"/>
            <a:chOff x="9275071" y="3145555"/>
            <a:chExt cx="791026" cy="2543995"/>
          </a:xfrm>
          <a:solidFill>
            <a:srgbClr val="276B91"/>
          </a:solidFill>
        </p:grpSpPr>
        <p:grpSp>
          <p:nvGrpSpPr>
            <p:cNvPr id="36" name="iṡ1ídé"/>
            <p:cNvGrpSpPr/>
            <p:nvPr/>
          </p:nvGrpSpPr>
          <p:grpSpPr>
            <a:xfrm>
              <a:off x="9275071" y="3206420"/>
              <a:ext cx="791026" cy="2483130"/>
              <a:chOff x="19697700" y="6754813"/>
              <a:chExt cx="1092200" cy="4183062"/>
            </a:xfrm>
            <a:grpFill/>
          </p:grpSpPr>
          <p:sp>
            <p:nvSpPr>
              <p:cNvPr id="38" name="iṩḷîḓe"/>
              <p:cNvSpPr/>
              <p:nvPr/>
            </p:nvSpPr>
            <p:spPr bwMode="auto">
              <a:xfrm>
                <a:off x="20056475" y="7556500"/>
                <a:ext cx="373063" cy="374650"/>
              </a:xfrm>
              <a:prstGeom prst="ellipse">
                <a:avLst/>
              </a:prstGeom>
              <a:grpFill/>
              <a:ln w="25400">
                <a:solidFill>
                  <a:schemeClr val="tx1">
                    <a:alpha val="0"/>
                  </a:schemeClr>
                </a:solidFill>
                <a:miter lim="800000"/>
              </a:ln>
            </p:spPr>
            <p:txBody>
              <a:bodyPr anchor="ctr"/>
              <a:lstStyle/>
              <a:p>
                <a:pPr algn="ctr"/>
                <a:endParaRPr>
                  <a:cs typeface="+mn-ea"/>
                  <a:sym typeface="+mn-lt"/>
                </a:endParaRPr>
              </a:p>
            </p:txBody>
          </p:sp>
          <p:sp>
            <p:nvSpPr>
              <p:cNvPr id="39" name="ïŝľiḓe"/>
              <p:cNvSpPr/>
              <p:nvPr/>
            </p:nvSpPr>
            <p:spPr bwMode="auto">
              <a:xfrm>
                <a:off x="19697700" y="10496550"/>
                <a:ext cx="1092200" cy="441325"/>
              </a:xfrm>
              <a:prstGeom prst="ellipse">
                <a:avLst/>
              </a:prstGeom>
              <a:grpFill/>
              <a:ln w="25400">
                <a:solidFill>
                  <a:schemeClr val="tx1">
                    <a:alpha val="0"/>
                  </a:schemeClr>
                </a:solidFill>
                <a:miter lim="800000"/>
              </a:ln>
            </p:spPr>
            <p:txBody>
              <a:bodyPr anchor="ctr"/>
              <a:lstStyle/>
              <a:p>
                <a:pPr algn="ctr"/>
                <a:endParaRPr>
                  <a:cs typeface="+mn-ea"/>
                  <a:sym typeface="+mn-lt"/>
                </a:endParaRPr>
              </a:p>
            </p:txBody>
          </p:sp>
          <p:sp>
            <p:nvSpPr>
              <p:cNvPr id="40" name="iśḻíďé"/>
              <p:cNvSpPr/>
              <p:nvPr/>
            </p:nvSpPr>
            <p:spPr bwMode="auto">
              <a:xfrm>
                <a:off x="19715164" y="6754813"/>
                <a:ext cx="542926" cy="3954463"/>
              </a:xfrm>
              <a:custGeom>
                <a:avLst/>
                <a:gdLst>
                  <a:gd name="T0" fmla="*/ 0 w 21600"/>
                  <a:gd name="T1" fmla="*/ 21176 h 21388"/>
                  <a:gd name="T2" fmla="*/ 7830 w 21600"/>
                  <a:gd name="T3" fmla="*/ 16275 h 21388"/>
                  <a:gd name="T4" fmla="*/ 11674 w 21600"/>
                  <a:gd name="T5" fmla="*/ 8293 h 21388"/>
                  <a:gd name="T6" fmla="*/ 14831 w 21600"/>
                  <a:gd name="T7" fmla="*/ 517 h 21388"/>
                  <a:gd name="T8" fmla="*/ 21600 w 21600"/>
                  <a:gd name="T9" fmla="*/ 43 h 21388"/>
                  <a:gd name="T10" fmla="*/ 21600 w 21600"/>
                  <a:gd name="T11" fmla="*/ 21388 h 21388"/>
                  <a:gd name="T12" fmla="*/ 0 w 21600"/>
                  <a:gd name="T13" fmla="*/ 21176 h 21388"/>
                  <a:gd name="T14" fmla="*/ 0 w 21600"/>
                  <a:gd name="T15" fmla="*/ 21176 h 21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388">
                    <a:moveTo>
                      <a:pt x="0" y="21176"/>
                    </a:moveTo>
                    <a:cubicBezTo>
                      <a:pt x="0" y="21176"/>
                      <a:pt x="5025" y="19898"/>
                      <a:pt x="7830" y="16275"/>
                    </a:cubicBezTo>
                    <a:cubicBezTo>
                      <a:pt x="10634" y="12652"/>
                      <a:pt x="9680" y="14235"/>
                      <a:pt x="11674" y="8293"/>
                    </a:cubicBezTo>
                    <a:cubicBezTo>
                      <a:pt x="12484" y="5878"/>
                      <a:pt x="12369" y="1247"/>
                      <a:pt x="14831" y="517"/>
                    </a:cubicBezTo>
                    <a:cubicBezTo>
                      <a:pt x="17294" y="-212"/>
                      <a:pt x="21600" y="43"/>
                      <a:pt x="21600" y="43"/>
                    </a:cubicBezTo>
                    <a:lnTo>
                      <a:pt x="21600" y="21388"/>
                    </a:lnTo>
                    <a:lnTo>
                      <a:pt x="0" y="21176"/>
                    </a:lnTo>
                    <a:close/>
                    <a:moveTo>
                      <a:pt x="0" y="21176"/>
                    </a:moveTo>
                  </a:path>
                </a:pathLst>
              </a:custGeom>
              <a:grpFill/>
              <a:ln w="25400" cap="flat">
                <a:solidFill>
                  <a:schemeClr val="tx1">
                    <a:alpha val="0"/>
                  </a:schemeClr>
                </a:solidFill>
                <a:prstDash val="solid"/>
                <a:miter lim="800000"/>
                <a:headEnd type="none" w="med" len="med"/>
                <a:tailEnd type="none" w="med" len="med"/>
              </a:ln>
            </p:spPr>
            <p:txBody>
              <a:bodyPr anchor="ctr"/>
              <a:lstStyle/>
              <a:p>
                <a:pPr algn="ctr"/>
                <a:endParaRPr>
                  <a:cs typeface="+mn-ea"/>
                  <a:sym typeface="+mn-lt"/>
                </a:endParaRPr>
              </a:p>
            </p:txBody>
          </p:sp>
          <p:sp>
            <p:nvSpPr>
              <p:cNvPr id="41" name="iṩlïḓê"/>
              <p:cNvSpPr/>
              <p:nvPr/>
            </p:nvSpPr>
            <p:spPr bwMode="auto">
              <a:xfrm flipH="1">
                <a:off x="20227906" y="6759575"/>
                <a:ext cx="542924" cy="3956050"/>
              </a:xfrm>
              <a:custGeom>
                <a:avLst/>
                <a:gdLst>
                  <a:gd name="T0" fmla="*/ 0 w 21600"/>
                  <a:gd name="T1" fmla="*/ 21176 h 21388"/>
                  <a:gd name="T2" fmla="*/ 7830 w 21600"/>
                  <a:gd name="T3" fmla="*/ 16275 h 21388"/>
                  <a:gd name="T4" fmla="*/ 11674 w 21600"/>
                  <a:gd name="T5" fmla="*/ 8293 h 21388"/>
                  <a:gd name="T6" fmla="*/ 14831 w 21600"/>
                  <a:gd name="T7" fmla="*/ 517 h 21388"/>
                  <a:gd name="T8" fmla="*/ 21600 w 21600"/>
                  <a:gd name="T9" fmla="*/ 43 h 21388"/>
                  <a:gd name="T10" fmla="*/ 21600 w 21600"/>
                  <a:gd name="T11" fmla="*/ 21388 h 21388"/>
                  <a:gd name="T12" fmla="*/ 0 w 21600"/>
                  <a:gd name="T13" fmla="*/ 21176 h 21388"/>
                  <a:gd name="T14" fmla="*/ 0 w 21600"/>
                  <a:gd name="T15" fmla="*/ 21176 h 21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388">
                    <a:moveTo>
                      <a:pt x="0" y="21176"/>
                    </a:moveTo>
                    <a:cubicBezTo>
                      <a:pt x="0" y="21176"/>
                      <a:pt x="5025" y="19898"/>
                      <a:pt x="7830" y="16275"/>
                    </a:cubicBezTo>
                    <a:cubicBezTo>
                      <a:pt x="10634" y="12652"/>
                      <a:pt x="9680" y="14235"/>
                      <a:pt x="11674" y="8293"/>
                    </a:cubicBezTo>
                    <a:cubicBezTo>
                      <a:pt x="12484" y="5878"/>
                      <a:pt x="12369" y="1247"/>
                      <a:pt x="14831" y="517"/>
                    </a:cubicBezTo>
                    <a:cubicBezTo>
                      <a:pt x="17294" y="-212"/>
                      <a:pt x="21600" y="43"/>
                      <a:pt x="21600" y="43"/>
                    </a:cubicBezTo>
                    <a:lnTo>
                      <a:pt x="21600" y="21388"/>
                    </a:lnTo>
                    <a:lnTo>
                      <a:pt x="0" y="21176"/>
                    </a:lnTo>
                    <a:close/>
                    <a:moveTo>
                      <a:pt x="0" y="21176"/>
                    </a:moveTo>
                  </a:path>
                </a:pathLst>
              </a:custGeom>
              <a:grpFill/>
              <a:ln w="25400" cap="flat">
                <a:solidFill>
                  <a:schemeClr val="tx1">
                    <a:alpha val="0"/>
                  </a:schemeClr>
                </a:solidFill>
                <a:prstDash val="solid"/>
                <a:miter lim="800000"/>
                <a:headEnd type="none" w="med" len="med"/>
                <a:tailEnd type="none" w="med" len="med"/>
              </a:ln>
            </p:spPr>
            <p:txBody>
              <a:bodyPr anchor="ctr"/>
              <a:lstStyle/>
              <a:p>
                <a:pPr algn="ctr"/>
                <a:endParaRPr>
                  <a:cs typeface="+mn-ea"/>
                  <a:sym typeface="+mn-lt"/>
                </a:endParaRPr>
              </a:p>
            </p:txBody>
          </p:sp>
        </p:grpSp>
        <p:sp>
          <p:nvSpPr>
            <p:cNvPr id="37" name="îṣļïḍê"/>
            <p:cNvSpPr/>
            <p:nvPr/>
          </p:nvSpPr>
          <p:spPr bwMode="auto">
            <a:xfrm>
              <a:off x="9494001" y="3145555"/>
              <a:ext cx="360000" cy="360000"/>
            </a:xfrm>
            <a:prstGeom prst="ellipse">
              <a:avLst/>
            </a:prstGeom>
            <a:grpFill/>
            <a:ln w="25400">
              <a:solidFill>
                <a:schemeClr val="bg1"/>
              </a:solidFill>
              <a:miter lim="800000"/>
            </a:ln>
          </p:spPr>
          <p:txBody>
            <a:bodyPr anchor="ctr"/>
            <a:lstStyle/>
            <a:p>
              <a:pPr algn="ctr"/>
              <a:endParaRPr>
                <a:cs typeface="+mn-ea"/>
                <a:sym typeface="+mn-lt"/>
              </a:endParaRPr>
            </a:p>
          </p:txBody>
        </p:sp>
      </p:grpSp>
      <p:grpSp>
        <p:nvGrpSpPr>
          <p:cNvPr id="25" name="íSḷiḑé"/>
          <p:cNvGrpSpPr/>
          <p:nvPr/>
        </p:nvGrpSpPr>
        <p:grpSpPr>
          <a:xfrm>
            <a:off x="1632438" y="4817483"/>
            <a:ext cx="791025" cy="1135951"/>
            <a:chOff x="1630388" y="4541366"/>
            <a:chExt cx="791025" cy="1135951"/>
          </a:xfrm>
          <a:solidFill>
            <a:srgbClr val="276B91"/>
          </a:solidFill>
        </p:grpSpPr>
        <p:grpSp>
          <p:nvGrpSpPr>
            <p:cNvPr id="30" name="ïṥļiḑe"/>
            <p:cNvGrpSpPr/>
            <p:nvPr/>
          </p:nvGrpSpPr>
          <p:grpSpPr>
            <a:xfrm>
              <a:off x="1630388" y="4810339"/>
              <a:ext cx="791025" cy="866978"/>
              <a:chOff x="9702800" y="9456738"/>
              <a:chExt cx="1092200" cy="1460500"/>
            </a:xfrm>
            <a:grpFill/>
          </p:grpSpPr>
          <p:sp>
            <p:nvSpPr>
              <p:cNvPr id="32" name="ïslïḋe"/>
              <p:cNvSpPr/>
              <p:nvPr/>
            </p:nvSpPr>
            <p:spPr bwMode="auto">
              <a:xfrm>
                <a:off x="9702800" y="10666413"/>
                <a:ext cx="1092200" cy="250825"/>
              </a:xfrm>
              <a:prstGeom prst="ellipse">
                <a:avLst/>
              </a:prstGeom>
              <a:grpFill/>
              <a:ln w="25400">
                <a:solidFill>
                  <a:schemeClr val="tx1">
                    <a:alpha val="0"/>
                  </a:schemeClr>
                </a:solidFill>
                <a:miter lim="800000"/>
              </a:ln>
            </p:spPr>
            <p:txBody>
              <a:bodyPr anchor="ctr"/>
              <a:lstStyle/>
              <a:p>
                <a:pPr algn="ctr"/>
                <a:endParaRPr>
                  <a:cs typeface="+mn-ea"/>
                  <a:sym typeface="+mn-lt"/>
                </a:endParaRPr>
              </a:p>
            </p:txBody>
          </p:sp>
          <p:grpSp>
            <p:nvGrpSpPr>
              <p:cNvPr id="33" name="íṡḷïḋê"/>
              <p:cNvGrpSpPr/>
              <p:nvPr/>
            </p:nvGrpSpPr>
            <p:grpSpPr bwMode="auto">
              <a:xfrm>
                <a:off x="9718675" y="9456738"/>
                <a:ext cx="1058862" cy="1335087"/>
                <a:chOff x="0" y="0"/>
                <a:chExt cx="666" cy="840"/>
              </a:xfrm>
              <a:grpFill/>
            </p:grpSpPr>
            <p:sp>
              <p:nvSpPr>
                <p:cNvPr id="34" name="íṩ1ïḑè"/>
                <p:cNvSpPr/>
                <p:nvPr/>
              </p:nvSpPr>
              <p:spPr bwMode="auto">
                <a:xfrm>
                  <a:off x="0" y="0"/>
                  <a:ext cx="343" cy="839"/>
                </a:xfrm>
                <a:custGeom>
                  <a:avLst/>
                  <a:gdLst>
                    <a:gd name="T0" fmla="*/ 0 w 21600"/>
                    <a:gd name="T1" fmla="*/ 21176 h 21388"/>
                    <a:gd name="T2" fmla="*/ 7830 w 21600"/>
                    <a:gd name="T3" fmla="*/ 16275 h 21388"/>
                    <a:gd name="T4" fmla="*/ 11674 w 21600"/>
                    <a:gd name="T5" fmla="*/ 8293 h 21388"/>
                    <a:gd name="T6" fmla="*/ 14831 w 21600"/>
                    <a:gd name="T7" fmla="*/ 517 h 21388"/>
                    <a:gd name="T8" fmla="*/ 21600 w 21600"/>
                    <a:gd name="T9" fmla="*/ 43 h 21388"/>
                    <a:gd name="T10" fmla="*/ 21600 w 21600"/>
                    <a:gd name="T11" fmla="*/ 21388 h 21388"/>
                    <a:gd name="T12" fmla="*/ 0 w 21600"/>
                    <a:gd name="T13" fmla="*/ 21176 h 21388"/>
                    <a:gd name="T14" fmla="*/ 0 w 21600"/>
                    <a:gd name="T15" fmla="*/ 21176 h 21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388">
                      <a:moveTo>
                        <a:pt x="0" y="21176"/>
                      </a:moveTo>
                      <a:cubicBezTo>
                        <a:pt x="0" y="21176"/>
                        <a:pt x="5025" y="19898"/>
                        <a:pt x="7830" y="16275"/>
                      </a:cubicBezTo>
                      <a:cubicBezTo>
                        <a:pt x="10634" y="12652"/>
                        <a:pt x="9680" y="14235"/>
                        <a:pt x="11674" y="8293"/>
                      </a:cubicBezTo>
                      <a:cubicBezTo>
                        <a:pt x="12484" y="5878"/>
                        <a:pt x="12369" y="1247"/>
                        <a:pt x="14831" y="517"/>
                      </a:cubicBezTo>
                      <a:cubicBezTo>
                        <a:pt x="17294" y="-212"/>
                        <a:pt x="21600" y="43"/>
                        <a:pt x="21600" y="43"/>
                      </a:cubicBezTo>
                      <a:lnTo>
                        <a:pt x="21600" y="21388"/>
                      </a:lnTo>
                      <a:lnTo>
                        <a:pt x="0" y="21176"/>
                      </a:lnTo>
                      <a:close/>
                      <a:moveTo>
                        <a:pt x="0" y="21176"/>
                      </a:moveTo>
                    </a:path>
                  </a:pathLst>
                </a:custGeom>
                <a:grpFill/>
                <a:ln w="25400" cap="flat">
                  <a:solidFill>
                    <a:schemeClr val="tx1">
                      <a:alpha val="0"/>
                    </a:schemeClr>
                  </a:solidFill>
                  <a:prstDash val="solid"/>
                  <a:miter lim="800000"/>
                  <a:headEnd type="none" w="med" len="med"/>
                  <a:tailEnd type="none" w="med" len="med"/>
                </a:ln>
              </p:spPr>
              <p:txBody>
                <a:bodyPr anchor="ctr"/>
                <a:lstStyle/>
                <a:p>
                  <a:pPr algn="ctr"/>
                  <a:endParaRPr>
                    <a:cs typeface="+mn-ea"/>
                    <a:sym typeface="+mn-lt"/>
                  </a:endParaRPr>
                </a:p>
              </p:txBody>
            </p:sp>
            <p:sp>
              <p:nvSpPr>
                <p:cNvPr id="35" name="ísļïḍê"/>
                <p:cNvSpPr/>
                <p:nvPr/>
              </p:nvSpPr>
              <p:spPr bwMode="auto">
                <a:xfrm flipH="1">
                  <a:off x="323" y="1"/>
                  <a:ext cx="343" cy="839"/>
                </a:xfrm>
                <a:custGeom>
                  <a:avLst/>
                  <a:gdLst>
                    <a:gd name="T0" fmla="*/ 0 w 21600"/>
                    <a:gd name="T1" fmla="*/ 21176 h 21388"/>
                    <a:gd name="T2" fmla="*/ 7830 w 21600"/>
                    <a:gd name="T3" fmla="*/ 16275 h 21388"/>
                    <a:gd name="T4" fmla="*/ 11674 w 21600"/>
                    <a:gd name="T5" fmla="*/ 8293 h 21388"/>
                    <a:gd name="T6" fmla="*/ 14831 w 21600"/>
                    <a:gd name="T7" fmla="*/ 517 h 21388"/>
                    <a:gd name="T8" fmla="*/ 21600 w 21600"/>
                    <a:gd name="T9" fmla="*/ 43 h 21388"/>
                    <a:gd name="T10" fmla="*/ 21600 w 21600"/>
                    <a:gd name="T11" fmla="*/ 21388 h 21388"/>
                    <a:gd name="T12" fmla="*/ 0 w 21600"/>
                    <a:gd name="T13" fmla="*/ 21176 h 21388"/>
                    <a:gd name="T14" fmla="*/ 0 w 21600"/>
                    <a:gd name="T15" fmla="*/ 21176 h 21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388">
                      <a:moveTo>
                        <a:pt x="0" y="21176"/>
                      </a:moveTo>
                      <a:cubicBezTo>
                        <a:pt x="0" y="21176"/>
                        <a:pt x="5025" y="19898"/>
                        <a:pt x="7830" y="16275"/>
                      </a:cubicBezTo>
                      <a:cubicBezTo>
                        <a:pt x="10634" y="12652"/>
                        <a:pt x="9680" y="14235"/>
                        <a:pt x="11674" y="8293"/>
                      </a:cubicBezTo>
                      <a:cubicBezTo>
                        <a:pt x="12484" y="5878"/>
                        <a:pt x="12369" y="1247"/>
                        <a:pt x="14831" y="517"/>
                      </a:cubicBezTo>
                      <a:cubicBezTo>
                        <a:pt x="17294" y="-212"/>
                        <a:pt x="21600" y="43"/>
                        <a:pt x="21600" y="43"/>
                      </a:cubicBezTo>
                      <a:lnTo>
                        <a:pt x="21600" y="21388"/>
                      </a:lnTo>
                      <a:lnTo>
                        <a:pt x="0" y="21176"/>
                      </a:lnTo>
                      <a:close/>
                      <a:moveTo>
                        <a:pt x="0" y="21176"/>
                      </a:moveTo>
                    </a:path>
                  </a:pathLst>
                </a:custGeom>
                <a:grpFill/>
                <a:ln w="25400" cap="flat">
                  <a:solidFill>
                    <a:schemeClr val="tx1">
                      <a:alpha val="0"/>
                    </a:schemeClr>
                  </a:solidFill>
                  <a:prstDash val="solid"/>
                  <a:miter lim="800000"/>
                  <a:headEnd type="none" w="med" len="med"/>
                  <a:tailEnd type="none" w="med" len="med"/>
                </a:ln>
              </p:spPr>
              <p:txBody>
                <a:bodyPr anchor="ctr"/>
                <a:lstStyle/>
                <a:p>
                  <a:pPr algn="ctr"/>
                  <a:endParaRPr>
                    <a:cs typeface="+mn-ea"/>
                    <a:sym typeface="+mn-lt"/>
                  </a:endParaRPr>
                </a:p>
              </p:txBody>
            </p:sp>
          </p:grpSp>
        </p:grpSp>
        <p:sp>
          <p:nvSpPr>
            <p:cNvPr id="31" name="ïṩḻíḓe"/>
            <p:cNvSpPr/>
            <p:nvPr/>
          </p:nvSpPr>
          <p:spPr bwMode="auto">
            <a:xfrm>
              <a:off x="1826878" y="4541366"/>
              <a:ext cx="360000" cy="360000"/>
            </a:xfrm>
            <a:prstGeom prst="ellipse">
              <a:avLst/>
            </a:prstGeom>
            <a:grpFill/>
            <a:ln w="25400">
              <a:solidFill>
                <a:schemeClr val="bg1"/>
              </a:solidFill>
              <a:miter lim="800000"/>
            </a:ln>
          </p:spPr>
          <p:txBody>
            <a:bodyPr anchor="ctr"/>
            <a:lstStyle/>
            <a:p>
              <a:pPr algn="ctr"/>
              <a:endParaRPr>
                <a:cs typeface="+mn-ea"/>
                <a:sym typeface="+mn-lt"/>
              </a:endParaRPr>
            </a:p>
          </p:txBody>
        </p:sp>
      </p:grpSp>
      <p:sp>
        <p:nvSpPr>
          <p:cNvPr id="78" name="任意多边形: 形状 77"/>
          <p:cNvSpPr/>
          <p:nvPr/>
        </p:nvSpPr>
        <p:spPr>
          <a:xfrm>
            <a:off x="1146629" y="1915886"/>
            <a:ext cx="9666514" cy="3106057"/>
          </a:xfrm>
          <a:custGeom>
            <a:avLst/>
            <a:gdLst>
              <a:gd name="connsiteX0" fmla="*/ 0 w 11059885"/>
              <a:gd name="connsiteY0" fmla="*/ 3106057 h 3512457"/>
              <a:gd name="connsiteX1" fmla="*/ 2423885 w 11059885"/>
              <a:gd name="connsiteY1" fmla="*/ 1756228 h 3512457"/>
              <a:gd name="connsiteX2" fmla="*/ 3541485 w 11059885"/>
              <a:gd name="connsiteY2" fmla="*/ 1378857 h 3512457"/>
              <a:gd name="connsiteX3" fmla="*/ 4296228 w 11059885"/>
              <a:gd name="connsiteY3" fmla="*/ 740228 h 3512457"/>
              <a:gd name="connsiteX4" fmla="*/ 5399314 w 11059885"/>
              <a:gd name="connsiteY4" fmla="*/ 0 h 3512457"/>
              <a:gd name="connsiteX5" fmla="*/ 6502400 w 11059885"/>
              <a:gd name="connsiteY5" fmla="*/ 362857 h 3512457"/>
              <a:gd name="connsiteX6" fmla="*/ 7431314 w 11059885"/>
              <a:gd name="connsiteY6" fmla="*/ 667657 h 3512457"/>
              <a:gd name="connsiteX7" fmla="*/ 8215085 w 11059885"/>
              <a:gd name="connsiteY7" fmla="*/ 1364343 h 3512457"/>
              <a:gd name="connsiteX8" fmla="*/ 9056914 w 11059885"/>
              <a:gd name="connsiteY8" fmla="*/ 2191657 h 3512457"/>
              <a:gd name="connsiteX9" fmla="*/ 9666514 w 11059885"/>
              <a:gd name="connsiteY9" fmla="*/ 2481943 h 3512457"/>
              <a:gd name="connsiteX10" fmla="*/ 11059885 w 11059885"/>
              <a:gd name="connsiteY10" fmla="*/ 3512457 h 3512457"/>
              <a:gd name="connsiteX0-1" fmla="*/ 0 w 9666514"/>
              <a:gd name="connsiteY0-2" fmla="*/ 3106057 h 3106057"/>
              <a:gd name="connsiteX1-3" fmla="*/ 2423885 w 9666514"/>
              <a:gd name="connsiteY1-4" fmla="*/ 1756228 h 3106057"/>
              <a:gd name="connsiteX2-5" fmla="*/ 3541485 w 9666514"/>
              <a:gd name="connsiteY2-6" fmla="*/ 1378857 h 3106057"/>
              <a:gd name="connsiteX3-7" fmla="*/ 4296228 w 9666514"/>
              <a:gd name="connsiteY3-8" fmla="*/ 740228 h 3106057"/>
              <a:gd name="connsiteX4-9" fmla="*/ 5399314 w 9666514"/>
              <a:gd name="connsiteY4-10" fmla="*/ 0 h 3106057"/>
              <a:gd name="connsiteX5-11" fmla="*/ 6502400 w 9666514"/>
              <a:gd name="connsiteY5-12" fmla="*/ 362857 h 3106057"/>
              <a:gd name="connsiteX6-13" fmla="*/ 7431314 w 9666514"/>
              <a:gd name="connsiteY6-14" fmla="*/ 667657 h 3106057"/>
              <a:gd name="connsiteX7-15" fmla="*/ 8215085 w 9666514"/>
              <a:gd name="connsiteY7-16" fmla="*/ 1364343 h 3106057"/>
              <a:gd name="connsiteX8-17" fmla="*/ 9056914 w 9666514"/>
              <a:gd name="connsiteY8-18" fmla="*/ 2191657 h 3106057"/>
              <a:gd name="connsiteX9-19" fmla="*/ 9666514 w 9666514"/>
              <a:gd name="connsiteY9-20" fmla="*/ 2481943 h 3106057"/>
              <a:gd name="connsiteX0-21" fmla="*/ 0 w 9666514"/>
              <a:gd name="connsiteY0-22" fmla="*/ 3106057 h 3106057"/>
              <a:gd name="connsiteX1-23" fmla="*/ 2423885 w 9666514"/>
              <a:gd name="connsiteY1-24" fmla="*/ 1756228 h 3106057"/>
              <a:gd name="connsiteX2-25" fmla="*/ 3541485 w 9666514"/>
              <a:gd name="connsiteY2-26" fmla="*/ 1378857 h 3106057"/>
              <a:gd name="connsiteX3-27" fmla="*/ 4467678 w 9666514"/>
              <a:gd name="connsiteY3-28" fmla="*/ 549728 h 3106057"/>
              <a:gd name="connsiteX4-29" fmla="*/ 5399314 w 9666514"/>
              <a:gd name="connsiteY4-30" fmla="*/ 0 h 3106057"/>
              <a:gd name="connsiteX5-31" fmla="*/ 6502400 w 9666514"/>
              <a:gd name="connsiteY5-32" fmla="*/ 362857 h 3106057"/>
              <a:gd name="connsiteX6-33" fmla="*/ 7431314 w 9666514"/>
              <a:gd name="connsiteY6-34" fmla="*/ 667657 h 3106057"/>
              <a:gd name="connsiteX7-35" fmla="*/ 8215085 w 9666514"/>
              <a:gd name="connsiteY7-36" fmla="*/ 1364343 h 3106057"/>
              <a:gd name="connsiteX8-37" fmla="*/ 9056914 w 9666514"/>
              <a:gd name="connsiteY8-38" fmla="*/ 2191657 h 3106057"/>
              <a:gd name="connsiteX9-39" fmla="*/ 9666514 w 9666514"/>
              <a:gd name="connsiteY9-40" fmla="*/ 2481943 h 3106057"/>
              <a:gd name="connsiteX0-41" fmla="*/ 0 w 9666514"/>
              <a:gd name="connsiteY0-42" fmla="*/ 3106057 h 3106057"/>
              <a:gd name="connsiteX1-43" fmla="*/ 2423885 w 9666514"/>
              <a:gd name="connsiteY1-44" fmla="*/ 1756228 h 3106057"/>
              <a:gd name="connsiteX2-45" fmla="*/ 3541485 w 9666514"/>
              <a:gd name="connsiteY2-46" fmla="*/ 1378857 h 3106057"/>
              <a:gd name="connsiteX3-47" fmla="*/ 4416878 w 9666514"/>
              <a:gd name="connsiteY3-48" fmla="*/ 676728 h 3106057"/>
              <a:gd name="connsiteX4-49" fmla="*/ 5399314 w 9666514"/>
              <a:gd name="connsiteY4-50" fmla="*/ 0 h 3106057"/>
              <a:gd name="connsiteX5-51" fmla="*/ 6502400 w 9666514"/>
              <a:gd name="connsiteY5-52" fmla="*/ 362857 h 3106057"/>
              <a:gd name="connsiteX6-53" fmla="*/ 7431314 w 9666514"/>
              <a:gd name="connsiteY6-54" fmla="*/ 667657 h 3106057"/>
              <a:gd name="connsiteX7-55" fmla="*/ 8215085 w 9666514"/>
              <a:gd name="connsiteY7-56" fmla="*/ 1364343 h 3106057"/>
              <a:gd name="connsiteX8-57" fmla="*/ 9056914 w 9666514"/>
              <a:gd name="connsiteY8-58" fmla="*/ 2191657 h 3106057"/>
              <a:gd name="connsiteX9-59" fmla="*/ 9666514 w 9666514"/>
              <a:gd name="connsiteY9-60" fmla="*/ 2481943 h 3106057"/>
              <a:gd name="connsiteX0-61" fmla="*/ 0 w 9666514"/>
              <a:gd name="connsiteY0-62" fmla="*/ 3106057 h 3106057"/>
              <a:gd name="connsiteX1-63" fmla="*/ 2423885 w 9666514"/>
              <a:gd name="connsiteY1-64" fmla="*/ 1756228 h 3106057"/>
              <a:gd name="connsiteX2-65" fmla="*/ 3541485 w 9666514"/>
              <a:gd name="connsiteY2-66" fmla="*/ 1378857 h 3106057"/>
              <a:gd name="connsiteX3-67" fmla="*/ 4474028 w 9666514"/>
              <a:gd name="connsiteY3-68" fmla="*/ 619578 h 3106057"/>
              <a:gd name="connsiteX4-69" fmla="*/ 5399314 w 9666514"/>
              <a:gd name="connsiteY4-70" fmla="*/ 0 h 3106057"/>
              <a:gd name="connsiteX5-71" fmla="*/ 6502400 w 9666514"/>
              <a:gd name="connsiteY5-72" fmla="*/ 362857 h 3106057"/>
              <a:gd name="connsiteX6-73" fmla="*/ 7431314 w 9666514"/>
              <a:gd name="connsiteY6-74" fmla="*/ 667657 h 3106057"/>
              <a:gd name="connsiteX7-75" fmla="*/ 8215085 w 9666514"/>
              <a:gd name="connsiteY7-76" fmla="*/ 1364343 h 3106057"/>
              <a:gd name="connsiteX8-77" fmla="*/ 9056914 w 9666514"/>
              <a:gd name="connsiteY8-78" fmla="*/ 2191657 h 3106057"/>
              <a:gd name="connsiteX9-79" fmla="*/ 9666514 w 9666514"/>
              <a:gd name="connsiteY9-80" fmla="*/ 2481943 h 3106057"/>
              <a:gd name="connsiteX0-81" fmla="*/ 0 w 9666514"/>
              <a:gd name="connsiteY0-82" fmla="*/ 3106057 h 3106057"/>
              <a:gd name="connsiteX1-83" fmla="*/ 2423885 w 9666514"/>
              <a:gd name="connsiteY1-84" fmla="*/ 1756228 h 3106057"/>
              <a:gd name="connsiteX2-85" fmla="*/ 3541485 w 9666514"/>
              <a:gd name="connsiteY2-86" fmla="*/ 1378857 h 3106057"/>
              <a:gd name="connsiteX3-87" fmla="*/ 4474028 w 9666514"/>
              <a:gd name="connsiteY3-88" fmla="*/ 619578 h 3106057"/>
              <a:gd name="connsiteX4-89" fmla="*/ 5399314 w 9666514"/>
              <a:gd name="connsiteY4-90" fmla="*/ 0 h 3106057"/>
              <a:gd name="connsiteX5-91" fmla="*/ 6502400 w 9666514"/>
              <a:gd name="connsiteY5-92" fmla="*/ 362857 h 3106057"/>
              <a:gd name="connsiteX6-93" fmla="*/ 7259864 w 9666514"/>
              <a:gd name="connsiteY6-94" fmla="*/ 604157 h 3106057"/>
              <a:gd name="connsiteX7-95" fmla="*/ 8215085 w 9666514"/>
              <a:gd name="connsiteY7-96" fmla="*/ 1364343 h 3106057"/>
              <a:gd name="connsiteX8-97" fmla="*/ 9056914 w 9666514"/>
              <a:gd name="connsiteY8-98" fmla="*/ 2191657 h 3106057"/>
              <a:gd name="connsiteX9-99" fmla="*/ 9666514 w 9666514"/>
              <a:gd name="connsiteY9-100" fmla="*/ 2481943 h 3106057"/>
              <a:gd name="connsiteX0-101" fmla="*/ 0 w 9666514"/>
              <a:gd name="connsiteY0-102" fmla="*/ 3106057 h 3106057"/>
              <a:gd name="connsiteX1-103" fmla="*/ 2423885 w 9666514"/>
              <a:gd name="connsiteY1-104" fmla="*/ 1756228 h 3106057"/>
              <a:gd name="connsiteX2-105" fmla="*/ 3541485 w 9666514"/>
              <a:gd name="connsiteY2-106" fmla="*/ 1378857 h 3106057"/>
              <a:gd name="connsiteX3-107" fmla="*/ 4474028 w 9666514"/>
              <a:gd name="connsiteY3-108" fmla="*/ 619578 h 3106057"/>
              <a:gd name="connsiteX4-109" fmla="*/ 5399314 w 9666514"/>
              <a:gd name="connsiteY4-110" fmla="*/ 0 h 3106057"/>
              <a:gd name="connsiteX5-111" fmla="*/ 6311900 w 9666514"/>
              <a:gd name="connsiteY5-112" fmla="*/ 293007 h 3106057"/>
              <a:gd name="connsiteX6-113" fmla="*/ 7259864 w 9666514"/>
              <a:gd name="connsiteY6-114" fmla="*/ 604157 h 3106057"/>
              <a:gd name="connsiteX7-115" fmla="*/ 8215085 w 9666514"/>
              <a:gd name="connsiteY7-116" fmla="*/ 1364343 h 3106057"/>
              <a:gd name="connsiteX8-117" fmla="*/ 9056914 w 9666514"/>
              <a:gd name="connsiteY8-118" fmla="*/ 2191657 h 3106057"/>
              <a:gd name="connsiteX9-119" fmla="*/ 9666514 w 9666514"/>
              <a:gd name="connsiteY9-120" fmla="*/ 2481943 h 3106057"/>
              <a:gd name="connsiteX0-121" fmla="*/ 0 w 9666514"/>
              <a:gd name="connsiteY0-122" fmla="*/ 3106057 h 3106057"/>
              <a:gd name="connsiteX1-123" fmla="*/ 2423885 w 9666514"/>
              <a:gd name="connsiteY1-124" fmla="*/ 1756228 h 3106057"/>
              <a:gd name="connsiteX2-125" fmla="*/ 3541485 w 9666514"/>
              <a:gd name="connsiteY2-126" fmla="*/ 1378857 h 3106057"/>
              <a:gd name="connsiteX3-127" fmla="*/ 4474028 w 9666514"/>
              <a:gd name="connsiteY3-128" fmla="*/ 619578 h 3106057"/>
              <a:gd name="connsiteX4-129" fmla="*/ 5399314 w 9666514"/>
              <a:gd name="connsiteY4-130" fmla="*/ 0 h 3106057"/>
              <a:gd name="connsiteX5-131" fmla="*/ 6311900 w 9666514"/>
              <a:gd name="connsiteY5-132" fmla="*/ 293007 h 3106057"/>
              <a:gd name="connsiteX6-133" fmla="*/ 7228114 w 9666514"/>
              <a:gd name="connsiteY6-134" fmla="*/ 585107 h 3106057"/>
              <a:gd name="connsiteX7-135" fmla="*/ 8215085 w 9666514"/>
              <a:gd name="connsiteY7-136" fmla="*/ 1364343 h 3106057"/>
              <a:gd name="connsiteX8-137" fmla="*/ 9056914 w 9666514"/>
              <a:gd name="connsiteY8-138" fmla="*/ 2191657 h 3106057"/>
              <a:gd name="connsiteX9-139" fmla="*/ 9666514 w 9666514"/>
              <a:gd name="connsiteY9-140" fmla="*/ 2481943 h 3106057"/>
              <a:gd name="connsiteX0-141" fmla="*/ 0 w 9666514"/>
              <a:gd name="connsiteY0-142" fmla="*/ 3106057 h 3106057"/>
              <a:gd name="connsiteX1-143" fmla="*/ 2423885 w 9666514"/>
              <a:gd name="connsiteY1-144" fmla="*/ 1756228 h 3106057"/>
              <a:gd name="connsiteX2-145" fmla="*/ 3541485 w 9666514"/>
              <a:gd name="connsiteY2-146" fmla="*/ 1378857 h 3106057"/>
              <a:gd name="connsiteX3-147" fmla="*/ 4474028 w 9666514"/>
              <a:gd name="connsiteY3-148" fmla="*/ 619578 h 3106057"/>
              <a:gd name="connsiteX4-149" fmla="*/ 5399314 w 9666514"/>
              <a:gd name="connsiteY4-150" fmla="*/ 0 h 3106057"/>
              <a:gd name="connsiteX5-151" fmla="*/ 6311900 w 9666514"/>
              <a:gd name="connsiteY5-152" fmla="*/ 293007 h 3106057"/>
              <a:gd name="connsiteX6-153" fmla="*/ 7228114 w 9666514"/>
              <a:gd name="connsiteY6-154" fmla="*/ 585107 h 3106057"/>
              <a:gd name="connsiteX7-155" fmla="*/ 8100785 w 9666514"/>
              <a:gd name="connsiteY7-156" fmla="*/ 1278618 h 3106057"/>
              <a:gd name="connsiteX8-157" fmla="*/ 9056914 w 9666514"/>
              <a:gd name="connsiteY8-158" fmla="*/ 2191657 h 3106057"/>
              <a:gd name="connsiteX9-159" fmla="*/ 9666514 w 9666514"/>
              <a:gd name="connsiteY9-160" fmla="*/ 2481943 h 310605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9666514" h="3106057">
                <a:moveTo>
                  <a:pt x="0" y="3106057"/>
                </a:moveTo>
                <a:lnTo>
                  <a:pt x="2423885" y="1756228"/>
                </a:lnTo>
                <a:lnTo>
                  <a:pt x="3541485" y="1378857"/>
                </a:lnTo>
                <a:lnTo>
                  <a:pt x="4474028" y="619578"/>
                </a:lnTo>
                <a:lnTo>
                  <a:pt x="5399314" y="0"/>
                </a:lnTo>
                <a:lnTo>
                  <a:pt x="6311900" y="293007"/>
                </a:lnTo>
                <a:lnTo>
                  <a:pt x="7228114" y="585107"/>
                </a:lnTo>
                <a:lnTo>
                  <a:pt x="8100785" y="1278618"/>
                </a:lnTo>
                <a:lnTo>
                  <a:pt x="9056914" y="2191657"/>
                </a:lnTo>
                <a:lnTo>
                  <a:pt x="9666514" y="2481943"/>
                </a:lnTo>
              </a:path>
            </a:pathLst>
          </a:cu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6" name="文本框 75"/>
          <p:cNvSpPr txBox="1"/>
          <p:nvPr/>
        </p:nvSpPr>
        <p:spPr>
          <a:xfrm>
            <a:off x="1025002" y="1521337"/>
            <a:ext cx="2327852" cy="400110"/>
          </a:xfrm>
          <a:prstGeom prst="rect">
            <a:avLst/>
          </a:prstGeom>
          <a:noFill/>
        </p:spPr>
        <p:txBody>
          <a:bodyPr wrap="square" rtlCol="0">
            <a:spAutoFit/>
          </a:bodyPr>
          <a:lstStyle/>
          <a:p>
            <a:r>
              <a:rPr lang="zh-CN" altLang="en-US" sz="2000" b="1" dirty="0">
                <a:solidFill>
                  <a:schemeClr val="tx1">
                    <a:lumMod val="85000"/>
                    <a:lumOff val="15000"/>
                  </a:schemeClr>
                </a:solidFill>
                <a:cs typeface="+mn-ea"/>
                <a:sym typeface="+mn-lt"/>
              </a:rPr>
              <a:t>输入文本</a:t>
            </a:r>
            <a:endParaRPr lang="zh-CN" altLang="en-US" sz="2000" b="1" dirty="0">
              <a:solidFill>
                <a:schemeClr val="tx1">
                  <a:lumMod val="85000"/>
                  <a:lumOff val="15000"/>
                </a:schemeClr>
              </a:solidFill>
              <a:cs typeface="+mn-ea"/>
              <a:sym typeface="+mn-lt"/>
            </a:endParaRPr>
          </a:p>
        </p:txBody>
      </p:sp>
      <p:sp>
        <p:nvSpPr>
          <p:cNvPr id="77" name="矩形 76"/>
          <p:cNvSpPr/>
          <p:nvPr/>
        </p:nvSpPr>
        <p:spPr>
          <a:xfrm>
            <a:off x="1025002" y="1921447"/>
            <a:ext cx="3954570" cy="1477328"/>
          </a:xfrm>
          <a:prstGeom prst="rect">
            <a:avLst/>
          </a:prstGeom>
        </p:spPr>
        <p:txBody>
          <a:bodyPr wrap="square">
            <a:spAutoFit/>
          </a:bodyPr>
          <a:lstStyle/>
          <a:p>
            <a:pPr marL="171450" indent="-171450" algn="just" defTabSz="762000">
              <a:lnSpc>
                <a:spcPct val="150000"/>
              </a:lnSpc>
              <a:buFont typeface="Arial" panose="020B0604020202020204" pitchFamily="34" charset="0"/>
              <a:buChar char="•"/>
            </a:pPr>
            <a:r>
              <a:rPr lang="zh-CN" altLang="en-US" sz="1000" dirty="0">
                <a:solidFill>
                  <a:schemeClr val="tx1">
                    <a:lumMod val="65000"/>
                    <a:lumOff val="35000"/>
                  </a:schemeClr>
                </a:solidFill>
                <a:cs typeface="+mn-ea"/>
                <a:sym typeface="+mn-lt"/>
              </a:rPr>
              <a:t>在这里添加相关的文字描述，可以从您的文案中复制需要的内容到这里，选择仅保留文字即可。</a:t>
            </a:r>
            <a:endParaRPr lang="en-US" altLang="zh-CN" sz="1000" dirty="0">
              <a:solidFill>
                <a:schemeClr val="tx1">
                  <a:lumMod val="65000"/>
                  <a:lumOff val="35000"/>
                </a:schemeClr>
              </a:solidFill>
              <a:cs typeface="+mn-ea"/>
              <a:sym typeface="+mn-lt"/>
            </a:endParaRPr>
          </a:p>
          <a:p>
            <a:pPr marL="171450" indent="-171450" algn="just" defTabSz="762000">
              <a:lnSpc>
                <a:spcPct val="150000"/>
              </a:lnSpc>
              <a:buFont typeface="Arial" panose="020B0604020202020204" pitchFamily="34" charset="0"/>
              <a:buChar char="•"/>
            </a:pPr>
            <a:r>
              <a:rPr lang="zh-CN" altLang="en-US" sz="1000" dirty="0">
                <a:solidFill>
                  <a:schemeClr val="tx1">
                    <a:lumMod val="65000"/>
                    <a:lumOff val="35000"/>
                  </a:schemeClr>
                </a:solidFill>
                <a:cs typeface="+mn-ea"/>
                <a:sym typeface="+mn-lt"/>
              </a:rPr>
              <a:t>在这里添加相关的文字描述，可以从您的文案中复制需要的内容到这里，选择仅保留文字即可。</a:t>
            </a:r>
            <a:endParaRPr lang="en-US" altLang="zh-CN" sz="1000" dirty="0">
              <a:solidFill>
                <a:schemeClr val="tx1">
                  <a:lumMod val="65000"/>
                  <a:lumOff val="35000"/>
                </a:schemeClr>
              </a:solidFill>
              <a:cs typeface="+mn-ea"/>
              <a:sym typeface="+mn-lt"/>
            </a:endParaRPr>
          </a:p>
          <a:p>
            <a:pPr marL="171450" indent="-171450" algn="just" defTabSz="762000">
              <a:lnSpc>
                <a:spcPct val="150000"/>
              </a:lnSpc>
              <a:buFont typeface="Arial" panose="020B0604020202020204" pitchFamily="34" charset="0"/>
              <a:buChar char="•"/>
            </a:pPr>
            <a:r>
              <a:rPr lang="en-US" altLang="zh-CN" sz="1000" dirty="0">
                <a:solidFill>
                  <a:schemeClr val="tx1">
                    <a:lumMod val="65000"/>
                    <a:lumOff val="35000"/>
                  </a:schemeClr>
                </a:solidFill>
                <a:cs typeface="+mn-ea"/>
                <a:sym typeface="+mn-lt"/>
              </a:rPr>
              <a:t>……</a:t>
            </a:r>
            <a:endParaRPr lang="zh-CN" altLang="en-US" sz="1000" dirty="0">
              <a:solidFill>
                <a:schemeClr val="tx1">
                  <a:lumMod val="65000"/>
                  <a:lumOff val="35000"/>
                </a:schemeClr>
              </a:solidFill>
              <a:cs typeface="+mn-ea"/>
              <a:sym typeface="+mn-lt"/>
            </a:endParaRPr>
          </a:p>
          <a:p>
            <a:pPr marL="171450" indent="-171450" algn="just" defTabSz="762000">
              <a:lnSpc>
                <a:spcPct val="150000"/>
              </a:lnSpc>
              <a:buFont typeface="Arial" panose="020B0604020202020204" pitchFamily="34" charset="0"/>
              <a:buChar char="•"/>
            </a:pPr>
            <a:endParaRPr lang="zh-CN" altLang="en-US" sz="1000" dirty="0">
              <a:solidFill>
                <a:schemeClr val="tx1">
                  <a:lumMod val="65000"/>
                  <a:lumOff val="35000"/>
                </a:schemeClr>
              </a:solidFill>
              <a:cs typeface="+mn-ea"/>
              <a:sym typeface="+mn-lt"/>
            </a:endParaRPr>
          </a:p>
        </p:txBody>
      </p:sp>
      <p:sp>
        <p:nvSpPr>
          <p:cNvPr id="81" name="文本框 80"/>
          <p:cNvSpPr txBox="1"/>
          <p:nvPr/>
        </p:nvSpPr>
        <p:spPr>
          <a:xfrm>
            <a:off x="8671249" y="1521337"/>
            <a:ext cx="2327852" cy="400110"/>
          </a:xfrm>
          <a:prstGeom prst="rect">
            <a:avLst/>
          </a:prstGeom>
          <a:noFill/>
        </p:spPr>
        <p:txBody>
          <a:bodyPr wrap="square" rtlCol="0">
            <a:spAutoFit/>
          </a:bodyPr>
          <a:lstStyle/>
          <a:p>
            <a:r>
              <a:rPr lang="zh-CN" altLang="en-US" sz="2000" b="1" dirty="0">
                <a:solidFill>
                  <a:schemeClr val="tx1">
                    <a:lumMod val="85000"/>
                    <a:lumOff val="15000"/>
                  </a:schemeClr>
                </a:solidFill>
                <a:cs typeface="+mn-ea"/>
                <a:sym typeface="+mn-lt"/>
              </a:rPr>
              <a:t>输入文本</a:t>
            </a:r>
            <a:endParaRPr lang="zh-CN" altLang="en-US" sz="2000" b="1" dirty="0">
              <a:solidFill>
                <a:schemeClr val="tx1">
                  <a:lumMod val="85000"/>
                  <a:lumOff val="15000"/>
                </a:schemeClr>
              </a:solidFill>
              <a:cs typeface="+mn-ea"/>
              <a:sym typeface="+mn-lt"/>
            </a:endParaRPr>
          </a:p>
        </p:txBody>
      </p:sp>
      <p:sp>
        <p:nvSpPr>
          <p:cNvPr id="82" name="矩形 81"/>
          <p:cNvSpPr/>
          <p:nvPr/>
        </p:nvSpPr>
        <p:spPr>
          <a:xfrm>
            <a:off x="8671249" y="1921447"/>
            <a:ext cx="3207417" cy="1015663"/>
          </a:xfrm>
          <a:prstGeom prst="rect">
            <a:avLst/>
          </a:prstGeom>
        </p:spPr>
        <p:txBody>
          <a:bodyPr wrap="square">
            <a:spAutoFit/>
          </a:bodyPr>
          <a:lstStyle/>
          <a:p>
            <a:pPr marL="171450" indent="-171450" algn="just" defTabSz="762000">
              <a:lnSpc>
                <a:spcPct val="150000"/>
              </a:lnSpc>
              <a:buFont typeface="Arial" panose="020B0604020202020204" pitchFamily="34" charset="0"/>
              <a:buChar char="•"/>
            </a:pPr>
            <a:r>
              <a:rPr lang="zh-CN" altLang="en-US" sz="1000" dirty="0">
                <a:solidFill>
                  <a:schemeClr val="tx1">
                    <a:lumMod val="65000"/>
                    <a:lumOff val="35000"/>
                  </a:schemeClr>
                </a:solidFill>
                <a:cs typeface="+mn-ea"/>
                <a:sym typeface="+mn-lt"/>
              </a:rPr>
              <a:t>在这里添加相关的文字描述，可以从您的文案中复制需要的内容到这里，选择仅保留文字即可。</a:t>
            </a:r>
            <a:endParaRPr lang="en-US" altLang="zh-CN" sz="1000" dirty="0">
              <a:solidFill>
                <a:schemeClr val="tx1">
                  <a:lumMod val="65000"/>
                  <a:lumOff val="35000"/>
                </a:schemeClr>
              </a:solidFill>
              <a:cs typeface="+mn-ea"/>
              <a:sym typeface="+mn-lt"/>
            </a:endParaRPr>
          </a:p>
          <a:p>
            <a:pPr marL="171450" indent="-171450" algn="just" defTabSz="762000">
              <a:lnSpc>
                <a:spcPct val="150000"/>
              </a:lnSpc>
              <a:buFont typeface="Arial" panose="020B0604020202020204" pitchFamily="34" charset="0"/>
              <a:buChar char="•"/>
            </a:pPr>
            <a:r>
              <a:rPr lang="en-US" altLang="zh-CN" sz="1000" dirty="0">
                <a:solidFill>
                  <a:schemeClr val="tx1">
                    <a:lumMod val="65000"/>
                    <a:lumOff val="35000"/>
                  </a:schemeClr>
                </a:solidFill>
                <a:cs typeface="+mn-ea"/>
                <a:sym typeface="+mn-lt"/>
              </a:rPr>
              <a:t>……</a:t>
            </a:r>
            <a:endParaRPr lang="zh-CN" altLang="en-US" sz="1000" dirty="0">
              <a:solidFill>
                <a:schemeClr val="tx1">
                  <a:lumMod val="65000"/>
                  <a:lumOff val="35000"/>
                </a:schemeClr>
              </a:solidFill>
              <a:cs typeface="+mn-ea"/>
              <a:sym typeface="+mn-lt"/>
            </a:endParaRPr>
          </a:p>
          <a:p>
            <a:pPr marL="171450" indent="-171450" algn="just" defTabSz="762000">
              <a:lnSpc>
                <a:spcPct val="150000"/>
              </a:lnSpc>
              <a:buFont typeface="Arial" panose="020B0604020202020204" pitchFamily="34" charset="0"/>
              <a:buChar char="•"/>
            </a:pPr>
            <a:endParaRPr lang="zh-CN" altLang="en-US" sz="1000" dirty="0">
              <a:solidFill>
                <a:schemeClr val="tx1">
                  <a:lumMod val="65000"/>
                  <a:lumOff val="35000"/>
                </a:schemeClr>
              </a:solidFill>
              <a:cs typeface="+mn-ea"/>
              <a:sym typeface="+mn-lt"/>
            </a:endParaRPr>
          </a:p>
        </p:txBody>
      </p:sp>
      <p:sp>
        <p:nvSpPr>
          <p:cNvPr id="5" name="椭圆 4"/>
          <p:cNvSpPr/>
          <p:nvPr/>
        </p:nvSpPr>
        <p:spPr>
          <a:xfrm>
            <a:off x="1906073" y="4517353"/>
            <a:ext cx="102855" cy="102855"/>
          </a:xfrm>
          <a:prstGeom prst="ellipse">
            <a:avLst/>
          </a:prstGeom>
          <a:solidFill>
            <a:srgbClr val="276B9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3" name="椭圆 82"/>
          <p:cNvSpPr/>
          <p:nvPr/>
        </p:nvSpPr>
        <p:spPr>
          <a:xfrm>
            <a:off x="2834744" y="4006902"/>
            <a:ext cx="102855" cy="102855"/>
          </a:xfrm>
          <a:prstGeom prst="ellipse">
            <a:avLst/>
          </a:prstGeom>
          <a:solidFill>
            <a:srgbClr val="409A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4" name="椭圆 83"/>
          <p:cNvSpPr/>
          <p:nvPr/>
        </p:nvSpPr>
        <p:spPr>
          <a:xfrm>
            <a:off x="3785454" y="3529818"/>
            <a:ext cx="102855" cy="102855"/>
          </a:xfrm>
          <a:prstGeom prst="ellipse">
            <a:avLst/>
          </a:prstGeom>
          <a:solidFill>
            <a:srgbClr val="276B9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5" name="椭圆 84"/>
          <p:cNvSpPr/>
          <p:nvPr/>
        </p:nvSpPr>
        <p:spPr>
          <a:xfrm>
            <a:off x="4654295" y="3211005"/>
            <a:ext cx="102855" cy="102855"/>
          </a:xfrm>
          <a:prstGeom prst="ellipse">
            <a:avLst/>
          </a:prstGeom>
          <a:solidFill>
            <a:srgbClr val="409A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6" name="椭圆 85"/>
          <p:cNvSpPr/>
          <p:nvPr/>
        </p:nvSpPr>
        <p:spPr>
          <a:xfrm>
            <a:off x="5566728" y="2496357"/>
            <a:ext cx="102855" cy="102855"/>
          </a:xfrm>
          <a:prstGeom prst="ellipse">
            <a:avLst/>
          </a:prstGeom>
          <a:solidFill>
            <a:srgbClr val="276B9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 </a:t>
            </a:r>
            <a:endParaRPr lang="zh-CN" altLang="en-US" dirty="0">
              <a:cs typeface="+mn-ea"/>
              <a:sym typeface="+mn-lt"/>
            </a:endParaRPr>
          </a:p>
        </p:txBody>
      </p:sp>
      <p:sp>
        <p:nvSpPr>
          <p:cNvPr id="87" name="椭圆 86"/>
          <p:cNvSpPr/>
          <p:nvPr/>
        </p:nvSpPr>
        <p:spPr>
          <a:xfrm>
            <a:off x="6498852" y="1864458"/>
            <a:ext cx="102855" cy="102855"/>
          </a:xfrm>
          <a:prstGeom prst="ellipse">
            <a:avLst/>
          </a:prstGeom>
          <a:solidFill>
            <a:srgbClr val="409A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8" name="椭圆 87"/>
          <p:cNvSpPr/>
          <p:nvPr/>
        </p:nvSpPr>
        <p:spPr>
          <a:xfrm>
            <a:off x="7403318" y="2173341"/>
            <a:ext cx="102855" cy="102855"/>
          </a:xfrm>
          <a:prstGeom prst="ellipse">
            <a:avLst/>
          </a:prstGeom>
          <a:solidFill>
            <a:srgbClr val="276B9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 </a:t>
            </a:r>
            <a:endParaRPr lang="zh-CN" altLang="en-US" dirty="0">
              <a:cs typeface="+mn-ea"/>
              <a:sym typeface="+mn-lt"/>
            </a:endParaRPr>
          </a:p>
        </p:txBody>
      </p:sp>
      <p:sp>
        <p:nvSpPr>
          <p:cNvPr id="89" name="椭圆 88"/>
          <p:cNvSpPr/>
          <p:nvPr/>
        </p:nvSpPr>
        <p:spPr>
          <a:xfrm>
            <a:off x="8320096" y="2456911"/>
            <a:ext cx="102855" cy="102855"/>
          </a:xfrm>
          <a:prstGeom prst="ellipse">
            <a:avLst/>
          </a:prstGeom>
          <a:solidFill>
            <a:srgbClr val="409A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0" name="椭圆 89"/>
          <p:cNvSpPr/>
          <p:nvPr/>
        </p:nvSpPr>
        <p:spPr>
          <a:xfrm>
            <a:off x="9200740" y="3166511"/>
            <a:ext cx="102855" cy="102855"/>
          </a:xfrm>
          <a:prstGeom prst="ellipse">
            <a:avLst/>
          </a:prstGeom>
          <a:solidFill>
            <a:srgbClr val="276B9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 </a:t>
            </a:r>
            <a:endParaRPr lang="zh-CN" altLang="en-US" dirty="0">
              <a:cs typeface="+mn-ea"/>
              <a:sym typeface="+mn-lt"/>
            </a:endParaRPr>
          </a:p>
        </p:txBody>
      </p:sp>
      <p:sp>
        <p:nvSpPr>
          <p:cNvPr id="91" name="椭圆 90"/>
          <p:cNvSpPr/>
          <p:nvPr/>
        </p:nvSpPr>
        <p:spPr>
          <a:xfrm>
            <a:off x="10126715" y="4063726"/>
            <a:ext cx="102855" cy="102855"/>
          </a:xfrm>
          <a:prstGeom prst="ellipse">
            <a:avLst/>
          </a:prstGeom>
          <a:solidFill>
            <a:srgbClr val="409A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9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decel="9000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0-#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decel="9000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000" fill="hold"/>
                                        <p:tgtEl>
                                          <p:spTgt spid="2"/>
                                        </p:tgtEl>
                                        <p:attrNameLst>
                                          <p:attrName>ppt_x</p:attrName>
                                        </p:attrNameLst>
                                      </p:cBhvr>
                                      <p:tavLst>
                                        <p:tav tm="0">
                                          <p:val>
                                            <p:strVal val="0-#ppt_w/2"/>
                                          </p:val>
                                        </p:tav>
                                        <p:tav tm="100000">
                                          <p:val>
                                            <p:strVal val="#ppt_x"/>
                                          </p:val>
                                        </p:tav>
                                      </p:tavLst>
                                    </p:anim>
                                    <p:anim calcmode="lin" valueType="num">
                                      <p:cBhvr additive="base">
                                        <p:cTn id="16" dur="1000" fill="hold"/>
                                        <p:tgtEl>
                                          <p:spTgt spid="2"/>
                                        </p:tgtEl>
                                        <p:attrNameLst>
                                          <p:attrName>ppt_y</p:attrName>
                                        </p:attrNameLst>
                                      </p:cBhvr>
                                      <p:tavLst>
                                        <p:tav tm="0">
                                          <p:val>
                                            <p:strVal val="#ppt_y"/>
                                          </p:val>
                                        </p:tav>
                                        <p:tav tm="100000">
                                          <p:val>
                                            <p:strVal val="#ppt_y"/>
                                          </p:val>
                                        </p:tav>
                                      </p:tavLst>
                                    </p:anim>
                                  </p:childTnLst>
                                </p:cTn>
                              </p:par>
                              <p:par>
                                <p:cTn id="17" presetID="10" presetClass="entr" presetSubtype="0" fill="hold" grpId="1"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500"/>
                                        <p:tgtEl>
                                          <p:spTgt spid="1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500"/>
                                        <p:tgtEl>
                                          <p:spTgt spid="14"/>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500"/>
                                        <p:tgtEl>
                                          <p:spTgt spid="15"/>
                                        </p:tgtEl>
                                      </p:cBhvr>
                                    </p:animEffect>
                                  </p:childTnLst>
                                </p:cTn>
                              </p:par>
                            </p:childTnLst>
                          </p:cTn>
                        </p:par>
                        <p:par>
                          <p:cTn id="57" fill="hold">
                            <p:stCondLst>
                              <p:cond delay="1500"/>
                            </p:stCondLst>
                            <p:childTnLst>
                              <p:par>
                                <p:cTn id="58" presetID="22" presetClass="entr" presetSubtype="4"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wipe(down)">
                                      <p:cBhvr>
                                        <p:cTn id="60" dur="500"/>
                                        <p:tgtEl>
                                          <p:spTgt spid="25"/>
                                        </p:tgtEl>
                                      </p:cBhvr>
                                    </p:animEffect>
                                  </p:childTnLst>
                                </p:cTn>
                              </p:par>
                              <p:par>
                                <p:cTn id="61" presetID="22" presetClass="entr" presetSubtype="4" fill="hold" nodeType="with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wipe(down)">
                                      <p:cBhvr>
                                        <p:cTn id="63" dur="500"/>
                                        <p:tgtEl>
                                          <p:spTgt spid="16"/>
                                        </p:tgtEl>
                                      </p:cBhvr>
                                    </p:animEffect>
                                  </p:childTnLst>
                                </p:cTn>
                              </p:par>
                              <p:par>
                                <p:cTn id="64" presetID="22" presetClass="entr" presetSubtype="4" fill="hold" nodeType="with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wipe(down)">
                                      <p:cBhvr>
                                        <p:cTn id="66" dur="500"/>
                                        <p:tgtEl>
                                          <p:spTgt spid="17"/>
                                        </p:tgtEl>
                                      </p:cBhvr>
                                    </p:animEffect>
                                  </p:childTnLst>
                                </p:cTn>
                              </p:par>
                              <p:par>
                                <p:cTn id="67" presetID="22" presetClass="entr" presetSubtype="4" fill="hold" nodeType="with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wipe(down)">
                                      <p:cBhvr>
                                        <p:cTn id="69" dur="500"/>
                                        <p:tgtEl>
                                          <p:spTgt spid="18"/>
                                        </p:tgtEl>
                                      </p:cBhvr>
                                    </p:animEffect>
                                  </p:childTnLst>
                                </p:cTn>
                              </p:par>
                              <p:par>
                                <p:cTn id="70" presetID="22" presetClass="entr" presetSubtype="4" fill="hold"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wipe(down)">
                                      <p:cBhvr>
                                        <p:cTn id="72" dur="500"/>
                                        <p:tgtEl>
                                          <p:spTgt spid="19"/>
                                        </p:tgtEl>
                                      </p:cBhvr>
                                    </p:animEffect>
                                  </p:childTnLst>
                                </p:cTn>
                              </p:par>
                              <p:par>
                                <p:cTn id="73" presetID="22" presetClass="entr" presetSubtype="4" fill="hold" nodeType="with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wipe(down)">
                                      <p:cBhvr>
                                        <p:cTn id="75" dur="500"/>
                                        <p:tgtEl>
                                          <p:spTgt spid="20"/>
                                        </p:tgtEl>
                                      </p:cBhvr>
                                    </p:animEffect>
                                  </p:childTnLst>
                                </p:cTn>
                              </p:par>
                              <p:par>
                                <p:cTn id="76" presetID="22" presetClass="entr" presetSubtype="4" fill="hold" nodeType="withEffect">
                                  <p:stCondLst>
                                    <p:cond delay="0"/>
                                  </p:stCondLst>
                                  <p:childTnLst>
                                    <p:set>
                                      <p:cBhvr>
                                        <p:cTn id="77" dur="1" fill="hold">
                                          <p:stCondLst>
                                            <p:cond delay="0"/>
                                          </p:stCondLst>
                                        </p:cTn>
                                        <p:tgtEl>
                                          <p:spTgt spid="21"/>
                                        </p:tgtEl>
                                        <p:attrNameLst>
                                          <p:attrName>style.visibility</p:attrName>
                                        </p:attrNameLst>
                                      </p:cBhvr>
                                      <p:to>
                                        <p:strVal val="visible"/>
                                      </p:to>
                                    </p:set>
                                    <p:animEffect transition="in" filter="wipe(down)">
                                      <p:cBhvr>
                                        <p:cTn id="78" dur="500"/>
                                        <p:tgtEl>
                                          <p:spTgt spid="21"/>
                                        </p:tgtEl>
                                      </p:cBhvr>
                                    </p:animEffect>
                                  </p:childTnLst>
                                </p:cTn>
                              </p:par>
                              <p:par>
                                <p:cTn id="79" presetID="22" presetClass="entr" presetSubtype="4" fill="hold" nodeType="withEffect">
                                  <p:stCondLst>
                                    <p:cond delay="0"/>
                                  </p:stCondLst>
                                  <p:childTnLst>
                                    <p:set>
                                      <p:cBhvr>
                                        <p:cTn id="80" dur="1" fill="hold">
                                          <p:stCondLst>
                                            <p:cond delay="0"/>
                                          </p:stCondLst>
                                        </p:cTn>
                                        <p:tgtEl>
                                          <p:spTgt spid="22"/>
                                        </p:tgtEl>
                                        <p:attrNameLst>
                                          <p:attrName>style.visibility</p:attrName>
                                        </p:attrNameLst>
                                      </p:cBhvr>
                                      <p:to>
                                        <p:strVal val="visible"/>
                                      </p:to>
                                    </p:set>
                                    <p:animEffect transition="in" filter="wipe(down)">
                                      <p:cBhvr>
                                        <p:cTn id="81" dur="500"/>
                                        <p:tgtEl>
                                          <p:spTgt spid="22"/>
                                        </p:tgtEl>
                                      </p:cBhvr>
                                    </p:animEffect>
                                  </p:childTnLst>
                                </p:cTn>
                              </p:par>
                              <p:par>
                                <p:cTn id="82" presetID="22" presetClass="entr" presetSubtype="4" fill="hold" nodeType="with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wipe(down)">
                                      <p:cBhvr>
                                        <p:cTn id="84" dur="500"/>
                                        <p:tgtEl>
                                          <p:spTgt spid="24"/>
                                        </p:tgtEl>
                                      </p:cBhvr>
                                    </p:animEffect>
                                  </p:childTnLst>
                                </p:cTn>
                              </p:par>
                              <p:par>
                                <p:cTn id="85" presetID="22" presetClass="entr" presetSubtype="4" fill="hold" nodeType="with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wipe(down)">
                                      <p:cBhvr>
                                        <p:cTn id="87" dur="500"/>
                                        <p:tgtEl>
                                          <p:spTgt spid="23"/>
                                        </p:tgtEl>
                                      </p:cBhvr>
                                    </p:animEffect>
                                  </p:childTnLst>
                                </p:cTn>
                              </p:par>
                            </p:childTnLst>
                          </p:cTn>
                        </p:par>
                        <p:par>
                          <p:cTn id="88" fill="hold">
                            <p:stCondLst>
                              <p:cond delay="2000"/>
                            </p:stCondLst>
                            <p:childTnLst>
                              <p:par>
                                <p:cTn id="89" presetID="22" presetClass="entr" presetSubtype="8" fill="hold" grpId="0" nodeType="afterEffect">
                                  <p:stCondLst>
                                    <p:cond delay="0"/>
                                  </p:stCondLst>
                                  <p:childTnLst>
                                    <p:set>
                                      <p:cBhvr>
                                        <p:cTn id="90" dur="1" fill="hold">
                                          <p:stCondLst>
                                            <p:cond delay="0"/>
                                          </p:stCondLst>
                                        </p:cTn>
                                        <p:tgtEl>
                                          <p:spTgt spid="78"/>
                                        </p:tgtEl>
                                        <p:attrNameLst>
                                          <p:attrName>style.visibility</p:attrName>
                                        </p:attrNameLst>
                                      </p:cBhvr>
                                      <p:to>
                                        <p:strVal val="visible"/>
                                      </p:to>
                                    </p:set>
                                    <p:animEffect transition="in" filter="wipe(left)">
                                      <p:cBhvr>
                                        <p:cTn id="91" dur="500"/>
                                        <p:tgtEl>
                                          <p:spTgt spid="78"/>
                                        </p:tgtEl>
                                      </p:cBhvr>
                                    </p:animEffect>
                                  </p:childTnLst>
                                </p:cTn>
                              </p:par>
                            </p:childTnLst>
                          </p:cTn>
                        </p:par>
                        <p:par>
                          <p:cTn id="92" fill="hold">
                            <p:stCondLst>
                              <p:cond delay="2500"/>
                            </p:stCondLst>
                            <p:childTnLst>
                              <p:par>
                                <p:cTn id="93" presetID="53" presetClass="entr" presetSubtype="16" fill="hold" grpId="0" nodeType="afterEffect">
                                  <p:stCondLst>
                                    <p:cond delay="0"/>
                                  </p:stCondLst>
                                  <p:childTnLst>
                                    <p:set>
                                      <p:cBhvr>
                                        <p:cTn id="94" dur="1" fill="hold">
                                          <p:stCondLst>
                                            <p:cond delay="0"/>
                                          </p:stCondLst>
                                        </p:cTn>
                                        <p:tgtEl>
                                          <p:spTgt spid="5"/>
                                        </p:tgtEl>
                                        <p:attrNameLst>
                                          <p:attrName>style.visibility</p:attrName>
                                        </p:attrNameLst>
                                      </p:cBhvr>
                                      <p:to>
                                        <p:strVal val="visible"/>
                                      </p:to>
                                    </p:set>
                                    <p:anim calcmode="lin" valueType="num">
                                      <p:cBhvr>
                                        <p:cTn id="95" dur="250" fill="hold"/>
                                        <p:tgtEl>
                                          <p:spTgt spid="5"/>
                                        </p:tgtEl>
                                        <p:attrNameLst>
                                          <p:attrName>ppt_w</p:attrName>
                                        </p:attrNameLst>
                                      </p:cBhvr>
                                      <p:tavLst>
                                        <p:tav tm="0">
                                          <p:val>
                                            <p:fltVal val="0"/>
                                          </p:val>
                                        </p:tav>
                                        <p:tav tm="100000">
                                          <p:val>
                                            <p:strVal val="#ppt_w"/>
                                          </p:val>
                                        </p:tav>
                                      </p:tavLst>
                                    </p:anim>
                                    <p:anim calcmode="lin" valueType="num">
                                      <p:cBhvr>
                                        <p:cTn id="96" dur="250" fill="hold"/>
                                        <p:tgtEl>
                                          <p:spTgt spid="5"/>
                                        </p:tgtEl>
                                        <p:attrNameLst>
                                          <p:attrName>ppt_h</p:attrName>
                                        </p:attrNameLst>
                                      </p:cBhvr>
                                      <p:tavLst>
                                        <p:tav tm="0">
                                          <p:val>
                                            <p:fltVal val="0"/>
                                          </p:val>
                                        </p:tav>
                                        <p:tav tm="100000">
                                          <p:val>
                                            <p:strVal val="#ppt_h"/>
                                          </p:val>
                                        </p:tav>
                                      </p:tavLst>
                                    </p:anim>
                                    <p:animEffect transition="in" filter="fade">
                                      <p:cBhvr>
                                        <p:cTn id="97" dur="250"/>
                                        <p:tgtEl>
                                          <p:spTgt spid="5"/>
                                        </p:tgtEl>
                                      </p:cBhvr>
                                    </p:animEffect>
                                  </p:childTnLst>
                                </p:cTn>
                              </p:par>
                            </p:childTnLst>
                          </p:cTn>
                        </p:par>
                        <p:par>
                          <p:cTn id="98" fill="hold">
                            <p:stCondLst>
                              <p:cond delay="3000"/>
                            </p:stCondLst>
                            <p:childTnLst>
                              <p:par>
                                <p:cTn id="99" presetID="53" presetClass="entr" presetSubtype="16"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 calcmode="lin" valueType="num">
                                      <p:cBhvr>
                                        <p:cTn id="101" dur="250" fill="hold"/>
                                        <p:tgtEl>
                                          <p:spTgt spid="83"/>
                                        </p:tgtEl>
                                        <p:attrNameLst>
                                          <p:attrName>ppt_w</p:attrName>
                                        </p:attrNameLst>
                                      </p:cBhvr>
                                      <p:tavLst>
                                        <p:tav tm="0">
                                          <p:val>
                                            <p:fltVal val="0"/>
                                          </p:val>
                                        </p:tav>
                                        <p:tav tm="100000">
                                          <p:val>
                                            <p:strVal val="#ppt_w"/>
                                          </p:val>
                                        </p:tav>
                                      </p:tavLst>
                                    </p:anim>
                                    <p:anim calcmode="lin" valueType="num">
                                      <p:cBhvr>
                                        <p:cTn id="102" dur="250" fill="hold"/>
                                        <p:tgtEl>
                                          <p:spTgt spid="83"/>
                                        </p:tgtEl>
                                        <p:attrNameLst>
                                          <p:attrName>ppt_h</p:attrName>
                                        </p:attrNameLst>
                                      </p:cBhvr>
                                      <p:tavLst>
                                        <p:tav tm="0">
                                          <p:val>
                                            <p:fltVal val="0"/>
                                          </p:val>
                                        </p:tav>
                                        <p:tav tm="100000">
                                          <p:val>
                                            <p:strVal val="#ppt_h"/>
                                          </p:val>
                                        </p:tav>
                                      </p:tavLst>
                                    </p:anim>
                                    <p:animEffect transition="in" filter="fade">
                                      <p:cBhvr>
                                        <p:cTn id="103" dur="250"/>
                                        <p:tgtEl>
                                          <p:spTgt spid="83"/>
                                        </p:tgtEl>
                                      </p:cBhvr>
                                    </p:animEffect>
                                  </p:childTnLst>
                                </p:cTn>
                              </p:par>
                            </p:childTnLst>
                          </p:cTn>
                        </p:par>
                        <p:par>
                          <p:cTn id="104" fill="hold">
                            <p:stCondLst>
                              <p:cond delay="3500"/>
                            </p:stCondLst>
                            <p:childTnLst>
                              <p:par>
                                <p:cTn id="105" presetID="53" presetClass="entr" presetSubtype="16" fill="hold" grpId="0" nodeType="afterEffect">
                                  <p:stCondLst>
                                    <p:cond delay="0"/>
                                  </p:stCondLst>
                                  <p:childTnLst>
                                    <p:set>
                                      <p:cBhvr>
                                        <p:cTn id="106" dur="1" fill="hold">
                                          <p:stCondLst>
                                            <p:cond delay="0"/>
                                          </p:stCondLst>
                                        </p:cTn>
                                        <p:tgtEl>
                                          <p:spTgt spid="84"/>
                                        </p:tgtEl>
                                        <p:attrNameLst>
                                          <p:attrName>style.visibility</p:attrName>
                                        </p:attrNameLst>
                                      </p:cBhvr>
                                      <p:to>
                                        <p:strVal val="visible"/>
                                      </p:to>
                                    </p:set>
                                    <p:anim calcmode="lin" valueType="num">
                                      <p:cBhvr>
                                        <p:cTn id="107" dur="250" fill="hold"/>
                                        <p:tgtEl>
                                          <p:spTgt spid="84"/>
                                        </p:tgtEl>
                                        <p:attrNameLst>
                                          <p:attrName>ppt_w</p:attrName>
                                        </p:attrNameLst>
                                      </p:cBhvr>
                                      <p:tavLst>
                                        <p:tav tm="0">
                                          <p:val>
                                            <p:fltVal val="0"/>
                                          </p:val>
                                        </p:tav>
                                        <p:tav tm="100000">
                                          <p:val>
                                            <p:strVal val="#ppt_w"/>
                                          </p:val>
                                        </p:tav>
                                      </p:tavLst>
                                    </p:anim>
                                    <p:anim calcmode="lin" valueType="num">
                                      <p:cBhvr>
                                        <p:cTn id="108" dur="250" fill="hold"/>
                                        <p:tgtEl>
                                          <p:spTgt spid="84"/>
                                        </p:tgtEl>
                                        <p:attrNameLst>
                                          <p:attrName>ppt_h</p:attrName>
                                        </p:attrNameLst>
                                      </p:cBhvr>
                                      <p:tavLst>
                                        <p:tav tm="0">
                                          <p:val>
                                            <p:fltVal val="0"/>
                                          </p:val>
                                        </p:tav>
                                        <p:tav tm="100000">
                                          <p:val>
                                            <p:strVal val="#ppt_h"/>
                                          </p:val>
                                        </p:tav>
                                      </p:tavLst>
                                    </p:anim>
                                    <p:animEffect transition="in" filter="fade">
                                      <p:cBhvr>
                                        <p:cTn id="109" dur="250"/>
                                        <p:tgtEl>
                                          <p:spTgt spid="84"/>
                                        </p:tgtEl>
                                      </p:cBhvr>
                                    </p:animEffect>
                                  </p:childTnLst>
                                </p:cTn>
                              </p:par>
                            </p:childTnLst>
                          </p:cTn>
                        </p:par>
                        <p:par>
                          <p:cTn id="110" fill="hold">
                            <p:stCondLst>
                              <p:cond delay="4000"/>
                            </p:stCondLst>
                            <p:childTnLst>
                              <p:par>
                                <p:cTn id="111" presetID="53" presetClass="entr" presetSubtype="16" fill="hold" grpId="0" nodeType="afterEffect">
                                  <p:stCondLst>
                                    <p:cond delay="0"/>
                                  </p:stCondLst>
                                  <p:childTnLst>
                                    <p:set>
                                      <p:cBhvr>
                                        <p:cTn id="112" dur="1" fill="hold">
                                          <p:stCondLst>
                                            <p:cond delay="0"/>
                                          </p:stCondLst>
                                        </p:cTn>
                                        <p:tgtEl>
                                          <p:spTgt spid="85"/>
                                        </p:tgtEl>
                                        <p:attrNameLst>
                                          <p:attrName>style.visibility</p:attrName>
                                        </p:attrNameLst>
                                      </p:cBhvr>
                                      <p:to>
                                        <p:strVal val="visible"/>
                                      </p:to>
                                    </p:set>
                                    <p:anim calcmode="lin" valueType="num">
                                      <p:cBhvr>
                                        <p:cTn id="113" dur="250" fill="hold"/>
                                        <p:tgtEl>
                                          <p:spTgt spid="85"/>
                                        </p:tgtEl>
                                        <p:attrNameLst>
                                          <p:attrName>ppt_w</p:attrName>
                                        </p:attrNameLst>
                                      </p:cBhvr>
                                      <p:tavLst>
                                        <p:tav tm="0">
                                          <p:val>
                                            <p:fltVal val="0"/>
                                          </p:val>
                                        </p:tav>
                                        <p:tav tm="100000">
                                          <p:val>
                                            <p:strVal val="#ppt_w"/>
                                          </p:val>
                                        </p:tav>
                                      </p:tavLst>
                                    </p:anim>
                                    <p:anim calcmode="lin" valueType="num">
                                      <p:cBhvr>
                                        <p:cTn id="114" dur="250" fill="hold"/>
                                        <p:tgtEl>
                                          <p:spTgt spid="85"/>
                                        </p:tgtEl>
                                        <p:attrNameLst>
                                          <p:attrName>ppt_h</p:attrName>
                                        </p:attrNameLst>
                                      </p:cBhvr>
                                      <p:tavLst>
                                        <p:tav tm="0">
                                          <p:val>
                                            <p:fltVal val="0"/>
                                          </p:val>
                                        </p:tav>
                                        <p:tav tm="100000">
                                          <p:val>
                                            <p:strVal val="#ppt_h"/>
                                          </p:val>
                                        </p:tav>
                                      </p:tavLst>
                                    </p:anim>
                                    <p:animEffect transition="in" filter="fade">
                                      <p:cBhvr>
                                        <p:cTn id="115" dur="250"/>
                                        <p:tgtEl>
                                          <p:spTgt spid="85"/>
                                        </p:tgtEl>
                                      </p:cBhvr>
                                    </p:animEffect>
                                  </p:childTnLst>
                                </p:cTn>
                              </p:par>
                            </p:childTnLst>
                          </p:cTn>
                        </p:par>
                        <p:par>
                          <p:cTn id="116" fill="hold">
                            <p:stCondLst>
                              <p:cond delay="4500"/>
                            </p:stCondLst>
                            <p:childTnLst>
                              <p:par>
                                <p:cTn id="117" presetID="53" presetClass="entr" presetSubtype="16" fill="hold" grpId="0" nodeType="afterEffect">
                                  <p:stCondLst>
                                    <p:cond delay="0"/>
                                  </p:stCondLst>
                                  <p:childTnLst>
                                    <p:set>
                                      <p:cBhvr>
                                        <p:cTn id="118" dur="1" fill="hold">
                                          <p:stCondLst>
                                            <p:cond delay="0"/>
                                          </p:stCondLst>
                                        </p:cTn>
                                        <p:tgtEl>
                                          <p:spTgt spid="86"/>
                                        </p:tgtEl>
                                        <p:attrNameLst>
                                          <p:attrName>style.visibility</p:attrName>
                                        </p:attrNameLst>
                                      </p:cBhvr>
                                      <p:to>
                                        <p:strVal val="visible"/>
                                      </p:to>
                                    </p:set>
                                    <p:anim calcmode="lin" valueType="num">
                                      <p:cBhvr>
                                        <p:cTn id="119" dur="250" fill="hold"/>
                                        <p:tgtEl>
                                          <p:spTgt spid="86"/>
                                        </p:tgtEl>
                                        <p:attrNameLst>
                                          <p:attrName>ppt_w</p:attrName>
                                        </p:attrNameLst>
                                      </p:cBhvr>
                                      <p:tavLst>
                                        <p:tav tm="0">
                                          <p:val>
                                            <p:fltVal val="0"/>
                                          </p:val>
                                        </p:tav>
                                        <p:tav tm="100000">
                                          <p:val>
                                            <p:strVal val="#ppt_w"/>
                                          </p:val>
                                        </p:tav>
                                      </p:tavLst>
                                    </p:anim>
                                    <p:anim calcmode="lin" valueType="num">
                                      <p:cBhvr>
                                        <p:cTn id="120" dur="250" fill="hold"/>
                                        <p:tgtEl>
                                          <p:spTgt spid="86"/>
                                        </p:tgtEl>
                                        <p:attrNameLst>
                                          <p:attrName>ppt_h</p:attrName>
                                        </p:attrNameLst>
                                      </p:cBhvr>
                                      <p:tavLst>
                                        <p:tav tm="0">
                                          <p:val>
                                            <p:fltVal val="0"/>
                                          </p:val>
                                        </p:tav>
                                        <p:tav tm="100000">
                                          <p:val>
                                            <p:strVal val="#ppt_h"/>
                                          </p:val>
                                        </p:tav>
                                      </p:tavLst>
                                    </p:anim>
                                    <p:animEffect transition="in" filter="fade">
                                      <p:cBhvr>
                                        <p:cTn id="121" dur="250"/>
                                        <p:tgtEl>
                                          <p:spTgt spid="86"/>
                                        </p:tgtEl>
                                      </p:cBhvr>
                                    </p:animEffect>
                                  </p:childTnLst>
                                </p:cTn>
                              </p:par>
                            </p:childTnLst>
                          </p:cTn>
                        </p:par>
                        <p:par>
                          <p:cTn id="122" fill="hold">
                            <p:stCondLst>
                              <p:cond delay="5000"/>
                            </p:stCondLst>
                            <p:childTnLst>
                              <p:par>
                                <p:cTn id="123" presetID="53" presetClass="entr" presetSubtype="16"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 calcmode="lin" valueType="num">
                                      <p:cBhvr>
                                        <p:cTn id="125" dur="250" fill="hold"/>
                                        <p:tgtEl>
                                          <p:spTgt spid="87"/>
                                        </p:tgtEl>
                                        <p:attrNameLst>
                                          <p:attrName>ppt_w</p:attrName>
                                        </p:attrNameLst>
                                      </p:cBhvr>
                                      <p:tavLst>
                                        <p:tav tm="0">
                                          <p:val>
                                            <p:fltVal val="0"/>
                                          </p:val>
                                        </p:tav>
                                        <p:tav tm="100000">
                                          <p:val>
                                            <p:strVal val="#ppt_w"/>
                                          </p:val>
                                        </p:tav>
                                      </p:tavLst>
                                    </p:anim>
                                    <p:anim calcmode="lin" valueType="num">
                                      <p:cBhvr>
                                        <p:cTn id="126" dur="250" fill="hold"/>
                                        <p:tgtEl>
                                          <p:spTgt spid="87"/>
                                        </p:tgtEl>
                                        <p:attrNameLst>
                                          <p:attrName>ppt_h</p:attrName>
                                        </p:attrNameLst>
                                      </p:cBhvr>
                                      <p:tavLst>
                                        <p:tav tm="0">
                                          <p:val>
                                            <p:fltVal val="0"/>
                                          </p:val>
                                        </p:tav>
                                        <p:tav tm="100000">
                                          <p:val>
                                            <p:strVal val="#ppt_h"/>
                                          </p:val>
                                        </p:tav>
                                      </p:tavLst>
                                    </p:anim>
                                    <p:animEffect transition="in" filter="fade">
                                      <p:cBhvr>
                                        <p:cTn id="127" dur="250"/>
                                        <p:tgtEl>
                                          <p:spTgt spid="87"/>
                                        </p:tgtEl>
                                      </p:cBhvr>
                                    </p:animEffect>
                                  </p:childTnLst>
                                </p:cTn>
                              </p:par>
                            </p:childTnLst>
                          </p:cTn>
                        </p:par>
                        <p:par>
                          <p:cTn id="128" fill="hold">
                            <p:stCondLst>
                              <p:cond delay="5500"/>
                            </p:stCondLst>
                            <p:childTnLst>
                              <p:par>
                                <p:cTn id="129" presetID="53" presetClass="entr" presetSubtype="16" fill="hold" grpId="0" nodeType="afterEffect">
                                  <p:stCondLst>
                                    <p:cond delay="0"/>
                                  </p:stCondLst>
                                  <p:childTnLst>
                                    <p:set>
                                      <p:cBhvr>
                                        <p:cTn id="130" dur="1" fill="hold">
                                          <p:stCondLst>
                                            <p:cond delay="0"/>
                                          </p:stCondLst>
                                        </p:cTn>
                                        <p:tgtEl>
                                          <p:spTgt spid="88"/>
                                        </p:tgtEl>
                                        <p:attrNameLst>
                                          <p:attrName>style.visibility</p:attrName>
                                        </p:attrNameLst>
                                      </p:cBhvr>
                                      <p:to>
                                        <p:strVal val="visible"/>
                                      </p:to>
                                    </p:set>
                                    <p:anim calcmode="lin" valueType="num">
                                      <p:cBhvr>
                                        <p:cTn id="131" dur="250" fill="hold"/>
                                        <p:tgtEl>
                                          <p:spTgt spid="88"/>
                                        </p:tgtEl>
                                        <p:attrNameLst>
                                          <p:attrName>ppt_w</p:attrName>
                                        </p:attrNameLst>
                                      </p:cBhvr>
                                      <p:tavLst>
                                        <p:tav tm="0">
                                          <p:val>
                                            <p:fltVal val="0"/>
                                          </p:val>
                                        </p:tav>
                                        <p:tav tm="100000">
                                          <p:val>
                                            <p:strVal val="#ppt_w"/>
                                          </p:val>
                                        </p:tav>
                                      </p:tavLst>
                                    </p:anim>
                                    <p:anim calcmode="lin" valueType="num">
                                      <p:cBhvr>
                                        <p:cTn id="132" dur="250" fill="hold"/>
                                        <p:tgtEl>
                                          <p:spTgt spid="88"/>
                                        </p:tgtEl>
                                        <p:attrNameLst>
                                          <p:attrName>ppt_h</p:attrName>
                                        </p:attrNameLst>
                                      </p:cBhvr>
                                      <p:tavLst>
                                        <p:tav tm="0">
                                          <p:val>
                                            <p:fltVal val="0"/>
                                          </p:val>
                                        </p:tav>
                                        <p:tav tm="100000">
                                          <p:val>
                                            <p:strVal val="#ppt_h"/>
                                          </p:val>
                                        </p:tav>
                                      </p:tavLst>
                                    </p:anim>
                                    <p:animEffect transition="in" filter="fade">
                                      <p:cBhvr>
                                        <p:cTn id="133" dur="250"/>
                                        <p:tgtEl>
                                          <p:spTgt spid="88"/>
                                        </p:tgtEl>
                                      </p:cBhvr>
                                    </p:animEffect>
                                  </p:childTnLst>
                                </p:cTn>
                              </p:par>
                            </p:childTnLst>
                          </p:cTn>
                        </p:par>
                        <p:par>
                          <p:cTn id="134" fill="hold">
                            <p:stCondLst>
                              <p:cond delay="6000"/>
                            </p:stCondLst>
                            <p:childTnLst>
                              <p:par>
                                <p:cTn id="135" presetID="53" presetClass="entr" presetSubtype="16" fill="hold" grpId="0" nodeType="afterEffect">
                                  <p:stCondLst>
                                    <p:cond delay="0"/>
                                  </p:stCondLst>
                                  <p:childTnLst>
                                    <p:set>
                                      <p:cBhvr>
                                        <p:cTn id="136" dur="1" fill="hold">
                                          <p:stCondLst>
                                            <p:cond delay="0"/>
                                          </p:stCondLst>
                                        </p:cTn>
                                        <p:tgtEl>
                                          <p:spTgt spid="89"/>
                                        </p:tgtEl>
                                        <p:attrNameLst>
                                          <p:attrName>style.visibility</p:attrName>
                                        </p:attrNameLst>
                                      </p:cBhvr>
                                      <p:to>
                                        <p:strVal val="visible"/>
                                      </p:to>
                                    </p:set>
                                    <p:anim calcmode="lin" valueType="num">
                                      <p:cBhvr>
                                        <p:cTn id="137" dur="250" fill="hold"/>
                                        <p:tgtEl>
                                          <p:spTgt spid="89"/>
                                        </p:tgtEl>
                                        <p:attrNameLst>
                                          <p:attrName>ppt_w</p:attrName>
                                        </p:attrNameLst>
                                      </p:cBhvr>
                                      <p:tavLst>
                                        <p:tav tm="0">
                                          <p:val>
                                            <p:fltVal val="0"/>
                                          </p:val>
                                        </p:tav>
                                        <p:tav tm="100000">
                                          <p:val>
                                            <p:strVal val="#ppt_w"/>
                                          </p:val>
                                        </p:tav>
                                      </p:tavLst>
                                    </p:anim>
                                    <p:anim calcmode="lin" valueType="num">
                                      <p:cBhvr>
                                        <p:cTn id="138" dur="250" fill="hold"/>
                                        <p:tgtEl>
                                          <p:spTgt spid="89"/>
                                        </p:tgtEl>
                                        <p:attrNameLst>
                                          <p:attrName>ppt_h</p:attrName>
                                        </p:attrNameLst>
                                      </p:cBhvr>
                                      <p:tavLst>
                                        <p:tav tm="0">
                                          <p:val>
                                            <p:fltVal val="0"/>
                                          </p:val>
                                        </p:tav>
                                        <p:tav tm="100000">
                                          <p:val>
                                            <p:strVal val="#ppt_h"/>
                                          </p:val>
                                        </p:tav>
                                      </p:tavLst>
                                    </p:anim>
                                    <p:animEffect transition="in" filter="fade">
                                      <p:cBhvr>
                                        <p:cTn id="139" dur="250"/>
                                        <p:tgtEl>
                                          <p:spTgt spid="89"/>
                                        </p:tgtEl>
                                      </p:cBhvr>
                                    </p:animEffect>
                                  </p:childTnLst>
                                </p:cTn>
                              </p:par>
                            </p:childTnLst>
                          </p:cTn>
                        </p:par>
                        <p:par>
                          <p:cTn id="140" fill="hold">
                            <p:stCondLst>
                              <p:cond delay="6500"/>
                            </p:stCondLst>
                            <p:childTnLst>
                              <p:par>
                                <p:cTn id="141" presetID="53" presetClass="entr" presetSubtype="16" fill="hold" grpId="0" nodeType="afterEffect">
                                  <p:stCondLst>
                                    <p:cond delay="0"/>
                                  </p:stCondLst>
                                  <p:childTnLst>
                                    <p:set>
                                      <p:cBhvr>
                                        <p:cTn id="142" dur="1" fill="hold">
                                          <p:stCondLst>
                                            <p:cond delay="0"/>
                                          </p:stCondLst>
                                        </p:cTn>
                                        <p:tgtEl>
                                          <p:spTgt spid="90"/>
                                        </p:tgtEl>
                                        <p:attrNameLst>
                                          <p:attrName>style.visibility</p:attrName>
                                        </p:attrNameLst>
                                      </p:cBhvr>
                                      <p:to>
                                        <p:strVal val="visible"/>
                                      </p:to>
                                    </p:set>
                                    <p:anim calcmode="lin" valueType="num">
                                      <p:cBhvr>
                                        <p:cTn id="143" dur="250" fill="hold"/>
                                        <p:tgtEl>
                                          <p:spTgt spid="90"/>
                                        </p:tgtEl>
                                        <p:attrNameLst>
                                          <p:attrName>ppt_w</p:attrName>
                                        </p:attrNameLst>
                                      </p:cBhvr>
                                      <p:tavLst>
                                        <p:tav tm="0">
                                          <p:val>
                                            <p:fltVal val="0"/>
                                          </p:val>
                                        </p:tav>
                                        <p:tav tm="100000">
                                          <p:val>
                                            <p:strVal val="#ppt_w"/>
                                          </p:val>
                                        </p:tav>
                                      </p:tavLst>
                                    </p:anim>
                                    <p:anim calcmode="lin" valueType="num">
                                      <p:cBhvr>
                                        <p:cTn id="144" dur="250" fill="hold"/>
                                        <p:tgtEl>
                                          <p:spTgt spid="90"/>
                                        </p:tgtEl>
                                        <p:attrNameLst>
                                          <p:attrName>ppt_h</p:attrName>
                                        </p:attrNameLst>
                                      </p:cBhvr>
                                      <p:tavLst>
                                        <p:tav tm="0">
                                          <p:val>
                                            <p:fltVal val="0"/>
                                          </p:val>
                                        </p:tav>
                                        <p:tav tm="100000">
                                          <p:val>
                                            <p:strVal val="#ppt_h"/>
                                          </p:val>
                                        </p:tav>
                                      </p:tavLst>
                                    </p:anim>
                                    <p:animEffect transition="in" filter="fade">
                                      <p:cBhvr>
                                        <p:cTn id="145" dur="250"/>
                                        <p:tgtEl>
                                          <p:spTgt spid="90"/>
                                        </p:tgtEl>
                                      </p:cBhvr>
                                    </p:animEffect>
                                  </p:childTnLst>
                                </p:cTn>
                              </p:par>
                            </p:childTnLst>
                          </p:cTn>
                        </p:par>
                        <p:par>
                          <p:cTn id="146" fill="hold">
                            <p:stCondLst>
                              <p:cond delay="7000"/>
                            </p:stCondLst>
                            <p:childTnLst>
                              <p:par>
                                <p:cTn id="147" presetID="53" presetClass="entr" presetSubtype="16" fill="hold" grpId="0" nodeType="afterEffect">
                                  <p:stCondLst>
                                    <p:cond delay="0"/>
                                  </p:stCondLst>
                                  <p:childTnLst>
                                    <p:set>
                                      <p:cBhvr>
                                        <p:cTn id="148" dur="1" fill="hold">
                                          <p:stCondLst>
                                            <p:cond delay="0"/>
                                          </p:stCondLst>
                                        </p:cTn>
                                        <p:tgtEl>
                                          <p:spTgt spid="91"/>
                                        </p:tgtEl>
                                        <p:attrNameLst>
                                          <p:attrName>style.visibility</p:attrName>
                                        </p:attrNameLst>
                                      </p:cBhvr>
                                      <p:to>
                                        <p:strVal val="visible"/>
                                      </p:to>
                                    </p:set>
                                    <p:anim calcmode="lin" valueType="num">
                                      <p:cBhvr>
                                        <p:cTn id="149" dur="250" fill="hold"/>
                                        <p:tgtEl>
                                          <p:spTgt spid="91"/>
                                        </p:tgtEl>
                                        <p:attrNameLst>
                                          <p:attrName>ppt_w</p:attrName>
                                        </p:attrNameLst>
                                      </p:cBhvr>
                                      <p:tavLst>
                                        <p:tav tm="0">
                                          <p:val>
                                            <p:fltVal val="0"/>
                                          </p:val>
                                        </p:tav>
                                        <p:tav tm="100000">
                                          <p:val>
                                            <p:strVal val="#ppt_w"/>
                                          </p:val>
                                        </p:tav>
                                      </p:tavLst>
                                    </p:anim>
                                    <p:anim calcmode="lin" valueType="num">
                                      <p:cBhvr>
                                        <p:cTn id="150" dur="250" fill="hold"/>
                                        <p:tgtEl>
                                          <p:spTgt spid="91"/>
                                        </p:tgtEl>
                                        <p:attrNameLst>
                                          <p:attrName>ppt_h</p:attrName>
                                        </p:attrNameLst>
                                      </p:cBhvr>
                                      <p:tavLst>
                                        <p:tav tm="0">
                                          <p:val>
                                            <p:fltVal val="0"/>
                                          </p:val>
                                        </p:tav>
                                        <p:tav tm="100000">
                                          <p:val>
                                            <p:strVal val="#ppt_h"/>
                                          </p:val>
                                        </p:tav>
                                      </p:tavLst>
                                    </p:anim>
                                    <p:animEffect transition="in" filter="fade">
                                      <p:cBhvr>
                                        <p:cTn id="151" dur="250"/>
                                        <p:tgtEl>
                                          <p:spTgt spid="91"/>
                                        </p:tgtEl>
                                      </p:cBhvr>
                                    </p:animEffect>
                                  </p:childTnLst>
                                </p:cTn>
                              </p:par>
                            </p:childTnLst>
                          </p:cTn>
                        </p:par>
                        <p:par>
                          <p:cTn id="152" fill="hold">
                            <p:stCondLst>
                              <p:cond delay="7500"/>
                            </p:stCondLst>
                            <p:childTnLst>
                              <p:par>
                                <p:cTn id="153" presetID="2" presetClass="entr" presetSubtype="9" fill="hold" grpId="0" nodeType="afterEffect">
                                  <p:stCondLst>
                                    <p:cond delay="0"/>
                                  </p:stCondLst>
                                  <p:iterate type="lt">
                                    <p:tmPct val="10000"/>
                                  </p:iterate>
                                  <p:childTnLst>
                                    <p:set>
                                      <p:cBhvr>
                                        <p:cTn id="154" dur="1" fill="hold">
                                          <p:stCondLst>
                                            <p:cond delay="0"/>
                                          </p:stCondLst>
                                        </p:cTn>
                                        <p:tgtEl>
                                          <p:spTgt spid="76"/>
                                        </p:tgtEl>
                                        <p:attrNameLst>
                                          <p:attrName>style.visibility</p:attrName>
                                        </p:attrNameLst>
                                      </p:cBhvr>
                                      <p:to>
                                        <p:strVal val="visible"/>
                                      </p:to>
                                    </p:set>
                                    <p:anim calcmode="lin" valueType="num">
                                      <p:cBhvr additive="base">
                                        <p:cTn id="155" dur="500" fill="hold"/>
                                        <p:tgtEl>
                                          <p:spTgt spid="76"/>
                                        </p:tgtEl>
                                        <p:attrNameLst>
                                          <p:attrName>ppt_x</p:attrName>
                                        </p:attrNameLst>
                                      </p:cBhvr>
                                      <p:tavLst>
                                        <p:tav tm="0">
                                          <p:val>
                                            <p:strVal val="0-#ppt_w/2"/>
                                          </p:val>
                                        </p:tav>
                                        <p:tav tm="100000">
                                          <p:val>
                                            <p:strVal val="#ppt_x"/>
                                          </p:val>
                                        </p:tav>
                                      </p:tavLst>
                                    </p:anim>
                                    <p:anim calcmode="lin" valueType="num">
                                      <p:cBhvr additive="base">
                                        <p:cTn id="156" dur="500" fill="hold"/>
                                        <p:tgtEl>
                                          <p:spTgt spid="76"/>
                                        </p:tgtEl>
                                        <p:attrNameLst>
                                          <p:attrName>ppt_y</p:attrName>
                                        </p:attrNameLst>
                                      </p:cBhvr>
                                      <p:tavLst>
                                        <p:tav tm="0">
                                          <p:val>
                                            <p:strVal val="0-#ppt_h/2"/>
                                          </p:val>
                                        </p:tav>
                                        <p:tav tm="100000">
                                          <p:val>
                                            <p:strVal val="#ppt_y"/>
                                          </p:val>
                                        </p:tav>
                                      </p:tavLst>
                                    </p:anim>
                                  </p:childTnLst>
                                </p:cTn>
                              </p:par>
                            </p:childTnLst>
                          </p:cTn>
                        </p:par>
                        <p:par>
                          <p:cTn id="157" fill="hold">
                            <p:stCondLst>
                              <p:cond delay="4650"/>
                            </p:stCondLst>
                            <p:childTnLst>
                              <p:par>
                                <p:cTn id="158" presetID="26" presetClass="emph" presetSubtype="0" fill="hold" grpId="1" nodeType="afterEffect">
                                  <p:stCondLst>
                                    <p:cond delay="0"/>
                                  </p:stCondLst>
                                  <p:iterate type="lt">
                                    <p:tmPct val="10000"/>
                                  </p:iterate>
                                  <p:childTnLst>
                                    <p:animEffect transition="out" filter="fade">
                                      <p:cBhvr>
                                        <p:cTn id="159" dur="500" tmFilter="0, 0; .2, .5; .8, .5; 1, 0"/>
                                        <p:tgtEl>
                                          <p:spTgt spid="76"/>
                                        </p:tgtEl>
                                      </p:cBhvr>
                                    </p:animEffect>
                                    <p:animScale>
                                      <p:cBhvr>
                                        <p:cTn id="160" dur="250" autoRev="1" fill="hold"/>
                                        <p:tgtEl>
                                          <p:spTgt spid="76"/>
                                        </p:tgtEl>
                                      </p:cBhvr>
                                      <p:by x="105000" y="105000"/>
                                    </p:animScale>
                                  </p:childTnLst>
                                </p:cTn>
                              </p:par>
                            </p:childTnLst>
                          </p:cTn>
                        </p:par>
                        <p:par>
                          <p:cTn id="161" fill="hold">
                            <p:stCondLst>
                              <p:cond delay="5300"/>
                            </p:stCondLst>
                            <p:childTnLst>
                              <p:par>
                                <p:cTn id="162" presetID="14" presetClass="entr" presetSubtype="10" fill="hold" grpId="0" nodeType="afterEffect">
                                  <p:stCondLst>
                                    <p:cond delay="0"/>
                                  </p:stCondLst>
                                  <p:childTnLst>
                                    <p:set>
                                      <p:cBhvr>
                                        <p:cTn id="163" dur="1" fill="hold">
                                          <p:stCondLst>
                                            <p:cond delay="0"/>
                                          </p:stCondLst>
                                        </p:cTn>
                                        <p:tgtEl>
                                          <p:spTgt spid="77"/>
                                        </p:tgtEl>
                                        <p:attrNameLst>
                                          <p:attrName>style.visibility</p:attrName>
                                        </p:attrNameLst>
                                      </p:cBhvr>
                                      <p:to>
                                        <p:strVal val="visible"/>
                                      </p:to>
                                    </p:set>
                                    <p:animEffect transition="in" filter="randombar(horizontal)">
                                      <p:cBhvr>
                                        <p:cTn id="164" dur="500"/>
                                        <p:tgtEl>
                                          <p:spTgt spid="77"/>
                                        </p:tgtEl>
                                      </p:cBhvr>
                                    </p:animEffect>
                                  </p:childTnLst>
                                </p:cTn>
                              </p:par>
                            </p:childTnLst>
                          </p:cTn>
                        </p:par>
                        <p:par>
                          <p:cTn id="165" fill="hold">
                            <p:stCondLst>
                              <p:cond delay="5800"/>
                            </p:stCondLst>
                            <p:childTnLst>
                              <p:par>
                                <p:cTn id="166" presetID="2" presetClass="entr" presetSubtype="9" fill="hold" grpId="0" nodeType="afterEffect">
                                  <p:stCondLst>
                                    <p:cond delay="0"/>
                                  </p:stCondLst>
                                  <p:iterate type="lt">
                                    <p:tmPct val="10000"/>
                                  </p:iterate>
                                  <p:childTnLst>
                                    <p:set>
                                      <p:cBhvr>
                                        <p:cTn id="167" dur="1" fill="hold">
                                          <p:stCondLst>
                                            <p:cond delay="0"/>
                                          </p:stCondLst>
                                        </p:cTn>
                                        <p:tgtEl>
                                          <p:spTgt spid="81"/>
                                        </p:tgtEl>
                                        <p:attrNameLst>
                                          <p:attrName>style.visibility</p:attrName>
                                        </p:attrNameLst>
                                      </p:cBhvr>
                                      <p:to>
                                        <p:strVal val="visible"/>
                                      </p:to>
                                    </p:set>
                                    <p:anim calcmode="lin" valueType="num">
                                      <p:cBhvr additive="base">
                                        <p:cTn id="168" dur="500" fill="hold"/>
                                        <p:tgtEl>
                                          <p:spTgt spid="81"/>
                                        </p:tgtEl>
                                        <p:attrNameLst>
                                          <p:attrName>ppt_x</p:attrName>
                                        </p:attrNameLst>
                                      </p:cBhvr>
                                      <p:tavLst>
                                        <p:tav tm="0">
                                          <p:val>
                                            <p:strVal val="0-#ppt_w/2"/>
                                          </p:val>
                                        </p:tav>
                                        <p:tav tm="100000">
                                          <p:val>
                                            <p:strVal val="#ppt_x"/>
                                          </p:val>
                                        </p:tav>
                                      </p:tavLst>
                                    </p:anim>
                                    <p:anim calcmode="lin" valueType="num">
                                      <p:cBhvr additive="base">
                                        <p:cTn id="169" dur="500" fill="hold"/>
                                        <p:tgtEl>
                                          <p:spTgt spid="81"/>
                                        </p:tgtEl>
                                        <p:attrNameLst>
                                          <p:attrName>ppt_y</p:attrName>
                                        </p:attrNameLst>
                                      </p:cBhvr>
                                      <p:tavLst>
                                        <p:tav tm="0">
                                          <p:val>
                                            <p:strVal val="0-#ppt_h/2"/>
                                          </p:val>
                                        </p:tav>
                                        <p:tav tm="100000">
                                          <p:val>
                                            <p:strVal val="#ppt_y"/>
                                          </p:val>
                                        </p:tav>
                                      </p:tavLst>
                                    </p:anim>
                                  </p:childTnLst>
                                </p:cTn>
                              </p:par>
                            </p:childTnLst>
                          </p:cTn>
                        </p:par>
                        <p:par>
                          <p:cTn id="170" fill="hold">
                            <p:stCondLst>
                              <p:cond delay="6449"/>
                            </p:stCondLst>
                            <p:childTnLst>
                              <p:par>
                                <p:cTn id="171" presetID="26" presetClass="emph" presetSubtype="0" fill="hold" grpId="1" nodeType="afterEffect">
                                  <p:stCondLst>
                                    <p:cond delay="0"/>
                                  </p:stCondLst>
                                  <p:iterate type="lt">
                                    <p:tmPct val="10000"/>
                                  </p:iterate>
                                  <p:childTnLst>
                                    <p:animEffect transition="out" filter="fade">
                                      <p:cBhvr>
                                        <p:cTn id="172" dur="500" tmFilter="0, 0; .2, .5; .8, .5; 1, 0"/>
                                        <p:tgtEl>
                                          <p:spTgt spid="81"/>
                                        </p:tgtEl>
                                      </p:cBhvr>
                                    </p:animEffect>
                                    <p:animScale>
                                      <p:cBhvr>
                                        <p:cTn id="173" dur="250" autoRev="1" fill="hold"/>
                                        <p:tgtEl>
                                          <p:spTgt spid="81"/>
                                        </p:tgtEl>
                                      </p:cBhvr>
                                      <p:by x="105000" y="105000"/>
                                    </p:animScale>
                                  </p:childTnLst>
                                </p:cTn>
                              </p:par>
                            </p:childTnLst>
                          </p:cTn>
                        </p:par>
                        <p:par>
                          <p:cTn id="174" fill="hold">
                            <p:stCondLst>
                              <p:cond delay="7099"/>
                            </p:stCondLst>
                            <p:childTnLst>
                              <p:par>
                                <p:cTn id="175" presetID="14" presetClass="entr" presetSubtype="10" fill="hold" grpId="0" nodeType="afterEffect">
                                  <p:stCondLst>
                                    <p:cond delay="0"/>
                                  </p:stCondLst>
                                  <p:childTnLst>
                                    <p:set>
                                      <p:cBhvr>
                                        <p:cTn id="176" dur="1" fill="hold">
                                          <p:stCondLst>
                                            <p:cond delay="0"/>
                                          </p:stCondLst>
                                        </p:cTn>
                                        <p:tgtEl>
                                          <p:spTgt spid="82"/>
                                        </p:tgtEl>
                                        <p:attrNameLst>
                                          <p:attrName>style.visibility</p:attrName>
                                        </p:attrNameLst>
                                      </p:cBhvr>
                                      <p:to>
                                        <p:strVal val="visible"/>
                                      </p:to>
                                    </p:set>
                                    <p:animEffect transition="in" filter="randombar(horizontal)">
                                      <p:cBhvr>
                                        <p:cTn id="1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2" grpId="0"/>
      <p:bldP spid="2" grpId="1"/>
      <p:bldP spid="6" grpId="0"/>
      <p:bldP spid="7" grpId="0"/>
      <p:bldP spid="8" grpId="0"/>
      <p:bldP spid="9" grpId="0"/>
      <p:bldP spid="10" grpId="0"/>
      <p:bldP spid="11" grpId="0"/>
      <p:bldP spid="12" grpId="0"/>
      <p:bldP spid="13" grpId="0"/>
      <p:bldP spid="14" grpId="0"/>
      <p:bldP spid="15" grpId="0"/>
      <p:bldP spid="78" grpId="0" animBg="1"/>
      <p:bldP spid="76" grpId="0"/>
      <p:bldP spid="76" grpId="1"/>
      <p:bldP spid="77" grpId="0"/>
      <p:bldP spid="81" grpId="0"/>
      <p:bldP spid="81" grpId="1"/>
      <p:bldP spid="82" grpId="0"/>
      <p:bldP spid="5" grpId="0" animBg="1"/>
      <p:bldP spid="83" grpId="0" animBg="1"/>
      <p:bldP spid="84" grpId="0" animBg="1"/>
      <p:bldP spid="85" grpId="0" animBg="1"/>
      <p:bldP spid="86" grpId="0" animBg="1"/>
      <p:bldP spid="87" grpId="0" animBg="1"/>
      <p:bldP spid="88" grpId="0" animBg="1"/>
      <p:bldP spid="89" grpId="0" animBg="1"/>
      <p:bldP spid="90" grpId="0" animBg="1"/>
      <p:bldP spid="9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82680" y="356755"/>
            <a:ext cx="6211452" cy="707886"/>
          </a:xfrm>
          <a:prstGeom prst="rect">
            <a:avLst/>
          </a:prstGeom>
          <a:noFill/>
        </p:spPr>
        <p:txBody>
          <a:bodyPr wrap="square" rtlCol="0">
            <a:spAutoFit/>
          </a:bodyPr>
          <a:lstStyle/>
          <a:p>
            <a:r>
              <a:rPr lang="zh-CN" altLang="en-US" sz="4000" dirty="0">
                <a:solidFill>
                  <a:srgbClr val="2B2B2B"/>
                </a:solidFill>
                <a:cs typeface="+mn-ea"/>
                <a:sym typeface="+mn-lt"/>
              </a:rPr>
              <a:t>规划和未来发展</a:t>
            </a:r>
            <a:endParaRPr lang="zh-CN" altLang="en-US" sz="4000" dirty="0">
              <a:solidFill>
                <a:srgbClr val="2B2B2B"/>
              </a:solidFill>
              <a:cs typeface="+mn-ea"/>
              <a:sym typeface="+mn-lt"/>
            </a:endParaRPr>
          </a:p>
        </p:txBody>
      </p:sp>
      <p:sp>
        <p:nvSpPr>
          <p:cNvPr id="4" name="矩形 3"/>
          <p:cNvSpPr/>
          <p:nvPr/>
        </p:nvSpPr>
        <p:spPr>
          <a:xfrm>
            <a:off x="1091538" y="918747"/>
            <a:ext cx="6211452" cy="317010"/>
          </a:xfrm>
          <a:prstGeom prst="rect">
            <a:avLst/>
          </a:prstGeom>
          <a:noFill/>
        </p:spPr>
        <p:txBody>
          <a:bodyPr wrap="square" rtlCol="0">
            <a:spAutoFit/>
          </a:bodyPr>
          <a:lstStyle/>
          <a:p>
            <a:pPr>
              <a:lnSpc>
                <a:spcPct val="80000"/>
              </a:lnSpc>
            </a:pPr>
            <a:r>
              <a:rPr lang="zh-CN" altLang="en-US" sz="900" dirty="0">
                <a:solidFill>
                  <a:srgbClr val="A6A6A6"/>
                </a:solidFill>
                <a:cs typeface="+mn-ea"/>
                <a:sym typeface="+mn-lt"/>
              </a:rPr>
              <a:t>The business plan is a written material which is compiled and </a:t>
            </a:r>
            <a:endParaRPr lang="en-US" altLang="zh-CN" sz="900" dirty="0">
              <a:solidFill>
                <a:srgbClr val="A6A6A6"/>
              </a:solidFill>
              <a:cs typeface="+mn-ea"/>
              <a:sym typeface="+mn-lt"/>
            </a:endParaRPr>
          </a:p>
          <a:p>
            <a:pPr>
              <a:lnSpc>
                <a:spcPct val="80000"/>
              </a:lnSpc>
            </a:pPr>
            <a:r>
              <a:rPr lang="zh-CN" altLang="en-US" sz="900" dirty="0">
                <a:solidFill>
                  <a:srgbClr val="A6A6A6"/>
                </a:solidFill>
                <a:cs typeface="+mn-ea"/>
                <a:sym typeface="+mn-lt"/>
              </a:rPr>
              <a:t>arranged by the company</a:t>
            </a:r>
            <a:endParaRPr lang="zh-CN" altLang="en-US" sz="900" dirty="0">
              <a:solidFill>
                <a:srgbClr val="C4C4C4"/>
              </a:solidFill>
              <a:cs typeface="+mn-ea"/>
              <a:sym typeface="+mn-lt"/>
            </a:endParaRPr>
          </a:p>
        </p:txBody>
      </p:sp>
      <p:sp>
        <p:nvSpPr>
          <p:cNvPr id="2" name="文本框 1"/>
          <p:cNvSpPr txBox="1"/>
          <p:nvPr/>
        </p:nvSpPr>
        <p:spPr>
          <a:xfrm>
            <a:off x="-40758" y="188753"/>
            <a:ext cx="1452091" cy="1323439"/>
          </a:xfrm>
          <a:prstGeom prst="rect">
            <a:avLst/>
          </a:prstGeom>
          <a:noFill/>
        </p:spPr>
        <p:txBody>
          <a:bodyPr wrap="square" rtlCol="0">
            <a:spAutoFit/>
          </a:bodyPr>
          <a:lstStyle/>
          <a:p>
            <a:pPr algn="ctr"/>
            <a:r>
              <a:rPr lang="en-US" altLang="zh-CN" sz="8000" dirty="0">
                <a:solidFill>
                  <a:srgbClr val="2B2B2B"/>
                </a:solidFill>
                <a:cs typeface="+mn-ea"/>
                <a:sym typeface="+mn-lt"/>
              </a:rPr>
              <a:t>4</a:t>
            </a:r>
            <a:endParaRPr lang="zh-CN" altLang="en-US" sz="8000" dirty="0">
              <a:solidFill>
                <a:srgbClr val="2B2B2B"/>
              </a:solidFill>
              <a:cs typeface="+mn-ea"/>
              <a:sym typeface="+mn-lt"/>
            </a:endParaRPr>
          </a:p>
        </p:txBody>
      </p:sp>
      <p:sp>
        <p:nvSpPr>
          <p:cNvPr id="5" name="平行四边形 4"/>
          <p:cNvSpPr/>
          <p:nvPr/>
        </p:nvSpPr>
        <p:spPr>
          <a:xfrm flipH="1">
            <a:off x="3939973" y="2065102"/>
            <a:ext cx="5613400" cy="3850329"/>
          </a:xfrm>
          <a:prstGeom prst="parallelogram">
            <a:avLst>
              <a:gd name="adj" fmla="val 62909"/>
            </a:avLst>
          </a:prstGeom>
          <a:blipFill dpi="0" rotWithShape="1">
            <a:blip r:embed="rId1" cstate="screen">
              <a:alphaModFix amt="38000"/>
              <a:duotone>
                <a:schemeClr val="accent1">
                  <a:shade val="45000"/>
                  <a:satMod val="135000"/>
                </a:schemeClr>
                <a:prstClr val="white"/>
              </a:duotone>
            </a:blip>
            <a:srcRect/>
            <a:stretch>
              <a:fillRect/>
            </a:stretch>
          </a:blipFill>
          <a:ln>
            <a:noFill/>
          </a:ln>
          <a:effectLst>
            <a:outerShdw blurRad="2794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平行四边形 5"/>
          <p:cNvSpPr/>
          <p:nvPr/>
        </p:nvSpPr>
        <p:spPr>
          <a:xfrm flipH="1">
            <a:off x="6133668" y="943921"/>
            <a:ext cx="5613400" cy="3850329"/>
          </a:xfrm>
          <a:prstGeom prst="parallelogram">
            <a:avLst>
              <a:gd name="adj" fmla="val 62909"/>
            </a:avLst>
          </a:prstGeom>
          <a:blipFill dpi="0" rotWithShape="0">
            <a:blip r:embed="rId2" cstate="screen">
              <a:alphaModFix amt="38000"/>
              <a:duotone>
                <a:schemeClr val="accent3">
                  <a:shade val="45000"/>
                  <a:satMod val="135000"/>
                </a:schemeClr>
                <a:prstClr val="white"/>
              </a:duotone>
            </a:blip>
            <a:srcRect/>
            <a:stretch>
              <a:fillRect/>
            </a:stretch>
          </a:blipFill>
          <a:ln>
            <a:noFill/>
          </a:ln>
          <a:effectLst>
            <a:outerShdw blurRad="2794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平行四边形 6"/>
          <p:cNvSpPr/>
          <p:nvPr/>
        </p:nvSpPr>
        <p:spPr>
          <a:xfrm flipH="1">
            <a:off x="5955869" y="3007671"/>
            <a:ext cx="5613400" cy="3850329"/>
          </a:xfrm>
          <a:prstGeom prst="parallelogram">
            <a:avLst>
              <a:gd name="adj" fmla="val 62909"/>
            </a:avLst>
          </a:prstGeom>
          <a:blipFill dpi="0" rotWithShape="1">
            <a:blip r:embed="rId3" cstate="screen"/>
            <a:srcRect/>
            <a:stretch>
              <a:fillRect/>
            </a:stretch>
          </a:blipFill>
          <a:ln>
            <a:noFill/>
          </a:ln>
          <a:effectLst>
            <a:outerShdw blurRad="2794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8" name="组合 7"/>
          <p:cNvGrpSpPr/>
          <p:nvPr/>
        </p:nvGrpSpPr>
        <p:grpSpPr>
          <a:xfrm>
            <a:off x="825641" y="2218248"/>
            <a:ext cx="2106245" cy="546208"/>
            <a:chOff x="1207894" y="5909769"/>
            <a:chExt cx="3065854" cy="542325"/>
          </a:xfrm>
        </p:grpSpPr>
        <p:sp>
          <p:nvSpPr>
            <p:cNvPr id="9" name="矩形: 圆角 8"/>
            <p:cNvSpPr/>
            <p:nvPr/>
          </p:nvSpPr>
          <p:spPr>
            <a:xfrm>
              <a:off x="1350171" y="5909769"/>
              <a:ext cx="2781301" cy="542325"/>
            </a:xfrm>
            <a:prstGeom prst="roundRect">
              <a:avLst>
                <a:gd name="adj" fmla="val 50000"/>
              </a:avLst>
            </a:prstGeom>
            <a:solidFill>
              <a:schemeClr val="bg1"/>
            </a:solidFill>
            <a:ln>
              <a:noFill/>
            </a:ln>
            <a:effectLst>
              <a:outerShdw blurRad="279400" dist="152400" dir="5400000" algn="t"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sp>
          <p:nvSpPr>
            <p:cNvPr id="10" name="文本框 9"/>
            <p:cNvSpPr txBox="1"/>
            <p:nvPr/>
          </p:nvSpPr>
          <p:spPr>
            <a:xfrm>
              <a:off x="1207894" y="5990431"/>
              <a:ext cx="3065854" cy="397266"/>
            </a:xfrm>
            <a:prstGeom prst="rect">
              <a:avLst/>
            </a:prstGeom>
            <a:noFill/>
          </p:spPr>
          <p:txBody>
            <a:bodyPr wrap="square" rtlCol="0">
              <a:spAutoFit/>
            </a:bodyPr>
            <a:lstStyle/>
            <a:p>
              <a:pPr algn="ctr"/>
              <a:r>
                <a:rPr lang="zh-CN" altLang="en-US" sz="2000" b="1" dirty="0">
                  <a:solidFill>
                    <a:srgbClr val="276B91"/>
                  </a:solidFill>
                  <a:cs typeface="+mn-ea"/>
                  <a:sym typeface="+mn-lt"/>
                </a:rPr>
                <a:t>添加文本</a:t>
              </a:r>
              <a:endParaRPr lang="zh-CN" altLang="en-US" sz="2000" b="1" dirty="0">
                <a:solidFill>
                  <a:srgbClr val="276B91"/>
                </a:solidFill>
                <a:cs typeface="+mn-ea"/>
                <a:sym typeface="+mn-lt"/>
              </a:endParaRPr>
            </a:p>
          </p:txBody>
        </p:sp>
      </p:grpSp>
      <p:sp>
        <p:nvSpPr>
          <p:cNvPr id="11" name="文本框 10"/>
          <p:cNvSpPr txBox="1"/>
          <p:nvPr/>
        </p:nvSpPr>
        <p:spPr>
          <a:xfrm>
            <a:off x="8497411" y="1215650"/>
            <a:ext cx="6690519" cy="1938992"/>
          </a:xfrm>
          <a:prstGeom prst="rect">
            <a:avLst/>
          </a:prstGeom>
          <a:noFill/>
        </p:spPr>
        <p:txBody>
          <a:bodyPr wrap="square" rtlCol="0">
            <a:spAutoFit/>
          </a:bodyPr>
          <a:lstStyle/>
          <a:p>
            <a:r>
              <a:rPr lang="en-US" altLang="zh-CN" sz="6000" dirty="0">
                <a:solidFill>
                  <a:schemeClr val="bg1">
                    <a:lumMod val="85000"/>
                  </a:schemeClr>
                </a:solidFill>
                <a:cs typeface="+mn-ea"/>
                <a:sym typeface="+mn-lt"/>
              </a:rPr>
              <a:t>BUSINESS </a:t>
            </a:r>
            <a:endParaRPr lang="en-US" altLang="zh-CN" sz="6000" dirty="0">
              <a:solidFill>
                <a:schemeClr val="bg1">
                  <a:lumMod val="85000"/>
                </a:schemeClr>
              </a:solidFill>
              <a:cs typeface="+mn-ea"/>
              <a:sym typeface="+mn-lt"/>
            </a:endParaRPr>
          </a:p>
          <a:p>
            <a:r>
              <a:rPr lang="en-US" altLang="zh-CN" sz="6000" dirty="0">
                <a:solidFill>
                  <a:schemeClr val="bg1">
                    <a:lumMod val="85000"/>
                  </a:schemeClr>
                </a:solidFill>
                <a:cs typeface="+mn-ea"/>
                <a:sym typeface="+mn-lt"/>
              </a:rPr>
              <a:t>PLAN</a:t>
            </a:r>
            <a:endParaRPr lang="zh-CN" altLang="en-US" sz="6000" dirty="0">
              <a:solidFill>
                <a:schemeClr val="bg1">
                  <a:lumMod val="85000"/>
                </a:schemeClr>
              </a:solidFill>
              <a:cs typeface="+mn-ea"/>
              <a:sym typeface="+mn-lt"/>
            </a:endParaRPr>
          </a:p>
        </p:txBody>
      </p:sp>
      <p:sp>
        <p:nvSpPr>
          <p:cNvPr id="15" name="TextBox 21"/>
          <p:cNvSpPr txBox="1"/>
          <p:nvPr/>
        </p:nvSpPr>
        <p:spPr>
          <a:xfrm>
            <a:off x="848686" y="3007671"/>
            <a:ext cx="3332642" cy="570284"/>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lang="zh-CN" altLang="en-US" sz="1100" spc="126" dirty="0">
                <a:solidFill>
                  <a:schemeClr val="tx1">
                    <a:lumMod val="75000"/>
                    <a:lumOff val="25000"/>
                  </a:schemeClr>
                </a:solidFill>
                <a:cs typeface="+mn-ea"/>
                <a:sym typeface="+mn-lt"/>
              </a:rPr>
              <a:t>点击输入简要文字内容，文字内容需概括精炼，言简意赅的说明分项内容</a:t>
            </a:r>
            <a:endParaRPr lang="en-US" altLang="zh-CN" sz="1100" spc="126" dirty="0">
              <a:solidFill>
                <a:schemeClr val="tx1">
                  <a:lumMod val="75000"/>
                  <a:lumOff val="25000"/>
                </a:schemeClr>
              </a:solidFill>
              <a:cs typeface="+mn-ea"/>
              <a:sym typeface="+mn-lt"/>
            </a:endParaRPr>
          </a:p>
        </p:txBody>
      </p:sp>
      <p:sp>
        <p:nvSpPr>
          <p:cNvPr id="19" name="TextBox 21"/>
          <p:cNvSpPr txBox="1"/>
          <p:nvPr/>
        </p:nvSpPr>
        <p:spPr>
          <a:xfrm>
            <a:off x="848686" y="3678006"/>
            <a:ext cx="3332642" cy="570284"/>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lang="zh-CN" altLang="en-US" sz="1100" spc="126" dirty="0">
                <a:solidFill>
                  <a:schemeClr val="tx1">
                    <a:lumMod val="75000"/>
                    <a:lumOff val="25000"/>
                  </a:schemeClr>
                </a:solidFill>
                <a:cs typeface="+mn-ea"/>
                <a:sym typeface="+mn-lt"/>
              </a:rPr>
              <a:t>点击输入简要文字内容，文字内容需概括精炼，言简意赅的说明分项内容</a:t>
            </a:r>
            <a:endParaRPr lang="en-US" altLang="zh-CN" sz="1100" spc="126" dirty="0">
              <a:solidFill>
                <a:schemeClr val="tx1">
                  <a:lumMod val="75000"/>
                  <a:lumOff val="25000"/>
                </a:schemeClr>
              </a:solidFill>
              <a:cs typeface="+mn-ea"/>
              <a:sym typeface="+mn-lt"/>
            </a:endParaRPr>
          </a:p>
        </p:txBody>
      </p:sp>
      <p:grpSp>
        <p:nvGrpSpPr>
          <p:cNvPr id="22" name="组合 21"/>
          <p:cNvGrpSpPr/>
          <p:nvPr/>
        </p:nvGrpSpPr>
        <p:grpSpPr>
          <a:xfrm>
            <a:off x="825641" y="4366194"/>
            <a:ext cx="2106245" cy="546208"/>
            <a:chOff x="1207894" y="5909769"/>
            <a:chExt cx="3065854" cy="542325"/>
          </a:xfrm>
        </p:grpSpPr>
        <p:sp>
          <p:nvSpPr>
            <p:cNvPr id="23" name="矩形: 圆角 22"/>
            <p:cNvSpPr/>
            <p:nvPr/>
          </p:nvSpPr>
          <p:spPr>
            <a:xfrm>
              <a:off x="1350171" y="5909769"/>
              <a:ext cx="2781301" cy="542325"/>
            </a:xfrm>
            <a:prstGeom prst="roundRect">
              <a:avLst>
                <a:gd name="adj" fmla="val 50000"/>
              </a:avLst>
            </a:prstGeom>
            <a:solidFill>
              <a:schemeClr val="bg1"/>
            </a:solidFill>
            <a:ln>
              <a:noFill/>
            </a:ln>
            <a:effectLst>
              <a:outerShdw blurRad="279400" dist="152400" dir="5400000" algn="t"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sp>
          <p:nvSpPr>
            <p:cNvPr id="24" name="文本框 23"/>
            <p:cNvSpPr txBox="1"/>
            <p:nvPr/>
          </p:nvSpPr>
          <p:spPr>
            <a:xfrm>
              <a:off x="1207894" y="5990431"/>
              <a:ext cx="3065854" cy="397266"/>
            </a:xfrm>
            <a:prstGeom prst="rect">
              <a:avLst/>
            </a:prstGeom>
            <a:noFill/>
          </p:spPr>
          <p:txBody>
            <a:bodyPr wrap="square" rtlCol="0">
              <a:spAutoFit/>
            </a:bodyPr>
            <a:lstStyle/>
            <a:p>
              <a:pPr algn="ctr"/>
              <a:r>
                <a:rPr lang="zh-CN" altLang="en-US" sz="2000" b="1" dirty="0">
                  <a:solidFill>
                    <a:srgbClr val="276B91"/>
                  </a:solidFill>
                  <a:cs typeface="+mn-ea"/>
                  <a:sym typeface="+mn-lt"/>
                </a:rPr>
                <a:t>添加文本</a:t>
              </a:r>
              <a:endParaRPr lang="zh-CN" altLang="en-US" sz="2000" b="1" dirty="0">
                <a:solidFill>
                  <a:srgbClr val="276B91"/>
                </a:solidFill>
                <a:cs typeface="+mn-ea"/>
                <a:sym typeface="+mn-lt"/>
              </a:endParaRPr>
            </a:p>
          </p:txBody>
        </p:sp>
      </p:grpSp>
      <p:sp>
        <p:nvSpPr>
          <p:cNvPr id="25" name="TextBox 21"/>
          <p:cNvSpPr txBox="1"/>
          <p:nvPr/>
        </p:nvSpPr>
        <p:spPr>
          <a:xfrm>
            <a:off x="848686" y="5155617"/>
            <a:ext cx="3332642" cy="570284"/>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lang="zh-CN" altLang="en-US" sz="1100" spc="126" dirty="0">
                <a:solidFill>
                  <a:schemeClr val="tx1">
                    <a:lumMod val="75000"/>
                    <a:lumOff val="25000"/>
                  </a:schemeClr>
                </a:solidFill>
                <a:cs typeface="+mn-ea"/>
                <a:sym typeface="+mn-lt"/>
              </a:rPr>
              <a:t>点击输入简要文字内容，文字内容需概括精炼，言简意赅的说明分项内容</a:t>
            </a:r>
            <a:endParaRPr lang="en-US" altLang="zh-CN" sz="1100" spc="126" dirty="0">
              <a:solidFill>
                <a:schemeClr val="tx1">
                  <a:lumMod val="75000"/>
                  <a:lumOff val="25000"/>
                </a:schemeClr>
              </a:solidFill>
              <a:cs typeface="+mn-ea"/>
              <a:sym typeface="+mn-lt"/>
            </a:endParaRPr>
          </a:p>
        </p:txBody>
      </p:sp>
      <p:sp>
        <p:nvSpPr>
          <p:cNvPr id="26" name="TextBox 21"/>
          <p:cNvSpPr txBox="1"/>
          <p:nvPr/>
        </p:nvSpPr>
        <p:spPr>
          <a:xfrm>
            <a:off x="848686" y="5825952"/>
            <a:ext cx="3332642" cy="570284"/>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lang="zh-CN" altLang="en-US" sz="1100" spc="126" dirty="0">
                <a:solidFill>
                  <a:schemeClr val="tx1">
                    <a:lumMod val="75000"/>
                    <a:lumOff val="25000"/>
                  </a:schemeClr>
                </a:solidFill>
                <a:cs typeface="+mn-ea"/>
                <a:sym typeface="+mn-lt"/>
              </a:rPr>
              <a:t>点击输入简要文字内容，文字内容需概括精炼，言简意赅的说明分项内容</a:t>
            </a:r>
            <a:endParaRPr lang="en-US" altLang="zh-CN" sz="1100" spc="126" dirty="0">
              <a:solidFill>
                <a:schemeClr val="tx1">
                  <a:lumMod val="75000"/>
                  <a:lumOff val="25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9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decel="9000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0-#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decel="9000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000" fill="hold"/>
                                        <p:tgtEl>
                                          <p:spTgt spid="2"/>
                                        </p:tgtEl>
                                        <p:attrNameLst>
                                          <p:attrName>ppt_x</p:attrName>
                                        </p:attrNameLst>
                                      </p:cBhvr>
                                      <p:tavLst>
                                        <p:tav tm="0">
                                          <p:val>
                                            <p:strVal val="0-#ppt_w/2"/>
                                          </p:val>
                                        </p:tav>
                                        <p:tav tm="100000">
                                          <p:val>
                                            <p:strVal val="#ppt_x"/>
                                          </p:val>
                                        </p:tav>
                                      </p:tavLst>
                                    </p:anim>
                                    <p:anim calcmode="lin" valueType="num">
                                      <p:cBhvr additive="base">
                                        <p:cTn id="16" dur="1000" fill="hold"/>
                                        <p:tgtEl>
                                          <p:spTgt spid="2"/>
                                        </p:tgtEl>
                                        <p:attrNameLst>
                                          <p:attrName>ppt_y</p:attrName>
                                        </p:attrNameLst>
                                      </p:cBhvr>
                                      <p:tavLst>
                                        <p:tav tm="0">
                                          <p:val>
                                            <p:strVal val="#ppt_y"/>
                                          </p:val>
                                        </p:tav>
                                        <p:tav tm="100000">
                                          <p:val>
                                            <p:strVal val="#ppt_y"/>
                                          </p:val>
                                        </p:tav>
                                      </p:tavLst>
                                    </p:anim>
                                  </p:childTnLst>
                                </p:cTn>
                              </p:par>
                              <p:par>
                                <p:cTn id="17" presetID="10" presetClass="entr" presetSubtype="0" fill="hold" grpId="1"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childTnLst>
                                </p:cTn>
                              </p:par>
                            </p:childTnLst>
                          </p:cTn>
                        </p:par>
                        <p:par>
                          <p:cTn id="26" fill="hold">
                            <p:stCondLst>
                              <p:cond delay="1000"/>
                            </p:stCondLst>
                            <p:childTnLst>
                              <p:par>
                                <p:cTn id="27" presetID="2" presetClass="entr" presetSubtype="2" decel="82000"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1000" fill="hold"/>
                                        <p:tgtEl>
                                          <p:spTgt spid="5"/>
                                        </p:tgtEl>
                                        <p:attrNameLst>
                                          <p:attrName>ppt_x</p:attrName>
                                        </p:attrNameLst>
                                      </p:cBhvr>
                                      <p:tavLst>
                                        <p:tav tm="0">
                                          <p:val>
                                            <p:strVal val="1+#ppt_w/2"/>
                                          </p:val>
                                        </p:tav>
                                        <p:tav tm="100000">
                                          <p:val>
                                            <p:strVal val="#ppt_x"/>
                                          </p:val>
                                        </p:tav>
                                      </p:tavLst>
                                    </p:anim>
                                    <p:anim calcmode="lin" valueType="num">
                                      <p:cBhvr additive="base">
                                        <p:cTn id="30" dur="1000" fill="hold"/>
                                        <p:tgtEl>
                                          <p:spTgt spid="5"/>
                                        </p:tgtEl>
                                        <p:attrNameLst>
                                          <p:attrName>ppt_y</p:attrName>
                                        </p:attrNameLst>
                                      </p:cBhvr>
                                      <p:tavLst>
                                        <p:tav tm="0">
                                          <p:val>
                                            <p:strVal val="#ppt_y"/>
                                          </p:val>
                                        </p:tav>
                                        <p:tav tm="100000">
                                          <p:val>
                                            <p:strVal val="#ppt_y"/>
                                          </p:val>
                                        </p:tav>
                                      </p:tavLst>
                                    </p:anim>
                                  </p:childTnLst>
                                </p:cTn>
                              </p:par>
                              <p:par>
                                <p:cTn id="31" presetID="2" presetClass="entr" presetSubtype="2" decel="8200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1000" fill="hold"/>
                                        <p:tgtEl>
                                          <p:spTgt spid="6"/>
                                        </p:tgtEl>
                                        <p:attrNameLst>
                                          <p:attrName>ppt_x</p:attrName>
                                        </p:attrNameLst>
                                      </p:cBhvr>
                                      <p:tavLst>
                                        <p:tav tm="0">
                                          <p:val>
                                            <p:strVal val="1+#ppt_w/2"/>
                                          </p:val>
                                        </p:tav>
                                        <p:tav tm="100000">
                                          <p:val>
                                            <p:strVal val="#ppt_x"/>
                                          </p:val>
                                        </p:tav>
                                      </p:tavLst>
                                    </p:anim>
                                    <p:anim calcmode="lin" valueType="num">
                                      <p:cBhvr additive="base">
                                        <p:cTn id="34" dur="1000" fill="hold"/>
                                        <p:tgtEl>
                                          <p:spTgt spid="6"/>
                                        </p:tgtEl>
                                        <p:attrNameLst>
                                          <p:attrName>ppt_y</p:attrName>
                                        </p:attrNameLst>
                                      </p:cBhvr>
                                      <p:tavLst>
                                        <p:tav tm="0">
                                          <p:val>
                                            <p:strVal val="#ppt_y"/>
                                          </p:val>
                                        </p:tav>
                                        <p:tav tm="100000">
                                          <p:val>
                                            <p:strVal val="#ppt_y"/>
                                          </p:val>
                                        </p:tav>
                                      </p:tavLst>
                                    </p:anim>
                                  </p:childTnLst>
                                </p:cTn>
                              </p:par>
                              <p:par>
                                <p:cTn id="35" presetID="2" presetClass="entr" presetSubtype="2" decel="8200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1000" fill="hold"/>
                                        <p:tgtEl>
                                          <p:spTgt spid="7"/>
                                        </p:tgtEl>
                                        <p:attrNameLst>
                                          <p:attrName>ppt_x</p:attrName>
                                        </p:attrNameLst>
                                      </p:cBhvr>
                                      <p:tavLst>
                                        <p:tav tm="0">
                                          <p:val>
                                            <p:strVal val="1+#ppt_w/2"/>
                                          </p:val>
                                        </p:tav>
                                        <p:tav tm="100000">
                                          <p:val>
                                            <p:strVal val="#ppt_x"/>
                                          </p:val>
                                        </p:tav>
                                      </p:tavLst>
                                    </p:anim>
                                    <p:anim calcmode="lin" valueType="num">
                                      <p:cBhvr additive="base">
                                        <p:cTn id="38" dur="1000" fill="hold"/>
                                        <p:tgtEl>
                                          <p:spTgt spid="7"/>
                                        </p:tgtEl>
                                        <p:attrNameLst>
                                          <p:attrName>ppt_y</p:attrName>
                                        </p:attrNameLst>
                                      </p:cBhvr>
                                      <p:tavLst>
                                        <p:tav tm="0">
                                          <p:val>
                                            <p:strVal val="#ppt_y"/>
                                          </p:val>
                                        </p:tav>
                                        <p:tav tm="100000">
                                          <p:val>
                                            <p:strVal val="#ppt_y"/>
                                          </p:val>
                                        </p:tav>
                                      </p:tavLst>
                                    </p:anim>
                                  </p:childTnLst>
                                </p:cTn>
                              </p:par>
                            </p:childTnLst>
                          </p:cTn>
                        </p:par>
                        <p:par>
                          <p:cTn id="39" fill="hold">
                            <p:stCondLst>
                              <p:cond delay="2000"/>
                            </p:stCondLst>
                            <p:childTnLst>
                              <p:par>
                                <p:cTn id="40" presetID="26" presetClass="emph" presetSubtype="0" fill="hold" grpId="1" nodeType="afterEffect">
                                  <p:stCondLst>
                                    <p:cond delay="0"/>
                                  </p:stCondLst>
                                  <p:childTnLst>
                                    <p:animEffect transition="out" filter="fade">
                                      <p:cBhvr>
                                        <p:cTn id="41" dur="500" tmFilter="0, 0; .2, .5; .8, .5; 1, 0"/>
                                        <p:tgtEl>
                                          <p:spTgt spid="7"/>
                                        </p:tgtEl>
                                      </p:cBhvr>
                                    </p:animEffect>
                                    <p:animScale>
                                      <p:cBhvr>
                                        <p:cTn id="42" dur="250" autoRev="1" fill="hold"/>
                                        <p:tgtEl>
                                          <p:spTgt spid="7"/>
                                        </p:tgtEl>
                                      </p:cBhvr>
                                      <p:by x="105000" y="105000"/>
                                    </p:animScale>
                                  </p:childTnLst>
                                </p:cTn>
                              </p:par>
                            </p:childTnLst>
                          </p:cTn>
                        </p:par>
                        <p:par>
                          <p:cTn id="43" fill="hold">
                            <p:stCondLst>
                              <p:cond delay="2500"/>
                            </p:stCondLst>
                            <p:childTnLst>
                              <p:par>
                                <p:cTn id="44" presetID="42" presetClass="entr" presetSubtype="0" fill="hold"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1000"/>
                                        <p:tgtEl>
                                          <p:spTgt spid="8"/>
                                        </p:tgtEl>
                                      </p:cBhvr>
                                    </p:animEffect>
                                    <p:anim calcmode="lin" valueType="num">
                                      <p:cBhvr>
                                        <p:cTn id="47" dur="1000" fill="hold"/>
                                        <p:tgtEl>
                                          <p:spTgt spid="8"/>
                                        </p:tgtEl>
                                        <p:attrNameLst>
                                          <p:attrName>ppt_x</p:attrName>
                                        </p:attrNameLst>
                                      </p:cBhvr>
                                      <p:tavLst>
                                        <p:tav tm="0">
                                          <p:val>
                                            <p:strVal val="#ppt_x"/>
                                          </p:val>
                                        </p:tav>
                                        <p:tav tm="100000">
                                          <p:val>
                                            <p:strVal val="#ppt_x"/>
                                          </p:val>
                                        </p:tav>
                                      </p:tavLst>
                                    </p:anim>
                                    <p:anim calcmode="lin" valueType="num">
                                      <p:cBhvr>
                                        <p:cTn id="48" dur="1000" fill="hold"/>
                                        <p:tgtEl>
                                          <p:spTgt spid="8"/>
                                        </p:tgtEl>
                                        <p:attrNameLst>
                                          <p:attrName>ppt_y</p:attrName>
                                        </p:attrNameLst>
                                      </p:cBhvr>
                                      <p:tavLst>
                                        <p:tav tm="0">
                                          <p:val>
                                            <p:strVal val="#ppt_y+.1"/>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p:cTn id="52" dur="500" fill="hold"/>
                                        <p:tgtEl>
                                          <p:spTgt spid="15"/>
                                        </p:tgtEl>
                                        <p:attrNameLst>
                                          <p:attrName>ppt_w</p:attrName>
                                        </p:attrNameLst>
                                      </p:cBhvr>
                                      <p:tavLst>
                                        <p:tav tm="0">
                                          <p:val>
                                            <p:fltVal val="0"/>
                                          </p:val>
                                        </p:tav>
                                        <p:tav tm="100000">
                                          <p:val>
                                            <p:strVal val="#ppt_w"/>
                                          </p:val>
                                        </p:tav>
                                      </p:tavLst>
                                    </p:anim>
                                    <p:anim calcmode="lin" valueType="num">
                                      <p:cBhvr>
                                        <p:cTn id="53" dur="500" fill="hold"/>
                                        <p:tgtEl>
                                          <p:spTgt spid="15"/>
                                        </p:tgtEl>
                                        <p:attrNameLst>
                                          <p:attrName>ppt_h</p:attrName>
                                        </p:attrNameLst>
                                      </p:cBhvr>
                                      <p:tavLst>
                                        <p:tav tm="0">
                                          <p:val>
                                            <p:fltVal val="0"/>
                                          </p:val>
                                        </p:tav>
                                        <p:tav tm="100000">
                                          <p:val>
                                            <p:strVal val="#ppt_h"/>
                                          </p:val>
                                        </p:tav>
                                      </p:tavLst>
                                    </p:anim>
                                    <p:animEffect transition="in" filter="fade">
                                      <p:cBhvr>
                                        <p:cTn id="54" dur="500"/>
                                        <p:tgtEl>
                                          <p:spTgt spid="1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p:cTn id="57" dur="500" fill="hold"/>
                                        <p:tgtEl>
                                          <p:spTgt spid="19"/>
                                        </p:tgtEl>
                                        <p:attrNameLst>
                                          <p:attrName>ppt_w</p:attrName>
                                        </p:attrNameLst>
                                      </p:cBhvr>
                                      <p:tavLst>
                                        <p:tav tm="0">
                                          <p:val>
                                            <p:fltVal val="0"/>
                                          </p:val>
                                        </p:tav>
                                        <p:tav tm="100000">
                                          <p:val>
                                            <p:strVal val="#ppt_w"/>
                                          </p:val>
                                        </p:tav>
                                      </p:tavLst>
                                    </p:anim>
                                    <p:anim calcmode="lin" valueType="num">
                                      <p:cBhvr>
                                        <p:cTn id="58" dur="500" fill="hold"/>
                                        <p:tgtEl>
                                          <p:spTgt spid="19"/>
                                        </p:tgtEl>
                                        <p:attrNameLst>
                                          <p:attrName>ppt_h</p:attrName>
                                        </p:attrNameLst>
                                      </p:cBhvr>
                                      <p:tavLst>
                                        <p:tav tm="0">
                                          <p:val>
                                            <p:fltVal val="0"/>
                                          </p:val>
                                        </p:tav>
                                        <p:tav tm="100000">
                                          <p:val>
                                            <p:strVal val="#ppt_h"/>
                                          </p:val>
                                        </p:tav>
                                      </p:tavLst>
                                    </p:anim>
                                    <p:animEffect transition="in" filter="fade">
                                      <p:cBhvr>
                                        <p:cTn id="59" dur="500"/>
                                        <p:tgtEl>
                                          <p:spTgt spid="19"/>
                                        </p:tgtEl>
                                      </p:cBhvr>
                                    </p:animEffect>
                                  </p:childTnLst>
                                </p:cTn>
                              </p:par>
                            </p:childTnLst>
                          </p:cTn>
                        </p:par>
                        <p:par>
                          <p:cTn id="60" fill="hold">
                            <p:stCondLst>
                              <p:cond delay="4000"/>
                            </p:stCondLst>
                            <p:childTnLst>
                              <p:par>
                                <p:cTn id="61" presetID="42" presetClass="entr" presetSubtype="0" fill="hold" nodeType="after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1000"/>
                                        <p:tgtEl>
                                          <p:spTgt spid="22"/>
                                        </p:tgtEl>
                                      </p:cBhvr>
                                    </p:animEffect>
                                    <p:anim calcmode="lin" valueType="num">
                                      <p:cBhvr>
                                        <p:cTn id="64" dur="1000" fill="hold"/>
                                        <p:tgtEl>
                                          <p:spTgt spid="22"/>
                                        </p:tgtEl>
                                        <p:attrNameLst>
                                          <p:attrName>ppt_x</p:attrName>
                                        </p:attrNameLst>
                                      </p:cBhvr>
                                      <p:tavLst>
                                        <p:tav tm="0">
                                          <p:val>
                                            <p:strVal val="#ppt_x"/>
                                          </p:val>
                                        </p:tav>
                                        <p:tav tm="100000">
                                          <p:val>
                                            <p:strVal val="#ppt_x"/>
                                          </p:val>
                                        </p:tav>
                                      </p:tavLst>
                                    </p:anim>
                                    <p:anim calcmode="lin" valueType="num">
                                      <p:cBhvr>
                                        <p:cTn id="65" dur="1000" fill="hold"/>
                                        <p:tgtEl>
                                          <p:spTgt spid="22"/>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53" presetClass="entr" presetSubtype="16" fill="hold" grpId="0" nodeType="afterEffect">
                                  <p:stCondLst>
                                    <p:cond delay="0"/>
                                  </p:stCondLst>
                                  <p:childTnLst>
                                    <p:set>
                                      <p:cBhvr>
                                        <p:cTn id="68" dur="1" fill="hold">
                                          <p:stCondLst>
                                            <p:cond delay="0"/>
                                          </p:stCondLst>
                                        </p:cTn>
                                        <p:tgtEl>
                                          <p:spTgt spid="25"/>
                                        </p:tgtEl>
                                        <p:attrNameLst>
                                          <p:attrName>style.visibility</p:attrName>
                                        </p:attrNameLst>
                                      </p:cBhvr>
                                      <p:to>
                                        <p:strVal val="visible"/>
                                      </p:to>
                                    </p:set>
                                    <p:anim calcmode="lin" valueType="num">
                                      <p:cBhvr>
                                        <p:cTn id="69" dur="500" fill="hold"/>
                                        <p:tgtEl>
                                          <p:spTgt spid="25"/>
                                        </p:tgtEl>
                                        <p:attrNameLst>
                                          <p:attrName>ppt_w</p:attrName>
                                        </p:attrNameLst>
                                      </p:cBhvr>
                                      <p:tavLst>
                                        <p:tav tm="0">
                                          <p:val>
                                            <p:fltVal val="0"/>
                                          </p:val>
                                        </p:tav>
                                        <p:tav tm="100000">
                                          <p:val>
                                            <p:strVal val="#ppt_w"/>
                                          </p:val>
                                        </p:tav>
                                      </p:tavLst>
                                    </p:anim>
                                    <p:anim calcmode="lin" valueType="num">
                                      <p:cBhvr>
                                        <p:cTn id="70" dur="500" fill="hold"/>
                                        <p:tgtEl>
                                          <p:spTgt spid="25"/>
                                        </p:tgtEl>
                                        <p:attrNameLst>
                                          <p:attrName>ppt_h</p:attrName>
                                        </p:attrNameLst>
                                      </p:cBhvr>
                                      <p:tavLst>
                                        <p:tav tm="0">
                                          <p:val>
                                            <p:fltVal val="0"/>
                                          </p:val>
                                        </p:tav>
                                        <p:tav tm="100000">
                                          <p:val>
                                            <p:strVal val="#ppt_h"/>
                                          </p:val>
                                        </p:tav>
                                      </p:tavLst>
                                    </p:anim>
                                    <p:animEffect transition="in" filter="fade">
                                      <p:cBhvr>
                                        <p:cTn id="71" dur="500"/>
                                        <p:tgtEl>
                                          <p:spTgt spid="25"/>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26"/>
                                        </p:tgtEl>
                                        <p:attrNameLst>
                                          <p:attrName>style.visibility</p:attrName>
                                        </p:attrNameLst>
                                      </p:cBhvr>
                                      <p:to>
                                        <p:strVal val="visible"/>
                                      </p:to>
                                    </p:set>
                                    <p:anim calcmode="lin" valueType="num">
                                      <p:cBhvr>
                                        <p:cTn id="74" dur="500" fill="hold"/>
                                        <p:tgtEl>
                                          <p:spTgt spid="26"/>
                                        </p:tgtEl>
                                        <p:attrNameLst>
                                          <p:attrName>ppt_w</p:attrName>
                                        </p:attrNameLst>
                                      </p:cBhvr>
                                      <p:tavLst>
                                        <p:tav tm="0">
                                          <p:val>
                                            <p:fltVal val="0"/>
                                          </p:val>
                                        </p:tav>
                                        <p:tav tm="100000">
                                          <p:val>
                                            <p:strVal val="#ppt_w"/>
                                          </p:val>
                                        </p:tav>
                                      </p:tavLst>
                                    </p:anim>
                                    <p:anim calcmode="lin" valueType="num">
                                      <p:cBhvr>
                                        <p:cTn id="75" dur="500" fill="hold"/>
                                        <p:tgtEl>
                                          <p:spTgt spid="26"/>
                                        </p:tgtEl>
                                        <p:attrNameLst>
                                          <p:attrName>ppt_h</p:attrName>
                                        </p:attrNameLst>
                                      </p:cBhvr>
                                      <p:tavLst>
                                        <p:tav tm="0">
                                          <p:val>
                                            <p:fltVal val="0"/>
                                          </p:val>
                                        </p:tav>
                                        <p:tav tm="100000">
                                          <p:val>
                                            <p:strVal val="#ppt_h"/>
                                          </p:val>
                                        </p:tav>
                                      </p:tavLst>
                                    </p:anim>
                                    <p:animEffect transition="in" filter="fade">
                                      <p:cBhvr>
                                        <p:cTn id="7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2" grpId="0"/>
      <p:bldP spid="2" grpId="1"/>
      <p:bldP spid="5" grpId="0" animBg="1"/>
      <p:bldP spid="6" grpId="0" animBg="1"/>
      <p:bldP spid="7" grpId="0" animBg="1"/>
      <p:bldP spid="7" grpId="1" animBg="1"/>
      <p:bldP spid="15" grpId="0"/>
      <p:bldP spid="19" grpId="0"/>
      <p:bldP spid="25"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33"/>
          <p:cNvSpPr>
            <a:spLocks noEditPoints="1"/>
          </p:cNvSpPr>
          <p:nvPr/>
        </p:nvSpPr>
        <p:spPr bwMode="auto">
          <a:xfrm>
            <a:off x="11553683" y="3814328"/>
            <a:ext cx="509744" cy="367517"/>
          </a:xfrm>
          <a:custGeom>
            <a:avLst/>
            <a:gdLst>
              <a:gd name="T0" fmla="*/ 2 w 182"/>
              <a:gd name="T1" fmla="*/ 131 h 131"/>
              <a:gd name="T2" fmla="*/ 1 w 182"/>
              <a:gd name="T3" fmla="*/ 131 h 131"/>
              <a:gd name="T4" fmla="*/ 1 w 182"/>
              <a:gd name="T5" fmla="*/ 130 h 131"/>
              <a:gd name="T6" fmla="*/ 0 w 182"/>
              <a:gd name="T7" fmla="*/ 1 h 131"/>
              <a:gd name="T8" fmla="*/ 1 w 182"/>
              <a:gd name="T9" fmla="*/ 0 h 131"/>
              <a:gd name="T10" fmla="*/ 1 w 182"/>
              <a:gd name="T11" fmla="*/ 0 h 131"/>
              <a:gd name="T12" fmla="*/ 182 w 182"/>
              <a:gd name="T13" fmla="*/ 20 h 131"/>
              <a:gd name="T14" fmla="*/ 182 w 182"/>
              <a:gd name="T15" fmla="*/ 21 h 131"/>
              <a:gd name="T16" fmla="*/ 182 w 182"/>
              <a:gd name="T17" fmla="*/ 22 h 131"/>
              <a:gd name="T18" fmla="*/ 2 w 182"/>
              <a:gd name="T19" fmla="*/ 131 h 131"/>
              <a:gd name="T20" fmla="*/ 2 w 182"/>
              <a:gd name="T21" fmla="*/ 131 h 131"/>
              <a:gd name="T22" fmla="*/ 2 w 182"/>
              <a:gd name="T23" fmla="*/ 2 h 131"/>
              <a:gd name="T24" fmla="*/ 3 w 182"/>
              <a:gd name="T25" fmla="*/ 128 h 131"/>
              <a:gd name="T26" fmla="*/ 179 w 182"/>
              <a:gd name="T27" fmla="*/ 22 h 131"/>
              <a:gd name="T28" fmla="*/ 2 w 182"/>
              <a:gd name="T29" fmla="*/ 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2" h="131">
                <a:moveTo>
                  <a:pt x="2" y="131"/>
                </a:moveTo>
                <a:cubicBezTo>
                  <a:pt x="2" y="131"/>
                  <a:pt x="2" y="131"/>
                  <a:pt x="1" y="131"/>
                </a:cubicBezTo>
                <a:cubicBezTo>
                  <a:pt x="1" y="131"/>
                  <a:pt x="1" y="130"/>
                  <a:pt x="1" y="130"/>
                </a:cubicBezTo>
                <a:cubicBezTo>
                  <a:pt x="0" y="1"/>
                  <a:pt x="0" y="1"/>
                  <a:pt x="0" y="1"/>
                </a:cubicBezTo>
                <a:cubicBezTo>
                  <a:pt x="0" y="0"/>
                  <a:pt x="0" y="0"/>
                  <a:pt x="1" y="0"/>
                </a:cubicBezTo>
                <a:cubicBezTo>
                  <a:pt x="1" y="0"/>
                  <a:pt x="1" y="0"/>
                  <a:pt x="1" y="0"/>
                </a:cubicBezTo>
                <a:cubicBezTo>
                  <a:pt x="182" y="20"/>
                  <a:pt x="182" y="20"/>
                  <a:pt x="182" y="20"/>
                </a:cubicBezTo>
                <a:cubicBezTo>
                  <a:pt x="182" y="20"/>
                  <a:pt x="182" y="21"/>
                  <a:pt x="182" y="21"/>
                </a:cubicBezTo>
                <a:cubicBezTo>
                  <a:pt x="182" y="21"/>
                  <a:pt x="182" y="22"/>
                  <a:pt x="182" y="22"/>
                </a:cubicBezTo>
                <a:cubicBezTo>
                  <a:pt x="2" y="131"/>
                  <a:pt x="2" y="131"/>
                  <a:pt x="2" y="131"/>
                </a:cubicBezTo>
                <a:cubicBezTo>
                  <a:pt x="2" y="131"/>
                  <a:pt x="2" y="131"/>
                  <a:pt x="2" y="131"/>
                </a:cubicBezTo>
                <a:close/>
                <a:moveTo>
                  <a:pt x="2" y="2"/>
                </a:moveTo>
                <a:cubicBezTo>
                  <a:pt x="3" y="128"/>
                  <a:pt x="3" y="128"/>
                  <a:pt x="3" y="128"/>
                </a:cubicBezTo>
                <a:cubicBezTo>
                  <a:pt x="179" y="22"/>
                  <a:pt x="179" y="22"/>
                  <a:pt x="179" y="22"/>
                </a:cubicBezTo>
                <a:lnTo>
                  <a:pt x="2" y="2"/>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2" name="Freeform 60"/>
          <p:cNvSpPr>
            <a:spLocks noEditPoints="1"/>
          </p:cNvSpPr>
          <p:nvPr/>
        </p:nvSpPr>
        <p:spPr bwMode="auto">
          <a:xfrm flipH="1" flipV="1">
            <a:off x="1141416" y="1854389"/>
            <a:ext cx="755032" cy="560589"/>
          </a:xfrm>
          <a:custGeom>
            <a:avLst/>
            <a:gdLst>
              <a:gd name="T0" fmla="*/ 1 w 270"/>
              <a:gd name="T1" fmla="*/ 200 h 200"/>
              <a:gd name="T2" fmla="*/ 0 w 270"/>
              <a:gd name="T3" fmla="*/ 200 h 200"/>
              <a:gd name="T4" fmla="*/ 0 w 270"/>
              <a:gd name="T5" fmla="*/ 199 h 200"/>
              <a:gd name="T6" fmla="*/ 51 w 270"/>
              <a:gd name="T7" fmla="*/ 0 h 200"/>
              <a:gd name="T8" fmla="*/ 52 w 270"/>
              <a:gd name="T9" fmla="*/ 0 h 200"/>
              <a:gd name="T10" fmla="*/ 52 w 270"/>
              <a:gd name="T11" fmla="*/ 0 h 200"/>
              <a:gd name="T12" fmla="*/ 269 w 270"/>
              <a:gd name="T13" fmla="*/ 65 h 200"/>
              <a:gd name="T14" fmla="*/ 270 w 270"/>
              <a:gd name="T15" fmla="*/ 66 h 200"/>
              <a:gd name="T16" fmla="*/ 270 w 270"/>
              <a:gd name="T17" fmla="*/ 67 h 200"/>
              <a:gd name="T18" fmla="*/ 1 w 270"/>
              <a:gd name="T19" fmla="*/ 200 h 200"/>
              <a:gd name="T20" fmla="*/ 1 w 270"/>
              <a:gd name="T21" fmla="*/ 200 h 200"/>
              <a:gd name="T22" fmla="*/ 53 w 270"/>
              <a:gd name="T23" fmla="*/ 2 h 200"/>
              <a:gd name="T24" fmla="*/ 2 w 270"/>
              <a:gd name="T25" fmla="*/ 198 h 200"/>
              <a:gd name="T26" fmla="*/ 267 w 270"/>
              <a:gd name="T27" fmla="*/ 66 h 200"/>
              <a:gd name="T28" fmla="*/ 53 w 270"/>
              <a:gd name="T29" fmla="*/ 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0" h="200">
                <a:moveTo>
                  <a:pt x="1" y="200"/>
                </a:moveTo>
                <a:cubicBezTo>
                  <a:pt x="0" y="200"/>
                  <a:pt x="0" y="200"/>
                  <a:pt x="0" y="200"/>
                </a:cubicBezTo>
                <a:cubicBezTo>
                  <a:pt x="0" y="200"/>
                  <a:pt x="0" y="199"/>
                  <a:pt x="0" y="199"/>
                </a:cubicBezTo>
                <a:cubicBezTo>
                  <a:pt x="51" y="0"/>
                  <a:pt x="51" y="0"/>
                  <a:pt x="51" y="0"/>
                </a:cubicBezTo>
                <a:cubicBezTo>
                  <a:pt x="51" y="0"/>
                  <a:pt x="52" y="0"/>
                  <a:pt x="52" y="0"/>
                </a:cubicBezTo>
                <a:cubicBezTo>
                  <a:pt x="52" y="0"/>
                  <a:pt x="52" y="0"/>
                  <a:pt x="52" y="0"/>
                </a:cubicBezTo>
                <a:cubicBezTo>
                  <a:pt x="269" y="65"/>
                  <a:pt x="269" y="65"/>
                  <a:pt x="269" y="65"/>
                </a:cubicBezTo>
                <a:cubicBezTo>
                  <a:pt x="270" y="65"/>
                  <a:pt x="270" y="65"/>
                  <a:pt x="270" y="66"/>
                </a:cubicBezTo>
                <a:cubicBezTo>
                  <a:pt x="270" y="66"/>
                  <a:pt x="270" y="66"/>
                  <a:pt x="270" y="67"/>
                </a:cubicBezTo>
                <a:cubicBezTo>
                  <a:pt x="1" y="200"/>
                  <a:pt x="1" y="200"/>
                  <a:pt x="1" y="200"/>
                </a:cubicBezTo>
                <a:cubicBezTo>
                  <a:pt x="1" y="200"/>
                  <a:pt x="1" y="200"/>
                  <a:pt x="1" y="200"/>
                </a:cubicBezTo>
                <a:close/>
                <a:moveTo>
                  <a:pt x="53" y="2"/>
                </a:moveTo>
                <a:cubicBezTo>
                  <a:pt x="2" y="198"/>
                  <a:pt x="2" y="198"/>
                  <a:pt x="2" y="198"/>
                </a:cubicBezTo>
                <a:cubicBezTo>
                  <a:pt x="267" y="66"/>
                  <a:pt x="267" y="66"/>
                  <a:pt x="267" y="66"/>
                </a:cubicBezTo>
                <a:lnTo>
                  <a:pt x="53" y="2"/>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8" name="Freeform 76"/>
          <p:cNvSpPr>
            <a:spLocks noEditPoints="1"/>
          </p:cNvSpPr>
          <p:nvPr/>
        </p:nvSpPr>
        <p:spPr bwMode="auto">
          <a:xfrm flipH="1" flipV="1">
            <a:off x="1141416" y="2227357"/>
            <a:ext cx="612896" cy="594702"/>
          </a:xfrm>
          <a:custGeom>
            <a:avLst/>
            <a:gdLst>
              <a:gd name="T0" fmla="*/ 218 w 219"/>
              <a:gd name="T1" fmla="*/ 212 h 212"/>
              <a:gd name="T2" fmla="*/ 218 w 219"/>
              <a:gd name="T3" fmla="*/ 212 h 212"/>
              <a:gd name="T4" fmla="*/ 1 w 219"/>
              <a:gd name="T5" fmla="*/ 146 h 212"/>
              <a:gd name="T6" fmla="*/ 0 w 219"/>
              <a:gd name="T7" fmla="*/ 146 h 212"/>
              <a:gd name="T8" fmla="*/ 1 w 219"/>
              <a:gd name="T9" fmla="*/ 145 h 212"/>
              <a:gd name="T10" fmla="*/ 217 w 219"/>
              <a:gd name="T11" fmla="*/ 0 h 212"/>
              <a:gd name="T12" fmla="*/ 218 w 219"/>
              <a:gd name="T13" fmla="*/ 0 h 212"/>
              <a:gd name="T14" fmla="*/ 219 w 219"/>
              <a:gd name="T15" fmla="*/ 1 h 212"/>
              <a:gd name="T16" fmla="*/ 219 w 219"/>
              <a:gd name="T17" fmla="*/ 211 h 212"/>
              <a:gd name="T18" fmla="*/ 219 w 219"/>
              <a:gd name="T19" fmla="*/ 212 h 212"/>
              <a:gd name="T20" fmla="*/ 218 w 219"/>
              <a:gd name="T21" fmla="*/ 212 h 212"/>
              <a:gd name="T22" fmla="*/ 3 w 219"/>
              <a:gd name="T23" fmla="*/ 145 h 212"/>
              <a:gd name="T24" fmla="*/ 217 w 219"/>
              <a:gd name="T25" fmla="*/ 210 h 212"/>
              <a:gd name="T26" fmla="*/ 217 w 219"/>
              <a:gd name="T27" fmla="*/ 2 h 212"/>
              <a:gd name="T28" fmla="*/ 3 w 219"/>
              <a:gd name="T29" fmla="*/ 145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9" h="212">
                <a:moveTo>
                  <a:pt x="218" y="212"/>
                </a:moveTo>
                <a:cubicBezTo>
                  <a:pt x="218" y="212"/>
                  <a:pt x="218" y="212"/>
                  <a:pt x="218" y="212"/>
                </a:cubicBezTo>
                <a:cubicBezTo>
                  <a:pt x="1" y="146"/>
                  <a:pt x="1" y="146"/>
                  <a:pt x="1" y="146"/>
                </a:cubicBezTo>
                <a:cubicBezTo>
                  <a:pt x="1" y="146"/>
                  <a:pt x="0" y="146"/>
                  <a:pt x="0" y="146"/>
                </a:cubicBezTo>
                <a:cubicBezTo>
                  <a:pt x="0" y="145"/>
                  <a:pt x="0" y="145"/>
                  <a:pt x="1" y="145"/>
                </a:cubicBezTo>
                <a:cubicBezTo>
                  <a:pt x="217" y="0"/>
                  <a:pt x="217" y="0"/>
                  <a:pt x="217" y="0"/>
                </a:cubicBezTo>
                <a:cubicBezTo>
                  <a:pt x="218" y="0"/>
                  <a:pt x="218" y="0"/>
                  <a:pt x="218" y="0"/>
                </a:cubicBezTo>
                <a:cubicBezTo>
                  <a:pt x="219" y="0"/>
                  <a:pt x="219" y="0"/>
                  <a:pt x="219" y="1"/>
                </a:cubicBezTo>
                <a:cubicBezTo>
                  <a:pt x="219" y="211"/>
                  <a:pt x="219" y="211"/>
                  <a:pt x="219" y="211"/>
                </a:cubicBezTo>
                <a:cubicBezTo>
                  <a:pt x="219" y="211"/>
                  <a:pt x="219" y="211"/>
                  <a:pt x="219" y="212"/>
                </a:cubicBezTo>
                <a:cubicBezTo>
                  <a:pt x="219" y="212"/>
                  <a:pt x="218" y="212"/>
                  <a:pt x="218" y="212"/>
                </a:cubicBezTo>
                <a:close/>
                <a:moveTo>
                  <a:pt x="3" y="145"/>
                </a:moveTo>
                <a:cubicBezTo>
                  <a:pt x="217" y="210"/>
                  <a:pt x="217" y="210"/>
                  <a:pt x="217" y="210"/>
                </a:cubicBezTo>
                <a:cubicBezTo>
                  <a:pt x="217" y="2"/>
                  <a:pt x="217" y="2"/>
                  <a:pt x="217" y="2"/>
                </a:cubicBezTo>
                <a:lnTo>
                  <a:pt x="3" y="145"/>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0" name="Freeform 28"/>
          <p:cNvSpPr>
            <a:spLocks noEditPoints="1"/>
          </p:cNvSpPr>
          <p:nvPr/>
        </p:nvSpPr>
        <p:spPr bwMode="auto">
          <a:xfrm flipH="1" flipV="1">
            <a:off x="-96883" y="777558"/>
            <a:ext cx="553767" cy="1122315"/>
          </a:xfrm>
          <a:custGeom>
            <a:avLst/>
            <a:gdLst>
              <a:gd name="T0" fmla="*/ 197 w 198"/>
              <a:gd name="T1" fmla="*/ 400 h 400"/>
              <a:gd name="T2" fmla="*/ 196 w 198"/>
              <a:gd name="T3" fmla="*/ 400 h 400"/>
              <a:gd name="T4" fmla="*/ 0 w 198"/>
              <a:gd name="T5" fmla="*/ 75 h 400"/>
              <a:gd name="T6" fmla="*/ 0 w 198"/>
              <a:gd name="T7" fmla="*/ 74 h 400"/>
              <a:gd name="T8" fmla="*/ 1 w 198"/>
              <a:gd name="T9" fmla="*/ 74 h 400"/>
              <a:gd name="T10" fmla="*/ 165 w 198"/>
              <a:gd name="T11" fmla="*/ 0 h 400"/>
              <a:gd name="T12" fmla="*/ 166 w 198"/>
              <a:gd name="T13" fmla="*/ 0 h 400"/>
              <a:gd name="T14" fmla="*/ 167 w 198"/>
              <a:gd name="T15" fmla="*/ 1 h 400"/>
              <a:gd name="T16" fmla="*/ 198 w 198"/>
              <a:gd name="T17" fmla="*/ 399 h 400"/>
              <a:gd name="T18" fmla="*/ 197 w 198"/>
              <a:gd name="T19" fmla="*/ 400 h 400"/>
              <a:gd name="T20" fmla="*/ 197 w 198"/>
              <a:gd name="T21" fmla="*/ 400 h 400"/>
              <a:gd name="T22" fmla="*/ 3 w 198"/>
              <a:gd name="T23" fmla="*/ 75 h 400"/>
              <a:gd name="T24" fmla="*/ 196 w 198"/>
              <a:gd name="T25" fmla="*/ 396 h 400"/>
              <a:gd name="T26" fmla="*/ 165 w 198"/>
              <a:gd name="T27" fmla="*/ 3 h 400"/>
              <a:gd name="T28" fmla="*/ 3 w 198"/>
              <a:gd name="T29" fmla="*/ 75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8" h="400">
                <a:moveTo>
                  <a:pt x="197" y="400"/>
                </a:moveTo>
                <a:cubicBezTo>
                  <a:pt x="197" y="400"/>
                  <a:pt x="196" y="400"/>
                  <a:pt x="196" y="400"/>
                </a:cubicBezTo>
                <a:cubicBezTo>
                  <a:pt x="0" y="75"/>
                  <a:pt x="0" y="75"/>
                  <a:pt x="0" y="75"/>
                </a:cubicBezTo>
                <a:cubicBezTo>
                  <a:pt x="0" y="75"/>
                  <a:pt x="0" y="75"/>
                  <a:pt x="0" y="74"/>
                </a:cubicBezTo>
                <a:cubicBezTo>
                  <a:pt x="0" y="74"/>
                  <a:pt x="1" y="74"/>
                  <a:pt x="1" y="74"/>
                </a:cubicBezTo>
                <a:cubicBezTo>
                  <a:pt x="165" y="0"/>
                  <a:pt x="165" y="0"/>
                  <a:pt x="165" y="0"/>
                </a:cubicBezTo>
                <a:cubicBezTo>
                  <a:pt x="166" y="0"/>
                  <a:pt x="166" y="0"/>
                  <a:pt x="166" y="0"/>
                </a:cubicBezTo>
                <a:cubicBezTo>
                  <a:pt x="167" y="1"/>
                  <a:pt x="167" y="1"/>
                  <a:pt x="167" y="1"/>
                </a:cubicBezTo>
                <a:cubicBezTo>
                  <a:pt x="198" y="399"/>
                  <a:pt x="198" y="399"/>
                  <a:pt x="198" y="399"/>
                </a:cubicBezTo>
                <a:cubicBezTo>
                  <a:pt x="198" y="400"/>
                  <a:pt x="198" y="400"/>
                  <a:pt x="197" y="400"/>
                </a:cubicBezTo>
                <a:cubicBezTo>
                  <a:pt x="197" y="400"/>
                  <a:pt x="197" y="400"/>
                  <a:pt x="197" y="400"/>
                </a:cubicBezTo>
                <a:close/>
                <a:moveTo>
                  <a:pt x="3" y="75"/>
                </a:moveTo>
                <a:cubicBezTo>
                  <a:pt x="196" y="396"/>
                  <a:pt x="196" y="396"/>
                  <a:pt x="196" y="396"/>
                </a:cubicBezTo>
                <a:cubicBezTo>
                  <a:pt x="165" y="3"/>
                  <a:pt x="165" y="3"/>
                  <a:pt x="165" y="3"/>
                </a:cubicBezTo>
                <a:lnTo>
                  <a:pt x="3" y="75"/>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2" name="Freeform 40"/>
          <p:cNvSpPr>
            <a:spLocks noEditPoints="1"/>
          </p:cNvSpPr>
          <p:nvPr/>
        </p:nvSpPr>
        <p:spPr bwMode="auto">
          <a:xfrm flipH="1" flipV="1">
            <a:off x="1012925" y="836687"/>
            <a:ext cx="643597" cy="392299"/>
          </a:xfrm>
          <a:custGeom>
            <a:avLst/>
            <a:gdLst>
              <a:gd name="T0" fmla="*/ 174 w 230"/>
              <a:gd name="T1" fmla="*/ 140 h 140"/>
              <a:gd name="T2" fmla="*/ 174 w 230"/>
              <a:gd name="T3" fmla="*/ 140 h 140"/>
              <a:gd name="T4" fmla="*/ 0 w 230"/>
              <a:gd name="T5" fmla="*/ 76 h 140"/>
              <a:gd name="T6" fmla="*/ 0 w 230"/>
              <a:gd name="T7" fmla="*/ 75 h 140"/>
              <a:gd name="T8" fmla="*/ 0 w 230"/>
              <a:gd name="T9" fmla="*/ 75 h 140"/>
              <a:gd name="T10" fmla="*/ 229 w 230"/>
              <a:gd name="T11" fmla="*/ 0 h 140"/>
              <a:gd name="T12" fmla="*/ 230 w 230"/>
              <a:gd name="T13" fmla="*/ 1 h 140"/>
              <a:gd name="T14" fmla="*/ 230 w 230"/>
              <a:gd name="T15" fmla="*/ 2 h 140"/>
              <a:gd name="T16" fmla="*/ 175 w 230"/>
              <a:gd name="T17" fmla="*/ 139 h 140"/>
              <a:gd name="T18" fmla="*/ 174 w 230"/>
              <a:gd name="T19" fmla="*/ 140 h 140"/>
              <a:gd name="T20" fmla="*/ 4 w 230"/>
              <a:gd name="T21" fmla="*/ 76 h 140"/>
              <a:gd name="T22" fmla="*/ 174 w 230"/>
              <a:gd name="T23" fmla="*/ 137 h 140"/>
              <a:gd name="T24" fmla="*/ 228 w 230"/>
              <a:gd name="T25" fmla="*/ 3 h 140"/>
              <a:gd name="T26" fmla="*/ 4 w 230"/>
              <a:gd name="T27" fmla="*/ 7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0" h="140">
                <a:moveTo>
                  <a:pt x="174" y="140"/>
                </a:moveTo>
                <a:cubicBezTo>
                  <a:pt x="174" y="140"/>
                  <a:pt x="174" y="140"/>
                  <a:pt x="174" y="140"/>
                </a:cubicBezTo>
                <a:cubicBezTo>
                  <a:pt x="0" y="76"/>
                  <a:pt x="0" y="76"/>
                  <a:pt x="0" y="76"/>
                </a:cubicBezTo>
                <a:cubicBezTo>
                  <a:pt x="0" y="76"/>
                  <a:pt x="0" y="76"/>
                  <a:pt x="0" y="75"/>
                </a:cubicBezTo>
                <a:cubicBezTo>
                  <a:pt x="0" y="75"/>
                  <a:pt x="0" y="75"/>
                  <a:pt x="0" y="75"/>
                </a:cubicBezTo>
                <a:cubicBezTo>
                  <a:pt x="229" y="0"/>
                  <a:pt x="229" y="0"/>
                  <a:pt x="229" y="0"/>
                </a:cubicBezTo>
                <a:cubicBezTo>
                  <a:pt x="229" y="0"/>
                  <a:pt x="230" y="0"/>
                  <a:pt x="230" y="1"/>
                </a:cubicBezTo>
                <a:cubicBezTo>
                  <a:pt x="230" y="1"/>
                  <a:pt x="230" y="1"/>
                  <a:pt x="230" y="2"/>
                </a:cubicBezTo>
                <a:cubicBezTo>
                  <a:pt x="175" y="139"/>
                  <a:pt x="175" y="139"/>
                  <a:pt x="175" y="139"/>
                </a:cubicBezTo>
                <a:cubicBezTo>
                  <a:pt x="175" y="139"/>
                  <a:pt x="175" y="140"/>
                  <a:pt x="174" y="140"/>
                </a:cubicBezTo>
                <a:close/>
                <a:moveTo>
                  <a:pt x="4" y="76"/>
                </a:moveTo>
                <a:cubicBezTo>
                  <a:pt x="174" y="137"/>
                  <a:pt x="174" y="137"/>
                  <a:pt x="174" y="137"/>
                </a:cubicBezTo>
                <a:cubicBezTo>
                  <a:pt x="228" y="3"/>
                  <a:pt x="228" y="3"/>
                  <a:pt x="228" y="3"/>
                </a:cubicBezTo>
                <a:lnTo>
                  <a:pt x="4" y="76"/>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7" name="Freeform 65"/>
          <p:cNvSpPr>
            <a:spLocks noEditPoints="1"/>
          </p:cNvSpPr>
          <p:nvPr/>
        </p:nvSpPr>
        <p:spPr bwMode="auto">
          <a:xfrm flipH="1" flipV="1">
            <a:off x="1346094" y="-45700"/>
            <a:ext cx="797105" cy="834629"/>
          </a:xfrm>
          <a:custGeom>
            <a:avLst/>
            <a:gdLst>
              <a:gd name="T0" fmla="*/ 268 w 285"/>
              <a:gd name="T1" fmla="*/ 298 h 298"/>
              <a:gd name="T2" fmla="*/ 267 w 285"/>
              <a:gd name="T3" fmla="*/ 297 h 298"/>
              <a:gd name="T4" fmla="*/ 1 w 285"/>
              <a:gd name="T5" fmla="*/ 49 h 298"/>
              <a:gd name="T6" fmla="*/ 0 w 285"/>
              <a:gd name="T7" fmla="*/ 49 h 298"/>
              <a:gd name="T8" fmla="*/ 1 w 285"/>
              <a:gd name="T9" fmla="*/ 48 h 298"/>
              <a:gd name="T10" fmla="*/ 284 w 285"/>
              <a:gd name="T11" fmla="*/ 0 h 298"/>
              <a:gd name="T12" fmla="*/ 285 w 285"/>
              <a:gd name="T13" fmla="*/ 0 h 298"/>
              <a:gd name="T14" fmla="*/ 285 w 285"/>
              <a:gd name="T15" fmla="*/ 1 h 298"/>
              <a:gd name="T16" fmla="*/ 269 w 285"/>
              <a:gd name="T17" fmla="*/ 297 h 298"/>
              <a:gd name="T18" fmla="*/ 268 w 285"/>
              <a:gd name="T19" fmla="*/ 298 h 298"/>
              <a:gd name="T20" fmla="*/ 268 w 285"/>
              <a:gd name="T21" fmla="*/ 298 h 298"/>
              <a:gd name="T22" fmla="*/ 3 w 285"/>
              <a:gd name="T23" fmla="*/ 49 h 298"/>
              <a:gd name="T24" fmla="*/ 267 w 285"/>
              <a:gd name="T25" fmla="*/ 295 h 298"/>
              <a:gd name="T26" fmla="*/ 283 w 285"/>
              <a:gd name="T27" fmla="*/ 2 h 298"/>
              <a:gd name="T28" fmla="*/ 3 w 285"/>
              <a:gd name="T29" fmla="*/ 4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5" h="298">
                <a:moveTo>
                  <a:pt x="268" y="298"/>
                </a:moveTo>
                <a:cubicBezTo>
                  <a:pt x="268" y="298"/>
                  <a:pt x="267" y="298"/>
                  <a:pt x="267" y="297"/>
                </a:cubicBezTo>
                <a:cubicBezTo>
                  <a:pt x="1" y="49"/>
                  <a:pt x="1" y="49"/>
                  <a:pt x="1" y="49"/>
                </a:cubicBezTo>
                <a:cubicBezTo>
                  <a:pt x="0" y="49"/>
                  <a:pt x="0" y="49"/>
                  <a:pt x="0" y="49"/>
                </a:cubicBezTo>
                <a:cubicBezTo>
                  <a:pt x="0" y="48"/>
                  <a:pt x="1" y="48"/>
                  <a:pt x="1" y="48"/>
                </a:cubicBezTo>
                <a:cubicBezTo>
                  <a:pt x="284" y="0"/>
                  <a:pt x="284" y="0"/>
                  <a:pt x="284" y="0"/>
                </a:cubicBezTo>
                <a:cubicBezTo>
                  <a:pt x="284" y="0"/>
                  <a:pt x="285" y="0"/>
                  <a:pt x="285" y="0"/>
                </a:cubicBezTo>
                <a:cubicBezTo>
                  <a:pt x="285" y="0"/>
                  <a:pt x="285" y="1"/>
                  <a:pt x="285" y="1"/>
                </a:cubicBezTo>
                <a:cubicBezTo>
                  <a:pt x="269" y="297"/>
                  <a:pt x="269" y="297"/>
                  <a:pt x="269" y="297"/>
                </a:cubicBezTo>
                <a:cubicBezTo>
                  <a:pt x="269" y="297"/>
                  <a:pt x="269" y="297"/>
                  <a:pt x="268" y="298"/>
                </a:cubicBezTo>
                <a:cubicBezTo>
                  <a:pt x="268" y="298"/>
                  <a:pt x="268" y="298"/>
                  <a:pt x="268" y="298"/>
                </a:cubicBezTo>
                <a:close/>
                <a:moveTo>
                  <a:pt x="3" y="49"/>
                </a:moveTo>
                <a:cubicBezTo>
                  <a:pt x="267" y="295"/>
                  <a:pt x="267" y="295"/>
                  <a:pt x="267" y="295"/>
                </a:cubicBezTo>
                <a:cubicBezTo>
                  <a:pt x="283" y="2"/>
                  <a:pt x="283" y="2"/>
                  <a:pt x="283" y="2"/>
                </a:cubicBezTo>
                <a:lnTo>
                  <a:pt x="3" y="49"/>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2" name="Freeform 70"/>
          <p:cNvSpPr>
            <a:spLocks noEditPoints="1"/>
          </p:cNvSpPr>
          <p:nvPr/>
        </p:nvSpPr>
        <p:spPr bwMode="auto">
          <a:xfrm flipH="1" flipV="1">
            <a:off x="2283062" y="-596055"/>
            <a:ext cx="914226" cy="973355"/>
          </a:xfrm>
          <a:custGeom>
            <a:avLst/>
            <a:gdLst>
              <a:gd name="T0" fmla="*/ 264 w 327"/>
              <a:gd name="T1" fmla="*/ 347 h 347"/>
              <a:gd name="T2" fmla="*/ 263 w 327"/>
              <a:gd name="T3" fmla="*/ 347 h 347"/>
              <a:gd name="T4" fmla="*/ 0 w 327"/>
              <a:gd name="T5" fmla="*/ 133 h 347"/>
              <a:gd name="T6" fmla="*/ 0 w 327"/>
              <a:gd name="T7" fmla="*/ 132 h 347"/>
              <a:gd name="T8" fmla="*/ 0 w 327"/>
              <a:gd name="T9" fmla="*/ 132 h 347"/>
              <a:gd name="T10" fmla="*/ 326 w 327"/>
              <a:gd name="T11" fmla="*/ 0 h 347"/>
              <a:gd name="T12" fmla="*/ 326 w 327"/>
              <a:gd name="T13" fmla="*/ 0 h 347"/>
              <a:gd name="T14" fmla="*/ 327 w 327"/>
              <a:gd name="T15" fmla="*/ 1 h 347"/>
              <a:gd name="T16" fmla="*/ 265 w 327"/>
              <a:gd name="T17" fmla="*/ 346 h 347"/>
              <a:gd name="T18" fmla="*/ 264 w 327"/>
              <a:gd name="T19" fmla="*/ 347 h 347"/>
              <a:gd name="T20" fmla="*/ 264 w 327"/>
              <a:gd name="T21" fmla="*/ 347 h 347"/>
              <a:gd name="T22" fmla="*/ 2 w 327"/>
              <a:gd name="T23" fmla="*/ 133 h 347"/>
              <a:gd name="T24" fmla="*/ 263 w 327"/>
              <a:gd name="T25" fmla="*/ 344 h 347"/>
              <a:gd name="T26" fmla="*/ 325 w 327"/>
              <a:gd name="T27" fmla="*/ 3 h 347"/>
              <a:gd name="T28" fmla="*/ 2 w 327"/>
              <a:gd name="T29" fmla="*/ 133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7" h="347">
                <a:moveTo>
                  <a:pt x="264" y="347"/>
                </a:moveTo>
                <a:cubicBezTo>
                  <a:pt x="263" y="347"/>
                  <a:pt x="263" y="347"/>
                  <a:pt x="263" y="347"/>
                </a:cubicBezTo>
                <a:cubicBezTo>
                  <a:pt x="0" y="133"/>
                  <a:pt x="0" y="133"/>
                  <a:pt x="0" y="133"/>
                </a:cubicBezTo>
                <a:cubicBezTo>
                  <a:pt x="0" y="133"/>
                  <a:pt x="0" y="133"/>
                  <a:pt x="0" y="132"/>
                </a:cubicBezTo>
                <a:cubicBezTo>
                  <a:pt x="0" y="132"/>
                  <a:pt x="0" y="132"/>
                  <a:pt x="0" y="132"/>
                </a:cubicBezTo>
                <a:cubicBezTo>
                  <a:pt x="326" y="0"/>
                  <a:pt x="326" y="0"/>
                  <a:pt x="326" y="0"/>
                </a:cubicBezTo>
                <a:cubicBezTo>
                  <a:pt x="326" y="0"/>
                  <a:pt x="326" y="0"/>
                  <a:pt x="326" y="0"/>
                </a:cubicBezTo>
                <a:cubicBezTo>
                  <a:pt x="327" y="1"/>
                  <a:pt x="327" y="1"/>
                  <a:pt x="327" y="1"/>
                </a:cubicBezTo>
                <a:cubicBezTo>
                  <a:pt x="265" y="346"/>
                  <a:pt x="265" y="346"/>
                  <a:pt x="265" y="346"/>
                </a:cubicBezTo>
                <a:cubicBezTo>
                  <a:pt x="264" y="346"/>
                  <a:pt x="264" y="347"/>
                  <a:pt x="264" y="347"/>
                </a:cubicBezTo>
                <a:cubicBezTo>
                  <a:pt x="264" y="347"/>
                  <a:pt x="264" y="347"/>
                  <a:pt x="264" y="347"/>
                </a:cubicBezTo>
                <a:close/>
                <a:moveTo>
                  <a:pt x="2" y="133"/>
                </a:moveTo>
                <a:cubicBezTo>
                  <a:pt x="263" y="344"/>
                  <a:pt x="263" y="344"/>
                  <a:pt x="263" y="344"/>
                </a:cubicBezTo>
                <a:cubicBezTo>
                  <a:pt x="325" y="3"/>
                  <a:pt x="325" y="3"/>
                  <a:pt x="325" y="3"/>
                </a:cubicBezTo>
                <a:lnTo>
                  <a:pt x="2" y="133"/>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4" name="Freeform 22"/>
          <p:cNvSpPr>
            <a:spLocks noEditPoints="1"/>
          </p:cNvSpPr>
          <p:nvPr/>
        </p:nvSpPr>
        <p:spPr bwMode="auto">
          <a:xfrm flipH="1" flipV="1">
            <a:off x="3191603" y="-578999"/>
            <a:ext cx="548081" cy="589016"/>
          </a:xfrm>
          <a:custGeom>
            <a:avLst/>
            <a:gdLst>
              <a:gd name="T0" fmla="*/ 114 w 196"/>
              <a:gd name="T1" fmla="*/ 210 h 210"/>
              <a:gd name="T2" fmla="*/ 114 w 196"/>
              <a:gd name="T3" fmla="*/ 210 h 210"/>
              <a:gd name="T4" fmla="*/ 1 w 196"/>
              <a:gd name="T5" fmla="*/ 138 h 210"/>
              <a:gd name="T6" fmla="*/ 0 w 196"/>
              <a:gd name="T7" fmla="*/ 137 h 210"/>
              <a:gd name="T8" fmla="*/ 1 w 196"/>
              <a:gd name="T9" fmla="*/ 136 h 210"/>
              <a:gd name="T10" fmla="*/ 194 w 196"/>
              <a:gd name="T11" fmla="*/ 1 h 210"/>
              <a:gd name="T12" fmla="*/ 195 w 196"/>
              <a:gd name="T13" fmla="*/ 1 h 210"/>
              <a:gd name="T14" fmla="*/ 195 w 196"/>
              <a:gd name="T15" fmla="*/ 2 h 210"/>
              <a:gd name="T16" fmla="*/ 115 w 196"/>
              <a:gd name="T17" fmla="*/ 210 h 210"/>
              <a:gd name="T18" fmla="*/ 115 w 196"/>
              <a:gd name="T19" fmla="*/ 210 h 210"/>
              <a:gd name="T20" fmla="*/ 114 w 196"/>
              <a:gd name="T21" fmla="*/ 210 h 210"/>
              <a:gd name="T22" fmla="*/ 3 w 196"/>
              <a:gd name="T23" fmla="*/ 137 h 210"/>
              <a:gd name="T24" fmla="*/ 114 w 196"/>
              <a:gd name="T25" fmla="*/ 208 h 210"/>
              <a:gd name="T26" fmla="*/ 193 w 196"/>
              <a:gd name="T27" fmla="*/ 4 h 210"/>
              <a:gd name="T28" fmla="*/ 3 w 196"/>
              <a:gd name="T29" fmla="*/ 137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6" h="210">
                <a:moveTo>
                  <a:pt x="114" y="210"/>
                </a:moveTo>
                <a:cubicBezTo>
                  <a:pt x="114" y="210"/>
                  <a:pt x="114" y="210"/>
                  <a:pt x="114" y="210"/>
                </a:cubicBezTo>
                <a:cubicBezTo>
                  <a:pt x="1" y="138"/>
                  <a:pt x="1" y="138"/>
                  <a:pt x="1" y="138"/>
                </a:cubicBezTo>
                <a:cubicBezTo>
                  <a:pt x="0" y="138"/>
                  <a:pt x="0" y="138"/>
                  <a:pt x="0" y="137"/>
                </a:cubicBezTo>
                <a:cubicBezTo>
                  <a:pt x="0" y="137"/>
                  <a:pt x="0" y="137"/>
                  <a:pt x="1" y="136"/>
                </a:cubicBezTo>
                <a:cubicBezTo>
                  <a:pt x="194" y="1"/>
                  <a:pt x="194" y="1"/>
                  <a:pt x="194" y="1"/>
                </a:cubicBezTo>
                <a:cubicBezTo>
                  <a:pt x="194" y="0"/>
                  <a:pt x="195" y="0"/>
                  <a:pt x="195" y="1"/>
                </a:cubicBezTo>
                <a:cubicBezTo>
                  <a:pt x="195" y="1"/>
                  <a:pt x="196" y="1"/>
                  <a:pt x="195" y="2"/>
                </a:cubicBezTo>
                <a:cubicBezTo>
                  <a:pt x="115" y="210"/>
                  <a:pt x="115" y="210"/>
                  <a:pt x="115" y="210"/>
                </a:cubicBezTo>
                <a:cubicBezTo>
                  <a:pt x="115" y="210"/>
                  <a:pt x="115" y="210"/>
                  <a:pt x="115" y="210"/>
                </a:cubicBezTo>
                <a:cubicBezTo>
                  <a:pt x="115" y="210"/>
                  <a:pt x="115" y="210"/>
                  <a:pt x="114" y="210"/>
                </a:cubicBezTo>
                <a:close/>
                <a:moveTo>
                  <a:pt x="3" y="137"/>
                </a:moveTo>
                <a:cubicBezTo>
                  <a:pt x="114" y="208"/>
                  <a:pt x="114" y="208"/>
                  <a:pt x="114" y="208"/>
                </a:cubicBezTo>
                <a:cubicBezTo>
                  <a:pt x="193" y="4"/>
                  <a:pt x="193" y="4"/>
                  <a:pt x="193" y="4"/>
                </a:cubicBezTo>
                <a:lnTo>
                  <a:pt x="3" y="137"/>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1" name="Freeform 29"/>
          <p:cNvSpPr>
            <a:spLocks noEditPoints="1"/>
          </p:cNvSpPr>
          <p:nvPr/>
        </p:nvSpPr>
        <p:spPr bwMode="auto">
          <a:xfrm flipH="1" flipV="1">
            <a:off x="-393665" y="777558"/>
            <a:ext cx="388887" cy="1124589"/>
          </a:xfrm>
          <a:custGeom>
            <a:avLst/>
            <a:gdLst>
              <a:gd name="T0" fmla="*/ 32 w 139"/>
              <a:gd name="T1" fmla="*/ 401 h 401"/>
              <a:gd name="T2" fmla="*/ 32 w 139"/>
              <a:gd name="T3" fmla="*/ 401 h 401"/>
              <a:gd name="T4" fmla="*/ 31 w 139"/>
              <a:gd name="T5" fmla="*/ 401 h 401"/>
              <a:gd name="T6" fmla="*/ 0 w 139"/>
              <a:gd name="T7" fmla="*/ 2 h 401"/>
              <a:gd name="T8" fmla="*/ 0 w 139"/>
              <a:gd name="T9" fmla="*/ 2 h 401"/>
              <a:gd name="T10" fmla="*/ 1 w 139"/>
              <a:gd name="T11" fmla="*/ 1 h 401"/>
              <a:gd name="T12" fmla="*/ 138 w 139"/>
              <a:gd name="T13" fmla="*/ 0 h 401"/>
              <a:gd name="T14" fmla="*/ 139 w 139"/>
              <a:gd name="T15" fmla="*/ 0 h 401"/>
              <a:gd name="T16" fmla="*/ 139 w 139"/>
              <a:gd name="T17" fmla="*/ 1 h 401"/>
              <a:gd name="T18" fmla="*/ 33 w 139"/>
              <a:gd name="T19" fmla="*/ 401 h 401"/>
              <a:gd name="T20" fmla="*/ 32 w 139"/>
              <a:gd name="T21" fmla="*/ 401 h 401"/>
              <a:gd name="T22" fmla="*/ 2 w 139"/>
              <a:gd name="T23" fmla="*/ 3 h 401"/>
              <a:gd name="T24" fmla="*/ 33 w 139"/>
              <a:gd name="T25" fmla="*/ 395 h 401"/>
              <a:gd name="T26" fmla="*/ 137 w 139"/>
              <a:gd name="T27" fmla="*/ 2 h 401"/>
              <a:gd name="T28" fmla="*/ 2 w 139"/>
              <a:gd name="T29" fmla="*/ 3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9" h="401">
                <a:moveTo>
                  <a:pt x="32" y="401"/>
                </a:moveTo>
                <a:cubicBezTo>
                  <a:pt x="32" y="401"/>
                  <a:pt x="32" y="401"/>
                  <a:pt x="32" y="401"/>
                </a:cubicBezTo>
                <a:cubicBezTo>
                  <a:pt x="32" y="401"/>
                  <a:pt x="31" y="401"/>
                  <a:pt x="31" y="401"/>
                </a:cubicBezTo>
                <a:cubicBezTo>
                  <a:pt x="0" y="2"/>
                  <a:pt x="0" y="2"/>
                  <a:pt x="0" y="2"/>
                </a:cubicBezTo>
                <a:cubicBezTo>
                  <a:pt x="0" y="2"/>
                  <a:pt x="0" y="2"/>
                  <a:pt x="0" y="2"/>
                </a:cubicBezTo>
                <a:cubicBezTo>
                  <a:pt x="0" y="1"/>
                  <a:pt x="1" y="1"/>
                  <a:pt x="1" y="1"/>
                </a:cubicBezTo>
                <a:cubicBezTo>
                  <a:pt x="138" y="0"/>
                  <a:pt x="138" y="0"/>
                  <a:pt x="138" y="0"/>
                </a:cubicBezTo>
                <a:cubicBezTo>
                  <a:pt x="138" y="0"/>
                  <a:pt x="138" y="0"/>
                  <a:pt x="139" y="0"/>
                </a:cubicBezTo>
                <a:cubicBezTo>
                  <a:pt x="139" y="1"/>
                  <a:pt x="139" y="1"/>
                  <a:pt x="139" y="1"/>
                </a:cubicBezTo>
                <a:cubicBezTo>
                  <a:pt x="33" y="401"/>
                  <a:pt x="33" y="401"/>
                  <a:pt x="33" y="401"/>
                </a:cubicBezTo>
                <a:cubicBezTo>
                  <a:pt x="33" y="401"/>
                  <a:pt x="33" y="401"/>
                  <a:pt x="32" y="401"/>
                </a:cubicBezTo>
                <a:close/>
                <a:moveTo>
                  <a:pt x="2" y="3"/>
                </a:moveTo>
                <a:cubicBezTo>
                  <a:pt x="33" y="395"/>
                  <a:pt x="33" y="395"/>
                  <a:pt x="33" y="395"/>
                </a:cubicBezTo>
                <a:cubicBezTo>
                  <a:pt x="137" y="2"/>
                  <a:pt x="137" y="2"/>
                  <a:pt x="137" y="2"/>
                </a:cubicBezTo>
                <a:lnTo>
                  <a:pt x="2" y="3"/>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3" name="Freeform 31"/>
          <p:cNvSpPr>
            <a:spLocks noEditPoints="1"/>
          </p:cNvSpPr>
          <p:nvPr/>
        </p:nvSpPr>
        <p:spPr bwMode="auto">
          <a:xfrm flipH="1" flipV="1">
            <a:off x="-393665" y="1894187"/>
            <a:ext cx="388887" cy="369557"/>
          </a:xfrm>
          <a:custGeom>
            <a:avLst/>
            <a:gdLst>
              <a:gd name="T0" fmla="*/ 1 w 139"/>
              <a:gd name="T1" fmla="*/ 132 h 132"/>
              <a:gd name="T2" fmla="*/ 0 w 139"/>
              <a:gd name="T3" fmla="*/ 132 h 132"/>
              <a:gd name="T4" fmla="*/ 0 w 139"/>
              <a:gd name="T5" fmla="*/ 130 h 132"/>
              <a:gd name="T6" fmla="*/ 137 w 139"/>
              <a:gd name="T7" fmla="*/ 0 h 132"/>
              <a:gd name="T8" fmla="*/ 138 w 139"/>
              <a:gd name="T9" fmla="*/ 0 h 132"/>
              <a:gd name="T10" fmla="*/ 138 w 139"/>
              <a:gd name="T11" fmla="*/ 1 h 132"/>
              <a:gd name="T12" fmla="*/ 139 w 139"/>
              <a:gd name="T13" fmla="*/ 130 h 132"/>
              <a:gd name="T14" fmla="*/ 138 w 139"/>
              <a:gd name="T15" fmla="*/ 131 h 132"/>
              <a:gd name="T16" fmla="*/ 1 w 139"/>
              <a:gd name="T17" fmla="*/ 132 h 132"/>
              <a:gd name="T18" fmla="*/ 1 w 139"/>
              <a:gd name="T19" fmla="*/ 132 h 132"/>
              <a:gd name="T20" fmla="*/ 136 w 139"/>
              <a:gd name="T21" fmla="*/ 3 h 132"/>
              <a:gd name="T22" fmla="*/ 3 w 139"/>
              <a:gd name="T23" fmla="*/ 130 h 132"/>
              <a:gd name="T24" fmla="*/ 137 w 139"/>
              <a:gd name="T25" fmla="*/ 129 h 132"/>
              <a:gd name="T26" fmla="*/ 136 w 139"/>
              <a:gd name="T27" fmla="*/ 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 h="132">
                <a:moveTo>
                  <a:pt x="1" y="132"/>
                </a:moveTo>
                <a:cubicBezTo>
                  <a:pt x="0" y="132"/>
                  <a:pt x="0" y="132"/>
                  <a:pt x="0" y="132"/>
                </a:cubicBezTo>
                <a:cubicBezTo>
                  <a:pt x="0" y="131"/>
                  <a:pt x="0" y="131"/>
                  <a:pt x="0" y="130"/>
                </a:cubicBezTo>
                <a:cubicBezTo>
                  <a:pt x="137" y="0"/>
                  <a:pt x="137" y="0"/>
                  <a:pt x="137" y="0"/>
                </a:cubicBezTo>
                <a:cubicBezTo>
                  <a:pt x="137" y="0"/>
                  <a:pt x="137" y="0"/>
                  <a:pt x="138" y="0"/>
                </a:cubicBezTo>
                <a:cubicBezTo>
                  <a:pt x="138" y="0"/>
                  <a:pt x="138" y="0"/>
                  <a:pt x="138" y="1"/>
                </a:cubicBezTo>
                <a:cubicBezTo>
                  <a:pt x="139" y="130"/>
                  <a:pt x="139" y="130"/>
                  <a:pt x="139" y="130"/>
                </a:cubicBezTo>
                <a:cubicBezTo>
                  <a:pt x="139" y="131"/>
                  <a:pt x="138" y="131"/>
                  <a:pt x="138" y="131"/>
                </a:cubicBezTo>
                <a:cubicBezTo>
                  <a:pt x="1" y="132"/>
                  <a:pt x="1" y="132"/>
                  <a:pt x="1" y="132"/>
                </a:cubicBezTo>
                <a:cubicBezTo>
                  <a:pt x="1" y="132"/>
                  <a:pt x="1" y="132"/>
                  <a:pt x="1" y="132"/>
                </a:cubicBezTo>
                <a:close/>
                <a:moveTo>
                  <a:pt x="136" y="3"/>
                </a:moveTo>
                <a:cubicBezTo>
                  <a:pt x="3" y="130"/>
                  <a:pt x="3" y="130"/>
                  <a:pt x="3" y="130"/>
                </a:cubicBezTo>
                <a:cubicBezTo>
                  <a:pt x="137" y="129"/>
                  <a:pt x="137" y="129"/>
                  <a:pt x="137" y="129"/>
                </a:cubicBezTo>
                <a:lnTo>
                  <a:pt x="136" y="3"/>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4" name="Freeform 42"/>
          <p:cNvSpPr>
            <a:spLocks noEditPoints="1"/>
          </p:cNvSpPr>
          <p:nvPr/>
        </p:nvSpPr>
        <p:spPr bwMode="auto">
          <a:xfrm flipH="1" flipV="1">
            <a:off x="-96882" y="777558"/>
            <a:ext cx="1269000" cy="451428"/>
          </a:xfrm>
          <a:custGeom>
            <a:avLst/>
            <a:gdLst>
              <a:gd name="T0" fmla="*/ 453 w 454"/>
              <a:gd name="T1" fmla="*/ 161 h 161"/>
              <a:gd name="T2" fmla="*/ 453 w 454"/>
              <a:gd name="T3" fmla="*/ 161 h 161"/>
              <a:gd name="T4" fmla="*/ 1 w 454"/>
              <a:gd name="T5" fmla="*/ 140 h 161"/>
              <a:gd name="T6" fmla="*/ 1 w 454"/>
              <a:gd name="T7" fmla="*/ 139 h 161"/>
              <a:gd name="T8" fmla="*/ 1 w 454"/>
              <a:gd name="T9" fmla="*/ 138 h 161"/>
              <a:gd name="T10" fmla="*/ 56 w 454"/>
              <a:gd name="T11" fmla="*/ 1 h 161"/>
              <a:gd name="T12" fmla="*/ 56 w 454"/>
              <a:gd name="T13" fmla="*/ 0 h 161"/>
              <a:gd name="T14" fmla="*/ 57 w 454"/>
              <a:gd name="T15" fmla="*/ 0 h 161"/>
              <a:gd name="T16" fmla="*/ 453 w 454"/>
              <a:gd name="T17" fmla="*/ 160 h 161"/>
              <a:gd name="T18" fmla="*/ 454 w 454"/>
              <a:gd name="T19" fmla="*/ 161 h 161"/>
              <a:gd name="T20" fmla="*/ 453 w 454"/>
              <a:gd name="T21" fmla="*/ 161 h 161"/>
              <a:gd name="T22" fmla="*/ 3 w 454"/>
              <a:gd name="T23" fmla="*/ 138 h 161"/>
              <a:gd name="T24" fmla="*/ 448 w 454"/>
              <a:gd name="T25" fmla="*/ 159 h 161"/>
              <a:gd name="T26" fmla="*/ 57 w 454"/>
              <a:gd name="T27" fmla="*/ 2 h 161"/>
              <a:gd name="T28" fmla="*/ 3 w 454"/>
              <a:gd name="T29"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4" h="161">
                <a:moveTo>
                  <a:pt x="453" y="161"/>
                </a:moveTo>
                <a:cubicBezTo>
                  <a:pt x="453" y="161"/>
                  <a:pt x="453" y="161"/>
                  <a:pt x="453" y="161"/>
                </a:cubicBezTo>
                <a:cubicBezTo>
                  <a:pt x="1" y="140"/>
                  <a:pt x="1" y="140"/>
                  <a:pt x="1" y="140"/>
                </a:cubicBezTo>
                <a:cubicBezTo>
                  <a:pt x="1" y="140"/>
                  <a:pt x="1" y="139"/>
                  <a:pt x="1" y="139"/>
                </a:cubicBezTo>
                <a:cubicBezTo>
                  <a:pt x="0" y="139"/>
                  <a:pt x="0" y="139"/>
                  <a:pt x="1" y="138"/>
                </a:cubicBezTo>
                <a:cubicBezTo>
                  <a:pt x="56" y="1"/>
                  <a:pt x="56" y="1"/>
                  <a:pt x="56" y="1"/>
                </a:cubicBezTo>
                <a:cubicBezTo>
                  <a:pt x="56" y="1"/>
                  <a:pt x="56" y="1"/>
                  <a:pt x="56" y="0"/>
                </a:cubicBezTo>
                <a:cubicBezTo>
                  <a:pt x="56" y="0"/>
                  <a:pt x="57" y="0"/>
                  <a:pt x="57" y="0"/>
                </a:cubicBezTo>
                <a:cubicBezTo>
                  <a:pt x="453" y="160"/>
                  <a:pt x="453" y="160"/>
                  <a:pt x="453" y="160"/>
                </a:cubicBezTo>
                <a:cubicBezTo>
                  <a:pt x="454" y="160"/>
                  <a:pt x="454" y="160"/>
                  <a:pt x="454" y="161"/>
                </a:cubicBezTo>
                <a:cubicBezTo>
                  <a:pt x="454" y="161"/>
                  <a:pt x="454" y="161"/>
                  <a:pt x="453" y="161"/>
                </a:cubicBezTo>
                <a:close/>
                <a:moveTo>
                  <a:pt x="3" y="138"/>
                </a:moveTo>
                <a:cubicBezTo>
                  <a:pt x="448" y="159"/>
                  <a:pt x="448" y="159"/>
                  <a:pt x="448" y="159"/>
                </a:cubicBezTo>
                <a:cubicBezTo>
                  <a:pt x="57" y="2"/>
                  <a:pt x="57" y="2"/>
                  <a:pt x="57" y="2"/>
                </a:cubicBezTo>
                <a:lnTo>
                  <a:pt x="3" y="138"/>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5" name="Freeform 43"/>
          <p:cNvSpPr>
            <a:spLocks noEditPoints="1"/>
          </p:cNvSpPr>
          <p:nvPr/>
        </p:nvSpPr>
        <p:spPr bwMode="auto">
          <a:xfrm flipH="1" flipV="1">
            <a:off x="451199" y="1223301"/>
            <a:ext cx="695903" cy="1009742"/>
          </a:xfrm>
          <a:custGeom>
            <a:avLst/>
            <a:gdLst>
              <a:gd name="T0" fmla="*/ 47 w 249"/>
              <a:gd name="T1" fmla="*/ 360 h 360"/>
              <a:gd name="T2" fmla="*/ 47 w 249"/>
              <a:gd name="T3" fmla="*/ 360 h 360"/>
              <a:gd name="T4" fmla="*/ 47 w 249"/>
              <a:gd name="T5" fmla="*/ 359 h 360"/>
              <a:gd name="T6" fmla="*/ 0 w 249"/>
              <a:gd name="T7" fmla="*/ 1 h 360"/>
              <a:gd name="T8" fmla="*/ 1 w 249"/>
              <a:gd name="T9" fmla="*/ 0 h 360"/>
              <a:gd name="T10" fmla="*/ 2 w 249"/>
              <a:gd name="T11" fmla="*/ 0 h 360"/>
              <a:gd name="T12" fmla="*/ 249 w 249"/>
              <a:gd name="T13" fmla="*/ 193 h 360"/>
              <a:gd name="T14" fmla="*/ 249 w 249"/>
              <a:gd name="T15" fmla="*/ 194 h 360"/>
              <a:gd name="T16" fmla="*/ 249 w 249"/>
              <a:gd name="T17" fmla="*/ 194 h 360"/>
              <a:gd name="T18" fmla="*/ 48 w 249"/>
              <a:gd name="T19" fmla="*/ 360 h 360"/>
              <a:gd name="T20" fmla="*/ 47 w 249"/>
              <a:gd name="T21" fmla="*/ 360 h 360"/>
              <a:gd name="T22" fmla="*/ 2 w 249"/>
              <a:gd name="T23" fmla="*/ 3 h 360"/>
              <a:gd name="T24" fmla="*/ 48 w 249"/>
              <a:gd name="T25" fmla="*/ 357 h 360"/>
              <a:gd name="T26" fmla="*/ 247 w 249"/>
              <a:gd name="T27" fmla="*/ 194 h 360"/>
              <a:gd name="T28" fmla="*/ 2 w 249"/>
              <a:gd name="T29" fmla="*/ 3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9" h="360">
                <a:moveTo>
                  <a:pt x="47" y="360"/>
                </a:moveTo>
                <a:cubicBezTo>
                  <a:pt x="47" y="360"/>
                  <a:pt x="47" y="360"/>
                  <a:pt x="47" y="360"/>
                </a:cubicBezTo>
                <a:cubicBezTo>
                  <a:pt x="47" y="360"/>
                  <a:pt x="47" y="360"/>
                  <a:pt x="47" y="359"/>
                </a:cubicBezTo>
                <a:cubicBezTo>
                  <a:pt x="0" y="1"/>
                  <a:pt x="0" y="1"/>
                  <a:pt x="0" y="1"/>
                </a:cubicBezTo>
                <a:cubicBezTo>
                  <a:pt x="0" y="1"/>
                  <a:pt x="0" y="0"/>
                  <a:pt x="1" y="0"/>
                </a:cubicBezTo>
                <a:cubicBezTo>
                  <a:pt x="1" y="0"/>
                  <a:pt x="1" y="0"/>
                  <a:pt x="2" y="0"/>
                </a:cubicBezTo>
                <a:cubicBezTo>
                  <a:pt x="249" y="193"/>
                  <a:pt x="249" y="193"/>
                  <a:pt x="249" y="193"/>
                </a:cubicBezTo>
                <a:cubicBezTo>
                  <a:pt x="249" y="193"/>
                  <a:pt x="249" y="193"/>
                  <a:pt x="249" y="194"/>
                </a:cubicBezTo>
                <a:cubicBezTo>
                  <a:pt x="249" y="194"/>
                  <a:pt x="249" y="194"/>
                  <a:pt x="249" y="194"/>
                </a:cubicBezTo>
                <a:cubicBezTo>
                  <a:pt x="48" y="360"/>
                  <a:pt x="48" y="360"/>
                  <a:pt x="48" y="360"/>
                </a:cubicBezTo>
                <a:cubicBezTo>
                  <a:pt x="48" y="360"/>
                  <a:pt x="48" y="360"/>
                  <a:pt x="47" y="360"/>
                </a:cubicBezTo>
                <a:close/>
                <a:moveTo>
                  <a:pt x="2" y="3"/>
                </a:moveTo>
                <a:cubicBezTo>
                  <a:pt x="48" y="357"/>
                  <a:pt x="48" y="357"/>
                  <a:pt x="48" y="357"/>
                </a:cubicBezTo>
                <a:cubicBezTo>
                  <a:pt x="247" y="194"/>
                  <a:pt x="247" y="194"/>
                  <a:pt x="247" y="194"/>
                </a:cubicBezTo>
                <a:lnTo>
                  <a:pt x="2" y="3"/>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6" name="Freeform 44"/>
          <p:cNvSpPr>
            <a:spLocks noEditPoints="1"/>
          </p:cNvSpPr>
          <p:nvPr/>
        </p:nvSpPr>
        <p:spPr bwMode="auto">
          <a:xfrm flipH="1" flipV="1">
            <a:off x="451199" y="1686099"/>
            <a:ext cx="695903" cy="818710"/>
          </a:xfrm>
          <a:custGeom>
            <a:avLst/>
            <a:gdLst>
              <a:gd name="T0" fmla="*/ 248 w 249"/>
              <a:gd name="T1" fmla="*/ 292 h 292"/>
              <a:gd name="T2" fmla="*/ 248 w 249"/>
              <a:gd name="T3" fmla="*/ 291 h 292"/>
              <a:gd name="T4" fmla="*/ 1 w 249"/>
              <a:gd name="T5" fmla="*/ 99 h 292"/>
              <a:gd name="T6" fmla="*/ 0 w 249"/>
              <a:gd name="T7" fmla="*/ 98 h 292"/>
              <a:gd name="T8" fmla="*/ 1 w 249"/>
              <a:gd name="T9" fmla="*/ 97 h 292"/>
              <a:gd name="T10" fmla="*/ 216 w 249"/>
              <a:gd name="T11" fmla="*/ 0 h 292"/>
              <a:gd name="T12" fmla="*/ 217 w 249"/>
              <a:gd name="T13" fmla="*/ 0 h 292"/>
              <a:gd name="T14" fmla="*/ 217 w 249"/>
              <a:gd name="T15" fmla="*/ 1 h 292"/>
              <a:gd name="T16" fmla="*/ 249 w 249"/>
              <a:gd name="T17" fmla="*/ 291 h 292"/>
              <a:gd name="T18" fmla="*/ 249 w 249"/>
              <a:gd name="T19" fmla="*/ 292 h 292"/>
              <a:gd name="T20" fmla="*/ 248 w 249"/>
              <a:gd name="T21" fmla="*/ 292 h 292"/>
              <a:gd name="T22" fmla="*/ 3 w 249"/>
              <a:gd name="T23" fmla="*/ 98 h 292"/>
              <a:gd name="T24" fmla="*/ 247 w 249"/>
              <a:gd name="T25" fmla="*/ 289 h 292"/>
              <a:gd name="T26" fmla="*/ 216 w 249"/>
              <a:gd name="T27" fmla="*/ 3 h 292"/>
              <a:gd name="T28" fmla="*/ 3 w 249"/>
              <a:gd name="T29" fmla="*/ 98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9" h="292">
                <a:moveTo>
                  <a:pt x="248" y="292"/>
                </a:moveTo>
                <a:cubicBezTo>
                  <a:pt x="248" y="292"/>
                  <a:pt x="248" y="292"/>
                  <a:pt x="248" y="291"/>
                </a:cubicBezTo>
                <a:cubicBezTo>
                  <a:pt x="1" y="99"/>
                  <a:pt x="1" y="99"/>
                  <a:pt x="1" y="99"/>
                </a:cubicBezTo>
                <a:cubicBezTo>
                  <a:pt x="0" y="98"/>
                  <a:pt x="0" y="98"/>
                  <a:pt x="0" y="98"/>
                </a:cubicBezTo>
                <a:cubicBezTo>
                  <a:pt x="0" y="97"/>
                  <a:pt x="0" y="97"/>
                  <a:pt x="1" y="97"/>
                </a:cubicBezTo>
                <a:cubicBezTo>
                  <a:pt x="216" y="0"/>
                  <a:pt x="216" y="0"/>
                  <a:pt x="216" y="0"/>
                </a:cubicBezTo>
                <a:cubicBezTo>
                  <a:pt x="216" y="0"/>
                  <a:pt x="217" y="0"/>
                  <a:pt x="217" y="0"/>
                </a:cubicBezTo>
                <a:cubicBezTo>
                  <a:pt x="217" y="1"/>
                  <a:pt x="217" y="1"/>
                  <a:pt x="217" y="1"/>
                </a:cubicBezTo>
                <a:cubicBezTo>
                  <a:pt x="249" y="291"/>
                  <a:pt x="249" y="291"/>
                  <a:pt x="249" y="291"/>
                </a:cubicBezTo>
                <a:cubicBezTo>
                  <a:pt x="249" y="291"/>
                  <a:pt x="249" y="291"/>
                  <a:pt x="249" y="292"/>
                </a:cubicBezTo>
                <a:cubicBezTo>
                  <a:pt x="249" y="292"/>
                  <a:pt x="248" y="292"/>
                  <a:pt x="248" y="292"/>
                </a:cubicBezTo>
                <a:close/>
                <a:moveTo>
                  <a:pt x="3" y="98"/>
                </a:moveTo>
                <a:cubicBezTo>
                  <a:pt x="247" y="289"/>
                  <a:pt x="247" y="289"/>
                  <a:pt x="247" y="289"/>
                </a:cubicBezTo>
                <a:cubicBezTo>
                  <a:pt x="216" y="3"/>
                  <a:pt x="216" y="3"/>
                  <a:pt x="216" y="3"/>
                </a:cubicBezTo>
                <a:lnTo>
                  <a:pt x="3" y="98"/>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7" name="Freeform 45"/>
          <p:cNvSpPr>
            <a:spLocks noEditPoints="1"/>
          </p:cNvSpPr>
          <p:nvPr/>
        </p:nvSpPr>
        <p:spPr bwMode="auto">
          <a:xfrm flipH="1" flipV="1">
            <a:off x="-390253" y="2499123"/>
            <a:ext cx="1221242" cy="1444113"/>
          </a:xfrm>
          <a:custGeom>
            <a:avLst/>
            <a:gdLst>
              <a:gd name="T0" fmla="*/ 103 w 437"/>
              <a:gd name="T1" fmla="*/ 515 h 515"/>
              <a:gd name="T2" fmla="*/ 103 w 437"/>
              <a:gd name="T3" fmla="*/ 515 h 515"/>
              <a:gd name="T4" fmla="*/ 103 w 437"/>
              <a:gd name="T5" fmla="*/ 514 h 515"/>
              <a:gd name="T6" fmla="*/ 0 w 437"/>
              <a:gd name="T7" fmla="*/ 88 h 515"/>
              <a:gd name="T8" fmla="*/ 0 w 437"/>
              <a:gd name="T9" fmla="*/ 87 h 515"/>
              <a:gd name="T10" fmla="*/ 0 w 437"/>
              <a:gd name="T11" fmla="*/ 87 h 515"/>
              <a:gd name="T12" fmla="*/ 435 w 437"/>
              <a:gd name="T13" fmla="*/ 0 h 515"/>
              <a:gd name="T14" fmla="*/ 436 w 437"/>
              <a:gd name="T15" fmla="*/ 1 h 515"/>
              <a:gd name="T16" fmla="*/ 436 w 437"/>
              <a:gd name="T17" fmla="*/ 2 h 515"/>
              <a:gd name="T18" fmla="*/ 104 w 437"/>
              <a:gd name="T19" fmla="*/ 515 h 515"/>
              <a:gd name="T20" fmla="*/ 103 w 437"/>
              <a:gd name="T21" fmla="*/ 515 h 515"/>
              <a:gd name="T22" fmla="*/ 2 w 437"/>
              <a:gd name="T23" fmla="*/ 88 h 515"/>
              <a:gd name="T24" fmla="*/ 104 w 437"/>
              <a:gd name="T25" fmla="*/ 512 h 515"/>
              <a:gd name="T26" fmla="*/ 434 w 437"/>
              <a:gd name="T27" fmla="*/ 3 h 515"/>
              <a:gd name="T28" fmla="*/ 2 w 437"/>
              <a:gd name="T29" fmla="*/ 88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7" h="515">
                <a:moveTo>
                  <a:pt x="103" y="515"/>
                </a:moveTo>
                <a:cubicBezTo>
                  <a:pt x="103" y="515"/>
                  <a:pt x="103" y="515"/>
                  <a:pt x="103" y="515"/>
                </a:cubicBezTo>
                <a:cubicBezTo>
                  <a:pt x="103" y="515"/>
                  <a:pt x="103" y="515"/>
                  <a:pt x="103" y="514"/>
                </a:cubicBezTo>
                <a:cubicBezTo>
                  <a:pt x="0" y="88"/>
                  <a:pt x="0" y="88"/>
                  <a:pt x="0" y="88"/>
                </a:cubicBezTo>
                <a:cubicBezTo>
                  <a:pt x="0" y="88"/>
                  <a:pt x="0" y="87"/>
                  <a:pt x="0" y="87"/>
                </a:cubicBezTo>
                <a:cubicBezTo>
                  <a:pt x="0" y="87"/>
                  <a:pt x="0" y="87"/>
                  <a:pt x="0" y="87"/>
                </a:cubicBezTo>
                <a:cubicBezTo>
                  <a:pt x="435" y="0"/>
                  <a:pt x="435" y="0"/>
                  <a:pt x="435" y="0"/>
                </a:cubicBezTo>
                <a:cubicBezTo>
                  <a:pt x="436" y="0"/>
                  <a:pt x="436" y="1"/>
                  <a:pt x="436" y="1"/>
                </a:cubicBezTo>
                <a:cubicBezTo>
                  <a:pt x="437" y="1"/>
                  <a:pt x="437" y="2"/>
                  <a:pt x="436" y="2"/>
                </a:cubicBezTo>
                <a:cubicBezTo>
                  <a:pt x="104" y="515"/>
                  <a:pt x="104" y="515"/>
                  <a:pt x="104" y="515"/>
                </a:cubicBezTo>
                <a:cubicBezTo>
                  <a:pt x="104" y="515"/>
                  <a:pt x="104" y="515"/>
                  <a:pt x="103" y="515"/>
                </a:cubicBezTo>
                <a:close/>
                <a:moveTo>
                  <a:pt x="2" y="88"/>
                </a:moveTo>
                <a:cubicBezTo>
                  <a:pt x="104" y="512"/>
                  <a:pt x="104" y="512"/>
                  <a:pt x="104" y="512"/>
                </a:cubicBezTo>
                <a:cubicBezTo>
                  <a:pt x="434" y="3"/>
                  <a:pt x="434" y="3"/>
                  <a:pt x="434" y="3"/>
                </a:cubicBezTo>
                <a:lnTo>
                  <a:pt x="2" y="88"/>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9" name="Freeform 47"/>
          <p:cNvSpPr>
            <a:spLocks noEditPoints="1"/>
          </p:cNvSpPr>
          <p:nvPr/>
        </p:nvSpPr>
        <p:spPr bwMode="auto">
          <a:xfrm flipH="1" flipV="1">
            <a:off x="-390253" y="1894187"/>
            <a:ext cx="936968" cy="610621"/>
          </a:xfrm>
          <a:custGeom>
            <a:avLst/>
            <a:gdLst>
              <a:gd name="T0" fmla="*/ 198 w 335"/>
              <a:gd name="T1" fmla="*/ 218 h 218"/>
              <a:gd name="T2" fmla="*/ 198 w 335"/>
              <a:gd name="T3" fmla="*/ 218 h 218"/>
              <a:gd name="T4" fmla="*/ 197 w 335"/>
              <a:gd name="T5" fmla="*/ 218 h 218"/>
              <a:gd name="T6" fmla="*/ 1 w 335"/>
              <a:gd name="T7" fmla="*/ 2 h 218"/>
              <a:gd name="T8" fmla="*/ 1 w 335"/>
              <a:gd name="T9" fmla="*/ 1 h 218"/>
              <a:gd name="T10" fmla="*/ 2 w 335"/>
              <a:gd name="T11" fmla="*/ 0 h 218"/>
              <a:gd name="T12" fmla="*/ 335 w 335"/>
              <a:gd name="T13" fmla="*/ 86 h 218"/>
              <a:gd name="T14" fmla="*/ 335 w 335"/>
              <a:gd name="T15" fmla="*/ 86 h 218"/>
              <a:gd name="T16" fmla="*/ 335 w 335"/>
              <a:gd name="T17" fmla="*/ 87 h 218"/>
              <a:gd name="T18" fmla="*/ 198 w 335"/>
              <a:gd name="T19" fmla="*/ 218 h 218"/>
              <a:gd name="T20" fmla="*/ 198 w 335"/>
              <a:gd name="T21" fmla="*/ 218 h 218"/>
              <a:gd name="T22" fmla="*/ 4 w 335"/>
              <a:gd name="T23" fmla="*/ 3 h 218"/>
              <a:gd name="T24" fmla="*/ 198 w 335"/>
              <a:gd name="T25" fmla="*/ 216 h 218"/>
              <a:gd name="T26" fmla="*/ 332 w 335"/>
              <a:gd name="T27" fmla="*/ 87 h 218"/>
              <a:gd name="T28" fmla="*/ 4 w 335"/>
              <a:gd name="T29" fmla="*/ 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5" h="218">
                <a:moveTo>
                  <a:pt x="198" y="218"/>
                </a:moveTo>
                <a:cubicBezTo>
                  <a:pt x="198" y="218"/>
                  <a:pt x="198" y="218"/>
                  <a:pt x="198" y="218"/>
                </a:cubicBezTo>
                <a:cubicBezTo>
                  <a:pt x="198" y="218"/>
                  <a:pt x="197" y="218"/>
                  <a:pt x="197" y="218"/>
                </a:cubicBezTo>
                <a:cubicBezTo>
                  <a:pt x="1" y="2"/>
                  <a:pt x="1" y="2"/>
                  <a:pt x="1" y="2"/>
                </a:cubicBezTo>
                <a:cubicBezTo>
                  <a:pt x="0" y="2"/>
                  <a:pt x="0" y="1"/>
                  <a:pt x="1" y="1"/>
                </a:cubicBezTo>
                <a:cubicBezTo>
                  <a:pt x="1" y="0"/>
                  <a:pt x="1" y="0"/>
                  <a:pt x="2" y="0"/>
                </a:cubicBezTo>
                <a:cubicBezTo>
                  <a:pt x="335" y="86"/>
                  <a:pt x="335" y="86"/>
                  <a:pt x="335" y="86"/>
                </a:cubicBezTo>
                <a:cubicBezTo>
                  <a:pt x="335" y="86"/>
                  <a:pt x="335" y="86"/>
                  <a:pt x="335" y="86"/>
                </a:cubicBezTo>
                <a:cubicBezTo>
                  <a:pt x="335" y="87"/>
                  <a:pt x="335" y="87"/>
                  <a:pt x="335" y="87"/>
                </a:cubicBezTo>
                <a:cubicBezTo>
                  <a:pt x="198" y="218"/>
                  <a:pt x="198" y="218"/>
                  <a:pt x="198" y="218"/>
                </a:cubicBezTo>
                <a:cubicBezTo>
                  <a:pt x="198" y="218"/>
                  <a:pt x="198" y="218"/>
                  <a:pt x="198" y="218"/>
                </a:cubicBezTo>
                <a:close/>
                <a:moveTo>
                  <a:pt x="4" y="3"/>
                </a:moveTo>
                <a:cubicBezTo>
                  <a:pt x="198" y="216"/>
                  <a:pt x="198" y="216"/>
                  <a:pt x="198" y="216"/>
                </a:cubicBezTo>
                <a:cubicBezTo>
                  <a:pt x="332" y="87"/>
                  <a:pt x="332" y="87"/>
                  <a:pt x="332" y="87"/>
                </a:cubicBezTo>
                <a:lnTo>
                  <a:pt x="4" y="3"/>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0" name="Freeform 48"/>
          <p:cNvSpPr>
            <a:spLocks noEditPoints="1"/>
          </p:cNvSpPr>
          <p:nvPr/>
        </p:nvSpPr>
        <p:spPr bwMode="auto">
          <a:xfrm flipH="1" flipV="1">
            <a:off x="-390253" y="2258059"/>
            <a:ext cx="936968" cy="1685178"/>
          </a:xfrm>
          <a:custGeom>
            <a:avLst/>
            <a:gdLst>
              <a:gd name="T0" fmla="*/ 334 w 335"/>
              <a:gd name="T1" fmla="*/ 601 h 601"/>
              <a:gd name="T2" fmla="*/ 334 w 335"/>
              <a:gd name="T3" fmla="*/ 601 h 601"/>
              <a:gd name="T4" fmla="*/ 1 w 335"/>
              <a:gd name="T5" fmla="*/ 515 h 601"/>
              <a:gd name="T6" fmla="*/ 1 w 335"/>
              <a:gd name="T7" fmla="*/ 515 h 601"/>
              <a:gd name="T8" fmla="*/ 1 w 335"/>
              <a:gd name="T9" fmla="*/ 514 h 601"/>
              <a:gd name="T10" fmla="*/ 333 w 335"/>
              <a:gd name="T11" fmla="*/ 1 h 601"/>
              <a:gd name="T12" fmla="*/ 334 w 335"/>
              <a:gd name="T13" fmla="*/ 1 h 601"/>
              <a:gd name="T14" fmla="*/ 335 w 335"/>
              <a:gd name="T15" fmla="*/ 1 h 601"/>
              <a:gd name="T16" fmla="*/ 335 w 335"/>
              <a:gd name="T17" fmla="*/ 600 h 601"/>
              <a:gd name="T18" fmla="*/ 335 w 335"/>
              <a:gd name="T19" fmla="*/ 600 h 601"/>
              <a:gd name="T20" fmla="*/ 334 w 335"/>
              <a:gd name="T21" fmla="*/ 601 h 601"/>
              <a:gd name="T22" fmla="*/ 3 w 335"/>
              <a:gd name="T23" fmla="*/ 514 h 601"/>
              <a:gd name="T24" fmla="*/ 333 w 335"/>
              <a:gd name="T25" fmla="*/ 598 h 601"/>
              <a:gd name="T26" fmla="*/ 333 w 335"/>
              <a:gd name="T27" fmla="*/ 5 h 601"/>
              <a:gd name="T28" fmla="*/ 3 w 335"/>
              <a:gd name="T29" fmla="*/ 514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5" h="601">
                <a:moveTo>
                  <a:pt x="334" y="601"/>
                </a:moveTo>
                <a:cubicBezTo>
                  <a:pt x="334" y="601"/>
                  <a:pt x="334" y="601"/>
                  <a:pt x="334" y="601"/>
                </a:cubicBezTo>
                <a:cubicBezTo>
                  <a:pt x="1" y="515"/>
                  <a:pt x="1" y="515"/>
                  <a:pt x="1" y="515"/>
                </a:cubicBezTo>
                <a:cubicBezTo>
                  <a:pt x="1" y="515"/>
                  <a:pt x="1" y="515"/>
                  <a:pt x="1" y="515"/>
                </a:cubicBezTo>
                <a:cubicBezTo>
                  <a:pt x="0" y="514"/>
                  <a:pt x="0" y="514"/>
                  <a:pt x="1" y="514"/>
                </a:cubicBezTo>
                <a:cubicBezTo>
                  <a:pt x="333" y="1"/>
                  <a:pt x="333" y="1"/>
                  <a:pt x="333" y="1"/>
                </a:cubicBezTo>
                <a:cubicBezTo>
                  <a:pt x="333" y="1"/>
                  <a:pt x="333" y="0"/>
                  <a:pt x="334" y="1"/>
                </a:cubicBezTo>
                <a:cubicBezTo>
                  <a:pt x="334" y="1"/>
                  <a:pt x="335" y="1"/>
                  <a:pt x="335" y="1"/>
                </a:cubicBezTo>
                <a:cubicBezTo>
                  <a:pt x="335" y="600"/>
                  <a:pt x="335" y="600"/>
                  <a:pt x="335" y="600"/>
                </a:cubicBezTo>
                <a:cubicBezTo>
                  <a:pt x="335" y="600"/>
                  <a:pt x="335" y="600"/>
                  <a:pt x="335" y="600"/>
                </a:cubicBezTo>
                <a:cubicBezTo>
                  <a:pt x="335" y="601"/>
                  <a:pt x="334" y="601"/>
                  <a:pt x="334" y="601"/>
                </a:cubicBezTo>
                <a:close/>
                <a:moveTo>
                  <a:pt x="3" y="514"/>
                </a:moveTo>
                <a:cubicBezTo>
                  <a:pt x="333" y="598"/>
                  <a:pt x="333" y="598"/>
                  <a:pt x="333" y="598"/>
                </a:cubicBezTo>
                <a:cubicBezTo>
                  <a:pt x="333" y="5"/>
                  <a:pt x="333" y="5"/>
                  <a:pt x="333" y="5"/>
                </a:cubicBezTo>
                <a:lnTo>
                  <a:pt x="3" y="514"/>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211" name="Freeform 49"/>
          <p:cNvSpPr>
            <a:spLocks noEditPoints="1"/>
          </p:cNvSpPr>
          <p:nvPr/>
        </p:nvSpPr>
        <p:spPr bwMode="auto">
          <a:xfrm flipH="1" flipV="1">
            <a:off x="211271" y="-45700"/>
            <a:ext cx="1184855" cy="888073"/>
          </a:xfrm>
          <a:custGeom>
            <a:avLst/>
            <a:gdLst>
              <a:gd name="T0" fmla="*/ 1 w 424"/>
              <a:gd name="T1" fmla="*/ 317 h 317"/>
              <a:gd name="T2" fmla="*/ 0 w 424"/>
              <a:gd name="T3" fmla="*/ 316 h 317"/>
              <a:gd name="T4" fmla="*/ 0 w 424"/>
              <a:gd name="T5" fmla="*/ 315 h 317"/>
              <a:gd name="T6" fmla="*/ 81 w 424"/>
              <a:gd name="T7" fmla="*/ 0 h 317"/>
              <a:gd name="T8" fmla="*/ 81 w 424"/>
              <a:gd name="T9" fmla="*/ 0 h 317"/>
              <a:gd name="T10" fmla="*/ 82 w 424"/>
              <a:gd name="T11" fmla="*/ 0 h 317"/>
              <a:gd name="T12" fmla="*/ 424 w 424"/>
              <a:gd name="T13" fmla="*/ 236 h 317"/>
              <a:gd name="T14" fmla="*/ 424 w 424"/>
              <a:gd name="T15" fmla="*/ 237 h 317"/>
              <a:gd name="T16" fmla="*/ 424 w 424"/>
              <a:gd name="T17" fmla="*/ 238 h 317"/>
              <a:gd name="T18" fmla="*/ 1 w 424"/>
              <a:gd name="T19" fmla="*/ 317 h 317"/>
              <a:gd name="T20" fmla="*/ 1 w 424"/>
              <a:gd name="T21" fmla="*/ 317 h 317"/>
              <a:gd name="T22" fmla="*/ 82 w 424"/>
              <a:gd name="T23" fmla="*/ 2 h 317"/>
              <a:gd name="T24" fmla="*/ 2 w 424"/>
              <a:gd name="T25" fmla="*/ 314 h 317"/>
              <a:gd name="T26" fmla="*/ 421 w 424"/>
              <a:gd name="T27" fmla="*/ 236 h 317"/>
              <a:gd name="T28" fmla="*/ 82 w 424"/>
              <a:gd name="T29" fmla="*/ 2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4" h="317">
                <a:moveTo>
                  <a:pt x="1" y="317"/>
                </a:moveTo>
                <a:cubicBezTo>
                  <a:pt x="1" y="317"/>
                  <a:pt x="0" y="317"/>
                  <a:pt x="0" y="316"/>
                </a:cubicBezTo>
                <a:cubicBezTo>
                  <a:pt x="0" y="316"/>
                  <a:pt x="0" y="316"/>
                  <a:pt x="0" y="315"/>
                </a:cubicBezTo>
                <a:cubicBezTo>
                  <a:pt x="81" y="0"/>
                  <a:pt x="81" y="0"/>
                  <a:pt x="81" y="0"/>
                </a:cubicBezTo>
                <a:cubicBezTo>
                  <a:pt x="81" y="0"/>
                  <a:pt x="81" y="0"/>
                  <a:pt x="81" y="0"/>
                </a:cubicBezTo>
                <a:cubicBezTo>
                  <a:pt x="81" y="0"/>
                  <a:pt x="82" y="0"/>
                  <a:pt x="82" y="0"/>
                </a:cubicBezTo>
                <a:cubicBezTo>
                  <a:pt x="424" y="236"/>
                  <a:pt x="424" y="236"/>
                  <a:pt x="424" y="236"/>
                </a:cubicBezTo>
                <a:cubicBezTo>
                  <a:pt x="424" y="236"/>
                  <a:pt x="424" y="237"/>
                  <a:pt x="424" y="237"/>
                </a:cubicBezTo>
                <a:cubicBezTo>
                  <a:pt x="424" y="237"/>
                  <a:pt x="424" y="238"/>
                  <a:pt x="424" y="238"/>
                </a:cubicBezTo>
                <a:cubicBezTo>
                  <a:pt x="1" y="317"/>
                  <a:pt x="1" y="317"/>
                  <a:pt x="1" y="317"/>
                </a:cubicBezTo>
                <a:cubicBezTo>
                  <a:pt x="1" y="317"/>
                  <a:pt x="1" y="317"/>
                  <a:pt x="1" y="317"/>
                </a:cubicBezTo>
                <a:close/>
                <a:moveTo>
                  <a:pt x="82" y="2"/>
                </a:moveTo>
                <a:cubicBezTo>
                  <a:pt x="2" y="314"/>
                  <a:pt x="2" y="314"/>
                  <a:pt x="2" y="314"/>
                </a:cubicBezTo>
                <a:cubicBezTo>
                  <a:pt x="421" y="236"/>
                  <a:pt x="421" y="236"/>
                  <a:pt x="421" y="236"/>
                </a:cubicBezTo>
                <a:lnTo>
                  <a:pt x="82" y="2"/>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2" name="Freeform 50"/>
          <p:cNvSpPr>
            <a:spLocks noEditPoints="1"/>
          </p:cNvSpPr>
          <p:nvPr/>
        </p:nvSpPr>
        <p:spPr bwMode="auto">
          <a:xfrm flipH="1" flipV="1">
            <a:off x="211271" y="-385692"/>
            <a:ext cx="1184855" cy="566274"/>
          </a:xfrm>
          <a:custGeom>
            <a:avLst/>
            <a:gdLst>
              <a:gd name="T0" fmla="*/ 251 w 424"/>
              <a:gd name="T1" fmla="*/ 202 h 202"/>
              <a:gd name="T2" fmla="*/ 250 w 424"/>
              <a:gd name="T3" fmla="*/ 202 h 202"/>
              <a:gd name="T4" fmla="*/ 0 w 424"/>
              <a:gd name="T5" fmla="*/ 81 h 202"/>
              <a:gd name="T6" fmla="*/ 0 w 424"/>
              <a:gd name="T7" fmla="*/ 80 h 202"/>
              <a:gd name="T8" fmla="*/ 1 w 424"/>
              <a:gd name="T9" fmla="*/ 79 h 202"/>
              <a:gd name="T10" fmla="*/ 423 w 424"/>
              <a:gd name="T11" fmla="*/ 0 h 202"/>
              <a:gd name="T12" fmla="*/ 424 w 424"/>
              <a:gd name="T13" fmla="*/ 0 h 202"/>
              <a:gd name="T14" fmla="*/ 424 w 424"/>
              <a:gd name="T15" fmla="*/ 2 h 202"/>
              <a:gd name="T16" fmla="*/ 251 w 424"/>
              <a:gd name="T17" fmla="*/ 202 h 202"/>
              <a:gd name="T18" fmla="*/ 251 w 424"/>
              <a:gd name="T19" fmla="*/ 202 h 202"/>
              <a:gd name="T20" fmla="*/ 4 w 424"/>
              <a:gd name="T21" fmla="*/ 80 h 202"/>
              <a:gd name="T22" fmla="*/ 251 w 424"/>
              <a:gd name="T23" fmla="*/ 200 h 202"/>
              <a:gd name="T24" fmla="*/ 421 w 424"/>
              <a:gd name="T25" fmla="*/ 2 h 202"/>
              <a:gd name="T26" fmla="*/ 4 w 424"/>
              <a:gd name="T27" fmla="*/ 8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4" h="202">
                <a:moveTo>
                  <a:pt x="251" y="202"/>
                </a:moveTo>
                <a:cubicBezTo>
                  <a:pt x="251" y="202"/>
                  <a:pt x="251" y="202"/>
                  <a:pt x="250" y="202"/>
                </a:cubicBezTo>
                <a:cubicBezTo>
                  <a:pt x="0" y="81"/>
                  <a:pt x="0" y="81"/>
                  <a:pt x="0" y="81"/>
                </a:cubicBezTo>
                <a:cubicBezTo>
                  <a:pt x="0" y="80"/>
                  <a:pt x="0" y="80"/>
                  <a:pt x="0" y="80"/>
                </a:cubicBezTo>
                <a:cubicBezTo>
                  <a:pt x="0" y="79"/>
                  <a:pt x="0" y="79"/>
                  <a:pt x="1" y="79"/>
                </a:cubicBezTo>
                <a:cubicBezTo>
                  <a:pt x="423" y="0"/>
                  <a:pt x="423" y="0"/>
                  <a:pt x="423" y="0"/>
                </a:cubicBezTo>
                <a:cubicBezTo>
                  <a:pt x="424" y="0"/>
                  <a:pt x="424" y="0"/>
                  <a:pt x="424" y="0"/>
                </a:cubicBezTo>
                <a:cubicBezTo>
                  <a:pt x="424" y="1"/>
                  <a:pt x="424" y="1"/>
                  <a:pt x="424" y="2"/>
                </a:cubicBezTo>
                <a:cubicBezTo>
                  <a:pt x="251" y="202"/>
                  <a:pt x="251" y="202"/>
                  <a:pt x="251" y="202"/>
                </a:cubicBezTo>
                <a:cubicBezTo>
                  <a:pt x="251" y="202"/>
                  <a:pt x="251" y="202"/>
                  <a:pt x="251" y="202"/>
                </a:cubicBezTo>
                <a:close/>
                <a:moveTo>
                  <a:pt x="4" y="80"/>
                </a:moveTo>
                <a:cubicBezTo>
                  <a:pt x="251" y="200"/>
                  <a:pt x="251" y="200"/>
                  <a:pt x="251" y="200"/>
                </a:cubicBezTo>
                <a:cubicBezTo>
                  <a:pt x="421" y="2"/>
                  <a:pt x="421" y="2"/>
                  <a:pt x="421" y="2"/>
                </a:cubicBezTo>
                <a:lnTo>
                  <a:pt x="4" y="80"/>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3" name="Freeform 51"/>
          <p:cNvSpPr>
            <a:spLocks noEditPoints="1"/>
          </p:cNvSpPr>
          <p:nvPr/>
        </p:nvSpPr>
        <p:spPr bwMode="auto">
          <a:xfrm flipH="1" flipV="1">
            <a:off x="-96882" y="174896"/>
            <a:ext cx="1269000" cy="667476"/>
          </a:xfrm>
          <a:custGeom>
            <a:avLst/>
            <a:gdLst>
              <a:gd name="T0" fmla="*/ 343 w 454"/>
              <a:gd name="T1" fmla="*/ 238 h 238"/>
              <a:gd name="T2" fmla="*/ 343 w 454"/>
              <a:gd name="T3" fmla="*/ 238 h 238"/>
              <a:gd name="T4" fmla="*/ 1 w 454"/>
              <a:gd name="T5" fmla="*/ 1 h 238"/>
              <a:gd name="T6" fmla="*/ 1 w 454"/>
              <a:gd name="T7" fmla="*/ 0 h 238"/>
              <a:gd name="T8" fmla="*/ 1 w 454"/>
              <a:gd name="T9" fmla="*/ 0 h 238"/>
              <a:gd name="T10" fmla="*/ 453 w 454"/>
              <a:gd name="T11" fmla="*/ 22 h 238"/>
              <a:gd name="T12" fmla="*/ 454 w 454"/>
              <a:gd name="T13" fmla="*/ 22 h 238"/>
              <a:gd name="T14" fmla="*/ 454 w 454"/>
              <a:gd name="T15" fmla="*/ 23 h 238"/>
              <a:gd name="T16" fmla="*/ 344 w 454"/>
              <a:gd name="T17" fmla="*/ 237 h 238"/>
              <a:gd name="T18" fmla="*/ 344 w 454"/>
              <a:gd name="T19" fmla="*/ 238 h 238"/>
              <a:gd name="T20" fmla="*/ 343 w 454"/>
              <a:gd name="T21" fmla="*/ 238 h 238"/>
              <a:gd name="T22" fmla="*/ 5 w 454"/>
              <a:gd name="T23" fmla="*/ 2 h 238"/>
              <a:gd name="T24" fmla="*/ 343 w 454"/>
              <a:gd name="T25" fmla="*/ 236 h 238"/>
              <a:gd name="T26" fmla="*/ 452 w 454"/>
              <a:gd name="T27" fmla="*/ 23 h 238"/>
              <a:gd name="T28" fmla="*/ 5 w 454"/>
              <a:gd name="T29" fmla="*/ 2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4" h="238">
                <a:moveTo>
                  <a:pt x="343" y="238"/>
                </a:moveTo>
                <a:cubicBezTo>
                  <a:pt x="343" y="238"/>
                  <a:pt x="343" y="238"/>
                  <a:pt x="343" y="238"/>
                </a:cubicBezTo>
                <a:cubicBezTo>
                  <a:pt x="1" y="1"/>
                  <a:pt x="1" y="1"/>
                  <a:pt x="1" y="1"/>
                </a:cubicBezTo>
                <a:cubicBezTo>
                  <a:pt x="1" y="1"/>
                  <a:pt x="0" y="1"/>
                  <a:pt x="1" y="0"/>
                </a:cubicBezTo>
                <a:cubicBezTo>
                  <a:pt x="1" y="0"/>
                  <a:pt x="1" y="0"/>
                  <a:pt x="1" y="0"/>
                </a:cubicBezTo>
                <a:cubicBezTo>
                  <a:pt x="453" y="22"/>
                  <a:pt x="453" y="22"/>
                  <a:pt x="453" y="22"/>
                </a:cubicBezTo>
                <a:cubicBezTo>
                  <a:pt x="453" y="22"/>
                  <a:pt x="454" y="22"/>
                  <a:pt x="454" y="22"/>
                </a:cubicBezTo>
                <a:cubicBezTo>
                  <a:pt x="454" y="22"/>
                  <a:pt x="454" y="23"/>
                  <a:pt x="454" y="23"/>
                </a:cubicBezTo>
                <a:cubicBezTo>
                  <a:pt x="344" y="237"/>
                  <a:pt x="344" y="237"/>
                  <a:pt x="344" y="237"/>
                </a:cubicBezTo>
                <a:cubicBezTo>
                  <a:pt x="344" y="238"/>
                  <a:pt x="344" y="238"/>
                  <a:pt x="344" y="238"/>
                </a:cubicBezTo>
                <a:cubicBezTo>
                  <a:pt x="344" y="238"/>
                  <a:pt x="343" y="238"/>
                  <a:pt x="343" y="238"/>
                </a:cubicBezTo>
                <a:close/>
                <a:moveTo>
                  <a:pt x="5" y="2"/>
                </a:moveTo>
                <a:cubicBezTo>
                  <a:pt x="343" y="236"/>
                  <a:pt x="343" y="236"/>
                  <a:pt x="343" y="236"/>
                </a:cubicBezTo>
                <a:cubicBezTo>
                  <a:pt x="452" y="23"/>
                  <a:pt x="452" y="23"/>
                  <a:pt x="452" y="23"/>
                </a:cubicBezTo>
                <a:lnTo>
                  <a:pt x="5" y="2"/>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4" name="Freeform 52"/>
          <p:cNvSpPr>
            <a:spLocks noEditPoints="1"/>
          </p:cNvSpPr>
          <p:nvPr/>
        </p:nvSpPr>
        <p:spPr bwMode="auto">
          <a:xfrm flipH="1" flipV="1">
            <a:off x="211271" y="-500539"/>
            <a:ext cx="485541" cy="681121"/>
          </a:xfrm>
          <a:custGeom>
            <a:avLst/>
            <a:gdLst>
              <a:gd name="T0" fmla="*/ 118 w 174"/>
              <a:gd name="T1" fmla="*/ 243 h 243"/>
              <a:gd name="T2" fmla="*/ 118 w 174"/>
              <a:gd name="T3" fmla="*/ 243 h 243"/>
              <a:gd name="T4" fmla="*/ 0 w 174"/>
              <a:gd name="T5" fmla="*/ 202 h 243"/>
              <a:gd name="T6" fmla="*/ 0 w 174"/>
              <a:gd name="T7" fmla="*/ 201 h 243"/>
              <a:gd name="T8" fmla="*/ 0 w 174"/>
              <a:gd name="T9" fmla="*/ 200 h 243"/>
              <a:gd name="T10" fmla="*/ 173 w 174"/>
              <a:gd name="T11" fmla="*/ 0 h 243"/>
              <a:gd name="T12" fmla="*/ 174 w 174"/>
              <a:gd name="T13" fmla="*/ 0 h 243"/>
              <a:gd name="T14" fmla="*/ 174 w 174"/>
              <a:gd name="T15" fmla="*/ 1 h 243"/>
              <a:gd name="T16" fmla="*/ 119 w 174"/>
              <a:gd name="T17" fmla="*/ 243 h 243"/>
              <a:gd name="T18" fmla="*/ 118 w 174"/>
              <a:gd name="T19" fmla="*/ 243 h 243"/>
              <a:gd name="T20" fmla="*/ 118 w 174"/>
              <a:gd name="T21" fmla="*/ 243 h 243"/>
              <a:gd name="T22" fmla="*/ 2 w 174"/>
              <a:gd name="T23" fmla="*/ 201 h 243"/>
              <a:gd name="T24" fmla="*/ 117 w 174"/>
              <a:gd name="T25" fmla="*/ 241 h 243"/>
              <a:gd name="T26" fmla="*/ 172 w 174"/>
              <a:gd name="T27" fmla="*/ 4 h 243"/>
              <a:gd name="T28" fmla="*/ 2 w 174"/>
              <a:gd name="T29" fmla="*/ 20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4" h="243">
                <a:moveTo>
                  <a:pt x="118" y="243"/>
                </a:moveTo>
                <a:cubicBezTo>
                  <a:pt x="118" y="243"/>
                  <a:pt x="118" y="243"/>
                  <a:pt x="118" y="243"/>
                </a:cubicBezTo>
                <a:cubicBezTo>
                  <a:pt x="0" y="202"/>
                  <a:pt x="0" y="202"/>
                  <a:pt x="0" y="202"/>
                </a:cubicBezTo>
                <a:cubicBezTo>
                  <a:pt x="0" y="202"/>
                  <a:pt x="0" y="202"/>
                  <a:pt x="0" y="201"/>
                </a:cubicBezTo>
                <a:cubicBezTo>
                  <a:pt x="0" y="201"/>
                  <a:pt x="0" y="201"/>
                  <a:pt x="0" y="200"/>
                </a:cubicBezTo>
                <a:cubicBezTo>
                  <a:pt x="173" y="0"/>
                  <a:pt x="173" y="0"/>
                  <a:pt x="173" y="0"/>
                </a:cubicBezTo>
                <a:cubicBezTo>
                  <a:pt x="173" y="0"/>
                  <a:pt x="173" y="0"/>
                  <a:pt x="174" y="0"/>
                </a:cubicBezTo>
                <a:cubicBezTo>
                  <a:pt x="174" y="0"/>
                  <a:pt x="174" y="1"/>
                  <a:pt x="174" y="1"/>
                </a:cubicBezTo>
                <a:cubicBezTo>
                  <a:pt x="119" y="243"/>
                  <a:pt x="119" y="243"/>
                  <a:pt x="119" y="243"/>
                </a:cubicBezTo>
                <a:cubicBezTo>
                  <a:pt x="119" y="243"/>
                  <a:pt x="119" y="243"/>
                  <a:pt x="118" y="243"/>
                </a:cubicBezTo>
                <a:cubicBezTo>
                  <a:pt x="118" y="243"/>
                  <a:pt x="118" y="243"/>
                  <a:pt x="118" y="243"/>
                </a:cubicBezTo>
                <a:close/>
                <a:moveTo>
                  <a:pt x="2" y="201"/>
                </a:moveTo>
                <a:cubicBezTo>
                  <a:pt x="117" y="241"/>
                  <a:pt x="117" y="241"/>
                  <a:pt x="117" y="241"/>
                </a:cubicBezTo>
                <a:cubicBezTo>
                  <a:pt x="172" y="4"/>
                  <a:pt x="172" y="4"/>
                  <a:pt x="172" y="4"/>
                </a:cubicBezTo>
                <a:lnTo>
                  <a:pt x="2" y="201"/>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6" name="Freeform 54"/>
          <p:cNvSpPr>
            <a:spLocks noEditPoints="1"/>
          </p:cNvSpPr>
          <p:nvPr/>
        </p:nvSpPr>
        <p:spPr bwMode="auto">
          <a:xfrm flipH="1" flipV="1">
            <a:off x="-440286" y="174896"/>
            <a:ext cx="656105" cy="606073"/>
          </a:xfrm>
          <a:custGeom>
            <a:avLst/>
            <a:gdLst>
              <a:gd name="T0" fmla="*/ 1 w 235"/>
              <a:gd name="T1" fmla="*/ 216 h 216"/>
              <a:gd name="T2" fmla="*/ 1 w 235"/>
              <a:gd name="T3" fmla="*/ 216 h 216"/>
              <a:gd name="T4" fmla="*/ 1 w 235"/>
              <a:gd name="T5" fmla="*/ 214 h 216"/>
              <a:gd name="T6" fmla="*/ 110 w 235"/>
              <a:gd name="T7" fmla="*/ 0 h 216"/>
              <a:gd name="T8" fmla="*/ 111 w 235"/>
              <a:gd name="T9" fmla="*/ 0 h 216"/>
              <a:gd name="T10" fmla="*/ 112 w 235"/>
              <a:gd name="T11" fmla="*/ 0 h 216"/>
              <a:gd name="T12" fmla="*/ 235 w 235"/>
              <a:gd name="T13" fmla="*/ 94 h 216"/>
              <a:gd name="T14" fmla="*/ 235 w 235"/>
              <a:gd name="T15" fmla="*/ 95 h 216"/>
              <a:gd name="T16" fmla="*/ 235 w 235"/>
              <a:gd name="T17" fmla="*/ 96 h 216"/>
              <a:gd name="T18" fmla="*/ 2 w 235"/>
              <a:gd name="T19" fmla="*/ 216 h 216"/>
              <a:gd name="T20" fmla="*/ 1 w 235"/>
              <a:gd name="T21" fmla="*/ 216 h 216"/>
              <a:gd name="T22" fmla="*/ 111 w 235"/>
              <a:gd name="T23" fmla="*/ 2 h 216"/>
              <a:gd name="T24" fmla="*/ 4 w 235"/>
              <a:gd name="T25" fmla="*/ 213 h 216"/>
              <a:gd name="T26" fmla="*/ 232 w 235"/>
              <a:gd name="T27" fmla="*/ 95 h 216"/>
              <a:gd name="T28" fmla="*/ 111 w 235"/>
              <a:gd name="T29" fmla="*/ 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5" h="216">
                <a:moveTo>
                  <a:pt x="1" y="216"/>
                </a:moveTo>
                <a:cubicBezTo>
                  <a:pt x="1" y="216"/>
                  <a:pt x="1" y="216"/>
                  <a:pt x="1" y="216"/>
                </a:cubicBezTo>
                <a:cubicBezTo>
                  <a:pt x="0" y="215"/>
                  <a:pt x="0" y="215"/>
                  <a:pt x="1" y="214"/>
                </a:cubicBezTo>
                <a:cubicBezTo>
                  <a:pt x="110" y="0"/>
                  <a:pt x="110" y="0"/>
                  <a:pt x="110" y="0"/>
                </a:cubicBezTo>
                <a:cubicBezTo>
                  <a:pt x="110" y="0"/>
                  <a:pt x="111" y="0"/>
                  <a:pt x="111" y="0"/>
                </a:cubicBezTo>
                <a:cubicBezTo>
                  <a:pt x="111" y="0"/>
                  <a:pt x="111" y="0"/>
                  <a:pt x="112" y="0"/>
                </a:cubicBezTo>
                <a:cubicBezTo>
                  <a:pt x="235" y="94"/>
                  <a:pt x="235" y="94"/>
                  <a:pt x="235" y="94"/>
                </a:cubicBezTo>
                <a:cubicBezTo>
                  <a:pt x="235" y="95"/>
                  <a:pt x="235" y="95"/>
                  <a:pt x="235" y="95"/>
                </a:cubicBezTo>
                <a:cubicBezTo>
                  <a:pt x="235" y="96"/>
                  <a:pt x="235" y="96"/>
                  <a:pt x="235" y="96"/>
                </a:cubicBezTo>
                <a:cubicBezTo>
                  <a:pt x="2" y="216"/>
                  <a:pt x="2" y="216"/>
                  <a:pt x="2" y="216"/>
                </a:cubicBezTo>
                <a:cubicBezTo>
                  <a:pt x="2" y="216"/>
                  <a:pt x="2" y="216"/>
                  <a:pt x="1" y="216"/>
                </a:cubicBezTo>
                <a:close/>
                <a:moveTo>
                  <a:pt x="111" y="2"/>
                </a:moveTo>
                <a:cubicBezTo>
                  <a:pt x="4" y="213"/>
                  <a:pt x="4" y="213"/>
                  <a:pt x="4" y="213"/>
                </a:cubicBezTo>
                <a:cubicBezTo>
                  <a:pt x="232" y="95"/>
                  <a:pt x="232" y="95"/>
                  <a:pt x="232" y="95"/>
                </a:cubicBezTo>
                <a:lnTo>
                  <a:pt x="111" y="2"/>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7" name="Freeform 55"/>
          <p:cNvSpPr>
            <a:spLocks noEditPoints="1"/>
          </p:cNvSpPr>
          <p:nvPr/>
        </p:nvSpPr>
        <p:spPr bwMode="auto">
          <a:xfrm flipH="1" flipV="1">
            <a:off x="-689310" y="-433450"/>
            <a:ext cx="905129" cy="883525"/>
          </a:xfrm>
          <a:custGeom>
            <a:avLst/>
            <a:gdLst>
              <a:gd name="T0" fmla="*/ 226 w 324"/>
              <a:gd name="T1" fmla="*/ 315 h 315"/>
              <a:gd name="T2" fmla="*/ 226 w 324"/>
              <a:gd name="T3" fmla="*/ 315 h 315"/>
              <a:gd name="T4" fmla="*/ 1 w 324"/>
              <a:gd name="T5" fmla="*/ 98 h 315"/>
              <a:gd name="T6" fmla="*/ 0 w 324"/>
              <a:gd name="T7" fmla="*/ 97 h 315"/>
              <a:gd name="T8" fmla="*/ 1 w 324"/>
              <a:gd name="T9" fmla="*/ 96 h 315"/>
              <a:gd name="T10" fmla="*/ 323 w 324"/>
              <a:gd name="T11" fmla="*/ 0 h 315"/>
              <a:gd name="T12" fmla="*/ 324 w 324"/>
              <a:gd name="T13" fmla="*/ 0 h 315"/>
              <a:gd name="T14" fmla="*/ 324 w 324"/>
              <a:gd name="T15" fmla="*/ 1 h 315"/>
              <a:gd name="T16" fmla="*/ 227 w 324"/>
              <a:gd name="T17" fmla="*/ 314 h 315"/>
              <a:gd name="T18" fmla="*/ 226 w 324"/>
              <a:gd name="T19" fmla="*/ 315 h 315"/>
              <a:gd name="T20" fmla="*/ 226 w 324"/>
              <a:gd name="T21" fmla="*/ 315 h 315"/>
              <a:gd name="T22" fmla="*/ 3 w 324"/>
              <a:gd name="T23" fmla="*/ 97 h 315"/>
              <a:gd name="T24" fmla="*/ 226 w 324"/>
              <a:gd name="T25" fmla="*/ 312 h 315"/>
              <a:gd name="T26" fmla="*/ 321 w 324"/>
              <a:gd name="T27" fmla="*/ 2 h 315"/>
              <a:gd name="T28" fmla="*/ 3 w 324"/>
              <a:gd name="T29" fmla="*/ 97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4" h="315">
                <a:moveTo>
                  <a:pt x="226" y="315"/>
                </a:moveTo>
                <a:cubicBezTo>
                  <a:pt x="226" y="315"/>
                  <a:pt x="226" y="315"/>
                  <a:pt x="226" y="315"/>
                </a:cubicBezTo>
                <a:cubicBezTo>
                  <a:pt x="1" y="98"/>
                  <a:pt x="1" y="98"/>
                  <a:pt x="1" y="98"/>
                </a:cubicBezTo>
                <a:cubicBezTo>
                  <a:pt x="1" y="97"/>
                  <a:pt x="0" y="97"/>
                  <a:pt x="0" y="97"/>
                </a:cubicBezTo>
                <a:cubicBezTo>
                  <a:pt x="1" y="96"/>
                  <a:pt x="1" y="96"/>
                  <a:pt x="1" y="96"/>
                </a:cubicBezTo>
                <a:cubicBezTo>
                  <a:pt x="323" y="0"/>
                  <a:pt x="323" y="0"/>
                  <a:pt x="323" y="0"/>
                </a:cubicBezTo>
                <a:cubicBezTo>
                  <a:pt x="323" y="0"/>
                  <a:pt x="323" y="0"/>
                  <a:pt x="324" y="0"/>
                </a:cubicBezTo>
                <a:cubicBezTo>
                  <a:pt x="324" y="0"/>
                  <a:pt x="324" y="1"/>
                  <a:pt x="324" y="1"/>
                </a:cubicBezTo>
                <a:cubicBezTo>
                  <a:pt x="227" y="314"/>
                  <a:pt x="227" y="314"/>
                  <a:pt x="227" y="314"/>
                </a:cubicBezTo>
                <a:cubicBezTo>
                  <a:pt x="227" y="314"/>
                  <a:pt x="227" y="315"/>
                  <a:pt x="226" y="315"/>
                </a:cubicBezTo>
                <a:cubicBezTo>
                  <a:pt x="226" y="315"/>
                  <a:pt x="226" y="315"/>
                  <a:pt x="226" y="315"/>
                </a:cubicBezTo>
                <a:close/>
                <a:moveTo>
                  <a:pt x="3" y="97"/>
                </a:moveTo>
                <a:cubicBezTo>
                  <a:pt x="226" y="312"/>
                  <a:pt x="226" y="312"/>
                  <a:pt x="226" y="312"/>
                </a:cubicBezTo>
                <a:cubicBezTo>
                  <a:pt x="321" y="2"/>
                  <a:pt x="321" y="2"/>
                  <a:pt x="321" y="2"/>
                </a:cubicBezTo>
                <a:lnTo>
                  <a:pt x="3" y="97"/>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9" name="Freeform 57"/>
          <p:cNvSpPr>
            <a:spLocks noEditPoints="1"/>
          </p:cNvSpPr>
          <p:nvPr/>
        </p:nvSpPr>
        <p:spPr bwMode="auto">
          <a:xfrm flipH="1" flipV="1">
            <a:off x="3191602" y="-158273"/>
            <a:ext cx="906267" cy="440057"/>
          </a:xfrm>
          <a:custGeom>
            <a:avLst/>
            <a:gdLst>
              <a:gd name="T0" fmla="*/ 1 w 324"/>
              <a:gd name="T1" fmla="*/ 157 h 157"/>
              <a:gd name="T2" fmla="*/ 0 w 324"/>
              <a:gd name="T3" fmla="*/ 157 h 157"/>
              <a:gd name="T4" fmla="*/ 1 w 324"/>
              <a:gd name="T5" fmla="*/ 156 h 157"/>
              <a:gd name="T6" fmla="*/ 267 w 324"/>
              <a:gd name="T7" fmla="*/ 0 h 157"/>
              <a:gd name="T8" fmla="*/ 268 w 324"/>
              <a:gd name="T9" fmla="*/ 0 h 157"/>
              <a:gd name="T10" fmla="*/ 268 w 324"/>
              <a:gd name="T11" fmla="*/ 0 h 157"/>
              <a:gd name="T12" fmla="*/ 323 w 324"/>
              <a:gd name="T13" fmla="*/ 98 h 157"/>
              <a:gd name="T14" fmla="*/ 323 w 324"/>
              <a:gd name="T15" fmla="*/ 99 h 157"/>
              <a:gd name="T16" fmla="*/ 323 w 324"/>
              <a:gd name="T17" fmla="*/ 99 h 157"/>
              <a:gd name="T18" fmla="*/ 1 w 324"/>
              <a:gd name="T19" fmla="*/ 157 h 157"/>
              <a:gd name="T20" fmla="*/ 1 w 324"/>
              <a:gd name="T21" fmla="*/ 157 h 157"/>
              <a:gd name="T22" fmla="*/ 267 w 324"/>
              <a:gd name="T23" fmla="*/ 2 h 157"/>
              <a:gd name="T24" fmla="*/ 6 w 324"/>
              <a:gd name="T25" fmla="*/ 154 h 157"/>
              <a:gd name="T26" fmla="*/ 321 w 324"/>
              <a:gd name="T27" fmla="*/ 98 h 157"/>
              <a:gd name="T28" fmla="*/ 267 w 324"/>
              <a:gd name="T29" fmla="*/ 2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4" h="157">
                <a:moveTo>
                  <a:pt x="1" y="157"/>
                </a:moveTo>
                <a:cubicBezTo>
                  <a:pt x="1" y="157"/>
                  <a:pt x="1" y="157"/>
                  <a:pt x="0" y="157"/>
                </a:cubicBezTo>
                <a:cubicBezTo>
                  <a:pt x="0" y="156"/>
                  <a:pt x="0" y="156"/>
                  <a:pt x="1" y="156"/>
                </a:cubicBezTo>
                <a:cubicBezTo>
                  <a:pt x="267" y="0"/>
                  <a:pt x="267" y="0"/>
                  <a:pt x="267" y="0"/>
                </a:cubicBezTo>
                <a:cubicBezTo>
                  <a:pt x="267" y="0"/>
                  <a:pt x="267" y="0"/>
                  <a:pt x="268" y="0"/>
                </a:cubicBezTo>
                <a:cubicBezTo>
                  <a:pt x="268" y="0"/>
                  <a:pt x="268" y="0"/>
                  <a:pt x="268" y="0"/>
                </a:cubicBezTo>
                <a:cubicBezTo>
                  <a:pt x="323" y="98"/>
                  <a:pt x="323" y="98"/>
                  <a:pt x="323" y="98"/>
                </a:cubicBezTo>
                <a:cubicBezTo>
                  <a:pt x="323" y="98"/>
                  <a:pt x="324" y="99"/>
                  <a:pt x="323" y="99"/>
                </a:cubicBezTo>
                <a:cubicBezTo>
                  <a:pt x="323" y="99"/>
                  <a:pt x="323" y="99"/>
                  <a:pt x="323" y="99"/>
                </a:cubicBezTo>
                <a:cubicBezTo>
                  <a:pt x="1" y="157"/>
                  <a:pt x="1" y="157"/>
                  <a:pt x="1" y="157"/>
                </a:cubicBezTo>
                <a:cubicBezTo>
                  <a:pt x="1" y="157"/>
                  <a:pt x="1" y="157"/>
                  <a:pt x="1" y="157"/>
                </a:cubicBezTo>
                <a:close/>
                <a:moveTo>
                  <a:pt x="267" y="2"/>
                </a:moveTo>
                <a:cubicBezTo>
                  <a:pt x="6" y="154"/>
                  <a:pt x="6" y="154"/>
                  <a:pt x="6" y="154"/>
                </a:cubicBezTo>
                <a:cubicBezTo>
                  <a:pt x="321" y="98"/>
                  <a:pt x="321" y="98"/>
                  <a:pt x="321" y="98"/>
                </a:cubicBezTo>
                <a:lnTo>
                  <a:pt x="267" y="2"/>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0" name="Freeform 58"/>
          <p:cNvSpPr>
            <a:spLocks noEditPoints="1"/>
          </p:cNvSpPr>
          <p:nvPr/>
        </p:nvSpPr>
        <p:spPr bwMode="auto">
          <a:xfrm flipH="1" flipV="1">
            <a:off x="2886861" y="4332"/>
            <a:ext cx="463936" cy="369557"/>
          </a:xfrm>
          <a:custGeom>
            <a:avLst/>
            <a:gdLst>
              <a:gd name="T0" fmla="*/ 56 w 166"/>
              <a:gd name="T1" fmla="*/ 132 h 132"/>
              <a:gd name="T2" fmla="*/ 55 w 166"/>
              <a:gd name="T3" fmla="*/ 132 h 132"/>
              <a:gd name="T4" fmla="*/ 55 w 166"/>
              <a:gd name="T5" fmla="*/ 132 h 132"/>
              <a:gd name="T6" fmla="*/ 0 w 166"/>
              <a:gd name="T7" fmla="*/ 34 h 132"/>
              <a:gd name="T8" fmla="*/ 0 w 166"/>
              <a:gd name="T9" fmla="*/ 33 h 132"/>
              <a:gd name="T10" fmla="*/ 0 w 166"/>
              <a:gd name="T11" fmla="*/ 33 h 132"/>
              <a:gd name="T12" fmla="*/ 165 w 166"/>
              <a:gd name="T13" fmla="*/ 0 h 132"/>
              <a:gd name="T14" fmla="*/ 166 w 166"/>
              <a:gd name="T15" fmla="*/ 0 h 132"/>
              <a:gd name="T16" fmla="*/ 166 w 166"/>
              <a:gd name="T17" fmla="*/ 1 h 132"/>
              <a:gd name="T18" fmla="*/ 56 w 166"/>
              <a:gd name="T19" fmla="*/ 132 h 132"/>
              <a:gd name="T20" fmla="*/ 56 w 166"/>
              <a:gd name="T21" fmla="*/ 132 h 132"/>
              <a:gd name="T22" fmla="*/ 2 w 166"/>
              <a:gd name="T23" fmla="*/ 34 h 132"/>
              <a:gd name="T24" fmla="*/ 56 w 166"/>
              <a:gd name="T25" fmla="*/ 130 h 132"/>
              <a:gd name="T26" fmla="*/ 162 w 166"/>
              <a:gd name="T27" fmla="*/ 2 h 132"/>
              <a:gd name="T28" fmla="*/ 2 w 166"/>
              <a:gd name="T29" fmla="*/ 34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6" h="132">
                <a:moveTo>
                  <a:pt x="56" y="132"/>
                </a:moveTo>
                <a:cubicBezTo>
                  <a:pt x="56" y="132"/>
                  <a:pt x="55" y="132"/>
                  <a:pt x="55" y="132"/>
                </a:cubicBezTo>
                <a:cubicBezTo>
                  <a:pt x="55" y="132"/>
                  <a:pt x="55" y="132"/>
                  <a:pt x="55" y="132"/>
                </a:cubicBezTo>
                <a:cubicBezTo>
                  <a:pt x="0" y="34"/>
                  <a:pt x="0" y="34"/>
                  <a:pt x="0" y="34"/>
                </a:cubicBezTo>
                <a:cubicBezTo>
                  <a:pt x="0" y="34"/>
                  <a:pt x="0" y="33"/>
                  <a:pt x="0" y="33"/>
                </a:cubicBezTo>
                <a:cubicBezTo>
                  <a:pt x="0" y="33"/>
                  <a:pt x="0" y="33"/>
                  <a:pt x="0" y="33"/>
                </a:cubicBezTo>
                <a:cubicBezTo>
                  <a:pt x="165" y="0"/>
                  <a:pt x="165" y="0"/>
                  <a:pt x="165" y="0"/>
                </a:cubicBezTo>
                <a:cubicBezTo>
                  <a:pt x="165" y="0"/>
                  <a:pt x="165" y="0"/>
                  <a:pt x="166" y="0"/>
                </a:cubicBezTo>
                <a:cubicBezTo>
                  <a:pt x="166" y="1"/>
                  <a:pt x="166" y="1"/>
                  <a:pt x="166" y="1"/>
                </a:cubicBezTo>
                <a:cubicBezTo>
                  <a:pt x="56" y="132"/>
                  <a:pt x="56" y="132"/>
                  <a:pt x="56" y="132"/>
                </a:cubicBezTo>
                <a:cubicBezTo>
                  <a:pt x="56" y="132"/>
                  <a:pt x="56" y="132"/>
                  <a:pt x="56" y="132"/>
                </a:cubicBezTo>
                <a:close/>
                <a:moveTo>
                  <a:pt x="2" y="34"/>
                </a:moveTo>
                <a:cubicBezTo>
                  <a:pt x="56" y="130"/>
                  <a:pt x="56" y="130"/>
                  <a:pt x="56" y="130"/>
                </a:cubicBezTo>
                <a:cubicBezTo>
                  <a:pt x="162" y="2"/>
                  <a:pt x="162" y="2"/>
                  <a:pt x="162" y="2"/>
                </a:cubicBezTo>
                <a:lnTo>
                  <a:pt x="2" y="34"/>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3" name="Freeform 61"/>
          <p:cNvSpPr>
            <a:spLocks noEditPoints="1"/>
          </p:cNvSpPr>
          <p:nvPr/>
        </p:nvSpPr>
        <p:spPr bwMode="auto">
          <a:xfrm flipH="1" flipV="1">
            <a:off x="1012924" y="1144840"/>
            <a:ext cx="883525" cy="715234"/>
          </a:xfrm>
          <a:custGeom>
            <a:avLst/>
            <a:gdLst>
              <a:gd name="T0" fmla="*/ 77 w 316"/>
              <a:gd name="T1" fmla="*/ 255 h 255"/>
              <a:gd name="T2" fmla="*/ 76 w 316"/>
              <a:gd name="T3" fmla="*/ 254 h 255"/>
              <a:gd name="T4" fmla="*/ 0 w 316"/>
              <a:gd name="T5" fmla="*/ 2 h 255"/>
              <a:gd name="T6" fmla="*/ 0 w 316"/>
              <a:gd name="T7" fmla="*/ 1 h 255"/>
              <a:gd name="T8" fmla="*/ 1 w 316"/>
              <a:gd name="T9" fmla="*/ 1 h 255"/>
              <a:gd name="T10" fmla="*/ 316 w 316"/>
              <a:gd name="T11" fmla="*/ 226 h 255"/>
              <a:gd name="T12" fmla="*/ 316 w 316"/>
              <a:gd name="T13" fmla="*/ 227 h 255"/>
              <a:gd name="T14" fmla="*/ 316 w 316"/>
              <a:gd name="T15" fmla="*/ 227 h 255"/>
              <a:gd name="T16" fmla="*/ 77 w 316"/>
              <a:gd name="T17" fmla="*/ 255 h 255"/>
              <a:gd name="T18" fmla="*/ 77 w 316"/>
              <a:gd name="T19" fmla="*/ 255 h 255"/>
              <a:gd name="T20" fmla="*/ 2 w 316"/>
              <a:gd name="T21" fmla="*/ 4 h 255"/>
              <a:gd name="T22" fmla="*/ 78 w 316"/>
              <a:gd name="T23" fmla="*/ 253 h 255"/>
              <a:gd name="T24" fmla="*/ 313 w 316"/>
              <a:gd name="T25" fmla="*/ 226 h 255"/>
              <a:gd name="T26" fmla="*/ 2 w 316"/>
              <a:gd name="T27" fmla="*/ 4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6" h="255">
                <a:moveTo>
                  <a:pt x="77" y="255"/>
                </a:moveTo>
                <a:cubicBezTo>
                  <a:pt x="77" y="255"/>
                  <a:pt x="76" y="255"/>
                  <a:pt x="76" y="254"/>
                </a:cubicBezTo>
                <a:cubicBezTo>
                  <a:pt x="0" y="2"/>
                  <a:pt x="0" y="2"/>
                  <a:pt x="0" y="2"/>
                </a:cubicBezTo>
                <a:cubicBezTo>
                  <a:pt x="0" y="1"/>
                  <a:pt x="0" y="1"/>
                  <a:pt x="0" y="1"/>
                </a:cubicBezTo>
                <a:cubicBezTo>
                  <a:pt x="0" y="0"/>
                  <a:pt x="1" y="0"/>
                  <a:pt x="1" y="1"/>
                </a:cubicBezTo>
                <a:cubicBezTo>
                  <a:pt x="316" y="226"/>
                  <a:pt x="316" y="226"/>
                  <a:pt x="316" y="226"/>
                </a:cubicBezTo>
                <a:cubicBezTo>
                  <a:pt x="316" y="226"/>
                  <a:pt x="316" y="226"/>
                  <a:pt x="316" y="227"/>
                </a:cubicBezTo>
                <a:cubicBezTo>
                  <a:pt x="316" y="227"/>
                  <a:pt x="316" y="227"/>
                  <a:pt x="316" y="227"/>
                </a:cubicBezTo>
                <a:cubicBezTo>
                  <a:pt x="77" y="255"/>
                  <a:pt x="77" y="255"/>
                  <a:pt x="77" y="255"/>
                </a:cubicBezTo>
                <a:cubicBezTo>
                  <a:pt x="77" y="255"/>
                  <a:pt x="77" y="255"/>
                  <a:pt x="77" y="255"/>
                </a:cubicBezTo>
                <a:close/>
                <a:moveTo>
                  <a:pt x="2" y="4"/>
                </a:moveTo>
                <a:cubicBezTo>
                  <a:pt x="78" y="253"/>
                  <a:pt x="78" y="253"/>
                  <a:pt x="78" y="253"/>
                </a:cubicBezTo>
                <a:cubicBezTo>
                  <a:pt x="313" y="226"/>
                  <a:pt x="313" y="226"/>
                  <a:pt x="313" y="226"/>
                </a:cubicBezTo>
                <a:lnTo>
                  <a:pt x="2" y="4"/>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4" name="Freeform 62"/>
          <p:cNvSpPr>
            <a:spLocks noEditPoints="1"/>
          </p:cNvSpPr>
          <p:nvPr/>
        </p:nvSpPr>
        <p:spPr bwMode="auto">
          <a:xfrm flipH="1" flipV="1">
            <a:off x="1012924" y="1223301"/>
            <a:ext cx="883525" cy="1009742"/>
          </a:xfrm>
          <a:custGeom>
            <a:avLst/>
            <a:gdLst>
              <a:gd name="T0" fmla="*/ 315 w 316"/>
              <a:gd name="T1" fmla="*/ 360 h 360"/>
              <a:gd name="T2" fmla="*/ 315 w 316"/>
              <a:gd name="T3" fmla="*/ 360 h 360"/>
              <a:gd name="T4" fmla="*/ 0 w 316"/>
              <a:gd name="T5" fmla="*/ 135 h 360"/>
              <a:gd name="T6" fmla="*/ 0 w 316"/>
              <a:gd name="T7" fmla="*/ 134 h 360"/>
              <a:gd name="T8" fmla="*/ 0 w 316"/>
              <a:gd name="T9" fmla="*/ 134 h 360"/>
              <a:gd name="T10" fmla="*/ 269 w 316"/>
              <a:gd name="T11" fmla="*/ 0 h 360"/>
              <a:gd name="T12" fmla="*/ 270 w 316"/>
              <a:gd name="T13" fmla="*/ 0 h 360"/>
              <a:gd name="T14" fmla="*/ 270 w 316"/>
              <a:gd name="T15" fmla="*/ 1 h 360"/>
              <a:gd name="T16" fmla="*/ 316 w 316"/>
              <a:gd name="T17" fmla="*/ 359 h 360"/>
              <a:gd name="T18" fmla="*/ 316 w 316"/>
              <a:gd name="T19" fmla="*/ 360 h 360"/>
              <a:gd name="T20" fmla="*/ 315 w 316"/>
              <a:gd name="T21" fmla="*/ 360 h 360"/>
              <a:gd name="T22" fmla="*/ 2 w 316"/>
              <a:gd name="T23" fmla="*/ 135 h 360"/>
              <a:gd name="T24" fmla="*/ 314 w 316"/>
              <a:gd name="T25" fmla="*/ 357 h 360"/>
              <a:gd name="T26" fmla="*/ 268 w 316"/>
              <a:gd name="T27" fmla="*/ 2 h 360"/>
              <a:gd name="T28" fmla="*/ 2 w 316"/>
              <a:gd name="T29" fmla="*/ 135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6" h="360">
                <a:moveTo>
                  <a:pt x="315" y="360"/>
                </a:moveTo>
                <a:cubicBezTo>
                  <a:pt x="315" y="360"/>
                  <a:pt x="315" y="360"/>
                  <a:pt x="315" y="360"/>
                </a:cubicBezTo>
                <a:cubicBezTo>
                  <a:pt x="0" y="135"/>
                  <a:pt x="0" y="135"/>
                  <a:pt x="0" y="135"/>
                </a:cubicBezTo>
                <a:cubicBezTo>
                  <a:pt x="0" y="135"/>
                  <a:pt x="0" y="135"/>
                  <a:pt x="0" y="134"/>
                </a:cubicBezTo>
                <a:cubicBezTo>
                  <a:pt x="0" y="134"/>
                  <a:pt x="0" y="134"/>
                  <a:pt x="0" y="134"/>
                </a:cubicBezTo>
                <a:cubicBezTo>
                  <a:pt x="269" y="0"/>
                  <a:pt x="269" y="0"/>
                  <a:pt x="269" y="0"/>
                </a:cubicBezTo>
                <a:cubicBezTo>
                  <a:pt x="269" y="0"/>
                  <a:pt x="269" y="0"/>
                  <a:pt x="270" y="0"/>
                </a:cubicBezTo>
                <a:cubicBezTo>
                  <a:pt x="270" y="0"/>
                  <a:pt x="270" y="0"/>
                  <a:pt x="270" y="1"/>
                </a:cubicBezTo>
                <a:cubicBezTo>
                  <a:pt x="316" y="359"/>
                  <a:pt x="316" y="359"/>
                  <a:pt x="316" y="359"/>
                </a:cubicBezTo>
                <a:cubicBezTo>
                  <a:pt x="316" y="360"/>
                  <a:pt x="316" y="360"/>
                  <a:pt x="316" y="360"/>
                </a:cubicBezTo>
                <a:cubicBezTo>
                  <a:pt x="316" y="360"/>
                  <a:pt x="316" y="360"/>
                  <a:pt x="315" y="360"/>
                </a:cubicBezTo>
                <a:close/>
                <a:moveTo>
                  <a:pt x="2" y="135"/>
                </a:moveTo>
                <a:cubicBezTo>
                  <a:pt x="314" y="357"/>
                  <a:pt x="314" y="357"/>
                  <a:pt x="314" y="357"/>
                </a:cubicBezTo>
                <a:cubicBezTo>
                  <a:pt x="268" y="2"/>
                  <a:pt x="268" y="2"/>
                  <a:pt x="268" y="2"/>
                </a:cubicBezTo>
                <a:lnTo>
                  <a:pt x="2" y="135"/>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5" name="Freeform 63"/>
          <p:cNvSpPr>
            <a:spLocks noEditPoints="1"/>
          </p:cNvSpPr>
          <p:nvPr/>
        </p:nvSpPr>
        <p:spPr bwMode="auto">
          <a:xfrm flipH="1" flipV="1">
            <a:off x="1650836" y="649066"/>
            <a:ext cx="492363" cy="501460"/>
          </a:xfrm>
          <a:custGeom>
            <a:avLst/>
            <a:gdLst>
              <a:gd name="T0" fmla="*/ 1 w 176"/>
              <a:gd name="T1" fmla="*/ 179 h 179"/>
              <a:gd name="T2" fmla="*/ 1 w 176"/>
              <a:gd name="T3" fmla="*/ 178 h 179"/>
              <a:gd name="T4" fmla="*/ 1 w 176"/>
              <a:gd name="T5" fmla="*/ 177 h 179"/>
              <a:gd name="T6" fmla="*/ 164 w 176"/>
              <a:gd name="T7" fmla="*/ 0 h 179"/>
              <a:gd name="T8" fmla="*/ 165 w 176"/>
              <a:gd name="T9" fmla="*/ 0 h 179"/>
              <a:gd name="T10" fmla="*/ 166 w 176"/>
              <a:gd name="T11" fmla="*/ 1 h 179"/>
              <a:gd name="T12" fmla="*/ 176 w 176"/>
              <a:gd name="T13" fmla="*/ 47 h 179"/>
              <a:gd name="T14" fmla="*/ 175 w 176"/>
              <a:gd name="T15" fmla="*/ 48 h 179"/>
              <a:gd name="T16" fmla="*/ 2 w 176"/>
              <a:gd name="T17" fmla="*/ 179 h 179"/>
              <a:gd name="T18" fmla="*/ 1 w 176"/>
              <a:gd name="T19" fmla="*/ 179 h 179"/>
              <a:gd name="T20" fmla="*/ 165 w 176"/>
              <a:gd name="T21" fmla="*/ 3 h 179"/>
              <a:gd name="T22" fmla="*/ 9 w 176"/>
              <a:gd name="T23" fmla="*/ 171 h 179"/>
              <a:gd name="T24" fmla="*/ 174 w 176"/>
              <a:gd name="T25" fmla="*/ 47 h 179"/>
              <a:gd name="T26" fmla="*/ 165 w 176"/>
              <a:gd name="T27" fmla="*/ 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6" h="179">
                <a:moveTo>
                  <a:pt x="1" y="179"/>
                </a:moveTo>
                <a:cubicBezTo>
                  <a:pt x="1" y="179"/>
                  <a:pt x="1" y="179"/>
                  <a:pt x="1" y="178"/>
                </a:cubicBezTo>
                <a:cubicBezTo>
                  <a:pt x="0" y="178"/>
                  <a:pt x="0" y="177"/>
                  <a:pt x="1" y="177"/>
                </a:cubicBezTo>
                <a:cubicBezTo>
                  <a:pt x="164" y="0"/>
                  <a:pt x="164" y="0"/>
                  <a:pt x="164" y="0"/>
                </a:cubicBezTo>
                <a:cubicBezTo>
                  <a:pt x="165" y="0"/>
                  <a:pt x="165" y="0"/>
                  <a:pt x="165" y="0"/>
                </a:cubicBezTo>
                <a:cubicBezTo>
                  <a:pt x="166" y="0"/>
                  <a:pt x="166" y="0"/>
                  <a:pt x="166" y="1"/>
                </a:cubicBezTo>
                <a:cubicBezTo>
                  <a:pt x="176" y="47"/>
                  <a:pt x="176" y="47"/>
                  <a:pt x="176" y="47"/>
                </a:cubicBezTo>
                <a:cubicBezTo>
                  <a:pt x="176" y="48"/>
                  <a:pt x="176" y="48"/>
                  <a:pt x="175" y="48"/>
                </a:cubicBezTo>
                <a:cubicBezTo>
                  <a:pt x="2" y="179"/>
                  <a:pt x="2" y="179"/>
                  <a:pt x="2" y="179"/>
                </a:cubicBezTo>
                <a:cubicBezTo>
                  <a:pt x="2" y="179"/>
                  <a:pt x="1" y="179"/>
                  <a:pt x="1" y="179"/>
                </a:cubicBezTo>
                <a:close/>
                <a:moveTo>
                  <a:pt x="165" y="3"/>
                </a:moveTo>
                <a:cubicBezTo>
                  <a:pt x="9" y="171"/>
                  <a:pt x="9" y="171"/>
                  <a:pt x="9" y="171"/>
                </a:cubicBezTo>
                <a:cubicBezTo>
                  <a:pt x="174" y="47"/>
                  <a:pt x="174" y="47"/>
                  <a:pt x="174" y="47"/>
                </a:cubicBezTo>
                <a:lnTo>
                  <a:pt x="165" y="3"/>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3" name="Freeform 71"/>
          <p:cNvSpPr>
            <a:spLocks noEditPoints="1"/>
          </p:cNvSpPr>
          <p:nvPr/>
        </p:nvSpPr>
        <p:spPr bwMode="auto">
          <a:xfrm flipH="1" flipV="1">
            <a:off x="2137513" y="368204"/>
            <a:ext cx="755032" cy="286548"/>
          </a:xfrm>
          <a:custGeom>
            <a:avLst/>
            <a:gdLst>
              <a:gd name="T0" fmla="*/ 1 w 270"/>
              <a:gd name="T1" fmla="*/ 102 h 102"/>
              <a:gd name="T2" fmla="*/ 0 w 270"/>
              <a:gd name="T3" fmla="*/ 101 h 102"/>
              <a:gd name="T4" fmla="*/ 1 w 270"/>
              <a:gd name="T5" fmla="*/ 100 h 102"/>
              <a:gd name="T6" fmla="*/ 269 w 270"/>
              <a:gd name="T7" fmla="*/ 0 h 102"/>
              <a:gd name="T8" fmla="*/ 270 w 270"/>
              <a:gd name="T9" fmla="*/ 0 h 102"/>
              <a:gd name="T10" fmla="*/ 270 w 270"/>
              <a:gd name="T11" fmla="*/ 1 h 102"/>
              <a:gd name="T12" fmla="*/ 218 w 270"/>
              <a:gd name="T13" fmla="*/ 100 h 102"/>
              <a:gd name="T14" fmla="*/ 217 w 270"/>
              <a:gd name="T15" fmla="*/ 101 h 102"/>
              <a:gd name="T16" fmla="*/ 1 w 270"/>
              <a:gd name="T17" fmla="*/ 102 h 102"/>
              <a:gd name="T18" fmla="*/ 1 w 270"/>
              <a:gd name="T19" fmla="*/ 102 h 102"/>
              <a:gd name="T20" fmla="*/ 267 w 270"/>
              <a:gd name="T21" fmla="*/ 3 h 102"/>
              <a:gd name="T22" fmla="*/ 6 w 270"/>
              <a:gd name="T23" fmla="*/ 100 h 102"/>
              <a:gd name="T24" fmla="*/ 216 w 270"/>
              <a:gd name="T25" fmla="*/ 99 h 102"/>
              <a:gd name="T26" fmla="*/ 267 w 270"/>
              <a:gd name="T27" fmla="*/ 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0" h="102">
                <a:moveTo>
                  <a:pt x="1" y="102"/>
                </a:moveTo>
                <a:cubicBezTo>
                  <a:pt x="0" y="102"/>
                  <a:pt x="0" y="101"/>
                  <a:pt x="0" y="101"/>
                </a:cubicBezTo>
                <a:cubicBezTo>
                  <a:pt x="0" y="101"/>
                  <a:pt x="0" y="100"/>
                  <a:pt x="1" y="100"/>
                </a:cubicBezTo>
                <a:cubicBezTo>
                  <a:pt x="269" y="0"/>
                  <a:pt x="269" y="0"/>
                  <a:pt x="269" y="0"/>
                </a:cubicBezTo>
                <a:cubicBezTo>
                  <a:pt x="269" y="0"/>
                  <a:pt x="270" y="0"/>
                  <a:pt x="270" y="0"/>
                </a:cubicBezTo>
                <a:cubicBezTo>
                  <a:pt x="270" y="0"/>
                  <a:pt x="270" y="1"/>
                  <a:pt x="270" y="1"/>
                </a:cubicBezTo>
                <a:cubicBezTo>
                  <a:pt x="218" y="100"/>
                  <a:pt x="218" y="100"/>
                  <a:pt x="218" y="100"/>
                </a:cubicBezTo>
                <a:cubicBezTo>
                  <a:pt x="218" y="101"/>
                  <a:pt x="217" y="101"/>
                  <a:pt x="217" y="101"/>
                </a:cubicBezTo>
                <a:cubicBezTo>
                  <a:pt x="1" y="102"/>
                  <a:pt x="1" y="102"/>
                  <a:pt x="1" y="102"/>
                </a:cubicBezTo>
                <a:cubicBezTo>
                  <a:pt x="1" y="102"/>
                  <a:pt x="1" y="102"/>
                  <a:pt x="1" y="102"/>
                </a:cubicBezTo>
                <a:close/>
                <a:moveTo>
                  <a:pt x="267" y="3"/>
                </a:moveTo>
                <a:cubicBezTo>
                  <a:pt x="6" y="100"/>
                  <a:pt x="6" y="100"/>
                  <a:pt x="6" y="100"/>
                </a:cubicBezTo>
                <a:cubicBezTo>
                  <a:pt x="216" y="99"/>
                  <a:pt x="216" y="99"/>
                  <a:pt x="216" y="99"/>
                </a:cubicBezTo>
                <a:lnTo>
                  <a:pt x="267" y="3"/>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5" name="Freeform 73"/>
          <p:cNvSpPr>
            <a:spLocks noEditPoints="1"/>
          </p:cNvSpPr>
          <p:nvPr/>
        </p:nvSpPr>
        <p:spPr bwMode="auto">
          <a:xfrm flipH="1" flipV="1">
            <a:off x="1390441" y="-45700"/>
            <a:ext cx="898307" cy="700452"/>
          </a:xfrm>
          <a:custGeom>
            <a:avLst/>
            <a:gdLst>
              <a:gd name="T0" fmla="*/ 320 w 321"/>
              <a:gd name="T1" fmla="*/ 250 h 250"/>
              <a:gd name="T2" fmla="*/ 319 w 321"/>
              <a:gd name="T3" fmla="*/ 250 h 250"/>
              <a:gd name="T4" fmla="*/ 0 w 321"/>
              <a:gd name="T5" fmla="*/ 101 h 250"/>
              <a:gd name="T6" fmla="*/ 0 w 321"/>
              <a:gd name="T7" fmla="*/ 100 h 250"/>
              <a:gd name="T8" fmla="*/ 0 w 321"/>
              <a:gd name="T9" fmla="*/ 100 h 250"/>
              <a:gd name="T10" fmla="*/ 52 w 321"/>
              <a:gd name="T11" fmla="*/ 0 h 250"/>
              <a:gd name="T12" fmla="*/ 53 w 321"/>
              <a:gd name="T13" fmla="*/ 0 h 250"/>
              <a:gd name="T14" fmla="*/ 54 w 321"/>
              <a:gd name="T15" fmla="*/ 0 h 250"/>
              <a:gd name="T16" fmla="*/ 320 w 321"/>
              <a:gd name="T17" fmla="*/ 248 h 250"/>
              <a:gd name="T18" fmla="*/ 321 w 321"/>
              <a:gd name="T19" fmla="*/ 249 h 250"/>
              <a:gd name="T20" fmla="*/ 320 w 321"/>
              <a:gd name="T21" fmla="*/ 250 h 250"/>
              <a:gd name="T22" fmla="*/ 2 w 321"/>
              <a:gd name="T23" fmla="*/ 100 h 250"/>
              <a:gd name="T24" fmla="*/ 315 w 321"/>
              <a:gd name="T25" fmla="*/ 245 h 250"/>
              <a:gd name="T26" fmla="*/ 53 w 321"/>
              <a:gd name="T27" fmla="*/ 2 h 250"/>
              <a:gd name="T28" fmla="*/ 2 w 321"/>
              <a:gd name="T29" fmla="*/ 10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1" h="250">
                <a:moveTo>
                  <a:pt x="320" y="250"/>
                </a:moveTo>
                <a:cubicBezTo>
                  <a:pt x="320" y="250"/>
                  <a:pt x="320" y="250"/>
                  <a:pt x="319" y="250"/>
                </a:cubicBezTo>
                <a:cubicBezTo>
                  <a:pt x="0" y="101"/>
                  <a:pt x="0" y="101"/>
                  <a:pt x="0" y="101"/>
                </a:cubicBezTo>
                <a:cubicBezTo>
                  <a:pt x="0" y="101"/>
                  <a:pt x="0" y="101"/>
                  <a:pt x="0" y="100"/>
                </a:cubicBezTo>
                <a:cubicBezTo>
                  <a:pt x="0" y="100"/>
                  <a:pt x="0" y="100"/>
                  <a:pt x="0" y="100"/>
                </a:cubicBezTo>
                <a:cubicBezTo>
                  <a:pt x="52" y="0"/>
                  <a:pt x="52" y="0"/>
                  <a:pt x="52" y="0"/>
                </a:cubicBezTo>
                <a:cubicBezTo>
                  <a:pt x="53" y="0"/>
                  <a:pt x="53" y="0"/>
                  <a:pt x="53" y="0"/>
                </a:cubicBezTo>
                <a:cubicBezTo>
                  <a:pt x="53" y="0"/>
                  <a:pt x="54" y="0"/>
                  <a:pt x="54" y="0"/>
                </a:cubicBezTo>
                <a:cubicBezTo>
                  <a:pt x="320" y="248"/>
                  <a:pt x="320" y="248"/>
                  <a:pt x="320" y="248"/>
                </a:cubicBezTo>
                <a:cubicBezTo>
                  <a:pt x="321" y="248"/>
                  <a:pt x="321" y="249"/>
                  <a:pt x="321" y="249"/>
                </a:cubicBezTo>
                <a:cubicBezTo>
                  <a:pt x="320" y="249"/>
                  <a:pt x="320" y="250"/>
                  <a:pt x="320" y="250"/>
                </a:cubicBezTo>
                <a:close/>
                <a:moveTo>
                  <a:pt x="2" y="100"/>
                </a:moveTo>
                <a:cubicBezTo>
                  <a:pt x="315" y="245"/>
                  <a:pt x="315" y="245"/>
                  <a:pt x="315" y="245"/>
                </a:cubicBezTo>
                <a:cubicBezTo>
                  <a:pt x="53" y="2"/>
                  <a:pt x="53" y="2"/>
                  <a:pt x="53" y="2"/>
                </a:cubicBezTo>
                <a:lnTo>
                  <a:pt x="2" y="100"/>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9" name="Freeform 77"/>
          <p:cNvSpPr>
            <a:spLocks noEditPoints="1"/>
          </p:cNvSpPr>
          <p:nvPr/>
        </p:nvSpPr>
        <p:spPr bwMode="auto">
          <a:xfrm flipH="1" flipV="1">
            <a:off x="541029" y="2227357"/>
            <a:ext cx="606073" cy="594702"/>
          </a:xfrm>
          <a:custGeom>
            <a:avLst/>
            <a:gdLst>
              <a:gd name="T0" fmla="*/ 1 w 217"/>
              <a:gd name="T1" fmla="*/ 212 h 212"/>
              <a:gd name="T2" fmla="*/ 1 w 217"/>
              <a:gd name="T3" fmla="*/ 212 h 212"/>
              <a:gd name="T4" fmla="*/ 0 w 217"/>
              <a:gd name="T5" fmla="*/ 211 h 212"/>
              <a:gd name="T6" fmla="*/ 0 w 217"/>
              <a:gd name="T7" fmla="*/ 1 h 212"/>
              <a:gd name="T8" fmla="*/ 0 w 217"/>
              <a:gd name="T9" fmla="*/ 0 h 212"/>
              <a:gd name="T10" fmla="*/ 1 w 217"/>
              <a:gd name="T11" fmla="*/ 0 h 212"/>
              <a:gd name="T12" fmla="*/ 217 w 217"/>
              <a:gd name="T13" fmla="*/ 113 h 212"/>
              <a:gd name="T14" fmla="*/ 217 w 217"/>
              <a:gd name="T15" fmla="*/ 114 h 212"/>
              <a:gd name="T16" fmla="*/ 217 w 217"/>
              <a:gd name="T17" fmla="*/ 115 h 212"/>
              <a:gd name="T18" fmla="*/ 2 w 217"/>
              <a:gd name="T19" fmla="*/ 212 h 212"/>
              <a:gd name="T20" fmla="*/ 1 w 217"/>
              <a:gd name="T21" fmla="*/ 212 h 212"/>
              <a:gd name="T22" fmla="*/ 2 w 217"/>
              <a:gd name="T23" fmla="*/ 2 h 212"/>
              <a:gd name="T24" fmla="*/ 2 w 217"/>
              <a:gd name="T25" fmla="*/ 209 h 212"/>
              <a:gd name="T26" fmla="*/ 214 w 217"/>
              <a:gd name="T27" fmla="*/ 114 h 212"/>
              <a:gd name="T28" fmla="*/ 2 w 217"/>
              <a:gd name="T29" fmla="*/ 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7" h="212">
                <a:moveTo>
                  <a:pt x="1" y="212"/>
                </a:moveTo>
                <a:cubicBezTo>
                  <a:pt x="1" y="212"/>
                  <a:pt x="1" y="212"/>
                  <a:pt x="1" y="212"/>
                </a:cubicBezTo>
                <a:cubicBezTo>
                  <a:pt x="0" y="211"/>
                  <a:pt x="0" y="211"/>
                  <a:pt x="0" y="211"/>
                </a:cubicBezTo>
                <a:cubicBezTo>
                  <a:pt x="0" y="1"/>
                  <a:pt x="0" y="1"/>
                  <a:pt x="0" y="1"/>
                </a:cubicBezTo>
                <a:cubicBezTo>
                  <a:pt x="0" y="0"/>
                  <a:pt x="0" y="0"/>
                  <a:pt x="0" y="0"/>
                </a:cubicBezTo>
                <a:cubicBezTo>
                  <a:pt x="1" y="0"/>
                  <a:pt x="1" y="0"/>
                  <a:pt x="1" y="0"/>
                </a:cubicBezTo>
                <a:cubicBezTo>
                  <a:pt x="217" y="113"/>
                  <a:pt x="217" y="113"/>
                  <a:pt x="217" y="113"/>
                </a:cubicBezTo>
                <a:cubicBezTo>
                  <a:pt x="217" y="114"/>
                  <a:pt x="217" y="114"/>
                  <a:pt x="217" y="114"/>
                </a:cubicBezTo>
                <a:cubicBezTo>
                  <a:pt x="217" y="115"/>
                  <a:pt x="217" y="115"/>
                  <a:pt x="217" y="115"/>
                </a:cubicBezTo>
                <a:cubicBezTo>
                  <a:pt x="2" y="212"/>
                  <a:pt x="2" y="212"/>
                  <a:pt x="2" y="212"/>
                </a:cubicBezTo>
                <a:cubicBezTo>
                  <a:pt x="1" y="212"/>
                  <a:pt x="1" y="212"/>
                  <a:pt x="1" y="212"/>
                </a:cubicBezTo>
                <a:close/>
                <a:moveTo>
                  <a:pt x="2" y="2"/>
                </a:moveTo>
                <a:cubicBezTo>
                  <a:pt x="2" y="209"/>
                  <a:pt x="2" y="209"/>
                  <a:pt x="2" y="209"/>
                </a:cubicBezTo>
                <a:cubicBezTo>
                  <a:pt x="214" y="114"/>
                  <a:pt x="214" y="114"/>
                  <a:pt x="214" y="114"/>
                </a:cubicBezTo>
                <a:lnTo>
                  <a:pt x="2" y="2"/>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0" name="Freeform 78"/>
          <p:cNvSpPr>
            <a:spLocks noEditPoints="1"/>
          </p:cNvSpPr>
          <p:nvPr/>
        </p:nvSpPr>
        <p:spPr bwMode="auto">
          <a:xfrm flipH="1" flipV="1">
            <a:off x="541029" y="2499123"/>
            <a:ext cx="606073" cy="1200774"/>
          </a:xfrm>
          <a:custGeom>
            <a:avLst/>
            <a:gdLst>
              <a:gd name="T0" fmla="*/ 216 w 217"/>
              <a:gd name="T1" fmla="*/ 428 h 428"/>
              <a:gd name="T2" fmla="*/ 216 w 217"/>
              <a:gd name="T3" fmla="*/ 428 h 428"/>
              <a:gd name="T4" fmla="*/ 1 w 217"/>
              <a:gd name="T5" fmla="*/ 314 h 428"/>
              <a:gd name="T6" fmla="*/ 0 w 217"/>
              <a:gd name="T7" fmla="*/ 313 h 428"/>
              <a:gd name="T8" fmla="*/ 113 w 217"/>
              <a:gd name="T9" fmla="*/ 0 h 428"/>
              <a:gd name="T10" fmla="*/ 114 w 217"/>
              <a:gd name="T11" fmla="*/ 0 h 428"/>
              <a:gd name="T12" fmla="*/ 115 w 217"/>
              <a:gd name="T13" fmla="*/ 0 h 428"/>
              <a:gd name="T14" fmla="*/ 217 w 217"/>
              <a:gd name="T15" fmla="*/ 427 h 428"/>
              <a:gd name="T16" fmla="*/ 217 w 217"/>
              <a:gd name="T17" fmla="*/ 428 h 428"/>
              <a:gd name="T18" fmla="*/ 216 w 217"/>
              <a:gd name="T19" fmla="*/ 428 h 428"/>
              <a:gd name="T20" fmla="*/ 2 w 217"/>
              <a:gd name="T21" fmla="*/ 313 h 428"/>
              <a:gd name="T22" fmla="*/ 215 w 217"/>
              <a:gd name="T23" fmla="*/ 425 h 428"/>
              <a:gd name="T24" fmla="*/ 113 w 217"/>
              <a:gd name="T25" fmla="*/ 4 h 428"/>
              <a:gd name="T26" fmla="*/ 2 w 217"/>
              <a:gd name="T27" fmla="*/ 313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7" h="428">
                <a:moveTo>
                  <a:pt x="216" y="428"/>
                </a:moveTo>
                <a:cubicBezTo>
                  <a:pt x="216" y="428"/>
                  <a:pt x="216" y="428"/>
                  <a:pt x="216" y="428"/>
                </a:cubicBezTo>
                <a:cubicBezTo>
                  <a:pt x="1" y="314"/>
                  <a:pt x="1" y="314"/>
                  <a:pt x="1" y="314"/>
                </a:cubicBezTo>
                <a:cubicBezTo>
                  <a:pt x="0" y="314"/>
                  <a:pt x="0" y="314"/>
                  <a:pt x="0" y="313"/>
                </a:cubicBezTo>
                <a:cubicBezTo>
                  <a:pt x="113" y="0"/>
                  <a:pt x="113" y="0"/>
                  <a:pt x="113" y="0"/>
                </a:cubicBezTo>
                <a:cubicBezTo>
                  <a:pt x="113" y="0"/>
                  <a:pt x="113" y="0"/>
                  <a:pt x="114" y="0"/>
                </a:cubicBezTo>
                <a:cubicBezTo>
                  <a:pt x="114" y="0"/>
                  <a:pt x="114" y="0"/>
                  <a:pt x="115" y="0"/>
                </a:cubicBezTo>
                <a:cubicBezTo>
                  <a:pt x="217" y="427"/>
                  <a:pt x="217" y="427"/>
                  <a:pt x="217" y="427"/>
                </a:cubicBezTo>
                <a:cubicBezTo>
                  <a:pt x="217" y="427"/>
                  <a:pt x="217" y="428"/>
                  <a:pt x="217" y="428"/>
                </a:cubicBezTo>
                <a:cubicBezTo>
                  <a:pt x="217" y="428"/>
                  <a:pt x="217" y="428"/>
                  <a:pt x="216" y="428"/>
                </a:cubicBezTo>
                <a:close/>
                <a:moveTo>
                  <a:pt x="2" y="313"/>
                </a:moveTo>
                <a:cubicBezTo>
                  <a:pt x="215" y="425"/>
                  <a:pt x="215" y="425"/>
                  <a:pt x="215" y="425"/>
                </a:cubicBezTo>
                <a:cubicBezTo>
                  <a:pt x="113" y="4"/>
                  <a:pt x="113" y="4"/>
                  <a:pt x="113" y="4"/>
                </a:cubicBezTo>
                <a:lnTo>
                  <a:pt x="2" y="313"/>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2" name="Oval 90"/>
          <p:cNvSpPr>
            <a:spLocks noChangeArrowheads="1"/>
          </p:cNvSpPr>
          <p:nvPr/>
        </p:nvSpPr>
        <p:spPr bwMode="auto">
          <a:xfrm flipH="1" flipV="1">
            <a:off x="418223" y="1655397"/>
            <a:ext cx="69363" cy="70500"/>
          </a:xfrm>
          <a:prstGeom prst="ellipse">
            <a:avLst/>
          </a:prstGeom>
          <a:solidFill>
            <a:srgbClr val="276B9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53" name="Freeform 91"/>
          <p:cNvSpPr>
            <a:spLocks noEditPoints="1"/>
          </p:cNvSpPr>
          <p:nvPr/>
        </p:nvSpPr>
        <p:spPr bwMode="auto">
          <a:xfrm flipH="1" flipV="1">
            <a:off x="406852" y="1644026"/>
            <a:ext cx="92105" cy="89831"/>
          </a:xfrm>
          <a:custGeom>
            <a:avLst/>
            <a:gdLst>
              <a:gd name="T0" fmla="*/ 16 w 33"/>
              <a:gd name="T1" fmla="*/ 3 h 32"/>
              <a:gd name="T2" fmla="*/ 29 w 33"/>
              <a:gd name="T3" fmla="*/ 16 h 32"/>
              <a:gd name="T4" fmla="*/ 16 w 33"/>
              <a:gd name="T5" fmla="*/ 28 h 32"/>
              <a:gd name="T6" fmla="*/ 4 w 33"/>
              <a:gd name="T7" fmla="*/ 16 h 32"/>
              <a:gd name="T8" fmla="*/ 16 w 33"/>
              <a:gd name="T9" fmla="*/ 3 h 32"/>
              <a:gd name="T10" fmla="*/ 16 w 33"/>
              <a:gd name="T11" fmla="*/ 0 h 32"/>
              <a:gd name="T12" fmla="*/ 0 w 33"/>
              <a:gd name="T13" fmla="*/ 16 h 32"/>
              <a:gd name="T14" fmla="*/ 16 w 33"/>
              <a:gd name="T15" fmla="*/ 32 h 32"/>
              <a:gd name="T16" fmla="*/ 32 w 33"/>
              <a:gd name="T17" fmla="*/ 16 h 32"/>
              <a:gd name="T18" fmla="*/ 16 w 33"/>
              <a:gd name="T1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2">
                <a:moveTo>
                  <a:pt x="16" y="3"/>
                </a:moveTo>
                <a:cubicBezTo>
                  <a:pt x="23" y="3"/>
                  <a:pt x="29" y="9"/>
                  <a:pt x="29" y="16"/>
                </a:cubicBezTo>
                <a:cubicBezTo>
                  <a:pt x="29" y="23"/>
                  <a:pt x="23" y="28"/>
                  <a:pt x="16" y="28"/>
                </a:cubicBezTo>
                <a:cubicBezTo>
                  <a:pt x="9" y="28"/>
                  <a:pt x="4" y="23"/>
                  <a:pt x="4" y="16"/>
                </a:cubicBezTo>
                <a:cubicBezTo>
                  <a:pt x="4" y="9"/>
                  <a:pt x="9" y="3"/>
                  <a:pt x="16" y="3"/>
                </a:cubicBezTo>
                <a:moveTo>
                  <a:pt x="16" y="0"/>
                </a:moveTo>
                <a:cubicBezTo>
                  <a:pt x="7" y="0"/>
                  <a:pt x="0" y="7"/>
                  <a:pt x="0" y="16"/>
                </a:cubicBezTo>
                <a:cubicBezTo>
                  <a:pt x="0" y="25"/>
                  <a:pt x="7" y="32"/>
                  <a:pt x="16" y="32"/>
                </a:cubicBezTo>
                <a:cubicBezTo>
                  <a:pt x="25" y="32"/>
                  <a:pt x="32" y="25"/>
                  <a:pt x="32" y="16"/>
                </a:cubicBezTo>
                <a:cubicBezTo>
                  <a:pt x="33" y="7"/>
                  <a:pt x="25" y="0"/>
                  <a:pt x="16"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4" name="Freeform 92"/>
          <p:cNvSpPr/>
          <p:nvPr/>
        </p:nvSpPr>
        <p:spPr bwMode="auto">
          <a:xfrm flipH="1" flipV="1">
            <a:off x="-21834" y="1882816"/>
            <a:ext cx="30702" cy="28428"/>
          </a:xfrm>
          <a:custGeom>
            <a:avLst/>
            <a:gdLst>
              <a:gd name="T0" fmla="*/ 11 w 11"/>
              <a:gd name="T1" fmla="*/ 5 h 10"/>
              <a:gd name="T2" fmla="*/ 6 w 11"/>
              <a:gd name="T3" fmla="*/ 0 h 10"/>
              <a:gd name="T4" fmla="*/ 0 w 11"/>
              <a:gd name="T5" fmla="*/ 5 h 10"/>
              <a:gd name="T6" fmla="*/ 6 w 11"/>
              <a:gd name="T7" fmla="*/ 10 h 10"/>
              <a:gd name="T8" fmla="*/ 11 w 11"/>
              <a:gd name="T9" fmla="*/ 5 h 10"/>
            </a:gdLst>
            <a:ahLst/>
            <a:cxnLst>
              <a:cxn ang="0">
                <a:pos x="T0" y="T1"/>
              </a:cxn>
              <a:cxn ang="0">
                <a:pos x="T2" y="T3"/>
              </a:cxn>
              <a:cxn ang="0">
                <a:pos x="T4" y="T5"/>
              </a:cxn>
              <a:cxn ang="0">
                <a:pos x="T6" y="T7"/>
              </a:cxn>
              <a:cxn ang="0">
                <a:pos x="T8" y="T9"/>
              </a:cxn>
            </a:cxnLst>
            <a:rect l="0" t="0" r="r" b="b"/>
            <a:pathLst>
              <a:path w="11" h="10">
                <a:moveTo>
                  <a:pt x="11" y="5"/>
                </a:moveTo>
                <a:cubicBezTo>
                  <a:pt x="11" y="2"/>
                  <a:pt x="9" y="0"/>
                  <a:pt x="6" y="0"/>
                </a:cubicBezTo>
                <a:cubicBezTo>
                  <a:pt x="3" y="0"/>
                  <a:pt x="1" y="2"/>
                  <a:pt x="0" y="5"/>
                </a:cubicBezTo>
                <a:cubicBezTo>
                  <a:pt x="0" y="8"/>
                  <a:pt x="3" y="10"/>
                  <a:pt x="6" y="10"/>
                </a:cubicBezTo>
                <a:cubicBezTo>
                  <a:pt x="9" y="10"/>
                  <a:pt x="11" y="8"/>
                  <a:pt x="11" y="5"/>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5" name="Freeform 93"/>
          <p:cNvSpPr>
            <a:spLocks noEditPoints="1"/>
          </p:cNvSpPr>
          <p:nvPr/>
        </p:nvSpPr>
        <p:spPr bwMode="auto">
          <a:xfrm flipH="1" flipV="1">
            <a:off x="-32068" y="1871446"/>
            <a:ext cx="50032" cy="50032"/>
          </a:xfrm>
          <a:custGeom>
            <a:avLst/>
            <a:gdLst>
              <a:gd name="T0" fmla="*/ 9 w 18"/>
              <a:gd name="T1" fmla="*/ 4 h 18"/>
              <a:gd name="T2" fmla="*/ 14 w 18"/>
              <a:gd name="T3" fmla="*/ 9 h 18"/>
              <a:gd name="T4" fmla="*/ 9 w 18"/>
              <a:gd name="T5" fmla="*/ 14 h 18"/>
              <a:gd name="T6" fmla="*/ 3 w 18"/>
              <a:gd name="T7" fmla="*/ 9 h 18"/>
              <a:gd name="T8" fmla="*/ 9 w 18"/>
              <a:gd name="T9" fmla="*/ 4 h 18"/>
              <a:gd name="T10" fmla="*/ 9 w 18"/>
              <a:gd name="T11" fmla="*/ 0 h 18"/>
              <a:gd name="T12" fmla="*/ 0 w 18"/>
              <a:gd name="T13" fmla="*/ 9 h 18"/>
              <a:gd name="T14" fmla="*/ 9 w 18"/>
              <a:gd name="T15" fmla="*/ 18 h 18"/>
              <a:gd name="T16" fmla="*/ 18 w 18"/>
              <a:gd name="T17" fmla="*/ 9 h 18"/>
              <a:gd name="T18" fmla="*/ 9 w 18"/>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8">
                <a:moveTo>
                  <a:pt x="9" y="4"/>
                </a:moveTo>
                <a:cubicBezTo>
                  <a:pt x="12" y="4"/>
                  <a:pt x="14" y="6"/>
                  <a:pt x="14" y="9"/>
                </a:cubicBezTo>
                <a:cubicBezTo>
                  <a:pt x="14" y="12"/>
                  <a:pt x="12" y="14"/>
                  <a:pt x="9" y="14"/>
                </a:cubicBezTo>
                <a:cubicBezTo>
                  <a:pt x="6" y="14"/>
                  <a:pt x="3" y="12"/>
                  <a:pt x="3" y="9"/>
                </a:cubicBezTo>
                <a:cubicBezTo>
                  <a:pt x="4" y="6"/>
                  <a:pt x="6" y="4"/>
                  <a:pt x="9" y="4"/>
                </a:cubicBezTo>
                <a:moveTo>
                  <a:pt x="9" y="0"/>
                </a:moveTo>
                <a:cubicBezTo>
                  <a:pt x="4" y="0"/>
                  <a:pt x="0" y="4"/>
                  <a:pt x="0" y="9"/>
                </a:cubicBezTo>
                <a:cubicBezTo>
                  <a:pt x="0" y="14"/>
                  <a:pt x="4" y="18"/>
                  <a:pt x="9" y="18"/>
                </a:cubicBezTo>
                <a:cubicBezTo>
                  <a:pt x="14" y="18"/>
                  <a:pt x="18" y="14"/>
                  <a:pt x="18" y="9"/>
                </a:cubicBezTo>
                <a:cubicBezTo>
                  <a:pt x="18" y="4"/>
                  <a:pt x="14" y="0"/>
                  <a:pt x="9"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0" name="Freeform 98"/>
          <p:cNvSpPr/>
          <p:nvPr/>
        </p:nvSpPr>
        <p:spPr bwMode="auto">
          <a:xfrm flipH="1" flipV="1">
            <a:off x="1135731" y="809397"/>
            <a:ext cx="64815" cy="61403"/>
          </a:xfrm>
          <a:custGeom>
            <a:avLst/>
            <a:gdLst>
              <a:gd name="T0" fmla="*/ 11 w 23"/>
              <a:gd name="T1" fmla="*/ 0 h 22"/>
              <a:gd name="T2" fmla="*/ 0 w 23"/>
              <a:gd name="T3" fmla="*/ 11 h 22"/>
              <a:gd name="T4" fmla="*/ 11 w 23"/>
              <a:gd name="T5" fmla="*/ 22 h 22"/>
              <a:gd name="T6" fmla="*/ 22 w 23"/>
              <a:gd name="T7" fmla="*/ 11 h 22"/>
              <a:gd name="T8" fmla="*/ 11 w 23"/>
              <a:gd name="T9" fmla="*/ 0 h 22"/>
            </a:gdLst>
            <a:ahLst/>
            <a:cxnLst>
              <a:cxn ang="0">
                <a:pos x="T0" y="T1"/>
              </a:cxn>
              <a:cxn ang="0">
                <a:pos x="T2" y="T3"/>
              </a:cxn>
              <a:cxn ang="0">
                <a:pos x="T4" y="T5"/>
              </a:cxn>
              <a:cxn ang="0">
                <a:pos x="T6" y="T7"/>
              </a:cxn>
              <a:cxn ang="0">
                <a:pos x="T8" y="T9"/>
              </a:cxn>
            </a:cxnLst>
            <a:rect l="0" t="0" r="r" b="b"/>
            <a:pathLst>
              <a:path w="23" h="22">
                <a:moveTo>
                  <a:pt x="11" y="0"/>
                </a:moveTo>
                <a:cubicBezTo>
                  <a:pt x="5" y="0"/>
                  <a:pt x="0" y="5"/>
                  <a:pt x="0" y="11"/>
                </a:cubicBezTo>
                <a:cubicBezTo>
                  <a:pt x="0" y="17"/>
                  <a:pt x="5" y="22"/>
                  <a:pt x="11" y="22"/>
                </a:cubicBezTo>
                <a:cubicBezTo>
                  <a:pt x="17" y="22"/>
                  <a:pt x="22" y="17"/>
                  <a:pt x="22" y="11"/>
                </a:cubicBezTo>
                <a:cubicBezTo>
                  <a:pt x="23" y="5"/>
                  <a:pt x="18" y="0"/>
                  <a:pt x="11" y="0"/>
                </a:cubicBezTo>
                <a:close/>
              </a:path>
            </a:pathLst>
          </a:custGeom>
          <a:solidFill>
            <a:srgbClr val="276B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1" name="Freeform 99"/>
          <p:cNvSpPr>
            <a:spLocks noEditPoints="1"/>
          </p:cNvSpPr>
          <p:nvPr/>
        </p:nvSpPr>
        <p:spPr bwMode="auto">
          <a:xfrm flipH="1" flipV="1">
            <a:off x="1127771" y="798026"/>
            <a:ext cx="80734" cy="84145"/>
          </a:xfrm>
          <a:custGeom>
            <a:avLst/>
            <a:gdLst>
              <a:gd name="T0" fmla="*/ 14 w 29"/>
              <a:gd name="T1" fmla="*/ 4 h 30"/>
              <a:gd name="T2" fmla="*/ 25 w 29"/>
              <a:gd name="T3" fmla="*/ 15 h 30"/>
              <a:gd name="T4" fmla="*/ 14 w 29"/>
              <a:gd name="T5" fmla="*/ 26 h 30"/>
              <a:gd name="T6" fmla="*/ 3 w 29"/>
              <a:gd name="T7" fmla="*/ 15 h 30"/>
              <a:gd name="T8" fmla="*/ 14 w 29"/>
              <a:gd name="T9" fmla="*/ 4 h 30"/>
              <a:gd name="T10" fmla="*/ 15 w 29"/>
              <a:gd name="T11" fmla="*/ 0 h 30"/>
              <a:gd name="T12" fmla="*/ 0 w 29"/>
              <a:gd name="T13" fmla="*/ 15 h 30"/>
              <a:gd name="T14" fmla="*/ 14 w 29"/>
              <a:gd name="T15" fmla="*/ 30 h 30"/>
              <a:gd name="T16" fmla="*/ 29 w 29"/>
              <a:gd name="T17" fmla="*/ 15 h 30"/>
              <a:gd name="T18" fmla="*/ 15 w 29"/>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30">
                <a:moveTo>
                  <a:pt x="14" y="4"/>
                </a:moveTo>
                <a:cubicBezTo>
                  <a:pt x="21" y="4"/>
                  <a:pt x="26" y="9"/>
                  <a:pt x="25" y="15"/>
                </a:cubicBezTo>
                <a:cubicBezTo>
                  <a:pt x="25" y="21"/>
                  <a:pt x="20" y="26"/>
                  <a:pt x="14" y="26"/>
                </a:cubicBezTo>
                <a:cubicBezTo>
                  <a:pt x="8" y="26"/>
                  <a:pt x="3" y="21"/>
                  <a:pt x="3" y="15"/>
                </a:cubicBezTo>
                <a:cubicBezTo>
                  <a:pt x="3" y="9"/>
                  <a:pt x="8" y="4"/>
                  <a:pt x="14" y="4"/>
                </a:cubicBezTo>
                <a:moveTo>
                  <a:pt x="15" y="0"/>
                </a:moveTo>
                <a:cubicBezTo>
                  <a:pt x="6" y="0"/>
                  <a:pt x="0" y="6"/>
                  <a:pt x="0" y="15"/>
                </a:cubicBezTo>
                <a:cubicBezTo>
                  <a:pt x="0" y="23"/>
                  <a:pt x="6" y="29"/>
                  <a:pt x="14" y="30"/>
                </a:cubicBezTo>
                <a:cubicBezTo>
                  <a:pt x="23" y="30"/>
                  <a:pt x="29" y="23"/>
                  <a:pt x="29" y="15"/>
                </a:cubicBezTo>
                <a:cubicBezTo>
                  <a:pt x="29" y="7"/>
                  <a:pt x="23" y="0"/>
                  <a:pt x="15"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6" name="Freeform 104"/>
          <p:cNvSpPr/>
          <p:nvPr/>
        </p:nvSpPr>
        <p:spPr bwMode="auto">
          <a:xfrm flipH="1" flipV="1">
            <a:off x="194215" y="158978"/>
            <a:ext cx="38661" cy="38661"/>
          </a:xfrm>
          <a:custGeom>
            <a:avLst/>
            <a:gdLst>
              <a:gd name="T0" fmla="*/ 7 w 14"/>
              <a:gd name="T1" fmla="*/ 0 h 14"/>
              <a:gd name="T2" fmla="*/ 0 w 14"/>
              <a:gd name="T3" fmla="*/ 7 h 14"/>
              <a:gd name="T4" fmla="*/ 7 w 14"/>
              <a:gd name="T5" fmla="*/ 14 h 14"/>
              <a:gd name="T6" fmla="*/ 14 w 14"/>
              <a:gd name="T7" fmla="*/ 7 h 14"/>
              <a:gd name="T8" fmla="*/ 7 w 14"/>
              <a:gd name="T9" fmla="*/ 0 h 14"/>
            </a:gdLst>
            <a:ahLst/>
            <a:cxnLst>
              <a:cxn ang="0">
                <a:pos x="T0" y="T1"/>
              </a:cxn>
              <a:cxn ang="0">
                <a:pos x="T2" y="T3"/>
              </a:cxn>
              <a:cxn ang="0">
                <a:pos x="T4" y="T5"/>
              </a:cxn>
              <a:cxn ang="0">
                <a:pos x="T6" y="T7"/>
              </a:cxn>
              <a:cxn ang="0">
                <a:pos x="T8" y="T9"/>
              </a:cxn>
            </a:cxnLst>
            <a:rect l="0" t="0" r="r" b="b"/>
            <a:pathLst>
              <a:path w="14" h="14">
                <a:moveTo>
                  <a:pt x="7" y="0"/>
                </a:moveTo>
                <a:cubicBezTo>
                  <a:pt x="4" y="0"/>
                  <a:pt x="1" y="3"/>
                  <a:pt x="0" y="7"/>
                </a:cubicBezTo>
                <a:cubicBezTo>
                  <a:pt x="0" y="11"/>
                  <a:pt x="4" y="14"/>
                  <a:pt x="7" y="14"/>
                </a:cubicBezTo>
                <a:cubicBezTo>
                  <a:pt x="11" y="14"/>
                  <a:pt x="14" y="11"/>
                  <a:pt x="14" y="7"/>
                </a:cubicBezTo>
                <a:cubicBezTo>
                  <a:pt x="14" y="3"/>
                  <a:pt x="11" y="0"/>
                  <a:pt x="7" y="0"/>
                </a:cubicBezTo>
                <a:close/>
              </a:path>
            </a:pathLst>
          </a:custGeom>
          <a:solidFill>
            <a:srgbClr val="276B9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67" name="Freeform 105"/>
          <p:cNvSpPr>
            <a:spLocks noEditPoints="1"/>
          </p:cNvSpPr>
          <p:nvPr/>
        </p:nvSpPr>
        <p:spPr bwMode="auto">
          <a:xfrm flipH="1" flipV="1">
            <a:off x="182844" y="147607"/>
            <a:ext cx="59129" cy="61403"/>
          </a:xfrm>
          <a:custGeom>
            <a:avLst/>
            <a:gdLst>
              <a:gd name="T0" fmla="*/ 10 w 21"/>
              <a:gd name="T1" fmla="*/ 4 h 22"/>
              <a:gd name="T2" fmla="*/ 17 w 21"/>
              <a:gd name="T3" fmla="*/ 11 h 22"/>
              <a:gd name="T4" fmla="*/ 10 w 21"/>
              <a:gd name="T5" fmla="*/ 18 h 22"/>
              <a:gd name="T6" fmla="*/ 3 w 21"/>
              <a:gd name="T7" fmla="*/ 11 h 22"/>
              <a:gd name="T8" fmla="*/ 10 w 21"/>
              <a:gd name="T9" fmla="*/ 4 h 22"/>
              <a:gd name="T10" fmla="*/ 10 w 21"/>
              <a:gd name="T11" fmla="*/ 0 h 22"/>
              <a:gd name="T12" fmla="*/ 0 w 21"/>
              <a:gd name="T13" fmla="*/ 11 h 22"/>
              <a:gd name="T14" fmla="*/ 10 w 21"/>
              <a:gd name="T15" fmla="*/ 22 h 22"/>
              <a:gd name="T16" fmla="*/ 21 w 21"/>
              <a:gd name="T17" fmla="*/ 11 h 22"/>
              <a:gd name="T18" fmla="*/ 10 w 21"/>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2">
                <a:moveTo>
                  <a:pt x="10" y="4"/>
                </a:moveTo>
                <a:cubicBezTo>
                  <a:pt x="14" y="4"/>
                  <a:pt x="17" y="7"/>
                  <a:pt x="17" y="11"/>
                </a:cubicBezTo>
                <a:cubicBezTo>
                  <a:pt x="17" y="15"/>
                  <a:pt x="14" y="18"/>
                  <a:pt x="10" y="18"/>
                </a:cubicBezTo>
                <a:cubicBezTo>
                  <a:pt x="7" y="18"/>
                  <a:pt x="3" y="15"/>
                  <a:pt x="3" y="11"/>
                </a:cubicBezTo>
                <a:cubicBezTo>
                  <a:pt x="4" y="7"/>
                  <a:pt x="7" y="4"/>
                  <a:pt x="10" y="4"/>
                </a:cubicBezTo>
                <a:moveTo>
                  <a:pt x="10" y="0"/>
                </a:moveTo>
                <a:cubicBezTo>
                  <a:pt x="5" y="0"/>
                  <a:pt x="0" y="5"/>
                  <a:pt x="0" y="11"/>
                </a:cubicBezTo>
                <a:cubicBezTo>
                  <a:pt x="0" y="17"/>
                  <a:pt x="4" y="22"/>
                  <a:pt x="10" y="22"/>
                </a:cubicBezTo>
                <a:cubicBezTo>
                  <a:pt x="16" y="22"/>
                  <a:pt x="21" y="17"/>
                  <a:pt x="21" y="11"/>
                </a:cubicBezTo>
                <a:cubicBezTo>
                  <a:pt x="21" y="5"/>
                  <a:pt x="16"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0" name="Oval 108"/>
          <p:cNvSpPr>
            <a:spLocks noChangeArrowheads="1"/>
          </p:cNvSpPr>
          <p:nvPr/>
        </p:nvSpPr>
        <p:spPr bwMode="auto">
          <a:xfrm flipH="1" flipV="1">
            <a:off x="4077401" y="-171918"/>
            <a:ext cx="31839" cy="30702"/>
          </a:xfrm>
          <a:prstGeom prst="ellipse">
            <a:avLst/>
          </a:pr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1" name="Freeform 109"/>
          <p:cNvSpPr>
            <a:spLocks noEditPoints="1"/>
          </p:cNvSpPr>
          <p:nvPr/>
        </p:nvSpPr>
        <p:spPr bwMode="auto">
          <a:xfrm flipH="1" flipV="1">
            <a:off x="4067167" y="-183289"/>
            <a:ext cx="52306" cy="53444"/>
          </a:xfrm>
          <a:custGeom>
            <a:avLst/>
            <a:gdLst>
              <a:gd name="T0" fmla="*/ 9 w 19"/>
              <a:gd name="T1" fmla="*/ 4 h 19"/>
              <a:gd name="T2" fmla="*/ 15 w 19"/>
              <a:gd name="T3" fmla="*/ 9 h 19"/>
              <a:gd name="T4" fmla="*/ 9 w 19"/>
              <a:gd name="T5" fmla="*/ 15 h 19"/>
              <a:gd name="T6" fmla="*/ 4 w 19"/>
              <a:gd name="T7" fmla="*/ 9 h 19"/>
              <a:gd name="T8" fmla="*/ 9 w 19"/>
              <a:gd name="T9" fmla="*/ 4 h 19"/>
              <a:gd name="T10" fmla="*/ 9 w 19"/>
              <a:gd name="T11" fmla="*/ 0 h 19"/>
              <a:gd name="T12" fmla="*/ 0 w 19"/>
              <a:gd name="T13" fmla="*/ 9 h 19"/>
              <a:gd name="T14" fmla="*/ 9 w 19"/>
              <a:gd name="T15" fmla="*/ 19 h 19"/>
              <a:gd name="T16" fmla="*/ 19 w 19"/>
              <a:gd name="T17" fmla="*/ 9 h 19"/>
              <a:gd name="T18" fmla="*/ 9 w 19"/>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9">
                <a:moveTo>
                  <a:pt x="9" y="4"/>
                </a:moveTo>
                <a:cubicBezTo>
                  <a:pt x="12" y="4"/>
                  <a:pt x="15" y="6"/>
                  <a:pt x="15" y="9"/>
                </a:cubicBezTo>
                <a:cubicBezTo>
                  <a:pt x="15" y="12"/>
                  <a:pt x="12" y="15"/>
                  <a:pt x="9" y="15"/>
                </a:cubicBezTo>
                <a:cubicBezTo>
                  <a:pt x="6" y="15"/>
                  <a:pt x="4" y="12"/>
                  <a:pt x="4" y="9"/>
                </a:cubicBezTo>
                <a:cubicBezTo>
                  <a:pt x="4" y="6"/>
                  <a:pt x="6" y="4"/>
                  <a:pt x="9" y="4"/>
                </a:cubicBezTo>
                <a:moveTo>
                  <a:pt x="9" y="0"/>
                </a:moveTo>
                <a:cubicBezTo>
                  <a:pt x="4" y="0"/>
                  <a:pt x="0" y="4"/>
                  <a:pt x="0" y="9"/>
                </a:cubicBezTo>
                <a:cubicBezTo>
                  <a:pt x="0" y="14"/>
                  <a:pt x="4" y="19"/>
                  <a:pt x="9" y="19"/>
                </a:cubicBezTo>
                <a:cubicBezTo>
                  <a:pt x="14" y="19"/>
                  <a:pt x="19" y="14"/>
                  <a:pt x="19" y="9"/>
                </a:cubicBezTo>
                <a:cubicBezTo>
                  <a:pt x="19" y="4"/>
                  <a:pt x="14" y="0"/>
                  <a:pt x="9"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2" name="Freeform 110"/>
          <p:cNvSpPr/>
          <p:nvPr/>
        </p:nvSpPr>
        <p:spPr bwMode="auto">
          <a:xfrm flipH="1" flipV="1">
            <a:off x="3325780" y="256768"/>
            <a:ext cx="47758" cy="47758"/>
          </a:xfrm>
          <a:custGeom>
            <a:avLst/>
            <a:gdLst>
              <a:gd name="T0" fmla="*/ 9 w 17"/>
              <a:gd name="T1" fmla="*/ 0 h 17"/>
              <a:gd name="T2" fmla="*/ 0 w 17"/>
              <a:gd name="T3" fmla="*/ 8 h 17"/>
              <a:gd name="T4" fmla="*/ 8 w 17"/>
              <a:gd name="T5" fmla="*/ 17 h 17"/>
              <a:gd name="T6" fmla="*/ 17 w 17"/>
              <a:gd name="T7" fmla="*/ 9 h 17"/>
              <a:gd name="T8" fmla="*/ 9 w 17"/>
              <a:gd name="T9" fmla="*/ 0 h 17"/>
            </a:gdLst>
            <a:ahLst/>
            <a:cxnLst>
              <a:cxn ang="0">
                <a:pos x="T0" y="T1"/>
              </a:cxn>
              <a:cxn ang="0">
                <a:pos x="T2" y="T3"/>
              </a:cxn>
              <a:cxn ang="0">
                <a:pos x="T4" y="T5"/>
              </a:cxn>
              <a:cxn ang="0">
                <a:pos x="T6" y="T7"/>
              </a:cxn>
              <a:cxn ang="0">
                <a:pos x="T8" y="T9"/>
              </a:cxn>
            </a:cxnLst>
            <a:rect l="0" t="0" r="r" b="b"/>
            <a:pathLst>
              <a:path w="17" h="17">
                <a:moveTo>
                  <a:pt x="9" y="0"/>
                </a:moveTo>
                <a:cubicBezTo>
                  <a:pt x="4" y="0"/>
                  <a:pt x="0" y="4"/>
                  <a:pt x="0" y="8"/>
                </a:cubicBezTo>
                <a:cubicBezTo>
                  <a:pt x="0" y="13"/>
                  <a:pt x="4" y="17"/>
                  <a:pt x="8" y="17"/>
                </a:cubicBezTo>
                <a:cubicBezTo>
                  <a:pt x="13" y="17"/>
                  <a:pt x="17" y="13"/>
                  <a:pt x="17" y="9"/>
                </a:cubicBezTo>
                <a:cubicBezTo>
                  <a:pt x="17" y="4"/>
                  <a:pt x="13" y="0"/>
                  <a:pt x="9" y="0"/>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3" name="Freeform 111"/>
          <p:cNvSpPr>
            <a:spLocks noEditPoints="1"/>
          </p:cNvSpPr>
          <p:nvPr/>
        </p:nvSpPr>
        <p:spPr bwMode="auto">
          <a:xfrm flipH="1" flipV="1">
            <a:off x="3314409" y="245397"/>
            <a:ext cx="70500" cy="70500"/>
          </a:xfrm>
          <a:custGeom>
            <a:avLst/>
            <a:gdLst>
              <a:gd name="T0" fmla="*/ 13 w 25"/>
              <a:gd name="T1" fmla="*/ 4 h 25"/>
              <a:gd name="T2" fmla="*/ 21 w 25"/>
              <a:gd name="T3" fmla="*/ 13 h 25"/>
              <a:gd name="T4" fmla="*/ 12 w 25"/>
              <a:gd name="T5" fmla="*/ 21 h 25"/>
              <a:gd name="T6" fmla="*/ 4 w 25"/>
              <a:gd name="T7" fmla="*/ 12 h 25"/>
              <a:gd name="T8" fmla="*/ 13 w 25"/>
              <a:gd name="T9" fmla="*/ 4 h 25"/>
              <a:gd name="T10" fmla="*/ 13 w 25"/>
              <a:gd name="T11" fmla="*/ 0 h 25"/>
              <a:gd name="T12" fmla="*/ 0 w 25"/>
              <a:gd name="T13" fmla="*/ 12 h 25"/>
              <a:gd name="T14" fmla="*/ 12 w 25"/>
              <a:gd name="T15" fmla="*/ 25 h 25"/>
              <a:gd name="T16" fmla="*/ 25 w 25"/>
              <a:gd name="T17" fmla="*/ 13 h 25"/>
              <a:gd name="T18" fmla="*/ 13 w 25"/>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5">
                <a:moveTo>
                  <a:pt x="13" y="4"/>
                </a:moveTo>
                <a:cubicBezTo>
                  <a:pt x="17" y="4"/>
                  <a:pt x="21" y="8"/>
                  <a:pt x="21" y="13"/>
                </a:cubicBezTo>
                <a:cubicBezTo>
                  <a:pt x="21" y="17"/>
                  <a:pt x="17" y="21"/>
                  <a:pt x="12" y="21"/>
                </a:cubicBezTo>
                <a:cubicBezTo>
                  <a:pt x="8" y="21"/>
                  <a:pt x="4" y="17"/>
                  <a:pt x="4" y="12"/>
                </a:cubicBezTo>
                <a:cubicBezTo>
                  <a:pt x="4" y="8"/>
                  <a:pt x="8" y="4"/>
                  <a:pt x="13" y="4"/>
                </a:cubicBezTo>
                <a:moveTo>
                  <a:pt x="13" y="0"/>
                </a:moveTo>
                <a:cubicBezTo>
                  <a:pt x="6" y="0"/>
                  <a:pt x="0" y="5"/>
                  <a:pt x="0" y="12"/>
                </a:cubicBezTo>
                <a:cubicBezTo>
                  <a:pt x="0" y="19"/>
                  <a:pt x="5" y="25"/>
                  <a:pt x="12" y="25"/>
                </a:cubicBezTo>
                <a:cubicBezTo>
                  <a:pt x="19" y="25"/>
                  <a:pt x="25" y="20"/>
                  <a:pt x="25" y="13"/>
                </a:cubicBezTo>
                <a:cubicBezTo>
                  <a:pt x="25" y="6"/>
                  <a:pt x="20" y="0"/>
                  <a:pt x="13"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4" name="Oval 112"/>
          <p:cNvSpPr>
            <a:spLocks noChangeArrowheads="1"/>
          </p:cNvSpPr>
          <p:nvPr/>
        </p:nvSpPr>
        <p:spPr bwMode="auto">
          <a:xfrm flipH="1" flipV="1">
            <a:off x="1880529" y="1840744"/>
            <a:ext cx="30702" cy="30702"/>
          </a:xfrm>
          <a:prstGeom prst="ellipse">
            <a:avLst/>
          </a:pr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5" name="Freeform 113"/>
          <p:cNvSpPr>
            <a:spLocks noEditPoints="1"/>
          </p:cNvSpPr>
          <p:nvPr/>
        </p:nvSpPr>
        <p:spPr bwMode="auto">
          <a:xfrm flipH="1" flipV="1">
            <a:off x="1869158" y="1829373"/>
            <a:ext cx="53444" cy="53444"/>
          </a:xfrm>
          <a:custGeom>
            <a:avLst/>
            <a:gdLst>
              <a:gd name="T0" fmla="*/ 10 w 19"/>
              <a:gd name="T1" fmla="*/ 4 h 19"/>
              <a:gd name="T2" fmla="*/ 15 w 19"/>
              <a:gd name="T3" fmla="*/ 9 h 19"/>
              <a:gd name="T4" fmla="*/ 10 w 19"/>
              <a:gd name="T5" fmla="*/ 15 h 19"/>
              <a:gd name="T6" fmla="*/ 4 w 19"/>
              <a:gd name="T7" fmla="*/ 9 h 19"/>
              <a:gd name="T8" fmla="*/ 10 w 19"/>
              <a:gd name="T9" fmla="*/ 4 h 19"/>
              <a:gd name="T10" fmla="*/ 10 w 19"/>
              <a:gd name="T11" fmla="*/ 0 h 19"/>
              <a:gd name="T12" fmla="*/ 0 w 19"/>
              <a:gd name="T13" fmla="*/ 9 h 19"/>
              <a:gd name="T14" fmla="*/ 10 w 19"/>
              <a:gd name="T15" fmla="*/ 18 h 19"/>
              <a:gd name="T16" fmla="*/ 19 w 19"/>
              <a:gd name="T17" fmla="*/ 9 h 19"/>
              <a:gd name="T18" fmla="*/ 10 w 19"/>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9">
                <a:moveTo>
                  <a:pt x="10" y="4"/>
                </a:moveTo>
                <a:cubicBezTo>
                  <a:pt x="13" y="4"/>
                  <a:pt x="15" y="6"/>
                  <a:pt x="15" y="9"/>
                </a:cubicBezTo>
                <a:cubicBezTo>
                  <a:pt x="15" y="12"/>
                  <a:pt x="13" y="15"/>
                  <a:pt x="10" y="15"/>
                </a:cubicBezTo>
                <a:cubicBezTo>
                  <a:pt x="7" y="15"/>
                  <a:pt x="4" y="12"/>
                  <a:pt x="4" y="9"/>
                </a:cubicBezTo>
                <a:cubicBezTo>
                  <a:pt x="4" y="6"/>
                  <a:pt x="7" y="4"/>
                  <a:pt x="10" y="4"/>
                </a:cubicBezTo>
                <a:moveTo>
                  <a:pt x="10" y="0"/>
                </a:moveTo>
                <a:cubicBezTo>
                  <a:pt x="5" y="0"/>
                  <a:pt x="0" y="4"/>
                  <a:pt x="0" y="9"/>
                </a:cubicBezTo>
                <a:cubicBezTo>
                  <a:pt x="0" y="14"/>
                  <a:pt x="5" y="18"/>
                  <a:pt x="10" y="18"/>
                </a:cubicBezTo>
                <a:cubicBezTo>
                  <a:pt x="15" y="19"/>
                  <a:pt x="19" y="14"/>
                  <a:pt x="19" y="9"/>
                </a:cubicBezTo>
                <a:cubicBezTo>
                  <a:pt x="19" y="4"/>
                  <a:pt x="15"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6" name="Freeform 114"/>
          <p:cNvSpPr/>
          <p:nvPr/>
        </p:nvSpPr>
        <p:spPr bwMode="auto">
          <a:xfrm flipH="1" flipV="1">
            <a:off x="979949" y="1190324"/>
            <a:ext cx="69363" cy="70500"/>
          </a:xfrm>
          <a:custGeom>
            <a:avLst/>
            <a:gdLst>
              <a:gd name="T0" fmla="*/ 13 w 25"/>
              <a:gd name="T1" fmla="*/ 0 h 25"/>
              <a:gd name="T2" fmla="*/ 0 w 25"/>
              <a:gd name="T3" fmla="*/ 12 h 25"/>
              <a:gd name="T4" fmla="*/ 12 w 25"/>
              <a:gd name="T5" fmla="*/ 25 h 25"/>
              <a:gd name="T6" fmla="*/ 25 w 25"/>
              <a:gd name="T7" fmla="*/ 12 h 25"/>
              <a:gd name="T8" fmla="*/ 13 w 25"/>
              <a:gd name="T9" fmla="*/ 0 h 25"/>
            </a:gdLst>
            <a:ahLst/>
            <a:cxnLst>
              <a:cxn ang="0">
                <a:pos x="T0" y="T1"/>
              </a:cxn>
              <a:cxn ang="0">
                <a:pos x="T2" y="T3"/>
              </a:cxn>
              <a:cxn ang="0">
                <a:pos x="T4" y="T5"/>
              </a:cxn>
              <a:cxn ang="0">
                <a:pos x="T6" y="T7"/>
              </a:cxn>
              <a:cxn ang="0">
                <a:pos x="T8" y="T9"/>
              </a:cxn>
            </a:cxnLst>
            <a:rect l="0" t="0" r="r" b="b"/>
            <a:pathLst>
              <a:path w="25" h="25">
                <a:moveTo>
                  <a:pt x="13" y="0"/>
                </a:moveTo>
                <a:cubicBezTo>
                  <a:pt x="6" y="0"/>
                  <a:pt x="0" y="5"/>
                  <a:pt x="0" y="12"/>
                </a:cubicBezTo>
                <a:cubicBezTo>
                  <a:pt x="0" y="19"/>
                  <a:pt x="6" y="24"/>
                  <a:pt x="12" y="25"/>
                </a:cubicBezTo>
                <a:cubicBezTo>
                  <a:pt x="19" y="25"/>
                  <a:pt x="25" y="19"/>
                  <a:pt x="25" y="12"/>
                </a:cubicBezTo>
                <a:cubicBezTo>
                  <a:pt x="25" y="6"/>
                  <a:pt x="19" y="0"/>
                  <a:pt x="13" y="0"/>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7" name="Freeform 115"/>
          <p:cNvSpPr>
            <a:spLocks noEditPoints="1"/>
          </p:cNvSpPr>
          <p:nvPr/>
        </p:nvSpPr>
        <p:spPr bwMode="auto">
          <a:xfrm flipH="1" flipV="1">
            <a:off x="970852" y="1182365"/>
            <a:ext cx="89831" cy="88694"/>
          </a:xfrm>
          <a:custGeom>
            <a:avLst/>
            <a:gdLst>
              <a:gd name="T0" fmla="*/ 17 w 32"/>
              <a:gd name="T1" fmla="*/ 4 h 32"/>
              <a:gd name="T2" fmla="*/ 29 w 32"/>
              <a:gd name="T3" fmla="*/ 16 h 32"/>
              <a:gd name="T4" fmla="*/ 16 w 32"/>
              <a:gd name="T5" fmla="*/ 29 h 32"/>
              <a:gd name="T6" fmla="*/ 4 w 32"/>
              <a:gd name="T7" fmla="*/ 16 h 32"/>
              <a:gd name="T8" fmla="*/ 17 w 32"/>
              <a:gd name="T9" fmla="*/ 4 h 32"/>
              <a:gd name="T10" fmla="*/ 17 w 32"/>
              <a:gd name="T11" fmla="*/ 0 h 32"/>
              <a:gd name="T12" fmla="*/ 0 w 32"/>
              <a:gd name="T13" fmla="*/ 16 h 32"/>
              <a:gd name="T14" fmla="*/ 16 w 32"/>
              <a:gd name="T15" fmla="*/ 32 h 32"/>
              <a:gd name="T16" fmla="*/ 32 w 32"/>
              <a:gd name="T17" fmla="*/ 16 h 32"/>
              <a:gd name="T18" fmla="*/ 17 w 32"/>
              <a:gd name="T1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7" y="4"/>
                </a:moveTo>
                <a:cubicBezTo>
                  <a:pt x="23" y="4"/>
                  <a:pt x="29" y="10"/>
                  <a:pt x="29" y="16"/>
                </a:cubicBezTo>
                <a:cubicBezTo>
                  <a:pt x="29" y="23"/>
                  <a:pt x="23" y="29"/>
                  <a:pt x="16" y="29"/>
                </a:cubicBezTo>
                <a:cubicBezTo>
                  <a:pt x="10" y="28"/>
                  <a:pt x="4" y="23"/>
                  <a:pt x="4" y="16"/>
                </a:cubicBezTo>
                <a:cubicBezTo>
                  <a:pt x="4" y="9"/>
                  <a:pt x="10" y="4"/>
                  <a:pt x="17" y="4"/>
                </a:cubicBezTo>
                <a:moveTo>
                  <a:pt x="17" y="0"/>
                </a:moveTo>
                <a:cubicBezTo>
                  <a:pt x="8" y="0"/>
                  <a:pt x="1" y="7"/>
                  <a:pt x="0" y="16"/>
                </a:cubicBezTo>
                <a:cubicBezTo>
                  <a:pt x="0" y="25"/>
                  <a:pt x="8" y="32"/>
                  <a:pt x="16" y="32"/>
                </a:cubicBezTo>
                <a:cubicBezTo>
                  <a:pt x="25" y="32"/>
                  <a:pt x="32" y="25"/>
                  <a:pt x="32" y="16"/>
                </a:cubicBezTo>
                <a:cubicBezTo>
                  <a:pt x="32" y="8"/>
                  <a:pt x="25" y="0"/>
                  <a:pt x="17"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8" name="Freeform 116"/>
          <p:cNvSpPr/>
          <p:nvPr/>
        </p:nvSpPr>
        <p:spPr bwMode="auto">
          <a:xfrm flipH="1" flipV="1">
            <a:off x="1664481" y="1131195"/>
            <a:ext cx="34113" cy="34113"/>
          </a:xfrm>
          <a:custGeom>
            <a:avLst/>
            <a:gdLst>
              <a:gd name="T0" fmla="*/ 6 w 12"/>
              <a:gd name="T1" fmla="*/ 12 h 12"/>
              <a:gd name="T2" fmla="*/ 12 w 12"/>
              <a:gd name="T3" fmla="*/ 6 h 12"/>
              <a:gd name="T4" fmla="*/ 6 w 12"/>
              <a:gd name="T5" fmla="*/ 0 h 12"/>
              <a:gd name="T6" fmla="*/ 0 w 12"/>
              <a:gd name="T7" fmla="*/ 6 h 12"/>
              <a:gd name="T8" fmla="*/ 6 w 12"/>
              <a:gd name="T9" fmla="*/ 12 h 12"/>
            </a:gdLst>
            <a:ahLst/>
            <a:cxnLst>
              <a:cxn ang="0">
                <a:pos x="T0" y="T1"/>
              </a:cxn>
              <a:cxn ang="0">
                <a:pos x="T2" y="T3"/>
              </a:cxn>
              <a:cxn ang="0">
                <a:pos x="T4" y="T5"/>
              </a:cxn>
              <a:cxn ang="0">
                <a:pos x="T6" y="T7"/>
              </a:cxn>
              <a:cxn ang="0">
                <a:pos x="T8" y="T9"/>
              </a:cxn>
            </a:cxnLst>
            <a:rect l="0" t="0" r="r" b="b"/>
            <a:pathLst>
              <a:path w="12" h="12">
                <a:moveTo>
                  <a:pt x="6" y="12"/>
                </a:moveTo>
                <a:cubicBezTo>
                  <a:pt x="9" y="12"/>
                  <a:pt x="12" y="9"/>
                  <a:pt x="12" y="6"/>
                </a:cubicBezTo>
                <a:cubicBezTo>
                  <a:pt x="12" y="3"/>
                  <a:pt x="9" y="0"/>
                  <a:pt x="6" y="0"/>
                </a:cubicBezTo>
                <a:cubicBezTo>
                  <a:pt x="3" y="0"/>
                  <a:pt x="0" y="2"/>
                  <a:pt x="0" y="6"/>
                </a:cubicBezTo>
                <a:cubicBezTo>
                  <a:pt x="0" y="9"/>
                  <a:pt x="3" y="12"/>
                  <a:pt x="6" y="12"/>
                </a:cubicBezTo>
                <a:close/>
              </a:path>
            </a:pathLst>
          </a:custGeom>
          <a:solidFill>
            <a:srgbClr val="276B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9" name="Freeform 117"/>
          <p:cNvSpPr>
            <a:spLocks noEditPoints="1"/>
          </p:cNvSpPr>
          <p:nvPr/>
        </p:nvSpPr>
        <p:spPr bwMode="auto">
          <a:xfrm flipH="1" flipV="1">
            <a:off x="1653110" y="1119824"/>
            <a:ext cx="56855" cy="56855"/>
          </a:xfrm>
          <a:custGeom>
            <a:avLst/>
            <a:gdLst>
              <a:gd name="T0" fmla="*/ 10 w 20"/>
              <a:gd name="T1" fmla="*/ 4 h 20"/>
              <a:gd name="T2" fmla="*/ 16 w 20"/>
              <a:gd name="T3" fmla="*/ 10 h 20"/>
              <a:gd name="T4" fmla="*/ 10 w 20"/>
              <a:gd name="T5" fmla="*/ 16 h 20"/>
              <a:gd name="T6" fmla="*/ 4 w 20"/>
              <a:gd name="T7" fmla="*/ 10 h 20"/>
              <a:gd name="T8" fmla="*/ 10 w 20"/>
              <a:gd name="T9" fmla="*/ 4 h 20"/>
              <a:gd name="T10" fmla="*/ 10 w 20"/>
              <a:gd name="T11" fmla="*/ 0 h 20"/>
              <a:gd name="T12" fmla="*/ 0 w 20"/>
              <a:gd name="T13" fmla="*/ 10 h 20"/>
              <a:gd name="T14" fmla="*/ 10 w 20"/>
              <a:gd name="T15" fmla="*/ 20 h 20"/>
              <a:gd name="T16" fmla="*/ 20 w 20"/>
              <a:gd name="T17" fmla="*/ 10 h 20"/>
              <a:gd name="T18" fmla="*/ 10 w 20"/>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4"/>
                </a:moveTo>
                <a:cubicBezTo>
                  <a:pt x="13" y="4"/>
                  <a:pt x="16" y="7"/>
                  <a:pt x="16" y="10"/>
                </a:cubicBezTo>
                <a:cubicBezTo>
                  <a:pt x="16" y="13"/>
                  <a:pt x="13" y="16"/>
                  <a:pt x="10" y="16"/>
                </a:cubicBezTo>
                <a:cubicBezTo>
                  <a:pt x="7" y="16"/>
                  <a:pt x="4" y="13"/>
                  <a:pt x="4" y="10"/>
                </a:cubicBezTo>
                <a:cubicBezTo>
                  <a:pt x="4" y="6"/>
                  <a:pt x="7" y="4"/>
                  <a:pt x="10" y="4"/>
                </a:cubicBezTo>
                <a:moveTo>
                  <a:pt x="10" y="0"/>
                </a:moveTo>
                <a:cubicBezTo>
                  <a:pt x="5" y="0"/>
                  <a:pt x="0" y="4"/>
                  <a:pt x="0" y="10"/>
                </a:cubicBezTo>
                <a:cubicBezTo>
                  <a:pt x="0" y="15"/>
                  <a:pt x="5" y="20"/>
                  <a:pt x="10" y="20"/>
                </a:cubicBezTo>
                <a:cubicBezTo>
                  <a:pt x="15" y="20"/>
                  <a:pt x="20" y="15"/>
                  <a:pt x="20" y="10"/>
                </a:cubicBezTo>
                <a:cubicBezTo>
                  <a:pt x="20" y="5"/>
                  <a:pt x="16"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0" name="Freeform 118"/>
          <p:cNvSpPr/>
          <p:nvPr/>
        </p:nvSpPr>
        <p:spPr bwMode="auto">
          <a:xfrm flipH="1" flipV="1">
            <a:off x="1633779" y="999292"/>
            <a:ext cx="39799" cy="36387"/>
          </a:xfrm>
          <a:custGeom>
            <a:avLst/>
            <a:gdLst>
              <a:gd name="T0" fmla="*/ 7 w 14"/>
              <a:gd name="T1" fmla="*/ 0 h 13"/>
              <a:gd name="T2" fmla="*/ 0 w 14"/>
              <a:gd name="T3" fmla="*/ 6 h 13"/>
              <a:gd name="T4" fmla="*/ 7 w 14"/>
              <a:gd name="T5" fmla="*/ 13 h 13"/>
              <a:gd name="T6" fmla="*/ 14 w 14"/>
              <a:gd name="T7" fmla="*/ 7 h 13"/>
              <a:gd name="T8" fmla="*/ 7 w 14"/>
              <a:gd name="T9" fmla="*/ 0 h 13"/>
            </a:gdLst>
            <a:ahLst/>
            <a:cxnLst>
              <a:cxn ang="0">
                <a:pos x="T0" y="T1"/>
              </a:cxn>
              <a:cxn ang="0">
                <a:pos x="T2" y="T3"/>
              </a:cxn>
              <a:cxn ang="0">
                <a:pos x="T4" y="T5"/>
              </a:cxn>
              <a:cxn ang="0">
                <a:pos x="T6" y="T7"/>
              </a:cxn>
              <a:cxn ang="0">
                <a:pos x="T8" y="T9"/>
              </a:cxn>
            </a:cxnLst>
            <a:rect l="0" t="0" r="r" b="b"/>
            <a:pathLst>
              <a:path w="14" h="13">
                <a:moveTo>
                  <a:pt x="7" y="0"/>
                </a:moveTo>
                <a:cubicBezTo>
                  <a:pt x="3" y="0"/>
                  <a:pt x="0" y="3"/>
                  <a:pt x="0" y="6"/>
                </a:cubicBezTo>
                <a:cubicBezTo>
                  <a:pt x="0" y="10"/>
                  <a:pt x="3" y="13"/>
                  <a:pt x="7" y="13"/>
                </a:cubicBezTo>
                <a:cubicBezTo>
                  <a:pt x="10" y="13"/>
                  <a:pt x="14" y="10"/>
                  <a:pt x="14" y="7"/>
                </a:cubicBezTo>
                <a:cubicBezTo>
                  <a:pt x="14" y="3"/>
                  <a:pt x="11" y="0"/>
                  <a:pt x="7" y="0"/>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1" name="Freeform 119"/>
          <p:cNvSpPr>
            <a:spLocks noEditPoints="1"/>
          </p:cNvSpPr>
          <p:nvPr/>
        </p:nvSpPr>
        <p:spPr bwMode="auto">
          <a:xfrm flipH="1" flipV="1">
            <a:off x="1625820" y="987921"/>
            <a:ext cx="57992" cy="59129"/>
          </a:xfrm>
          <a:custGeom>
            <a:avLst/>
            <a:gdLst>
              <a:gd name="T0" fmla="*/ 11 w 21"/>
              <a:gd name="T1" fmla="*/ 4 h 21"/>
              <a:gd name="T2" fmla="*/ 18 w 21"/>
              <a:gd name="T3" fmla="*/ 11 h 21"/>
              <a:gd name="T4" fmla="*/ 11 w 21"/>
              <a:gd name="T5" fmla="*/ 17 h 21"/>
              <a:gd name="T6" fmla="*/ 4 w 21"/>
              <a:gd name="T7" fmla="*/ 10 h 21"/>
              <a:gd name="T8" fmla="*/ 11 w 21"/>
              <a:gd name="T9" fmla="*/ 4 h 21"/>
              <a:gd name="T10" fmla="*/ 11 w 21"/>
              <a:gd name="T11" fmla="*/ 0 h 21"/>
              <a:gd name="T12" fmla="*/ 0 w 21"/>
              <a:gd name="T13" fmla="*/ 10 h 21"/>
              <a:gd name="T14" fmla="*/ 11 w 21"/>
              <a:gd name="T15" fmla="*/ 21 h 21"/>
              <a:gd name="T16" fmla="*/ 21 w 21"/>
              <a:gd name="T17" fmla="*/ 11 h 21"/>
              <a:gd name="T18" fmla="*/ 11 w 21"/>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1" y="4"/>
                </a:moveTo>
                <a:cubicBezTo>
                  <a:pt x="15" y="4"/>
                  <a:pt x="18" y="7"/>
                  <a:pt x="18" y="11"/>
                </a:cubicBezTo>
                <a:cubicBezTo>
                  <a:pt x="18" y="14"/>
                  <a:pt x="14" y="17"/>
                  <a:pt x="11" y="17"/>
                </a:cubicBezTo>
                <a:cubicBezTo>
                  <a:pt x="7" y="17"/>
                  <a:pt x="4" y="14"/>
                  <a:pt x="4" y="10"/>
                </a:cubicBezTo>
                <a:cubicBezTo>
                  <a:pt x="4" y="7"/>
                  <a:pt x="7" y="4"/>
                  <a:pt x="11" y="4"/>
                </a:cubicBezTo>
                <a:moveTo>
                  <a:pt x="11" y="0"/>
                </a:moveTo>
                <a:cubicBezTo>
                  <a:pt x="5" y="0"/>
                  <a:pt x="0" y="5"/>
                  <a:pt x="0" y="10"/>
                </a:cubicBezTo>
                <a:cubicBezTo>
                  <a:pt x="0" y="16"/>
                  <a:pt x="5" y="21"/>
                  <a:pt x="11" y="21"/>
                </a:cubicBezTo>
                <a:cubicBezTo>
                  <a:pt x="17" y="21"/>
                  <a:pt x="21" y="16"/>
                  <a:pt x="21" y="11"/>
                </a:cubicBezTo>
                <a:cubicBezTo>
                  <a:pt x="21" y="5"/>
                  <a:pt x="17" y="0"/>
                  <a:pt x="11"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2" name="Freeform 120"/>
          <p:cNvSpPr/>
          <p:nvPr/>
        </p:nvSpPr>
        <p:spPr bwMode="auto">
          <a:xfrm flipH="1" flipV="1">
            <a:off x="1332449" y="773009"/>
            <a:ext cx="30702" cy="30702"/>
          </a:xfrm>
          <a:custGeom>
            <a:avLst/>
            <a:gdLst>
              <a:gd name="T0" fmla="*/ 5 w 11"/>
              <a:gd name="T1" fmla="*/ 1 h 11"/>
              <a:gd name="T2" fmla="*/ 0 w 11"/>
              <a:gd name="T3" fmla="*/ 6 h 11"/>
              <a:gd name="T4" fmla="*/ 5 w 11"/>
              <a:gd name="T5" fmla="*/ 11 h 11"/>
              <a:gd name="T6" fmla="*/ 11 w 11"/>
              <a:gd name="T7" fmla="*/ 6 h 11"/>
              <a:gd name="T8" fmla="*/ 5 w 11"/>
              <a:gd name="T9" fmla="*/ 1 h 11"/>
            </a:gdLst>
            <a:ahLst/>
            <a:cxnLst>
              <a:cxn ang="0">
                <a:pos x="T0" y="T1"/>
              </a:cxn>
              <a:cxn ang="0">
                <a:pos x="T2" y="T3"/>
              </a:cxn>
              <a:cxn ang="0">
                <a:pos x="T4" y="T5"/>
              </a:cxn>
              <a:cxn ang="0">
                <a:pos x="T6" y="T7"/>
              </a:cxn>
              <a:cxn ang="0">
                <a:pos x="T8" y="T9"/>
              </a:cxn>
            </a:cxnLst>
            <a:rect l="0" t="0" r="r" b="b"/>
            <a:pathLst>
              <a:path w="11" h="11">
                <a:moveTo>
                  <a:pt x="5" y="1"/>
                </a:moveTo>
                <a:cubicBezTo>
                  <a:pt x="2" y="0"/>
                  <a:pt x="0" y="3"/>
                  <a:pt x="0" y="6"/>
                </a:cubicBezTo>
                <a:cubicBezTo>
                  <a:pt x="0" y="9"/>
                  <a:pt x="2" y="11"/>
                  <a:pt x="5" y="11"/>
                </a:cubicBezTo>
                <a:cubicBezTo>
                  <a:pt x="8" y="11"/>
                  <a:pt x="11" y="9"/>
                  <a:pt x="11" y="6"/>
                </a:cubicBezTo>
                <a:cubicBezTo>
                  <a:pt x="11" y="3"/>
                  <a:pt x="8" y="1"/>
                  <a:pt x="5" y="1"/>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3" name="Freeform 121"/>
          <p:cNvSpPr>
            <a:spLocks noEditPoints="1"/>
          </p:cNvSpPr>
          <p:nvPr/>
        </p:nvSpPr>
        <p:spPr bwMode="auto">
          <a:xfrm flipH="1" flipV="1">
            <a:off x="1323352" y="761639"/>
            <a:ext cx="51170" cy="50032"/>
          </a:xfrm>
          <a:custGeom>
            <a:avLst/>
            <a:gdLst>
              <a:gd name="T0" fmla="*/ 9 w 18"/>
              <a:gd name="T1" fmla="*/ 4 h 18"/>
              <a:gd name="T2" fmla="*/ 15 w 18"/>
              <a:gd name="T3" fmla="*/ 9 h 18"/>
              <a:gd name="T4" fmla="*/ 9 w 18"/>
              <a:gd name="T5" fmla="*/ 14 h 18"/>
              <a:gd name="T6" fmla="*/ 4 w 18"/>
              <a:gd name="T7" fmla="*/ 9 h 18"/>
              <a:gd name="T8" fmla="*/ 9 w 18"/>
              <a:gd name="T9" fmla="*/ 4 h 18"/>
              <a:gd name="T10" fmla="*/ 9 w 18"/>
              <a:gd name="T11" fmla="*/ 0 h 18"/>
              <a:gd name="T12" fmla="*/ 0 w 18"/>
              <a:gd name="T13" fmla="*/ 9 h 18"/>
              <a:gd name="T14" fmla="*/ 9 w 18"/>
              <a:gd name="T15" fmla="*/ 18 h 18"/>
              <a:gd name="T16" fmla="*/ 18 w 18"/>
              <a:gd name="T17" fmla="*/ 9 h 18"/>
              <a:gd name="T18" fmla="*/ 9 w 18"/>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8">
                <a:moveTo>
                  <a:pt x="9" y="4"/>
                </a:moveTo>
                <a:cubicBezTo>
                  <a:pt x="12" y="4"/>
                  <a:pt x="15" y="6"/>
                  <a:pt x="15" y="9"/>
                </a:cubicBezTo>
                <a:cubicBezTo>
                  <a:pt x="15" y="12"/>
                  <a:pt x="12" y="14"/>
                  <a:pt x="9" y="14"/>
                </a:cubicBezTo>
                <a:cubicBezTo>
                  <a:pt x="6" y="14"/>
                  <a:pt x="4" y="12"/>
                  <a:pt x="4" y="9"/>
                </a:cubicBezTo>
                <a:cubicBezTo>
                  <a:pt x="4" y="6"/>
                  <a:pt x="6" y="3"/>
                  <a:pt x="9" y="4"/>
                </a:cubicBezTo>
                <a:moveTo>
                  <a:pt x="9" y="0"/>
                </a:moveTo>
                <a:cubicBezTo>
                  <a:pt x="4" y="0"/>
                  <a:pt x="0" y="4"/>
                  <a:pt x="0" y="9"/>
                </a:cubicBezTo>
                <a:cubicBezTo>
                  <a:pt x="0" y="14"/>
                  <a:pt x="4" y="18"/>
                  <a:pt x="9" y="18"/>
                </a:cubicBezTo>
                <a:cubicBezTo>
                  <a:pt x="14" y="18"/>
                  <a:pt x="18" y="14"/>
                  <a:pt x="18" y="9"/>
                </a:cubicBezTo>
                <a:cubicBezTo>
                  <a:pt x="18" y="4"/>
                  <a:pt x="14" y="0"/>
                  <a:pt x="9"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4" name="Freeform 122"/>
          <p:cNvSpPr/>
          <p:nvPr/>
        </p:nvSpPr>
        <p:spPr bwMode="auto">
          <a:xfrm flipH="1" flipV="1">
            <a:off x="-121899" y="752542"/>
            <a:ext cx="53444" cy="53444"/>
          </a:xfrm>
          <a:custGeom>
            <a:avLst/>
            <a:gdLst>
              <a:gd name="T0" fmla="*/ 9 w 19"/>
              <a:gd name="T1" fmla="*/ 0 h 19"/>
              <a:gd name="T2" fmla="*/ 0 w 19"/>
              <a:gd name="T3" fmla="*/ 9 h 19"/>
              <a:gd name="T4" fmla="*/ 9 w 19"/>
              <a:gd name="T5" fmla="*/ 19 h 19"/>
              <a:gd name="T6" fmla="*/ 19 w 19"/>
              <a:gd name="T7" fmla="*/ 10 h 19"/>
              <a:gd name="T8" fmla="*/ 9 w 19"/>
              <a:gd name="T9" fmla="*/ 0 h 19"/>
            </a:gdLst>
            <a:ahLst/>
            <a:cxnLst>
              <a:cxn ang="0">
                <a:pos x="T0" y="T1"/>
              </a:cxn>
              <a:cxn ang="0">
                <a:pos x="T2" y="T3"/>
              </a:cxn>
              <a:cxn ang="0">
                <a:pos x="T4" y="T5"/>
              </a:cxn>
              <a:cxn ang="0">
                <a:pos x="T6" y="T7"/>
              </a:cxn>
              <a:cxn ang="0">
                <a:pos x="T8" y="T9"/>
              </a:cxn>
            </a:cxnLst>
            <a:rect l="0" t="0" r="r" b="b"/>
            <a:pathLst>
              <a:path w="19" h="19">
                <a:moveTo>
                  <a:pt x="9" y="0"/>
                </a:moveTo>
                <a:cubicBezTo>
                  <a:pt x="4" y="0"/>
                  <a:pt x="0" y="4"/>
                  <a:pt x="0" y="9"/>
                </a:cubicBezTo>
                <a:cubicBezTo>
                  <a:pt x="0" y="15"/>
                  <a:pt x="4" y="19"/>
                  <a:pt x="9" y="19"/>
                </a:cubicBezTo>
                <a:cubicBezTo>
                  <a:pt x="14" y="19"/>
                  <a:pt x="18" y="15"/>
                  <a:pt x="19" y="10"/>
                </a:cubicBezTo>
                <a:cubicBezTo>
                  <a:pt x="19" y="4"/>
                  <a:pt x="14" y="0"/>
                  <a:pt x="9" y="0"/>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5" name="Freeform 123"/>
          <p:cNvSpPr>
            <a:spLocks noEditPoints="1"/>
          </p:cNvSpPr>
          <p:nvPr/>
        </p:nvSpPr>
        <p:spPr bwMode="auto">
          <a:xfrm flipH="1" flipV="1">
            <a:off x="-129858" y="741171"/>
            <a:ext cx="71637" cy="76186"/>
          </a:xfrm>
          <a:custGeom>
            <a:avLst/>
            <a:gdLst>
              <a:gd name="T0" fmla="*/ 13 w 26"/>
              <a:gd name="T1" fmla="*/ 4 h 27"/>
              <a:gd name="T2" fmla="*/ 23 w 26"/>
              <a:gd name="T3" fmla="*/ 14 h 27"/>
              <a:gd name="T4" fmla="*/ 13 w 26"/>
              <a:gd name="T5" fmla="*/ 23 h 27"/>
              <a:gd name="T6" fmla="*/ 4 w 26"/>
              <a:gd name="T7" fmla="*/ 13 h 27"/>
              <a:gd name="T8" fmla="*/ 13 w 26"/>
              <a:gd name="T9" fmla="*/ 4 h 27"/>
              <a:gd name="T10" fmla="*/ 13 w 26"/>
              <a:gd name="T11" fmla="*/ 0 h 27"/>
              <a:gd name="T12" fmla="*/ 0 w 26"/>
              <a:gd name="T13" fmla="*/ 13 h 27"/>
              <a:gd name="T14" fmla="*/ 13 w 26"/>
              <a:gd name="T15" fmla="*/ 27 h 27"/>
              <a:gd name="T16" fmla="*/ 26 w 26"/>
              <a:gd name="T17" fmla="*/ 14 h 27"/>
              <a:gd name="T18" fmla="*/ 13 w 26"/>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7">
                <a:moveTo>
                  <a:pt x="13" y="4"/>
                </a:moveTo>
                <a:cubicBezTo>
                  <a:pt x="18" y="4"/>
                  <a:pt x="23" y="8"/>
                  <a:pt x="23" y="14"/>
                </a:cubicBezTo>
                <a:cubicBezTo>
                  <a:pt x="22" y="19"/>
                  <a:pt x="18" y="23"/>
                  <a:pt x="13" y="23"/>
                </a:cubicBezTo>
                <a:cubicBezTo>
                  <a:pt x="8" y="23"/>
                  <a:pt x="4" y="19"/>
                  <a:pt x="4" y="13"/>
                </a:cubicBezTo>
                <a:cubicBezTo>
                  <a:pt x="4" y="8"/>
                  <a:pt x="8" y="4"/>
                  <a:pt x="13" y="4"/>
                </a:cubicBezTo>
                <a:moveTo>
                  <a:pt x="13" y="0"/>
                </a:moveTo>
                <a:cubicBezTo>
                  <a:pt x="6" y="0"/>
                  <a:pt x="0" y="6"/>
                  <a:pt x="0" y="13"/>
                </a:cubicBezTo>
                <a:cubicBezTo>
                  <a:pt x="0" y="21"/>
                  <a:pt x="6" y="27"/>
                  <a:pt x="13" y="27"/>
                </a:cubicBezTo>
                <a:cubicBezTo>
                  <a:pt x="20" y="27"/>
                  <a:pt x="26" y="21"/>
                  <a:pt x="26" y="14"/>
                </a:cubicBezTo>
                <a:cubicBezTo>
                  <a:pt x="26" y="6"/>
                  <a:pt x="20" y="0"/>
                  <a:pt x="13"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8" name="Freeform 126"/>
          <p:cNvSpPr/>
          <p:nvPr/>
        </p:nvSpPr>
        <p:spPr bwMode="auto">
          <a:xfrm flipH="1" flipV="1">
            <a:off x="3163175" y="-26369"/>
            <a:ext cx="64815" cy="63677"/>
          </a:xfrm>
          <a:custGeom>
            <a:avLst/>
            <a:gdLst>
              <a:gd name="T0" fmla="*/ 12 w 23"/>
              <a:gd name="T1" fmla="*/ 0 h 23"/>
              <a:gd name="T2" fmla="*/ 0 w 23"/>
              <a:gd name="T3" fmla="*/ 11 h 23"/>
              <a:gd name="T4" fmla="*/ 11 w 23"/>
              <a:gd name="T5" fmla="*/ 23 h 23"/>
              <a:gd name="T6" fmla="*/ 23 w 23"/>
              <a:gd name="T7" fmla="*/ 12 h 23"/>
              <a:gd name="T8" fmla="*/ 12 w 23"/>
              <a:gd name="T9" fmla="*/ 0 h 23"/>
            </a:gdLst>
            <a:ahLst/>
            <a:cxnLst>
              <a:cxn ang="0">
                <a:pos x="T0" y="T1"/>
              </a:cxn>
              <a:cxn ang="0">
                <a:pos x="T2" y="T3"/>
              </a:cxn>
              <a:cxn ang="0">
                <a:pos x="T4" y="T5"/>
              </a:cxn>
              <a:cxn ang="0">
                <a:pos x="T6" y="T7"/>
              </a:cxn>
              <a:cxn ang="0">
                <a:pos x="T8" y="T9"/>
              </a:cxn>
            </a:cxnLst>
            <a:rect l="0" t="0" r="r" b="b"/>
            <a:pathLst>
              <a:path w="23" h="23">
                <a:moveTo>
                  <a:pt x="12" y="0"/>
                </a:moveTo>
                <a:cubicBezTo>
                  <a:pt x="5" y="0"/>
                  <a:pt x="0" y="5"/>
                  <a:pt x="0" y="11"/>
                </a:cubicBezTo>
                <a:cubicBezTo>
                  <a:pt x="0" y="18"/>
                  <a:pt x="5" y="23"/>
                  <a:pt x="11" y="23"/>
                </a:cubicBezTo>
                <a:cubicBezTo>
                  <a:pt x="18" y="23"/>
                  <a:pt x="23" y="18"/>
                  <a:pt x="23" y="12"/>
                </a:cubicBezTo>
                <a:cubicBezTo>
                  <a:pt x="23" y="5"/>
                  <a:pt x="18" y="0"/>
                  <a:pt x="12" y="0"/>
                </a:cubicBezTo>
                <a:close/>
              </a:path>
            </a:pathLst>
          </a:custGeom>
          <a:solidFill>
            <a:srgbClr val="276B9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89" name="Freeform 127"/>
          <p:cNvSpPr>
            <a:spLocks noEditPoints="1"/>
          </p:cNvSpPr>
          <p:nvPr/>
        </p:nvSpPr>
        <p:spPr bwMode="auto">
          <a:xfrm flipH="1" flipV="1">
            <a:off x="3152941" y="-37740"/>
            <a:ext cx="86419" cy="86419"/>
          </a:xfrm>
          <a:custGeom>
            <a:avLst/>
            <a:gdLst>
              <a:gd name="T0" fmla="*/ 16 w 31"/>
              <a:gd name="T1" fmla="*/ 4 h 31"/>
              <a:gd name="T2" fmla="*/ 27 w 31"/>
              <a:gd name="T3" fmla="*/ 16 h 31"/>
              <a:gd name="T4" fmla="*/ 15 w 31"/>
              <a:gd name="T5" fmla="*/ 27 h 31"/>
              <a:gd name="T6" fmla="*/ 4 w 31"/>
              <a:gd name="T7" fmla="*/ 15 h 31"/>
              <a:gd name="T8" fmla="*/ 16 w 31"/>
              <a:gd name="T9" fmla="*/ 4 h 31"/>
              <a:gd name="T10" fmla="*/ 16 w 31"/>
              <a:gd name="T11" fmla="*/ 0 h 31"/>
              <a:gd name="T12" fmla="*/ 0 w 31"/>
              <a:gd name="T13" fmla="*/ 15 h 31"/>
              <a:gd name="T14" fmla="*/ 15 w 31"/>
              <a:gd name="T15" fmla="*/ 31 h 31"/>
              <a:gd name="T16" fmla="*/ 31 w 31"/>
              <a:gd name="T17" fmla="*/ 16 h 31"/>
              <a:gd name="T18" fmla="*/ 16 w 31"/>
              <a:gd name="T1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1">
                <a:moveTo>
                  <a:pt x="16" y="4"/>
                </a:moveTo>
                <a:cubicBezTo>
                  <a:pt x="22" y="4"/>
                  <a:pt x="27" y="9"/>
                  <a:pt x="27" y="16"/>
                </a:cubicBezTo>
                <a:cubicBezTo>
                  <a:pt x="27" y="22"/>
                  <a:pt x="22" y="27"/>
                  <a:pt x="15" y="27"/>
                </a:cubicBezTo>
                <a:cubicBezTo>
                  <a:pt x="9" y="27"/>
                  <a:pt x="4" y="22"/>
                  <a:pt x="4" y="15"/>
                </a:cubicBezTo>
                <a:cubicBezTo>
                  <a:pt x="4" y="9"/>
                  <a:pt x="9" y="4"/>
                  <a:pt x="16" y="4"/>
                </a:cubicBezTo>
                <a:moveTo>
                  <a:pt x="16" y="0"/>
                </a:moveTo>
                <a:cubicBezTo>
                  <a:pt x="7" y="0"/>
                  <a:pt x="0" y="7"/>
                  <a:pt x="0" y="15"/>
                </a:cubicBezTo>
                <a:cubicBezTo>
                  <a:pt x="0" y="24"/>
                  <a:pt x="7" y="31"/>
                  <a:pt x="15" y="31"/>
                </a:cubicBezTo>
                <a:cubicBezTo>
                  <a:pt x="24" y="31"/>
                  <a:pt x="31" y="24"/>
                  <a:pt x="31" y="16"/>
                </a:cubicBezTo>
                <a:cubicBezTo>
                  <a:pt x="31" y="7"/>
                  <a:pt x="24" y="0"/>
                  <a:pt x="16"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0" name="Oval 128"/>
          <p:cNvSpPr>
            <a:spLocks noChangeArrowheads="1"/>
          </p:cNvSpPr>
          <p:nvPr/>
        </p:nvSpPr>
        <p:spPr bwMode="auto">
          <a:xfrm flipH="1" flipV="1">
            <a:off x="2869804" y="352284"/>
            <a:ext cx="39799" cy="38661"/>
          </a:xfrm>
          <a:prstGeom prst="ellipse">
            <a:avLst/>
          </a:pr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1" name="Freeform 129"/>
          <p:cNvSpPr>
            <a:spLocks noEditPoints="1"/>
          </p:cNvSpPr>
          <p:nvPr/>
        </p:nvSpPr>
        <p:spPr bwMode="auto">
          <a:xfrm flipH="1" flipV="1">
            <a:off x="2861844" y="343187"/>
            <a:ext cx="57992" cy="59129"/>
          </a:xfrm>
          <a:custGeom>
            <a:avLst/>
            <a:gdLst>
              <a:gd name="T0" fmla="*/ 11 w 21"/>
              <a:gd name="T1" fmla="*/ 4 h 21"/>
              <a:gd name="T2" fmla="*/ 18 w 21"/>
              <a:gd name="T3" fmla="*/ 11 h 21"/>
              <a:gd name="T4" fmla="*/ 11 w 21"/>
              <a:gd name="T5" fmla="*/ 18 h 21"/>
              <a:gd name="T6" fmla="*/ 4 w 21"/>
              <a:gd name="T7" fmla="*/ 11 h 21"/>
              <a:gd name="T8" fmla="*/ 11 w 21"/>
              <a:gd name="T9" fmla="*/ 4 h 21"/>
              <a:gd name="T10" fmla="*/ 11 w 21"/>
              <a:gd name="T11" fmla="*/ 0 h 21"/>
              <a:gd name="T12" fmla="*/ 0 w 21"/>
              <a:gd name="T13" fmla="*/ 11 h 21"/>
              <a:gd name="T14" fmla="*/ 11 w 21"/>
              <a:gd name="T15" fmla="*/ 21 h 21"/>
              <a:gd name="T16" fmla="*/ 21 w 21"/>
              <a:gd name="T17" fmla="*/ 11 h 21"/>
              <a:gd name="T18" fmla="*/ 11 w 21"/>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1" y="4"/>
                </a:moveTo>
                <a:cubicBezTo>
                  <a:pt x="15" y="4"/>
                  <a:pt x="18" y="7"/>
                  <a:pt x="18" y="11"/>
                </a:cubicBezTo>
                <a:cubicBezTo>
                  <a:pt x="18" y="15"/>
                  <a:pt x="15" y="18"/>
                  <a:pt x="11" y="18"/>
                </a:cubicBezTo>
                <a:cubicBezTo>
                  <a:pt x="7" y="18"/>
                  <a:pt x="4" y="15"/>
                  <a:pt x="4" y="11"/>
                </a:cubicBezTo>
                <a:cubicBezTo>
                  <a:pt x="4" y="7"/>
                  <a:pt x="7" y="4"/>
                  <a:pt x="11" y="4"/>
                </a:cubicBezTo>
                <a:moveTo>
                  <a:pt x="11" y="0"/>
                </a:moveTo>
                <a:cubicBezTo>
                  <a:pt x="5" y="0"/>
                  <a:pt x="0" y="5"/>
                  <a:pt x="0" y="11"/>
                </a:cubicBezTo>
                <a:cubicBezTo>
                  <a:pt x="0" y="17"/>
                  <a:pt x="5" y="21"/>
                  <a:pt x="11" y="21"/>
                </a:cubicBezTo>
                <a:cubicBezTo>
                  <a:pt x="17" y="21"/>
                  <a:pt x="21" y="17"/>
                  <a:pt x="21" y="11"/>
                </a:cubicBezTo>
                <a:cubicBezTo>
                  <a:pt x="21" y="5"/>
                  <a:pt x="17" y="0"/>
                  <a:pt x="11"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4" name="Oval 132"/>
          <p:cNvSpPr>
            <a:spLocks noChangeArrowheads="1"/>
          </p:cNvSpPr>
          <p:nvPr/>
        </p:nvSpPr>
        <p:spPr bwMode="auto">
          <a:xfrm flipH="1" flipV="1">
            <a:off x="2254635" y="343187"/>
            <a:ext cx="61403" cy="61403"/>
          </a:xfrm>
          <a:prstGeom prst="ellipse">
            <a:avLst/>
          </a:pr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5" name="Freeform 133"/>
          <p:cNvSpPr>
            <a:spLocks noEditPoints="1"/>
          </p:cNvSpPr>
          <p:nvPr/>
        </p:nvSpPr>
        <p:spPr bwMode="auto">
          <a:xfrm flipH="1" flipV="1">
            <a:off x="2243264" y="331816"/>
            <a:ext cx="84145" cy="84145"/>
          </a:xfrm>
          <a:custGeom>
            <a:avLst/>
            <a:gdLst>
              <a:gd name="T0" fmla="*/ 15 w 30"/>
              <a:gd name="T1" fmla="*/ 4 h 30"/>
              <a:gd name="T2" fmla="*/ 26 w 30"/>
              <a:gd name="T3" fmla="*/ 15 h 30"/>
              <a:gd name="T4" fmla="*/ 15 w 30"/>
              <a:gd name="T5" fmla="*/ 26 h 30"/>
              <a:gd name="T6" fmla="*/ 4 w 30"/>
              <a:gd name="T7" fmla="*/ 15 h 30"/>
              <a:gd name="T8" fmla="*/ 15 w 30"/>
              <a:gd name="T9" fmla="*/ 4 h 30"/>
              <a:gd name="T10" fmla="*/ 15 w 30"/>
              <a:gd name="T11" fmla="*/ 0 h 30"/>
              <a:gd name="T12" fmla="*/ 0 w 30"/>
              <a:gd name="T13" fmla="*/ 15 h 30"/>
              <a:gd name="T14" fmla="*/ 15 w 30"/>
              <a:gd name="T15" fmla="*/ 30 h 30"/>
              <a:gd name="T16" fmla="*/ 30 w 30"/>
              <a:gd name="T17" fmla="*/ 15 h 30"/>
              <a:gd name="T18" fmla="*/ 15 w 30"/>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0">
                <a:moveTo>
                  <a:pt x="15" y="4"/>
                </a:moveTo>
                <a:cubicBezTo>
                  <a:pt x="21" y="4"/>
                  <a:pt x="26" y="9"/>
                  <a:pt x="26" y="15"/>
                </a:cubicBezTo>
                <a:cubicBezTo>
                  <a:pt x="26" y="21"/>
                  <a:pt x="21" y="26"/>
                  <a:pt x="15" y="26"/>
                </a:cubicBezTo>
                <a:cubicBezTo>
                  <a:pt x="9" y="26"/>
                  <a:pt x="4" y="21"/>
                  <a:pt x="4" y="15"/>
                </a:cubicBezTo>
                <a:cubicBezTo>
                  <a:pt x="4" y="9"/>
                  <a:pt x="9" y="4"/>
                  <a:pt x="15" y="4"/>
                </a:cubicBezTo>
                <a:moveTo>
                  <a:pt x="15" y="0"/>
                </a:moveTo>
                <a:cubicBezTo>
                  <a:pt x="7" y="0"/>
                  <a:pt x="0" y="7"/>
                  <a:pt x="0" y="15"/>
                </a:cubicBezTo>
                <a:cubicBezTo>
                  <a:pt x="0" y="23"/>
                  <a:pt x="7" y="30"/>
                  <a:pt x="15" y="30"/>
                </a:cubicBezTo>
                <a:cubicBezTo>
                  <a:pt x="23" y="30"/>
                  <a:pt x="30" y="23"/>
                  <a:pt x="30" y="15"/>
                </a:cubicBezTo>
                <a:cubicBezTo>
                  <a:pt x="30" y="7"/>
                  <a:pt x="23" y="0"/>
                  <a:pt x="15"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6" name="Freeform 134"/>
          <p:cNvSpPr/>
          <p:nvPr/>
        </p:nvSpPr>
        <p:spPr bwMode="auto">
          <a:xfrm flipH="1" flipV="1">
            <a:off x="1365424" y="-68442"/>
            <a:ext cx="55718" cy="53444"/>
          </a:xfrm>
          <a:custGeom>
            <a:avLst/>
            <a:gdLst>
              <a:gd name="T0" fmla="*/ 10 w 20"/>
              <a:gd name="T1" fmla="*/ 0 h 19"/>
              <a:gd name="T2" fmla="*/ 0 w 20"/>
              <a:gd name="T3" fmla="*/ 10 h 19"/>
              <a:gd name="T4" fmla="*/ 10 w 20"/>
              <a:gd name="T5" fmla="*/ 19 h 19"/>
              <a:gd name="T6" fmla="*/ 19 w 20"/>
              <a:gd name="T7" fmla="*/ 10 h 19"/>
              <a:gd name="T8" fmla="*/ 10 w 20"/>
              <a:gd name="T9" fmla="*/ 0 h 19"/>
            </a:gdLst>
            <a:ahLst/>
            <a:cxnLst>
              <a:cxn ang="0">
                <a:pos x="T0" y="T1"/>
              </a:cxn>
              <a:cxn ang="0">
                <a:pos x="T2" y="T3"/>
              </a:cxn>
              <a:cxn ang="0">
                <a:pos x="T4" y="T5"/>
              </a:cxn>
              <a:cxn ang="0">
                <a:pos x="T6" y="T7"/>
              </a:cxn>
              <a:cxn ang="0">
                <a:pos x="T8" y="T9"/>
              </a:cxn>
            </a:cxnLst>
            <a:rect l="0" t="0" r="r" b="b"/>
            <a:pathLst>
              <a:path w="20" h="19">
                <a:moveTo>
                  <a:pt x="10" y="0"/>
                </a:moveTo>
                <a:cubicBezTo>
                  <a:pt x="5" y="0"/>
                  <a:pt x="0" y="4"/>
                  <a:pt x="0" y="10"/>
                </a:cubicBezTo>
                <a:cubicBezTo>
                  <a:pt x="0" y="15"/>
                  <a:pt x="4" y="19"/>
                  <a:pt x="10" y="19"/>
                </a:cubicBezTo>
                <a:cubicBezTo>
                  <a:pt x="15" y="19"/>
                  <a:pt x="19" y="15"/>
                  <a:pt x="19" y="10"/>
                </a:cubicBezTo>
                <a:cubicBezTo>
                  <a:pt x="20" y="4"/>
                  <a:pt x="15" y="0"/>
                  <a:pt x="10" y="0"/>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7" name="Freeform 135"/>
          <p:cNvSpPr>
            <a:spLocks noEditPoints="1"/>
          </p:cNvSpPr>
          <p:nvPr/>
        </p:nvSpPr>
        <p:spPr bwMode="auto">
          <a:xfrm flipH="1" flipV="1">
            <a:off x="1357465" y="-79813"/>
            <a:ext cx="75048" cy="75048"/>
          </a:xfrm>
          <a:custGeom>
            <a:avLst/>
            <a:gdLst>
              <a:gd name="T0" fmla="*/ 14 w 27"/>
              <a:gd name="T1" fmla="*/ 4 h 27"/>
              <a:gd name="T2" fmla="*/ 23 w 27"/>
              <a:gd name="T3" fmla="*/ 14 h 27"/>
              <a:gd name="T4" fmla="*/ 14 w 27"/>
              <a:gd name="T5" fmla="*/ 23 h 27"/>
              <a:gd name="T6" fmla="*/ 4 w 27"/>
              <a:gd name="T7" fmla="*/ 14 h 27"/>
              <a:gd name="T8" fmla="*/ 14 w 27"/>
              <a:gd name="T9" fmla="*/ 4 h 27"/>
              <a:gd name="T10" fmla="*/ 14 w 27"/>
              <a:gd name="T11" fmla="*/ 0 h 27"/>
              <a:gd name="T12" fmla="*/ 0 w 27"/>
              <a:gd name="T13" fmla="*/ 14 h 27"/>
              <a:gd name="T14" fmla="*/ 14 w 27"/>
              <a:gd name="T15" fmla="*/ 27 h 27"/>
              <a:gd name="T16" fmla="*/ 27 w 27"/>
              <a:gd name="T17" fmla="*/ 14 h 27"/>
              <a:gd name="T18" fmla="*/ 14 w 27"/>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7">
                <a:moveTo>
                  <a:pt x="14" y="4"/>
                </a:moveTo>
                <a:cubicBezTo>
                  <a:pt x="19" y="4"/>
                  <a:pt x="24" y="8"/>
                  <a:pt x="23" y="14"/>
                </a:cubicBezTo>
                <a:cubicBezTo>
                  <a:pt x="23" y="19"/>
                  <a:pt x="19" y="23"/>
                  <a:pt x="14" y="23"/>
                </a:cubicBezTo>
                <a:cubicBezTo>
                  <a:pt x="8" y="23"/>
                  <a:pt x="4" y="19"/>
                  <a:pt x="4" y="14"/>
                </a:cubicBezTo>
                <a:cubicBezTo>
                  <a:pt x="4" y="8"/>
                  <a:pt x="9" y="4"/>
                  <a:pt x="14" y="4"/>
                </a:cubicBezTo>
                <a:moveTo>
                  <a:pt x="14" y="0"/>
                </a:moveTo>
                <a:cubicBezTo>
                  <a:pt x="6" y="0"/>
                  <a:pt x="0" y="6"/>
                  <a:pt x="0" y="14"/>
                </a:cubicBezTo>
                <a:cubicBezTo>
                  <a:pt x="0" y="21"/>
                  <a:pt x="6" y="27"/>
                  <a:pt x="14" y="27"/>
                </a:cubicBezTo>
                <a:cubicBezTo>
                  <a:pt x="21" y="27"/>
                  <a:pt x="27" y="21"/>
                  <a:pt x="27" y="14"/>
                </a:cubicBezTo>
                <a:cubicBezTo>
                  <a:pt x="27" y="6"/>
                  <a:pt x="21" y="0"/>
                  <a:pt x="14"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8" name="Oval 136"/>
          <p:cNvSpPr>
            <a:spLocks noChangeArrowheads="1"/>
          </p:cNvSpPr>
          <p:nvPr/>
        </p:nvSpPr>
        <p:spPr bwMode="auto">
          <a:xfrm flipH="1" flipV="1">
            <a:off x="2120457" y="632009"/>
            <a:ext cx="39799" cy="39799"/>
          </a:xfrm>
          <a:prstGeom prst="ellipse">
            <a:avLst/>
          </a:pr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9" name="Freeform 137"/>
          <p:cNvSpPr>
            <a:spLocks noEditPoints="1"/>
          </p:cNvSpPr>
          <p:nvPr/>
        </p:nvSpPr>
        <p:spPr bwMode="auto">
          <a:xfrm flipH="1" flipV="1">
            <a:off x="2109086" y="620638"/>
            <a:ext cx="61403" cy="62541"/>
          </a:xfrm>
          <a:custGeom>
            <a:avLst/>
            <a:gdLst>
              <a:gd name="T0" fmla="*/ 11 w 22"/>
              <a:gd name="T1" fmla="*/ 4 h 22"/>
              <a:gd name="T2" fmla="*/ 18 w 22"/>
              <a:gd name="T3" fmla="*/ 11 h 22"/>
              <a:gd name="T4" fmla="*/ 11 w 22"/>
              <a:gd name="T5" fmla="*/ 18 h 22"/>
              <a:gd name="T6" fmla="*/ 4 w 22"/>
              <a:gd name="T7" fmla="*/ 11 h 22"/>
              <a:gd name="T8" fmla="*/ 11 w 22"/>
              <a:gd name="T9" fmla="*/ 4 h 22"/>
              <a:gd name="T10" fmla="*/ 11 w 22"/>
              <a:gd name="T11" fmla="*/ 0 h 22"/>
              <a:gd name="T12" fmla="*/ 0 w 22"/>
              <a:gd name="T13" fmla="*/ 11 h 22"/>
              <a:gd name="T14" fmla="*/ 11 w 22"/>
              <a:gd name="T15" fmla="*/ 22 h 22"/>
              <a:gd name="T16" fmla="*/ 22 w 22"/>
              <a:gd name="T17" fmla="*/ 11 h 22"/>
              <a:gd name="T18" fmla="*/ 11 w 22"/>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4"/>
                </a:moveTo>
                <a:cubicBezTo>
                  <a:pt x="15" y="4"/>
                  <a:pt x="18" y="7"/>
                  <a:pt x="18" y="11"/>
                </a:cubicBezTo>
                <a:cubicBezTo>
                  <a:pt x="18" y="15"/>
                  <a:pt x="15" y="18"/>
                  <a:pt x="11" y="18"/>
                </a:cubicBezTo>
                <a:cubicBezTo>
                  <a:pt x="7" y="18"/>
                  <a:pt x="4" y="15"/>
                  <a:pt x="4" y="11"/>
                </a:cubicBezTo>
                <a:cubicBezTo>
                  <a:pt x="4" y="7"/>
                  <a:pt x="7" y="4"/>
                  <a:pt x="11" y="4"/>
                </a:cubicBezTo>
                <a:moveTo>
                  <a:pt x="11" y="0"/>
                </a:moveTo>
                <a:cubicBezTo>
                  <a:pt x="5" y="0"/>
                  <a:pt x="0" y="5"/>
                  <a:pt x="0" y="11"/>
                </a:cubicBezTo>
                <a:cubicBezTo>
                  <a:pt x="0" y="17"/>
                  <a:pt x="5" y="22"/>
                  <a:pt x="11" y="22"/>
                </a:cubicBezTo>
                <a:cubicBezTo>
                  <a:pt x="17" y="22"/>
                  <a:pt x="22" y="17"/>
                  <a:pt x="22" y="11"/>
                </a:cubicBezTo>
                <a:cubicBezTo>
                  <a:pt x="22" y="5"/>
                  <a:pt x="17" y="0"/>
                  <a:pt x="11"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0" name="Freeform 138"/>
          <p:cNvSpPr/>
          <p:nvPr/>
        </p:nvSpPr>
        <p:spPr bwMode="auto">
          <a:xfrm flipH="1" flipV="1">
            <a:off x="1725884" y="2389962"/>
            <a:ext cx="47758" cy="47758"/>
          </a:xfrm>
          <a:custGeom>
            <a:avLst/>
            <a:gdLst>
              <a:gd name="T0" fmla="*/ 8 w 17"/>
              <a:gd name="T1" fmla="*/ 0 h 17"/>
              <a:gd name="T2" fmla="*/ 0 w 17"/>
              <a:gd name="T3" fmla="*/ 8 h 17"/>
              <a:gd name="T4" fmla="*/ 8 w 17"/>
              <a:gd name="T5" fmla="*/ 17 h 17"/>
              <a:gd name="T6" fmla="*/ 17 w 17"/>
              <a:gd name="T7" fmla="*/ 9 h 17"/>
              <a:gd name="T8" fmla="*/ 8 w 17"/>
              <a:gd name="T9" fmla="*/ 0 h 17"/>
            </a:gdLst>
            <a:ahLst/>
            <a:cxnLst>
              <a:cxn ang="0">
                <a:pos x="T0" y="T1"/>
              </a:cxn>
              <a:cxn ang="0">
                <a:pos x="T2" y="T3"/>
              </a:cxn>
              <a:cxn ang="0">
                <a:pos x="T4" y="T5"/>
              </a:cxn>
              <a:cxn ang="0">
                <a:pos x="T6" y="T7"/>
              </a:cxn>
              <a:cxn ang="0">
                <a:pos x="T8" y="T9"/>
              </a:cxn>
            </a:cxnLst>
            <a:rect l="0" t="0" r="r" b="b"/>
            <a:pathLst>
              <a:path w="17" h="17">
                <a:moveTo>
                  <a:pt x="8" y="0"/>
                </a:moveTo>
                <a:cubicBezTo>
                  <a:pt x="4" y="0"/>
                  <a:pt x="0" y="4"/>
                  <a:pt x="0" y="8"/>
                </a:cubicBezTo>
                <a:cubicBezTo>
                  <a:pt x="0" y="13"/>
                  <a:pt x="3" y="17"/>
                  <a:pt x="8" y="17"/>
                </a:cubicBezTo>
                <a:cubicBezTo>
                  <a:pt x="13" y="17"/>
                  <a:pt x="17" y="13"/>
                  <a:pt x="17" y="9"/>
                </a:cubicBezTo>
                <a:cubicBezTo>
                  <a:pt x="17" y="4"/>
                  <a:pt x="13" y="0"/>
                  <a:pt x="8" y="0"/>
                </a:cubicBezTo>
                <a:close/>
              </a:path>
            </a:pathLst>
          </a:custGeom>
          <a:solidFill>
            <a:srgbClr val="276B9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01" name="Freeform 139"/>
          <p:cNvSpPr>
            <a:spLocks noEditPoints="1"/>
          </p:cNvSpPr>
          <p:nvPr/>
        </p:nvSpPr>
        <p:spPr bwMode="auto">
          <a:xfrm flipH="1" flipV="1">
            <a:off x="1717924" y="2378591"/>
            <a:ext cx="67089" cy="70500"/>
          </a:xfrm>
          <a:custGeom>
            <a:avLst/>
            <a:gdLst>
              <a:gd name="T0" fmla="*/ 12 w 24"/>
              <a:gd name="T1" fmla="*/ 4 h 25"/>
              <a:gd name="T2" fmla="*/ 21 w 24"/>
              <a:gd name="T3" fmla="*/ 13 h 25"/>
              <a:gd name="T4" fmla="*/ 12 w 24"/>
              <a:gd name="T5" fmla="*/ 21 h 25"/>
              <a:gd name="T6" fmla="*/ 4 w 24"/>
              <a:gd name="T7" fmla="*/ 12 h 25"/>
              <a:gd name="T8" fmla="*/ 12 w 24"/>
              <a:gd name="T9" fmla="*/ 4 h 25"/>
              <a:gd name="T10" fmla="*/ 12 w 24"/>
              <a:gd name="T11" fmla="*/ 0 h 25"/>
              <a:gd name="T12" fmla="*/ 0 w 24"/>
              <a:gd name="T13" fmla="*/ 12 h 25"/>
              <a:gd name="T14" fmla="*/ 12 w 24"/>
              <a:gd name="T15" fmla="*/ 25 h 25"/>
              <a:gd name="T16" fmla="*/ 24 w 24"/>
              <a:gd name="T17" fmla="*/ 13 h 25"/>
              <a:gd name="T18" fmla="*/ 12 w 24"/>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5">
                <a:moveTo>
                  <a:pt x="12" y="4"/>
                </a:moveTo>
                <a:cubicBezTo>
                  <a:pt x="17" y="4"/>
                  <a:pt x="21" y="8"/>
                  <a:pt x="21" y="13"/>
                </a:cubicBezTo>
                <a:cubicBezTo>
                  <a:pt x="21" y="17"/>
                  <a:pt x="17" y="21"/>
                  <a:pt x="12" y="21"/>
                </a:cubicBezTo>
                <a:cubicBezTo>
                  <a:pt x="7" y="21"/>
                  <a:pt x="4" y="17"/>
                  <a:pt x="4" y="12"/>
                </a:cubicBezTo>
                <a:cubicBezTo>
                  <a:pt x="4" y="8"/>
                  <a:pt x="8" y="4"/>
                  <a:pt x="12" y="4"/>
                </a:cubicBezTo>
                <a:moveTo>
                  <a:pt x="12" y="0"/>
                </a:moveTo>
                <a:cubicBezTo>
                  <a:pt x="6" y="0"/>
                  <a:pt x="0" y="6"/>
                  <a:pt x="0" y="12"/>
                </a:cubicBezTo>
                <a:cubicBezTo>
                  <a:pt x="0" y="19"/>
                  <a:pt x="5" y="25"/>
                  <a:pt x="12" y="25"/>
                </a:cubicBezTo>
                <a:cubicBezTo>
                  <a:pt x="19" y="25"/>
                  <a:pt x="24" y="19"/>
                  <a:pt x="24" y="13"/>
                </a:cubicBezTo>
                <a:cubicBezTo>
                  <a:pt x="24" y="6"/>
                  <a:pt x="19" y="0"/>
                  <a:pt x="12"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2" name="Oval 140"/>
          <p:cNvSpPr>
            <a:spLocks noChangeArrowheads="1"/>
          </p:cNvSpPr>
          <p:nvPr/>
        </p:nvSpPr>
        <p:spPr bwMode="auto">
          <a:xfrm flipH="1" flipV="1">
            <a:off x="1127771" y="2213712"/>
            <a:ext cx="34113" cy="32976"/>
          </a:xfrm>
          <a:prstGeom prst="ellipse">
            <a:avLst/>
          </a:prstGeom>
          <a:solidFill>
            <a:srgbClr val="276B9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03" name="Freeform 141"/>
          <p:cNvSpPr>
            <a:spLocks noEditPoints="1"/>
          </p:cNvSpPr>
          <p:nvPr/>
        </p:nvSpPr>
        <p:spPr bwMode="auto">
          <a:xfrm flipH="1" flipV="1">
            <a:off x="1116400" y="2202341"/>
            <a:ext cx="55718" cy="55718"/>
          </a:xfrm>
          <a:custGeom>
            <a:avLst/>
            <a:gdLst>
              <a:gd name="T0" fmla="*/ 10 w 20"/>
              <a:gd name="T1" fmla="*/ 4 h 20"/>
              <a:gd name="T2" fmla="*/ 16 w 20"/>
              <a:gd name="T3" fmla="*/ 10 h 20"/>
              <a:gd name="T4" fmla="*/ 10 w 20"/>
              <a:gd name="T5" fmla="*/ 16 h 20"/>
              <a:gd name="T6" fmla="*/ 4 w 20"/>
              <a:gd name="T7" fmla="*/ 10 h 20"/>
              <a:gd name="T8" fmla="*/ 10 w 20"/>
              <a:gd name="T9" fmla="*/ 4 h 20"/>
              <a:gd name="T10" fmla="*/ 10 w 20"/>
              <a:gd name="T11" fmla="*/ 0 h 20"/>
              <a:gd name="T12" fmla="*/ 0 w 20"/>
              <a:gd name="T13" fmla="*/ 10 h 20"/>
              <a:gd name="T14" fmla="*/ 10 w 20"/>
              <a:gd name="T15" fmla="*/ 20 h 20"/>
              <a:gd name="T16" fmla="*/ 20 w 20"/>
              <a:gd name="T17" fmla="*/ 10 h 20"/>
              <a:gd name="T18" fmla="*/ 10 w 20"/>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4"/>
                </a:moveTo>
                <a:cubicBezTo>
                  <a:pt x="14" y="4"/>
                  <a:pt x="16" y="6"/>
                  <a:pt x="16" y="10"/>
                </a:cubicBezTo>
                <a:cubicBezTo>
                  <a:pt x="16" y="13"/>
                  <a:pt x="14" y="16"/>
                  <a:pt x="10" y="16"/>
                </a:cubicBezTo>
                <a:cubicBezTo>
                  <a:pt x="7" y="16"/>
                  <a:pt x="4" y="13"/>
                  <a:pt x="4" y="10"/>
                </a:cubicBezTo>
                <a:cubicBezTo>
                  <a:pt x="4" y="6"/>
                  <a:pt x="7" y="4"/>
                  <a:pt x="10" y="4"/>
                </a:cubicBezTo>
                <a:moveTo>
                  <a:pt x="10" y="0"/>
                </a:moveTo>
                <a:cubicBezTo>
                  <a:pt x="5" y="0"/>
                  <a:pt x="0" y="4"/>
                  <a:pt x="0" y="10"/>
                </a:cubicBezTo>
                <a:cubicBezTo>
                  <a:pt x="0" y="15"/>
                  <a:pt x="5" y="20"/>
                  <a:pt x="10" y="20"/>
                </a:cubicBezTo>
                <a:cubicBezTo>
                  <a:pt x="16" y="20"/>
                  <a:pt x="20" y="15"/>
                  <a:pt x="20" y="10"/>
                </a:cubicBezTo>
                <a:cubicBezTo>
                  <a:pt x="20" y="4"/>
                  <a:pt x="16"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4" name="Oval 142"/>
          <p:cNvSpPr>
            <a:spLocks noChangeArrowheads="1"/>
          </p:cNvSpPr>
          <p:nvPr/>
        </p:nvSpPr>
        <p:spPr bwMode="auto">
          <a:xfrm flipH="1" flipV="1">
            <a:off x="281198" y="4582573"/>
            <a:ext cx="55718" cy="55718"/>
          </a:xfrm>
          <a:prstGeom prst="ellipse">
            <a:avLst/>
          </a:pr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5" name="Freeform 143"/>
          <p:cNvSpPr>
            <a:spLocks noEditPoints="1"/>
          </p:cNvSpPr>
          <p:nvPr/>
        </p:nvSpPr>
        <p:spPr bwMode="auto">
          <a:xfrm flipH="1" flipV="1">
            <a:off x="272101" y="4571203"/>
            <a:ext cx="76186" cy="78460"/>
          </a:xfrm>
          <a:custGeom>
            <a:avLst/>
            <a:gdLst>
              <a:gd name="T0" fmla="*/ 14 w 27"/>
              <a:gd name="T1" fmla="*/ 4 h 28"/>
              <a:gd name="T2" fmla="*/ 24 w 27"/>
              <a:gd name="T3" fmla="*/ 14 h 28"/>
              <a:gd name="T4" fmla="*/ 14 w 27"/>
              <a:gd name="T5" fmla="*/ 24 h 28"/>
              <a:gd name="T6" fmla="*/ 4 w 27"/>
              <a:gd name="T7" fmla="*/ 14 h 28"/>
              <a:gd name="T8" fmla="*/ 14 w 27"/>
              <a:gd name="T9" fmla="*/ 4 h 28"/>
              <a:gd name="T10" fmla="*/ 14 w 27"/>
              <a:gd name="T11" fmla="*/ 0 h 28"/>
              <a:gd name="T12" fmla="*/ 0 w 27"/>
              <a:gd name="T13" fmla="*/ 14 h 28"/>
              <a:gd name="T14" fmla="*/ 14 w 27"/>
              <a:gd name="T15" fmla="*/ 28 h 28"/>
              <a:gd name="T16" fmla="*/ 27 w 27"/>
              <a:gd name="T17" fmla="*/ 14 h 28"/>
              <a:gd name="T18" fmla="*/ 14 w 27"/>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8">
                <a:moveTo>
                  <a:pt x="14" y="4"/>
                </a:moveTo>
                <a:cubicBezTo>
                  <a:pt x="19" y="4"/>
                  <a:pt x="24" y="9"/>
                  <a:pt x="24" y="14"/>
                </a:cubicBezTo>
                <a:cubicBezTo>
                  <a:pt x="24" y="20"/>
                  <a:pt x="19" y="24"/>
                  <a:pt x="14" y="24"/>
                </a:cubicBezTo>
                <a:cubicBezTo>
                  <a:pt x="8" y="24"/>
                  <a:pt x="4" y="20"/>
                  <a:pt x="4" y="14"/>
                </a:cubicBezTo>
                <a:cubicBezTo>
                  <a:pt x="4" y="9"/>
                  <a:pt x="8" y="4"/>
                  <a:pt x="14" y="4"/>
                </a:cubicBezTo>
                <a:moveTo>
                  <a:pt x="14" y="0"/>
                </a:moveTo>
                <a:cubicBezTo>
                  <a:pt x="6" y="0"/>
                  <a:pt x="0" y="7"/>
                  <a:pt x="0" y="14"/>
                </a:cubicBezTo>
                <a:cubicBezTo>
                  <a:pt x="0" y="22"/>
                  <a:pt x="6" y="28"/>
                  <a:pt x="14" y="28"/>
                </a:cubicBezTo>
                <a:cubicBezTo>
                  <a:pt x="21" y="28"/>
                  <a:pt x="27" y="22"/>
                  <a:pt x="27" y="14"/>
                </a:cubicBezTo>
                <a:cubicBezTo>
                  <a:pt x="27" y="7"/>
                  <a:pt x="21" y="0"/>
                  <a:pt x="14"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6" name="Freeform 144"/>
          <p:cNvSpPr/>
          <p:nvPr/>
        </p:nvSpPr>
        <p:spPr bwMode="auto">
          <a:xfrm flipH="1" flipV="1">
            <a:off x="1105029" y="2782260"/>
            <a:ext cx="78460" cy="76186"/>
          </a:xfrm>
          <a:custGeom>
            <a:avLst/>
            <a:gdLst>
              <a:gd name="T0" fmla="*/ 14 w 28"/>
              <a:gd name="T1" fmla="*/ 27 h 27"/>
              <a:gd name="T2" fmla="*/ 28 w 28"/>
              <a:gd name="T3" fmla="*/ 14 h 27"/>
              <a:gd name="T4" fmla="*/ 14 w 28"/>
              <a:gd name="T5" fmla="*/ 0 h 27"/>
              <a:gd name="T6" fmla="*/ 0 w 28"/>
              <a:gd name="T7" fmla="*/ 13 h 27"/>
              <a:gd name="T8" fmla="*/ 14 w 28"/>
              <a:gd name="T9" fmla="*/ 27 h 27"/>
            </a:gdLst>
            <a:ahLst/>
            <a:cxnLst>
              <a:cxn ang="0">
                <a:pos x="T0" y="T1"/>
              </a:cxn>
              <a:cxn ang="0">
                <a:pos x="T2" y="T3"/>
              </a:cxn>
              <a:cxn ang="0">
                <a:pos x="T4" y="T5"/>
              </a:cxn>
              <a:cxn ang="0">
                <a:pos x="T6" y="T7"/>
              </a:cxn>
              <a:cxn ang="0">
                <a:pos x="T8" y="T9"/>
              </a:cxn>
            </a:cxnLst>
            <a:rect l="0" t="0" r="r" b="b"/>
            <a:pathLst>
              <a:path w="28" h="27">
                <a:moveTo>
                  <a:pt x="14" y="27"/>
                </a:moveTo>
                <a:cubicBezTo>
                  <a:pt x="21" y="27"/>
                  <a:pt x="27" y="21"/>
                  <a:pt x="28" y="14"/>
                </a:cubicBezTo>
                <a:cubicBezTo>
                  <a:pt x="28" y="6"/>
                  <a:pt x="22" y="0"/>
                  <a:pt x="14" y="0"/>
                </a:cubicBezTo>
                <a:cubicBezTo>
                  <a:pt x="7" y="0"/>
                  <a:pt x="0" y="6"/>
                  <a:pt x="0" y="13"/>
                </a:cubicBezTo>
                <a:cubicBezTo>
                  <a:pt x="0" y="21"/>
                  <a:pt x="6" y="27"/>
                  <a:pt x="14" y="27"/>
                </a:cubicBezTo>
                <a:close/>
              </a:path>
            </a:pathLst>
          </a:custGeom>
          <a:solidFill>
            <a:srgbClr val="276B9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07" name="Freeform 145"/>
          <p:cNvSpPr>
            <a:spLocks noEditPoints="1"/>
          </p:cNvSpPr>
          <p:nvPr/>
        </p:nvSpPr>
        <p:spPr bwMode="auto">
          <a:xfrm flipH="1" flipV="1">
            <a:off x="1097070" y="2772027"/>
            <a:ext cx="95516" cy="97790"/>
          </a:xfrm>
          <a:custGeom>
            <a:avLst/>
            <a:gdLst>
              <a:gd name="T0" fmla="*/ 17 w 34"/>
              <a:gd name="T1" fmla="*/ 4 h 35"/>
              <a:gd name="T2" fmla="*/ 31 w 34"/>
              <a:gd name="T3" fmla="*/ 18 h 35"/>
              <a:gd name="T4" fmla="*/ 17 w 34"/>
              <a:gd name="T5" fmla="*/ 31 h 35"/>
              <a:gd name="T6" fmla="*/ 3 w 34"/>
              <a:gd name="T7" fmla="*/ 17 h 35"/>
              <a:gd name="T8" fmla="*/ 17 w 34"/>
              <a:gd name="T9" fmla="*/ 4 h 35"/>
              <a:gd name="T10" fmla="*/ 17 w 34"/>
              <a:gd name="T11" fmla="*/ 0 h 35"/>
              <a:gd name="T12" fmla="*/ 0 w 34"/>
              <a:gd name="T13" fmla="*/ 17 h 35"/>
              <a:gd name="T14" fmla="*/ 17 w 34"/>
              <a:gd name="T15" fmla="*/ 35 h 35"/>
              <a:gd name="T16" fmla="*/ 34 w 34"/>
              <a:gd name="T17" fmla="*/ 18 h 35"/>
              <a:gd name="T18" fmla="*/ 17 w 34"/>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5">
                <a:moveTo>
                  <a:pt x="17" y="4"/>
                </a:moveTo>
                <a:cubicBezTo>
                  <a:pt x="25" y="4"/>
                  <a:pt x="31" y="10"/>
                  <a:pt x="31" y="18"/>
                </a:cubicBezTo>
                <a:cubicBezTo>
                  <a:pt x="30" y="25"/>
                  <a:pt x="24" y="31"/>
                  <a:pt x="17" y="31"/>
                </a:cubicBezTo>
                <a:cubicBezTo>
                  <a:pt x="9" y="31"/>
                  <a:pt x="3" y="25"/>
                  <a:pt x="3" y="17"/>
                </a:cubicBezTo>
                <a:cubicBezTo>
                  <a:pt x="3" y="10"/>
                  <a:pt x="10" y="4"/>
                  <a:pt x="17" y="4"/>
                </a:cubicBezTo>
                <a:moveTo>
                  <a:pt x="17" y="0"/>
                </a:moveTo>
                <a:cubicBezTo>
                  <a:pt x="8" y="0"/>
                  <a:pt x="0" y="8"/>
                  <a:pt x="0" y="17"/>
                </a:cubicBezTo>
                <a:cubicBezTo>
                  <a:pt x="0" y="27"/>
                  <a:pt x="7" y="35"/>
                  <a:pt x="17" y="35"/>
                </a:cubicBezTo>
                <a:cubicBezTo>
                  <a:pt x="26" y="35"/>
                  <a:pt x="34" y="27"/>
                  <a:pt x="34" y="18"/>
                </a:cubicBezTo>
                <a:cubicBezTo>
                  <a:pt x="34" y="8"/>
                  <a:pt x="27" y="0"/>
                  <a:pt x="17"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8" name="Freeform 146"/>
          <p:cNvSpPr/>
          <p:nvPr/>
        </p:nvSpPr>
        <p:spPr bwMode="auto">
          <a:xfrm flipH="1" flipV="1">
            <a:off x="523973" y="2483204"/>
            <a:ext cx="38661" cy="38661"/>
          </a:xfrm>
          <a:custGeom>
            <a:avLst/>
            <a:gdLst>
              <a:gd name="T0" fmla="*/ 7 w 14"/>
              <a:gd name="T1" fmla="*/ 0 h 14"/>
              <a:gd name="T2" fmla="*/ 0 w 14"/>
              <a:gd name="T3" fmla="*/ 7 h 14"/>
              <a:gd name="T4" fmla="*/ 7 w 14"/>
              <a:gd name="T5" fmla="*/ 14 h 14"/>
              <a:gd name="T6" fmla="*/ 14 w 14"/>
              <a:gd name="T7" fmla="*/ 7 h 14"/>
              <a:gd name="T8" fmla="*/ 7 w 14"/>
              <a:gd name="T9" fmla="*/ 0 h 14"/>
            </a:gdLst>
            <a:ahLst/>
            <a:cxnLst>
              <a:cxn ang="0">
                <a:pos x="T0" y="T1"/>
              </a:cxn>
              <a:cxn ang="0">
                <a:pos x="T2" y="T3"/>
              </a:cxn>
              <a:cxn ang="0">
                <a:pos x="T4" y="T5"/>
              </a:cxn>
              <a:cxn ang="0">
                <a:pos x="T6" y="T7"/>
              </a:cxn>
              <a:cxn ang="0">
                <a:pos x="T8" y="T9"/>
              </a:cxn>
            </a:cxnLst>
            <a:rect l="0" t="0" r="r" b="b"/>
            <a:pathLst>
              <a:path w="14" h="14">
                <a:moveTo>
                  <a:pt x="7" y="0"/>
                </a:moveTo>
                <a:cubicBezTo>
                  <a:pt x="4" y="0"/>
                  <a:pt x="1" y="3"/>
                  <a:pt x="0" y="7"/>
                </a:cubicBezTo>
                <a:cubicBezTo>
                  <a:pt x="0" y="11"/>
                  <a:pt x="4" y="14"/>
                  <a:pt x="7" y="14"/>
                </a:cubicBezTo>
                <a:cubicBezTo>
                  <a:pt x="11" y="14"/>
                  <a:pt x="14" y="11"/>
                  <a:pt x="14" y="7"/>
                </a:cubicBezTo>
                <a:cubicBezTo>
                  <a:pt x="14" y="3"/>
                  <a:pt x="11" y="0"/>
                  <a:pt x="7" y="0"/>
                </a:cubicBezTo>
                <a:close/>
              </a:path>
            </a:pathLst>
          </a:custGeom>
          <a:solidFill>
            <a:srgbClr val="276B9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09" name="Freeform 147"/>
          <p:cNvSpPr>
            <a:spLocks noEditPoints="1"/>
          </p:cNvSpPr>
          <p:nvPr/>
        </p:nvSpPr>
        <p:spPr bwMode="auto">
          <a:xfrm flipH="1" flipV="1">
            <a:off x="512602" y="2471833"/>
            <a:ext cx="59129" cy="59129"/>
          </a:xfrm>
          <a:custGeom>
            <a:avLst/>
            <a:gdLst>
              <a:gd name="T0" fmla="*/ 10 w 21"/>
              <a:gd name="T1" fmla="*/ 3 h 21"/>
              <a:gd name="T2" fmla="*/ 17 w 21"/>
              <a:gd name="T3" fmla="*/ 10 h 21"/>
              <a:gd name="T4" fmla="*/ 10 w 21"/>
              <a:gd name="T5" fmla="*/ 17 h 21"/>
              <a:gd name="T6" fmla="*/ 3 w 21"/>
              <a:gd name="T7" fmla="*/ 10 h 21"/>
              <a:gd name="T8" fmla="*/ 10 w 21"/>
              <a:gd name="T9" fmla="*/ 3 h 21"/>
              <a:gd name="T10" fmla="*/ 10 w 21"/>
              <a:gd name="T11" fmla="*/ 0 h 21"/>
              <a:gd name="T12" fmla="*/ 0 w 21"/>
              <a:gd name="T13" fmla="*/ 10 h 21"/>
              <a:gd name="T14" fmla="*/ 10 w 21"/>
              <a:gd name="T15" fmla="*/ 21 h 21"/>
              <a:gd name="T16" fmla="*/ 21 w 21"/>
              <a:gd name="T17" fmla="*/ 10 h 21"/>
              <a:gd name="T18" fmla="*/ 10 w 21"/>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3"/>
                </a:moveTo>
                <a:cubicBezTo>
                  <a:pt x="14" y="3"/>
                  <a:pt x="17" y="6"/>
                  <a:pt x="17" y="10"/>
                </a:cubicBezTo>
                <a:cubicBezTo>
                  <a:pt x="17" y="14"/>
                  <a:pt x="14" y="17"/>
                  <a:pt x="10" y="17"/>
                </a:cubicBezTo>
                <a:cubicBezTo>
                  <a:pt x="7" y="17"/>
                  <a:pt x="3" y="14"/>
                  <a:pt x="3" y="10"/>
                </a:cubicBezTo>
                <a:cubicBezTo>
                  <a:pt x="4" y="6"/>
                  <a:pt x="7" y="3"/>
                  <a:pt x="10" y="3"/>
                </a:cubicBezTo>
                <a:moveTo>
                  <a:pt x="10" y="0"/>
                </a:moveTo>
                <a:cubicBezTo>
                  <a:pt x="5" y="0"/>
                  <a:pt x="0" y="4"/>
                  <a:pt x="0" y="10"/>
                </a:cubicBezTo>
                <a:cubicBezTo>
                  <a:pt x="0" y="16"/>
                  <a:pt x="4" y="21"/>
                  <a:pt x="10" y="21"/>
                </a:cubicBezTo>
                <a:cubicBezTo>
                  <a:pt x="16" y="21"/>
                  <a:pt x="21" y="16"/>
                  <a:pt x="21" y="10"/>
                </a:cubicBezTo>
                <a:cubicBezTo>
                  <a:pt x="21" y="4"/>
                  <a:pt x="16"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0" name="Oval 148"/>
          <p:cNvSpPr>
            <a:spLocks noChangeArrowheads="1"/>
          </p:cNvSpPr>
          <p:nvPr/>
        </p:nvSpPr>
        <p:spPr bwMode="auto">
          <a:xfrm flipH="1" flipV="1">
            <a:off x="809384" y="3677155"/>
            <a:ext cx="42073" cy="42073"/>
          </a:xfrm>
          <a:prstGeom prst="ellipse">
            <a:avLst/>
          </a:pr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1" name="Freeform 149"/>
          <p:cNvSpPr>
            <a:spLocks noEditPoints="1"/>
          </p:cNvSpPr>
          <p:nvPr/>
        </p:nvSpPr>
        <p:spPr bwMode="auto">
          <a:xfrm flipH="1" flipV="1">
            <a:off x="798013" y="3665784"/>
            <a:ext cx="64815" cy="64815"/>
          </a:xfrm>
          <a:custGeom>
            <a:avLst/>
            <a:gdLst>
              <a:gd name="T0" fmla="*/ 12 w 23"/>
              <a:gd name="T1" fmla="*/ 4 h 23"/>
              <a:gd name="T2" fmla="*/ 19 w 23"/>
              <a:gd name="T3" fmla="*/ 12 h 23"/>
              <a:gd name="T4" fmla="*/ 12 w 23"/>
              <a:gd name="T5" fmla="*/ 19 h 23"/>
              <a:gd name="T6" fmla="*/ 4 w 23"/>
              <a:gd name="T7" fmla="*/ 12 h 23"/>
              <a:gd name="T8" fmla="*/ 12 w 23"/>
              <a:gd name="T9" fmla="*/ 4 h 23"/>
              <a:gd name="T10" fmla="*/ 12 w 23"/>
              <a:gd name="T11" fmla="*/ 0 h 23"/>
              <a:gd name="T12" fmla="*/ 0 w 23"/>
              <a:gd name="T13" fmla="*/ 12 h 23"/>
              <a:gd name="T14" fmla="*/ 12 w 23"/>
              <a:gd name="T15" fmla="*/ 23 h 23"/>
              <a:gd name="T16" fmla="*/ 23 w 23"/>
              <a:gd name="T17" fmla="*/ 12 h 23"/>
              <a:gd name="T18" fmla="*/ 12 w 23"/>
              <a:gd name="T1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4"/>
                </a:moveTo>
                <a:cubicBezTo>
                  <a:pt x="16" y="4"/>
                  <a:pt x="19" y="7"/>
                  <a:pt x="19" y="12"/>
                </a:cubicBezTo>
                <a:cubicBezTo>
                  <a:pt x="19" y="16"/>
                  <a:pt x="16" y="19"/>
                  <a:pt x="12" y="19"/>
                </a:cubicBezTo>
                <a:cubicBezTo>
                  <a:pt x="7" y="19"/>
                  <a:pt x="4" y="16"/>
                  <a:pt x="4" y="12"/>
                </a:cubicBezTo>
                <a:cubicBezTo>
                  <a:pt x="4" y="7"/>
                  <a:pt x="7" y="4"/>
                  <a:pt x="12" y="4"/>
                </a:cubicBezTo>
                <a:moveTo>
                  <a:pt x="12" y="0"/>
                </a:moveTo>
                <a:cubicBezTo>
                  <a:pt x="5" y="0"/>
                  <a:pt x="0" y="5"/>
                  <a:pt x="0" y="12"/>
                </a:cubicBezTo>
                <a:cubicBezTo>
                  <a:pt x="0" y="18"/>
                  <a:pt x="5" y="23"/>
                  <a:pt x="12" y="23"/>
                </a:cubicBezTo>
                <a:cubicBezTo>
                  <a:pt x="18" y="23"/>
                  <a:pt x="23" y="18"/>
                  <a:pt x="23" y="12"/>
                </a:cubicBezTo>
                <a:cubicBezTo>
                  <a:pt x="23" y="5"/>
                  <a:pt x="18" y="0"/>
                  <a:pt x="12"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 name="Freeform 5"/>
          <p:cNvSpPr/>
          <p:nvPr/>
        </p:nvSpPr>
        <p:spPr bwMode="auto">
          <a:xfrm>
            <a:off x="11553683" y="1979022"/>
            <a:ext cx="634904" cy="510882"/>
          </a:xfrm>
          <a:custGeom>
            <a:avLst/>
            <a:gdLst>
              <a:gd name="T0" fmla="*/ 226 w 227"/>
              <a:gd name="T1" fmla="*/ 180 h 182"/>
              <a:gd name="T2" fmla="*/ 2 w 227"/>
              <a:gd name="T3" fmla="*/ 56 h 182"/>
              <a:gd name="T4" fmla="*/ 63 w 227"/>
              <a:gd name="T5" fmla="*/ 2 h 182"/>
              <a:gd name="T6" fmla="*/ 227 w 227"/>
              <a:gd name="T7" fmla="*/ 123 h 182"/>
              <a:gd name="T8" fmla="*/ 227 w 227"/>
              <a:gd name="T9" fmla="*/ 120 h 182"/>
              <a:gd name="T10" fmla="*/ 63 w 227"/>
              <a:gd name="T11" fmla="*/ 0 h 182"/>
              <a:gd name="T12" fmla="*/ 62 w 227"/>
              <a:gd name="T13" fmla="*/ 0 h 182"/>
              <a:gd name="T14" fmla="*/ 0 w 227"/>
              <a:gd name="T15" fmla="*/ 56 h 182"/>
              <a:gd name="T16" fmla="*/ 0 w 227"/>
              <a:gd name="T17" fmla="*/ 57 h 182"/>
              <a:gd name="T18" fmla="*/ 0 w 227"/>
              <a:gd name="T19" fmla="*/ 57 h 182"/>
              <a:gd name="T20" fmla="*/ 226 w 227"/>
              <a:gd name="T21" fmla="*/ 182 h 182"/>
              <a:gd name="T22" fmla="*/ 226 w 227"/>
              <a:gd name="T23" fmla="*/ 18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7" h="182">
                <a:moveTo>
                  <a:pt x="226" y="180"/>
                </a:moveTo>
                <a:cubicBezTo>
                  <a:pt x="2" y="56"/>
                  <a:pt x="2" y="56"/>
                  <a:pt x="2" y="56"/>
                </a:cubicBezTo>
                <a:cubicBezTo>
                  <a:pt x="63" y="2"/>
                  <a:pt x="63" y="2"/>
                  <a:pt x="63" y="2"/>
                </a:cubicBezTo>
                <a:cubicBezTo>
                  <a:pt x="227" y="123"/>
                  <a:pt x="227" y="123"/>
                  <a:pt x="227" y="123"/>
                </a:cubicBezTo>
                <a:cubicBezTo>
                  <a:pt x="227" y="120"/>
                  <a:pt x="227" y="120"/>
                  <a:pt x="227" y="120"/>
                </a:cubicBezTo>
                <a:cubicBezTo>
                  <a:pt x="63" y="0"/>
                  <a:pt x="63" y="0"/>
                  <a:pt x="63" y="0"/>
                </a:cubicBezTo>
                <a:cubicBezTo>
                  <a:pt x="63" y="0"/>
                  <a:pt x="62" y="0"/>
                  <a:pt x="62" y="0"/>
                </a:cubicBezTo>
                <a:cubicBezTo>
                  <a:pt x="0" y="56"/>
                  <a:pt x="0" y="56"/>
                  <a:pt x="0" y="56"/>
                </a:cubicBezTo>
                <a:cubicBezTo>
                  <a:pt x="0" y="56"/>
                  <a:pt x="0" y="56"/>
                  <a:pt x="0" y="57"/>
                </a:cubicBezTo>
                <a:cubicBezTo>
                  <a:pt x="0" y="57"/>
                  <a:pt x="0" y="57"/>
                  <a:pt x="0" y="57"/>
                </a:cubicBezTo>
                <a:cubicBezTo>
                  <a:pt x="226" y="182"/>
                  <a:pt x="226" y="182"/>
                  <a:pt x="226" y="182"/>
                </a:cubicBezTo>
                <a:lnTo>
                  <a:pt x="226" y="180"/>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 name="Freeform 6"/>
          <p:cNvSpPr/>
          <p:nvPr/>
        </p:nvSpPr>
        <p:spPr bwMode="auto">
          <a:xfrm>
            <a:off x="11553683" y="2133766"/>
            <a:ext cx="632629" cy="836299"/>
          </a:xfrm>
          <a:custGeom>
            <a:avLst/>
            <a:gdLst>
              <a:gd name="T0" fmla="*/ 226 w 226"/>
              <a:gd name="T1" fmla="*/ 295 h 298"/>
              <a:gd name="T2" fmla="*/ 4 w 226"/>
              <a:gd name="T3" fmla="*/ 4 h 298"/>
              <a:gd name="T4" fmla="*/ 226 w 226"/>
              <a:gd name="T5" fmla="*/ 127 h 298"/>
              <a:gd name="T6" fmla="*/ 226 w 226"/>
              <a:gd name="T7" fmla="*/ 125 h 298"/>
              <a:gd name="T8" fmla="*/ 1 w 226"/>
              <a:gd name="T9" fmla="*/ 1 h 298"/>
              <a:gd name="T10" fmla="*/ 0 w 226"/>
              <a:gd name="T11" fmla="*/ 1 h 298"/>
              <a:gd name="T12" fmla="*/ 0 w 226"/>
              <a:gd name="T13" fmla="*/ 2 h 298"/>
              <a:gd name="T14" fmla="*/ 226 w 226"/>
              <a:gd name="T15" fmla="*/ 298 h 298"/>
              <a:gd name="T16" fmla="*/ 226 w 226"/>
              <a:gd name="T17" fmla="*/ 29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 h="298">
                <a:moveTo>
                  <a:pt x="226" y="295"/>
                </a:moveTo>
                <a:cubicBezTo>
                  <a:pt x="4" y="4"/>
                  <a:pt x="4" y="4"/>
                  <a:pt x="4" y="4"/>
                </a:cubicBezTo>
                <a:cubicBezTo>
                  <a:pt x="226" y="127"/>
                  <a:pt x="226" y="127"/>
                  <a:pt x="226" y="127"/>
                </a:cubicBezTo>
                <a:cubicBezTo>
                  <a:pt x="226" y="125"/>
                  <a:pt x="226" y="125"/>
                  <a:pt x="226" y="125"/>
                </a:cubicBezTo>
                <a:cubicBezTo>
                  <a:pt x="1" y="1"/>
                  <a:pt x="1" y="1"/>
                  <a:pt x="1" y="1"/>
                </a:cubicBezTo>
                <a:cubicBezTo>
                  <a:pt x="1" y="0"/>
                  <a:pt x="0" y="0"/>
                  <a:pt x="0" y="1"/>
                </a:cubicBezTo>
                <a:cubicBezTo>
                  <a:pt x="0" y="1"/>
                  <a:pt x="0" y="2"/>
                  <a:pt x="0" y="2"/>
                </a:cubicBezTo>
                <a:cubicBezTo>
                  <a:pt x="226" y="298"/>
                  <a:pt x="226" y="298"/>
                  <a:pt x="226" y="298"/>
                </a:cubicBezTo>
                <a:lnTo>
                  <a:pt x="226" y="295"/>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 name="Freeform 7"/>
          <p:cNvSpPr/>
          <p:nvPr/>
        </p:nvSpPr>
        <p:spPr bwMode="auto">
          <a:xfrm>
            <a:off x="9614835" y="6459763"/>
            <a:ext cx="945530" cy="392549"/>
          </a:xfrm>
          <a:custGeom>
            <a:avLst/>
            <a:gdLst>
              <a:gd name="T0" fmla="*/ 5 w 338"/>
              <a:gd name="T1" fmla="*/ 138 h 140"/>
              <a:gd name="T2" fmla="*/ 306 w 338"/>
              <a:gd name="T3" fmla="*/ 2 h 140"/>
              <a:gd name="T4" fmla="*/ 336 w 338"/>
              <a:gd name="T5" fmla="*/ 140 h 140"/>
              <a:gd name="T6" fmla="*/ 338 w 338"/>
              <a:gd name="T7" fmla="*/ 140 h 140"/>
              <a:gd name="T8" fmla="*/ 308 w 338"/>
              <a:gd name="T9" fmla="*/ 1 h 140"/>
              <a:gd name="T10" fmla="*/ 307 w 338"/>
              <a:gd name="T11" fmla="*/ 0 h 140"/>
              <a:gd name="T12" fmla="*/ 306 w 338"/>
              <a:gd name="T13" fmla="*/ 0 h 140"/>
              <a:gd name="T14" fmla="*/ 0 w 338"/>
              <a:gd name="T15" fmla="*/ 138 h 140"/>
              <a:gd name="T16" fmla="*/ 5 w 338"/>
              <a:gd name="T17" fmla="*/ 13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 h="140">
                <a:moveTo>
                  <a:pt x="5" y="138"/>
                </a:moveTo>
                <a:cubicBezTo>
                  <a:pt x="306" y="2"/>
                  <a:pt x="306" y="2"/>
                  <a:pt x="306" y="2"/>
                </a:cubicBezTo>
                <a:cubicBezTo>
                  <a:pt x="336" y="140"/>
                  <a:pt x="336" y="140"/>
                  <a:pt x="336" y="140"/>
                </a:cubicBezTo>
                <a:cubicBezTo>
                  <a:pt x="338" y="140"/>
                  <a:pt x="338" y="140"/>
                  <a:pt x="338" y="140"/>
                </a:cubicBezTo>
                <a:cubicBezTo>
                  <a:pt x="308" y="1"/>
                  <a:pt x="308" y="1"/>
                  <a:pt x="308" y="1"/>
                </a:cubicBezTo>
                <a:cubicBezTo>
                  <a:pt x="308" y="1"/>
                  <a:pt x="307" y="0"/>
                  <a:pt x="307" y="0"/>
                </a:cubicBezTo>
                <a:cubicBezTo>
                  <a:pt x="307" y="0"/>
                  <a:pt x="307" y="0"/>
                  <a:pt x="306" y="0"/>
                </a:cubicBezTo>
                <a:cubicBezTo>
                  <a:pt x="0" y="138"/>
                  <a:pt x="0" y="138"/>
                  <a:pt x="0" y="138"/>
                </a:cubicBezTo>
                <a:lnTo>
                  <a:pt x="5" y="138"/>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 name="Freeform 8"/>
          <p:cNvSpPr/>
          <p:nvPr/>
        </p:nvSpPr>
        <p:spPr bwMode="auto">
          <a:xfrm>
            <a:off x="11612849" y="6681638"/>
            <a:ext cx="554119" cy="176363"/>
          </a:xfrm>
          <a:custGeom>
            <a:avLst/>
            <a:gdLst>
              <a:gd name="T0" fmla="*/ 487 w 487"/>
              <a:gd name="T1" fmla="*/ 0 h 155"/>
              <a:gd name="T2" fmla="*/ 0 w 487"/>
              <a:gd name="T3" fmla="*/ 155 h 155"/>
              <a:gd name="T4" fmla="*/ 15 w 487"/>
              <a:gd name="T5" fmla="*/ 155 h 155"/>
              <a:gd name="T6" fmla="*/ 487 w 487"/>
              <a:gd name="T7" fmla="*/ 5 h 155"/>
              <a:gd name="T8" fmla="*/ 487 w 487"/>
              <a:gd name="T9" fmla="*/ 0 h 155"/>
            </a:gdLst>
            <a:ahLst/>
            <a:cxnLst>
              <a:cxn ang="0">
                <a:pos x="T0" y="T1"/>
              </a:cxn>
              <a:cxn ang="0">
                <a:pos x="T2" y="T3"/>
              </a:cxn>
              <a:cxn ang="0">
                <a:pos x="T4" y="T5"/>
              </a:cxn>
              <a:cxn ang="0">
                <a:pos x="T6" y="T7"/>
              </a:cxn>
              <a:cxn ang="0">
                <a:pos x="T8" y="T9"/>
              </a:cxn>
            </a:cxnLst>
            <a:rect l="0" t="0" r="r" b="b"/>
            <a:pathLst>
              <a:path w="487" h="155">
                <a:moveTo>
                  <a:pt x="487" y="0"/>
                </a:moveTo>
                <a:lnTo>
                  <a:pt x="0" y="155"/>
                </a:lnTo>
                <a:lnTo>
                  <a:pt x="15" y="155"/>
                </a:lnTo>
                <a:lnTo>
                  <a:pt x="487" y="5"/>
                </a:lnTo>
                <a:lnTo>
                  <a:pt x="487" y="0"/>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 name="Freeform 9"/>
          <p:cNvSpPr/>
          <p:nvPr/>
        </p:nvSpPr>
        <p:spPr bwMode="auto">
          <a:xfrm>
            <a:off x="11727769" y="1961955"/>
            <a:ext cx="460818" cy="361827"/>
          </a:xfrm>
          <a:custGeom>
            <a:avLst/>
            <a:gdLst>
              <a:gd name="T0" fmla="*/ 165 w 165"/>
              <a:gd name="T1" fmla="*/ 126 h 129"/>
              <a:gd name="T2" fmla="*/ 3 w 165"/>
              <a:gd name="T3" fmla="*/ 8 h 129"/>
              <a:gd name="T4" fmla="*/ 165 w 165"/>
              <a:gd name="T5" fmla="*/ 2 h 129"/>
              <a:gd name="T6" fmla="*/ 165 w 165"/>
              <a:gd name="T7" fmla="*/ 0 h 129"/>
              <a:gd name="T8" fmla="*/ 1 w 165"/>
              <a:gd name="T9" fmla="*/ 6 h 129"/>
              <a:gd name="T10" fmla="*/ 0 w 165"/>
              <a:gd name="T11" fmla="*/ 7 h 129"/>
              <a:gd name="T12" fmla="*/ 0 w 165"/>
              <a:gd name="T13" fmla="*/ 8 h 129"/>
              <a:gd name="T14" fmla="*/ 165 w 165"/>
              <a:gd name="T15" fmla="*/ 129 h 129"/>
              <a:gd name="T16" fmla="*/ 165 w 165"/>
              <a:gd name="T17" fmla="*/ 12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129">
                <a:moveTo>
                  <a:pt x="165" y="126"/>
                </a:moveTo>
                <a:cubicBezTo>
                  <a:pt x="3" y="8"/>
                  <a:pt x="3" y="8"/>
                  <a:pt x="3" y="8"/>
                </a:cubicBezTo>
                <a:cubicBezTo>
                  <a:pt x="165" y="2"/>
                  <a:pt x="165" y="2"/>
                  <a:pt x="165" y="2"/>
                </a:cubicBezTo>
                <a:cubicBezTo>
                  <a:pt x="165" y="0"/>
                  <a:pt x="165" y="0"/>
                  <a:pt x="165" y="0"/>
                </a:cubicBezTo>
                <a:cubicBezTo>
                  <a:pt x="1" y="6"/>
                  <a:pt x="1" y="6"/>
                  <a:pt x="1" y="6"/>
                </a:cubicBezTo>
                <a:cubicBezTo>
                  <a:pt x="0" y="6"/>
                  <a:pt x="0" y="6"/>
                  <a:pt x="0" y="7"/>
                </a:cubicBezTo>
                <a:cubicBezTo>
                  <a:pt x="0" y="7"/>
                  <a:pt x="0" y="7"/>
                  <a:pt x="0" y="8"/>
                </a:cubicBezTo>
                <a:cubicBezTo>
                  <a:pt x="165" y="129"/>
                  <a:pt x="165" y="129"/>
                  <a:pt x="165" y="129"/>
                </a:cubicBezTo>
                <a:lnTo>
                  <a:pt x="165" y="126"/>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 name="Freeform 11"/>
          <p:cNvSpPr/>
          <p:nvPr/>
        </p:nvSpPr>
        <p:spPr bwMode="auto">
          <a:xfrm>
            <a:off x="7639577" y="6653192"/>
            <a:ext cx="131987" cy="185465"/>
          </a:xfrm>
          <a:custGeom>
            <a:avLst/>
            <a:gdLst>
              <a:gd name="T0" fmla="*/ 2 w 47"/>
              <a:gd name="T1" fmla="*/ 66 h 66"/>
              <a:gd name="T2" fmla="*/ 38 w 47"/>
              <a:gd name="T3" fmla="*/ 4 h 66"/>
              <a:gd name="T4" fmla="*/ 45 w 47"/>
              <a:gd name="T5" fmla="*/ 66 h 66"/>
              <a:gd name="T6" fmla="*/ 47 w 47"/>
              <a:gd name="T7" fmla="*/ 66 h 66"/>
              <a:gd name="T8" fmla="*/ 39 w 47"/>
              <a:gd name="T9" fmla="*/ 1 h 66"/>
              <a:gd name="T10" fmla="*/ 39 w 47"/>
              <a:gd name="T11" fmla="*/ 1 h 66"/>
              <a:gd name="T12" fmla="*/ 38 w 47"/>
              <a:gd name="T13" fmla="*/ 1 h 66"/>
              <a:gd name="T14" fmla="*/ 0 w 47"/>
              <a:gd name="T15" fmla="*/ 66 h 66"/>
              <a:gd name="T16" fmla="*/ 2 w 47"/>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66">
                <a:moveTo>
                  <a:pt x="2" y="66"/>
                </a:moveTo>
                <a:cubicBezTo>
                  <a:pt x="38" y="4"/>
                  <a:pt x="38" y="4"/>
                  <a:pt x="38" y="4"/>
                </a:cubicBezTo>
                <a:cubicBezTo>
                  <a:pt x="45" y="66"/>
                  <a:pt x="45" y="66"/>
                  <a:pt x="45" y="66"/>
                </a:cubicBezTo>
                <a:cubicBezTo>
                  <a:pt x="47" y="66"/>
                  <a:pt x="47" y="66"/>
                  <a:pt x="47" y="66"/>
                </a:cubicBezTo>
                <a:cubicBezTo>
                  <a:pt x="39" y="1"/>
                  <a:pt x="39" y="1"/>
                  <a:pt x="39" y="1"/>
                </a:cubicBezTo>
                <a:cubicBezTo>
                  <a:pt x="39" y="1"/>
                  <a:pt x="39" y="1"/>
                  <a:pt x="39" y="1"/>
                </a:cubicBezTo>
                <a:cubicBezTo>
                  <a:pt x="38" y="0"/>
                  <a:pt x="38" y="1"/>
                  <a:pt x="38" y="1"/>
                </a:cubicBezTo>
                <a:cubicBezTo>
                  <a:pt x="0" y="66"/>
                  <a:pt x="0" y="66"/>
                  <a:pt x="0" y="66"/>
                </a:cubicBezTo>
                <a:lnTo>
                  <a:pt x="2" y="66"/>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 name="Freeform 12"/>
          <p:cNvSpPr/>
          <p:nvPr/>
        </p:nvSpPr>
        <p:spPr bwMode="auto">
          <a:xfrm>
            <a:off x="11612849" y="6681638"/>
            <a:ext cx="554119" cy="176363"/>
          </a:xfrm>
          <a:custGeom>
            <a:avLst/>
            <a:gdLst>
              <a:gd name="T0" fmla="*/ 487 w 487"/>
              <a:gd name="T1" fmla="*/ 0 h 155"/>
              <a:gd name="T2" fmla="*/ 0 w 487"/>
              <a:gd name="T3" fmla="*/ 155 h 155"/>
              <a:gd name="T4" fmla="*/ 15 w 487"/>
              <a:gd name="T5" fmla="*/ 155 h 155"/>
              <a:gd name="T6" fmla="*/ 487 w 487"/>
              <a:gd name="T7" fmla="*/ 5 h 155"/>
              <a:gd name="T8" fmla="*/ 487 w 487"/>
              <a:gd name="T9" fmla="*/ 0 h 155"/>
            </a:gdLst>
            <a:ahLst/>
            <a:cxnLst>
              <a:cxn ang="0">
                <a:pos x="T0" y="T1"/>
              </a:cxn>
              <a:cxn ang="0">
                <a:pos x="T2" y="T3"/>
              </a:cxn>
              <a:cxn ang="0">
                <a:pos x="T4" y="T5"/>
              </a:cxn>
              <a:cxn ang="0">
                <a:pos x="T6" y="T7"/>
              </a:cxn>
              <a:cxn ang="0">
                <a:pos x="T8" y="T9"/>
              </a:cxn>
            </a:cxnLst>
            <a:rect l="0" t="0" r="r" b="b"/>
            <a:pathLst>
              <a:path w="487" h="155">
                <a:moveTo>
                  <a:pt x="487" y="0"/>
                </a:moveTo>
                <a:lnTo>
                  <a:pt x="0" y="155"/>
                </a:lnTo>
                <a:lnTo>
                  <a:pt x="15" y="155"/>
                </a:lnTo>
                <a:lnTo>
                  <a:pt x="487" y="5"/>
                </a:lnTo>
                <a:lnTo>
                  <a:pt x="487" y="0"/>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 name="Freeform 13"/>
          <p:cNvSpPr/>
          <p:nvPr/>
        </p:nvSpPr>
        <p:spPr bwMode="auto">
          <a:xfrm>
            <a:off x="11495653" y="6507551"/>
            <a:ext cx="671315" cy="350449"/>
          </a:xfrm>
          <a:custGeom>
            <a:avLst/>
            <a:gdLst>
              <a:gd name="T0" fmla="*/ 240 w 240"/>
              <a:gd name="T1" fmla="*/ 52 h 125"/>
              <a:gd name="T2" fmla="*/ 32 w 240"/>
              <a:gd name="T3" fmla="*/ 0 h 125"/>
              <a:gd name="T4" fmla="*/ 31 w 240"/>
              <a:gd name="T5" fmla="*/ 1 h 125"/>
              <a:gd name="T6" fmla="*/ 0 w 240"/>
              <a:gd name="T7" fmla="*/ 125 h 125"/>
              <a:gd name="T8" fmla="*/ 2 w 240"/>
              <a:gd name="T9" fmla="*/ 125 h 125"/>
              <a:gd name="T10" fmla="*/ 33 w 240"/>
              <a:gd name="T11" fmla="*/ 2 h 125"/>
              <a:gd name="T12" fmla="*/ 240 w 240"/>
              <a:gd name="T13" fmla="*/ 53 h 125"/>
              <a:gd name="T14" fmla="*/ 240 w 240"/>
              <a:gd name="T15" fmla="*/ 52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0" h="125">
                <a:moveTo>
                  <a:pt x="240" y="52"/>
                </a:moveTo>
                <a:cubicBezTo>
                  <a:pt x="32" y="0"/>
                  <a:pt x="32" y="0"/>
                  <a:pt x="32" y="0"/>
                </a:cubicBezTo>
                <a:cubicBezTo>
                  <a:pt x="32" y="0"/>
                  <a:pt x="31" y="0"/>
                  <a:pt x="31" y="1"/>
                </a:cubicBezTo>
                <a:cubicBezTo>
                  <a:pt x="0" y="125"/>
                  <a:pt x="0" y="125"/>
                  <a:pt x="0" y="125"/>
                </a:cubicBezTo>
                <a:cubicBezTo>
                  <a:pt x="2" y="125"/>
                  <a:pt x="2" y="125"/>
                  <a:pt x="2" y="125"/>
                </a:cubicBezTo>
                <a:cubicBezTo>
                  <a:pt x="33" y="2"/>
                  <a:pt x="33" y="2"/>
                  <a:pt x="33" y="2"/>
                </a:cubicBezTo>
                <a:cubicBezTo>
                  <a:pt x="240" y="53"/>
                  <a:pt x="240" y="53"/>
                  <a:pt x="240" y="53"/>
                </a:cubicBezTo>
                <a:lnTo>
                  <a:pt x="240" y="52"/>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 name="Freeform 14"/>
          <p:cNvSpPr/>
          <p:nvPr/>
        </p:nvSpPr>
        <p:spPr bwMode="auto">
          <a:xfrm>
            <a:off x="11604884" y="5345836"/>
            <a:ext cx="567773" cy="289007"/>
          </a:xfrm>
          <a:custGeom>
            <a:avLst/>
            <a:gdLst>
              <a:gd name="T0" fmla="*/ 203 w 203"/>
              <a:gd name="T1" fmla="*/ 36 h 103"/>
              <a:gd name="T2" fmla="*/ 90 w 203"/>
              <a:gd name="T3" fmla="*/ 101 h 103"/>
              <a:gd name="T4" fmla="*/ 4 w 203"/>
              <a:gd name="T5" fmla="*/ 78 h 103"/>
              <a:gd name="T6" fmla="*/ 203 w 203"/>
              <a:gd name="T7" fmla="*/ 2 h 103"/>
              <a:gd name="T8" fmla="*/ 203 w 203"/>
              <a:gd name="T9" fmla="*/ 0 h 103"/>
              <a:gd name="T10" fmla="*/ 1 w 203"/>
              <a:gd name="T11" fmla="*/ 77 h 103"/>
              <a:gd name="T12" fmla="*/ 0 w 203"/>
              <a:gd name="T13" fmla="*/ 78 h 103"/>
              <a:gd name="T14" fmla="*/ 1 w 203"/>
              <a:gd name="T15" fmla="*/ 79 h 103"/>
              <a:gd name="T16" fmla="*/ 90 w 203"/>
              <a:gd name="T17" fmla="*/ 103 h 103"/>
              <a:gd name="T18" fmla="*/ 90 w 203"/>
              <a:gd name="T19" fmla="*/ 103 h 103"/>
              <a:gd name="T20" fmla="*/ 90 w 203"/>
              <a:gd name="T21" fmla="*/ 103 h 103"/>
              <a:gd name="T22" fmla="*/ 203 w 203"/>
              <a:gd name="T23" fmla="*/ 38 h 103"/>
              <a:gd name="T24" fmla="*/ 203 w 203"/>
              <a:gd name="T25" fmla="*/ 3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 h="103">
                <a:moveTo>
                  <a:pt x="203" y="36"/>
                </a:moveTo>
                <a:cubicBezTo>
                  <a:pt x="90" y="101"/>
                  <a:pt x="90" y="101"/>
                  <a:pt x="90" y="101"/>
                </a:cubicBezTo>
                <a:cubicBezTo>
                  <a:pt x="4" y="78"/>
                  <a:pt x="4" y="78"/>
                  <a:pt x="4" y="78"/>
                </a:cubicBezTo>
                <a:cubicBezTo>
                  <a:pt x="203" y="2"/>
                  <a:pt x="203" y="2"/>
                  <a:pt x="203" y="2"/>
                </a:cubicBezTo>
                <a:cubicBezTo>
                  <a:pt x="203" y="0"/>
                  <a:pt x="203" y="0"/>
                  <a:pt x="203" y="0"/>
                </a:cubicBezTo>
                <a:cubicBezTo>
                  <a:pt x="1" y="77"/>
                  <a:pt x="1" y="77"/>
                  <a:pt x="1" y="77"/>
                </a:cubicBezTo>
                <a:cubicBezTo>
                  <a:pt x="0" y="77"/>
                  <a:pt x="0" y="78"/>
                  <a:pt x="0" y="78"/>
                </a:cubicBezTo>
                <a:cubicBezTo>
                  <a:pt x="0" y="79"/>
                  <a:pt x="0" y="79"/>
                  <a:pt x="1" y="79"/>
                </a:cubicBezTo>
                <a:cubicBezTo>
                  <a:pt x="90" y="103"/>
                  <a:pt x="90" y="103"/>
                  <a:pt x="90" y="103"/>
                </a:cubicBezTo>
                <a:cubicBezTo>
                  <a:pt x="90" y="103"/>
                  <a:pt x="90" y="103"/>
                  <a:pt x="90" y="103"/>
                </a:cubicBezTo>
                <a:cubicBezTo>
                  <a:pt x="90" y="103"/>
                  <a:pt x="90" y="103"/>
                  <a:pt x="90" y="103"/>
                </a:cubicBezTo>
                <a:cubicBezTo>
                  <a:pt x="203" y="38"/>
                  <a:pt x="203" y="38"/>
                  <a:pt x="203" y="38"/>
                </a:cubicBezTo>
                <a:lnTo>
                  <a:pt x="203" y="36"/>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 name="Freeform 16"/>
          <p:cNvSpPr/>
          <p:nvPr/>
        </p:nvSpPr>
        <p:spPr bwMode="auto">
          <a:xfrm>
            <a:off x="10658217" y="6576959"/>
            <a:ext cx="319728" cy="278767"/>
          </a:xfrm>
          <a:custGeom>
            <a:avLst/>
            <a:gdLst>
              <a:gd name="T0" fmla="*/ 2 w 114"/>
              <a:gd name="T1" fmla="*/ 98 h 99"/>
              <a:gd name="T2" fmla="*/ 51 w 114"/>
              <a:gd name="T3" fmla="*/ 2 h 99"/>
              <a:gd name="T4" fmla="*/ 112 w 114"/>
              <a:gd name="T5" fmla="*/ 99 h 99"/>
              <a:gd name="T6" fmla="*/ 114 w 114"/>
              <a:gd name="T7" fmla="*/ 99 h 99"/>
              <a:gd name="T8" fmla="*/ 52 w 114"/>
              <a:gd name="T9" fmla="*/ 0 h 99"/>
              <a:gd name="T10" fmla="*/ 51 w 114"/>
              <a:gd name="T11" fmla="*/ 0 h 99"/>
              <a:gd name="T12" fmla="*/ 50 w 114"/>
              <a:gd name="T13" fmla="*/ 0 h 99"/>
              <a:gd name="T14" fmla="*/ 0 w 114"/>
              <a:gd name="T15" fmla="*/ 98 h 99"/>
              <a:gd name="T16" fmla="*/ 2 w 114"/>
              <a:gd name="T17" fmla="*/ 9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99">
                <a:moveTo>
                  <a:pt x="2" y="98"/>
                </a:moveTo>
                <a:cubicBezTo>
                  <a:pt x="51" y="2"/>
                  <a:pt x="51" y="2"/>
                  <a:pt x="51" y="2"/>
                </a:cubicBezTo>
                <a:cubicBezTo>
                  <a:pt x="112" y="99"/>
                  <a:pt x="112" y="99"/>
                  <a:pt x="112" y="99"/>
                </a:cubicBezTo>
                <a:cubicBezTo>
                  <a:pt x="114" y="99"/>
                  <a:pt x="114" y="99"/>
                  <a:pt x="114" y="99"/>
                </a:cubicBezTo>
                <a:cubicBezTo>
                  <a:pt x="52" y="0"/>
                  <a:pt x="52" y="0"/>
                  <a:pt x="52" y="0"/>
                </a:cubicBezTo>
                <a:cubicBezTo>
                  <a:pt x="51" y="0"/>
                  <a:pt x="51" y="0"/>
                  <a:pt x="51" y="0"/>
                </a:cubicBezTo>
                <a:cubicBezTo>
                  <a:pt x="50" y="0"/>
                  <a:pt x="50" y="0"/>
                  <a:pt x="50" y="0"/>
                </a:cubicBezTo>
                <a:cubicBezTo>
                  <a:pt x="0" y="98"/>
                  <a:pt x="0" y="98"/>
                  <a:pt x="0" y="98"/>
                </a:cubicBezTo>
                <a:lnTo>
                  <a:pt x="2" y="98"/>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 name="Freeform 17"/>
          <p:cNvSpPr/>
          <p:nvPr/>
        </p:nvSpPr>
        <p:spPr bwMode="auto">
          <a:xfrm>
            <a:off x="10798169" y="6574683"/>
            <a:ext cx="599632" cy="283318"/>
          </a:xfrm>
          <a:custGeom>
            <a:avLst/>
            <a:gdLst>
              <a:gd name="T0" fmla="*/ 62 w 214"/>
              <a:gd name="T1" fmla="*/ 100 h 101"/>
              <a:gd name="T2" fmla="*/ 64 w 214"/>
              <a:gd name="T3" fmla="*/ 100 h 101"/>
              <a:gd name="T4" fmla="*/ 3 w 214"/>
              <a:gd name="T5" fmla="*/ 4 h 101"/>
              <a:gd name="T6" fmla="*/ 210 w 214"/>
              <a:gd name="T7" fmla="*/ 101 h 101"/>
              <a:gd name="T8" fmla="*/ 214 w 214"/>
              <a:gd name="T9" fmla="*/ 101 h 101"/>
              <a:gd name="T10" fmla="*/ 1 w 214"/>
              <a:gd name="T11" fmla="*/ 1 h 101"/>
              <a:gd name="T12" fmla="*/ 0 w 214"/>
              <a:gd name="T13" fmla="*/ 1 h 101"/>
              <a:gd name="T14" fmla="*/ 0 w 214"/>
              <a:gd name="T15" fmla="*/ 2 h 101"/>
              <a:gd name="T16" fmla="*/ 62 w 214"/>
              <a:gd name="T17" fmla="*/ 10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4" h="101">
                <a:moveTo>
                  <a:pt x="62" y="100"/>
                </a:moveTo>
                <a:cubicBezTo>
                  <a:pt x="64" y="100"/>
                  <a:pt x="64" y="100"/>
                  <a:pt x="64" y="100"/>
                </a:cubicBezTo>
                <a:cubicBezTo>
                  <a:pt x="3" y="4"/>
                  <a:pt x="3" y="4"/>
                  <a:pt x="3" y="4"/>
                </a:cubicBezTo>
                <a:cubicBezTo>
                  <a:pt x="210" y="101"/>
                  <a:pt x="210" y="101"/>
                  <a:pt x="210" y="101"/>
                </a:cubicBezTo>
                <a:cubicBezTo>
                  <a:pt x="214" y="101"/>
                  <a:pt x="214" y="101"/>
                  <a:pt x="214" y="101"/>
                </a:cubicBezTo>
                <a:cubicBezTo>
                  <a:pt x="1" y="1"/>
                  <a:pt x="1" y="1"/>
                  <a:pt x="1" y="1"/>
                </a:cubicBezTo>
                <a:cubicBezTo>
                  <a:pt x="1" y="0"/>
                  <a:pt x="0" y="1"/>
                  <a:pt x="0" y="1"/>
                </a:cubicBezTo>
                <a:cubicBezTo>
                  <a:pt x="0" y="1"/>
                  <a:pt x="0" y="2"/>
                  <a:pt x="0" y="2"/>
                </a:cubicBezTo>
                <a:lnTo>
                  <a:pt x="62" y="100"/>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 name="Freeform 18"/>
          <p:cNvSpPr/>
          <p:nvPr/>
        </p:nvSpPr>
        <p:spPr bwMode="auto">
          <a:xfrm>
            <a:off x="10798169" y="6507551"/>
            <a:ext cx="789648" cy="350449"/>
          </a:xfrm>
          <a:custGeom>
            <a:avLst/>
            <a:gdLst>
              <a:gd name="T0" fmla="*/ 0 w 282"/>
              <a:gd name="T1" fmla="*/ 26 h 125"/>
              <a:gd name="T2" fmla="*/ 210 w 282"/>
              <a:gd name="T3" fmla="*/ 125 h 125"/>
              <a:gd name="T4" fmla="*/ 214 w 282"/>
              <a:gd name="T5" fmla="*/ 125 h 125"/>
              <a:gd name="T6" fmla="*/ 4 w 282"/>
              <a:gd name="T7" fmla="*/ 26 h 125"/>
              <a:gd name="T8" fmla="*/ 280 w 282"/>
              <a:gd name="T9" fmla="*/ 2 h 125"/>
              <a:gd name="T10" fmla="*/ 249 w 282"/>
              <a:gd name="T11" fmla="*/ 125 h 125"/>
              <a:gd name="T12" fmla="*/ 251 w 282"/>
              <a:gd name="T13" fmla="*/ 125 h 125"/>
              <a:gd name="T14" fmla="*/ 282 w 282"/>
              <a:gd name="T15" fmla="*/ 1 h 125"/>
              <a:gd name="T16" fmla="*/ 282 w 282"/>
              <a:gd name="T17" fmla="*/ 0 h 125"/>
              <a:gd name="T18" fmla="*/ 281 w 282"/>
              <a:gd name="T19" fmla="*/ 0 h 125"/>
              <a:gd name="T20" fmla="*/ 1 w 282"/>
              <a:gd name="T21" fmla="*/ 25 h 125"/>
              <a:gd name="T22" fmla="*/ 0 w 282"/>
              <a:gd name="T23" fmla="*/ 25 h 125"/>
              <a:gd name="T24" fmla="*/ 0 w 282"/>
              <a:gd name="T25" fmla="*/ 2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2" h="125">
                <a:moveTo>
                  <a:pt x="0" y="26"/>
                </a:moveTo>
                <a:cubicBezTo>
                  <a:pt x="210" y="125"/>
                  <a:pt x="210" y="125"/>
                  <a:pt x="210" y="125"/>
                </a:cubicBezTo>
                <a:cubicBezTo>
                  <a:pt x="214" y="125"/>
                  <a:pt x="214" y="125"/>
                  <a:pt x="214" y="125"/>
                </a:cubicBezTo>
                <a:cubicBezTo>
                  <a:pt x="4" y="26"/>
                  <a:pt x="4" y="26"/>
                  <a:pt x="4" y="26"/>
                </a:cubicBezTo>
                <a:cubicBezTo>
                  <a:pt x="280" y="2"/>
                  <a:pt x="280" y="2"/>
                  <a:pt x="280" y="2"/>
                </a:cubicBezTo>
                <a:cubicBezTo>
                  <a:pt x="249" y="125"/>
                  <a:pt x="249" y="125"/>
                  <a:pt x="249" y="125"/>
                </a:cubicBezTo>
                <a:cubicBezTo>
                  <a:pt x="251" y="125"/>
                  <a:pt x="251" y="125"/>
                  <a:pt x="251" y="125"/>
                </a:cubicBezTo>
                <a:cubicBezTo>
                  <a:pt x="282" y="1"/>
                  <a:pt x="282" y="1"/>
                  <a:pt x="282" y="1"/>
                </a:cubicBezTo>
                <a:cubicBezTo>
                  <a:pt x="282" y="1"/>
                  <a:pt x="282" y="1"/>
                  <a:pt x="282" y="0"/>
                </a:cubicBezTo>
                <a:cubicBezTo>
                  <a:pt x="282" y="0"/>
                  <a:pt x="281" y="0"/>
                  <a:pt x="281" y="0"/>
                </a:cubicBezTo>
                <a:cubicBezTo>
                  <a:pt x="1" y="25"/>
                  <a:pt x="1" y="25"/>
                  <a:pt x="1" y="25"/>
                </a:cubicBezTo>
                <a:cubicBezTo>
                  <a:pt x="0" y="25"/>
                  <a:pt x="0" y="25"/>
                  <a:pt x="0" y="25"/>
                </a:cubicBezTo>
                <a:cubicBezTo>
                  <a:pt x="0" y="26"/>
                  <a:pt x="0" y="26"/>
                  <a:pt x="0" y="26"/>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 name="Freeform 19"/>
          <p:cNvSpPr/>
          <p:nvPr/>
        </p:nvSpPr>
        <p:spPr bwMode="auto">
          <a:xfrm>
            <a:off x="7743118" y="6653192"/>
            <a:ext cx="291282" cy="185465"/>
          </a:xfrm>
          <a:custGeom>
            <a:avLst/>
            <a:gdLst>
              <a:gd name="T0" fmla="*/ 10 w 104"/>
              <a:gd name="T1" fmla="*/ 66 h 66"/>
              <a:gd name="T2" fmla="*/ 3 w 104"/>
              <a:gd name="T3" fmla="*/ 3 h 66"/>
              <a:gd name="T4" fmla="*/ 100 w 104"/>
              <a:gd name="T5" fmla="*/ 66 h 66"/>
              <a:gd name="T6" fmla="*/ 104 w 104"/>
              <a:gd name="T7" fmla="*/ 66 h 66"/>
              <a:gd name="T8" fmla="*/ 2 w 104"/>
              <a:gd name="T9" fmla="*/ 1 h 66"/>
              <a:gd name="T10" fmla="*/ 1 w 104"/>
              <a:gd name="T11" fmla="*/ 1 h 66"/>
              <a:gd name="T12" fmla="*/ 1 w 104"/>
              <a:gd name="T13" fmla="*/ 2 h 66"/>
              <a:gd name="T14" fmla="*/ 8 w 104"/>
              <a:gd name="T15" fmla="*/ 66 h 66"/>
              <a:gd name="T16" fmla="*/ 10 w 104"/>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66">
                <a:moveTo>
                  <a:pt x="10" y="66"/>
                </a:moveTo>
                <a:cubicBezTo>
                  <a:pt x="3" y="3"/>
                  <a:pt x="3" y="3"/>
                  <a:pt x="3" y="3"/>
                </a:cubicBezTo>
                <a:cubicBezTo>
                  <a:pt x="100" y="66"/>
                  <a:pt x="100" y="66"/>
                  <a:pt x="100" y="66"/>
                </a:cubicBezTo>
                <a:cubicBezTo>
                  <a:pt x="104" y="66"/>
                  <a:pt x="104" y="66"/>
                  <a:pt x="104" y="66"/>
                </a:cubicBezTo>
                <a:cubicBezTo>
                  <a:pt x="2" y="1"/>
                  <a:pt x="2" y="1"/>
                  <a:pt x="2" y="1"/>
                </a:cubicBezTo>
                <a:cubicBezTo>
                  <a:pt x="2" y="0"/>
                  <a:pt x="1" y="0"/>
                  <a:pt x="1" y="1"/>
                </a:cubicBezTo>
                <a:cubicBezTo>
                  <a:pt x="1" y="1"/>
                  <a:pt x="0" y="1"/>
                  <a:pt x="1" y="2"/>
                </a:cubicBezTo>
                <a:cubicBezTo>
                  <a:pt x="8" y="66"/>
                  <a:pt x="8" y="66"/>
                  <a:pt x="8" y="66"/>
                </a:cubicBezTo>
                <a:lnTo>
                  <a:pt x="10" y="66"/>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 name="Freeform 20"/>
          <p:cNvSpPr>
            <a:spLocks noEditPoints="1"/>
          </p:cNvSpPr>
          <p:nvPr/>
        </p:nvSpPr>
        <p:spPr bwMode="auto">
          <a:xfrm>
            <a:off x="9483985" y="4849746"/>
            <a:ext cx="671315" cy="212773"/>
          </a:xfrm>
          <a:custGeom>
            <a:avLst/>
            <a:gdLst>
              <a:gd name="T0" fmla="*/ 11 w 240"/>
              <a:gd name="T1" fmla="*/ 76 h 76"/>
              <a:gd name="T2" fmla="*/ 10 w 240"/>
              <a:gd name="T3" fmla="*/ 76 h 76"/>
              <a:gd name="T4" fmla="*/ 10 w 240"/>
              <a:gd name="T5" fmla="*/ 76 h 76"/>
              <a:gd name="T6" fmla="*/ 0 w 240"/>
              <a:gd name="T7" fmla="*/ 29 h 76"/>
              <a:gd name="T8" fmla="*/ 0 w 240"/>
              <a:gd name="T9" fmla="*/ 28 h 76"/>
              <a:gd name="T10" fmla="*/ 1 w 240"/>
              <a:gd name="T11" fmla="*/ 28 h 76"/>
              <a:gd name="T12" fmla="*/ 239 w 240"/>
              <a:gd name="T13" fmla="*/ 0 h 76"/>
              <a:gd name="T14" fmla="*/ 240 w 240"/>
              <a:gd name="T15" fmla="*/ 1 h 76"/>
              <a:gd name="T16" fmla="*/ 240 w 240"/>
              <a:gd name="T17" fmla="*/ 2 h 76"/>
              <a:gd name="T18" fmla="*/ 11 w 240"/>
              <a:gd name="T19" fmla="*/ 76 h 76"/>
              <a:gd name="T20" fmla="*/ 11 w 240"/>
              <a:gd name="T21" fmla="*/ 76 h 76"/>
              <a:gd name="T22" fmla="*/ 2 w 240"/>
              <a:gd name="T23" fmla="*/ 30 h 76"/>
              <a:gd name="T24" fmla="*/ 11 w 240"/>
              <a:gd name="T25" fmla="*/ 74 h 76"/>
              <a:gd name="T26" fmla="*/ 230 w 240"/>
              <a:gd name="T27" fmla="*/ 3 h 76"/>
              <a:gd name="T28" fmla="*/ 2 w 240"/>
              <a:gd name="T29" fmla="*/ 3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0" h="76">
                <a:moveTo>
                  <a:pt x="11" y="76"/>
                </a:moveTo>
                <a:cubicBezTo>
                  <a:pt x="11" y="76"/>
                  <a:pt x="10" y="76"/>
                  <a:pt x="10" y="76"/>
                </a:cubicBezTo>
                <a:cubicBezTo>
                  <a:pt x="10" y="76"/>
                  <a:pt x="10" y="76"/>
                  <a:pt x="10" y="76"/>
                </a:cubicBezTo>
                <a:cubicBezTo>
                  <a:pt x="0" y="29"/>
                  <a:pt x="0" y="29"/>
                  <a:pt x="0" y="29"/>
                </a:cubicBezTo>
                <a:cubicBezTo>
                  <a:pt x="0" y="29"/>
                  <a:pt x="0" y="29"/>
                  <a:pt x="0" y="28"/>
                </a:cubicBezTo>
                <a:cubicBezTo>
                  <a:pt x="0" y="28"/>
                  <a:pt x="1" y="28"/>
                  <a:pt x="1" y="28"/>
                </a:cubicBezTo>
                <a:cubicBezTo>
                  <a:pt x="239" y="0"/>
                  <a:pt x="239" y="0"/>
                  <a:pt x="239" y="0"/>
                </a:cubicBezTo>
                <a:cubicBezTo>
                  <a:pt x="240" y="0"/>
                  <a:pt x="240" y="1"/>
                  <a:pt x="240" y="1"/>
                </a:cubicBezTo>
                <a:cubicBezTo>
                  <a:pt x="240" y="2"/>
                  <a:pt x="240" y="2"/>
                  <a:pt x="240" y="2"/>
                </a:cubicBezTo>
                <a:cubicBezTo>
                  <a:pt x="11" y="76"/>
                  <a:pt x="11" y="76"/>
                  <a:pt x="11" y="76"/>
                </a:cubicBezTo>
                <a:cubicBezTo>
                  <a:pt x="11" y="76"/>
                  <a:pt x="11" y="76"/>
                  <a:pt x="11" y="76"/>
                </a:cubicBezTo>
                <a:close/>
                <a:moveTo>
                  <a:pt x="2" y="30"/>
                </a:moveTo>
                <a:cubicBezTo>
                  <a:pt x="11" y="74"/>
                  <a:pt x="11" y="74"/>
                  <a:pt x="11" y="74"/>
                </a:cubicBezTo>
                <a:cubicBezTo>
                  <a:pt x="230" y="3"/>
                  <a:pt x="230" y="3"/>
                  <a:pt x="230" y="3"/>
                </a:cubicBezTo>
                <a:lnTo>
                  <a:pt x="2" y="30"/>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 name="Freeform 21"/>
          <p:cNvSpPr/>
          <p:nvPr/>
        </p:nvSpPr>
        <p:spPr bwMode="auto">
          <a:xfrm>
            <a:off x="7393807" y="6451798"/>
            <a:ext cx="357276" cy="386859"/>
          </a:xfrm>
          <a:custGeom>
            <a:avLst/>
            <a:gdLst>
              <a:gd name="T0" fmla="*/ 2 w 128"/>
              <a:gd name="T1" fmla="*/ 137 h 138"/>
              <a:gd name="T2" fmla="*/ 14 w 128"/>
              <a:gd name="T3" fmla="*/ 3 h 138"/>
              <a:gd name="T4" fmla="*/ 125 w 128"/>
              <a:gd name="T5" fmla="*/ 74 h 138"/>
              <a:gd name="T6" fmla="*/ 88 w 128"/>
              <a:gd name="T7" fmla="*/ 138 h 138"/>
              <a:gd name="T8" fmla="*/ 90 w 128"/>
              <a:gd name="T9" fmla="*/ 138 h 138"/>
              <a:gd name="T10" fmla="*/ 127 w 128"/>
              <a:gd name="T11" fmla="*/ 74 h 138"/>
              <a:gd name="T12" fmla="*/ 127 w 128"/>
              <a:gd name="T13" fmla="*/ 73 h 138"/>
              <a:gd name="T14" fmla="*/ 14 w 128"/>
              <a:gd name="T15" fmla="*/ 0 h 138"/>
              <a:gd name="T16" fmla="*/ 13 w 128"/>
              <a:gd name="T17" fmla="*/ 0 h 138"/>
              <a:gd name="T18" fmla="*/ 12 w 128"/>
              <a:gd name="T19" fmla="*/ 1 h 138"/>
              <a:gd name="T20" fmla="*/ 0 w 128"/>
              <a:gd name="T21" fmla="*/ 137 h 138"/>
              <a:gd name="T22" fmla="*/ 2 w 128"/>
              <a:gd name="T23" fmla="*/ 13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 h="138">
                <a:moveTo>
                  <a:pt x="2" y="137"/>
                </a:moveTo>
                <a:cubicBezTo>
                  <a:pt x="14" y="3"/>
                  <a:pt x="14" y="3"/>
                  <a:pt x="14" y="3"/>
                </a:cubicBezTo>
                <a:cubicBezTo>
                  <a:pt x="125" y="74"/>
                  <a:pt x="125" y="74"/>
                  <a:pt x="125" y="74"/>
                </a:cubicBezTo>
                <a:cubicBezTo>
                  <a:pt x="88" y="138"/>
                  <a:pt x="88" y="138"/>
                  <a:pt x="88" y="138"/>
                </a:cubicBezTo>
                <a:cubicBezTo>
                  <a:pt x="90" y="138"/>
                  <a:pt x="90" y="138"/>
                  <a:pt x="90" y="138"/>
                </a:cubicBezTo>
                <a:cubicBezTo>
                  <a:pt x="127" y="74"/>
                  <a:pt x="127" y="74"/>
                  <a:pt x="127" y="74"/>
                </a:cubicBezTo>
                <a:cubicBezTo>
                  <a:pt x="128" y="73"/>
                  <a:pt x="127" y="73"/>
                  <a:pt x="127" y="73"/>
                </a:cubicBezTo>
                <a:cubicBezTo>
                  <a:pt x="14" y="0"/>
                  <a:pt x="14" y="0"/>
                  <a:pt x="14" y="0"/>
                </a:cubicBezTo>
                <a:cubicBezTo>
                  <a:pt x="13" y="0"/>
                  <a:pt x="13" y="0"/>
                  <a:pt x="13" y="0"/>
                </a:cubicBezTo>
                <a:cubicBezTo>
                  <a:pt x="13" y="1"/>
                  <a:pt x="12" y="1"/>
                  <a:pt x="12" y="1"/>
                </a:cubicBezTo>
                <a:cubicBezTo>
                  <a:pt x="0" y="137"/>
                  <a:pt x="0" y="137"/>
                  <a:pt x="0" y="137"/>
                </a:cubicBezTo>
                <a:lnTo>
                  <a:pt x="2" y="137"/>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 name="Freeform 22"/>
          <p:cNvSpPr>
            <a:spLocks noEditPoints="1"/>
          </p:cNvSpPr>
          <p:nvPr/>
        </p:nvSpPr>
        <p:spPr bwMode="auto">
          <a:xfrm>
            <a:off x="7426804" y="6069490"/>
            <a:ext cx="548430" cy="589391"/>
          </a:xfrm>
          <a:custGeom>
            <a:avLst/>
            <a:gdLst>
              <a:gd name="T0" fmla="*/ 114 w 196"/>
              <a:gd name="T1" fmla="*/ 210 h 210"/>
              <a:gd name="T2" fmla="*/ 114 w 196"/>
              <a:gd name="T3" fmla="*/ 210 h 210"/>
              <a:gd name="T4" fmla="*/ 1 w 196"/>
              <a:gd name="T5" fmla="*/ 138 h 210"/>
              <a:gd name="T6" fmla="*/ 0 w 196"/>
              <a:gd name="T7" fmla="*/ 137 h 210"/>
              <a:gd name="T8" fmla="*/ 1 w 196"/>
              <a:gd name="T9" fmla="*/ 136 h 210"/>
              <a:gd name="T10" fmla="*/ 194 w 196"/>
              <a:gd name="T11" fmla="*/ 1 h 210"/>
              <a:gd name="T12" fmla="*/ 195 w 196"/>
              <a:gd name="T13" fmla="*/ 1 h 210"/>
              <a:gd name="T14" fmla="*/ 195 w 196"/>
              <a:gd name="T15" fmla="*/ 2 h 210"/>
              <a:gd name="T16" fmla="*/ 115 w 196"/>
              <a:gd name="T17" fmla="*/ 210 h 210"/>
              <a:gd name="T18" fmla="*/ 115 w 196"/>
              <a:gd name="T19" fmla="*/ 210 h 210"/>
              <a:gd name="T20" fmla="*/ 114 w 196"/>
              <a:gd name="T21" fmla="*/ 210 h 210"/>
              <a:gd name="T22" fmla="*/ 3 w 196"/>
              <a:gd name="T23" fmla="*/ 137 h 210"/>
              <a:gd name="T24" fmla="*/ 114 w 196"/>
              <a:gd name="T25" fmla="*/ 208 h 210"/>
              <a:gd name="T26" fmla="*/ 193 w 196"/>
              <a:gd name="T27" fmla="*/ 4 h 210"/>
              <a:gd name="T28" fmla="*/ 3 w 196"/>
              <a:gd name="T29" fmla="*/ 137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6" h="210">
                <a:moveTo>
                  <a:pt x="114" y="210"/>
                </a:moveTo>
                <a:cubicBezTo>
                  <a:pt x="114" y="210"/>
                  <a:pt x="114" y="210"/>
                  <a:pt x="114" y="210"/>
                </a:cubicBezTo>
                <a:cubicBezTo>
                  <a:pt x="1" y="138"/>
                  <a:pt x="1" y="138"/>
                  <a:pt x="1" y="138"/>
                </a:cubicBezTo>
                <a:cubicBezTo>
                  <a:pt x="0" y="138"/>
                  <a:pt x="0" y="138"/>
                  <a:pt x="0" y="137"/>
                </a:cubicBezTo>
                <a:cubicBezTo>
                  <a:pt x="0" y="137"/>
                  <a:pt x="0" y="137"/>
                  <a:pt x="1" y="136"/>
                </a:cubicBezTo>
                <a:cubicBezTo>
                  <a:pt x="194" y="1"/>
                  <a:pt x="194" y="1"/>
                  <a:pt x="194" y="1"/>
                </a:cubicBezTo>
                <a:cubicBezTo>
                  <a:pt x="194" y="0"/>
                  <a:pt x="195" y="0"/>
                  <a:pt x="195" y="1"/>
                </a:cubicBezTo>
                <a:cubicBezTo>
                  <a:pt x="195" y="1"/>
                  <a:pt x="196" y="1"/>
                  <a:pt x="195" y="2"/>
                </a:cubicBezTo>
                <a:cubicBezTo>
                  <a:pt x="115" y="210"/>
                  <a:pt x="115" y="210"/>
                  <a:pt x="115" y="210"/>
                </a:cubicBezTo>
                <a:cubicBezTo>
                  <a:pt x="115" y="210"/>
                  <a:pt x="115" y="210"/>
                  <a:pt x="115" y="210"/>
                </a:cubicBezTo>
                <a:cubicBezTo>
                  <a:pt x="115" y="210"/>
                  <a:pt x="115" y="210"/>
                  <a:pt x="114" y="210"/>
                </a:cubicBezTo>
                <a:close/>
                <a:moveTo>
                  <a:pt x="3" y="137"/>
                </a:moveTo>
                <a:cubicBezTo>
                  <a:pt x="114" y="208"/>
                  <a:pt x="114" y="208"/>
                  <a:pt x="114" y="208"/>
                </a:cubicBezTo>
                <a:cubicBezTo>
                  <a:pt x="193" y="4"/>
                  <a:pt x="193" y="4"/>
                  <a:pt x="193" y="4"/>
                </a:cubicBezTo>
                <a:lnTo>
                  <a:pt x="3" y="137"/>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 name="Freeform 23"/>
          <p:cNvSpPr>
            <a:spLocks noEditPoints="1"/>
          </p:cNvSpPr>
          <p:nvPr/>
        </p:nvSpPr>
        <p:spPr bwMode="auto">
          <a:xfrm>
            <a:off x="7743118" y="6069490"/>
            <a:ext cx="968286" cy="606459"/>
          </a:xfrm>
          <a:custGeom>
            <a:avLst/>
            <a:gdLst>
              <a:gd name="T0" fmla="*/ 345 w 346"/>
              <a:gd name="T1" fmla="*/ 216 h 216"/>
              <a:gd name="T2" fmla="*/ 345 w 346"/>
              <a:gd name="T3" fmla="*/ 216 h 216"/>
              <a:gd name="T4" fmla="*/ 1 w 346"/>
              <a:gd name="T5" fmla="*/ 210 h 216"/>
              <a:gd name="T6" fmla="*/ 1 w 346"/>
              <a:gd name="T7" fmla="*/ 210 h 216"/>
              <a:gd name="T8" fmla="*/ 1 w 346"/>
              <a:gd name="T9" fmla="*/ 209 h 216"/>
              <a:gd name="T10" fmla="*/ 81 w 346"/>
              <a:gd name="T11" fmla="*/ 1 h 216"/>
              <a:gd name="T12" fmla="*/ 81 w 346"/>
              <a:gd name="T13" fmla="*/ 1 h 216"/>
              <a:gd name="T14" fmla="*/ 82 w 346"/>
              <a:gd name="T15" fmla="*/ 1 h 216"/>
              <a:gd name="T16" fmla="*/ 345 w 346"/>
              <a:gd name="T17" fmla="*/ 214 h 216"/>
              <a:gd name="T18" fmla="*/ 345 w 346"/>
              <a:gd name="T19" fmla="*/ 215 h 216"/>
              <a:gd name="T20" fmla="*/ 345 w 346"/>
              <a:gd name="T21" fmla="*/ 216 h 216"/>
              <a:gd name="T22" fmla="*/ 3 w 346"/>
              <a:gd name="T23" fmla="*/ 209 h 216"/>
              <a:gd name="T24" fmla="*/ 342 w 346"/>
              <a:gd name="T25" fmla="*/ 214 h 216"/>
              <a:gd name="T26" fmla="*/ 82 w 346"/>
              <a:gd name="T27" fmla="*/ 3 h 216"/>
              <a:gd name="T28" fmla="*/ 3 w 346"/>
              <a:gd name="T29" fmla="*/ 209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6" h="216">
                <a:moveTo>
                  <a:pt x="345" y="216"/>
                </a:moveTo>
                <a:cubicBezTo>
                  <a:pt x="345" y="216"/>
                  <a:pt x="345" y="216"/>
                  <a:pt x="345" y="216"/>
                </a:cubicBezTo>
                <a:cubicBezTo>
                  <a:pt x="1" y="210"/>
                  <a:pt x="1" y="210"/>
                  <a:pt x="1" y="210"/>
                </a:cubicBezTo>
                <a:cubicBezTo>
                  <a:pt x="1" y="210"/>
                  <a:pt x="1" y="210"/>
                  <a:pt x="1" y="210"/>
                </a:cubicBezTo>
                <a:cubicBezTo>
                  <a:pt x="1" y="210"/>
                  <a:pt x="0" y="209"/>
                  <a:pt x="1" y="209"/>
                </a:cubicBezTo>
                <a:cubicBezTo>
                  <a:pt x="81" y="1"/>
                  <a:pt x="81" y="1"/>
                  <a:pt x="81" y="1"/>
                </a:cubicBezTo>
                <a:cubicBezTo>
                  <a:pt x="81" y="1"/>
                  <a:pt x="81" y="1"/>
                  <a:pt x="81" y="1"/>
                </a:cubicBezTo>
                <a:cubicBezTo>
                  <a:pt x="82" y="0"/>
                  <a:pt x="82" y="1"/>
                  <a:pt x="82" y="1"/>
                </a:cubicBezTo>
                <a:cubicBezTo>
                  <a:pt x="345" y="214"/>
                  <a:pt x="345" y="214"/>
                  <a:pt x="345" y="214"/>
                </a:cubicBezTo>
                <a:cubicBezTo>
                  <a:pt x="346" y="214"/>
                  <a:pt x="346" y="215"/>
                  <a:pt x="345" y="215"/>
                </a:cubicBezTo>
                <a:cubicBezTo>
                  <a:pt x="345" y="216"/>
                  <a:pt x="345" y="216"/>
                  <a:pt x="345" y="216"/>
                </a:cubicBezTo>
                <a:close/>
                <a:moveTo>
                  <a:pt x="3" y="209"/>
                </a:moveTo>
                <a:cubicBezTo>
                  <a:pt x="342" y="214"/>
                  <a:pt x="342" y="214"/>
                  <a:pt x="342" y="214"/>
                </a:cubicBezTo>
                <a:cubicBezTo>
                  <a:pt x="82" y="3"/>
                  <a:pt x="82" y="3"/>
                  <a:pt x="82" y="3"/>
                </a:cubicBezTo>
                <a:lnTo>
                  <a:pt x="3" y="209"/>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 name="Freeform 24"/>
          <p:cNvSpPr/>
          <p:nvPr/>
        </p:nvSpPr>
        <p:spPr bwMode="auto">
          <a:xfrm>
            <a:off x="7743118" y="6656606"/>
            <a:ext cx="968286" cy="184327"/>
          </a:xfrm>
          <a:custGeom>
            <a:avLst/>
            <a:gdLst>
              <a:gd name="T0" fmla="*/ 100 w 346"/>
              <a:gd name="T1" fmla="*/ 65 h 66"/>
              <a:gd name="T2" fmla="*/ 104 w 346"/>
              <a:gd name="T3" fmla="*/ 65 h 66"/>
              <a:gd name="T4" fmla="*/ 5 w 346"/>
              <a:gd name="T5" fmla="*/ 1 h 66"/>
              <a:gd name="T6" fmla="*/ 341 w 346"/>
              <a:gd name="T7" fmla="*/ 7 h 66"/>
              <a:gd name="T8" fmla="*/ 234 w 346"/>
              <a:gd name="T9" fmla="*/ 66 h 66"/>
              <a:gd name="T10" fmla="*/ 237 w 346"/>
              <a:gd name="T11" fmla="*/ 66 h 66"/>
              <a:gd name="T12" fmla="*/ 345 w 346"/>
              <a:gd name="T13" fmla="*/ 7 h 66"/>
              <a:gd name="T14" fmla="*/ 346 w 346"/>
              <a:gd name="T15" fmla="*/ 6 h 66"/>
              <a:gd name="T16" fmla="*/ 345 w 346"/>
              <a:gd name="T17" fmla="*/ 5 h 66"/>
              <a:gd name="T18" fmla="*/ 1 w 346"/>
              <a:gd name="T19" fmla="*/ 0 h 66"/>
              <a:gd name="T20" fmla="*/ 1 w 346"/>
              <a:gd name="T21" fmla="*/ 0 h 66"/>
              <a:gd name="T22" fmla="*/ 1 w 346"/>
              <a:gd name="T23" fmla="*/ 0 h 66"/>
              <a:gd name="T24" fmla="*/ 1 w 346"/>
              <a:gd name="T25" fmla="*/ 1 h 66"/>
              <a:gd name="T26" fmla="*/ 100 w 346"/>
              <a:gd name="T27" fmla="*/ 6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6" h="66">
                <a:moveTo>
                  <a:pt x="100" y="65"/>
                </a:moveTo>
                <a:cubicBezTo>
                  <a:pt x="104" y="65"/>
                  <a:pt x="104" y="65"/>
                  <a:pt x="104" y="65"/>
                </a:cubicBezTo>
                <a:cubicBezTo>
                  <a:pt x="5" y="1"/>
                  <a:pt x="5" y="1"/>
                  <a:pt x="5" y="1"/>
                </a:cubicBezTo>
                <a:cubicBezTo>
                  <a:pt x="341" y="7"/>
                  <a:pt x="341" y="7"/>
                  <a:pt x="341" y="7"/>
                </a:cubicBezTo>
                <a:cubicBezTo>
                  <a:pt x="234" y="66"/>
                  <a:pt x="234" y="66"/>
                  <a:pt x="234" y="66"/>
                </a:cubicBezTo>
                <a:cubicBezTo>
                  <a:pt x="237" y="66"/>
                  <a:pt x="237" y="66"/>
                  <a:pt x="237" y="66"/>
                </a:cubicBezTo>
                <a:cubicBezTo>
                  <a:pt x="345" y="7"/>
                  <a:pt x="345" y="7"/>
                  <a:pt x="345" y="7"/>
                </a:cubicBezTo>
                <a:cubicBezTo>
                  <a:pt x="345" y="7"/>
                  <a:pt x="346" y="6"/>
                  <a:pt x="346" y="6"/>
                </a:cubicBezTo>
                <a:cubicBezTo>
                  <a:pt x="345" y="5"/>
                  <a:pt x="345" y="5"/>
                  <a:pt x="345" y="5"/>
                </a:cubicBezTo>
                <a:cubicBezTo>
                  <a:pt x="1" y="0"/>
                  <a:pt x="1" y="0"/>
                  <a:pt x="1" y="0"/>
                </a:cubicBezTo>
                <a:cubicBezTo>
                  <a:pt x="1" y="0"/>
                  <a:pt x="1" y="0"/>
                  <a:pt x="1" y="0"/>
                </a:cubicBezTo>
                <a:cubicBezTo>
                  <a:pt x="1" y="0"/>
                  <a:pt x="1" y="0"/>
                  <a:pt x="1" y="0"/>
                </a:cubicBezTo>
                <a:cubicBezTo>
                  <a:pt x="0" y="1"/>
                  <a:pt x="1" y="1"/>
                  <a:pt x="1" y="1"/>
                </a:cubicBezTo>
                <a:lnTo>
                  <a:pt x="100" y="65"/>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 name="Freeform 25"/>
          <p:cNvSpPr/>
          <p:nvPr/>
        </p:nvSpPr>
        <p:spPr bwMode="auto">
          <a:xfrm>
            <a:off x="8397366" y="6670260"/>
            <a:ext cx="314039" cy="170673"/>
          </a:xfrm>
          <a:custGeom>
            <a:avLst/>
            <a:gdLst>
              <a:gd name="T0" fmla="*/ 3 w 112"/>
              <a:gd name="T1" fmla="*/ 61 h 61"/>
              <a:gd name="T2" fmla="*/ 108 w 112"/>
              <a:gd name="T3" fmla="*/ 3 h 61"/>
              <a:gd name="T4" fmla="*/ 72 w 112"/>
              <a:gd name="T5" fmla="*/ 61 h 61"/>
              <a:gd name="T6" fmla="*/ 75 w 112"/>
              <a:gd name="T7" fmla="*/ 61 h 61"/>
              <a:gd name="T8" fmla="*/ 111 w 112"/>
              <a:gd name="T9" fmla="*/ 1 h 61"/>
              <a:gd name="T10" fmla="*/ 111 w 112"/>
              <a:gd name="T11" fmla="*/ 0 h 61"/>
              <a:gd name="T12" fmla="*/ 110 w 112"/>
              <a:gd name="T13" fmla="*/ 0 h 61"/>
              <a:gd name="T14" fmla="*/ 0 w 112"/>
              <a:gd name="T15" fmla="*/ 61 h 61"/>
              <a:gd name="T16" fmla="*/ 3 w 112"/>
              <a:gd name="T17"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61">
                <a:moveTo>
                  <a:pt x="3" y="61"/>
                </a:moveTo>
                <a:cubicBezTo>
                  <a:pt x="108" y="3"/>
                  <a:pt x="108" y="3"/>
                  <a:pt x="108" y="3"/>
                </a:cubicBezTo>
                <a:cubicBezTo>
                  <a:pt x="72" y="61"/>
                  <a:pt x="72" y="61"/>
                  <a:pt x="72" y="61"/>
                </a:cubicBezTo>
                <a:cubicBezTo>
                  <a:pt x="75" y="61"/>
                  <a:pt x="75" y="61"/>
                  <a:pt x="75" y="61"/>
                </a:cubicBezTo>
                <a:cubicBezTo>
                  <a:pt x="111" y="1"/>
                  <a:pt x="111" y="1"/>
                  <a:pt x="111" y="1"/>
                </a:cubicBezTo>
                <a:cubicBezTo>
                  <a:pt x="112" y="1"/>
                  <a:pt x="112" y="1"/>
                  <a:pt x="111" y="0"/>
                </a:cubicBezTo>
                <a:cubicBezTo>
                  <a:pt x="111" y="0"/>
                  <a:pt x="111" y="0"/>
                  <a:pt x="110" y="0"/>
                </a:cubicBezTo>
                <a:cubicBezTo>
                  <a:pt x="0" y="61"/>
                  <a:pt x="0" y="61"/>
                  <a:pt x="0" y="61"/>
                </a:cubicBezTo>
                <a:lnTo>
                  <a:pt x="3" y="61"/>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 name="Freeform 26"/>
          <p:cNvSpPr/>
          <p:nvPr/>
        </p:nvSpPr>
        <p:spPr bwMode="auto">
          <a:xfrm>
            <a:off x="8598760" y="6670260"/>
            <a:ext cx="711139" cy="176363"/>
          </a:xfrm>
          <a:custGeom>
            <a:avLst/>
            <a:gdLst>
              <a:gd name="T0" fmla="*/ 3 w 254"/>
              <a:gd name="T1" fmla="*/ 61 h 63"/>
              <a:gd name="T2" fmla="*/ 39 w 254"/>
              <a:gd name="T3" fmla="*/ 2 h 63"/>
              <a:gd name="T4" fmla="*/ 247 w 254"/>
              <a:gd name="T5" fmla="*/ 63 h 63"/>
              <a:gd name="T6" fmla="*/ 254 w 254"/>
              <a:gd name="T7" fmla="*/ 63 h 63"/>
              <a:gd name="T8" fmla="*/ 39 w 254"/>
              <a:gd name="T9" fmla="*/ 0 h 63"/>
              <a:gd name="T10" fmla="*/ 38 w 254"/>
              <a:gd name="T11" fmla="*/ 0 h 63"/>
              <a:gd name="T12" fmla="*/ 0 w 254"/>
              <a:gd name="T13" fmla="*/ 61 h 63"/>
              <a:gd name="T14" fmla="*/ 3 w 254"/>
              <a:gd name="T15" fmla="*/ 61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4" h="63">
                <a:moveTo>
                  <a:pt x="3" y="61"/>
                </a:moveTo>
                <a:cubicBezTo>
                  <a:pt x="39" y="2"/>
                  <a:pt x="39" y="2"/>
                  <a:pt x="39" y="2"/>
                </a:cubicBezTo>
                <a:cubicBezTo>
                  <a:pt x="247" y="63"/>
                  <a:pt x="247" y="63"/>
                  <a:pt x="247" y="63"/>
                </a:cubicBezTo>
                <a:cubicBezTo>
                  <a:pt x="254" y="63"/>
                  <a:pt x="254" y="63"/>
                  <a:pt x="254" y="63"/>
                </a:cubicBezTo>
                <a:cubicBezTo>
                  <a:pt x="39" y="0"/>
                  <a:pt x="39" y="0"/>
                  <a:pt x="39" y="0"/>
                </a:cubicBezTo>
                <a:cubicBezTo>
                  <a:pt x="38" y="0"/>
                  <a:pt x="38" y="0"/>
                  <a:pt x="38" y="0"/>
                </a:cubicBezTo>
                <a:cubicBezTo>
                  <a:pt x="0" y="61"/>
                  <a:pt x="0" y="61"/>
                  <a:pt x="0" y="61"/>
                </a:cubicBezTo>
                <a:lnTo>
                  <a:pt x="3" y="61"/>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 name="Freeform 27"/>
          <p:cNvSpPr>
            <a:spLocks noEditPoints="1"/>
          </p:cNvSpPr>
          <p:nvPr/>
        </p:nvSpPr>
        <p:spPr bwMode="auto">
          <a:xfrm>
            <a:off x="10149611" y="4386652"/>
            <a:ext cx="1116203" cy="914808"/>
          </a:xfrm>
          <a:custGeom>
            <a:avLst/>
            <a:gdLst>
              <a:gd name="T0" fmla="*/ 398 w 399"/>
              <a:gd name="T1" fmla="*/ 326 h 326"/>
              <a:gd name="T2" fmla="*/ 398 w 399"/>
              <a:gd name="T3" fmla="*/ 326 h 326"/>
              <a:gd name="T4" fmla="*/ 1 w 399"/>
              <a:gd name="T5" fmla="*/ 167 h 326"/>
              <a:gd name="T6" fmla="*/ 1 w 399"/>
              <a:gd name="T7" fmla="*/ 166 h 326"/>
              <a:gd name="T8" fmla="*/ 1 w 399"/>
              <a:gd name="T9" fmla="*/ 166 h 326"/>
              <a:gd name="T10" fmla="*/ 202 w 399"/>
              <a:gd name="T11" fmla="*/ 0 h 326"/>
              <a:gd name="T12" fmla="*/ 202 w 399"/>
              <a:gd name="T13" fmla="*/ 0 h 326"/>
              <a:gd name="T14" fmla="*/ 203 w 399"/>
              <a:gd name="T15" fmla="*/ 0 h 326"/>
              <a:gd name="T16" fmla="*/ 399 w 399"/>
              <a:gd name="T17" fmla="*/ 325 h 326"/>
              <a:gd name="T18" fmla="*/ 399 w 399"/>
              <a:gd name="T19" fmla="*/ 326 h 326"/>
              <a:gd name="T20" fmla="*/ 398 w 399"/>
              <a:gd name="T21" fmla="*/ 326 h 326"/>
              <a:gd name="T22" fmla="*/ 3 w 399"/>
              <a:gd name="T23" fmla="*/ 166 h 326"/>
              <a:gd name="T24" fmla="*/ 396 w 399"/>
              <a:gd name="T25" fmla="*/ 324 h 326"/>
              <a:gd name="T26" fmla="*/ 202 w 399"/>
              <a:gd name="T27" fmla="*/ 2 h 326"/>
              <a:gd name="T28" fmla="*/ 3 w 399"/>
              <a:gd name="T29" fmla="*/ 166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9" h="326">
                <a:moveTo>
                  <a:pt x="398" y="326"/>
                </a:moveTo>
                <a:cubicBezTo>
                  <a:pt x="398" y="326"/>
                  <a:pt x="398" y="326"/>
                  <a:pt x="398" y="326"/>
                </a:cubicBezTo>
                <a:cubicBezTo>
                  <a:pt x="1" y="167"/>
                  <a:pt x="1" y="167"/>
                  <a:pt x="1" y="167"/>
                </a:cubicBezTo>
                <a:cubicBezTo>
                  <a:pt x="1" y="167"/>
                  <a:pt x="1" y="167"/>
                  <a:pt x="1" y="166"/>
                </a:cubicBezTo>
                <a:cubicBezTo>
                  <a:pt x="0" y="166"/>
                  <a:pt x="1" y="166"/>
                  <a:pt x="1" y="166"/>
                </a:cubicBezTo>
                <a:cubicBezTo>
                  <a:pt x="202" y="0"/>
                  <a:pt x="202" y="0"/>
                  <a:pt x="202" y="0"/>
                </a:cubicBezTo>
                <a:cubicBezTo>
                  <a:pt x="202" y="0"/>
                  <a:pt x="202" y="0"/>
                  <a:pt x="202" y="0"/>
                </a:cubicBezTo>
                <a:cubicBezTo>
                  <a:pt x="203" y="0"/>
                  <a:pt x="203" y="0"/>
                  <a:pt x="203" y="0"/>
                </a:cubicBezTo>
                <a:cubicBezTo>
                  <a:pt x="399" y="325"/>
                  <a:pt x="399" y="325"/>
                  <a:pt x="399" y="325"/>
                </a:cubicBezTo>
                <a:cubicBezTo>
                  <a:pt x="399" y="325"/>
                  <a:pt x="399" y="326"/>
                  <a:pt x="399" y="326"/>
                </a:cubicBezTo>
                <a:cubicBezTo>
                  <a:pt x="399" y="326"/>
                  <a:pt x="398" y="326"/>
                  <a:pt x="398" y="326"/>
                </a:cubicBezTo>
                <a:close/>
                <a:moveTo>
                  <a:pt x="3" y="166"/>
                </a:moveTo>
                <a:cubicBezTo>
                  <a:pt x="396" y="324"/>
                  <a:pt x="396" y="324"/>
                  <a:pt x="396" y="324"/>
                </a:cubicBezTo>
                <a:cubicBezTo>
                  <a:pt x="202" y="2"/>
                  <a:pt x="202" y="2"/>
                  <a:pt x="202" y="2"/>
                </a:cubicBezTo>
                <a:lnTo>
                  <a:pt x="3" y="166"/>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 name="Freeform 29"/>
          <p:cNvSpPr>
            <a:spLocks noEditPoints="1"/>
          </p:cNvSpPr>
          <p:nvPr/>
        </p:nvSpPr>
        <p:spPr bwMode="auto">
          <a:xfrm>
            <a:off x="11173650" y="4176156"/>
            <a:ext cx="389135" cy="1125306"/>
          </a:xfrm>
          <a:custGeom>
            <a:avLst/>
            <a:gdLst>
              <a:gd name="T0" fmla="*/ 32 w 139"/>
              <a:gd name="T1" fmla="*/ 401 h 401"/>
              <a:gd name="T2" fmla="*/ 32 w 139"/>
              <a:gd name="T3" fmla="*/ 401 h 401"/>
              <a:gd name="T4" fmla="*/ 31 w 139"/>
              <a:gd name="T5" fmla="*/ 401 h 401"/>
              <a:gd name="T6" fmla="*/ 0 w 139"/>
              <a:gd name="T7" fmla="*/ 2 h 401"/>
              <a:gd name="T8" fmla="*/ 0 w 139"/>
              <a:gd name="T9" fmla="*/ 2 h 401"/>
              <a:gd name="T10" fmla="*/ 1 w 139"/>
              <a:gd name="T11" fmla="*/ 1 h 401"/>
              <a:gd name="T12" fmla="*/ 138 w 139"/>
              <a:gd name="T13" fmla="*/ 0 h 401"/>
              <a:gd name="T14" fmla="*/ 139 w 139"/>
              <a:gd name="T15" fmla="*/ 0 h 401"/>
              <a:gd name="T16" fmla="*/ 139 w 139"/>
              <a:gd name="T17" fmla="*/ 1 h 401"/>
              <a:gd name="T18" fmla="*/ 33 w 139"/>
              <a:gd name="T19" fmla="*/ 401 h 401"/>
              <a:gd name="T20" fmla="*/ 32 w 139"/>
              <a:gd name="T21" fmla="*/ 401 h 401"/>
              <a:gd name="T22" fmla="*/ 2 w 139"/>
              <a:gd name="T23" fmla="*/ 3 h 401"/>
              <a:gd name="T24" fmla="*/ 33 w 139"/>
              <a:gd name="T25" fmla="*/ 395 h 401"/>
              <a:gd name="T26" fmla="*/ 137 w 139"/>
              <a:gd name="T27" fmla="*/ 2 h 401"/>
              <a:gd name="T28" fmla="*/ 2 w 139"/>
              <a:gd name="T29" fmla="*/ 3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9" h="401">
                <a:moveTo>
                  <a:pt x="32" y="401"/>
                </a:moveTo>
                <a:cubicBezTo>
                  <a:pt x="32" y="401"/>
                  <a:pt x="32" y="401"/>
                  <a:pt x="32" y="401"/>
                </a:cubicBezTo>
                <a:cubicBezTo>
                  <a:pt x="32" y="401"/>
                  <a:pt x="31" y="401"/>
                  <a:pt x="31" y="401"/>
                </a:cubicBezTo>
                <a:cubicBezTo>
                  <a:pt x="0" y="2"/>
                  <a:pt x="0" y="2"/>
                  <a:pt x="0" y="2"/>
                </a:cubicBezTo>
                <a:cubicBezTo>
                  <a:pt x="0" y="2"/>
                  <a:pt x="0" y="2"/>
                  <a:pt x="0" y="2"/>
                </a:cubicBezTo>
                <a:cubicBezTo>
                  <a:pt x="0" y="1"/>
                  <a:pt x="1" y="1"/>
                  <a:pt x="1" y="1"/>
                </a:cubicBezTo>
                <a:cubicBezTo>
                  <a:pt x="138" y="0"/>
                  <a:pt x="138" y="0"/>
                  <a:pt x="138" y="0"/>
                </a:cubicBezTo>
                <a:cubicBezTo>
                  <a:pt x="138" y="0"/>
                  <a:pt x="138" y="0"/>
                  <a:pt x="139" y="0"/>
                </a:cubicBezTo>
                <a:cubicBezTo>
                  <a:pt x="139" y="1"/>
                  <a:pt x="139" y="1"/>
                  <a:pt x="139" y="1"/>
                </a:cubicBezTo>
                <a:cubicBezTo>
                  <a:pt x="33" y="401"/>
                  <a:pt x="33" y="401"/>
                  <a:pt x="33" y="401"/>
                </a:cubicBezTo>
                <a:cubicBezTo>
                  <a:pt x="33" y="401"/>
                  <a:pt x="33" y="401"/>
                  <a:pt x="32" y="401"/>
                </a:cubicBezTo>
                <a:close/>
                <a:moveTo>
                  <a:pt x="2" y="3"/>
                </a:moveTo>
                <a:cubicBezTo>
                  <a:pt x="33" y="395"/>
                  <a:pt x="33" y="395"/>
                  <a:pt x="33" y="395"/>
                </a:cubicBezTo>
                <a:cubicBezTo>
                  <a:pt x="137" y="2"/>
                  <a:pt x="137" y="2"/>
                  <a:pt x="137" y="2"/>
                </a:cubicBezTo>
                <a:lnTo>
                  <a:pt x="2" y="3"/>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 name="Freeform 32"/>
          <p:cNvSpPr/>
          <p:nvPr/>
        </p:nvSpPr>
        <p:spPr bwMode="auto">
          <a:xfrm>
            <a:off x="11553683" y="2133766"/>
            <a:ext cx="632629" cy="1686251"/>
          </a:xfrm>
          <a:custGeom>
            <a:avLst/>
            <a:gdLst>
              <a:gd name="T0" fmla="*/ 225 w 226"/>
              <a:gd name="T1" fmla="*/ 491 h 601"/>
              <a:gd name="T2" fmla="*/ 2 w 226"/>
              <a:gd name="T3" fmla="*/ 598 h 601"/>
              <a:gd name="T4" fmla="*/ 2 w 226"/>
              <a:gd name="T5" fmla="*/ 4 h 601"/>
              <a:gd name="T6" fmla="*/ 226 w 226"/>
              <a:gd name="T7" fmla="*/ 298 h 601"/>
              <a:gd name="T8" fmla="*/ 226 w 226"/>
              <a:gd name="T9" fmla="*/ 295 h 601"/>
              <a:gd name="T10" fmla="*/ 1 w 226"/>
              <a:gd name="T11" fmla="*/ 1 h 601"/>
              <a:gd name="T12" fmla="*/ 0 w 226"/>
              <a:gd name="T13" fmla="*/ 1 h 601"/>
              <a:gd name="T14" fmla="*/ 0 w 226"/>
              <a:gd name="T15" fmla="*/ 1 h 601"/>
              <a:gd name="T16" fmla="*/ 0 w 226"/>
              <a:gd name="T17" fmla="*/ 600 h 601"/>
              <a:gd name="T18" fmla="*/ 1 w 226"/>
              <a:gd name="T19" fmla="*/ 600 h 601"/>
              <a:gd name="T20" fmla="*/ 1 w 226"/>
              <a:gd name="T21" fmla="*/ 601 h 601"/>
              <a:gd name="T22" fmla="*/ 2 w 226"/>
              <a:gd name="T23" fmla="*/ 601 h 601"/>
              <a:gd name="T24" fmla="*/ 225 w 226"/>
              <a:gd name="T25" fmla="*/ 493 h 601"/>
              <a:gd name="T26" fmla="*/ 225 w 226"/>
              <a:gd name="T27" fmla="*/ 491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6" h="601">
                <a:moveTo>
                  <a:pt x="225" y="491"/>
                </a:moveTo>
                <a:cubicBezTo>
                  <a:pt x="2" y="598"/>
                  <a:pt x="2" y="598"/>
                  <a:pt x="2" y="598"/>
                </a:cubicBezTo>
                <a:cubicBezTo>
                  <a:pt x="2" y="4"/>
                  <a:pt x="2" y="4"/>
                  <a:pt x="2" y="4"/>
                </a:cubicBezTo>
                <a:cubicBezTo>
                  <a:pt x="226" y="298"/>
                  <a:pt x="226" y="298"/>
                  <a:pt x="226" y="298"/>
                </a:cubicBezTo>
                <a:cubicBezTo>
                  <a:pt x="226" y="295"/>
                  <a:pt x="226" y="295"/>
                  <a:pt x="226" y="295"/>
                </a:cubicBezTo>
                <a:cubicBezTo>
                  <a:pt x="1" y="1"/>
                  <a:pt x="1" y="1"/>
                  <a:pt x="1" y="1"/>
                </a:cubicBezTo>
                <a:cubicBezTo>
                  <a:pt x="1" y="1"/>
                  <a:pt x="1" y="0"/>
                  <a:pt x="0" y="1"/>
                </a:cubicBezTo>
                <a:cubicBezTo>
                  <a:pt x="0" y="1"/>
                  <a:pt x="0" y="1"/>
                  <a:pt x="0" y="1"/>
                </a:cubicBezTo>
                <a:cubicBezTo>
                  <a:pt x="0" y="600"/>
                  <a:pt x="0" y="600"/>
                  <a:pt x="0" y="600"/>
                </a:cubicBezTo>
                <a:cubicBezTo>
                  <a:pt x="0" y="600"/>
                  <a:pt x="1" y="600"/>
                  <a:pt x="1" y="600"/>
                </a:cubicBezTo>
                <a:cubicBezTo>
                  <a:pt x="1" y="601"/>
                  <a:pt x="1" y="601"/>
                  <a:pt x="1" y="601"/>
                </a:cubicBezTo>
                <a:cubicBezTo>
                  <a:pt x="1" y="601"/>
                  <a:pt x="2" y="601"/>
                  <a:pt x="2" y="601"/>
                </a:cubicBezTo>
                <a:cubicBezTo>
                  <a:pt x="225" y="493"/>
                  <a:pt x="225" y="493"/>
                  <a:pt x="225" y="493"/>
                </a:cubicBezTo>
                <a:lnTo>
                  <a:pt x="225" y="491"/>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 name="Freeform 35"/>
          <p:cNvSpPr/>
          <p:nvPr/>
        </p:nvSpPr>
        <p:spPr bwMode="auto">
          <a:xfrm>
            <a:off x="12057737" y="3726716"/>
            <a:ext cx="122885" cy="208222"/>
          </a:xfrm>
          <a:custGeom>
            <a:avLst/>
            <a:gdLst>
              <a:gd name="T0" fmla="*/ 44 w 44"/>
              <a:gd name="T1" fmla="*/ 72 h 74"/>
              <a:gd name="T2" fmla="*/ 3 w 44"/>
              <a:gd name="T3" fmla="*/ 52 h 74"/>
              <a:gd name="T4" fmla="*/ 44 w 44"/>
              <a:gd name="T5" fmla="*/ 3 h 74"/>
              <a:gd name="T6" fmla="*/ 44 w 44"/>
              <a:gd name="T7" fmla="*/ 0 h 74"/>
              <a:gd name="T8" fmla="*/ 1 w 44"/>
              <a:gd name="T9" fmla="*/ 52 h 74"/>
              <a:gd name="T10" fmla="*/ 0 w 44"/>
              <a:gd name="T11" fmla="*/ 52 h 74"/>
              <a:gd name="T12" fmla="*/ 1 w 44"/>
              <a:gd name="T13" fmla="*/ 53 h 74"/>
              <a:gd name="T14" fmla="*/ 44 w 44"/>
              <a:gd name="T15" fmla="*/ 74 h 74"/>
              <a:gd name="T16" fmla="*/ 44 w 44"/>
              <a:gd name="T17" fmla="*/ 7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74">
                <a:moveTo>
                  <a:pt x="44" y="72"/>
                </a:moveTo>
                <a:cubicBezTo>
                  <a:pt x="3" y="52"/>
                  <a:pt x="3" y="52"/>
                  <a:pt x="3" y="52"/>
                </a:cubicBezTo>
                <a:cubicBezTo>
                  <a:pt x="44" y="3"/>
                  <a:pt x="44" y="3"/>
                  <a:pt x="44" y="3"/>
                </a:cubicBezTo>
                <a:cubicBezTo>
                  <a:pt x="44" y="0"/>
                  <a:pt x="44" y="0"/>
                  <a:pt x="44" y="0"/>
                </a:cubicBezTo>
                <a:cubicBezTo>
                  <a:pt x="1" y="52"/>
                  <a:pt x="1" y="52"/>
                  <a:pt x="1" y="52"/>
                </a:cubicBezTo>
                <a:cubicBezTo>
                  <a:pt x="0" y="52"/>
                  <a:pt x="0" y="52"/>
                  <a:pt x="0" y="52"/>
                </a:cubicBezTo>
                <a:cubicBezTo>
                  <a:pt x="1" y="53"/>
                  <a:pt x="1" y="53"/>
                  <a:pt x="1" y="53"/>
                </a:cubicBezTo>
                <a:cubicBezTo>
                  <a:pt x="44" y="74"/>
                  <a:pt x="44" y="74"/>
                  <a:pt x="44" y="74"/>
                </a:cubicBezTo>
                <a:lnTo>
                  <a:pt x="44" y="72"/>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8" name="Freeform 37"/>
          <p:cNvSpPr/>
          <p:nvPr/>
        </p:nvSpPr>
        <p:spPr bwMode="auto">
          <a:xfrm>
            <a:off x="8705715" y="6120692"/>
            <a:ext cx="1071828" cy="725930"/>
          </a:xfrm>
          <a:custGeom>
            <a:avLst/>
            <a:gdLst>
              <a:gd name="T0" fmla="*/ 0 w 383"/>
              <a:gd name="T1" fmla="*/ 198 h 259"/>
              <a:gd name="T2" fmla="*/ 209 w 383"/>
              <a:gd name="T3" fmla="*/ 259 h 259"/>
              <a:gd name="T4" fmla="*/ 216 w 383"/>
              <a:gd name="T5" fmla="*/ 259 h 259"/>
              <a:gd name="T6" fmla="*/ 3 w 383"/>
              <a:gd name="T7" fmla="*/ 197 h 259"/>
              <a:gd name="T8" fmla="*/ 380 w 383"/>
              <a:gd name="T9" fmla="*/ 3 h 259"/>
              <a:gd name="T10" fmla="*/ 289 w 383"/>
              <a:gd name="T11" fmla="*/ 259 h 259"/>
              <a:gd name="T12" fmla="*/ 291 w 383"/>
              <a:gd name="T13" fmla="*/ 259 h 259"/>
              <a:gd name="T14" fmla="*/ 383 w 383"/>
              <a:gd name="T15" fmla="*/ 1 h 259"/>
              <a:gd name="T16" fmla="*/ 382 w 383"/>
              <a:gd name="T17" fmla="*/ 0 h 259"/>
              <a:gd name="T18" fmla="*/ 381 w 383"/>
              <a:gd name="T19" fmla="*/ 0 h 259"/>
              <a:gd name="T20" fmla="*/ 0 w 383"/>
              <a:gd name="T21" fmla="*/ 196 h 259"/>
              <a:gd name="T22" fmla="*/ 0 w 383"/>
              <a:gd name="T23" fmla="*/ 197 h 259"/>
              <a:gd name="T24" fmla="*/ 0 w 383"/>
              <a:gd name="T25" fmla="*/ 198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3" h="259">
                <a:moveTo>
                  <a:pt x="0" y="198"/>
                </a:moveTo>
                <a:cubicBezTo>
                  <a:pt x="209" y="259"/>
                  <a:pt x="209" y="259"/>
                  <a:pt x="209" y="259"/>
                </a:cubicBezTo>
                <a:cubicBezTo>
                  <a:pt x="216" y="259"/>
                  <a:pt x="216" y="259"/>
                  <a:pt x="216" y="259"/>
                </a:cubicBezTo>
                <a:cubicBezTo>
                  <a:pt x="3" y="197"/>
                  <a:pt x="3" y="197"/>
                  <a:pt x="3" y="197"/>
                </a:cubicBezTo>
                <a:cubicBezTo>
                  <a:pt x="380" y="3"/>
                  <a:pt x="380" y="3"/>
                  <a:pt x="380" y="3"/>
                </a:cubicBezTo>
                <a:cubicBezTo>
                  <a:pt x="289" y="259"/>
                  <a:pt x="289" y="259"/>
                  <a:pt x="289" y="259"/>
                </a:cubicBezTo>
                <a:cubicBezTo>
                  <a:pt x="291" y="259"/>
                  <a:pt x="291" y="259"/>
                  <a:pt x="291" y="259"/>
                </a:cubicBezTo>
                <a:cubicBezTo>
                  <a:pt x="383" y="1"/>
                  <a:pt x="383" y="1"/>
                  <a:pt x="383" y="1"/>
                </a:cubicBezTo>
                <a:cubicBezTo>
                  <a:pt x="383" y="1"/>
                  <a:pt x="383" y="0"/>
                  <a:pt x="382" y="0"/>
                </a:cubicBezTo>
                <a:cubicBezTo>
                  <a:pt x="382" y="0"/>
                  <a:pt x="382" y="0"/>
                  <a:pt x="381" y="0"/>
                </a:cubicBezTo>
                <a:cubicBezTo>
                  <a:pt x="0" y="196"/>
                  <a:pt x="0" y="196"/>
                  <a:pt x="0" y="196"/>
                </a:cubicBezTo>
                <a:cubicBezTo>
                  <a:pt x="0" y="196"/>
                  <a:pt x="0" y="197"/>
                  <a:pt x="0" y="197"/>
                </a:cubicBezTo>
                <a:cubicBezTo>
                  <a:pt x="0" y="197"/>
                  <a:pt x="0" y="198"/>
                  <a:pt x="0" y="198"/>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 name="Freeform 38"/>
          <p:cNvSpPr/>
          <p:nvPr/>
        </p:nvSpPr>
        <p:spPr bwMode="auto">
          <a:xfrm>
            <a:off x="9514707" y="6120692"/>
            <a:ext cx="961459" cy="725930"/>
          </a:xfrm>
          <a:custGeom>
            <a:avLst/>
            <a:gdLst>
              <a:gd name="T0" fmla="*/ 2 w 344"/>
              <a:gd name="T1" fmla="*/ 259 h 259"/>
              <a:gd name="T2" fmla="*/ 93 w 344"/>
              <a:gd name="T3" fmla="*/ 2 h 259"/>
              <a:gd name="T4" fmla="*/ 341 w 344"/>
              <a:gd name="T5" fmla="*/ 122 h 259"/>
              <a:gd name="T6" fmla="*/ 36 w 344"/>
              <a:gd name="T7" fmla="*/ 259 h 259"/>
              <a:gd name="T8" fmla="*/ 41 w 344"/>
              <a:gd name="T9" fmla="*/ 259 h 259"/>
              <a:gd name="T10" fmla="*/ 343 w 344"/>
              <a:gd name="T11" fmla="*/ 123 h 259"/>
              <a:gd name="T12" fmla="*/ 344 w 344"/>
              <a:gd name="T13" fmla="*/ 122 h 259"/>
              <a:gd name="T14" fmla="*/ 343 w 344"/>
              <a:gd name="T15" fmla="*/ 121 h 259"/>
              <a:gd name="T16" fmla="*/ 93 w 344"/>
              <a:gd name="T17" fmla="*/ 0 h 259"/>
              <a:gd name="T18" fmla="*/ 92 w 344"/>
              <a:gd name="T19" fmla="*/ 0 h 259"/>
              <a:gd name="T20" fmla="*/ 92 w 344"/>
              <a:gd name="T21" fmla="*/ 0 h 259"/>
              <a:gd name="T22" fmla="*/ 0 w 344"/>
              <a:gd name="T23" fmla="*/ 259 h 259"/>
              <a:gd name="T24" fmla="*/ 2 w 344"/>
              <a:gd name="T25" fmla="*/ 25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4" h="259">
                <a:moveTo>
                  <a:pt x="2" y="259"/>
                </a:moveTo>
                <a:cubicBezTo>
                  <a:pt x="93" y="2"/>
                  <a:pt x="93" y="2"/>
                  <a:pt x="93" y="2"/>
                </a:cubicBezTo>
                <a:cubicBezTo>
                  <a:pt x="341" y="122"/>
                  <a:pt x="341" y="122"/>
                  <a:pt x="341" y="122"/>
                </a:cubicBezTo>
                <a:cubicBezTo>
                  <a:pt x="36" y="259"/>
                  <a:pt x="36" y="259"/>
                  <a:pt x="36" y="259"/>
                </a:cubicBezTo>
                <a:cubicBezTo>
                  <a:pt x="41" y="259"/>
                  <a:pt x="41" y="259"/>
                  <a:pt x="41" y="259"/>
                </a:cubicBezTo>
                <a:cubicBezTo>
                  <a:pt x="343" y="123"/>
                  <a:pt x="343" y="123"/>
                  <a:pt x="343" y="123"/>
                </a:cubicBezTo>
                <a:cubicBezTo>
                  <a:pt x="344" y="123"/>
                  <a:pt x="344" y="122"/>
                  <a:pt x="344" y="122"/>
                </a:cubicBezTo>
                <a:cubicBezTo>
                  <a:pt x="344" y="122"/>
                  <a:pt x="344" y="121"/>
                  <a:pt x="343" y="121"/>
                </a:cubicBezTo>
                <a:cubicBezTo>
                  <a:pt x="93" y="0"/>
                  <a:pt x="93" y="0"/>
                  <a:pt x="93" y="0"/>
                </a:cubicBezTo>
                <a:cubicBezTo>
                  <a:pt x="93" y="0"/>
                  <a:pt x="93" y="0"/>
                  <a:pt x="92" y="0"/>
                </a:cubicBezTo>
                <a:cubicBezTo>
                  <a:pt x="92" y="0"/>
                  <a:pt x="92" y="0"/>
                  <a:pt x="92" y="0"/>
                </a:cubicBezTo>
                <a:cubicBezTo>
                  <a:pt x="0" y="259"/>
                  <a:pt x="0" y="259"/>
                  <a:pt x="0" y="259"/>
                </a:cubicBezTo>
                <a:lnTo>
                  <a:pt x="2" y="259"/>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0" name="Freeform 39"/>
          <p:cNvSpPr>
            <a:spLocks noEditPoints="1"/>
          </p:cNvSpPr>
          <p:nvPr/>
        </p:nvSpPr>
        <p:spPr bwMode="auto">
          <a:xfrm>
            <a:off x="9511293" y="5056829"/>
            <a:ext cx="489263" cy="238942"/>
          </a:xfrm>
          <a:custGeom>
            <a:avLst/>
            <a:gdLst>
              <a:gd name="T0" fmla="*/ 110 w 175"/>
              <a:gd name="T1" fmla="*/ 85 h 85"/>
              <a:gd name="T2" fmla="*/ 110 w 175"/>
              <a:gd name="T3" fmla="*/ 85 h 85"/>
              <a:gd name="T4" fmla="*/ 0 w 175"/>
              <a:gd name="T5" fmla="*/ 2 h 85"/>
              <a:gd name="T6" fmla="*/ 0 w 175"/>
              <a:gd name="T7" fmla="*/ 1 h 85"/>
              <a:gd name="T8" fmla="*/ 1 w 175"/>
              <a:gd name="T9" fmla="*/ 1 h 85"/>
              <a:gd name="T10" fmla="*/ 175 w 175"/>
              <a:gd name="T11" fmla="*/ 64 h 85"/>
              <a:gd name="T12" fmla="*/ 175 w 175"/>
              <a:gd name="T13" fmla="*/ 65 h 85"/>
              <a:gd name="T14" fmla="*/ 175 w 175"/>
              <a:gd name="T15" fmla="*/ 66 h 85"/>
              <a:gd name="T16" fmla="*/ 110 w 175"/>
              <a:gd name="T17" fmla="*/ 85 h 85"/>
              <a:gd name="T18" fmla="*/ 110 w 175"/>
              <a:gd name="T19" fmla="*/ 85 h 85"/>
              <a:gd name="T20" fmla="*/ 6 w 175"/>
              <a:gd name="T21" fmla="*/ 4 h 85"/>
              <a:gd name="T22" fmla="*/ 110 w 175"/>
              <a:gd name="T23" fmla="*/ 83 h 85"/>
              <a:gd name="T24" fmla="*/ 171 w 175"/>
              <a:gd name="T25" fmla="*/ 65 h 85"/>
              <a:gd name="T26" fmla="*/ 6 w 175"/>
              <a:gd name="T27" fmla="*/ 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5" h="85">
                <a:moveTo>
                  <a:pt x="110" y="85"/>
                </a:moveTo>
                <a:cubicBezTo>
                  <a:pt x="110" y="85"/>
                  <a:pt x="110" y="85"/>
                  <a:pt x="110" y="85"/>
                </a:cubicBezTo>
                <a:cubicBezTo>
                  <a:pt x="0" y="2"/>
                  <a:pt x="0" y="2"/>
                  <a:pt x="0" y="2"/>
                </a:cubicBezTo>
                <a:cubicBezTo>
                  <a:pt x="0" y="2"/>
                  <a:pt x="0" y="1"/>
                  <a:pt x="0" y="1"/>
                </a:cubicBezTo>
                <a:cubicBezTo>
                  <a:pt x="0" y="1"/>
                  <a:pt x="1" y="0"/>
                  <a:pt x="1" y="1"/>
                </a:cubicBezTo>
                <a:cubicBezTo>
                  <a:pt x="175" y="64"/>
                  <a:pt x="175" y="64"/>
                  <a:pt x="175" y="64"/>
                </a:cubicBezTo>
                <a:cubicBezTo>
                  <a:pt x="175" y="64"/>
                  <a:pt x="175" y="64"/>
                  <a:pt x="175" y="65"/>
                </a:cubicBezTo>
                <a:cubicBezTo>
                  <a:pt x="175" y="65"/>
                  <a:pt x="175" y="65"/>
                  <a:pt x="175" y="66"/>
                </a:cubicBezTo>
                <a:cubicBezTo>
                  <a:pt x="110" y="85"/>
                  <a:pt x="110" y="85"/>
                  <a:pt x="110" y="85"/>
                </a:cubicBezTo>
                <a:cubicBezTo>
                  <a:pt x="110" y="85"/>
                  <a:pt x="110" y="85"/>
                  <a:pt x="110" y="85"/>
                </a:cubicBezTo>
                <a:close/>
                <a:moveTo>
                  <a:pt x="6" y="4"/>
                </a:moveTo>
                <a:cubicBezTo>
                  <a:pt x="110" y="83"/>
                  <a:pt x="110" y="83"/>
                  <a:pt x="110" y="83"/>
                </a:cubicBezTo>
                <a:cubicBezTo>
                  <a:pt x="171" y="65"/>
                  <a:pt x="171" y="65"/>
                  <a:pt x="171" y="65"/>
                </a:cubicBezTo>
                <a:lnTo>
                  <a:pt x="6" y="4"/>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2" name="Freeform 41"/>
          <p:cNvSpPr>
            <a:spLocks noEditPoints="1"/>
          </p:cNvSpPr>
          <p:nvPr/>
        </p:nvSpPr>
        <p:spPr bwMode="auto">
          <a:xfrm>
            <a:off x="9771854" y="5236605"/>
            <a:ext cx="228702" cy="888639"/>
          </a:xfrm>
          <a:custGeom>
            <a:avLst/>
            <a:gdLst>
              <a:gd name="T0" fmla="*/ 1 w 82"/>
              <a:gd name="T1" fmla="*/ 317 h 317"/>
              <a:gd name="T2" fmla="*/ 1 w 82"/>
              <a:gd name="T3" fmla="*/ 317 h 317"/>
              <a:gd name="T4" fmla="*/ 0 w 82"/>
              <a:gd name="T5" fmla="*/ 316 h 317"/>
              <a:gd name="T6" fmla="*/ 16 w 82"/>
              <a:gd name="T7" fmla="*/ 20 h 317"/>
              <a:gd name="T8" fmla="*/ 17 w 82"/>
              <a:gd name="T9" fmla="*/ 19 h 317"/>
              <a:gd name="T10" fmla="*/ 81 w 82"/>
              <a:gd name="T11" fmla="*/ 0 h 317"/>
              <a:gd name="T12" fmla="*/ 82 w 82"/>
              <a:gd name="T13" fmla="*/ 0 h 317"/>
              <a:gd name="T14" fmla="*/ 82 w 82"/>
              <a:gd name="T15" fmla="*/ 1 h 317"/>
              <a:gd name="T16" fmla="*/ 2 w 82"/>
              <a:gd name="T17" fmla="*/ 316 h 317"/>
              <a:gd name="T18" fmla="*/ 1 w 82"/>
              <a:gd name="T19" fmla="*/ 317 h 317"/>
              <a:gd name="T20" fmla="*/ 18 w 82"/>
              <a:gd name="T21" fmla="*/ 21 h 317"/>
              <a:gd name="T22" fmla="*/ 2 w 82"/>
              <a:gd name="T23" fmla="*/ 306 h 317"/>
              <a:gd name="T24" fmla="*/ 80 w 82"/>
              <a:gd name="T25" fmla="*/ 2 h 317"/>
              <a:gd name="T26" fmla="*/ 18 w 82"/>
              <a:gd name="T27" fmla="*/ 2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 h="317">
                <a:moveTo>
                  <a:pt x="1" y="317"/>
                </a:moveTo>
                <a:cubicBezTo>
                  <a:pt x="1" y="317"/>
                  <a:pt x="1" y="317"/>
                  <a:pt x="1" y="317"/>
                </a:cubicBezTo>
                <a:cubicBezTo>
                  <a:pt x="0" y="317"/>
                  <a:pt x="0" y="316"/>
                  <a:pt x="0" y="316"/>
                </a:cubicBezTo>
                <a:cubicBezTo>
                  <a:pt x="16" y="20"/>
                  <a:pt x="16" y="20"/>
                  <a:pt x="16" y="20"/>
                </a:cubicBezTo>
                <a:cubicBezTo>
                  <a:pt x="16" y="19"/>
                  <a:pt x="16" y="19"/>
                  <a:pt x="17" y="19"/>
                </a:cubicBezTo>
                <a:cubicBezTo>
                  <a:pt x="81" y="0"/>
                  <a:pt x="81" y="0"/>
                  <a:pt x="81" y="0"/>
                </a:cubicBezTo>
                <a:cubicBezTo>
                  <a:pt x="81" y="0"/>
                  <a:pt x="82" y="0"/>
                  <a:pt x="82" y="0"/>
                </a:cubicBezTo>
                <a:cubicBezTo>
                  <a:pt x="82" y="0"/>
                  <a:pt x="82" y="1"/>
                  <a:pt x="82" y="1"/>
                </a:cubicBezTo>
                <a:cubicBezTo>
                  <a:pt x="2" y="316"/>
                  <a:pt x="2" y="316"/>
                  <a:pt x="2" y="316"/>
                </a:cubicBezTo>
                <a:cubicBezTo>
                  <a:pt x="2" y="316"/>
                  <a:pt x="1" y="317"/>
                  <a:pt x="1" y="317"/>
                </a:cubicBezTo>
                <a:close/>
                <a:moveTo>
                  <a:pt x="18" y="21"/>
                </a:moveTo>
                <a:cubicBezTo>
                  <a:pt x="2" y="306"/>
                  <a:pt x="2" y="306"/>
                  <a:pt x="2" y="306"/>
                </a:cubicBezTo>
                <a:cubicBezTo>
                  <a:pt x="80" y="2"/>
                  <a:pt x="80" y="2"/>
                  <a:pt x="80" y="2"/>
                </a:cubicBezTo>
                <a:lnTo>
                  <a:pt x="18" y="21"/>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3" name="Freeform 42"/>
          <p:cNvSpPr>
            <a:spLocks noEditPoints="1"/>
          </p:cNvSpPr>
          <p:nvPr/>
        </p:nvSpPr>
        <p:spPr bwMode="auto">
          <a:xfrm>
            <a:off x="9996005" y="4849746"/>
            <a:ext cx="1269809" cy="451715"/>
          </a:xfrm>
          <a:custGeom>
            <a:avLst/>
            <a:gdLst>
              <a:gd name="T0" fmla="*/ 453 w 454"/>
              <a:gd name="T1" fmla="*/ 161 h 161"/>
              <a:gd name="T2" fmla="*/ 453 w 454"/>
              <a:gd name="T3" fmla="*/ 161 h 161"/>
              <a:gd name="T4" fmla="*/ 1 w 454"/>
              <a:gd name="T5" fmla="*/ 140 h 161"/>
              <a:gd name="T6" fmla="*/ 1 w 454"/>
              <a:gd name="T7" fmla="*/ 139 h 161"/>
              <a:gd name="T8" fmla="*/ 1 w 454"/>
              <a:gd name="T9" fmla="*/ 138 h 161"/>
              <a:gd name="T10" fmla="*/ 56 w 454"/>
              <a:gd name="T11" fmla="*/ 1 h 161"/>
              <a:gd name="T12" fmla="*/ 56 w 454"/>
              <a:gd name="T13" fmla="*/ 0 h 161"/>
              <a:gd name="T14" fmla="*/ 57 w 454"/>
              <a:gd name="T15" fmla="*/ 0 h 161"/>
              <a:gd name="T16" fmla="*/ 453 w 454"/>
              <a:gd name="T17" fmla="*/ 160 h 161"/>
              <a:gd name="T18" fmla="*/ 454 w 454"/>
              <a:gd name="T19" fmla="*/ 161 h 161"/>
              <a:gd name="T20" fmla="*/ 453 w 454"/>
              <a:gd name="T21" fmla="*/ 161 h 161"/>
              <a:gd name="T22" fmla="*/ 3 w 454"/>
              <a:gd name="T23" fmla="*/ 138 h 161"/>
              <a:gd name="T24" fmla="*/ 448 w 454"/>
              <a:gd name="T25" fmla="*/ 159 h 161"/>
              <a:gd name="T26" fmla="*/ 57 w 454"/>
              <a:gd name="T27" fmla="*/ 2 h 161"/>
              <a:gd name="T28" fmla="*/ 3 w 454"/>
              <a:gd name="T29"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4" h="161">
                <a:moveTo>
                  <a:pt x="453" y="161"/>
                </a:moveTo>
                <a:cubicBezTo>
                  <a:pt x="453" y="161"/>
                  <a:pt x="453" y="161"/>
                  <a:pt x="453" y="161"/>
                </a:cubicBezTo>
                <a:cubicBezTo>
                  <a:pt x="1" y="140"/>
                  <a:pt x="1" y="140"/>
                  <a:pt x="1" y="140"/>
                </a:cubicBezTo>
                <a:cubicBezTo>
                  <a:pt x="1" y="140"/>
                  <a:pt x="1" y="139"/>
                  <a:pt x="1" y="139"/>
                </a:cubicBezTo>
                <a:cubicBezTo>
                  <a:pt x="0" y="139"/>
                  <a:pt x="0" y="139"/>
                  <a:pt x="1" y="138"/>
                </a:cubicBezTo>
                <a:cubicBezTo>
                  <a:pt x="56" y="1"/>
                  <a:pt x="56" y="1"/>
                  <a:pt x="56" y="1"/>
                </a:cubicBezTo>
                <a:cubicBezTo>
                  <a:pt x="56" y="1"/>
                  <a:pt x="56" y="1"/>
                  <a:pt x="56" y="0"/>
                </a:cubicBezTo>
                <a:cubicBezTo>
                  <a:pt x="56" y="0"/>
                  <a:pt x="57" y="0"/>
                  <a:pt x="57" y="0"/>
                </a:cubicBezTo>
                <a:cubicBezTo>
                  <a:pt x="453" y="160"/>
                  <a:pt x="453" y="160"/>
                  <a:pt x="453" y="160"/>
                </a:cubicBezTo>
                <a:cubicBezTo>
                  <a:pt x="454" y="160"/>
                  <a:pt x="454" y="160"/>
                  <a:pt x="454" y="161"/>
                </a:cubicBezTo>
                <a:cubicBezTo>
                  <a:pt x="454" y="161"/>
                  <a:pt x="454" y="161"/>
                  <a:pt x="453" y="161"/>
                </a:cubicBezTo>
                <a:close/>
                <a:moveTo>
                  <a:pt x="3" y="138"/>
                </a:moveTo>
                <a:cubicBezTo>
                  <a:pt x="448" y="159"/>
                  <a:pt x="448" y="159"/>
                  <a:pt x="448" y="159"/>
                </a:cubicBezTo>
                <a:cubicBezTo>
                  <a:pt x="57" y="2"/>
                  <a:pt x="57" y="2"/>
                  <a:pt x="57" y="2"/>
                </a:cubicBezTo>
                <a:lnTo>
                  <a:pt x="3" y="138"/>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5" name="Freeform 44"/>
          <p:cNvSpPr>
            <a:spLocks noEditPoints="1"/>
          </p:cNvSpPr>
          <p:nvPr/>
        </p:nvSpPr>
        <p:spPr bwMode="auto">
          <a:xfrm>
            <a:off x="10021037" y="3573110"/>
            <a:ext cx="696347" cy="819231"/>
          </a:xfrm>
          <a:custGeom>
            <a:avLst/>
            <a:gdLst>
              <a:gd name="T0" fmla="*/ 248 w 249"/>
              <a:gd name="T1" fmla="*/ 292 h 292"/>
              <a:gd name="T2" fmla="*/ 248 w 249"/>
              <a:gd name="T3" fmla="*/ 291 h 292"/>
              <a:gd name="T4" fmla="*/ 1 w 249"/>
              <a:gd name="T5" fmla="*/ 99 h 292"/>
              <a:gd name="T6" fmla="*/ 0 w 249"/>
              <a:gd name="T7" fmla="*/ 98 h 292"/>
              <a:gd name="T8" fmla="*/ 1 w 249"/>
              <a:gd name="T9" fmla="*/ 97 h 292"/>
              <a:gd name="T10" fmla="*/ 216 w 249"/>
              <a:gd name="T11" fmla="*/ 0 h 292"/>
              <a:gd name="T12" fmla="*/ 217 w 249"/>
              <a:gd name="T13" fmla="*/ 0 h 292"/>
              <a:gd name="T14" fmla="*/ 217 w 249"/>
              <a:gd name="T15" fmla="*/ 1 h 292"/>
              <a:gd name="T16" fmla="*/ 249 w 249"/>
              <a:gd name="T17" fmla="*/ 291 h 292"/>
              <a:gd name="T18" fmla="*/ 249 w 249"/>
              <a:gd name="T19" fmla="*/ 292 h 292"/>
              <a:gd name="T20" fmla="*/ 248 w 249"/>
              <a:gd name="T21" fmla="*/ 292 h 292"/>
              <a:gd name="T22" fmla="*/ 3 w 249"/>
              <a:gd name="T23" fmla="*/ 98 h 292"/>
              <a:gd name="T24" fmla="*/ 247 w 249"/>
              <a:gd name="T25" fmla="*/ 289 h 292"/>
              <a:gd name="T26" fmla="*/ 216 w 249"/>
              <a:gd name="T27" fmla="*/ 3 h 292"/>
              <a:gd name="T28" fmla="*/ 3 w 249"/>
              <a:gd name="T29" fmla="*/ 98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9" h="292">
                <a:moveTo>
                  <a:pt x="248" y="292"/>
                </a:moveTo>
                <a:cubicBezTo>
                  <a:pt x="248" y="292"/>
                  <a:pt x="248" y="292"/>
                  <a:pt x="248" y="291"/>
                </a:cubicBezTo>
                <a:cubicBezTo>
                  <a:pt x="1" y="99"/>
                  <a:pt x="1" y="99"/>
                  <a:pt x="1" y="99"/>
                </a:cubicBezTo>
                <a:cubicBezTo>
                  <a:pt x="0" y="98"/>
                  <a:pt x="0" y="98"/>
                  <a:pt x="0" y="98"/>
                </a:cubicBezTo>
                <a:cubicBezTo>
                  <a:pt x="0" y="97"/>
                  <a:pt x="0" y="97"/>
                  <a:pt x="1" y="97"/>
                </a:cubicBezTo>
                <a:cubicBezTo>
                  <a:pt x="216" y="0"/>
                  <a:pt x="216" y="0"/>
                  <a:pt x="216" y="0"/>
                </a:cubicBezTo>
                <a:cubicBezTo>
                  <a:pt x="216" y="0"/>
                  <a:pt x="217" y="0"/>
                  <a:pt x="217" y="0"/>
                </a:cubicBezTo>
                <a:cubicBezTo>
                  <a:pt x="217" y="1"/>
                  <a:pt x="217" y="1"/>
                  <a:pt x="217" y="1"/>
                </a:cubicBezTo>
                <a:cubicBezTo>
                  <a:pt x="249" y="291"/>
                  <a:pt x="249" y="291"/>
                  <a:pt x="249" y="291"/>
                </a:cubicBezTo>
                <a:cubicBezTo>
                  <a:pt x="249" y="291"/>
                  <a:pt x="249" y="291"/>
                  <a:pt x="249" y="292"/>
                </a:cubicBezTo>
                <a:cubicBezTo>
                  <a:pt x="249" y="292"/>
                  <a:pt x="248" y="292"/>
                  <a:pt x="248" y="292"/>
                </a:cubicBezTo>
                <a:close/>
                <a:moveTo>
                  <a:pt x="3" y="98"/>
                </a:moveTo>
                <a:cubicBezTo>
                  <a:pt x="247" y="289"/>
                  <a:pt x="247" y="289"/>
                  <a:pt x="247" y="289"/>
                </a:cubicBezTo>
                <a:cubicBezTo>
                  <a:pt x="216" y="3"/>
                  <a:pt x="216" y="3"/>
                  <a:pt x="216" y="3"/>
                </a:cubicBezTo>
                <a:lnTo>
                  <a:pt x="3" y="98"/>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6" name="Freeform 45"/>
          <p:cNvSpPr>
            <a:spLocks noEditPoints="1"/>
          </p:cNvSpPr>
          <p:nvPr/>
        </p:nvSpPr>
        <p:spPr bwMode="auto">
          <a:xfrm>
            <a:off x="10337351" y="2133766"/>
            <a:ext cx="1222020" cy="1445033"/>
          </a:xfrm>
          <a:custGeom>
            <a:avLst/>
            <a:gdLst>
              <a:gd name="T0" fmla="*/ 103 w 437"/>
              <a:gd name="T1" fmla="*/ 515 h 515"/>
              <a:gd name="T2" fmla="*/ 103 w 437"/>
              <a:gd name="T3" fmla="*/ 515 h 515"/>
              <a:gd name="T4" fmla="*/ 103 w 437"/>
              <a:gd name="T5" fmla="*/ 514 h 515"/>
              <a:gd name="T6" fmla="*/ 0 w 437"/>
              <a:gd name="T7" fmla="*/ 88 h 515"/>
              <a:gd name="T8" fmla="*/ 0 w 437"/>
              <a:gd name="T9" fmla="*/ 87 h 515"/>
              <a:gd name="T10" fmla="*/ 0 w 437"/>
              <a:gd name="T11" fmla="*/ 87 h 515"/>
              <a:gd name="T12" fmla="*/ 435 w 437"/>
              <a:gd name="T13" fmla="*/ 0 h 515"/>
              <a:gd name="T14" fmla="*/ 436 w 437"/>
              <a:gd name="T15" fmla="*/ 1 h 515"/>
              <a:gd name="T16" fmla="*/ 436 w 437"/>
              <a:gd name="T17" fmla="*/ 2 h 515"/>
              <a:gd name="T18" fmla="*/ 104 w 437"/>
              <a:gd name="T19" fmla="*/ 515 h 515"/>
              <a:gd name="T20" fmla="*/ 103 w 437"/>
              <a:gd name="T21" fmla="*/ 515 h 515"/>
              <a:gd name="T22" fmla="*/ 2 w 437"/>
              <a:gd name="T23" fmla="*/ 88 h 515"/>
              <a:gd name="T24" fmla="*/ 104 w 437"/>
              <a:gd name="T25" fmla="*/ 512 h 515"/>
              <a:gd name="T26" fmla="*/ 434 w 437"/>
              <a:gd name="T27" fmla="*/ 3 h 515"/>
              <a:gd name="T28" fmla="*/ 2 w 437"/>
              <a:gd name="T29" fmla="*/ 88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7" h="515">
                <a:moveTo>
                  <a:pt x="103" y="515"/>
                </a:moveTo>
                <a:cubicBezTo>
                  <a:pt x="103" y="515"/>
                  <a:pt x="103" y="515"/>
                  <a:pt x="103" y="515"/>
                </a:cubicBezTo>
                <a:cubicBezTo>
                  <a:pt x="103" y="515"/>
                  <a:pt x="103" y="515"/>
                  <a:pt x="103" y="514"/>
                </a:cubicBezTo>
                <a:cubicBezTo>
                  <a:pt x="0" y="88"/>
                  <a:pt x="0" y="88"/>
                  <a:pt x="0" y="88"/>
                </a:cubicBezTo>
                <a:cubicBezTo>
                  <a:pt x="0" y="88"/>
                  <a:pt x="0" y="87"/>
                  <a:pt x="0" y="87"/>
                </a:cubicBezTo>
                <a:cubicBezTo>
                  <a:pt x="0" y="87"/>
                  <a:pt x="0" y="87"/>
                  <a:pt x="0" y="87"/>
                </a:cubicBezTo>
                <a:cubicBezTo>
                  <a:pt x="435" y="0"/>
                  <a:pt x="435" y="0"/>
                  <a:pt x="435" y="0"/>
                </a:cubicBezTo>
                <a:cubicBezTo>
                  <a:pt x="436" y="0"/>
                  <a:pt x="436" y="1"/>
                  <a:pt x="436" y="1"/>
                </a:cubicBezTo>
                <a:cubicBezTo>
                  <a:pt x="437" y="1"/>
                  <a:pt x="437" y="2"/>
                  <a:pt x="436" y="2"/>
                </a:cubicBezTo>
                <a:cubicBezTo>
                  <a:pt x="104" y="515"/>
                  <a:pt x="104" y="515"/>
                  <a:pt x="104" y="515"/>
                </a:cubicBezTo>
                <a:cubicBezTo>
                  <a:pt x="104" y="515"/>
                  <a:pt x="104" y="515"/>
                  <a:pt x="103" y="515"/>
                </a:cubicBezTo>
                <a:close/>
                <a:moveTo>
                  <a:pt x="2" y="88"/>
                </a:moveTo>
                <a:cubicBezTo>
                  <a:pt x="104" y="512"/>
                  <a:pt x="104" y="512"/>
                  <a:pt x="104" y="512"/>
                </a:cubicBezTo>
                <a:cubicBezTo>
                  <a:pt x="434" y="3"/>
                  <a:pt x="434" y="3"/>
                  <a:pt x="434" y="3"/>
                </a:cubicBezTo>
                <a:lnTo>
                  <a:pt x="2" y="88"/>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7" name="Freeform 46"/>
          <p:cNvSpPr>
            <a:spLocks noEditPoints="1"/>
          </p:cNvSpPr>
          <p:nvPr/>
        </p:nvSpPr>
        <p:spPr bwMode="auto">
          <a:xfrm>
            <a:off x="10621806" y="3573110"/>
            <a:ext cx="557532" cy="819231"/>
          </a:xfrm>
          <a:custGeom>
            <a:avLst/>
            <a:gdLst>
              <a:gd name="T0" fmla="*/ 33 w 199"/>
              <a:gd name="T1" fmla="*/ 292 h 292"/>
              <a:gd name="T2" fmla="*/ 33 w 199"/>
              <a:gd name="T3" fmla="*/ 292 h 292"/>
              <a:gd name="T4" fmla="*/ 32 w 199"/>
              <a:gd name="T5" fmla="*/ 291 h 292"/>
              <a:gd name="T6" fmla="*/ 0 w 199"/>
              <a:gd name="T7" fmla="*/ 1 h 292"/>
              <a:gd name="T8" fmla="*/ 1 w 199"/>
              <a:gd name="T9" fmla="*/ 0 h 292"/>
              <a:gd name="T10" fmla="*/ 2 w 199"/>
              <a:gd name="T11" fmla="*/ 1 h 292"/>
              <a:gd name="T12" fmla="*/ 199 w 199"/>
              <a:gd name="T13" fmla="*/ 217 h 292"/>
              <a:gd name="T14" fmla="*/ 199 w 199"/>
              <a:gd name="T15" fmla="*/ 217 h 292"/>
              <a:gd name="T16" fmla="*/ 198 w 199"/>
              <a:gd name="T17" fmla="*/ 218 h 292"/>
              <a:gd name="T18" fmla="*/ 34 w 199"/>
              <a:gd name="T19" fmla="*/ 292 h 292"/>
              <a:gd name="T20" fmla="*/ 33 w 199"/>
              <a:gd name="T21" fmla="*/ 292 h 292"/>
              <a:gd name="T22" fmla="*/ 3 w 199"/>
              <a:gd name="T23" fmla="*/ 4 h 292"/>
              <a:gd name="T24" fmla="*/ 34 w 199"/>
              <a:gd name="T25" fmla="*/ 289 h 292"/>
              <a:gd name="T26" fmla="*/ 196 w 199"/>
              <a:gd name="T27" fmla="*/ 217 h 292"/>
              <a:gd name="T28" fmla="*/ 3 w 199"/>
              <a:gd name="T29" fmla="*/ 4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9" h="292">
                <a:moveTo>
                  <a:pt x="33" y="292"/>
                </a:moveTo>
                <a:cubicBezTo>
                  <a:pt x="33" y="292"/>
                  <a:pt x="33" y="292"/>
                  <a:pt x="33" y="292"/>
                </a:cubicBezTo>
                <a:cubicBezTo>
                  <a:pt x="33" y="291"/>
                  <a:pt x="32" y="291"/>
                  <a:pt x="32" y="291"/>
                </a:cubicBezTo>
                <a:cubicBezTo>
                  <a:pt x="0" y="1"/>
                  <a:pt x="0" y="1"/>
                  <a:pt x="0" y="1"/>
                </a:cubicBezTo>
                <a:cubicBezTo>
                  <a:pt x="0" y="1"/>
                  <a:pt x="1" y="1"/>
                  <a:pt x="1" y="0"/>
                </a:cubicBezTo>
                <a:cubicBezTo>
                  <a:pt x="1" y="0"/>
                  <a:pt x="2" y="0"/>
                  <a:pt x="2" y="1"/>
                </a:cubicBezTo>
                <a:cubicBezTo>
                  <a:pt x="199" y="217"/>
                  <a:pt x="199" y="217"/>
                  <a:pt x="199" y="217"/>
                </a:cubicBezTo>
                <a:cubicBezTo>
                  <a:pt x="199" y="217"/>
                  <a:pt x="199" y="217"/>
                  <a:pt x="199" y="217"/>
                </a:cubicBezTo>
                <a:cubicBezTo>
                  <a:pt x="199" y="218"/>
                  <a:pt x="198" y="218"/>
                  <a:pt x="198" y="218"/>
                </a:cubicBezTo>
                <a:cubicBezTo>
                  <a:pt x="34" y="292"/>
                  <a:pt x="34" y="292"/>
                  <a:pt x="34" y="292"/>
                </a:cubicBezTo>
                <a:cubicBezTo>
                  <a:pt x="34" y="292"/>
                  <a:pt x="33" y="292"/>
                  <a:pt x="33" y="292"/>
                </a:cubicBezTo>
                <a:close/>
                <a:moveTo>
                  <a:pt x="3" y="4"/>
                </a:moveTo>
                <a:cubicBezTo>
                  <a:pt x="34" y="289"/>
                  <a:pt x="34" y="289"/>
                  <a:pt x="34" y="289"/>
                </a:cubicBezTo>
                <a:cubicBezTo>
                  <a:pt x="196" y="217"/>
                  <a:pt x="196" y="217"/>
                  <a:pt x="196" y="217"/>
                </a:cubicBezTo>
                <a:lnTo>
                  <a:pt x="3" y="4"/>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8" name="Freeform 47"/>
          <p:cNvSpPr>
            <a:spLocks noEditPoints="1"/>
          </p:cNvSpPr>
          <p:nvPr/>
        </p:nvSpPr>
        <p:spPr bwMode="auto">
          <a:xfrm>
            <a:off x="10621806" y="3573110"/>
            <a:ext cx="937565" cy="611010"/>
          </a:xfrm>
          <a:custGeom>
            <a:avLst/>
            <a:gdLst>
              <a:gd name="T0" fmla="*/ 198 w 335"/>
              <a:gd name="T1" fmla="*/ 218 h 218"/>
              <a:gd name="T2" fmla="*/ 198 w 335"/>
              <a:gd name="T3" fmla="*/ 218 h 218"/>
              <a:gd name="T4" fmla="*/ 197 w 335"/>
              <a:gd name="T5" fmla="*/ 218 h 218"/>
              <a:gd name="T6" fmla="*/ 1 w 335"/>
              <a:gd name="T7" fmla="*/ 2 h 218"/>
              <a:gd name="T8" fmla="*/ 1 w 335"/>
              <a:gd name="T9" fmla="*/ 1 h 218"/>
              <a:gd name="T10" fmla="*/ 2 w 335"/>
              <a:gd name="T11" fmla="*/ 0 h 218"/>
              <a:gd name="T12" fmla="*/ 335 w 335"/>
              <a:gd name="T13" fmla="*/ 86 h 218"/>
              <a:gd name="T14" fmla="*/ 335 w 335"/>
              <a:gd name="T15" fmla="*/ 86 h 218"/>
              <a:gd name="T16" fmla="*/ 335 w 335"/>
              <a:gd name="T17" fmla="*/ 87 h 218"/>
              <a:gd name="T18" fmla="*/ 198 w 335"/>
              <a:gd name="T19" fmla="*/ 218 h 218"/>
              <a:gd name="T20" fmla="*/ 198 w 335"/>
              <a:gd name="T21" fmla="*/ 218 h 218"/>
              <a:gd name="T22" fmla="*/ 4 w 335"/>
              <a:gd name="T23" fmla="*/ 3 h 218"/>
              <a:gd name="T24" fmla="*/ 198 w 335"/>
              <a:gd name="T25" fmla="*/ 216 h 218"/>
              <a:gd name="T26" fmla="*/ 332 w 335"/>
              <a:gd name="T27" fmla="*/ 87 h 218"/>
              <a:gd name="T28" fmla="*/ 4 w 335"/>
              <a:gd name="T29" fmla="*/ 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5" h="218">
                <a:moveTo>
                  <a:pt x="198" y="218"/>
                </a:moveTo>
                <a:cubicBezTo>
                  <a:pt x="198" y="218"/>
                  <a:pt x="198" y="218"/>
                  <a:pt x="198" y="218"/>
                </a:cubicBezTo>
                <a:cubicBezTo>
                  <a:pt x="198" y="218"/>
                  <a:pt x="197" y="218"/>
                  <a:pt x="197" y="218"/>
                </a:cubicBezTo>
                <a:cubicBezTo>
                  <a:pt x="1" y="2"/>
                  <a:pt x="1" y="2"/>
                  <a:pt x="1" y="2"/>
                </a:cubicBezTo>
                <a:cubicBezTo>
                  <a:pt x="0" y="2"/>
                  <a:pt x="0" y="1"/>
                  <a:pt x="1" y="1"/>
                </a:cubicBezTo>
                <a:cubicBezTo>
                  <a:pt x="1" y="0"/>
                  <a:pt x="1" y="0"/>
                  <a:pt x="2" y="0"/>
                </a:cubicBezTo>
                <a:cubicBezTo>
                  <a:pt x="335" y="86"/>
                  <a:pt x="335" y="86"/>
                  <a:pt x="335" y="86"/>
                </a:cubicBezTo>
                <a:cubicBezTo>
                  <a:pt x="335" y="86"/>
                  <a:pt x="335" y="86"/>
                  <a:pt x="335" y="86"/>
                </a:cubicBezTo>
                <a:cubicBezTo>
                  <a:pt x="335" y="87"/>
                  <a:pt x="335" y="87"/>
                  <a:pt x="335" y="87"/>
                </a:cubicBezTo>
                <a:cubicBezTo>
                  <a:pt x="198" y="218"/>
                  <a:pt x="198" y="218"/>
                  <a:pt x="198" y="218"/>
                </a:cubicBezTo>
                <a:cubicBezTo>
                  <a:pt x="198" y="218"/>
                  <a:pt x="198" y="218"/>
                  <a:pt x="198" y="218"/>
                </a:cubicBezTo>
                <a:close/>
                <a:moveTo>
                  <a:pt x="4" y="3"/>
                </a:moveTo>
                <a:cubicBezTo>
                  <a:pt x="198" y="216"/>
                  <a:pt x="198" y="216"/>
                  <a:pt x="198" y="216"/>
                </a:cubicBezTo>
                <a:cubicBezTo>
                  <a:pt x="332" y="87"/>
                  <a:pt x="332" y="87"/>
                  <a:pt x="332" y="87"/>
                </a:cubicBezTo>
                <a:lnTo>
                  <a:pt x="4" y="3"/>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0" name="Freeform 49"/>
          <p:cNvSpPr>
            <a:spLocks noEditPoints="1"/>
          </p:cNvSpPr>
          <p:nvPr/>
        </p:nvSpPr>
        <p:spPr bwMode="auto">
          <a:xfrm>
            <a:off x="9771854" y="5236605"/>
            <a:ext cx="1185610" cy="888639"/>
          </a:xfrm>
          <a:custGeom>
            <a:avLst/>
            <a:gdLst>
              <a:gd name="T0" fmla="*/ 1 w 424"/>
              <a:gd name="T1" fmla="*/ 317 h 317"/>
              <a:gd name="T2" fmla="*/ 0 w 424"/>
              <a:gd name="T3" fmla="*/ 316 h 317"/>
              <a:gd name="T4" fmla="*/ 0 w 424"/>
              <a:gd name="T5" fmla="*/ 315 h 317"/>
              <a:gd name="T6" fmla="*/ 81 w 424"/>
              <a:gd name="T7" fmla="*/ 0 h 317"/>
              <a:gd name="T8" fmla="*/ 81 w 424"/>
              <a:gd name="T9" fmla="*/ 0 h 317"/>
              <a:gd name="T10" fmla="*/ 82 w 424"/>
              <a:gd name="T11" fmla="*/ 0 h 317"/>
              <a:gd name="T12" fmla="*/ 424 w 424"/>
              <a:gd name="T13" fmla="*/ 236 h 317"/>
              <a:gd name="T14" fmla="*/ 424 w 424"/>
              <a:gd name="T15" fmla="*/ 237 h 317"/>
              <a:gd name="T16" fmla="*/ 424 w 424"/>
              <a:gd name="T17" fmla="*/ 238 h 317"/>
              <a:gd name="T18" fmla="*/ 1 w 424"/>
              <a:gd name="T19" fmla="*/ 317 h 317"/>
              <a:gd name="T20" fmla="*/ 1 w 424"/>
              <a:gd name="T21" fmla="*/ 317 h 317"/>
              <a:gd name="T22" fmla="*/ 82 w 424"/>
              <a:gd name="T23" fmla="*/ 2 h 317"/>
              <a:gd name="T24" fmla="*/ 2 w 424"/>
              <a:gd name="T25" fmla="*/ 314 h 317"/>
              <a:gd name="T26" fmla="*/ 421 w 424"/>
              <a:gd name="T27" fmla="*/ 236 h 317"/>
              <a:gd name="T28" fmla="*/ 82 w 424"/>
              <a:gd name="T29" fmla="*/ 2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4" h="317">
                <a:moveTo>
                  <a:pt x="1" y="317"/>
                </a:moveTo>
                <a:cubicBezTo>
                  <a:pt x="1" y="317"/>
                  <a:pt x="0" y="317"/>
                  <a:pt x="0" y="316"/>
                </a:cubicBezTo>
                <a:cubicBezTo>
                  <a:pt x="0" y="316"/>
                  <a:pt x="0" y="316"/>
                  <a:pt x="0" y="315"/>
                </a:cubicBezTo>
                <a:cubicBezTo>
                  <a:pt x="81" y="0"/>
                  <a:pt x="81" y="0"/>
                  <a:pt x="81" y="0"/>
                </a:cubicBezTo>
                <a:cubicBezTo>
                  <a:pt x="81" y="0"/>
                  <a:pt x="81" y="0"/>
                  <a:pt x="81" y="0"/>
                </a:cubicBezTo>
                <a:cubicBezTo>
                  <a:pt x="81" y="0"/>
                  <a:pt x="82" y="0"/>
                  <a:pt x="82" y="0"/>
                </a:cubicBezTo>
                <a:cubicBezTo>
                  <a:pt x="424" y="236"/>
                  <a:pt x="424" y="236"/>
                  <a:pt x="424" y="236"/>
                </a:cubicBezTo>
                <a:cubicBezTo>
                  <a:pt x="424" y="236"/>
                  <a:pt x="424" y="237"/>
                  <a:pt x="424" y="237"/>
                </a:cubicBezTo>
                <a:cubicBezTo>
                  <a:pt x="424" y="237"/>
                  <a:pt x="424" y="238"/>
                  <a:pt x="424" y="238"/>
                </a:cubicBezTo>
                <a:cubicBezTo>
                  <a:pt x="1" y="317"/>
                  <a:pt x="1" y="317"/>
                  <a:pt x="1" y="317"/>
                </a:cubicBezTo>
                <a:cubicBezTo>
                  <a:pt x="1" y="317"/>
                  <a:pt x="1" y="317"/>
                  <a:pt x="1" y="317"/>
                </a:cubicBezTo>
                <a:close/>
                <a:moveTo>
                  <a:pt x="82" y="2"/>
                </a:moveTo>
                <a:cubicBezTo>
                  <a:pt x="2" y="314"/>
                  <a:pt x="2" y="314"/>
                  <a:pt x="2" y="314"/>
                </a:cubicBezTo>
                <a:cubicBezTo>
                  <a:pt x="421" y="236"/>
                  <a:pt x="421" y="236"/>
                  <a:pt x="421" y="236"/>
                </a:cubicBezTo>
                <a:lnTo>
                  <a:pt x="82" y="2"/>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3" name="Freeform 52"/>
          <p:cNvSpPr>
            <a:spLocks noEditPoints="1"/>
          </p:cNvSpPr>
          <p:nvPr/>
        </p:nvSpPr>
        <p:spPr bwMode="auto">
          <a:xfrm>
            <a:off x="10471614" y="5898817"/>
            <a:ext cx="485850" cy="681555"/>
          </a:xfrm>
          <a:custGeom>
            <a:avLst/>
            <a:gdLst>
              <a:gd name="T0" fmla="*/ 118 w 174"/>
              <a:gd name="T1" fmla="*/ 243 h 243"/>
              <a:gd name="T2" fmla="*/ 118 w 174"/>
              <a:gd name="T3" fmla="*/ 243 h 243"/>
              <a:gd name="T4" fmla="*/ 0 w 174"/>
              <a:gd name="T5" fmla="*/ 202 h 243"/>
              <a:gd name="T6" fmla="*/ 0 w 174"/>
              <a:gd name="T7" fmla="*/ 201 h 243"/>
              <a:gd name="T8" fmla="*/ 0 w 174"/>
              <a:gd name="T9" fmla="*/ 200 h 243"/>
              <a:gd name="T10" fmla="*/ 173 w 174"/>
              <a:gd name="T11" fmla="*/ 0 h 243"/>
              <a:gd name="T12" fmla="*/ 174 w 174"/>
              <a:gd name="T13" fmla="*/ 0 h 243"/>
              <a:gd name="T14" fmla="*/ 174 w 174"/>
              <a:gd name="T15" fmla="*/ 1 h 243"/>
              <a:gd name="T16" fmla="*/ 119 w 174"/>
              <a:gd name="T17" fmla="*/ 243 h 243"/>
              <a:gd name="T18" fmla="*/ 118 w 174"/>
              <a:gd name="T19" fmla="*/ 243 h 243"/>
              <a:gd name="T20" fmla="*/ 118 w 174"/>
              <a:gd name="T21" fmla="*/ 243 h 243"/>
              <a:gd name="T22" fmla="*/ 2 w 174"/>
              <a:gd name="T23" fmla="*/ 201 h 243"/>
              <a:gd name="T24" fmla="*/ 117 w 174"/>
              <a:gd name="T25" fmla="*/ 241 h 243"/>
              <a:gd name="T26" fmla="*/ 172 w 174"/>
              <a:gd name="T27" fmla="*/ 4 h 243"/>
              <a:gd name="T28" fmla="*/ 2 w 174"/>
              <a:gd name="T29" fmla="*/ 20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4" h="243">
                <a:moveTo>
                  <a:pt x="118" y="243"/>
                </a:moveTo>
                <a:cubicBezTo>
                  <a:pt x="118" y="243"/>
                  <a:pt x="118" y="243"/>
                  <a:pt x="118" y="243"/>
                </a:cubicBezTo>
                <a:cubicBezTo>
                  <a:pt x="0" y="202"/>
                  <a:pt x="0" y="202"/>
                  <a:pt x="0" y="202"/>
                </a:cubicBezTo>
                <a:cubicBezTo>
                  <a:pt x="0" y="202"/>
                  <a:pt x="0" y="202"/>
                  <a:pt x="0" y="201"/>
                </a:cubicBezTo>
                <a:cubicBezTo>
                  <a:pt x="0" y="201"/>
                  <a:pt x="0" y="201"/>
                  <a:pt x="0" y="200"/>
                </a:cubicBezTo>
                <a:cubicBezTo>
                  <a:pt x="173" y="0"/>
                  <a:pt x="173" y="0"/>
                  <a:pt x="173" y="0"/>
                </a:cubicBezTo>
                <a:cubicBezTo>
                  <a:pt x="173" y="0"/>
                  <a:pt x="173" y="0"/>
                  <a:pt x="174" y="0"/>
                </a:cubicBezTo>
                <a:cubicBezTo>
                  <a:pt x="174" y="0"/>
                  <a:pt x="174" y="1"/>
                  <a:pt x="174" y="1"/>
                </a:cubicBezTo>
                <a:cubicBezTo>
                  <a:pt x="119" y="243"/>
                  <a:pt x="119" y="243"/>
                  <a:pt x="119" y="243"/>
                </a:cubicBezTo>
                <a:cubicBezTo>
                  <a:pt x="119" y="243"/>
                  <a:pt x="119" y="243"/>
                  <a:pt x="118" y="243"/>
                </a:cubicBezTo>
                <a:cubicBezTo>
                  <a:pt x="118" y="243"/>
                  <a:pt x="118" y="243"/>
                  <a:pt x="118" y="243"/>
                </a:cubicBezTo>
                <a:close/>
                <a:moveTo>
                  <a:pt x="2" y="201"/>
                </a:moveTo>
                <a:cubicBezTo>
                  <a:pt x="117" y="241"/>
                  <a:pt x="117" y="241"/>
                  <a:pt x="117" y="241"/>
                </a:cubicBezTo>
                <a:cubicBezTo>
                  <a:pt x="172" y="4"/>
                  <a:pt x="172" y="4"/>
                  <a:pt x="172" y="4"/>
                </a:cubicBezTo>
                <a:lnTo>
                  <a:pt x="2" y="201"/>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5" name="Freeform 54"/>
          <p:cNvSpPr>
            <a:spLocks noEditPoints="1"/>
          </p:cNvSpPr>
          <p:nvPr/>
        </p:nvSpPr>
        <p:spPr bwMode="auto">
          <a:xfrm>
            <a:off x="10952913" y="5298048"/>
            <a:ext cx="656523" cy="606459"/>
          </a:xfrm>
          <a:custGeom>
            <a:avLst/>
            <a:gdLst>
              <a:gd name="T0" fmla="*/ 1 w 235"/>
              <a:gd name="T1" fmla="*/ 216 h 216"/>
              <a:gd name="T2" fmla="*/ 1 w 235"/>
              <a:gd name="T3" fmla="*/ 216 h 216"/>
              <a:gd name="T4" fmla="*/ 1 w 235"/>
              <a:gd name="T5" fmla="*/ 214 h 216"/>
              <a:gd name="T6" fmla="*/ 110 w 235"/>
              <a:gd name="T7" fmla="*/ 0 h 216"/>
              <a:gd name="T8" fmla="*/ 111 w 235"/>
              <a:gd name="T9" fmla="*/ 0 h 216"/>
              <a:gd name="T10" fmla="*/ 112 w 235"/>
              <a:gd name="T11" fmla="*/ 0 h 216"/>
              <a:gd name="T12" fmla="*/ 235 w 235"/>
              <a:gd name="T13" fmla="*/ 94 h 216"/>
              <a:gd name="T14" fmla="*/ 235 w 235"/>
              <a:gd name="T15" fmla="*/ 95 h 216"/>
              <a:gd name="T16" fmla="*/ 235 w 235"/>
              <a:gd name="T17" fmla="*/ 96 h 216"/>
              <a:gd name="T18" fmla="*/ 2 w 235"/>
              <a:gd name="T19" fmla="*/ 216 h 216"/>
              <a:gd name="T20" fmla="*/ 1 w 235"/>
              <a:gd name="T21" fmla="*/ 216 h 216"/>
              <a:gd name="T22" fmla="*/ 111 w 235"/>
              <a:gd name="T23" fmla="*/ 2 h 216"/>
              <a:gd name="T24" fmla="*/ 4 w 235"/>
              <a:gd name="T25" fmla="*/ 213 h 216"/>
              <a:gd name="T26" fmla="*/ 232 w 235"/>
              <a:gd name="T27" fmla="*/ 95 h 216"/>
              <a:gd name="T28" fmla="*/ 111 w 235"/>
              <a:gd name="T29" fmla="*/ 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5" h="216">
                <a:moveTo>
                  <a:pt x="1" y="216"/>
                </a:moveTo>
                <a:cubicBezTo>
                  <a:pt x="1" y="216"/>
                  <a:pt x="1" y="216"/>
                  <a:pt x="1" y="216"/>
                </a:cubicBezTo>
                <a:cubicBezTo>
                  <a:pt x="0" y="215"/>
                  <a:pt x="0" y="215"/>
                  <a:pt x="1" y="214"/>
                </a:cubicBezTo>
                <a:cubicBezTo>
                  <a:pt x="110" y="0"/>
                  <a:pt x="110" y="0"/>
                  <a:pt x="110" y="0"/>
                </a:cubicBezTo>
                <a:cubicBezTo>
                  <a:pt x="110" y="0"/>
                  <a:pt x="111" y="0"/>
                  <a:pt x="111" y="0"/>
                </a:cubicBezTo>
                <a:cubicBezTo>
                  <a:pt x="111" y="0"/>
                  <a:pt x="111" y="0"/>
                  <a:pt x="112" y="0"/>
                </a:cubicBezTo>
                <a:cubicBezTo>
                  <a:pt x="235" y="94"/>
                  <a:pt x="235" y="94"/>
                  <a:pt x="235" y="94"/>
                </a:cubicBezTo>
                <a:cubicBezTo>
                  <a:pt x="235" y="95"/>
                  <a:pt x="235" y="95"/>
                  <a:pt x="235" y="95"/>
                </a:cubicBezTo>
                <a:cubicBezTo>
                  <a:pt x="235" y="96"/>
                  <a:pt x="235" y="96"/>
                  <a:pt x="235" y="96"/>
                </a:cubicBezTo>
                <a:cubicBezTo>
                  <a:pt x="2" y="216"/>
                  <a:pt x="2" y="216"/>
                  <a:pt x="2" y="216"/>
                </a:cubicBezTo>
                <a:cubicBezTo>
                  <a:pt x="2" y="216"/>
                  <a:pt x="2" y="216"/>
                  <a:pt x="1" y="216"/>
                </a:cubicBezTo>
                <a:close/>
                <a:moveTo>
                  <a:pt x="111" y="2"/>
                </a:moveTo>
                <a:cubicBezTo>
                  <a:pt x="4" y="213"/>
                  <a:pt x="4" y="213"/>
                  <a:pt x="4" y="213"/>
                </a:cubicBezTo>
                <a:cubicBezTo>
                  <a:pt x="232" y="95"/>
                  <a:pt x="232" y="95"/>
                  <a:pt x="232" y="95"/>
                </a:cubicBezTo>
                <a:lnTo>
                  <a:pt x="111" y="2"/>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6" name="Freeform 55"/>
          <p:cNvSpPr>
            <a:spLocks noEditPoints="1"/>
          </p:cNvSpPr>
          <p:nvPr/>
        </p:nvSpPr>
        <p:spPr bwMode="auto">
          <a:xfrm>
            <a:off x="10952913" y="5629153"/>
            <a:ext cx="905706" cy="884088"/>
          </a:xfrm>
          <a:custGeom>
            <a:avLst/>
            <a:gdLst>
              <a:gd name="T0" fmla="*/ 226 w 324"/>
              <a:gd name="T1" fmla="*/ 315 h 315"/>
              <a:gd name="T2" fmla="*/ 226 w 324"/>
              <a:gd name="T3" fmla="*/ 315 h 315"/>
              <a:gd name="T4" fmla="*/ 1 w 324"/>
              <a:gd name="T5" fmla="*/ 98 h 315"/>
              <a:gd name="T6" fmla="*/ 0 w 324"/>
              <a:gd name="T7" fmla="*/ 97 h 315"/>
              <a:gd name="T8" fmla="*/ 1 w 324"/>
              <a:gd name="T9" fmla="*/ 96 h 315"/>
              <a:gd name="T10" fmla="*/ 323 w 324"/>
              <a:gd name="T11" fmla="*/ 0 h 315"/>
              <a:gd name="T12" fmla="*/ 324 w 324"/>
              <a:gd name="T13" fmla="*/ 0 h 315"/>
              <a:gd name="T14" fmla="*/ 324 w 324"/>
              <a:gd name="T15" fmla="*/ 1 h 315"/>
              <a:gd name="T16" fmla="*/ 227 w 324"/>
              <a:gd name="T17" fmla="*/ 314 h 315"/>
              <a:gd name="T18" fmla="*/ 226 w 324"/>
              <a:gd name="T19" fmla="*/ 315 h 315"/>
              <a:gd name="T20" fmla="*/ 226 w 324"/>
              <a:gd name="T21" fmla="*/ 315 h 315"/>
              <a:gd name="T22" fmla="*/ 3 w 324"/>
              <a:gd name="T23" fmla="*/ 97 h 315"/>
              <a:gd name="T24" fmla="*/ 226 w 324"/>
              <a:gd name="T25" fmla="*/ 312 h 315"/>
              <a:gd name="T26" fmla="*/ 321 w 324"/>
              <a:gd name="T27" fmla="*/ 2 h 315"/>
              <a:gd name="T28" fmla="*/ 3 w 324"/>
              <a:gd name="T29" fmla="*/ 97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4" h="315">
                <a:moveTo>
                  <a:pt x="226" y="315"/>
                </a:moveTo>
                <a:cubicBezTo>
                  <a:pt x="226" y="315"/>
                  <a:pt x="226" y="315"/>
                  <a:pt x="226" y="315"/>
                </a:cubicBezTo>
                <a:cubicBezTo>
                  <a:pt x="1" y="98"/>
                  <a:pt x="1" y="98"/>
                  <a:pt x="1" y="98"/>
                </a:cubicBezTo>
                <a:cubicBezTo>
                  <a:pt x="1" y="97"/>
                  <a:pt x="0" y="97"/>
                  <a:pt x="0" y="97"/>
                </a:cubicBezTo>
                <a:cubicBezTo>
                  <a:pt x="1" y="96"/>
                  <a:pt x="1" y="96"/>
                  <a:pt x="1" y="96"/>
                </a:cubicBezTo>
                <a:cubicBezTo>
                  <a:pt x="323" y="0"/>
                  <a:pt x="323" y="0"/>
                  <a:pt x="323" y="0"/>
                </a:cubicBezTo>
                <a:cubicBezTo>
                  <a:pt x="323" y="0"/>
                  <a:pt x="323" y="0"/>
                  <a:pt x="324" y="0"/>
                </a:cubicBezTo>
                <a:cubicBezTo>
                  <a:pt x="324" y="0"/>
                  <a:pt x="324" y="1"/>
                  <a:pt x="324" y="1"/>
                </a:cubicBezTo>
                <a:cubicBezTo>
                  <a:pt x="227" y="314"/>
                  <a:pt x="227" y="314"/>
                  <a:pt x="227" y="314"/>
                </a:cubicBezTo>
                <a:cubicBezTo>
                  <a:pt x="227" y="314"/>
                  <a:pt x="227" y="315"/>
                  <a:pt x="226" y="315"/>
                </a:cubicBezTo>
                <a:cubicBezTo>
                  <a:pt x="226" y="315"/>
                  <a:pt x="226" y="315"/>
                  <a:pt x="226" y="315"/>
                </a:cubicBezTo>
                <a:close/>
                <a:moveTo>
                  <a:pt x="3" y="97"/>
                </a:moveTo>
                <a:cubicBezTo>
                  <a:pt x="226" y="312"/>
                  <a:pt x="226" y="312"/>
                  <a:pt x="226" y="312"/>
                </a:cubicBezTo>
                <a:cubicBezTo>
                  <a:pt x="321" y="2"/>
                  <a:pt x="321" y="2"/>
                  <a:pt x="321" y="2"/>
                </a:cubicBezTo>
                <a:lnTo>
                  <a:pt x="3" y="97"/>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8" name="Freeform 57"/>
          <p:cNvSpPr>
            <a:spLocks noEditPoints="1"/>
          </p:cNvSpPr>
          <p:nvPr/>
        </p:nvSpPr>
        <p:spPr bwMode="auto">
          <a:xfrm>
            <a:off x="7068391" y="5797551"/>
            <a:ext cx="906844" cy="440337"/>
          </a:xfrm>
          <a:custGeom>
            <a:avLst/>
            <a:gdLst>
              <a:gd name="T0" fmla="*/ 1 w 324"/>
              <a:gd name="T1" fmla="*/ 157 h 157"/>
              <a:gd name="T2" fmla="*/ 0 w 324"/>
              <a:gd name="T3" fmla="*/ 157 h 157"/>
              <a:gd name="T4" fmla="*/ 1 w 324"/>
              <a:gd name="T5" fmla="*/ 156 h 157"/>
              <a:gd name="T6" fmla="*/ 267 w 324"/>
              <a:gd name="T7" fmla="*/ 0 h 157"/>
              <a:gd name="T8" fmla="*/ 268 w 324"/>
              <a:gd name="T9" fmla="*/ 0 h 157"/>
              <a:gd name="T10" fmla="*/ 268 w 324"/>
              <a:gd name="T11" fmla="*/ 0 h 157"/>
              <a:gd name="T12" fmla="*/ 323 w 324"/>
              <a:gd name="T13" fmla="*/ 98 h 157"/>
              <a:gd name="T14" fmla="*/ 323 w 324"/>
              <a:gd name="T15" fmla="*/ 99 h 157"/>
              <a:gd name="T16" fmla="*/ 323 w 324"/>
              <a:gd name="T17" fmla="*/ 99 h 157"/>
              <a:gd name="T18" fmla="*/ 1 w 324"/>
              <a:gd name="T19" fmla="*/ 157 h 157"/>
              <a:gd name="T20" fmla="*/ 1 w 324"/>
              <a:gd name="T21" fmla="*/ 157 h 157"/>
              <a:gd name="T22" fmla="*/ 267 w 324"/>
              <a:gd name="T23" fmla="*/ 2 h 157"/>
              <a:gd name="T24" fmla="*/ 6 w 324"/>
              <a:gd name="T25" fmla="*/ 154 h 157"/>
              <a:gd name="T26" fmla="*/ 321 w 324"/>
              <a:gd name="T27" fmla="*/ 98 h 157"/>
              <a:gd name="T28" fmla="*/ 267 w 324"/>
              <a:gd name="T29" fmla="*/ 2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4" h="157">
                <a:moveTo>
                  <a:pt x="1" y="157"/>
                </a:moveTo>
                <a:cubicBezTo>
                  <a:pt x="1" y="157"/>
                  <a:pt x="1" y="157"/>
                  <a:pt x="0" y="157"/>
                </a:cubicBezTo>
                <a:cubicBezTo>
                  <a:pt x="0" y="156"/>
                  <a:pt x="0" y="156"/>
                  <a:pt x="1" y="156"/>
                </a:cubicBezTo>
                <a:cubicBezTo>
                  <a:pt x="267" y="0"/>
                  <a:pt x="267" y="0"/>
                  <a:pt x="267" y="0"/>
                </a:cubicBezTo>
                <a:cubicBezTo>
                  <a:pt x="267" y="0"/>
                  <a:pt x="267" y="0"/>
                  <a:pt x="268" y="0"/>
                </a:cubicBezTo>
                <a:cubicBezTo>
                  <a:pt x="268" y="0"/>
                  <a:pt x="268" y="0"/>
                  <a:pt x="268" y="0"/>
                </a:cubicBezTo>
                <a:cubicBezTo>
                  <a:pt x="323" y="98"/>
                  <a:pt x="323" y="98"/>
                  <a:pt x="323" y="98"/>
                </a:cubicBezTo>
                <a:cubicBezTo>
                  <a:pt x="323" y="98"/>
                  <a:pt x="324" y="99"/>
                  <a:pt x="323" y="99"/>
                </a:cubicBezTo>
                <a:cubicBezTo>
                  <a:pt x="323" y="99"/>
                  <a:pt x="323" y="99"/>
                  <a:pt x="323" y="99"/>
                </a:cubicBezTo>
                <a:cubicBezTo>
                  <a:pt x="1" y="157"/>
                  <a:pt x="1" y="157"/>
                  <a:pt x="1" y="157"/>
                </a:cubicBezTo>
                <a:cubicBezTo>
                  <a:pt x="1" y="157"/>
                  <a:pt x="1" y="157"/>
                  <a:pt x="1" y="157"/>
                </a:cubicBezTo>
                <a:close/>
                <a:moveTo>
                  <a:pt x="267" y="2"/>
                </a:moveTo>
                <a:cubicBezTo>
                  <a:pt x="6" y="154"/>
                  <a:pt x="6" y="154"/>
                  <a:pt x="6" y="154"/>
                </a:cubicBezTo>
                <a:cubicBezTo>
                  <a:pt x="321" y="98"/>
                  <a:pt x="321" y="98"/>
                  <a:pt x="321" y="98"/>
                </a:cubicBezTo>
                <a:lnTo>
                  <a:pt x="267" y="2"/>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9" name="Freeform 58"/>
          <p:cNvSpPr>
            <a:spLocks noEditPoints="1"/>
          </p:cNvSpPr>
          <p:nvPr/>
        </p:nvSpPr>
        <p:spPr bwMode="auto">
          <a:xfrm>
            <a:off x="7815939" y="5705388"/>
            <a:ext cx="464231" cy="369792"/>
          </a:xfrm>
          <a:custGeom>
            <a:avLst/>
            <a:gdLst>
              <a:gd name="T0" fmla="*/ 56 w 166"/>
              <a:gd name="T1" fmla="*/ 132 h 132"/>
              <a:gd name="T2" fmla="*/ 55 w 166"/>
              <a:gd name="T3" fmla="*/ 132 h 132"/>
              <a:gd name="T4" fmla="*/ 55 w 166"/>
              <a:gd name="T5" fmla="*/ 132 h 132"/>
              <a:gd name="T6" fmla="*/ 0 w 166"/>
              <a:gd name="T7" fmla="*/ 34 h 132"/>
              <a:gd name="T8" fmla="*/ 0 w 166"/>
              <a:gd name="T9" fmla="*/ 33 h 132"/>
              <a:gd name="T10" fmla="*/ 0 w 166"/>
              <a:gd name="T11" fmla="*/ 33 h 132"/>
              <a:gd name="T12" fmla="*/ 165 w 166"/>
              <a:gd name="T13" fmla="*/ 0 h 132"/>
              <a:gd name="T14" fmla="*/ 166 w 166"/>
              <a:gd name="T15" fmla="*/ 0 h 132"/>
              <a:gd name="T16" fmla="*/ 166 w 166"/>
              <a:gd name="T17" fmla="*/ 1 h 132"/>
              <a:gd name="T18" fmla="*/ 56 w 166"/>
              <a:gd name="T19" fmla="*/ 132 h 132"/>
              <a:gd name="T20" fmla="*/ 56 w 166"/>
              <a:gd name="T21" fmla="*/ 132 h 132"/>
              <a:gd name="T22" fmla="*/ 2 w 166"/>
              <a:gd name="T23" fmla="*/ 34 h 132"/>
              <a:gd name="T24" fmla="*/ 56 w 166"/>
              <a:gd name="T25" fmla="*/ 130 h 132"/>
              <a:gd name="T26" fmla="*/ 162 w 166"/>
              <a:gd name="T27" fmla="*/ 2 h 132"/>
              <a:gd name="T28" fmla="*/ 2 w 166"/>
              <a:gd name="T29" fmla="*/ 34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6" h="132">
                <a:moveTo>
                  <a:pt x="56" y="132"/>
                </a:moveTo>
                <a:cubicBezTo>
                  <a:pt x="56" y="132"/>
                  <a:pt x="55" y="132"/>
                  <a:pt x="55" y="132"/>
                </a:cubicBezTo>
                <a:cubicBezTo>
                  <a:pt x="55" y="132"/>
                  <a:pt x="55" y="132"/>
                  <a:pt x="55" y="132"/>
                </a:cubicBezTo>
                <a:cubicBezTo>
                  <a:pt x="0" y="34"/>
                  <a:pt x="0" y="34"/>
                  <a:pt x="0" y="34"/>
                </a:cubicBezTo>
                <a:cubicBezTo>
                  <a:pt x="0" y="34"/>
                  <a:pt x="0" y="33"/>
                  <a:pt x="0" y="33"/>
                </a:cubicBezTo>
                <a:cubicBezTo>
                  <a:pt x="0" y="33"/>
                  <a:pt x="0" y="33"/>
                  <a:pt x="0" y="33"/>
                </a:cubicBezTo>
                <a:cubicBezTo>
                  <a:pt x="165" y="0"/>
                  <a:pt x="165" y="0"/>
                  <a:pt x="165" y="0"/>
                </a:cubicBezTo>
                <a:cubicBezTo>
                  <a:pt x="165" y="0"/>
                  <a:pt x="165" y="0"/>
                  <a:pt x="166" y="0"/>
                </a:cubicBezTo>
                <a:cubicBezTo>
                  <a:pt x="166" y="1"/>
                  <a:pt x="166" y="1"/>
                  <a:pt x="166" y="1"/>
                </a:cubicBezTo>
                <a:cubicBezTo>
                  <a:pt x="56" y="132"/>
                  <a:pt x="56" y="132"/>
                  <a:pt x="56" y="132"/>
                </a:cubicBezTo>
                <a:cubicBezTo>
                  <a:pt x="56" y="132"/>
                  <a:pt x="56" y="132"/>
                  <a:pt x="56" y="132"/>
                </a:cubicBezTo>
                <a:close/>
                <a:moveTo>
                  <a:pt x="2" y="34"/>
                </a:moveTo>
                <a:cubicBezTo>
                  <a:pt x="56" y="130"/>
                  <a:pt x="56" y="130"/>
                  <a:pt x="56" y="130"/>
                </a:cubicBezTo>
                <a:cubicBezTo>
                  <a:pt x="162" y="2"/>
                  <a:pt x="162" y="2"/>
                  <a:pt x="162" y="2"/>
                </a:cubicBezTo>
                <a:lnTo>
                  <a:pt x="2" y="34"/>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0" name="Freeform 59"/>
          <p:cNvSpPr/>
          <p:nvPr/>
        </p:nvSpPr>
        <p:spPr bwMode="auto">
          <a:xfrm>
            <a:off x="9271213" y="3659585"/>
            <a:ext cx="147917" cy="564359"/>
          </a:xfrm>
          <a:custGeom>
            <a:avLst/>
            <a:gdLst>
              <a:gd name="T0" fmla="*/ 1 w 53"/>
              <a:gd name="T1" fmla="*/ 201 h 201"/>
              <a:gd name="T2" fmla="*/ 0 w 53"/>
              <a:gd name="T3" fmla="*/ 201 h 201"/>
              <a:gd name="T4" fmla="*/ 0 w 53"/>
              <a:gd name="T5" fmla="*/ 200 h 201"/>
              <a:gd name="T6" fmla="*/ 51 w 53"/>
              <a:gd name="T7" fmla="*/ 1 h 201"/>
              <a:gd name="T8" fmla="*/ 52 w 53"/>
              <a:gd name="T9" fmla="*/ 1 h 201"/>
              <a:gd name="T10" fmla="*/ 53 w 53"/>
              <a:gd name="T11" fmla="*/ 2 h 201"/>
              <a:gd name="T12" fmla="*/ 1 w 53"/>
              <a:gd name="T13" fmla="*/ 201 h 201"/>
              <a:gd name="T14" fmla="*/ 1 w 53"/>
              <a:gd name="T15" fmla="*/ 201 h 2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201">
                <a:moveTo>
                  <a:pt x="1" y="201"/>
                </a:moveTo>
                <a:cubicBezTo>
                  <a:pt x="0" y="201"/>
                  <a:pt x="0" y="201"/>
                  <a:pt x="0" y="201"/>
                </a:cubicBezTo>
                <a:cubicBezTo>
                  <a:pt x="0" y="201"/>
                  <a:pt x="0" y="201"/>
                  <a:pt x="0" y="200"/>
                </a:cubicBezTo>
                <a:cubicBezTo>
                  <a:pt x="51" y="1"/>
                  <a:pt x="51" y="1"/>
                  <a:pt x="51" y="1"/>
                </a:cubicBezTo>
                <a:cubicBezTo>
                  <a:pt x="51" y="1"/>
                  <a:pt x="52" y="0"/>
                  <a:pt x="52" y="1"/>
                </a:cubicBezTo>
                <a:cubicBezTo>
                  <a:pt x="53" y="1"/>
                  <a:pt x="53" y="1"/>
                  <a:pt x="53" y="2"/>
                </a:cubicBezTo>
                <a:cubicBezTo>
                  <a:pt x="1" y="201"/>
                  <a:pt x="1" y="201"/>
                  <a:pt x="1" y="201"/>
                </a:cubicBezTo>
                <a:cubicBezTo>
                  <a:pt x="1" y="201"/>
                  <a:pt x="1" y="201"/>
                  <a:pt x="1" y="201"/>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1" name="Freeform 60"/>
          <p:cNvSpPr>
            <a:spLocks noEditPoints="1"/>
          </p:cNvSpPr>
          <p:nvPr/>
        </p:nvSpPr>
        <p:spPr bwMode="auto">
          <a:xfrm>
            <a:off x="9271213" y="3662998"/>
            <a:ext cx="755513" cy="560946"/>
          </a:xfrm>
          <a:custGeom>
            <a:avLst/>
            <a:gdLst>
              <a:gd name="T0" fmla="*/ 1 w 270"/>
              <a:gd name="T1" fmla="*/ 200 h 200"/>
              <a:gd name="T2" fmla="*/ 0 w 270"/>
              <a:gd name="T3" fmla="*/ 200 h 200"/>
              <a:gd name="T4" fmla="*/ 0 w 270"/>
              <a:gd name="T5" fmla="*/ 199 h 200"/>
              <a:gd name="T6" fmla="*/ 51 w 270"/>
              <a:gd name="T7" fmla="*/ 0 h 200"/>
              <a:gd name="T8" fmla="*/ 52 w 270"/>
              <a:gd name="T9" fmla="*/ 0 h 200"/>
              <a:gd name="T10" fmla="*/ 52 w 270"/>
              <a:gd name="T11" fmla="*/ 0 h 200"/>
              <a:gd name="T12" fmla="*/ 269 w 270"/>
              <a:gd name="T13" fmla="*/ 65 h 200"/>
              <a:gd name="T14" fmla="*/ 270 w 270"/>
              <a:gd name="T15" fmla="*/ 66 h 200"/>
              <a:gd name="T16" fmla="*/ 270 w 270"/>
              <a:gd name="T17" fmla="*/ 67 h 200"/>
              <a:gd name="T18" fmla="*/ 1 w 270"/>
              <a:gd name="T19" fmla="*/ 200 h 200"/>
              <a:gd name="T20" fmla="*/ 1 w 270"/>
              <a:gd name="T21" fmla="*/ 200 h 200"/>
              <a:gd name="T22" fmla="*/ 53 w 270"/>
              <a:gd name="T23" fmla="*/ 2 h 200"/>
              <a:gd name="T24" fmla="*/ 2 w 270"/>
              <a:gd name="T25" fmla="*/ 198 h 200"/>
              <a:gd name="T26" fmla="*/ 267 w 270"/>
              <a:gd name="T27" fmla="*/ 66 h 200"/>
              <a:gd name="T28" fmla="*/ 53 w 270"/>
              <a:gd name="T29" fmla="*/ 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0" h="200">
                <a:moveTo>
                  <a:pt x="1" y="200"/>
                </a:moveTo>
                <a:cubicBezTo>
                  <a:pt x="0" y="200"/>
                  <a:pt x="0" y="200"/>
                  <a:pt x="0" y="200"/>
                </a:cubicBezTo>
                <a:cubicBezTo>
                  <a:pt x="0" y="200"/>
                  <a:pt x="0" y="199"/>
                  <a:pt x="0" y="199"/>
                </a:cubicBezTo>
                <a:cubicBezTo>
                  <a:pt x="51" y="0"/>
                  <a:pt x="51" y="0"/>
                  <a:pt x="51" y="0"/>
                </a:cubicBezTo>
                <a:cubicBezTo>
                  <a:pt x="51" y="0"/>
                  <a:pt x="52" y="0"/>
                  <a:pt x="52" y="0"/>
                </a:cubicBezTo>
                <a:cubicBezTo>
                  <a:pt x="52" y="0"/>
                  <a:pt x="52" y="0"/>
                  <a:pt x="52" y="0"/>
                </a:cubicBezTo>
                <a:cubicBezTo>
                  <a:pt x="269" y="65"/>
                  <a:pt x="269" y="65"/>
                  <a:pt x="269" y="65"/>
                </a:cubicBezTo>
                <a:cubicBezTo>
                  <a:pt x="270" y="65"/>
                  <a:pt x="270" y="65"/>
                  <a:pt x="270" y="66"/>
                </a:cubicBezTo>
                <a:cubicBezTo>
                  <a:pt x="270" y="66"/>
                  <a:pt x="270" y="66"/>
                  <a:pt x="270" y="67"/>
                </a:cubicBezTo>
                <a:cubicBezTo>
                  <a:pt x="1" y="200"/>
                  <a:pt x="1" y="200"/>
                  <a:pt x="1" y="200"/>
                </a:cubicBezTo>
                <a:cubicBezTo>
                  <a:pt x="1" y="200"/>
                  <a:pt x="1" y="200"/>
                  <a:pt x="1" y="200"/>
                </a:cubicBezTo>
                <a:close/>
                <a:moveTo>
                  <a:pt x="53" y="2"/>
                </a:moveTo>
                <a:cubicBezTo>
                  <a:pt x="2" y="198"/>
                  <a:pt x="2" y="198"/>
                  <a:pt x="2" y="198"/>
                </a:cubicBezTo>
                <a:cubicBezTo>
                  <a:pt x="267" y="66"/>
                  <a:pt x="267" y="66"/>
                  <a:pt x="267" y="66"/>
                </a:cubicBezTo>
                <a:lnTo>
                  <a:pt x="53" y="2"/>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2" name="Freeform 61"/>
          <p:cNvSpPr>
            <a:spLocks noEditPoints="1"/>
          </p:cNvSpPr>
          <p:nvPr/>
        </p:nvSpPr>
        <p:spPr bwMode="auto">
          <a:xfrm>
            <a:off x="9271213" y="4218255"/>
            <a:ext cx="884088" cy="715690"/>
          </a:xfrm>
          <a:custGeom>
            <a:avLst/>
            <a:gdLst>
              <a:gd name="T0" fmla="*/ 77 w 316"/>
              <a:gd name="T1" fmla="*/ 255 h 255"/>
              <a:gd name="T2" fmla="*/ 76 w 316"/>
              <a:gd name="T3" fmla="*/ 254 h 255"/>
              <a:gd name="T4" fmla="*/ 0 w 316"/>
              <a:gd name="T5" fmla="*/ 2 h 255"/>
              <a:gd name="T6" fmla="*/ 0 w 316"/>
              <a:gd name="T7" fmla="*/ 1 h 255"/>
              <a:gd name="T8" fmla="*/ 1 w 316"/>
              <a:gd name="T9" fmla="*/ 1 h 255"/>
              <a:gd name="T10" fmla="*/ 316 w 316"/>
              <a:gd name="T11" fmla="*/ 226 h 255"/>
              <a:gd name="T12" fmla="*/ 316 w 316"/>
              <a:gd name="T13" fmla="*/ 227 h 255"/>
              <a:gd name="T14" fmla="*/ 316 w 316"/>
              <a:gd name="T15" fmla="*/ 227 h 255"/>
              <a:gd name="T16" fmla="*/ 77 w 316"/>
              <a:gd name="T17" fmla="*/ 255 h 255"/>
              <a:gd name="T18" fmla="*/ 77 w 316"/>
              <a:gd name="T19" fmla="*/ 255 h 255"/>
              <a:gd name="T20" fmla="*/ 2 w 316"/>
              <a:gd name="T21" fmla="*/ 4 h 255"/>
              <a:gd name="T22" fmla="*/ 78 w 316"/>
              <a:gd name="T23" fmla="*/ 253 h 255"/>
              <a:gd name="T24" fmla="*/ 313 w 316"/>
              <a:gd name="T25" fmla="*/ 226 h 255"/>
              <a:gd name="T26" fmla="*/ 2 w 316"/>
              <a:gd name="T27" fmla="*/ 4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6" h="255">
                <a:moveTo>
                  <a:pt x="77" y="255"/>
                </a:moveTo>
                <a:cubicBezTo>
                  <a:pt x="77" y="255"/>
                  <a:pt x="76" y="255"/>
                  <a:pt x="76" y="254"/>
                </a:cubicBezTo>
                <a:cubicBezTo>
                  <a:pt x="0" y="2"/>
                  <a:pt x="0" y="2"/>
                  <a:pt x="0" y="2"/>
                </a:cubicBezTo>
                <a:cubicBezTo>
                  <a:pt x="0" y="1"/>
                  <a:pt x="0" y="1"/>
                  <a:pt x="0" y="1"/>
                </a:cubicBezTo>
                <a:cubicBezTo>
                  <a:pt x="0" y="0"/>
                  <a:pt x="1" y="0"/>
                  <a:pt x="1" y="1"/>
                </a:cubicBezTo>
                <a:cubicBezTo>
                  <a:pt x="316" y="226"/>
                  <a:pt x="316" y="226"/>
                  <a:pt x="316" y="226"/>
                </a:cubicBezTo>
                <a:cubicBezTo>
                  <a:pt x="316" y="226"/>
                  <a:pt x="316" y="226"/>
                  <a:pt x="316" y="227"/>
                </a:cubicBezTo>
                <a:cubicBezTo>
                  <a:pt x="316" y="227"/>
                  <a:pt x="316" y="227"/>
                  <a:pt x="316" y="227"/>
                </a:cubicBezTo>
                <a:cubicBezTo>
                  <a:pt x="77" y="255"/>
                  <a:pt x="77" y="255"/>
                  <a:pt x="77" y="255"/>
                </a:cubicBezTo>
                <a:cubicBezTo>
                  <a:pt x="77" y="255"/>
                  <a:pt x="77" y="255"/>
                  <a:pt x="77" y="255"/>
                </a:cubicBezTo>
                <a:close/>
                <a:moveTo>
                  <a:pt x="2" y="4"/>
                </a:moveTo>
                <a:cubicBezTo>
                  <a:pt x="78" y="253"/>
                  <a:pt x="78" y="253"/>
                  <a:pt x="78" y="253"/>
                </a:cubicBezTo>
                <a:cubicBezTo>
                  <a:pt x="313" y="226"/>
                  <a:pt x="313" y="226"/>
                  <a:pt x="313" y="226"/>
                </a:cubicBezTo>
                <a:lnTo>
                  <a:pt x="2" y="4"/>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3" name="Freeform 62"/>
          <p:cNvSpPr>
            <a:spLocks noEditPoints="1"/>
          </p:cNvSpPr>
          <p:nvPr/>
        </p:nvSpPr>
        <p:spPr bwMode="auto">
          <a:xfrm>
            <a:off x="9271213" y="3845049"/>
            <a:ext cx="884088" cy="1010385"/>
          </a:xfrm>
          <a:custGeom>
            <a:avLst/>
            <a:gdLst>
              <a:gd name="T0" fmla="*/ 315 w 316"/>
              <a:gd name="T1" fmla="*/ 360 h 360"/>
              <a:gd name="T2" fmla="*/ 315 w 316"/>
              <a:gd name="T3" fmla="*/ 360 h 360"/>
              <a:gd name="T4" fmla="*/ 0 w 316"/>
              <a:gd name="T5" fmla="*/ 135 h 360"/>
              <a:gd name="T6" fmla="*/ 0 w 316"/>
              <a:gd name="T7" fmla="*/ 134 h 360"/>
              <a:gd name="T8" fmla="*/ 0 w 316"/>
              <a:gd name="T9" fmla="*/ 134 h 360"/>
              <a:gd name="T10" fmla="*/ 269 w 316"/>
              <a:gd name="T11" fmla="*/ 0 h 360"/>
              <a:gd name="T12" fmla="*/ 270 w 316"/>
              <a:gd name="T13" fmla="*/ 0 h 360"/>
              <a:gd name="T14" fmla="*/ 270 w 316"/>
              <a:gd name="T15" fmla="*/ 1 h 360"/>
              <a:gd name="T16" fmla="*/ 316 w 316"/>
              <a:gd name="T17" fmla="*/ 359 h 360"/>
              <a:gd name="T18" fmla="*/ 316 w 316"/>
              <a:gd name="T19" fmla="*/ 360 h 360"/>
              <a:gd name="T20" fmla="*/ 315 w 316"/>
              <a:gd name="T21" fmla="*/ 360 h 360"/>
              <a:gd name="T22" fmla="*/ 2 w 316"/>
              <a:gd name="T23" fmla="*/ 135 h 360"/>
              <a:gd name="T24" fmla="*/ 314 w 316"/>
              <a:gd name="T25" fmla="*/ 357 h 360"/>
              <a:gd name="T26" fmla="*/ 268 w 316"/>
              <a:gd name="T27" fmla="*/ 2 h 360"/>
              <a:gd name="T28" fmla="*/ 2 w 316"/>
              <a:gd name="T29" fmla="*/ 135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6" h="360">
                <a:moveTo>
                  <a:pt x="315" y="360"/>
                </a:moveTo>
                <a:cubicBezTo>
                  <a:pt x="315" y="360"/>
                  <a:pt x="315" y="360"/>
                  <a:pt x="315" y="360"/>
                </a:cubicBezTo>
                <a:cubicBezTo>
                  <a:pt x="0" y="135"/>
                  <a:pt x="0" y="135"/>
                  <a:pt x="0" y="135"/>
                </a:cubicBezTo>
                <a:cubicBezTo>
                  <a:pt x="0" y="135"/>
                  <a:pt x="0" y="135"/>
                  <a:pt x="0" y="134"/>
                </a:cubicBezTo>
                <a:cubicBezTo>
                  <a:pt x="0" y="134"/>
                  <a:pt x="0" y="134"/>
                  <a:pt x="0" y="134"/>
                </a:cubicBezTo>
                <a:cubicBezTo>
                  <a:pt x="269" y="0"/>
                  <a:pt x="269" y="0"/>
                  <a:pt x="269" y="0"/>
                </a:cubicBezTo>
                <a:cubicBezTo>
                  <a:pt x="269" y="0"/>
                  <a:pt x="269" y="0"/>
                  <a:pt x="270" y="0"/>
                </a:cubicBezTo>
                <a:cubicBezTo>
                  <a:pt x="270" y="0"/>
                  <a:pt x="270" y="0"/>
                  <a:pt x="270" y="1"/>
                </a:cubicBezTo>
                <a:cubicBezTo>
                  <a:pt x="316" y="359"/>
                  <a:pt x="316" y="359"/>
                  <a:pt x="316" y="359"/>
                </a:cubicBezTo>
                <a:cubicBezTo>
                  <a:pt x="316" y="360"/>
                  <a:pt x="316" y="360"/>
                  <a:pt x="316" y="360"/>
                </a:cubicBezTo>
                <a:cubicBezTo>
                  <a:pt x="316" y="360"/>
                  <a:pt x="316" y="360"/>
                  <a:pt x="315" y="360"/>
                </a:cubicBezTo>
                <a:close/>
                <a:moveTo>
                  <a:pt x="2" y="135"/>
                </a:moveTo>
                <a:cubicBezTo>
                  <a:pt x="314" y="357"/>
                  <a:pt x="314" y="357"/>
                  <a:pt x="314" y="357"/>
                </a:cubicBezTo>
                <a:cubicBezTo>
                  <a:pt x="268" y="2"/>
                  <a:pt x="268" y="2"/>
                  <a:pt x="268" y="2"/>
                </a:cubicBezTo>
                <a:lnTo>
                  <a:pt x="2" y="135"/>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4" name="Freeform 63"/>
          <p:cNvSpPr>
            <a:spLocks noEditPoints="1"/>
          </p:cNvSpPr>
          <p:nvPr/>
        </p:nvSpPr>
        <p:spPr bwMode="auto">
          <a:xfrm>
            <a:off x="9024305" y="4928255"/>
            <a:ext cx="492677" cy="501780"/>
          </a:xfrm>
          <a:custGeom>
            <a:avLst/>
            <a:gdLst>
              <a:gd name="T0" fmla="*/ 1 w 176"/>
              <a:gd name="T1" fmla="*/ 179 h 179"/>
              <a:gd name="T2" fmla="*/ 1 w 176"/>
              <a:gd name="T3" fmla="*/ 178 h 179"/>
              <a:gd name="T4" fmla="*/ 1 w 176"/>
              <a:gd name="T5" fmla="*/ 177 h 179"/>
              <a:gd name="T6" fmla="*/ 164 w 176"/>
              <a:gd name="T7" fmla="*/ 0 h 179"/>
              <a:gd name="T8" fmla="*/ 165 w 176"/>
              <a:gd name="T9" fmla="*/ 0 h 179"/>
              <a:gd name="T10" fmla="*/ 166 w 176"/>
              <a:gd name="T11" fmla="*/ 1 h 179"/>
              <a:gd name="T12" fmla="*/ 176 w 176"/>
              <a:gd name="T13" fmla="*/ 47 h 179"/>
              <a:gd name="T14" fmla="*/ 175 w 176"/>
              <a:gd name="T15" fmla="*/ 48 h 179"/>
              <a:gd name="T16" fmla="*/ 2 w 176"/>
              <a:gd name="T17" fmla="*/ 179 h 179"/>
              <a:gd name="T18" fmla="*/ 1 w 176"/>
              <a:gd name="T19" fmla="*/ 179 h 179"/>
              <a:gd name="T20" fmla="*/ 165 w 176"/>
              <a:gd name="T21" fmla="*/ 3 h 179"/>
              <a:gd name="T22" fmla="*/ 9 w 176"/>
              <a:gd name="T23" fmla="*/ 171 h 179"/>
              <a:gd name="T24" fmla="*/ 174 w 176"/>
              <a:gd name="T25" fmla="*/ 47 h 179"/>
              <a:gd name="T26" fmla="*/ 165 w 176"/>
              <a:gd name="T27" fmla="*/ 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6" h="179">
                <a:moveTo>
                  <a:pt x="1" y="179"/>
                </a:moveTo>
                <a:cubicBezTo>
                  <a:pt x="1" y="179"/>
                  <a:pt x="1" y="179"/>
                  <a:pt x="1" y="178"/>
                </a:cubicBezTo>
                <a:cubicBezTo>
                  <a:pt x="0" y="178"/>
                  <a:pt x="0" y="177"/>
                  <a:pt x="1" y="177"/>
                </a:cubicBezTo>
                <a:cubicBezTo>
                  <a:pt x="164" y="0"/>
                  <a:pt x="164" y="0"/>
                  <a:pt x="164" y="0"/>
                </a:cubicBezTo>
                <a:cubicBezTo>
                  <a:pt x="165" y="0"/>
                  <a:pt x="165" y="0"/>
                  <a:pt x="165" y="0"/>
                </a:cubicBezTo>
                <a:cubicBezTo>
                  <a:pt x="166" y="0"/>
                  <a:pt x="166" y="0"/>
                  <a:pt x="166" y="1"/>
                </a:cubicBezTo>
                <a:cubicBezTo>
                  <a:pt x="176" y="47"/>
                  <a:pt x="176" y="47"/>
                  <a:pt x="176" y="47"/>
                </a:cubicBezTo>
                <a:cubicBezTo>
                  <a:pt x="176" y="48"/>
                  <a:pt x="176" y="48"/>
                  <a:pt x="175" y="48"/>
                </a:cubicBezTo>
                <a:cubicBezTo>
                  <a:pt x="2" y="179"/>
                  <a:pt x="2" y="179"/>
                  <a:pt x="2" y="179"/>
                </a:cubicBezTo>
                <a:cubicBezTo>
                  <a:pt x="2" y="179"/>
                  <a:pt x="1" y="179"/>
                  <a:pt x="1" y="179"/>
                </a:cubicBezTo>
                <a:close/>
                <a:moveTo>
                  <a:pt x="165" y="3"/>
                </a:moveTo>
                <a:cubicBezTo>
                  <a:pt x="9" y="171"/>
                  <a:pt x="9" y="171"/>
                  <a:pt x="9" y="171"/>
                </a:cubicBezTo>
                <a:cubicBezTo>
                  <a:pt x="174" y="47"/>
                  <a:pt x="174" y="47"/>
                  <a:pt x="174" y="47"/>
                </a:cubicBezTo>
                <a:lnTo>
                  <a:pt x="165" y="3"/>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5" name="Freeform 64"/>
          <p:cNvSpPr>
            <a:spLocks noEditPoints="1"/>
          </p:cNvSpPr>
          <p:nvPr/>
        </p:nvSpPr>
        <p:spPr bwMode="auto">
          <a:xfrm>
            <a:off x="9024305" y="5056829"/>
            <a:ext cx="797613" cy="373205"/>
          </a:xfrm>
          <a:custGeom>
            <a:avLst/>
            <a:gdLst>
              <a:gd name="T0" fmla="*/ 1 w 285"/>
              <a:gd name="T1" fmla="*/ 133 h 133"/>
              <a:gd name="T2" fmla="*/ 0 w 285"/>
              <a:gd name="T3" fmla="*/ 132 h 133"/>
              <a:gd name="T4" fmla="*/ 1 w 285"/>
              <a:gd name="T5" fmla="*/ 131 h 133"/>
              <a:gd name="T6" fmla="*/ 174 w 285"/>
              <a:gd name="T7" fmla="*/ 1 h 133"/>
              <a:gd name="T8" fmla="*/ 175 w 285"/>
              <a:gd name="T9" fmla="*/ 1 h 133"/>
              <a:gd name="T10" fmla="*/ 285 w 285"/>
              <a:gd name="T11" fmla="*/ 83 h 133"/>
              <a:gd name="T12" fmla="*/ 285 w 285"/>
              <a:gd name="T13" fmla="*/ 84 h 133"/>
              <a:gd name="T14" fmla="*/ 284 w 285"/>
              <a:gd name="T15" fmla="*/ 85 h 133"/>
              <a:gd name="T16" fmla="*/ 1 w 285"/>
              <a:gd name="T17" fmla="*/ 133 h 133"/>
              <a:gd name="T18" fmla="*/ 1 w 285"/>
              <a:gd name="T19" fmla="*/ 133 h 133"/>
              <a:gd name="T20" fmla="*/ 175 w 285"/>
              <a:gd name="T21" fmla="*/ 3 h 133"/>
              <a:gd name="T22" fmla="*/ 5 w 285"/>
              <a:gd name="T23" fmla="*/ 130 h 133"/>
              <a:gd name="T24" fmla="*/ 282 w 285"/>
              <a:gd name="T25" fmla="*/ 83 h 133"/>
              <a:gd name="T26" fmla="*/ 175 w 285"/>
              <a:gd name="T27" fmla="*/ 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 h="133">
                <a:moveTo>
                  <a:pt x="1" y="133"/>
                </a:moveTo>
                <a:cubicBezTo>
                  <a:pt x="1" y="133"/>
                  <a:pt x="0" y="132"/>
                  <a:pt x="0" y="132"/>
                </a:cubicBezTo>
                <a:cubicBezTo>
                  <a:pt x="0" y="132"/>
                  <a:pt x="0" y="131"/>
                  <a:pt x="1" y="131"/>
                </a:cubicBezTo>
                <a:cubicBezTo>
                  <a:pt x="174" y="1"/>
                  <a:pt x="174" y="1"/>
                  <a:pt x="174" y="1"/>
                </a:cubicBezTo>
                <a:cubicBezTo>
                  <a:pt x="174" y="0"/>
                  <a:pt x="175" y="0"/>
                  <a:pt x="175" y="1"/>
                </a:cubicBezTo>
                <a:cubicBezTo>
                  <a:pt x="285" y="83"/>
                  <a:pt x="285" y="83"/>
                  <a:pt x="285" y="83"/>
                </a:cubicBezTo>
                <a:cubicBezTo>
                  <a:pt x="285" y="83"/>
                  <a:pt x="285" y="84"/>
                  <a:pt x="285" y="84"/>
                </a:cubicBezTo>
                <a:cubicBezTo>
                  <a:pt x="285" y="84"/>
                  <a:pt x="285" y="85"/>
                  <a:pt x="284" y="85"/>
                </a:cubicBezTo>
                <a:cubicBezTo>
                  <a:pt x="1" y="133"/>
                  <a:pt x="1" y="133"/>
                  <a:pt x="1" y="133"/>
                </a:cubicBezTo>
                <a:cubicBezTo>
                  <a:pt x="1" y="133"/>
                  <a:pt x="1" y="133"/>
                  <a:pt x="1" y="133"/>
                </a:cubicBezTo>
                <a:close/>
                <a:moveTo>
                  <a:pt x="175" y="3"/>
                </a:moveTo>
                <a:cubicBezTo>
                  <a:pt x="5" y="130"/>
                  <a:pt x="5" y="130"/>
                  <a:pt x="5" y="130"/>
                </a:cubicBezTo>
                <a:cubicBezTo>
                  <a:pt x="282" y="83"/>
                  <a:pt x="282" y="83"/>
                  <a:pt x="282" y="83"/>
                </a:cubicBezTo>
                <a:lnTo>
                  <a:pt x="175" y="3"/>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8" name="Freeform 67"/>
          <p:cNvSpPr/>
          <p:nvPr/>
        </p:nvSpPr>
        <p:spPr bwMode="auto">
          <a:xfrm>
            <a:off x="11260125" y="4720034"/>
            <a:ext cx="914808" cy="581427"/>
          </a:xfrm>
          <a:custGeom>
            <a:avLst/>
            <a:gdLst>
              <a:gd name="T0" fmla="*/ 326 w 327"/>
              <a:gd name="T1" fmla="*/ 171 h 207"/>
              <a:gd name="T2" fmla="*/ 5 w 327"/>
              <a:gd name="T3" fmla="*/ 205 h 207"/>
              <a:gd name="T4" fmla="*/ 327 w 327"/>
              <a:gd name="T5" fmla="*/ 2 h 207"/>
              <a:gd name="T6" fmla="*/ 327 w 327"/>
              <a:gd name="T7" fmla="*/ 0 h 207"/>
              <a:gd name="T8" fmla="*/ 1 w 327"/>
              <a:gd name="T9" fmla="*/ 206 h 207"/>
              <a:gd name="T10" fmla="*/ 0 w 327"/>
              <a:gd name="T11" fmla="*/ 207 h 207"/>
              <a:gd name="T12" fmla="*/ 1 w 327"/>
              <a:gd name="T13" fmla="*/ 207 h 207"/>
              <a:gd name="T14" fmla="*/ 1 w 327"/>
              <a:gd name="T15" fmla="*/ 207 h 207"/>
              <a:gd name="T16" fmla="*/ 326 w 327"/>
              <a:gd name="T17" fmla="*/ 173 h 207"/>
              <a:gd name="T18" fmla="*/ 326 w 327"/>
              <a:gd name="T19" fmla="*/ 17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7" h="207">
                <a:moveTo>
                  <a:pt x="326" y="171"/>
                </a:moveTo>
                <a:cubicBezTo>
                  <a:pt x="5" y="205"/>
                  <a:pt x="5" y="205"/>
                  <a:pt x="5" y="205"/>
                </a:cubicBezTo>
                <a:cubicBezTo>
                  <a:pt x="327" y="2"/>
                  <a:pt x="327" y="2"/>
                  <a:pt x="327" y="2"/>
                </a:cubicBezTo>
                <a:cubicBezTo>
                  <a:pt x="327" y="0"/>
                  <a:pt x="327" y="0"/>
                  <a:pt x="327" y="0"/>
                </a:cubicBezTo>
                <a:cubicBezTo>
                  <a:pt x="1" y="206"/>
                  <a:pt x="1" y="206"/>
                  <a:pt x="1" y="206"/>
                </a:cubicBezTo>
                <a:cubicBezTo>
                  <a:pt x="0" y="206"/>
                  <a:pt x="0" y="206"/>
                  <a:pt x="0" y="207"/>
                </a:cubicBezTo>
                <a:cubicBezTo>
                  <a:pt x="0" y="207"/>
                  <a:pt x="1" y="207"/>
                  <a:pt x="1" y="207"/>
                </a:cubicBezTo>
                <a:cubicBezTo>
                  <a:pt x="1" y="207"/>
                  <a:pt x="1" y="207"/>
                  <a:pt x="1" y="207"/>
                </a:cubicBezTo>
                <a:cubicBezTo>
                  <a:pt x="326" y="173"/>
                  <a:pt x="326" y="173"/>
                  <a:pt x="326" y="173"/>
                </a:cubicBezTo>
                <a:lnTo>
                  <a:pt x="326" y="171"/>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9" name="Freeform 68"/>
          <p:cNvSpPr/>
          <p:nvPr/>
        </p:nvSpPr>
        <p:spPr bwMode="auto">
          <a:xfrm>
            <a:off x="11557096" y="4176156"/>
            <a:ext cx="621250" cy="266250"/>
          </a:xfrm>
          <a:custGeom>
            <a:avLst/>
            <a:gdLst>
              <a:gd name="T0" fmla="*/ 222 w 222"/>
              <a:gd name="T1" fmla="*/ 93 h 95"/>
              <a:gd name="T2" fmla="*/ 6 w 222"/>
              <a:gd name="T3" fmla="*/ 2 h 95"/>
              <a:gd name="T4" fmla="*/ 222 w 222"/>
              <a:gd name="T5" fmla="*/ 15 h 95"/>
              <a:gd name="T6" fmla="*/ 222 w 222"/>
              <a:gd name="T7" fmla="*/ 13 h 95"/>
              <a:gd name="T8" fmla="*/ 1 w 222"/>
              <a:gd name="T9" fmla="*/ 0 h 95"/>
              <a:gd name="T10" fmla="*/ 0 w 222"/>
              <a:gd name="T11" fmla="*/ 1 h 95"/>
              <a:gd name="T12" fmla="*/ 0 w 222"/>
              <a:gd name="T13" fmla="*/ 2 h 95"/>
              <a:gd name="T14" fmla="*/ 222 w 222"/>
              <a:gd name="T15" fmla="*/ 95 h 95"/>
              <a:gd name="T16" fmla="*/ 222 w 222"/>
              <a:gd name="T17" fmla="*/ 9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2" h="95">
                <a:moveTo>
                  <a:pt x="222" y="93"/>
                </a:moveTo>
                <a:cubicBezTo>
                  <a:pt x="6" y="2"/>
                  <a:pt x="6" y="2"/>
                  <a:pt x="6" y="2"/>
                </a:cubicBezTo>
                <a:cubicBezTo>
                  <a:pt x="222" y="15"/>
                  <a:pt x="222" y="15"/>
                  <a:pt x="222" y="15"/>
                </a:cubicBezTo>
                <a:cubicBezTo>
                  <a:pt x="222" y="13"/>
                  <a:pt x="222" y="13"/>
                  <a:pt x="222" y="13"/>
                </a:cubicBezTo>
                <a:cubicBezTo>
                  <a:pt x="1" y="0"/>
                  <a:pt x="1" y="0"/>
                  <a:pt x="1" y="0"/>
                </a:cubicBezTo>
                <a:cubicBezTo>
                  <a:pt x="0" y="0"/>
                  <a:pt x="0" y="0"/>
                  <a:pt x="0" y="1"/>
                </a:cubicBezTo>
                <a:cubicBezTo>
                  <a:pt x="0" y="1"/>
                  <a:pt x="0" y="2"/>
                  <a:pt x="0" y="2"/>
                </a:cubicBezTo>
                <a:cubicBezTo>
                  <a:pt x="222" y="95"/>
                  <a:pt x="222" y="95"/>
                  <a:pt x="222" y="95"/>
                </a:cubicBezTo>
                <a:lnTo>
                  <a:pt x="222" y="93"/>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0" name="Freeform 69"/>
          <p:cNvSpPr>
            <a:spLocks noEditPoints="1"/>
          </p:cNvSpPr>
          <p:nvPr/>
        </p:nvSpPr>
        <p:spPr bwMode="auto">
          <a:xfrm>
            <a:off x="7969545" y="5701974"/>
            <a:ext cx="914808" cy="373205"/>
          </a:xfrm>
          <a:custGeom>
            <a:avLst/>
            <a:gdLst>
              <a:gd name="T0" fmla="*/ 1 w 327"/>
              <a:gd name="T1" fmla="*/ 133 h 133"/>
              <a:gd name="T2" fmla="*/ 0 w 327"/>
              <a:gd name="T3" fmla="*/ 133 h 133"/>
              <a:gd name="T4" fmla="*/ 0 w 327"/>
              <a:gd name="T5" fmla="*/ 132 h 133"/>
              <a:gd name="T6" fmla="*/ 109 w 327"/>
              <a:gd name="T7" fmla="*/ 1 h 133"/>
              <a:gd name="T8" fmla="*/ 110 w 327"/>
              <a:gd name="T9" fmla="*/ 1 h 133"/>
              <a:gd name="T10" fmla="*/ 326 w 327"/>
              <a:gd name="T11" fmla="*/ 0 h 133"/>
              <a:gd name="T12" fmla="*/ 326 w 327"/>
              <a:gd name="T13" fmla="*/ 0 h 133"/>
              <a:gd name="T14" fmla="*/ 327 w 327"/>
              <a:gd name="T15" fmla="*/ 1 h 133"/>
              <a:gd name="T16" fmla="*/ 326 w 327"/>
              <a:gd name="T17" fmla="*/ 2 h 133"/>
              <a:gd name="T18" fmla="*/ 1 w 327"/>
              <a:gd name="T19" fmla="*/ 133 h 133"/>
              <a:gd name="T20" fmla="*/ 1 w 327"/>
              <a:gd name="T21" fmla="*/ 133 h 133"/>
              <a:gd name="T22" fmla="*/ 110 w 327"/>
              <a:gd name="T23" fmla="*/ 3 h 133"/>
              <a:gd name="T24" fmla="*/ 4 w 327"/>
              <a:gd name="T25" fmla="*/ 130 h 133"/>
              <a:gd name="T26" fmla="*/ 321 w 327"/>
              <a:gd name="T27" fmla="*/ 2 h 133"/>
              <a:gd name="T28" fmla="*/ 110 w 327"/>
              <a:gd name="T29" fmla="*/ 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7" h="133">
                <a:moveTo>
                  <a:pt x="1" y="133"/>
                </a:moveTo>
                <a:cubicBezTo>
                  <a:pt x="0" y="133"/>
                  <a:pt x="0" y="133"/>
                  <a:pt x="0" y="133"/>
                </a:cubicBezTo>
                <a:cubicBezTo>
                  <a:pt x="0" y="133"/>
                  <a:pt x="0" y="132"/>
                  <a:pt x="0" y="132"/>
                </a:cubicBezTo>
                <a:cubicBezTo>
                  <a:pt x="109" y="1"/>
                  <a:pt x="109" y="1"/>
                  <a:pt x="109" y="1"/>
                </a:cubicBezTo>
                <a:cubicBezTo>
                  <a:pt x="109" y="1"/>
                  <a:pt x="110" y="1"/>
                  <a:pt x="110" y="1"/>
                </a:cubicBezTo>
                <a:cubicBezTo>
                  <a:pt x="326" y="0"/>
                  <a:pt x="326" y="0"/>
                  <a:pt x="326" y="0"/>
                </a:cubicBezTo>
                <a:cubicBezTo>
                  <a:pt x="326" y="0"/>
                  <a:pt x="326" y="0"/>
                  <a:pt x="326" y="0"/>
                </a:cubicBezTo>
                <a:cubicBezTo>
                  <a:pt x="326" y="0"/>
                  <a:pt x="327" y="0"/>
                  <a:pt x="327" y="1"/>
                </a:cubicBezTo>
                <a:cubicBezTo>
                  <a:pt x="327" y="1"/>
                  <a:pt x="327" y="2"/>
                  <a:pt x="326" y="2"/>
                </a:cubicBezTo>
                <a:cubicBezTo>
                  <a:pt x="1" y="133"/>
                  <a:pt x="1" y="133"/>
                  <a:pt x="1" y="133"/>
                </a:cubicBezTo>
                <a:cubicBezTo>
                  <a:pt x="1" y="133"/>
                  <a:pt x="1" y="133"/>
                  <a:pt x="1" y="133"/>
                </a:cubicBezTo>
                <a:close/>
                <a:moveTo>
                  <a:pt x="110" y="3"/>
                </a:moveTo>
                <a:cubicBezTo>
                  <a:pt x="4" y="130"/>
                  <a:pt x="4" y="130"/>
                  <a:pt x="4" y="130"/>
                </a:cubicBezTo>
                <a:cubicBezTo>
                  <a:pt x="321" y="2"/>
                  <a:pt x="321" y="2"/>
                  <a:pt x="321" y="2"/>
                </a:cubicBezTo>
                <a:lnTo>
                  <a:pt x="110" y="3"/>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2" name="Freeform 71"/>
          <p:cNvSpPr>
            <a:spLocks noEditPoints="1"/>
          </p:cNvSpPr>
          <p:nvPr/>
        </p:nvSpPr>
        <p:spPr bwMode="auto">
          <a:xfrm>
            <a:off x="8274481" y="5424345"/>
            <a:ext cx="755513" cy="286731"/>
          </a:xfrm>
          <a:custGeom>
            <a:avLst/>
            <a:gdLst>
              <a:gd name="T0" fmla="*/ 1 w 270"/>
              <a:gd name="T1" fmla="*/ 102 h 102"/>
              <a:gd name="T2" fmla="*/ 0 w 270"/>
              <a:gd name="T3" fmla="*/ 101 h 102"/>
              <a:gd name="T4" fmla="*/ 1 w 270"/>
              <a:gd name="T5" fmla="*/ 100 h 102"/>
              <a:gd name="T6" fmla="*/ 269 w 270"/>
              <a:gd name="T7" fmla="*/ 0 h 102"/>
              <a:gd name="T8" fmla="*/ 270 w 270"/>
              <a:gd name="T9" fmla="*/ 0 h 102"/>
              <a:gd name="T10" fmla="*/ 270 w 270"/>
              <a:gd name="T11" fmla="*/ 1 h 102"/>
              <a:gd name="T12" fmla="*/ 218 w 270"/>
              <a:gd name="T13" fmla="*/ 100 h 102"/>
              <a:gd name="T14" fmla="*/ 217 w 270"/>
              <a:gd name="T15" fmla="*/ 101 h 102"/>
              <a:gd name="T16" fmla="*/ 1 w 270"/>
              <a:gd name="T17" fmla="*/ 102 h 102"/>
              <a:gd name="T18" fmla="*/ 1 w 270"/>
              <a:gd name="T19" fmla="*/ 102 h 102"/>
              <a:gd name="T20" fmla="*/ 267 w 270"/>
              <a:gd name="T21" fmla="*/ 3 h 102"/>
              <a:gd name="T22" fmla="*/ 6 w 270"/>
              <a:gd name="T23" fmla="*/ 100 h 102"/>
              <a:gd name="T24" fmla="*/ 216 w 270"/>
              <a:gd name="T25" fmla="*/ 99 h 102"/>
              <a:gd name="T26" fmla="*/ 267 w 270"/>
              <a:gd name="T27" fmla="*/ 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0" h="102">
                <a:moveTo>
                  <a:pt x="1" y="102"/>
                </a:moveTo>
                <a:cubicBezTo>
                  <a:pt x="0" y="102"/>
                  <a:pt x="0" y="101"/>
                  <a:pt x="0" y="101"/>
                </a:cubicBezTo>
                <a:cubicBezTo>
                  <a:pt x="0" y="101"/>
                  <a:pt x="0" y="100"/>
                  <a:pt x="1" y="100"/>
                </a:cubicBezTo>
                <a:cubicBezTo>
                  <a:pt x="269" y="0"/>
                  <a:pt x="269" y="0"/>
                  <a:pt x="269" y="0"/>
                </a:cubicBezTo>
                <a:cubicBezTo>
                  <a:pt x="269" y="0"/>
                  <a:pt x="270" y="0"/>
                  <a:pt x="270" y="0"/>
                </a:cubicBezTo>
                <a:cubicBezTo>
                  <a:pt x="270" y="0"/>
                  <a:pt x="270" y="1"/>
                  <a:pt x="270" y="1"/>
                </a:cubicBezTo>
                <a:cubicBezTo>
                  <a:pt x="218" y="100"/>
                  <a:pt x="218" y="100"/>
                  <a:pt x="218" y="100"/>
                </a:cubicBezTo>
                <a:cubicBezTo>
                  <a:pt x="218" y="101"/>
                  <a:pt x="217" y="101"/>
                  <a:pt x="217" y="101"/>
                </a:cubicBezTo>
                <a:cubicBezTo>
                  <a:pt x="1" y="102"/>
                  <a:pt x="1" y="102"/>
                  <a:pt x="1" y="102"/>
                </a:cubicBezTo>
                <a:cubicBezTo>
                  <a:pt x="1" y="102"/>
                  <a:pt x="1" y="102"/>
                  <a:pt x="1" y="102"/>
                </a:cubicBezTo>
                <a:close/>
                <a:moveTo>
                  <a:pt x="267" y="3"/>
                </a:moveTo>
                <a:cubicBezTo>
                  <a:pt x="6" y="100"/>
                  <a:pt x="6" y="100"/>
                  <a:pt x="6" y="100"/>
                </a:cubicBezTo>
                <a:cubicBezTo>
                  <a:pt x="216" y="99"/>
                  <a:pt x="216" y="99"/>
                  <a:pt x="216" y="99"/>
                </a:cubicBezTo>
                <a:lnTo>
                  <a:pt x="267" y="3"/>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3" name="Freeform 72"/>
          <p:cNvSpPr>
            <a:spLocks noEditPoints="1"/>
          </p:cNvSpPr>
          <p:nvPr/>
        </p:nvSpPr>
        <p:spPr bwMode="auto">
          <a:xfrm>
            <a:off x="8705715" y="5701974"/>
            <a:ext cx="1071828" cy="973975"/>
          </a:xfrm>
          <a:custGeom>
            <a:avLst/>
            <a:gdLst>
              <a:gd name="T0" fmla="*/ 1 w 383"/>
              <a:gd name="T1" fmla="*/ 347 h 347"/>
              <a:gd name="T2" fmla="*/ 0 w 383"/>
              <a:gd name="T3" fmla="*/ 347 h 347"/>
              <a:gd name="T4" fmla="*/ 0 w 383"/>
              <a:gd name="T5" fmla="*/ 346 h 347"/>
              <a:gd name="T6" fmla="*/ 62 w 383"/>
              <a:gd name="T7" fmla="*/ 1 h 347"/>
              <a:gd name="T8" fmla="*/ 62 w 383"/>
              <a:gd name="T9" fmla="*/ 0 h 347"/>
              <a:gd name="T10" fmla="*/ 63 w 383"/>
              <a:gd name="T11" fmla="*/ 0 h 347"/>
              <a:gd name="T12" fmla="*/ 382 w 383"/>
              <a:gd name="T13" fmla="*/ 149 h 347"/>
              <a:gd name="T14" fmla="*/ 383 w 383"/>
              <a:gd name="T15" fmla="*/ 150 h 347"/>
              <a:gd name="T16" fmla="*/ 382 w 383"/>
              <a:gd name="T17" fmla="*/ 151 h 347"/>
              <a:gd name="T18" fmla="*/ 1 w 383"/>
              <a:gd name="T19" fmla="*/ 347 h 347"/>
              <a:gd name="T20" fmla="*/ 1 w 383"/>
              <a:gd name="T21" fmla="*/ 347 h 347"/>
              <a:gd name="T22" fmla="*/ 64 w 383"/>
              <a:gd name="T23" fmla="*/ 2 h 347"/>
              <a:gd name="T24" fmla="*/ 2 w 383"/>
              <a:gd name="T25" fmla="*/ 344 h 347"/>
              <a:gd name="T26" fmla="*/ 380 w 383"/>
              <a:gd name="T27" fmla="*/ 150 h 347"/>
              <a:gd name="T28" fmla="*/ 64 w 383"/>
              <a:gd name="T29" fmla="*/ 2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3" h="347">
                <a:moveTo>
                  <a:pt x="1" y="347"/>
                </a:moveTo>
                <a:cubicBezTo>
                  <a:pt x="0" y="347"/>
                  <a:pt x="0" y="347"/>
                  <a:pt x="0" y="347"/>
                </a:cubicBezTo>
                <a:cubicBezTo>
                  <a:pt x="0" y="346"/>
                  <a:pt x="0" y="346"/>
                  <a:pt x="0" y="346"/>
                </a:cubicBezTo>
                <a:cubicBezTo>
                  <a:pt x="62" y="1"/>
                  <a:pt x="62" y="1"/>
                  <a:pt x="62" y="1"/>
                </a:cubicBezTo>
                <a:cubicBezTo>
                  <a:pt x="62" y="1"/>
                  <a:pt x="62" y="0"/>
                  <a:pt x="62" y="0"/>
                </a:cubicBezTo>
                <a:cubicBezTo>
                  <a:pt x="63" y="0"/>
                  <a:pt x="63" y="0"/>
                  <a:pt x="63" y="0"/>
                </a:cubicBezTo>
                <a:cubicBezTo>
                  <a:pt x="382" y="149"/>
                  <a:pt x="382" y="149"/>
                  <a:pt x="382" y="149"/>
                </a:cubicBezTo>
                <a:cubicBezTo>
                  <a:pt x="383" y="149"/>
                  <a:pt x="383" y="149"/>
                  <a:pt x="383" y="150"/>
                </a:cubicBezTo>
                <a:cubicBezTo>
                  <a:pt x="383" y="150"/>
                  <a:pt x="383" y="150"/>
                  <a:pt x="382" y="151"/>
                </a:cubicBezTo>
                <a:cubicBezTo>
                  <a:pt x="1" y="347"/>
                  <a:pt x="1" y="347"/>
                  <a:pt x="1" y="347"/>
                </a:cubicBezTo>
                <a:cubicBezTo>
                  <a:pt x="1" y="347"/>
                  <a:pt x="1" y="347"/>
                  <a:pt x="1" y="347"/>
                </a:cubicBezTo>
                <a:close/>
                <a:moveTo>
                  <a:pt x="64" y="2"/>
                </a:moveTo>
                <a:cubicBezTo>
                  <a:pt x="2" y="344"/>
                  <a:pt x="2" y="344"/>
                  <a:pt x="2" y="344"/>
                </a:cubicBezTo>
                <a:cubicBezTo>
                  <a:pt x="380" y="150"/>
                  <a:pt x="380" y="150"/>
                  <a:pt x="380" y="150"/>
                </a:cubicBezTo>
                <a:lnTo>
                  <a:pt x="64" y="2"/>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4" name="Freeform 73"/>
          <p:cNvSpPr>
            <a:spLocks noEditPoints="1"/>
          </p:cNvSpPr>
          <p:nvPr/>
        </p:nvSpPr>
        <p:spPr bwMode="auto">
          <a:xfrm>
            <a:off x="8878664" y="5424345"/>
            <a:ext cx="898879" cy="700898"/>
          </a:xfrm>
          <a:custGeom>
            <a:avLst/>
            <a:gdLst>
              <a:gd name="T0" fmla="*/ 320 w 321"/>
              <a:gd name="T1" fmla="*/ 250 h 250"/>
              <a:gd name="T2" fmla="*/ 319 w 321"/>
              <a:gd name="T3" fmla="*/ 250 h 250"/>
              <a:gd name="T4" fmla="*/ 0 w 321"/>
              <a:gd name="T5" fmla="*/ 101 h 250"/>
              <a:gd name="T6" fmla="*/ 0 w 321"/>
              <a:gd name="T7" fmla="*/ 100 h 250"/>
              <a:gd name="T8" fmla="*/ 0 w 321"/>
              <a:gd name="T9" fmla="*/ 100 h 250"/>
              <a:gd name="T10" fmla="*/ 52 w 321"/>
              <a:gd name="T11" fmla="*/ 0 h 250"/>
              <a:gd name="T12" fmla="*/ 53 w 321"/>
              <a:gd name="T13" fmla="*/ 0 h 250"/>
              <a:gd name="T14" fmla="*/ 54 w 321"/>
              <a:gd name="T15" fmla="*/ 0 h 250"/>
              <a:gd name="T16" fmla="*/ 320 w 321"/>
              <a:gd name="T17" fmla="*/ 248 h 250"/>
              <a:gd name="T18" fmla="*/ 321 w 321"/>
              <a:gd name="T19" fmla="*/ 249 h 250"/>
              <a:gd name="T20" fmla="*/ 320 w 321"/>
              <a:gd name="T21" fmla="*/ 250 h 250"/>
              <a:gd name="T22" fmla="*/ 2 w 321"/>
              <a:gd name="T23" fmla="*/ 100 h 250"/>
              <a:gd name="T24" fmla="*/ 315 w 321"/>
              <a:gd name="T25" fmla="*/ 245 h 250"/>
              <a:gd name="T26" fmla="*/ 53 w 321"/>
              <a:gd name="T27" fmla="*/ 2 h 250"/>
              <a:gd name="T28" fmla="*/ 2 w 321"/>
              <a:gd name="T29" fmla="*/ 10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1" h="250">
                <a:moveTo>
                  <a:pt x="320" y="250"/>
                </a:moveTo>
                <a:cubicBezTo>
                  <a:pt x="320" y="250"/>
                  <a:pt x="320" y="250"/>
                  <a:pt x="319" y="250"/>
                </a:cubicBezTo>
                <a:cubicBezTo>
                  <a:pt x="0" y="101"/>
                  <a:pt x="0" y="101"/>
                  <a:pt x="0" y="101"/>
                </a:cubicBezTo>
                <a:cubicBezTo>
                  <a:pt x="0" y="101"/>
                  <a:pt x="0" y="101"/>
                  <a:pt x="0" y="100"/>
                </a:cubicBezTo>
                <a:cubicBezTo>
                  <a:pt x="0" y="100"/>
                  <a:pt x="0" y="100"/>
                  <a:pt x="0" y="100"/>
                </a:cubicBezTo>
                <a:cubicBezTo>
                  <a:pt x="52" y="0"/>
                  <a:pt x="52" y="0"/>
                  <a:pt x="52" y="0"/>
                </a:cubicBezTo>
                <a:cubicBezTo>
                  <a:pt x="53" y="0"/>
                  <a:pt x="53" y="0"/>
                  <a:pt x="53" y="0"/>
                </a:cubicBezTo>
                <a:cubicBezTo>
                  <a:pt x="53" y="0"/>
                  <a:pt x="54" y="0"/>
                  <a:pt x="54" y="0"/>
                </a:cubicBezTo>
                <a:cubicBezTo>
                  <a:pt x="320" y="248"/>
                  <a:pt x="320" y="248"/>
                  <a:pt x="320" y="248"/>
                </a:cubicBezTo>
                <a:cubicBezTo>
                  <a:pt x="321" y="248"/>
                  <a:pt x="321" y="249"/>
                  <a:pt x="321" y="249"/>
                </a:cubicBezTo>
                <a:cubicBezTo>
                  <a:pt x="320" y="249"/>
                  <a:pt x="320" y="250"/>
                  <a:pt x="320" y="250"/>
                </a:cubicBezTo>
                <a:close/>
                <a:moveTo>
                  <a:pt x="2" y="100"/>
                </a:moveTo>
                <a:cubicBezTo>
                  <a:pt x="315" y="245"/>
                  <a:pt x="315" y="245"/>
                  <a:pt x="315" y="245"/>
                </a:cubicBezTo>
                <a:cubicBezTo>
                  <a:pt x="53" y="2"/>
                  <a:pt x="53" y="2"/>
                  <a:pt x="53" y="2"/>
                </a:cubicBezTo>
                <a:lnTo>
                  <a:pt x="2" y="100"/>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6" name="Freeform 75"/>
          <p:cNvSpPr/>
          <p:nvPr/>
        </p:nvSpPr>
        <p:spPr bwMode="auto">
          <a:xfrm>
            <a:off x="9413440" y="3253382"/>
            <a:ext cx="613286" cy="411891"/>
          </a:xfrm>
          <a:custGeom>
            <a:avLst/>
            <a:gdLst>
              <a:gd name="T0" fmla="*/ 1 w 219"/>
              <a:gd name="T1" fmla="*/ 147 h 147"/>
              <a:gd name="T2" fmla="*/ 0 w 219"/>
              <a:gd name="T3" fmla="*/ 147 h 147"/>
              <a:gd name="T4" fmla="*/ 1 w 219"/>
              <a:gd name="T5" fmla="*/ 146 h 147"/>
              <a:gd name="T6" fmla="*/ 217 w 219"/>
              <a:gd name="T7" fmla="*/ 1 h 147"/>
              <a:gd name="T8" fmla="*/ 219 w 219"/>
              <a:gd name="T9" fmla="*/ 1 h 147"/>
              <a:gd name="T10" fmla="*/ 218 w 219"/>
              <a:gd name="T11" fmla="*/ 2 h 147"/>
              <a:gd name="T12" fmla="*/ 2 w 219"/>
              <a:gd name="T13" fmla="*/ 147 h 147"/>
              <a:gd name="T14" fmla="*/ 1 w 219"/>
              <a:gd name="T15" fmla="*/ 147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9" h="147">
                <a:moveTo>
                  <a:pt x="1" y="147"/>
                </a:moveTo>
                <a:cubicBezTo>
                  <a:pt x="1" y="147"/>
                  <a:pt x="1" y="147"/>
                  <a:pt x="0" y="147"/>
                </a:cubicBezTo>
                <a:cubicBezTo>
                  <a:pt x="0" y="147"/>
                  <a:pt x="0" y="146"/>
                  <a:pt x="1" y="146"/>
                </a:cubicBezTo>
                <a:cubicBezTo>
                  <a:pt x="217" y="1"/>
                  <a:pt x="217" y="1"/>
                  <a:pt x="217" y="1"/>
                </a:cubicBezTo>
                <a:cubicBezTo>
                  <a:pt x="218" y="0"/>
                  <a:pt x="218" y="1"/>
                  <a:pt x="219" y="1"/>
                </a:cubicBezTo>
                <a:cubicBezTo>
                  <a:pt x="219" y="1"/>
                  <a:pt x="219" y="2"/>
                  <a:pt x="218" y="2"/>
                </a:cubicBezTo>
                <a:cubicBezTo>
                  <a:pt x="2" y="147"/>
                  <a:pt x="2" y="147"/>
                  <a:pt x="2" y="147"/>
                </a:cubicBezTo>
                <a:cubicBezTo>
                  <a:pt x="2" y="147"/>
                  <a:pt x="1" y="147"/>
                  <a:pt x="1" y="147"/>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8" name="Freeform 77"/>
          <p:cNvSpPr>
            <a:spLocks noEditPoints="1"/>
          </p:cNvSpPr>
          <p:nvPr/>
        </p:nvSpPr>
        <p:spPr bwMode="auto">
          <a:xfrm>
            <a:off x="10021037" y="3255658"/>
            <a:ext cx="606459" cy="595081"/>
          </a:xfrm>
          <a:custGeom>
            <a:avLst/>
            <a:gdLst>
              <a:gd name="T0" fmla="*/ 1 w 217"/>
              <a:gd name="T1" fmla="*/ 212 h 212"/>
              <a:gd name="T2" fmla="*/ 1 w 217"/>
              <a:gd name="T3" fmla="*/ 212 h 212"/>
              <a:gd name="T4" fmla="*/ 0 w 217"/>
              <a:gd name="T5" fmla="*/ 211 h 212"/>
              <a:gd name="T6" fmla="*/ 0 w 217"/>
              <a:gd name="T7" fmla="*/ 1 h 212"/>
              <a:gd name="T8" fmla="*/ 0 w 217"/>
              <a:gd name="T9" fmla="*/ 0 h 212"/>
              <a:gd name="T10" fmla="*/ 1 w 217"/>
              <a:gd name="T11" fmla="*/ 0 h 212"/>
              <a:gd name="T12" fmla="*/ 217 w 217"/>
              <a:gd name="T13" fmla="*/ 113 h 212"/>
              <a:gd name="T14" fmla="*/ 217 w 217"/>
              <a:gd name="T15" fmla="*/ 114 h 212"/>
              <a:gd name="T16" fmla="*/ 217 w 217"/>
              <a:gd name="T17" fmla="*/ 115 h 212"/>
              <a:gd name="T18" fmla="*/ 2 w 217"/>
              <a:gd name="T19" fmla="*/ 212 h 212"/>
              <a:gd name="T20" fmla="*/ 1 w 217"/>
              <a:gd name="T21" fmla="*/ 212 h 212"/>
              <a:gd name="T22" fmla="*/ 2 w 217"/>
              <a:gd name="T23" fmla="*/ 2 h 212"/>
              <a:gd name="T24" fmla="*/ 2 w 217"/>
              <a:gd name="T25" fmla="*/ 209 h 212"/>
              <a:gd name="T26" fmla="*/ 214 w 217"/>
              <a:gd name="T27" fmla="*/ 114 h 212"/>
              <a:gd name="T28" fmla="*/ 2 w 217"/>
              <a:gd name="T29" fmla="*/ 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7" h="212">
                <a:moveTo>
                  <a:pt x="1" y="212"/>
                </a:moveTo>
                <a:cubicBezTo>
                  <a:pt x="1" y="212"/>
                  <a:pt x="1" y="212"/>
                  <a:pt x="1" y="212"/>
                </a:cubicBezTo>
                <a:cubicBezTo>
                  <a:pt x="0" y="211"/>
                  <a:pt x="0" y="211"/>
                  <a:pt x="0" y="211"/>
                </a:cubicBezTo>
                <a:cubicBezTo>
                  <a:pt x="0" y="1"/>
                  <a:pt x="0" y="1"/>
                  <a:pt x="0" y="1"/>
                </a:cubicBezTo>
                <a:cubicBezTo>
                  <a:pt x="0" y="0"/>
                  <a:pt x="0" y="0"/>
                  <a:pt x="0" y="0"/>
                </a:cubicBezTo>
                <a:cubicBezTo>
                  <a:pt x="1" y="0"/>
                  <a:pt x="1" y="0"/>
                  <a:pt x="1" y="0"/>
                </a:cubicBezTo>
                <a:cubicBezTo>
                  <a:pt x="217" y="113"/>
                  <a:pt x="217" y="113"/>
                  <a:pt x="217" y="113"/>
                </a:cubicBezTo>
                <a:cubicBezTo>
                  <a:pt x="217" y="114"/>
                  <a:pt x="217" y="114"/>
                  <a:pt x="217" y="114"/>
                </a:cubicBezTo>
                <a:cubicBezTo>
                  <a:pt x="217" y="115"/>
                  <a:pt x="217" y="115"/>
                  <a:pt x="217" y="115"/>
                </a:cubicBezTo>
                <a:cubicBezTo>
                  <a:pt x="2" y="212"/>
                  <a:pt x="2" y="212"/>
                  <a:pt x="2" y="212"/>
                </a:cubicBezTo>
                <a:cubicBezTo>
                  <a:pt x="1" y="212"/>
                  <a:pt x="1" y="212"/>
                  <a:pt x="1" y="212"/>
                </a:cubicBezTo>
                <a:close/>
                <a:moveTo>
                  <a:pt x="2" y="2"/>
                </a:moveTo>
                <a:cubicBezTo>
                  <a:pt x="2" y="209"/>
                  <a:pt x="2" y="209"/>
                  <a:pt x="2" y="209"/>
                </a:cubicBezTo>
                <a:cubicBezTo>
                  <a:pt x="214" y="114"/>
                  <a:pt x="214" y="114"/>
                  <a:pt x="214" y="114"/>
                </a:cubicBezTo>
                <a:lnTo>
                  <a:pt x="2" y="2"/>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1" name="Freeform 80"/>
          <p:cNvSpPr/>
          <p:nvPr/>
        </p:nvSpPr>
        <p:spPr bwMode="auto">
          <a:xfrm>
            <a:off x="11582128" y="6111589"/>
            <a:ext cx="587116" cy="545017"/>
          </a:xfrm>
          <a:custGeom>
            <a:avLst/>
            <a:gdLst>
              <a:gd name="T0" fmla="*/ 209 w 210"/>
              <a:gd name="T1" fmla="*/ 193 h 194"/>
              <a:gd name="T2" fmla="*/ 3 w 210"/>
              <a:gd name="T3" fmla="*/ 141 h 194"/>
              <a:gd name="T4" fmla="*/ 210 w 210"/>
              <a:gd name="T5" fmla="*/ 2 h 194"/>
              <a:gd name="T6" fmla="*/ 210 w 210"/>
              <a:gd name="T7" fmla="*/ 0 h 194"/>
              <a:gd name="T8" fmla="*/ 1 w 210"/>
              <a:gd name="T9" fmla="*/ 141 h 194"/>
              <a:gd name="T10" fmla="*/ 0 w 210"/>
              <a:gd name="T11" fmla="*/ 142 h 194"/>
              <a:gd name="T12" fmla="*/ 1 w 210"/>
              <a:gd name="T13" fmla="*/ 143 h 194"/>
              <a:gd name="T14" fmla="*/ 209 w 210"/>
              <a:gd name="T15" fmla="*/ 194 h 194"/>
              <a:gd name="T16" fmla="*/ 209 w 210"/>
              <a:gd name="T17" fmla="*/ 193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0" h="194">
                <a:moveTo>
                  <a:pt x="209" y="193"/>
                </a:moveTo>
                <a:cubicBezTo>
                  <a:pt x="3" y="141"/>
                  <a:pt x="3" y="141"/>
                  <a:pt x="3" y="141"/>
                </a:cubicBezTo>
                <a:cubicBezTo>
                  <a:pt x="210" y="2"/>
                  <a:pt x="210" y="2"/>
                  <a:pt x="210" y="2"/>
                </a:cubicBezTo>
                <a:cubicBezTo>
                  <a:pt x="210" y="0"/>
                  <a:pt x="210" y="0"/>
                  <a:pt x="210" y="0"/>
                </a:cubicBezTo>
                <a:cubicBezTo>
                  <a:pt x="1" y="141"/>
                  <a:pt x="1" y="141"/>
                  <a:pt x="1" y="141"/>
                </a:cubicBezTo>
                <a:cubicBezTo>
                  <a:pt x="0" y="141"/>
                  <a:pt x="0" y="142"/>
                  <a:pt x="0" y="142"/>
                </a:cubicBezTo>
                <a:cubicBezTo>
                  <a:pt x="0" y="142"/>
                  <a:pt x="1" y="143"/>
                  <a:pt x="1" y="143"/>
                </a:cubicBezTo>
                <a:cubicBezTo>
                  <a:pt x="209" y="194"/>
                  <a:pt x="209" y="194"/>
                  <a:pt x="209" y="194"/>
                </a:cubicBezTo>
                <a:lnTo>
                  <a:pt x="209" y="193"/>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2" name="Freeform 81"/>
          <p:cNvSpPr/>
          <p:nvPr/>
        </p:nvSpPr>
        <p:spPr bwMode="auto">
          <a:xfrm>
            <a:off x="11852929" y="5629153"/>
            <a:ext cx="316314" cy="413030"/>
          </a:xfrm>
          <a:custGeom>
            <a:avLst/>
            <a:gdLst>
              <a:gd name="T0" fmla="*/ 113 w 113"/>
              <a:gd name="T1" fmla="*/ 144 h 147"/>
              <a:gd name="T2" fmla="*/ 4 w 113"/>
              <a:gd name="T3" fmla="*/ 3 h 147"/>
              <a:gd name="T4" fmla="*/ 113 w 113"/>
              <a:gd name="T5" fmla="*/ 44 h 147"/>
              <a:gd name="T6" fmla="*/ 113 w 113"/>
              <a:gd name="T7" fmla="*/ 42 h 147"/>
              <a:gd name="T8" fmla="*/ 1 w 113"/>
              <a:gd name="T9" fmla="*/ 0 h 147"/>
              <a:gd name="T10" fmla="*/ 0 w 113"/>
              <a:gd name="T11" fmla="*/ 0 h 147"/>
              <a:gd name="T12" fmla="*/ 0 w 113"/>
              <a:gd name="T13" fmla="*/ 1 h 147"/>
              <a:gd name="T14" fmla="*/ 113 w 113"/>
              <a:gd name="T15" fmla="*/ 147 h 147"/>
              <a:gd name="T16" fmla="*/ 113 w 113"/>
              <a:gd name="T17" fmla="*/ 144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147">
                <a:moveTo>
                  <a:pt x="113" y="144"/>
                </a:moveTo>
                <a:cubicBezTo>
                  <a:pt x="4" y="3"/>
                  <a:pt x="4" y="3"/>
                  <a:pt x="4" y="3"/>
                </a:cubicBezTo>
                <a:cubicBezTo>
                  <a:pt x="113" y="44"/>
                  <a:pt x="113" y="44"/>
                  <a:pt x="113" y="44"/>
                </a:cubicBezTo>
                <a:cubicBezTo>
                  <a:pt x="113" y="42"/>
                  <a:pt x="113" y="42"/>
                  <a:pt x="113" y="42"/>
                </a:cubicBezTo>
                <a:cubicBezTo>
                  <a:pt x="1" y="0"/>
                  <a:pt x="1" y="0"/>
                  <a:pt x="1" y="0"/>
                </a:cubicBezTo>
                <a:cubicBezTo>
                  <a:pt x="1" y="0"/>
                  <a:pt x="0" y="0"/>
                  <a:pt x="0" y="0"/>
                </a:cubicBezTo>
                <a:cubicBezTo>
                  <a:pt x="0" y="1"/>
                  <a:pt x="0" y="1"/>
                  <a:pt x="0" y="1"/>
                </a:cubicBezTo>
                <a:cubicBezTo>
                  <a:pt x="113" y="147"/>
                  <a:pt x="113" y="147"/>
                  <a:pt x="113" y="147"/>
                </a:cubicBezTo>
                <a:lnTo>
                  <a:pt x="113" y="144"/>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3" name="Freeform 82"/>
          <p:cNvSpPr/>
          <p:nvPr/>
        </p:nvSpPr>
        <p:spPr bwMode="auto">
          <a:xfrm>
            <a:off x="11702737" y="1953990"/>
            <a:ext cx="52340" cy="55754"/>
          </a:xfrm>
          <a:custGeom>
            <a:avLst/>
            <a:gdLst>
              <a:gd name="T0" fmla="*/ 10 w 19"/>
              <a:gd name="T1" fmla="*/ 0 h 20"/>
              <a:gd name="T2" fmla="*/ 0 w 19"/>
              <a:gd name="T3" fmla="*/ 10 h 20"/>
              <a:gd name="T4" fmla="*/ 10 w 19"/>
              <a:gd name="T5" fmla="*/ 20 h 20"/>
              <a:gd name="T6" fmla="*/ 19 w 19"/>
              <a:gd name="T7" fmla="*/ 10 h 20"/>
              <a:gd name="T8" fmla="*/ 10 w 19"/>
              <a:gd name="T9" fmla="*/ 0 h 20"/>
            </a:gdLst>
            <a:ahLst/>
            <a:cxnLst>
              <a:cxn ang="0">
                <a:pos x="T0" y="T1"/>
              </a:cxn>
              <a:cxn ang="0">
                <a:pos x="T2" y="T3"/>
              </a:cxn>
              <a:cxn ang="0">
                <a:pos x="T4" y="T5"/>
              </a:cxn>
              <a:cxn ang="0">
                <a:pos x="T6" y="T7"/>
              </a:cxn>
              <a:cxn ang="0">
                <a:pos x="T8" y="T9"/>
              </a:cxn>
            </a:cxnLst>
            <a:rect l="0" t="0" r="r" b="b"/>
            <a:pathLst>
              <a:path w="19" h="20">
                <a:moveTo>
                  <a:pt x="10" y="0"/>
                </a:moveTo>
                <a:cubicBezTo>
                  <a:pt x="4" y="0"/>
                  <a:pt x="0" y="4"/>
                  <a:pt x="0" y="10"/>
                </a:cubicBezTo>
                <a:cubicBezTo>
                  <a:pt x="0" y="15"/>
                  <a:pt x="4" y="20"/>
                  <a:pt x="10" y="20"/>
                </a:cubicBezTo>
                <a:cubicBezTo>
                  <a:pt x="15" y="20"/>
                  <a:pt x="19" y="15"/>
                  <a:pt x="19" y="10"/>
                </a:cubicBezTo>
                <a:cubicBezTo>
                  <a:pt x="19" y="5"/>
                  <a:pt x="15" y="0"/>
                  <a:pt x="10" y="0"/>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4" name="Freeform 83"/>
          <p:cNvSpPr>
            <a:spLocks noEditPoints="1"/>
          </p:cNvSpPr>
          <p:nvPr/>
        </p:nvSpPr>
        <p:spPr bwMode="auto">
          <a:xfrm>
            <a:off x="11691359" y="1942612"/>
            <a:ext cx="75096" cy="76234"/>
          </a:xfrm>
          <a:custGeom>
            <a:avLst/>
            <a:gdLst>
              <a:gd name="T0" fmla="*/ 14 w 27"/>
              <a:gd name="T1" fmla="*/ 4 h 27"/>
              <a:gd name="T2" fmla="*/ 23 w 27"/>
              <a:gd name="T3" fmla="*/ 14 h 27"/>
              <a:gd name="T4" fmla="*/ 14 w 27"/>
              <a:gd name="T5" fmla="*/ 24 h 27"/>
              <a:gd name="T6" fmla="*/ 4 w 27"/>
              <a:gd name="T7" fmla="*/ 14 h 27"/>
              <a:gd name="T8" fmla="*/ 14 w 27"/>
              <a:gd name="T9" fmla="*/ 4 h 27"/>
              <a:gd name="T10" fmla="*/ 14 w 27"/>
              <a:gd name="T11" fmla="*/ 0 h 27"/>
              <a:gd name="T12" fmla="*/ 0 w 27"/>
              <a:gd name="T13" fmla="*/ 14 h 27"/>
              <a:gd name="T14" fmla="*/ 14 w 27"/>
              <a:gd name="T15" fmla="*/ 27 h 27"/>
              <a:gd name="T16" fmla="*/ 27 w 27"/>
              <a:gd name="T17" fmla="*/ 14 h 27"/>
              <a:gd name="T18" fmla="*/ 14 w 27"/>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7">
                <a:moveTo>
                  <a:pt x="14" y="4"/>
                </a:moveTo>
                <a:cubicBezTo>
                  <a:pt x="19" y="4"/>
                  <a:pt x="23" y="9"/>
                  <a:pt x="23" y="14"/>
                </a:cubicBezTo>
                <a:cubicBezTo>
                  <a:pt x="23" y="19"/>
                  <a:pt x="19" y="24"/>
                  <a:pt x="14" y="24"/>
                </a:cubicBezTo>
                <a:cubicBezTo>
                  <a:pt x="8" y="24"/>
                  <a:pt x="4" y="19"/>
                  <a:pt x="4" y="14"/>
                </a:cubicBezTo>
                <a:cubicBezTo>
                  <a:pt x="4" y="8"/>
                  <a:pt x="8" y="4"/>
                  <a:pt x="14" y="4"/>
                </a:cubicBezTo>
                <a:moveTo>
                  <a:pt x="14" y="0"/>
                </a:moveTo>
                <a:cubicBezTo>
                  <a:pt x="6" y="0"/>
                  <a:pt x="0" y="6"/>
                  <a:pt x="0" y="14"/>
                </a:cubicBezTo>
                <a:cubicBezTo>
                  <a:pt x="0" y="21"/>
                  <a:pt x="6" y="27"/>
                  <a:pt x="14" y="27"/>
                </a:cubicBezTo>
                <a:cubicBezTo>
                  <a:pt x="21" y="27"/>
                  <a:pt x="27" y="21"/>
                  <a:pt x="27" y="14"/>
                </a:cubicBezTo>
                <a:cubicBezTo>
                  <a:pt x="27" y="7"/>
                  <a:pt x="21" y="0"/>
                  <a:pt x="14"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5" name="Oval 84"/>
          <p:cNvSpPr>
            <a:spLocks noChangeArrowheads="1"/>
          </p:cNvSpPr>
          <p:nvPr/>
        </p:nvSpPr>
        <p:spPr bwMode="auto">
          <a:xfrm>
            <a:off x="7413150" y="6437006"/>
            <a:ext cx="32997" cy="34135"/>
          </a:xfrm>
          <a:prstGeom prst="ellipse">
            <a:avLst/>
          </a:prstGeom>
          <a:solidFill>
            <a:srgbClr val="276B9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86" name="Freeform 85"/>
          <p:cNvSpPr>
            <a:spLocks noEditPoints="1"/>
          </p:cNvSpPr>
          <p:nvPr/>
        </p:nvSpPr>
        <p:spPr bwMode="auto">
          <a:xfrm>
            <a:off x="7401772" y="6425628"/>
            <a:ext cx="55754" cy="56891"/>
          </a:xfrm>
          <a:custGeom>
            <a:avLst/>
            <a:gdLst>
              <a:gd name="T0" fmla="*/ 10 w 20"/>
              <a:gd name="T1" fmla="*/ 4 h 20"/>
              <a:gd name="T2" fmla="*/ 16 w 20"/>
              <a:gd name="T3" fmla="*/ 10 h 20"/>
              <a:gd name="T4" fmla="*/ 10 w 20"/>
              <a:gd name="T5" fmla="*/ 16 h 20"/>
              <a:gd name="T6" fmla="*/ 4 w 20"/>
              <a:gd name="T7" fmla="*/ 10 h 20"/>
              <a:gd name="T8" fmla="*/ 10 w 20"/>
              <a:gd name="T9" fmla="*/ 4 h 20"/>
              <a:gd name="T10" fmla="*/ 10 w 20"/>
              <a:gd name="T11" fmla="*/ 0 h 20"/>
              <a:gd name="T12" fmla="*/ 0 w 20"/>
              <a:gd name="T13" fmla="*/ 10 h 20"/>
              <a:gd name="T14" fmla="*/ 10 w 20"/>
              <a:gd name="T15" fmla="*/ 20 h 20"/>
              <a:gd name="T16" fmla="*/ 20 w 20"/>
              <a:gd name="T17" fmla="*/ 10 h 20"/>
              <a:gd name="T18" fmla="*/ 10 w 20"/>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4"/>
                </a:moveTo>
                <a:cubicBezTo>
                  <a:pt x="14" y="4"/>
                  <a:pt x="16" y="7"/>
                  <a:pt x="16" y="10"/>
                </a:cubicBezTo>
                <a:cubicBezTo>
                  <a:pt x="16" y="14"/>
                  <a:pt x="14" y="16"/>
                  <a:pt x="10" y="16"/>
                </a:cubicBezTo>
                <a:cubicBezTo>
                  <a:pt x="7" y="16"/>
                  <a:pt x="4" y="14"/>
                  <a:pt x="4" y="10"/>
                </a:cubicBezTo>
                <a:cubicBezTo>
                  <a:pt x="4" y="7"/>
                  <a:pt x="7" y="4"/>
                  <a:pt x="10" y="4"/>
                </a:cubicBezTo>
                <a:moveTo>
                  <a:pt x="10" y="0"/>
                </a:moveTo>
                <a:cubicBezTo>
                  <a:pt x="5" y="0"/>
                  <a:pt x="1" y="5"/>
                  <a:pt x="0" y="10"/>
                </a:cubicBezTo>
                <a:cubicBezTo>
                  <a:pt x="0" y="16"/>
                  <a:pt x="5" y="20"/>
                  <a:pt x="10" y="20"/>
                </a:cubicBezTo>
                <a:cubicBezTo>
                  <a:pt x="16" y="20"/>
                  <a:pt x="20" y="16"/>
                  <a:pt x="20" y="10"/>
                </a:cubicBezTo>
                <a:cubicBezTo>
                  <a:pt x="20" y="5"/>
                  <a:pt x="16"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7" name="Freeform 86"/>
          <p:cNvSpPr/>
          <p:nvPr/>
        </p:nvSpPr>
        <p:spPr bwMode="auto">
          <a:xfrm>
            <a:off x="7723776" y="6633850"/>
            <a:ext cx="47788" cy="47788"/>
          </a:xfrm>
          <a:custGeom>
            <a:avLst/>
            <a:gdLst>
              <a:gd name="T0" fmla="*/ 9 w 17"/>
              <a:gd name="T1" fmla="*/ 0 h 17"/>
              <a:gd name="T2" fmla="*/ 0 w 17"/>
              <a:gd name="T3" fmla="*/ 8 h 17"/>
              <a:gd name="T4" fmla="*/ 8 w 17"/>
              <a:gd name="T5" fmla="*/ 17 h 17"/>
              <a:gd name="T6" fmla="*/ 17 w 17"/>
              <a:gd name="T7" fmla="*/ 8 h 17"/>
              <a:gd name="T8" fmla="*/ 9 w 17"/>
              <a:gd name="T9" fmla="*/ 0 h 17"/>
            </a:gdLst>
            <a:ahLst/>
            <a:cxnLst>
              <a:cxn ang="0">
                <a:pos x="T0" y="T1"/>
              </a:cxn>
              <a:cxn ang="0">
                <a:pos x="T2" y="T3"/>
              </a:cxn>
              <a:cxn ang="0">
                <a:pos x="T4" y="T5"/>
              </a:cxn>
              <a:cxn ang="0">
                <a:pos x="T6" y="T7"/>
              </a:cxn>
              <a:cxn ang="0">
                <a:pos x="T8" y="T9"/>
              </a:cxn>
            </a:cxnLst>
            <a:rect l="0" t="0" r="r" b="b"/>
            <a:pathLst>
              <a:path w="17" h="17">
                <a:moveTo>
                  <a:pt x="9" y="0"/>
                </a:moveTo>
                <a:cubicBezTo>
                  <a:pt x="4" y="0"/>
                  <a:pt x="0" y="4"/>
                  <a:pt x="0" y="8"/>
                </a:cubicBezTo>
                <a:cubicBezTo>
                  <a:pt x="0" y="13"/>
                  <a:pt x="4" y="17"/>
                  <a:pt x="8" y="17"/>
                </a:cubicBezTo>
                <a:cubicBezTo>
                  <a:pt x="13" y="17"/>
                  <a:pt x="17" y="13"/>
                  <a:pt x="17" y="8"/>
                </a:cubicBezTo>
                <a:cubicBezTo>
                  <a:pt x="17" y="4"/>
                  <a:pt x="13" y="0"/>
                  <a:pt x="9" y="0"/>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8" name="Freeform 87"/>
          <p:cNvSpPr>
            <a:spLocks noEditPoints="1"/>
          </p:cNvSpPr>
          <p:nvPr/>
        </p:nvSpPr>
        <p:spPr bwMode="auto">
          <a:xfrm>
            <a:off x="7712397" y="6622472"/>
            <a:ext cx="69407" cy="70545"/>
          </a:xfrm>
          <a:custGeom>
            <a:avLst/>
            <a:gdLst>
              <a:gd name="T0" fmla="*/ 13 w 25"/>
              <a:gd name="T1" fmla="*/ 4 h 25"/>
              <a:gd name="T2" fmla="*/ 21 w 25"/>
              <a:gd name="T3" fmla="*/ 12 h 25"/>
              <a:gd name="T4" fmla="*/ 12 w 25"/>
              <a:gd name="T5" fmla="*/ 21 h 25"/>
              <a:gd name="T6" fmla="*/ 4 w 25"/>
              <a:gd name="T7" fmla="*/ 12 h 25"/>
              <a:gd name="T8" fmla="*/ 13 w 25"/>
              <a:gd name="T9" fmla="*/ 4 h 25"/>
              <a:gd name="T10" fmla="*/ 13 w 25"/>
              <a:gd name="T11" fmla="*/ 0 h 25"/>
              <a:gd name="T12" fmla="*/ 0 w 25"/>
              <a:gd name="T13" fmla="*/ 12 h 25"/>
              <a:gd name="T14" fmla="*/ 12 w 25"/>
              <a:gd name="T15" fmla="*/ 25 h 25"/>
              <a:gd name="T16" fmla="*/ 25 w 25"/>
              <a:gd name="T17" fmla="*/ 13 h 25"/>
              <a:gd name="T18" fmla="*/ 13 w 25"/>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5">
                <a:moveTo>
                  <a:pt x="13" y="4"/>
                </a:moveTo>
                <a:cubicBezTo>
                  <a:pt x="17" y="4"/>
                  <a:pt x="21" y="8"/>
                  <a:pt x="21" y="12"/>
                </a:cubicBezTo>
                <a:cubicBezTo>
                  <a:pt x="21" y="17"/>
                  <a:pt x="17" y="21"/>
                  <a:pt x="12" y="21"/>
                </a:cubicBezTo>
                <a:cubicBezTo>
                  <a:pt x="8" y="21"/>
                  <a:pt x="4" y="17"/>
                  <a:pt x="4" y="12"/>
                </a:cubicBezTo>
                <a:cubicBezTo>
                  <a:pt x="4" y="8"/>
                  <a:pt x="8" y="4"/>
                  <a:pt x="13" y="4"/>
                </a:cubicBezTo>
                <a:moveTo>
                  <a:pt x="13" y="0"/>
                </a:moveTo>
                <a:cubicBezTo>
                  <a:pt x="6" y="0"/>
                  <a:pt x="0" y="6"/>
                  <a:pt x="0" y="12"/>
                </a:cubicBezTo>
                <a:cubicBezTo>
                  <a:pt x="0" y="19"/>
                  <a:pt x="6" y="25"/>
                  <a:pt x="12" y="25"/>
                </a:cubicBezTo>
                <a:cubicBezTo>
                  <a:pt x="19" y="25"/>
                  <a:pt x="25" y="19"/>
                  <a:pt x="25" y="13"/>
                </a:cubicBezTo>
                <a:cubicBezTo>
                  <a:pt x="25" y="6"/>
                  <a:pt x="19" y="0"/>
                  <a:pt x="13"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9" name="Oval 88"/>
          <p:cNvSpPr>
            <a:spLocks noChangeArrowheads="1"/>
          </p:cNvSpPr>
          <p:nvPr/>
        </p:nvSpPr>
        <p:spPr bwMode="auto">
          <a:xfrm>
            <a:off x="12040670" y="3853014"/>
            <a:ext cx="42100" cy="39824"/>
          </a:xfrm>
          <a:prstGeom prst="ellipse">
            <a:avLst/>
          </a:pr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0" name="Freeform 89"/>
          <p:cNvSpPr>
            <a:spLocks noEditPoints="1"/>
          </p:cNvSpPr>
          <p:nvPr/>
        </p:nvSpPr>
        <p:spPr bwMode="auto">
          <a:xfrm>
            <a:off x="12029292" y="3841636"/>
            <a:ext cx="61442" cy="62581"/>
          </a:xfrm>
          <a:custGeom>
            <a:avLst/>
            <a:gdLst>
              <a:gd name="T0" fmla="*/ 11 w 22"/>
              <a:gd name="T1" fmla="*/ 4 h 22"/>
              <a:gd name="T2" fmla="*/ 19 w 22"/>
              <a:gd name="T3" fmla="*/ 11 h 22"/>
              <a:gd name="T4" fmla="*/ 11 w 22"/>
              <a:gd name="T5" fmla="*/ 18 h 22"/>
              <a:gd name="T6" fmla="*/ 4 w 22"/>
              <a:gd name="T7" fmla="*/ 11 h 22"/>
              <a:gd name="T8" fmla="*/ 11 w 22"/>
              <a:gd name="T9" fmla="*/ 4 h 22"/>
              <a:gd name="T10" fmla="*/ 11 w 22"/>
              <a:gd name="T11" fmla="*/ 0 h 22"/>
              <a:gd name="T12" fmla="*/ 0 w 22"/>
              <a:gd name="T13" fmla="*/ 11 h 22"/>
              <a:gd name="T14" fmla="*/ 11 w 22"/>
              <a:gd name="T15" fmla="*/ 22 h 22"/>
              <a:gd name="T16" fmla="*/ 22 w 22"/>
              <a:gd name="T17" fmla="*/ 11 h 22"/>
              <a:gd name="T18" fmla="*/ 11 w 22"/>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4"/>
                </a:moveTo>
                <a:cubicBezTo>
                  <a:pt x="15" y="4"/>
                  <a:pt x="19" y="7"/>
                  <a:pt x="19" y="11"/>
                </a:cubicBezTo>
                <a:cubicBezTo>
                  <a:pt x="19" y="15"/>
                  <a:pt x="15" y="18"/>
                  <a:pt x="11" y="18"/>
                </a:cubicBezTo>
                <a:cubicBezTo>
                  <a:pt x="7" y="18"/>
                  <a:pt x="4" y="15"/>
                  <a:pt x="4" y="11"/>
                </a:cubicBezTo>
                <a:cubicBezTo>
                  <a:pt x="4" y="7"/>
                  <a:pt x="7" y="4"/>
                  <a:pt x="11" y="4"/>
                </a:cubicBezTo>
                <a:moveTo>
                  <a:pt x="11" y="0"/>
                </a:moveTo>
                <a:cubicBezTo>
                  <a:pt x="5" y="0"/>
                  <a:pt x="0" y="5"/>
                  <a:pt x="0" y="11"/>
                </a:cubicBezTo>
                <a:cubicBezTo>
                  <a:pt x="0" y="17"/>
                  <a:pt x="5" y="22"/>
                  <a:pt x="11" y="22"/>
                </a:cubicBezTo>
                <a:cubicBezTo>
                  <a:pt x="17" y="22"/>
                  <a:pt x="22" y="17"/>
                  <a:pt x="22" y="11"/>
                </a:cubicBezTo>
                <a:cubicBezTo>
                  <a:pt x="22" y="5"/>
                  <a:pt x="18" y="0"/>
                  <a:pt x="11"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1" name="Oval 90"/>
          <p:cNvSpPr>
            <a:spLocks noChangeArrowheads="1"/>
          </p:cNvSpPr>
          <p:nvPr/>
        </p:nvSpPr>
        <p:spPr bwMode="auto">
          <a:xfrm>
            <a:off x="10680973" y="4352518"/>
            <a:ext cx="69407" cy="70545"/>
          </a:xfrm>
          <a:prstGeom prst="ellipse">
            <a:avLst/>
          </a:prstGeom>
          <a:solidFill>
            <a:srgbClr val="276B9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92" name="Freeform 91"/>
          <p:cNvSpPr>
            <a:spLocks noEditPoints="1"/>
          </p:cNvSpPr>
          <p:nvPr/>
        </p:nvSpPr>
        <p:spPr bwMode="auto">
          <a:xfrm>
            <a:off x="10669595" y="4344553"/>
            <a:ext cx="92164" cy="89888"/>
          </a:xfrm>
          <a:custGeom>
            <a:avLst/>
            <a:gdLst>
              <a:gd name="T0" fmla="*/ 16 w 33"/>
              <a:gd name="T1" fmla="*/ 3 h 32"/>
              <a:gd name="T2" fmla="*/ 29 w 33"/>
              <a:gd name="T3" fmla="*/ 16 h 32"/>
              <a:gd name="T4" fmla="*/ 16 w 33"/>
              <a:gd name="T5" fmla="*/ 28 h 32"/>
              <a:gd name="T6" fmla="*/ 4 w 33"/>
              <a:gd name="T7" fmla="*/ 16 h 32"/>
              <a:gd name="T8" fmla="*/ 16 w 33"/>
              <a:gd name="T9" fmla="*/ 3 h 32"/>
              <a:gd name="T10" fmla="*/ 16 w 33"/>
              <a:gd name="T11" fmla="*/ 0 h 32"/>
              <a:gd name="T12" fmla="*/ 0 w 33"/>
              <a:gd name="T13" fmla="*/ 16 h 32"/>
              <a:gd name="T14" fmla="*/ 16 w 33"/>
              <a:gd name="T15" fmla="*/ 32 h 32"/>
              <a:gd name="T16" fmla="*/ 32 w 33"/>
              <a:gd name="T17" fmla="*/ 16 h 32"/>
              <a:gd name="T18" fmla="*/ 16 w 33"/>
              <a:gd name="T1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2">
                <a:moveTo>
                  <a:pt x="16" y="3"/>
                </a:moveTo>
                <a:cubicBezTo>
                  <a:pt x="23" y="3"/>
                  <a:pt x="29" y="9"/>
                  <a:pt x="29" y="16"/>
                </a:cubicBezTo>
                <a:cubicBezTo>
                  <a:pt x="29" y="23"/>
                  <a:pt x="23" y="28"/>
                  <a:pt x="16" y="28"/>
                </a:cubicBezTo>
                <a:cubicBezTo>
                  <a:pt x="9" y="28"/>
                  <a:pt x="4" y="23"/>
                  <a:pt x="4" y="16"/>
                </a:cubicBezTo>
                <a:cubicBezTo>
                  <a:pt x="4" y="9"/>
                  <a:pt x="9" y="3"/>
                  <a:pt x="16" y="3"/>
                </a:cubicBezTo>
                <a:moveTo>
                  <a:pt x="16" y="0"/>
                </a:moveTo>
                <a:cubicBezTo>
                  <a:pt x="7" y="0"/>
                  <a:pt x="0" y="7"/>
                  <a:pt x="0" y="16"/>
                </a:cubicBezTo>
                <a:cubicBezTo>
                  <a:pt x="0" y="25"/>
                  <a:pt x="7" y="32"/>
                  <a:pt x="16" y="32"/>
                </a:cubicBezTo>
                <a:cubicBezTo>
                  <a:pt x="25" y="32"/>
                  <a:pt x="32" y="25"/>
                  <a:pt x="32" y="16"/>
                </a:cubicBezTo>
                <a:cubicBezTo>
                  <a:pt x="33" y="7"/>
                  <a:pt x="25" y="0"/>
                  <a:pt x="16"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3" name="Freeform 92"/>
          <p:cNvSpPr/>
          <p:nvPr/>
        </p:nvSpPr>
        <p:spPr bwMode="auto">
          <a:xfrm>
            <a:off x="11159996" y="4167053"/>
            <a:ext cx="30722" cy="28446"/>
          </a:xfrm>
          <a:custGeom>
            <a:avLst/>
            <a:gdLst>
              <a:gd name="T0" fmla="*/ 11 w 11"/>
              <a:gd name="T1" fmla="*/ 5 h 10"/>
              <a:gd name="T2" fmla="*/ 6 w 11"/>
              <a:gd name="T3" fmla="*/ 0 h 10"/>
              <a:gd name="T4" fmla="*/ 0 w 11"/>
              <a:gd name="T5" fmla="*/ 5 h 10"/>
              <a:gd name="T6" fmla="*/ 6 w 11"/>
              <a:gd name="T7" fmla="*/ 10 h 10"/>
              <a:gd name="T8" fmla="*/ 11 w 11"/>
              <a:gd name="T9" fmla="*/ 5 h 10"/>
            </a:gdLst>
            <a:ahLst/>
            <a:cxnLst>
              <a:cxn ang="0">
                <a:pos x="T0" y="T1"/>
              </a:cxn>
              <a:cxn ang="0">
                <a:pos x="T2" y="T3"/>
              </a:cxn>
              <a:cxn ang="0">
                <a:pos x="T4" y="T5"/>
              </a:cxn>
              <a:cxn ang="0">
                <a:pos x="T6" y="T7"/>
              </a:cxn>
              <a:cxn ang="0">
                <a:pos x="T8" y="T9"/>
              </a:cxn>
            </a:cxnLst>
            <a:rect l="0" t="0" r="r" b="b"/>
            <a:pathLst>
              <a:path w="11" h="10">
                <a:moveTo>
                  <a:pt x="11" y="5"/>
                </a:moveTo>
                <a:cubicBezTo>
                  <a:pt x="11" y="2"/>
                  <a:pt x="9" y="0"/>
                  <a:pt x="6" y="0"/>
                </a:cubicBezTo>
                <a:cubicBezTo>
                  <a:pt x="3" y="0"/>
                  <a:pt x="1" y="2"/>
                  <a:pt x="0" y="5"/>
                </a:cubicBezTo>
                <a:cubicBezTo>
                  <a:pt x="0" y="8"/>
                  <a:pt x="3" y="10"/>
                  <a:pt x="6" y="10"/>
                </a:cubicBezTo>
                <a:cubicBezTo>
                  <a:pt x="9" y="10"/>
                  <a:pt x="11" y="8"/>
                  <a:pt x="11" y="5"/>
                </a:cubicBezTo>
                <a:close/>
              </a:path>
            </a:pathLst>
          </a:custGeom>
          <a:solidFill>
            <a:srgbClr val="276B9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94" name="Freeform 93"/>
          <p:cNvSpPr>
            <a:spLocks noEditPoints="1"/>
          </p:cNvSpPr>
          <p:nvPr/>
        </p:nvSpPr>
        <p:spPr bwMode="auto">
          <a:xfrm>
            <a:off x="11150894" y="4156812"/>
            <a:ext cx="50064" cy="50064"/>
          </a:xfrm>
          <a:custGeom>
            <a:avLst/>
            <a:gdLst>
              <a:gd name="T0" fmla="*/ 9 w 18"/>
              <a:gd name="T1" fmla="*/ 4 h 18"/>
              <a:gd name="T2" fmla="*/ 14 w 18"/>
              <a:gd name="T3" fmla="*/ 9 h 18"/>
              <a:gd name="T4" fmla="*/ 9 w 18"/>
              <a:gd name="T5" fmla="*/ 14 h 18"/>
              <a:gd name="T6" fmla="*/ 3 w 18"/>
              <a:gd name="T7" fmla="*/ 9 h 18"/>
              <a:gd name="T8" fmla="*/ 9 w 18"/>
              <a:gd name="T9" fmla="*/ 4 h 18"/>
              <a:gd name="T10" fmla="*/ 9 w 18"/>
              <a:gd name="T11" fmla="*/ 0 h 18"/>
              <a:gd name="T12" fmla="*/ 0 w 18"/>
              <a:gd name="T13" fmla="*/ 9 h 18"/>
              <a:gd name="T14" fmla="*/ 9 w 18"/>
              <a:gd name="T15" fmla="*/ 18 h 18"/>
              <a:gd name="T16" fmla="*/ 18 w 18"/>
              <a:gd name="T17" fmla="*/ 9 h 18"/>
              <a:gd name="T18" fmla="*/ 9 w 18"/>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8">
                <a:moveTo>
                  <a:pt x="9" y="4"/>
                </a:moveTo>
                <a:cubicBezTo>
                  <a:pt x="12" y="4"/>
                  <a:pt x="14" y="6"/>
                  <a:pt x="14" y="9"/>
                </a:cubicBezTo>
                <a:cubicBezTo>
                  <a:pt x="14" y="12"/>
                  <a:pt x="12" y="14"/>
                  <a:pt x="9" y="14"/>
                </a:cubicBezTo>
                <a:cubicBezTo>
                  <a:pt x="6" y="14"/>
                  <a:pt x="3" y="12"/>
                  <a:pt x="3" y="9"/>
                </a:cubicBezTo>
                <a:cubicBezTo>
                  <a:pt x="4" y="6"/>
                  <a:pt x="6" y="4"/>
                  <a:pt x="9" y="4"/>
                </a:cubicBezTo>
                <a:moveTo>
                  <a:pt x="9" y="0"/>
                </a:moveTo>
                <a:cubicBezTo>
                  <a:pt x="4" y="0"/>
                  <a:pt x="0" y="4"/>
                  <a:pt x="0" y="9"/>
                </a:cubicBezTo>
                <a:cubicBezTo>
                  <a:pt x="0" y="14"/>
                  <a:pt x="4" y="18"/>
                  <a:pt x="9" y="18"/>
                </a:cubicBezTo>
                <a:cubicBezTo>
                  <a:pt x="14" y="18"/>
                  <a:pt x="18" y="14"/>
                  <a:pt x="18" y="9"/>
                </a:cubicBezTo>
                <a:cubicBezTo>
                  <a:pt x="18" y="4"/>
                  <a:pt x="14" y="0"/>
                  <a:pt x="9"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5" name="Freeform 94"/>
          <p:cNvSpPr/>
          <p:nvPr/>
        </p:nvSpPr>
        <p:spPr bwMode="auto">
          <a:xfrm>
            <a:off x="11522961" y="3780194"/>
            <a:ext cx="70545" cy="70545"/>
          </a:xfrm>
          <a:custGeom>
            <a:avLst/>
            <a:gdLst>
              <a:gd name="T0" fmla="*/ 12 w 25"/>
              <a:gd name="T1" fmla="*/ 25 h 25"/>
              <a:gd name="T2" fmla="*/ 25 w 25"/>
              <a:gd name="T3" fmla="*/ 13 h 25"/>
              <a:gd name="T4" fmla="*/ 12 w 25"/>
              <a:gd name="T5" fmla="*/ 0 h 25"/>
              <a:gd name="T6" fmla="*/ 0 w 25"/>
              <a:gd name="T7" fmla="*/ 13 h 25"/>
              <a:gd name="T8" fmla="*/ 12 w 25"/>
              <a:gd name="T9" fmla="*/ 25 h 25"/>
            </a:gdLst>
            <a:ahLst/>
            <a:cxnLst>
              <a:cxn ang="0">
                <a:pos x="T0" y="T1"/>
              </a:cxn>
              <a:cxn ang="0">
                <a:pos x="T2" y="T3"/>
              </a:cxn>
              <a:cxn ang="0">
                <a:pos x="T4" y="T5"/>
              </a:cxn>
              <a:cxn ang="0">
                <a:pos x="T6" y="T7"/>
              </a:cxn>
              <a:cxn ang="0">
                <a:pos x="T8" y="T9"/>
              </a:cxn>
            </a:cxnLst>
            <a:rect l="0" t="0" r="r" b="b"/>
            <a:pathLst>
              <a:path w="25" h="25">
                <a:moveTo>
                  <a:pt x="12" y="25"/>
                </a:moveTo>
                <a:cubicBezTo>
                  <a:pt x="19" y="25"/>
                  <a:pt x="24" y="19"/>
                  <a:pt x="25" y="13"/>
                </a:cubicBezTo>
                <a:cubicBezTo>
                  <a:pt x="25" y="6"/>
                  <a:pt x="19" y="0"/>
                  <a:pt x="12" y="0"/>
                </a:cubicBezTo>
                <a:cubicBezTo>
                  <a:pt x="6" y="0"/>
                  <a:pt x="0" y="6"/>
                  <a:pt x="0" y="13"/>
                </a:cubicBezTo>
                <a:cubicBezTo>
                  <a:pt x="0" y="19"/>
                  <a:pt x="5" y="25"/>
                  <a:pt x="12" y="25"/>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6" name="Freeform 95"/>
          <p:cNvSpPr>
            <a:spLocks noEditPoints="1"/>
          </p:cNvSpPr>
          <p:nvPr/>
        </p:nvSpPr>
        <p:spPr bwMode="auto">
          <a:xfrm>
            <a:off x="11511583" y="3772229"/>
            <a:ext cx="89888" cy="89888"/>
          </a:xfrm>
          <a:custGeom>
            <a:avLst/>
            <a:gdLst>
              <a:gd name="T0" fmla="*/ 16 w 32"/>
              <a:gd name="T1" fmla="*/ 3 h 32"/>
              <a:gd name="T2" fmla="*/ 29 w 32"/>
              <a:gd name="T3" fmla="*/ 16 h 32"/>
              <a:gd name="T4" fmla="*/ 16 w 32"/>
              <a:gd name="T5" fmla="*/ 28 h 32"/>
              <a:gd name="T6" fmla="*/ 4 w 32"/>
              <a:gd name="T7" fmla="*/ 16 h 32"/>
              <a:gd name="T8" fmla="*/ 16 w 32"/>
              <a:gd name="T9" fmla="*/ 3 h 32"/>
              <a:gd name="T10" fmla="*/ 16 w 32"/>
              <a:gd name="T11" fmla="*/ 0 h 32"/>
              <a:gd name="T12" fmla="*/ 0 w 32"/>
              <a:gd name="T13" fmla="*/ 16 h 32"/>
              <a:gd name="T14" fmla="*/ 16 w 32"/>
              <a:gd name="T15" fmla="*/ 32 h 32"/>
              <a:gd name="T16" fmla="*/ 32 w 32"/>
              <a:gd name="T17" fmla="*/ 16 h 32"/>
              <a:gd name="T18" fmla="*/ 16 w 32"/>
              <a:gd name="T1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
                </a:moveTo>
                <a:cubicBezTo>
                  <a:pt x="23" y="3"/>
                  <a:pt x="29" y="9"/>
                  <a:pt x="29" y="16"/>
                </a:cubicBezTo>
                <a:cubicBezTo>
                  <a:pt x="28" y="22"/>
                  <a:pt x="23" y="28"/>
                  <a:pt x="16" y="28"/>
                </a:cubicBezTo>
                <a:cubicBezTo>
                  <a:pt x="9" y="28"/>
                  <a:pt x="4" y="22"/>
                  <a:pt x="4" y="16"/>
                </a:cubicBezTo>
                <a:cubicBezTo>
                  <a:pt x="4" y="9"/>
                  <a:pt x="10" y="3"/>
                  <a:pt x="16" y="3"/>
                </a:cubicBezTo>
                <a:moveTo>
                  <a:pt x="16" y="0"/>
                </a:moveTo>
                <a:cubicBezTo>
                  <a:pt x="8" y="0"/>
                  <a:pt x="0" y="7"/>
                  <a:pt x="0" y="16"/>
                </a:cubicBezTo>
                <a:cubicBezTo>
                  <a:pt x="0" y="24"/>
                  <a:pt x="7" y="32"/>
                  <a:pt x="16" y="32"/>
                </a:cubicBezTo>
                <a:cubicBezTo>
                  <a:pt x="25" y="32"/>
                  <a:pt x="32" y="25"/>
                  <a:pt x="32" y="16"/>
                </a:cubicBezTo>
                <a:cubicBezTo>
                  <a:pt x="32" y="7"/>
                  <a:pt x="25" y="0"/>
                  <a:pt x="16"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7" name="Oval 96"/>
          <p:cNvSpPr>
            <a:spLocks noChangeArrowheads="1"/>
          </p:cNvSpPr>
          <p:nvPr/>
        </p:nvSpPr>
        <p:spPr bwMode="auto">
          <a:xfrm>
            <a:off x="11534339" y="2116699"/>
            <a:ext cx="42100" cy="42100"/>
          </a:xfrm>
          <a:prstGeom prst="ellipse">
            <a:avLst/>
          </a:pr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8" name="Freeform 97"/>
          <p:cNvSpPr>
            <a:spLocks noEditPoints="1"/>
          </p:cNvSpPr>
          <p:nvPr/>
        </p:nvSpPr>
        <p:spPr bwMode="auto">
          <a:xfrm>
            <a:off x="11522961" y="2105321"/>
            <a:ext cx="64856" cy="64856"/>
          </a:xfrm>
          <a:custGeom>
            <a:avLst/>
            <a:gdLst>
              <a:gd name="T0" fmla="*/ 12 w 23"/>
              <a:gd name="T1" fmla="*/ 4 h 23"/>
              <a:gd name="T2" fmla="*/ 19 w 23"/>
              <a:gd name="T3" fmla="*/ 11 h 23"/>
              <a:gd name="T4" fmla="*/ 12 w 23"/>
              <a:gd name="T5" fmla="*/ 19 h 23"/>
              <a:gd name="T6" fmla="*/ 4 w 23"/>
              <a:gd name="T7" fmla="*/ 11 h 23"/>
              <a:gd name="T8" fmla="*/ 12 w 23"/>
              <a:gd name="T9" fmla="*/ 4 h 23"/>
              <a:gd name="T10" fmla="*/ 12 w 23"/>
              <a:gd name="T11" fmla="*/ 0 h 23"/>
              <a:gd name="T12" fmla="*/ 0 w 23"/>
              <a:gd name="T13" fmla="*/ 11 h 23"/>
              <a:gd name="T14" fmla="*/ 12 w 23"/>
              <a:gd name="T15" fmla="*/ 23 h 23"/>
              <a:gd name="T16" fmla="*/ 23 w 23"/>
              <a:gd name="T17" fmla="*/ 11 h 23"/>
              <a:gd name="T18" fmla="*/ 12 w 23"/>
              <a:gd name="T1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4"/>
                </a:moveTo>
                <a:cubicBezTo>
                  <a:pt x="16" y="4"/>
                  <a:pt x="19" y="7"/>
                  <a:pt x="19" y="11"/>
                </a:cubicBezTo>
                <a:cubicBezTo>
                  <a:pt x="19" y="16"/>
                  <a:pt x="16" y="19"/>
                  <a:pt x="12" y="19"/>
                </a:cubicBezTo>
                <a:cubicBezTo>
                  <a:pt x="7" y="19"/>
                  <a:pt x="4" y="16"/>
                  <a:pt x="4" y="11"/>
                </a:cubicBezTo>
                <a:cubicBezTo>
                  <a:pt x="4" y="7"/>
                  <a:pt x="7" y="4"/>
                  <a:pt x="12" y="4"/>
                </a:cubicBezTo>
                <a:moveTo>
                  <a:pt x="12" y="0"/>
                </a:moveTo>
                <a:cubicBezTo>
                  <a:pt x="5" y="0"/>
                  <a:pt x="0" y="5"/>
                  <a:pt x="0" y="11"/>
                </a:cubicBezTo>
                <a:cubicBezTo>
                  <a:pt x="0" y="18"/>
                  <a:pt x="5" y="23"/>
                  <a:pt x="12" y="23"/>
                </a:cubicBezTo>
                <a:cubicBezTo>
                  <a:pt x="18" y="23"/>
                  <a:pt x="23" y="18"/>
                  <a:pt x="23" y="11"/>
                </a:cubicBezTo>
                <a:cubicBezTo>
                  <a:pt x="23" y="5"/>
                  <a:pt x="18" y="0"/>
                  <a:pt x="12"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9" name="Freeform 98"/>
          <p:cNvSpPr/>
          <p:nvPr/>
        </p:nvSpPr>
        <p:spPr bwMode="auto">
          <a:xfrm>
            <a:off x="9967560" y="5208159"/>
            <a:ext cx="64856" cy="61442"/>
          </a:xfrm>
          <a:custGeom>
            <a:avLst/>
            <a:gdLst>
              <a:gd name="T0" fmla="*/ 11 w 23"/>
              <a:gd name="T1" fmla="*/ 0 h 22"/>
              <a:gd name="T2" fmla="*/ 0 w 23"/>
              <a:gd name="T3" fmla="*/ 11 h 22"/>
              <a:gd name="T4" fmla="*/ 11 w 23"/>
              <a:gd name="T5" fmla="*/ 22 h 22"/>
              <a:gd name="T6" fmla="*/ 22 w 23"/>
              <a:gd name="T7" fmla="*/ 11 h 22"/>
              <a:gd name="T8" fmla="*/ 11 w 23"/>
              <a:gd name="T9" fmla="*/ 0 h 22"/>
            </a:gdLst>
            <a:ahLst/>
            <a:cxnLst>
              <a:cxn ang="0">
                <a:pos x="T0" y="T1"/>
              </a:cxn>
              <a:cxn ang="0">
                <a:pos x="T2" y="T3"/>
              </a:cxn>
              <a:cxn ang="0">
                <a:pos x="T4" y="T5"/>
              </a:cxn>
              <a:cxn ang="0">
                <a:pos x="T6" y="T7"/>
              </a:cxn>
              <a:cxn ang="0">
                <a:pos x="T8" y="T9"/>
              </a:cxn>
            </a:cxnLst>
            <a:rect l="0" t="0" r="r" b="b"/>
            <a:pathLst>
              <a:path w="23" h="22">
                <a:moveTo>
                  <a:pt x="11" y="0"/>
                </a:moveTo>
                <a:cubicBezTo>
                  <a:pt x="5" y="0"/>
                  <a:pt x="0" y="5"/>
                  <a:pt x="0" y="11"/>
                </a:cubicBezTo>
                <a:cubicBezTo>
                  <a:pt x="0" y="17"/>
                  <a:pt x="5" y="22"/>
                  <a:pt x="11" y="22"/>
                </a:cubicBezTo>
                <a:cubicBezTo>
                  <a:pt x="17" y="22"/>
                  <a:pt x="22" y="17"/>
                  <a:pt x="22" y="11"/>
                </a:cubicBezTo>
                <a:cubicBezTo>
                  <a:pt x="23" y="5"/>
                  <a:pt x="18" y="0"/>
                  <a:pt x="11" y="0"/>
                </a:cubicBezTo>
                <a:close/>
              </a:path>
            </a:pathLst>
          </a:custGeom>
          <a:solidFill>
            <a:srgbClr val="276B9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00" name="Freeform 99"/>
          <p:cNvSpPr>
            <a:spLocks noEditPoints="1"/>
          </p:cNvSpPr>
          <p:nvPr/>
        </p:nvSpPr>
        <p:spPr bwMode="auto">
          <a:xfrm>
            <a:off x="9959594" y="5196781"/>
            <a:ext cx="80786" cy="84199"/>
          </a:xfrm>
          <a:custGeom>
            <a:avLst/>
            <a:gdLst>
              <a:gd name="T0" fmla="*/ 14 w 29"/>
              <a:gd name="T1" fmla="*/ 4 h 30"/>
              <a:gd name="T2" fmla="*/ 25 w 29"/>
              <a:gd name="T3" fmla="*/ 15 h 30"/>
              <a:gd name="T4" fmla="*/ 14 w 29"/>
              <a:gd name="T5" fmla="*/ 26 h 30"/>
              <a:gd name="T6" fmla="*/ 3 w 29"/>
              <a:gd name="T7" fmla="*/ 15 h 30"/>
              <a:gd name="T8" fmla="*/ 14 w 29"/>
              <a:gd name="T9" fmla="*/ 4 h 30"/>
              <a:gd name="T10" fmla="*/ 15 w 29"/>
              <a:gd name="T11" fmla="*/ 0 h 30"/>
              <a:gd name="T12" fmla="*/ 0 w 29"/>
              <a:gd name="T13" fmla="*/ 15 h 30"/>
              <a:gd name="T14" fmla="*/ 14 w 29"/>
              <a:gd name="T15" fmla="*/ 30 h 30"/>
              <a:gd name="T16" fmla="*/ 29 w 29"/>
              <a:gd name="T17" fmla="*/ 15 h 30"/>
              <a:gd name="T18" fmla="*/ 15 w 29"/>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30">
                <a:moveTo>
                  <a:pt x="14" y="4"/>
                </a:moveTo>
                <a:cubicBezTo>
                  <a:pt x="21" y="4"/>
                  <a:pt x="26" y="9"/>
                  <a:pt x="25" y="15"/>
                </a:cubicBezTo>
                <a:cubicBezTo>
                  <a:pt x="25" y="21"/>
                  <a:pt x="20" y="26"/>
                  <a:pt x="14" y="26"/>
                </a:cubicBezTo>
                <a:cubicBezTo>
                  <a:pt x="8" y="26"/>
                  <a:pt x="3" y="21"/>
                  <a:pt x="3" y="15"/>
                </a:cubicBezTo>
                <a:cubicBezTo>
                  <a:pt x="3" y="9"/>
                  <a:pt x="8" y="4"/>
                  <a:pt x="14" y="4"/>
                </a:cubicBezTo>
                <a:moveTo>
                  <a:pt x="15" y="0"/>
                </a:moveTo>
                <a:cubicBezTo>
                  <a:pt x="6" y="0"/>
                  <a:pt x="0" y="6"/>
                  <a:pt x="0" y="15"/>
                </a:cubicBezTo>
                <a:cubicBezTo>
                  <a:pt x="0" y="23"/>
                  <a:pt x="6" y="29"/>
                  <a:pt x="14" y="30"/>
                </a:cubicBezTo>
                <a:cubicBezTo>
                  <a:pt x="23" y="30"/>
                  <a:pt x="29" y="23"/>
                  <a:pt x="29" y="15"/>
                </a:cubicBezTo>
                <a:cubicBezTo>
                  <a:pt x="29" y="7"/>
                  <a:pt x="23" y="0"/>
                  <a:pt x="15"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1" name="Freeform 100"/>
          <p:cNvSpPr/>
          <p:nvPr/>
        </p:nvSpPr>
        <p:spPr bwMode="auto">
          <a:xfrm>
            <a:off x="10445445" y="6434731"/>
            <a:ext cx="53478" cy="55754"/>
          </a:xfrm>
          <a:custGeom>
            <a:avLst/>
            <a:gdLst>
              <a:gd name="T0" fmla="*/ 10 w 19"/>
              <a:gd name="T1" fmla="*/ 0 h 20"/>
              <a:gd name="T2" fmla="*/ 0 w 19"/>
              <a:gd name="T3" fmla="*/ 10 h 20"/>
              <a:gd name="T4" fmla="*/ 10 w 19"/>
              <a:gd name="T5" fmla="*/ 19 h 20"/>
              <a:gd name="T6" fmla="*/ 19 w 19"/>
              <a:gd name="T7" fmla="*/ 10 h 20"/>
              <a:gd name="T8" fmla="*/ 10 w 19"/>
              <a:gd name="T9" fmla="*/ 0 h 20"/>
            </a:gdLst>
            <a:ahLst/>
            <a:cxnLst>
              <a:cxn ang="0">
                <a:pos x="T0" y="T1"/>
              </a:cxn>
              <a:cxn ang="0">
                <a:pos x="T2" y="T3"/>
              </a:cxn>
              <a:cxn ang="0">
                <a:pos x="T4" y="T5"/>
              </a:cxn>
              <a:cxn ang="0">
                <a:pos x="T6" y="T7"/>
              </a:cxn>
              <a:cxn ang="0">
                <a:pos x="T8" y="T9"/>
              </a:cxn>
            </a:cxnLst>
            <a:rect l="0" t="0" r="r" b="b"/>
            <a:pathLst>
              <a:path w="19" h="20">
                <a:moveTo>
                  <a:pt x="10" y="0"/>
                </a:moveTo>
                <a:cubicBezTo>
                  <a:pt x="5" y="0"/>
                  <a:pt x="0" y="5"/>
                  <a:pt x="0" y="10"/>
                </a:cubicBezTo>
                <a:cubicBezTo>
                  <a:pt x="0" y="15"/>
                  <a:pt x="4" y="19"/>
                  <a:pt x="10" y="19"/>
                </a:cubicBezTo>
                <a:cubicBezTo>
                  <a:pt x="15" y="20"/>
                  <a:pt x="19" y="15"/>
                  <a:pt x="19" y="10"/>
                </a:cubicBezTo>
                <a:cubicBezTo>
                  <a:pt x="19" y="5"/>
                  <a:pt x="15" y="1"/>
                  <a:pt x="10" y="0"/>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2" name="Freeform 101"/>
          <p:cNvSpPr>
            <a:spLocks noEditPoints="1"/>
          </p:cNvSpPr>
          <p:nvPr/>
        </p:nvSpPr>
        <p:spPr bwMode="auto">
          <a:xfrm>
            <a:off x="10435204" y="6425628"/>
            <a:ext cx="75096" cy="72821"/>
          </a:xfrm>
          <a:custGeom>
            <a:avLst/>
            <a:gdLst>
              <a:gd name="T0" fmla="*/ 14 w 27"/>
              <a:gd name="T1" fmla="*/ 3 h 26"/>
              <a:gd name="T2" fmla="*/ 23 w 27"/>
              <a:gd name="T3" fmla="*/ 13 h 26"/>
              <a:gd name="T4" fmla="*/ 14 w 27"/>
              <a:gd name="T5" fmla="*/ 22 h 26"/>
              <a:gd name="T6" fmla="*/ 4 w 27"/>
              <a:gd name="T7" fmla="*/ 13 h 26"/>
              <a:gd name="T8" fmla="*/ 14 w 27"/>
              <a:gd name="T9" fmla="*/ 3 h 26"/>
              <a:gd name="T10" fmla="*/ 14 w 27"/>
              <a:gd name="T11" fmla="*/ 0 h 26"/>
              <a:gd name="T12" fmla="*/ 1 w 27"/>
              <a:gd name="T13" fmla="*/ 13 h 26"/>
              <a:gd name="T14" fmla="*/ 14 w 27"/>
              <a:gd name="T15" fmla="*/ 26 h 26"/>
              <a:gd name="T16" fmla="*/ 27 w 27"/>
              <a:gd name="T17" fmla="*/ 13 h 26"/>
              <a:gd name="T18" fmla="*/ 14 w 27"/>
              <a:gd name="T1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6">
                <a:moveTo>
                  <a:pt x="14" y="3"/>
                </a:moveTo>
                <a:cubicBezTo>
                  <a:pt x="19" y="4"/>
                  <a:pt x="23" y="8"/>
                  <a:pt x="23" y="13"/>
                </a:cubicBezTo>
                <a:cubicBezTo>
                  <a:pt x="23" y="18"/>
                  <a:pt x="19" y="23"/>
                  <a:pt x="14" y="22"/>
                </a:cubicBezTo>
                <a:cubicBezTo>
                  <a:pt x="8" y="22"/>
                  <a:pt x="4" y="18"/>
                  <a:pt x="4" y="13"/>
                </a:cubicBezTo>
                <a:cubicBezTo>
                  <a:pt x="4" y="8"/>
                  <a:pt x="9" y="3"/>
                  <a:pt x="14" y="3"/>
                </a:cubicBezTo>
                <a:moveTo>
                  <a:pt x="14" y="0"/>
                </a:moveTo>
                <a:cubicBezTo>
                  <a:pt x="7" y="0"/>
                  <a:pt x="1" y="6"/>
                  <a:pt x="1" y="13"/>
                </a:cubicBezTo>
                <a:cubicBezTo>
                  <a:pt x="0" y="20"/>
                  <a:pt x="6" y="26"/>
                  <a:pt x="14" y="26"/>
                </a:cubicBezTo>
                <a:cubicBezTo>
                  <a:pt x="21" y="26"/>
                  <a:pt x="27" y="20"/>
                  <a:pt x="27" y="13"/>
                </a:cubicBezTo>
                <a:cubicBezTo>
                  <a:pt x="27" y="6"/>
                  <a:pt x="21" y="0"/>
                  <a:pt x="14"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3" name="Freeform 102"/>
          <p:cNvSpPr/>
          <p:nvPr/>
        </p:nvSpPr>
        <p:spPr bwMode="auto">
          <a:xfrm>
            <a:off x="10765172" y="6543962"/>
            <a:ext cx="69407" cy="70545"/>
          </a:xfrm>
          <a:custGeom>
            <a:avLst/>
            <a:gdLst>
              <a:gd name="T0" fmla="*/ 13 w 25"/>
              <a:gd name="T1" fmla="*/ 0 h 25"/>
              <a:gd name="T2" fmla="*/ 1 w 25"/>
              <a:gd name="T3" fmla="*/ 12 h 25"/>
              <a:gd name="T4" fmla="*/ 13 w 25"/>
              <a:gd name="T5" fmla="*/ 25 h 25"/>
              <a:gd name="T6" fmla="*/ 25 w 25"/>
              <a:gd name="T7" fmla="*/ 13 h 25"/>
              <a:gd name="T8" fmla="*/ 13 w 25"/>
              <a:gd name="T9" fmla="*/ 0 h 25"/>
            </a:gdLst>
            <a:ahLst/>
            <a:cxnLst>
              <a:cxn ang="0">
                <a:pos x="T0" y="T1"/>
              </a:cxn>
              <a:cxn ang="0">
                <a:pos x="T2" y="T3"/>
              </a:cxn>
              <a:cxn ang="0">
                <a:pos x="T4" y="T5"/>
              </a:cxn>
              <a:cxn ang="0">
                <a:pos x="T6" y="T7"/>
              </a:cxn>
              <a:cxn ang="0">
                <a:pos x="T8" y="T9"/>
              </a:cxn>
            </a:cxnLst>
            <a:rect l="0" t="0" r="r" b="b"/>
            <a:pathLst>
              <a:path w="25" h="25">
                <a:moveTo>
                  <a:pt x="13" y="0"/>
                </a:moveTo>
                <a:cubicBezTo>
                  <a:pt x="6" y="0"/>
                  <a:pt x="1" y="6"/>
                  <a:pt x="1" y="12"/>
                </a:cubicBezTo>
                <a:cubicBezTo>
                  <a:pt x="0" y="19"/>
                  <a:pt x="6" y="25"/>
                  <a:pt x="13" y="25"/>
                </a:cubicBezTo>
                <a:cubicBezTo>
                  <a:pt x="20" y="25"/>
                  <a:pt x="25" y="19"/>
                  <a:pt x="25" y="13"/>
                </a:cubicBezTo>
                <a:cubicBezTo>
                  <a:pt x="25" y="6"/>
                  <a:pt x="20" y="0"/>
                  <a:pt x="13" y="0"/>
                </a:cubicBezTo>
                <a:close/>
              </a:path>
            </a:pathLst>
          </a:custGeom>
          <a:solidFill>
            <a:srgbClr val="276B9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04" name="Freeform 103"/>
          <p:cNvSpPr>
            <a:spLocks noEditPoints="1"/>
          </p:cNvSpPr>
          <p:nvPr/>
        </p:nvSpPr>
        <p:spPr bwMode="auto">
          <a:xfrm>
            <a:off x="10756069" y="6532583"/>
            <a:ext cx="89888" cy="92164"/>
          </a:xfrm>
          <a:custGeom>
            <a:avLst/>
            <a:gdLst>
              <a:gd name="T0" fmla="*/ 16 w 32"/>
              <a:gd name="T1" fmla="*/ 4 h 33"/>
              <a:gd name="T2" fmla="*/ 28 w 32"/>
              <a:gd name="T3" fmla="*/ 17 h 33"/>
              <a:gd name="T4" fmla="*/ 16 w 32"/>
              <a:gd name="T5" fmla="*/ 29 h 33"/>
              <a:gd name="T6" fmla="*/ 4 w 32"/>
              <a:gd name="T7" fmla="*/ 16 h 33"/>
              <a:gd name="T8" fmla="*/ 16 w 32"/>
              <a:gd name="T9" fmla="*/ 4 h 33"/>
              <a:gd name="T10" fmla="*/ 16 w 32"/>
              <a:gd name="T11" fmla="*/ 0 h 33"/>
              <a:gd name="T12" fmla="*/ 0 w 32"/>
              <a:gd name="T13" fmla="*/ 16 h 33"/>
              <a:gd name="T14" fmla="*/ 16 w 32"/>
              <a:gd name="T15" fmla="*/ 33 h 33"/>
              <a:gd name="T16" fmla="*/ 32 w 32"/>
              <a:gd name="T17" fmla="*/ 17 h 33"/>
              <a:gd name="T18" fmla="*/ 16 w 32"/>
              <a:gd name="T1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3">
                <a:moveTo>
                  <a:pt x="16" y="4"/>
                </a:moveTo>
                <a:cubicBezTo>
                  <a:pt x="23" y="4"/>
                  <a:pt x="28" y="10"/>
                  <a:pt x="28" y="17"/>
                </a:cubicBezTo>
                <a:cubicBezTo>
                  <a:pt x="28" y="23"/>
                  <a:pt x="23" y="29"/>
                  <a:pt x="16" y="29"/>
                </a:cubicBezTo>
                <a:cubicBezTo>
                  <a:pt x="9" y="29"/>
                  <a:pt x="3" y="23"/>
                  <a:pt x="4" y="16"/>
                </a:cubicBezTo>
                <a:cubicBezTo>
                  <a:pt x="4" y="10"/>
                  <a:pt x="9" y="4"/>
                  <a:pt x="16" y="4"/>
                </a:cubicBezTo>
                <a:moveTo>
                  <a:pt x="16" y="0"/>
                </a:moveTo>
                <a:cubicBezTo>
                  <a:pt x="7" y="0"/>
                  <a:pt x="0" y="8"/>
                  <a:pt x="0" y="16"/>
                </a:cubicBezTo>
                <a:cubicBezTo>
                  <a:pt x="0" y="25"/>
                  <a:pt x="7" y="33"/>
                  <a:pt x="16" y="33"/>
                </a:cubicBezTo>
                <a:cubicBezTo>
                  <a:pt x="25" y="33"/>
                  <a:pt x="32" y="25"/>
                  <a:pt x="32" y="17"/>
                </a:cubicBezTo>
                <a:cubicBezTo>
                  <a:pt x="32" y="8"/>
                  <a:pt x="25" y="0"/>
                  <a:pt x="16"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5" name="Freeform 104"/>
          <p:cNvSpPr/>
          <p:nvPr/>
        </p:nvSpPr>
        <p:spPr bwMode="auto">
          <a:xfrm>
            <a:off x="10935845" y="5881750"/>
            <a:ext cx="38686" cy="38686"/>
          </a:xfrm>
          <a:custGeom>
            <a:avLst/>
            <a:gdLst>
              <a:gd name="T0" fmla="*/ 7 w 14"/>
              <a:gd name="T1" fmla="*/ 0 h 14"/>
              <a:gd name="T2" fmla="*/ 0 w 14"/>
              <a:gd name="T3" fmla="*/ 7 h 14"/>
              <a:gd name="T4" fmla="*/ 7 w 14"/>
              <a:gd name="T5" fmla="*/ 14 h 14"/>
              <a:gd name="T6" fmla="*/ 14 w 14"/>
              <a:gd name="T7" fmla="*/ 7 h 14"/>
              <a:gd name="T8" fmla="*/ 7 w 14"/>
              <a:gd name="T9" fmla="*/ 0 h 14"/>
            </a:gdLst>
            <a:ahLst/>
            <a:cxnLst>
              <a:cxn ang="0">
                <a:pos x="T0" y="T1"/>
              </a:cxn>
              <a:cxn ang="0">
                <a:pos x="T2" y="T3"/>
              </a:cxn>
              <a:cxn ang="0">
                <a:pos x="T4" y="T5"/>
              </a:cxn>
              <a:cxn ang="0">
                <a:pos x="T6" y="T7"/>
              </a:cxn>
              <a:cxn ang="0">
                <a:pos x="T8" y="T9"/>
              </a:cxn>
            </a:cxnLst>
            <a:rect l="0" t="0" r="r" b="b"/>
            <a:pathLst>
              <a:path w="14" h="14">
                <a:moveTo>
                  <a:pt x="7" y="0"/>
                </a:moveTo>
                <a:cubicBezTo>
                  <a:pt x="4" y="0"/>
                  <a:pt x="1" y="3"/>
                  <a:pt x="0" y="7"/>
                </a:cubicBezTo>
                <a:cubicBezTo>
                  <a:pt x="0" y="11"/>
                  <a:pt x="4" y="14"/>
                  <a:pt x="7" y="14"/>
                </a:cubicBezTo>
                <a:cubicBezTo>
                  <a:pt x="11" y="14"/>
                  <a:pt x="14" y="11"/>
                  <a:pt x="14" y="7"/>
                </a:cubicBezTo>
                <a:cubicBezTo>
                  <a:pt x="14" y="3"/>
                  <a:pt x="11" y="0"/>
                  <a:pt x="7" y="0"/>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6" name="Freeform 105"/>
          <p:cNvSpPr>
            <a:spLocks noEditPoints="1"/>
          </p:cNvSpPr>
          <p:nvPr/>
        </p:nvSpPr>
        <p:spPr bwMode="auto">
          <a:xfrm>
            <a:off x="10926743" y="5870371"/>
            <a:ext cx="59167" cy="61442"/>
          </a:xfrm>
          <a:custGeom>
            <a:avLst/>
            <a:gdLst>
              <a:gd name="T0" fmla="*/ 10 w 21"/>
              <a:gd name="T1" fmla="*/ 4 h 22"/>
              <a:gd name="T2" fmla="*/ 17 w 21"/>
              <a:gd name="T3" fmla="*/ 11 h 22"/>
              <a:gd name="T4" fmla="*/ 10 w 21"/>
              <a:gd name="T5" fmla="*/ 18 h 22"/>
              <a:gd name="T6" fmla="*/ 3 w 21"/>
              <a:gd name="T7" fmla="*/ 11 h 22"/>
              <a:gd name="T8" fmla="*/ 10 w 21"/>
              <a:gd name="T9" fmla="*/ 4 h 22"/>
              <a:gd name="T10" fmla="*/ 10 w 21"/>
              <a:gd name="T11" fmla="*/ 0 h 22"/>
              <a:gd name="T12" fmla="*/ 0 w 21"/>
              <a:gd name="T13" fmla="*/ 11 h 22"/>
              <a:gd name="T14" fmla="*/ 10 w 21"/>
              <a:gd name="T15" fmla="*/ 22 h 22"/>
              <a:gd name="T16" fmla="*/ 21 w 21"/>
              <a:gd name="T17" fmla="*/ 11 h 22"/>
              <a:gd name="T18" fmla="*/ 10 w 21"/>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2">
                <a:moveTo>
                  <a:pt x="10" y="4"/>
                </a:moveTo>
                <a:cubicBezTo>
                  <a:pt x="14" y="4"/>
                  <a:pt x="17" y="7"/>
                  <a:pt x="17" y="11"/>
                </a:cubicBezTo>
                <a:cubicBezTo>
                  <a:pt x="17" y="15"/>
                  <a:pt x="14" y="18"/>
                  <a:pt x="10" y="18"/>
                </a:cubicBezTo>
                <a:cubicBezTo>
                  <a:pt x="7" y="18"/>
                  <a:pt x="3" y="15"/>
                  <a:pt x="3" y="11"/>
                </a:cubicBezTo>
                <a:cubicBezTo>
                  <a:pt x="4" y="7"/>
                  <a:pt x="7" y="4"/>
                  <a:pt x="10" y="4"/>
                </a:cubicBezTo>
                <a:moveTo>
                  <a:pt x="10" y="0"/>
                </a:moveTo>
                <a:cubicBezTo>
                  <a:pt x="5" y="0"/>
                  <a:pt x="0" y="5"/>
                  <a:pt x="0" y="11"/>
                </a:cubicBezTo>
                <a:cubicBezTo>
                  <a:pt x="0" y="17"/>
                  <a:pt x="4" y="22"/>
                  <a:pt x="10" y="22"/>
                </a:cubicBezTo>
                <a:cubicBezTo>
                  <a:pt x="16" y="22"/>
                  <a:pt x="21" y="17"/>
                  <a:pt x="21" y="11"/>
                </a:cubicBezTo>
                <a:cubicBezTo>
                  <a:pt x="21" y="5"/>
                  <a:pt x="16" y="0"/>
                  <a:pt x="10" y="0"/>
                </a:cubicBezTo>
                <a:close/>
              </a:path>
            </a:pathLst>
          </a:custGeom>
          <a:solidFill>
            <a:srgbClr val="276B9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07" name="Freeform 106"/>
          <p:cNvSpPr/>
          <p:nvPr/>
        </p:nvSpPr>
        <p:spPr bwMode="auto">
          <a:xfrm>
            <a:off x="11570750" y="5527887"/>
            <a:ext cx="72821" cy="76234"/>
          </a:xfrm>
          <a:custGeom>
            <a:avLst/>
            <a:gdLst>
              <a:gd name="T0" fmla="*/ 13 w 26"/>
              <a:gd name="T1" fmla="*/ 0 h 27"/>
              <a:gd name="T2" fmla="*/ 0 w 26"/>
              <a:gd name="T3" fmla="*/ 13 h 27"/>
              <a:gd name="T4" fmla="*/ 13 w 26"/>
              <a:gd name="T5" fmla="*/ 26 h 27"/>
              <a:gd name="T6" fmla="*/ 26 w 26"/>
              <a:gd name="T7" fmla="*/ 13 h 27"/>
              <a:gd name="T8" fmla="*/ 13 w 26"/>
              <a:gd name="T9" fmla="*/ 0 h 27"/>
            </a:gdLst>
            <a:ahLst/>
            <a:cxnLst>
              <a:cxn ang="0">
                <a:pos x="T0" y="T1"/>
              </a:cxn>
              <a:cxn ang="0">
                <a:pos x="T2" y="T3"/>
              </a:cxn>
              <a:cxn ang="0">
                <a:pos x="T4" y="T5"/>
              </a:cxn>
              <a:cxn ang="0">
                <a:pos x="T6" y="T7"/>
              </a:cxn>
              <a:cxn ang="0">
                <a:pos x="T8" y="T9"/>
              </a:cxn>
            </a:cxnLst>
            <a:rect l="0" t="0" r="r" b="b"/>
            <a:pathLst>
              <a:path w="26" h="27">
                <a:moveTo>
                  <a:pt x="13" y="0"/>
                </a:moveTo>
                <a:cubicBezTo>
                  <a:pt x="6" y="0"/>
                  <a:pt x="0" y="6"/>
                  <a:pt x="0" y="13"/>
                </a:cubicBezTo>
                <a:cubicBezTo>
                  <a:pt x="0" y="20"/>
                  <a:pt x="6" y="26"/>
                  <a:pt x="13" y="26"/>
                </a:cubicBezTo>
                <a:cubicBezTo>
                  <a:pt x="20" y="27"/>
                  <a:pt x="26" y="21"/>
                  <a:pt x="26" y="13"/>
                </a:cubicBezTo>
                <a:cubicBezTo>
                  <a:pt x="26" y="6"/>
                  <a:pt x="21" y="0"/>
                  <a:pt x="13" y="0"/>
                </a:cubicBezTo>
                <a:close/>
              </a:path>
            </a:pathLst>
          </a:custGeom>
          <a:solidFill>
            <a:srgbClr val="276B9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08" name="Freeform 107"/>
          <p:cNvSpPr>
            <a:spLocks noEditPoints="1"/>
          </p:cNvSpPr>
          <p:nvPr/>
        </p:nvSpPr>
        <p:spPr bwMode="auto">
          <a:xfrm>
            <a:off x="11559371" y="5516509"/>
            <a:ext cx="95577" cy="95577"/>
          </a:xfrm>
          <a:custGeom>
            <a:avLst/>
            <a:gdLst>
              <a:gd name="T0" fmla="*/ 17 w 34"/>
              <a:gd name="T1" fmla="*/ 4 h 34"/>
              <a:gd name="T2" fmla="*/ 30 w 34"/>
              <a:gd name="T3" fmla="*/ 17 h 34"/>
              <a:gd name="T4" fmla="*/ 17 w 34"/>
              <a:gd name="T5" fmla="*/ 30 h 34"/>
              <a:gd name="T6" fmla="*/ 4 w 34"/>
              <a:gd name="T7" fmla="*/ 17 h 34"/>
              <a:gd name="T8" fmla="*/ 17 w 34"/>
              <a:gd name="T9" fmla="*/ 4 h 34"/>
              <a:gd name="T10" fmla="*/ 17 w 34"/>
              <a:gd name="T11" fmla="*/ 0 h 34"/>
              <a:gd name="T12" fmla="*/ 0 w 34"/>
              <a:gd name="T13" fmla="*/ 17 h 34"/>
              <a:gd name="T14" fmla="*/ 17 w 34"/>
              <a:gd name="T15" fmla="*/ 34 h 34"/>
              <a:gd name="T16" fmla="*/ 34 w 34"/>
              <a:gd name="T17" fmla="*/ 17 h 34"/>
              <a:gd name="T18" fmla="*/ 17 w 34"/>
              <a:gd name="T1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4">
                <a:moveTo>
                  <a:pt x="17" y="4"/>
                </a:moveTo>
                <a:cubicBezTo>
                  <a:pt x="25" y="4"/>
                  <a:pt x="30" y="10"/>
                  <a:pt x="30" y="17"/>
                </a:cubicBezTo>
                <a:cubicBezTo>
                  <a:pt x="30" y="25"/>
                  <a:pt x="24" y="31"/>
                  <a:pt x="17" y="30"/>
                </a:cubicBezTo>
                <a:cubicBezTo>
                  <a:pt x="10" y="30"/>
                  <a:pt x="4" y="24"/>
                  <a:pt x="4" y="17"/>
                </a:cubicBezTo>
                <a:cubicBezTo>
                  <a:pt x="4" y="10"/>
                  <a:pt x="10" y="4"/>
                  <a:pt x="17" y="4"/>
                </a:cubicBezTo>
                <a:moveTo>
                  <a:pt x="17" y="0"/>
                </a:moveTo>
                <a:cubicBezTo>
                  <a:pt x="8" y="0"/>
                  <a:pt x="0" y="8"/>
                  <a:pt x="0" y="17"/>
                </a:cubicBezTo>
                <a:cubicBezTo>
                  <a:pt x="0" y="26"/>
                  <a:pt x="8" y="34"/>
                  <a:pt x="17" y="34"/>
                </a:cubicBezTo>
                <a:cubicBezTo>
                  <a:pt x="26" y="34"/>
                  <a:pt x="34" y="27"/>
                  <a:pt x="34" y="17"/>
                </a:cubicBezTo>
                <a:cubicBezTo>
                  <a:pt x="34" y="8"/>
                  <a:pt x="27" y="0"/>
                  <a:pt x="17"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9" name="Oval 108"/>
          <p:cNvSpPr>
            <a:spLocks noChangeArrowheads="1"/>
          </p:cNvSpPr>
          <p:nvPr/>
        </p:nvSpPr>
        <p:spPr bwMode="auto">
          <a:xfrm>
            <a:off x="7057012" y="6220820"/>
            <a:ext cx="31859" cy="30722"/>
          </a:xfrm>
          <a:prstGeom prst="ellipse">
            <a:avLst/>
          </a:pr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0" name="Freeform 109"/>
          <p:cNvSpPr>
            <a:spLocks noEditPoints="1"/>
          </p:cNvSpPr>
          <p:nvPr/>
        </p:nvSpPr>
        <p:spPr bwMode="auto">
          <a:xfrm>
            <a:off x="7046772" y="6209442"/>
            <a:ext cx="52340" cy="53478"/>
          </a:xfrm>
          <a:custGeom>
            <a:avLst/>
            <a:gdLst>
              <a:gd name="T0" fmla="*/ 9 w 19"/>
              <a:gd name="T1" fmla="*/ 4 h 19"/>
              <a:gd name="T2" fmla="*/ 15 w 19"/>
              <a:gd name="T3" fmla="*/ 9 h 19"/>
              <a:gd name="T4" fmla="*/ 9 w 19"/>
              <a:gd name="T5" fmla="*/ 15 h 19"/>
              <a:gd name="T6" fmla="*/ 4 w 19"/>
              <a:gd name="T7" fmla="*/ 9 h 19"/>
              <a:gd name="T8" fmla="*/ 9 w 19"/>
              <a:gd name="T9" fmla="*/ 4 h 19"/>
              <a:gd name="T10" fmla="*/ 9 w 19"/>
              <a:gd name="T11" fmla="*/ 0 h 19"/>
              <a:gd name="T12" fmla="*/ 0 w 19"/>
              <a:gd name="T13" fmla="*/ 9 h 19"/>
              <a:gd name="T14" fmla="*/ 9 w 19"/>
              <a:gd name="T15" fmla="*/ 19 h 19"/>
              <a:gd name="T16" fmla="*/ 19 w 19"/>
              <a:gd name="T17" fmla="*/ 9 h 19"/>
              <a:gd name="T18" fmla="*/ 9 w 19"/>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9">
                <a:moveTo>
                  <a:pt x="9" y="4"/>
                </a:moveTo>
                <a:cubicBezTo>
                  <a:pt x="12" y="4"/>
                  <a:pt x="15" y="6"/>
                  <a:pt x="15" y="9"/>
                </a:cubicBezTo>
                <a:cubicBezTo>
                  <a:pt x="15" y="12"/>
                  <a:pt x="12" y="15"/>
                  <a:pt x="9" y="15"/>
                </a:cubicBezTo>
                <a:cubicBezTo>
                  <a:pt x="6" y="15"/>
                  <a:pt x="4" y="12"/>
                  <a:pt x="4" y="9"/>
                </a:cubicBezTo>
                <a:cubicBezTo>
                  <a:pt x="4" y="6"/>
                  <a:pt x="6" y="4"/>
                  <a:pt x="9" y="4"/>
                </a:cubicBezTo>
                <a:moveTo>
                  <a:pt x="9" y="0"/>
                </a:moveTo>
                <a:cubicBezTo>
                  <a:pt x="4" y="0"/>
                  <a:pt x="0" y="4"/>
                  <a:pt x="0" y="9"/>
                </a:cubicBezTo>
                <a:cubicBezTo>
                  <a:pt x="0" y="14"/>
                  <a:pt x="4" y="19"/>
                  <a:pt x="9" y="19"/>
                </a:cubicBezTo>
                <a:cubicBezTo>
                  <a:pt x="14" y="19"/>
                  <a:pt x="19" y="14"/>
                  <a:pt x="19" y="9"/>
                </a:cubicBezTo>
                <a:cubicBezTo>
                  <a:pt x="19" y="4"/>
                  <a:pt x="14" y="0"/>
                  <a:pt x="9"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1" name="Freeform 110"/>
          <p:cNvSpPr/>
          <p:nvPr/>
        </p:nvSpPr>
        <p:spPr bwMode="auto">
          <a:xfrm>
            <a:off x="7793182" y="5774794"/>
            <a:ext cx="47788" cy="47788"/>
          </a:xfrm>
          <a:custGeom>
            <a:avLst/>
            <a:gdLst>
              <a:gd name="T0" fmla="*/ 9 w 17"/>
              <a:gd name="T1" fmla="*/ 0 h 17"/>
              <a:gd name="T2" fmla="*/ 0 w 17"/>
              <a:gd name="T3" fmla="*/ 8 h 17"/>
              <a:gd name="T4" fmla="*/ 8 w 17"/>
              <a:gd name="T5" fmla="*/ 17 h 17"/>
              <a:gd name="T6" fmla="*/ 17 w 17"/>
              <a:gd name="T7" fmla="*/ 9 h 17"/>
              <a:gd name="T8" fmla="*/ 9 w 17"/>
              <a:gd name="T9" fmla="*/ 0 h 17"/>
            </a:gdLst>
            <a:ahLst/>
            <a:cxnLst>
              <a:cxn ang="0">
                <a:pos x="T0" y="T1"/>
              </a:cxn>
              <a:cxn ang="0">
                <a:pos x="T2" y="T3"/>
              </a:cxn>
              <a:cxn ang="0">
                <a:pos x="T4" y="T5"/>
              </a:cxn>
              <a:cxn ang="0">
                <a:pos x="T6" y="T7"/>
              </a:cxn>
              <a:cxn ang="0">
                <a:pos x="T8" y="T9"/>
              </a:cxn>
            </a:cxnLst>
            <a:rect l="0" t="0" r="r" b="b"/>
            <a:pathLst>
              <a:path w="17" h="17">
                <a:moveTo>
                  <a:pt x="9" y="0"/>
                </a:moveTo>
                <a:cubicBezTo>
                  <a:pt x="4" y="0"/>
                  <a:pt x="0" y="4"/>
                  <a:pt x="0" y="8"/>
                </a:cubicBezTo>
                <a:cubicBezTo>
                  <a:pt x="0" y="13"/>
                  <a:pt x="4" y="17"/>
                  <a:pt x="8" y="17"/>
                </a:cubicBezTo>
                <a:cubicBezTo>
                  <a:pt x="13" y="17"/>
                  <a:pt x="17" y="13"/>
                  <a:pt x="17" y="9"/>
                </a:cubicBezTo>
                <a:cubicBezTo>
                  <a:pt x="17" y="4"/>
                  <a:pt x="13" y="0"/>
                  <a:pt x="9" y="0"/>
                </a:cubicBezTo>
                <a:close/>
              </a:path>
            </a:pathLst>
          </a:custGeom>
          <a:solidFill>
            <a:srgbClr val="276B9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12" name="Freeform 111"/>
          <p:cNvSpPr>
            <a:spLocks noEditPoints="1"/>
          </p:cNvSpPr>
          <p:nvPr/>
        </p:nvSpPr>
        <p:spPr bwMode="auto">
          <a:xfrm>
            <a:off x="7781804" y="5763416"/>
            <a:ext cx="70545" cy="70545"/>
          </a:xfrm>
          <a:custGeom>
            <a:avLst/>
            <a:gdLst>
              <a:gd name="T0" fmla="*/ 13 w 25"/>
              <a:gd name="T1" fmla="*/ 4 h 25"/>
              <a:gd name="T2" fmla="*/ 21 w 25"/>
              <a:gd name="T3" fmla="*/ 13 h 25"/>
              <a:gd name="T4" fmla="*/ 12 w 25"/>
              <a:gd name="T5" fmla="*/ 21 h 25"/>
              <a:gd name="T6" fmla="*/ 4 w 25"/>
              <a:gd name="T7" fmla="*/ 12 h 25"/>
              <a:gd name="T8" fmla="*/ 13 w 25"/>
              <a:gd name="T9" fmla="*/ 4 h 25"/>
              <a:gd name="T10" fmla="*/ 13 w 25"/>
              <a:gd name="T11" fmla="*/ 0 h 25"/>
              <a:gd name="T12" fmla="*/ 0 w 25"/>
              <a:gd name="T13" fmla="*/ 12 h 25"/>
              <a:gd name="T14" fmla="*/ 12 w 25"/>
              <a:gd name="T15" fmla="*/ 25 h 25"/>
              <a:gd name="T16" fmla="*/ 25 w 25"/>
              <a:gd name="T17" fmla="*/ 13 h 25"/>
              <a:gd name="T18" fmla="*/ 13 w 25"/>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5">
                <a:moveTo>
                  <a:pt x="13" y="4"/>
                </a:moveTo>
                <a:cubicBezTo>
                  <a:pt x="17" y="4"/>
                  <a:pt x="21" y="8"/>
                  <a:pt x="21" y="13"/>
                </a:cubicBezTo>
                <a:cubicBezTo>
                  <a:pt x="21" y="17"/>
                  <a:pt x="17" y="21"/>
                  <a:pt x="12" y="21"/>
                </a:cubicBezTo>
                <a:cubicBezTo>
                  <a:pt x="8" y="21"/>
                  <a:pt x="4" y="17"/>
                  <a:pt x="4" y="12"/>
                </a:cubicBezTo>
                <a:cubicBezTo>
                  <a:pt x="4" y="8"/>
                  <a:pt x="8" y="4"/>
                  <a:pt x="13" y="4"/>
                </a:cubicBezTo>
                <a:moveTo>
                  <a:pt x="13" y="0"/>
                </a:moveTo>
                <a:cubicBezTo>
                  <a:pt x="6" y="0"/>
                  <a:pt x="0" y="5"/>
                  <a:pt x="0" y="12"/>
                </a:cubicBezTo>
                <a:cubicBezTo>
                  <a:pt x="0" y="19"/>
                  <a:pt x="5" y="25"/>
                  <a:pt x="12" y="25"/>
                </a:cubicBezTo>
                <a:cubicBezTo>
                  <a:pt x="19" y="25"/>
                  <a:pt x="25" y="20"/>
                  <a:pt x="25" y="13"/>
                </a:cubicBezTo>
                <a:cubicBezTo>
                  <a:pt x="25" y="6"/>
                  <a:pt x="20" y="0"/>
                  <a:pt x="13"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3" name="Oval 112"/>
          <p:cNvSpPr>
            <a:spLocks noChangeArrowheads="1"/>
          </p:cNvSpPr>
          <p:nvPr/>
        </p:nvSpPr>
        <p:spPr bwMode="auto">
          <a:xfrm>
            <a:off x="9256421" y="4206877"/>
            <a:ext cx="30722" cy="30722"/>
          </a:xfrm>
          <a:prstGeom prst="ellipse">
            <a:avLst/>
          </a:pr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4" name="Freeform 113"/>
          <p:cNvSpPr>
            <a:spLocks noEditPoints="1"/>
          </p:cNvSpPr>
          <p:nvPr/>
        </p:nvSpPr>
        <p:spPr bwMode="auto">
          <a:xfrm>
            <a:off x="9245043" y="4195498"/>
            <a:ext cx="53478" cy="53478"/>
          </a:xfrm>
          <a:custGeom>
            <a:avLst/>
            <a:gdLst>
              <a:gd name="T0" fmla="*/ 10 w 19"/>
              <a:gd name="T1" fmla="*/ 4 h 19"/>
              <a:gd name="T2" fmla="*/ 15 w 19"/>
              <a:gd name="T3" fmla="*/ 9 h 19"/>
              <a:gd name="T4" fmla="*/ 10 w 19"/>
              <a:gd name="T5" fmla="*/ 15 h 19"/>
              <a:gd name="T6" fmla="*/ 4 w 19"/>
              <a:gd name="T7" fmla="*/ 9 h 19"/>
              <a:gd name="T8" fmla="*/ 10 w 19"/>
              <a:gd name="T9" fmla="*/ 4 h 19"/>
              <a:gd name="T10" fmla="*/ 10 w 19"/>
              <a:gd name="T11" fmla="*/ 0 h 19"/>
              <a:gd name="T12" fmla="*/ 0 w 19"/>
              <a:gd name="T13" fmla="*/ 9 h 19"/>
              <a:gd name="T14" fmla="*/ 10 w 19"/>
              <a:gd name="T15" fmla="*/ 18 h 19"/>
              <a:gd name="T16" fmla="*/ 19 w 19"/>
              <a:gd name="T17" fmla="*/ 9 h 19"/>
              <a:gd name="T18" fmla="*/ 10 w 19"/>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9">
                <a:moveTo>
                  <a:pt x="10" y="4"/>
                </a:moveTo>
                <a:cubicBezTo>
                  <a:pt x="13" y="4"/>
                  <a:pt x="15" y="6"/>
                  <a:pt x="15" y="9"/>
                </a:cubicBezTo>
                <a:cubicBezTo>
                  <a:pt x="15" y="12"/>
                  <a:pt x="13" y="15"/>
                  <a:pt x="10" y="15"/>
                </a:cubicBezTo>
                <a:cubicBezTo>
                  <a:pt x="7" y="15"/>
                  <a:pt x="4" y="12"/>
                  <a:pt x="4" y="9"/>
                </a:cubicBezTo>
                <a:cubicBezTo>
                  <a:pt x="4" y="6"/>
                  <a:pt x="7" y="4"/>
                  <a:pt x="10" y="4"/>
                </a:cubicBezTo>
                <a:moveTo>
                  <a:pt x="10" y="0"/>
                </a:moveTo>
                <a:cubicBezTo>
                  <a:pt x="5" y="0"/>
                  <a:pt x="0" y="4"/>
                  <a:pt x="0" y="9"/>
                </a:cubicBezTo>
                <a:cubicBezTo>
                  <a:pt x="0" y="14"/>
                  <a:pt x="5" y="18"/>
                  <a:pt x="10" y="18"/>
                </a:cubicBezTo>
                <a:cubicBezTo>
                  <a:pt x="15" y="19"/>
                  <a:pt x="19" y="14"/>
                  <a:pt x="19" y="9"/>
                </a:cubicBezTo>
                <a:cubicBezTo>
                  <a:pt x="19" y="4"/>
                  <a:pt x="15" y="0"/>
                  <a:pt x="10" y="0"/>
                </a:cubicBezTo>
                <a:close/>
              </a:path>
            </a:pathLst>
          </a:custGeom>
          <a:solidFill>
            <a:srgbClr val="276B9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15" name="Freeform 114"/>
          <p:cNvSpPr/>
          <p:nvPr/>
        </p:nvSpPr>
        <p:spPr bwMode="auto">
          <a:xfrm>
            <a:off x="10118889" y="4817887"/>
            <a:ext cx="69407" cy="70545"/>
          </a:xfrm>
          <a:custGeom>
            <a:avLst/>
            <a:gdLst>
              <a:gd name="T0" fmla="*/ 13 w 25"/>
              <a:gd name="T1" fmla="*/ 0 h 25"/>
              <a:gd name="T2" fmla="*/ 0 w 25"/>
              <a:gd name="T3" fmla="*/ 12 h 25"/>
              <a:gd name="T4" fmla="*/ 12 w 25"/>
              <a:gd name="T5" fmla="*/ 25 h 25"/>
              <a:gd name="T6" fmla="*/ 25 w 25"/>
              <a:gd name="T7" fmla="*/ 12 h 25"/>
              <a:gd name="T8" fmla="*/ 13 w 25"/>
              <a:gd name="T9" fmla="*/ 0 h 25"/>
            </a:gdLst>
            <a:ahLst/>
            <a:cxnLst>
              <a:cxn ang="0">
                <a:pos x="T0" y="T1"/>
              </a:cxn>
              <a:cxn ang="0">
                <a:pos x="T2" y="T3"/>
              </a:cxn>
              <a:cxn ang="0">
                <a:pos x="T4" y="T5"/>
              </a:cxn>
              <a:cxn ang="0">
                <a:pos x="T6" y="T7"/>
              </a:cxn>
              <a:cxn ang="0">
                <a:pos x="T8" y="T9"/>
              </a:cxn>
            </a:cxnLst>
            <a:rect l="0" t="0" r="r" b="b"/>
            <a:pathLst>
              <a:path w="25" h="25">
                <a:moveTo>
                  <a:pt x="13" y="0"/>
                </a:moveTo>
                <a:cubicBezTo>
                  <a:pt x="6" y="0"/>
                  <a:pt x="0" y="5"/>
                  <a:pt x="0" y="12"/>
                </a:cubicBezTo>
                <a:cubicBezTo>
                  <a:pt x="0" y="19"/>
                  <a:pt x="6" y="24"/>
                  <a:pt x="12" y="25"/>
                </a:cubicBezTo>
                <a:cubicBezTo>
                  <a:pt x="19" y="25"/>
                  <a:pt x="25" y="19"/>
                  <a:pt x="25" y="12"/>
                </a:cubicBezTo>
                <a:cubicBezTo>
                  <a:pt x="25" y="6"/>
                  <a:pt x="19" y="0"/>
                  <a:pt x="13" y="0"/>
                </a:cubicBezTo>
                <a:close/>
              </a:path>
            </a:pathLst>
          </a:custGeom>
          <a:solidFill>
            <a:srgbClr val="C4C4C4"/>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16" name="Freeform 115"/>
          <p:cNvSpPr>
            <a:spLocks noEditPoints="1"/>
          </p:cNvSpPr>
          <p:nvPr/>
        </p:nvSpPr>
        <p:spPr bwMode="auto">
          <a:xfrm>
            <a:off x="10107511" y="4807646"/>
            <a:ext cx="89888" cy="88750"/>
          </a:xfrm>
          <a:custGeom>
            <a:avLst/>
            <a:gdLst>
              <a:gd name="T0" fmla="*/ 17 w 32"/>
              <a:gd name="T1" fmla="*/ 4 h 32"/>
              <a:gd name="T2" fmla="*/ 29 w 32"/>
              <a:gd name="T3" fmla="*/ 16 h 32"/>
              <a:gd name="T4" fmla="*/ 16 w 32"/>
              <a:gd name="T5" fmla="*/ 29 h 32"/>
              <a:gd name="T6" fmla="*/ 4 w 32"/>
              <a:gd name="T7" fmla="*/ 16 h 32"/>
              <a:gd name="T8" fmla="*/ 17 w 32"/>
              <a:gd name="T9" fmla="*/ 4 h 32"/>
              <a:gd name="T10" fmla="*/ 17 w 32"/>
              <a:gd name="T11" fmla="*/ 0 h 32"/>
              <a:gd name="T12" fmla="*/ 0 w 32"/>
              <a:gd name="T13" fmla="*/ 16 h 32"/>
              <a:gd name="T14" fmla="*/ 16 w 32"/>
              <a:gd name="T15" fmla="*/ 32 h 32"/>
              <a:gd name="T16" fmla="*/ 32 w 32"/>
              <a:gd name="T17" fmla="*/ 16 h 32"/>
              <a:gd name="T18" fmla="*/ 17 w 32"/>
              <a:gd name="T1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7" y="4"/>
                </a:moveTo>
                <a:cubicBezTo>
                  <a:pt x="23" y="4"/>
                  <a:pt x="29" y="10"/>
                  <a:pt x="29" y="16"/>
                </a:cubicBezTo>
                <a:cubicBezTo>
                  <a:pt x="29" y="23"/>
                  <a:pt x="23" y="29"/>
                  <a:pt x="16" y="29"/>
                </a:cubicBezTo>
                <a:cubicBezTo>
                  <a:pt x="10" y="28"/>
                  <a:pt x="4" y="23"/>
                  <a:pt x="4" y="16"/>
                </a:cubicBezTo>
                <a:cubicBezTo>
                  <a:pt x="4" y="9"/>
                  <a:pt x="10" y="4"/>
                  <a:pt x="17" y="4"/>
                </a:cubicBezTo>
                <a:moveTo>
                  <a:pt x="17" y="0"/>
                </a:moveTo>
                <a:cubicBezTo>
                  <a:pt x="8" y="0"/>
                  <a:pt x="1" y="7"/>
                  <a:pt x="0" y="16"/>
                </a:cubicBezTo>
                <a:cubicBezTo>
                  <a:pt x="0" y="25"/>
                  <a:pt x="8" y="32"/>
                  <a:pt x="16" y="32"/>
                </a:cubicBezTo>
                <a:cubicBezTo>
                  <a:pt x="25" y="32"/>
                  <a:pt x="32" y="25"/>
                  <a:pt x="32" y="16"/>
                </a:cubicBezTo>
                <a:cubicBezTo>
                  <a:pt x="32" y="8"/>
                  <a:pt x="25" y="0"/>
                  <a:pt x="17" y="0"/>
                </a:cubicBezTo>
                <a:close/>
              </a:path>
            </a:pathLst>
          </a:custGeom>
          <a:solidFill>
            <a:srgbClr val="276B9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17" name="Freeform 116"/>
          <p:cNvSpPr/>
          <p:nvPr/>
        </p:nvSpPr>
        <p:spPr bwMode="auto">
          <a:xfrm>
            <a:off x="9469194" y="4913464"/>
            <a:ext cx="34135" cy="34135"/>
          </a:xfrm>
          <a:custGeom>
            <a:avLst/>
            <a:gdLst>
              <a:gd name="T0" fmla="*/ 6 w 12"/>
              <a:gd name="T1" fmla="*/ 12 h 12"/>
              <a:gd name="T2" fmla="*/ 12 w 12"/>
              <a:gd name="T3" fmla="*/ 6 h 12"/>
              <a:gd name="T4" fmla="*/ 6 w 12"/>
              <a:gd name="T5" fmla="*/ 0 h 12"/>
              <a:gd name="T6" fmla="*/ 0 w 12"/>
              <a:gd name="T7" fmla="*/ 6 h 12"/>
              <a:gd name="T8" fmla="*/ 6 w 12"/>
              <a:gd name="T9" fmla="*/ 12 h 12"/>
            </a:gdLst>
            <a:ahLst/>
            <a:cxnLst>
              <a:cxn ang="0">
                <a:pos x="T0" y="T1"/>
              </a:cxn>
              <a:cxn ang="0">
                <a:pos x="T2" y="T3"/>
              </a:cxn>
              <a:cxn ang="0">
                <a:pos x="T4" y="T5"/>
              </a:cxn>
              <a:cxn ang="0">
                <a:pos x="T6" y="T7"/>
              </a:cxn>
              <a:cxn ang="0">
                <a:pos x="T8" y="T9"/>
              </a:cxn>
            </a:cxnLst>
            <a:rect l="0" t="0" r="r" b="b"/>
            <a:pathLst>
              <a:path w="12" h="12">
                <a:moveTo>
                  <a:pt x="6" y="12"/>
                </a:moveTo>
                <a:cubicBezTo>
                  <a:pt x="9" y="12"/>
                  <a:pt x="12" y="9"/>
                  <a:pt x="12" y="6"/>
                </a:cubicBezTo>
                <a:cubicBezTo>
                  <a:pt x="12" y="3"/>
                  <a:pt x="9" y="0"/>
                  <a:pt x="6" y="0"/>
                </a:cubicBezTo>
                <a:cubicBezTo>
                  <a:pt x="3" y="0"/>
                  <a:pt x="0" y="2"/>
                  <a:pt x="0" y="6"/>
                </a:cubicBezTo>
                <a:cubicBezTo>
                  <a:pt x="0" y="9"/>
                  <a:pt x="3" y="12"/>
                  <a:pt x="6" y="12"/>
                </a:cubicBezTo>
                <a:close/>
              </a:path>
            </a:pathLst>
          </a:custGeom>
          <a:solidFill>
            <a:srgbClr val="276B9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18" name="Freeform 117"/>
          <p:cNvSpPr>
            <a:spLocks noEditPoints="1"/>
          </p:cNvSpPr>
          <p:nvPr/>
        </p:nvSpPr>
        <p:spPr bwMode="auto">
          <a:xfrm>
            <a:off x="9457816" y="4902086"/>
            <a:ext cx="56891" cy="56891"/>
          </a:xfrm>
          <a:custGeom>
            <a:avLst/>
            <a:gdLst>
              <a:gd name="T0" fmla="*/ 10 w 20"/>
              <a:gd name="T1" fmla="*/ 4 h 20"/>
              <a:gd name="T2" fmla="*/ 16 w 20"/>
              <a:gd name="T3" fmla="*/ 10 h 20"/>
              <a:gd name="T4" fmla="*/ 10 w 20"/>
              <a:gd name="T5" fmla="*/ 16 h 20"/>
              <a:gd name="T6" fmla="*/ 4 w 20"/>
              <a:gd name="T7" fmla="*/ 10 h 20"/>
              <a:gd name="T8" fmla="*/ 10 w 20"/>
              <a:gd name="T9" fmla="*/ 4 h 20"/>
              <a:gd name="T10" fmla="*/ 10 w 20"/>
              <a:gd name="T11" fmla="*/ 0 h 20"/>
              <a:gd name="T12" fmla="*/ 0 w 20"/>
              <a:gd name="T13" fmla="*/ 10 h 20"/>
              <a:gd name="T14" fmla="*/ 10 w 20"/>
              <a:gd name="T15" fmla="*/ 20 h 20"/>
              <a:gd name="T16" fmla="*/ 20 w 20"/>
              <a:gd name="T17" fmla="*/ 10 h 20"/>
              <a:gd name="T18" fmla="*/ 10 w 20"/>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4"/>
                </a:moveTo>
                <a:cubicBezTo>
                  <a:pt x="13" y="4"/>
                  <a:pt x="16" y="7"/>
                  <a:pt x="16" y="10"/>
                </a:cubicBezTo>
                <a:cubicBezTo>
                  <a:pt x="16" y="13"/>
                  <a:pt x="13" y="16"/>
                  <a:pt x="10" y="16"/>
                </a:cubicBezTo>
                <a:cubicBezTo>
                  <a:pt x="7" y="16"/>
                  <a:pt x="4" y="13"/>
                  <a:pt x="4" y="10"/>
                </a:cubicBezTo>
                <a:cubicBezTo>
                  <a:pt x="4" y="6"/>
                  <a:pt x="7" y="4"/>
                  <a:pt x="10" y="4"/>
                </a:cubicBezTo>
                <a:moveTo>
                  <a:pt x="10" y="0"/>
                </a:moveTo>
                <a:cubicBezTo>
                  <a:pt x="5" y="0"/>
                  <a:pt x="0" y="4"/>
                  <a:pt x="0" y="10"/>
                </a:cubicBezTo>
                <a:cubicBezTo>
                  <a:pt x="0" y="15"/>
                  <a:pt x="5" y="20"/>
                  <a:pt x="10" y="20"/>
                </a:cubicBezTo>
                <a:cubicBezTo>
                  <a:pt x="15" y="20"/>
                  <a:pt x="20" y="15"/>
                  <a:pt x="20" y="10"/>
                </a:cubicBezTo>
                <a:cubicBezTo>
                  <a:pt x="20" y="5"/>
                  <a:pt x="16"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9" name="Freeform 118"/>
          <p:cNvSpPr/>
          <p:nvPr/>
        </p:nvSpPr>
        <p:spPr bwMode="auto">
          <a:xfrm>
            <a:off x="9494226" y="5043176"/>
            <a:ext cx="39824" cy="36410"/>
          </a:xfrm>
          <a:custGeom>
            <a:avLst/>
            <a:gdLst>
              <a:gd name="T0" fmla="*/ 7 w 14"/>
              <a:gd name="T1" fmla="*/ 0 h 13"/>
              <a:gd name="T2" fmla="*/ 0 w 14"/>
              <a:gd name="T3" fmla="*/ 6 h 13"/>
              <a:gd name="T4" fmla="*/ 7 w 14"/>
              <a:gd name="T5" fmla="*/ 13 h 13"/>
              <a:gd name="T6" fmla="*/ 14 w 14"/>
              <a:gd name="T7" fmla="*/ 7 h 13"/>
              <a:gd name="T8" fmla="*/ 7 w 14"/>
              <a:gd name="T9" fmla="*/ 0 h 13"/>
            </a:gdLst>
            <a:ahLst/>
            <a:cxnLst>
              <a:cxn ang="0">
                <a:pos x="T0" y="T1"/>
              </a:cxn>
              <a:cxn ang="0">
                <a:pos x="T2" y="T3"/>
              </a:cxn>
              <a:cxn ang="0">
                <a:pos x="T4" y="T5"/>
              </a:cxn>
              <a:cxn ang="0">
                <a:pos x="T6" y="T7"/>
              </a:cxn>
              <a:cxn ang="0">
                <a:pos x="T8" y="T9"/>
              </a:cxn>
            </a:cxnLst>
            <a:rect l="0" t="0" r="r" b="b"/>
            <a:pathLst>
              <a:path w="14" h="13">
                <a:moveTo>
                  <a:pt x="7" y="0"/>
                </a:moveTo>
                <a:cubicBezTo>
                  <a:pt x="3" y="0"/>
                  <a:pt x="0" y="3"/>
                  <a:pt x="0" y="6"/>
                </a:cubicBezTo>
                <a:cubicBezTo>
                  <a:pt x="0" y="10"/>
                  <a:pt x="3" y="13"/>
                  <a:pt x="7" y="13"/>
                </a:cubicBezTo>
                <a:cubicBezTo>
                  <a:pt x="10" y="13"/>
                  <a:pt x="14" y="10"/>
                  <a:pt x="14" y="7"/>
                </a:cubicBezTo>
                <a:cubicBezTo>
                  <a:pt x="14" y="3"/>
                  <a:pt x="11" y="0"/>
                  <a:pt x="7" y="0"/>
                </a:cubicBezTo>
                <a:close/>
              </a:path>
            </a:pathLst>
          </a:custGeom>
          <a:solidFill>
            <a:srgbClr val="276B9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20" name="Freeform 119"/>
          <p:cNvSpPr>
            <a:spLocks noEditPoints="1"/>
          </p:cNvSpPr>
          <p:nvPr/>
        </p:nvSpPr>
        <p:spPr bwMode="auto">
          <a:xfrm>
            <a:off x="9483985" y="5031797"/>
            <a:ext cx="58029" cy="59167"/>
          </a:xfrm>
          <a:custGeom>
            <a:avLst/>
            <a:gdLst>
              <a:gd name="T0" fmla="*/ 11 w 21"/>
              <a:gd name="T1" fmla="*/ 4 h 21"/>
              <a:gd name="T2" fmla="*/ 18 w 21"/>
              <a:gd name="T3" fmla="*/ 11 h 21"/>
              <a:gd name="T4" fmla="*/ 11 w 21"/>
              <a:gd name="T5" fmla="*/ 17 h 21"/>
              <a:gd name="T6" fmla="*/ 4 w 21"/>
              <a:gd name="T7" fmla="*/ 10 h 21"/>
              <a:gd name="T8" fmla="*/ 11 w 21"/>
              <a:gd name="T9" fmla="*/ 4 h 21"/>
              <a:gd name="T10" fmla="*/ 11 w 21"/>
              <a:gd name="T11" fmla="*/ 0 h 21"/>
              <a:gd name="T12" fmla="*/ 0 w 21"/>
              <a:gd name="T13" fmla="*/ 10 h 21"/>
              <a:gd name="T14" fmla="*/ 11 w 21"/>
              <a:gd name="T15" fmla="*/ 21 h 21"/>
              <a:gd name="T16" fmla="*/ 21 w 21"/>
              <a:gd name="T17" fmla="*/ 11 h 21"/>
              <a:gd name="T18" fmla="*/ 11 w 21"/>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1" y="4"/>
                </a:moveTo>
                <a:cubicBezTo>
                  <a:pt x="15" y="4"/>
                  <a:pt x="18" y="7"/>
                  <a:pt x="18" y="11"/>
                </a:cubicBezTo>
                <a:cubicBezTo>
                  <a:pt x="18" y="14"/>
                  <a:pt x="14" y="17"/>
                  <a:pt x="11" y="17"/>
                </a:cubicBezTo>
                <a:cubicBezTo>
                  <a:pt x="7" y="17"/>
                  <a:pt x="4" y="14"/>
                  <a:pt x="4" y="10"/>
                </a:cubicBezTo>
                <a:cubicBezTo>
                  <a:pt x="4" y="7"/>
                  <a:pt x="7" y="4"/>
                  <a:pt x="11" y="4"/>
                </a:cubicBezTo>
                <a:moveTo>
                  <a:pt x="11" y="0"/>
                </a:moveTo>
                <a:cubicBezTo>
                  <a:pt x="5" y="0"/>
                  <a:pt x="0" y="5"/>
                  <a:pt x="0" y="10"/>
                </a:cubicBezTo>
                <a:cubicBezTo>
                  <a:pt x="0" y="16"/>
                  <a:pt x="5" y="21"/>
                  <a:pt x="11" y="21"/>
                </a:cubicBezTo>
                <a:cubicBezTo>
                  <a:pt x="17" y="21"/>
                  <a:pt x="21" y="16"/>
                  <a:pt x="21" y="11"/>
                </a:cubicBezTo>
                <a:cubicBezTo>
                  <a:pt x="21" y="5"/>
                  <a:pt x="17" y="0"/>
                  <a:pt x="11"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1" name="Freeform 120"/>
          <p:cNvSpPr/>
          <p:nvPr/>
        </p:nvSpPr>
        <p:spPr bwMode="auto">
          <a:xfrm>
            <a:off x="9804851" y="5275291"/>
            <a:ext cx="30722" cy="30722"/>
          </a:xfrm>
          <a:custGeom>
            <a:avLst/>
            <a:gdLst>
              <a:gd name="T0" fmla="*/ 5 w 11"/>
              <a:gd name="T1" fmla="*/ 1 h 11"/>
              <a:gd name="T2" fmla="*/ 0 w 11"/>
              <a:gd name="T3" fmla="*/ 6 h 11"/>
              <a:gd name="T4" fmla="*/ 5 w 11"/>
              <a:gd name="T5" fmla="*/ 11 h 11"/>
              <a:gd name="T6" fmla="*/ 11 w 11"/>
              <a:gd name="T7" fmla="*/ 6 h 11"/>
              <a:gd name="T8" fmla="*/ 5 w 11"/>
              <a:gd name="T9" fmla="*/ 1 h 11"/>
            </a:gdLst>
            <a:ahLst/>
            <a:cxnLst>
              <a:cxn ang="0">
                <a:pos x="T0" y="T1"/>
              </a:cxn>
              <a:cxn ang="0">
                <a:pos x="T2" y="T3"/>
              </a:cxn>
              <a:cxn ang="0">
                <a:pos x="T4" y="T5"/>
              </a:cxn>
              <a:cxn ang="0">
                <a:pos x="T6" y="T7"/>
              </a:cxn>
              <a:cxn ang="0">
                <a:pos x="T8" y="T9"/>
              </a:cxn>
            </a:cxnLst>
            <a:rect l="0" t="0" r="r" b="b"/>
            <a:pathLst>
              <a:path w="11" h="11">
                <a:moveTo>
                  <a:pt x="5" y="1"/>
                </a:moveTo>
                <a:cubicBezTo>
                  <a:pt x="2" y="0"/>
                  <a:pt x="0" y="3"/>
                  <a:pt x="0" y="6"/>
                </a:cubicBezTo>
                <a:cubicBezTo>
                  <a:pt x="0" y="9"/>
                  <a:pt x="2" y="11"/>
                  <a:pt x="5" y="11"/>
                </a:cubicBezTo>
                <a:cubicBezTo>
                  <a:pt x="8" y="11"/>
                  <a:pt x="11" y="9"/>
                  <a:pt x="11" y="6"/>
                </a:cubicBezTo>
                <a:cubicBezTo>
                  <a:pt x="11" y="3"/>
                  <a:pt x="8" y="1"/>
                  <a:pt x="5" y="1"/>
                </a:cubicBezTo>
                <a:close/>
              </a:path>
            </a:pathLst>
          </a:custGeom>
          <a:solidFill>
            <a:srgbClr val="276B9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22" name="Freeform 121"/>
          <p:cNvSpPr>
            <a:spLocks noEditPoints="1"/>
          </p:cNvSpPr>
          <p:nvPr/>
        </p:nvSpPr>
        <p:spPr bwMode="auto">
          <a:xfrm>
            <a:off x="9793472" y="5267326"/>
            <a:ext cx="51202" cy="50064"/>
          </a:xfrm>
          <a:custGeom>
            <a:avLst/>
            <a:gdLst>
              <a:gd name="T0" fmla="*/ 9 w 18"/>
              <a:gd name="T1" fmla="*/ 4 h 18"/>
              <a:gd name="T2" fmla="*/ 15 w 18"/>
              <a:gd name="T3" fmla="*/ 9 h 18"/>
              <a:gd name="T4" fmla="*/ 9 w 18"/>
              <a:gd name="T5" fmla="*/ 14 h 18"/>
              <a:gd name="T6" fmla="*/ 4 w 18"/>
              <a:gd name="T7" fmla="*/ 9 h 18"/>
              <a:gd name="T8" fmla="*/ 9 w 18"/>
              <a:gd name="T9" fmla="*/ 4 h 18"/>
              <a:gd name="T10" fmla="*/ 9 w 18"/>
              <a:gd name="T11" fmla="*/ 0 h 18"/>
              <a:gd name="T12" fmla="*/ 0 w 18"/>
              <a:gd name="T13" fmla="*/ 9 h 18"/>
              <a:gd name="T14" fmla="*/ 9 w 18"/>
              <a:gd name="T15" fmla="*/ 18 h 18"/>
              <a:gd name="T16" fmla="*/ 18 w 18"/>
              <a:gd name="T17" fmla="*/ 9 h 18"/>
              <a:gd name="T18" fmla="*/ 9 w 18"/>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8">
                <a:moveTo>
                  <a:pt x="9" y="4"/>
                </a:moveTo>
                <a:cubicBezTo>
                  <a:pt x="12" y="4"/>
                  <a:pt x="15" y="6"/>
                  <a:pt x="15" y="9"/>
                </a:cubicBezTo>
                <a:cubicBezTo>
                  <a:pt x="15" y="12"/>
                  <a:pt x="12" y="14"/>
                  <a:pt x="9" y="14"/>
                </a:cubicBezTo>
                <a:cubicBezTo>
                  <a:pt x="6" y="14"/>
                  <a:pt x="4" y="12"/>
                  <a:pt x="4" y="9"/>
                </a:cubicBezTo>
                <a:cubicBezTo>
                  <a:pt x="4" y="6"/>
                  <a:pt x="6" y="3"/>
                  <a:pt x="9" y="4"/>
                </a:cubicBezTo>
                <a:moveTo>
                  <a:pt x="9" y="0"/>
                </a:moveTo>
                <a:cubicBezTo>
                  <a:pt x="4" y="0"/>
                  <a:pt x="0" y="4"/>
                  <a:pt x="0" y="9"/>
                </a:cubicBezTo>
                <a:cubicBezTo>
                  <a:pt x="0" y="14"/>
                  <a:pt x="4" y="18"/>
                  <a:pt x="9" y="18"/>
                </a:cubicBezTo>
                <a:cubicBezTo>
                  <a:pt x="14" y="18"/>
                  <a:pt x="18" y="14"/>
                  <a:pt x="18" y="9"/>
                </a:cubicBezTo>
                <a:cubicBezTo>
                  <a:pt x="18" y="4"/>
                  <a:pt x="14" y="0"/>
                  <a:pt x="9"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3" name="Freeform 122"/>
          <p:cNvSpPr/>
          <p:nvPr/>
        </p:nvSpPr>
        <p:spPr bwMode="auto">
          <a:xfrm>
            <a:off x="11237368" y="5273015"/>
            <a:ext cx="53478" cy="53478"/>
          </a:xfrm>
          <a:custGeom>
            <a:avLst/>
            <a:gdLst>
              <a:gd name="T0" fmla="*/ 9 w 19"/>
              <a:gd name="T1" fmla="*/ 0 h 19"/>
              <a:gd name="T2" fmla="*/ 0 w 19"/>
              <a:gd name="T3" fmla="*/ 9 h 19"/>
              <a:gd name="T4" fmla="*/ 9 w 19"/>
              <a:gd name="T5" fmla="*/ 19 h 19"/>
              <a:gd name="T6" fmla="*/ 19 w 19"/>
              <a:gd name="T7" fmla="*/ 10 h 19"/>
              <a:gd name="T8" fmla="*/ 9 w 19"/>
              <a:gd name="T9" fmla="*/ 0 h 19"/>
            </a:gdLst>
            <a:ahLst/>
            <a:cxnLst>
              <a:cxn ang="0">
                <a:pos x="T0" y="T1"/>
              </a:cxn>
              <a:cxn ang="0">
                <a:pos x="T2" y="T3"/>
              </a:cxn>
              <a:cxn ang="0">
                <a:pos x="T4" y="T5"/>
              </a:cxn>
              <a:cxn ang="0">
                <a:pos x="T6" y="T7"/>
              </a:cxn>
              <a:cxn ang="0">
                <a:pos x="T8" y="T9"/>
              </a:cxn>
            </a:cxnLst>
            <a:rect l="0" t="0" r="r" b="b"/>
            <a:pathLst>
              <a:path w="19" h="19">
                <a:moveTo>
                  <a:pt x="9" y="0"/>
                </a:moveTo>
                <a:cubicBezTo>
                  <a:pt x="4" y="0"/>
                  <a:pt x="0" y="4"/>
                  <a:pt x="0" y="9"/>
                </a:cubicBezTo>
                <a:cubicBezTo>
                  <a:pt x="0" y="15"/>
                  <a:pt x="4" y="19"/>
                  <a:pt x="9" y="19"/>
                </a:cubicBezTo>
                <a:cubicBezTo>
                  <a:pt x="14" y="19"/>
                  <a:pt x="18" y="15"/>
                  <a:pt x="19" y="10"/>
                </a:cubicBezTo>
                <a:cubicBezTo>
                  <a:pt x="19" y="4"/>
                  <a:pt x="14" y="0"/>
                  <a:pt x="9" y="0"/>
                </a:cubicBezTo>
                <a:close/>
              </a:path>
            </a:pathLst>
          </a:custGeom>
          <a:solidFill>
            <a:srgbClr val="276B9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24" name="Freeform 123"/>
          <p:cNvSpPr>
            <a:spLocks noEditPoints="1"/>
          </p:cNvSpPr>
          <p:nvPr/>
        </p:nvSpPr>
        <p:spPr bwMode="auto">
          <a:xfrm>
            <a:off x="11227127" y="5261637"/>
            <a:ext cx="71683" cy="76234"/>
          </a:xfrm>
          <a:custGeom>
            <a:avLst/>
            <a:gdLst>
              <a:gd name="T0" fmla="*/ 13 w 26"/>
              <a:gd name="T1" fmla="*/ 4 h 27"/>
              <a:gd name="T2" fmla="*/ 23 w 26"/>
              <a:gd name="T3" fmla="*/ 14 h 27"/>
              <a:gd name="T4" fmla="*/ 13 w 26"/>
              <a:gd name="T5" fmla="*/ 23 h 27"/>
              <a:gd name="T6" fmla="*/ 4 w 26"/>
              <a:gd name="T7" fmla="*/ 13 h 27"/>
              <a:gd name="T8" fmla="*/ 13 w 26"/>
              <a:gd name="T9" fmla="*/ 4 h 27"/>
              <a:gd name="T10" fmla="*/ 13 w 26"/>
              <a:gd name="T11" fmla="*/ 0 h 27"/>
              <a:gd name="T12" fmla="*/ 0 w 26"/>
              <a:gd name="T13" fmla="*/ 13 h 27"/>
              <a:gd name="T14" fmla="*/ 13 w 26"/>
              <a:gd name="T15" fmla="*/ 27 h 27"/>
              <a:gd name="T16" fmla="*/ 26 w 26"/>
              <a:gd name="T17" fmla="*/ 14 h 27"/>
              <a:gd name="T18" fmla="*/ 13 w 26"/>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7">
                <a:moveTo>
                  <a:pt x="13" y="4"/>
                </a:moveTo>
                <a:cubicBezTo>
                  <a:pt x="18" y="4"/>
                  <a:pt x="23" y="8"/>
                  <a:pt x="23" y="14"/>
                </a:cubicBezTo>
                <a:cubicBezTo>
                  <a:pt x="22" y="19"/>
                  <a:pt x="18" y="23"/>
                  <a:pt x="13" y="23"/>
                </a:cubicBezTo>
                <a:cubicBezTo>
                  <a:pt x="8" y="23"/>
                  <a:pt x="4" y="19"/>
                  <a:pt x="4" y="13"/>
                </a:cubicBezTo>
                <a:cubicBezTo>
                  <a:pt x="4" y="8"/>
                  <a:pt x="8" y="4"/>
                  <a:pt x="13" y="4"/>
                </a:cubicBezTo>
                <a:moveTo>
                  <a:pt x="13" y="0"/>
                </a:moveTo>
                <a:cubicBezTo>
                  <a:pt x="6" y="0"/>
                  <a:pt x="0" y="6"/>
                  <a:pt x="0" y="13"/>
                </a:cubicBezTo>
                <a:cubicBezTo>
                  <a:pt x="0" y="21"/>
                  <a:pt x="6" y="27"/>
                  <a:pt x="13" y="27"/>
                </a:cubicBezTo>
                <a:cubicBezTo>
                  <a:pt x="20" y="27"/>
                  <a:pt x="26" y="21"/>
                  <a:pt x="26" y="14"/>
                </a:cubicBezTo>
                <a:cubicBezTo>
                  <a:pt x="26" y="6"/>
                  <a:pt x="20" y="0"/>
                  <a:pt x="13"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5" name="Oval 124"/>
          <p:cNvSpPr>
            <a:spLocks noChangeArrowheads="1"/>
          </p:cNvSpPr>
          <p:nvPr/>
        </p:nvSpPr>
        <p:spPr bwMode="auto">
          <a:xfrm>
            <a:off x="11528650" y="4147710"/>
            <a:ext cx="61442" cy="61442"/>
          </a:xfrm>
          <a:prstGeom prst="ellipse">
            <a:avLst/>
          </a:prstGeom>
          <a:solidFill>
            <a:srgbClr val="276B9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26" name="Freeform 125"/>
          <p:cNvSpPr>
            <a:spLocks noEditPoints="1"/>
          </p:cNvSpPr>
          <p:nvPr/>
        </p:nvSpPr>
        <p:spPr bwMode="auto">
          <a:xfrm>
            <a:off x="11517272" y="4136332"/>
            <a:ext cx="81923" cy="84199"/>
          </a:xfrm>
          <a:custGeom>
            <a:avLst/>
            <a:gdLst>
              <a:gd name="T0" fmla="*/ 15 w 29"/>
              <a:gd name="T1" fmla="*/ 4 h 30"/>
              <a:gd name="T2" fmla="*/ 26 w 29"/>
              <a:gd name="T3" fmla="*/ 15 h 30"/>
              <a:gd name="T4" fmla="*/ 15 w 29"/>
              <a:gd name="T5" fmla="*/ 26 h 30"/>
              <a:gd name="T6" fmla="*/ 4 w 29"/>
              <a:gd name="T7" fmla="*/ 15 h 30"/>
              <a:gd name="T8" fmla="*/ 15 w 29"/>
              <a:gd name="T9" fmla="*/ 4 h 30"/>
              <a:gd name="T10" fmla="*/ 15 w 29"/>
              <a:gd name="T11" fmla="*/ 0 h 30"/>
              <a:gd name="T12" fmla="*/ 0 w 29"/>
              <a:gd name="T13" fmla="*/ 15 h 30"/>
              <a:gd name="T14" fmla="*/ 15 w 29"/>
              <a:gd name="T15" fmla="*/ 30 h 30"/>
              <a:gd name="T16" fmla="*/ 29 w 29"/>
              <a:gd name="T17" fmla="*/ 15 h 30"/>
              <a:gd name="T18" fmla="*/ 15 w 29"/>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30">
                <a:moveTo>
                  <a:pt x="15" y="4"/>
                </a:moveTo>
                <a:cubicBezTo>
                  <a:pt x="21" y="4"/>
                  <a:pt x="26" y="9"/>
                  <a:pt x="26" y="15"/>
                </a:cubicBezTo>
                <a:cubicBezTo>
                  <a:pt x="26" y="21"/>
                  <a:pt x="21" y="26"/>
                  <a:pt x="15" y="26"/>
                </a:cubicBezTo>
                <a:cubicBezTo>
                  <a:pt x="9" y="26"/>
                  <a:pt x="4" y="21"/>
                  <a:pt x="4" y="15"/>
                </a:cubicBezTo>
                <a:cubicBezTo>
                  <a:pt x="4" y="9"/>
                  <a:pt x="9" y="4"/>
                  <a:pt x="15" y="4"/>
                </a:cubicBezTo>
                <a:moveTo>
                  <a:pt x="15" y="0"/>
                </a:moveTo>
                <a:cubicBezTo>
                  <a:pt x="7" y="0"/>
                  <a:pt x="0" y="7"/>
                  <a:pt x="0" y="15"/>
                </a:cubicBezTo>
                <a:cubicBezTo>
                  <a:pt x="0" y="23"/>
                  <a:pt x="7" y="30"/>
                  <a:pt x="15" y="30"/>
                </a:cubicBezTo>
                <a:cubicBezTo>
                  <a:pt x="23" y="30"/>
                  <a:pt x="29" y="23"/>
                  <a:pt x="29" y="15"/>
                </a:cubicBezTo>
                <a:cubicBezTo>
                  <a:pt x="29" y="7"/>
                  <a:pt x="23" y="0"/>
                  <a:pt x="15"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7" name="Freeform 126"/>
          <p:cNvSpPr/>
          <p:nvPr/>
        </p:nvSpPr>
        <p:spPr bwMode="auto">
          <a:xfrm>
            <a:off x="7938824" y="6042183"/>
            <a:ext cx="64856" cy="63718"/>
          </a:xfrm>
          <a:custGeom>
            <a:avLst/>
            <a:gdLst>
              <a:gd name="T0" fmla="*/ 12 w 23"/>
              <a:gd name="T1" fmla="*/ 0 h 23"/>
              <a:gd name="T2" fmla="*/ 0 w 23"/>
              <a:gd name="T3" fmla="*/ 11 h 23"/>
              <a:gd name="T4" fmla="*/ 11 w 23"/>
              <a:gd name="T5" fmla="*/ 23 h 23"/>
              <a:gd name="T6" fmla="*/ 23 w 23"/>
              <a:gd name="T7" fmla="*/ 12 h 23"/>
              <a:gd name="T8" fmla="*/ 12 w 23"/>
              <a:gd name="T9" fmla="*/ 0 h 23"/>
            </a:gdLst>
            <a:ahLst/>
            <a:cxnLst>
              <a:cxn ang="0">
                <a:pos x="T0" y="T1"/>
              </a:cxn>
              <a:cxn ang="0">
                <a:pos x="T2" y="T3"/>
              </a:cxn>
              <a:cxn ang="0">
                <a:pos x="T4" y="T5"/>
              </a:cxn>
              <a:cxn ang="0">
                <a:pos x="T6" y="T7"/>
              </a:cxn>
              <a:cxn ang="0">
                <a:pos x="T8" y="T9"/>
              </a:cxn>
            </a:cxnLst>
            <a:rect l="0" t="0" r="r" b="b"/>
            <a:pathLst>
              <a:path w="23" h="23">
                <a:moveTo>
                  <a:pt x="12" y="0"/>
                </a:moveTo>
                <a:cubicBezTo>
                  <a:pt x="5" y="0"/>
                  <a:pt x="0" y="5"/>
                  <a:pt x="0" y="11"/>
                </a:cubicBezTo>
                <a:cubicBezTo>
                  <a:pt x="0" y="18"/>
                  <a:pt x="5" y="23"/>
                  <a:pt x="11" y="23"/>
                </a:cubicBezTo>
                <a:cubicBezTo>
                  <a:pt x="18" y="23"/>
                  <a:pt x="23" y="18"/>
                  <a:pt x="23" y="12"/>
                </a:cubicBezTo>
                <a:cubicBezTo>
                  <a:pt x="23" y="5"/>
                  <a:pt x="18" y="0"/>
                  <a:pt x="12" y="0"/>
                </a:cubicBezTo>
                <a:close/>
              </a:path>
            </a:pathLst>
          </a:custGeom>
          <a:solidFill>
            <a:srgbClr val="276B9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28" name="Freeform 127"/>
          <p:cNvSpPr>
            <a:spLocks noEditPoints="1"/>
          </p:cNvSpPr>
          <p:nvPr/>
        </p:nvSpPr>
        <p:spPr bwMode="auto">
          <a:xfrm>
            <a:off x="7927445" y="6030805"/>
            <a:ext cx="86474" cy="86474"/>
          </a:xfrm>
          <a:custGeom>
            <a:avLst/>
            <a:gdLst>
              <a:gd name="T0" fmla="*/ 16 w 31"/>
              <a:gd name="T1" fmla="*/ 4 h 31"/>
              <a:gd name="T2" fmla="*/ 27 w 31"/>
              <a:gd name="T3" fmla="*/ 16 h 31"/>
              <a:gd name="T4" fmla="*/ 15 w 31"/>
              <a:gd name="T5" fmla="*/ 27 h 31"/>
              <a:gd name="T6" fmla="*/ 4 w 31"/>
              <a:gd name="T7" fmla="*/ 15 h 31"/>
              <a:gd name="T8" fmla="*/ 16 w 31"/>
              <a:gd name="T9" fmla="*/ 4 h 31"/>
              <a:gd name="T10" fmla="*/ 16 w 31"/>
              <a:gd name="T11" fmla="*/ 0 h 31"/>
              <a:gd name="T12" fmla="*/ 0 w 31"/>
              <a:gd name="T13" fmla="*/ 15 h 31"/>
              <a:gd name="T14" fmla="*/ 15 w 31"/>
              <a:gd name="T15" fmla="*/ 31 h 31"/>
              <a:gd name="T16" fmla="*/ 31 w 31"/>
              <a:gd name="T17" fmla="*/ 16 h 31"/>
              <a:gd name="T18" fmla="*/ 16 w 31"/>
              <a:gd name="T1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1">
                <a:moveTo>
                  <a:pt x="16" y="4"/>
                </a:moveTo>
                <a:cubicBezTo>
                  <a:pt x="22" y="4"/>
                  <a:pt x="27" y="9"/>
                  <a:pt x="27" y="16"/>
                </a:cubicBezTo>
                <a:cubicBezTo>
                  <a:pt x="27" y="22"/>
                  <a:pt x="22" y="27"/>
                  <a:pt x="15" y="27"/>
                </a:cubicBezTo>
                <a:cubicBezTo>
                  <a:pt x="9" y="27"/>
                  <a:pt x="4" y="22"/>
                  <a:pt x="4" y="15"/>
                </a:cubicBezTo>
                <a:cubicBezTo>
                  <a:pt x="4" y="9"/>
                  <a:pt x="9" y="4"/>
                  <a:pt x="16" y="4"/>
                </a:cubicBezTo>
                <a:moveTo>
                  <a:pt x="16" y="0"/>
                </a:moveTo>
                <a:cubicBezTo>
                  <a:pt x="7" y="0"/>
                  <a:pt x="0" y="7"/>
                  <a:pt x="0" y="15"/>
                </a:cubicBezTo>
                <a:cubicBezTo>
                  <a:pt x="0" y="24"/>
                  <a:pt x="7" y="31"/>
                  <a:pt x="15" y="31"/>
                </a:cubicBezTo>
                <a:cubicBezTo>
                  <a:pt x="24" y="31"/>
                  <a:pt x="31" y="24"/>
                  <a:pt x="31" y="16"/>
                </a:cubicBezTo>
                <a:cubicBezTo>
                  <a:pt x="31" y="7"/>
                  <a:pt x="24" y="0"/>
                  <a:pt x="16"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9" name="Oval 128"/>
          <p:cNvSpPr>
            <a:spLocks noChangeArrowheads="1"/>
          </p:cNvSpPr>
          <p:nvPr/>
        </p:nvSpPr>
        <p:spPr bwMode="auto">
          <a:xfrm>
            <a:off x="8257414" y="5688320"/>
            <a:ext cx="39824" cy="38686"/>
          </a:xfrm>
          <a:prstGeom prst="ellipse">
            <a:avLst/>
          </a:prstGeom>
          <a:solidFill>
            <a:srgbClr val="276B9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30" name="Freeform 129"/>
          <p:cNvSpPr>
            <a:spLocks noEditPoints="1"/>
          </p:cNvSpPr>
          <p:nvPr/>
        </p:nvSpPr>
        <p:spPr bwMode="auto">
          <a:xfrm>
            <a:off x="8247174" y="5676942"/>
            <a:ext cx="58029" cy="59167"/>
          </a:xfrm>
          <a:custGeom>
            <a:avLst/>
            <a:gdLst>
              <a:gd name="T0" fmla="*/ 11 w 21"/>
              <a:gd name="T1" fmla="*/ 4 h 21"/>
              <a:gd name="T2" fmla="*/ 18 w 21"/>
              <a:gd name="T3" fmla="*/ 11 h 21"/>
              <a:gd name="T4" fmla="*/ 11 w 21"/>
              <a:gd name="T5" fmla="*/ 18 h 21"/>
              <a:gd name="T6" fmla="*/ 4 w 21"/>
              <a:gd name="T7" fmla="*/ 11 h 21"/>
              <a:gd name="T8" fmla="*/ 11 w 21"/>
              <a:gd name="T9" fmla="*/ 4 h 21"/>
              <a:gd name="T10" fmla="*/ 11 w 21"/>
              <a:gd name="T11" fmla="*/ 0 h 21"/>
              <a:gd name="T12" fmla="*/ 0 w 21"/>
              <a:gd name="T13" fmla="*/ 11 h 21"/>
              <a:gd name="T14" fmla="*/ 11 w 21"/>
              <a:gd name="T15" fmla="*/ 21 h 21"/>
              <a:gd name="T16" fmla="*/ 21 w 21"/>
              <a:gd name="T17" fmla="*/ 11 h 21"/>
              <a:gd name="T18" fmla="*/ 11 w 21"/>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1" y="4"/>
                </a:moveTo>
                <a:cubicBezTo>
                  <a:pt x="15" y="4"/>
                  <a:pt x="18" y="7"/>
                  <a:pt x="18" y="11"/>
                </a:cubicBezTo>
                <a:cubicBezTo>
                  <a:pt x="18" y="15"/>
                  <a:pt x="15" y="18"/>
                  <a:pt x="11" y="18"/>
                </a:cubicBezTo>
                <a:cubicBezTo>
                  <a:pt x="7" y="18"/>
                  <a:pt x="4" y="15"/>
                  <a:pt x="4" y="11"/>
                </a:cubicBezTo>
                <a:cubicBezTo>
                  <a:pt x="4" y="7"/>
                  <a:pt x="7" y="4"/>
                  <a:pt x="11" y="4"/>
                </a:cubicBezTo>
                <a:moveTo>
                  <a:pt x="11" y="0"/>
                </a:moveTo>
                <a:cubicBezTo>
                  <a:pt x="5" y="0"/>
                  <a:pt x="0" y="5"/>
                  <a:pt x="0" y="11"/>
                </a:cubicBezTo>
                <a:cubicBezTo>
                  <a:pt x="0" y="17"/>
                  <a:pt x="5" y="21"/>
                  <a:pt x="11" y="21"/>
                </a:cubicBezTo>
                <a:cubicBezTo>
                  <a:pt x="17" y="21"/>
                  <a:pt x="21" y="17"/>
                  <a:pt x="21" y="11"/>
                </a:cubicBezTo>
                <a:cubicBezTo>
                  <a:pt x="21" y="5"/>
                  <a:pt x="17" y="0"/>
                  <a:pt x="11"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1" name="Freeform 130"/>
          <p:cNvSpPr/>
          <p:nvPr/>
        </p:nvSpPr>
        <p:spPr bwMode="auto">
          <a:xfrm>
            <a:off x="8677270" y="6641814"/>
            <a:ext cx="59167" cy="61442"/>
          </a:xfrm>
          <a:custGeom>
            <a:avLst/>
            <a:gdLst>
              <a:gd name="T0" fmla="*/ 11 w 21"/>
              <a:gd name="T1" fmla="*/ 0 h 22"/>
              <a:gd name="T2" fmla="*/ 0 w 21"/>
              <a:gd name="T3" fmla="*/ 11 h 22"/>
              <a:gd name="T4" fmla="*/ 11 w 21"/>
              <a:gd name="T5" fmla="*/ 22 h 22"/>
              <a:gd name="T6" fmla="*/ 21 w 21"/>
              <a:gd name="T7" fmla="*/ 11 h 22"/>
              <a:gd name="T8" fmla="*/ 11 w 21"/>
              <a:gd name="T9" fmla="*/ 0 h 22"/>
            </a:gdLst>
            <a:ahLst/>
            <a:cxnLst>
              <a:cxn ang="0">
                <a:pos x="T0" y="T1"/>
              </a:cxn>
              <a:cxn ang="0">
                <a:pos x="T2" y="T3"/>
              </a:cxn>
              <a:cxn ang="0">
                <a:pos x="T4" y="T5"/>
              </a:cxn>
              <a:cxn ang="0">
                <a:pos x="T6" y="T7"/>
              </a:cxn>
              <a:cxn ang="0">
                <a:pos x="T8" y="T9"/>
              </a:cxn>
            </a:cxnLst>
            <a:rect l="0" t="0" r="r" b="b"/>
            <a:pathLst>
              <a:path w="21" h="22">
                <a:moveTo>
                  <a:pt x="11" y="0"/>
                </a:moveTo>
                <a:cubicBezTo>
                  <a:pt x="5" y="0"/>
                  <a:pt x="0" y="5"/>
                  <a:pt x="0" y="11"/>
                </a:cubicBezTo>
                <a:cubicBezTo>
                  <a:pt x="0" y="17"/>
                  <a:pt x="5" y="21"/>
                  <a:pt x="11" y="22"/>
                </a:cubicBezTo>
                <a:cubicBezTo>
                  <a:pt x="16" y="22"/>
                  <a:pt x="21" y="17"/>
                  <a:pt x="21" y="11"/>
                </a:cubicBezTo>
                <a:cubicBezTo>
                  <a:pt x="21" y="5"/>
                  <a:pt x="17" y="0"/>
                  <a:pt x="11" y="0"/>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2" name="Freeform 131"/>
          <p:cNvSpPr>
            <a:spLocks noEditPoints="1"/>
          </p:cNvSpPr>
          <p:nvPr/>
        </p:nvSpPr>
        <p:spPr bwMode="auto">
          <a:xfrm>
            <a:off x="8665892" y="6633850"/>
            <a:ext cx="81923" cy="78510"/>
          </a:xfrm>
          <a:custGeom>
            <a:avLst/>
            <a:gdLst>
              <a:gd name="T0" fmla="*/ 15 w 29"/>
              <a:gd name="T1" fmla="*/ 3 h 28"/>
              <a:gd name="T2" fmla="*/ 25 w 29"/>
              <a:gd name="T3" fmla="*/ 14 h 28"/>
              <a:gd name="T4" fmla="*/ 15 w 29"/>
              <a:gd name="T5" fmla="*/ 25 h 28"/>
              <a:gd name="T6" fmla="*/ 4 w 29"/>
              <a:gd name="T7" fmla="*/ 14 h 28"/>
              <a:gd name="T8" fmla="*/ 15 w 29"/>
              <a:gd name="T9" fmla="*/ 3 h 28"/>
              <a:gd name="T10" fmla="*/ 15 w 29"/>
              <a:gd name="T11" fmla="*/ 0 h 28"/>
              <a:gd name="T12" fmla="*/ 0 w 29"/>
              <a:gd name="T13" fmla="*/ 14 h 28"/>
              <a:gd name="T14" fmla="*/ 15 w 29"/>
              <a:gd name="T15" fmla="*/ 28 h 28"/>
              <a:gd name="T16" fmla="*/ 29 w 29"/>
              <a:gd name="T17" fmla="*/ 14 h 28"/>
              <a:gd name="T18" fmla="*/ 15 w 29"/>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8">
                <a:moveTo>
                  <a:pt x="15" y="3"/>
                </a:moveTo>
                <a:cubicBezTo>
                  <a:pt x="21" y="3"/>
                  <a:pt x="25" y="8"/>
                  <a:pt x="25" y="14"/>
                </a:cubicBezTo>
                <a:cubicBezTo>
                  <a:pt x="25" y="20"/>
                  <a:pt x="20" y="25"/>
                  <a:pt x="15" y="25"/>
                </a:cubicBezTo>
                <a:cubicBezTo>
                  <a:pt x="9" y="24"/>
                  <a:pt x="4" y="20"/>
                  <a:pt x="4" y="14"/>
                </a:cubicBezTo>
                <a:cubicBezTo>
                  <a:pt x="4" y="8"/>
                  <a:pt x="9" y="3"/>
                  <a:pt x="15" y="3"/>
                </a:cubicBezTo>
                <a:moveTo>
                  <a:pt x="15" y="0"/>
                </a:moveTo>
                <a:cubicBezTo>
                  <a:pt x="7" y="0"/>
                  <a:pt x="0" y="6"/>
                  <a:pt x="0" y="14"/>
                </a:cubicBezTo>
                <a:cubicBezTo>
                  <a:pt x="0" y="22"/>
                  <a:pt x="7" y="28"/>
                  <a:pt x="15" y="28"/>
                </a:cubicBezTo>
                <a:cubicBezTo>
                  <a:pt x="22" y="28"/>
                  <a:pt x="29" y="22"/>
                  <a:pt x="29" y="14"/>
                </a:cubicBezTo>
                <a:cubicBezTo>
                  <a:pt x="29" y="6"/>
                  <a:pt x="23" y="0"/>
                  <a:pt x="15" y="0"/>
                </a:cubicBezTo>
                <a:close/>
              </a:path>
            </a:pathLst>
          </a:custGeom>
          <a:solidFill>
            <a:srgbClr val="276B9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33" name="Oval 132"/>
          <p:cNvSpPr>
            <a:spLocks noChangeArrowheads="1"/>
          </p:cNvSpPr>
          <p:nvPr/>
        </p:nvSpPr>
        <p:spPr bwMode="auto">
          <a:xfrm>
            <a:off x="8851356" y="5674666"/>
            <a:ext cx="61442" cy="61442"/>
          </a:xfrm>
          <a:prstGeom prst="ellipse">
            <a:avLst/>
          </a:prstGeom>
          <a:solidFill>
            <a:srgbClr val="276B9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34" name="Freeform 133"/>
          <p:cNvSpPr>
            <a:spLocks noEditPoints="1"/>
          </p:cNvSpPr>
          <p:nvPr/>
        </p:nvSpPr>
        <p:spPr bwMode="auto">
          <a:xfrm>
            <a:off x="8839978" y="5663288"/>
            <a:ext cx="84199" cy="84199"/>
          </a:xfrm>
          <a:custGeom>
            <a:avLst/>
            <a:gdLst>
              <a:gd name="T0" fmla="*/ 15 w 30"/>
              <a:gd name="T1" fmla="*/ 4 h 30"/>
              <a:gd name="T2" fmla="*/ 26 w 30"/>
              <a:gd name="T3" fmla="*/ 15 h 30"/>
              <a:gd name="T4" fmla="*/ 15 w 30"/>
              <a:gd name="T5" fmla="*/ 26 h 30"/>
              <a:gd name="T6" fmla="*/ 4 w 30"/>
              <a:gd name="T7" fmla="*/ 15 h 30"/>
              <a:gd name="T8" fmla="*/ 15 w 30"/>
              <a:gd name="T9" fmla="*/ 4 h 30"/>
              <a:gd name="T10" fmla="*/ 15 w 30"/>
              <a:gd name="T11" fmla="*/ 0 h 30"/>
              <a:gd name="T12" fmla="*/ 0 w 30"/>
              <a:gd name="T13" fmla="*/ 15 h 30"/>
              <a:gd name="T14" fmla="*/ 15 w 30"/>
              <a:gd name="T15" fmla="*/ 30 h 30"/>
              <a:gd name="T16" fmla="*/ 30 w 30"/>
              <a:gd name="T17" fmla="*/ 15 h 30"/>
              <a:gd name="T18" fmla="*/ 15 w 30"/>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0">
                <a:moveTo>
                  <a:pt x="15" y="4"/>
                </a:moveTo>
                <a:cubicBezTo>
                  <a:pt x="21" y="4"/>
                  <a:pt x="26" y="9"/>
                  <a:pt x="26" y="15"/>
                </a:cubicBezTo>
                <a:cubicBezTo>
                  <a:pt x="26" y="21"/>
                  <a:pt x="21" y="26"/>
                  <a:pt x="15" y="26"/>
                </a:cubicBezTo>
                <a:cubicBezTo>
                  <a:pt x="9" y="26"/>
                  <a:pt x="4" y="21"/>
                  <a:pt x="4" y="15"/>
                </a:cubicBezTo>
                <a:cubicBezTo>
                  <a:pt x="4" y="9"/>
                  <a:pt x="9" y="4"/>
                  <a:pt x="15" y="4"/>
                </a:cubicBezTo>
                <a:moveTo>
                  <a:pt x="15" y="0"/>
                </a:moveTo>
                <a:cubicBezTo>
                  <a:pt x="7" y="0"/>
                  <a:pt x="0" y="7"/>
                  <a:pt x="0" y="15"/>
                </a:cubicBezTo>
                <a:cubicBezTo>
                  <a:pt x="0" y="23"/>
                  <a:pt x="7" y="30"/>
                  <a:pt x="15" y="30"/>
                </a:cubicBezTo>
                <a:cubicBezTo>
                  <a:pt x="23" y="30"/>
                  <a:pt x="30" y="23"/>
                  <a:pt x="30" y="15"/>
                </a:cubicBezTo>
                <a:cubicBezTo>
                  <a:pt x="30" y="7"/>
                  <a:pt x="23" y="0"/>
                  <a:pt x="15" y="0"/>
                </a:cubicBezTo>
                <a:close/>
              </a:path>
            </a:pathLst>
          </a:custGeom>
          <a:solidFill>
            <a:srgbClr val="231F2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35" name="Freeform 134"/>
          <p:cNvSpPr/>
          <p:nvPr/>
        </p:nvSpPr>
        <p:spPr bwMode="auto">
          <a:xfrm>
            <a:off x="9746822" y="6094523"/>
            <a:ext cx="55754" cy="53478"/>
          </a:xfrm>
          <a:custGeom>
            <a:avLst/>
            <a:gdLst>
              <a:gd name="T0" fmla="*/ 10 w 20"/>
              <a:gd name="T1" fmla="*/ 0 h 19"/>
              <a:gd name="T2" fmla="*/ 0 w 20"/>
              <a:gd name="T3" fmla="*/ 10 h 19"/>
              <a:gd name="T4" fmla="*/ 10 w 20"/>
              <a:gd name="T5" fmla="*/ 19 h 19"/>
              <a:gd name="T6" fmla="*/ 19 w 20"/>
              <a:gd name="T7" fmla="*/ 10 h 19"/>
              <a:gd name="T8" fmla="*/ 10 w 20"/>
              <a:gd name="T9" fmla="*/ 0 h 19"/>
            </a:gdLst>
            <a:ahLst/>
            <a:cxnLst>
              <a:cxn ang="0">
                <a:pos x="T0" y="T1"/>
              </a:cxn>
              <a:cxn ang="0">
                <a:pos x="T2" y="T3"/>
              </a:cxn>
              <a:cxn ang="0">
                <a:pos x="T4" y="T5"/>
              </a:cxn>
              <a:cxn ang="0">
                <a:pos x="T6" y="T7"/>
              </a:cxn>
              <a:cxn ang="0">
                <a:pos x="T8" y="T9"/>
              </a:cxn>
            </a:cxnLst>
            <a:rect l="0" t="0" r="r" b="b"/>
            <a:pathLst>
              <a:path w="20" h="19">
                <a:moveTo>
                  <a:pt x="10" y="0"/>
                </a:moveTo>
                <a:cubicBezTo>
                  <a:pt x="5" y="0"/>
                  <a:pt x="0" y="4"/>
                  <a:pt x="0" y="10"/>
                </a:cubicBezTo>
                <a:cubicBezTo>
                  <a:pt x="0" y="15"/>
                  <a:pt x="4" y="19"/>
                  <a:pt x="10" y="19"/>
                </a:cubicBezTo>
                <a:cubicBezTo>
                  <a:pt x="15" y="19"/>
                  <a:pt x="19" y="15"/>
                  <a:pt x="19" y="10"/>
                </a:cubicBezTo>
                <a:cubicBezTo>
                  <a:pt x="20" y="4"/>
                  <a:pt x="15" y="0"/>
                  <a:pt x="10" y="0"/>
                </a:cubicBezTo>
                <a:close/>
              </a:path>
            </a:pathLst>
          </a:custGeom>
          <a:solidFill>
            <a:srgbClr val="276B9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36" name="Freeform 135"/>
          <p:cNvSpPr>
            <a:spLocks noEditPoints="1"/>
          </p:cNvSpPr>
          <p:nvPr/>
        </p:nvSpPr>
        <p:spPr bwMode="auto">
          <a:xfrm>
            <a:off x="9735444" y="6084282"/>
            <a:ext cx="75096" cy="75096"/>
          </a:xfrm>
          <a:custGeom>
            <a:avLst/>
            <a:gdLst>
              <a:gd name="T0" fmla="*/ 14 w 27"/>
              <a:gd name="T1" fmla="*/ 4 h 27"/>
              <a:gd name="T2" fmla="*/ 23 w 27"/>
              <a:gd name="T3" fmla="*/ 14 h 27"/>
              <a:gd name="T4" fmla="*/ 14 w 27"/>
              <a:gd name="T5" fmla="*/ 23 h 27"/>
              <a:gd name="T6" fmla="*/ 4 w 27"/>
              <a:gd name="T7" fmla="*/ 14 h 27"/>
              <a:gd name="T8" fmla="*/ 14 w 27"/>
              <a:gd name="T9" fmla="*/ 4 h 27"/>
              <a:gd name="T10" fmla="*/ 14 w 27"/>
              <a:gd name="T11" fmla="*/ 0 h 27"/>
              <a:gd name="T12" fmla="*/ 0 w 27"/>
              <a:gd name="T13" fmla="*/ 14 h 27"/>
              <a:gd name="T14" fmla="*/ 14 w 27"/>
              <a:gd name="T15" fmla="*/ 27 h 27"/>
              <a:gd name="T16" fmla="*/ 27 w 27"/>
              <a:gd name="T17" fmla="*/ 14 h 27"/>
              <a:gd name="T18" fmla="*/ 14 w 27"/>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7">
                <a:moveTo>
                  <a:pt x="14" y="4"/>
                </a:moveTo>
                <a:cubicBezTo>
                  <a:pt x="19" y="4"/>
                  <a:pt x="24" y="8"/>
                  <a:pt x="23" y="14"/>
                </a:cubicBezTo>
                <a:cubicBezTo>
                  <a:pt x="23" y="19"/>
                  <a:pt x="19" y="23"/>
                  <a:pt x="14" y="23"/>
                </a:cubicBezTo>
                <a:cubicBezTo>
                  <a:pt x="8" y="23"/>
                  <a:pt x="4" y="19"/>
                  <a:pt x="4" y="14"/>
                </a:cubicBezTo>
                <a:cubicBezTo>
                  <a:pt x="4" y="8"/>
                  <a:pt x="9" y="4"/>
                  <a:pt x="14" y="4"/>
                </a:cubicBezTo>
                <a:moveTo>
                  <a:pt x="14" y="0"/>
                </a:moveTo>
                <a:cubicBezTo>
                  <a:pt x="6" y="0"/>
                  <a:pt x="0" y="6"/>
                  <a:pt x="0" y="14"/>
                </a:cubicBezTo>
                <a:cubicBezTo>
                  <a:pt x="0" y="21"/>
                  <a:pt x="6" y="27"/>
                  <a:pt x="14" y="27"/>
                </a:cubicBezTo>
                <a:cubicBezTo>
                  <a:pt x="21" y="27"/>
                  <a:pt x="27" y="21"/>
                  <a:pt x="27" y="14"/>
                </a:cubicBezTo>
                <a:cubicBezTo>
                  <a:pt x="27" y="6"/>
                  <a:pt x="21" y="0"/>
                  <a:pt x="14"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7" name="Oval 136"/>
          <p:cNvSpPr>
            <a:spLocks noChangeArrowheads="1"/>
          </p:cNvSpPr>
          <p:nvPr/>
        </p:nvSpPr>
        <p:spPr bwMode="auto">
          <a:xfrm>
            <a:off x="9007238" y="5407278"/>
            <a:ext cx="39824" cy="39824"/>
          </a:xfrm>
          <a:prstGeom prst="ellipse">
            <a:avLst/>
          </a:prstGeom>
          <a:solidFill>
            <a:srgbClr val="276B9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38" name="Freeform 137"/>
          <p:cNvSpPr>
            <a:spLocks noEditPoints="1"/>
          </p:cNvSpPr>
          <p:nvPr/>
        </p:nvSpPr>
        <p:spPr bwMode="auto">
          <a:xfrm>
            <a:off x="8996997" y="5395900"/>
            <a:ext cx="61442" cy="62581"/>
          </a:xfrm>
          <a:custGeom>
            <a:avLst/>
            <a:gdLst>
              <a:gd name="T0" fmla="*/ 11 w 22"/>
              <a:gd name="T1" fmla="*/ 4 h 22"/>
              <a:gd name="T2" fmla="*/ 18 w 22"/>
              <a:gd name="T3" fmla="*/ 11 h 22"/>
              <a:gd name="T4" fmla="*/ 11 w 22"/>
              <a:gd name="T5" fmla="*/ 18 h 22"/>
              <a:gd name="T6" fmla="*/ 4 w 22"/>
              <a:gd name="T7" fmla="*/ 11 h 22"/>
              <a:gd name="T8" fmla="*/ 11 w 22"/>
              <a:gd name="T9" fmla="*/ 4 h 22"/>
              <a:gd name="T10" fmla="*/ 11 w 22"/>
              <a:gd name="T11" fmla="*/ 0 h 22"/>
              <a:gd name="T12" fmla="*/ 0 w 22"/>
              <a:gd name="T13" fmla="*/ 11 h 22"/>
              <a:gd name="T14" fmla="*/ 11 w 22"/>
              <a:gd name="T15" fmla="*/ 22 h 22"/>
              <a:gd name="T16" fmla="*/ 22 w 22"/>
              <a:gd name="T17" fmla="*/ 11 h 22"/>
              <a:gd name="T18" fmla="*/ 11 w 22"/>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4"/>
                </a:moveTo>
                <a:cubicBezTo>
                  <a:pt x="15" y="4"/>
                  <a:pt x="18" y="7"/>
                  <a:pt x="18" y="11"/>
                </a:cubicBezTo>
                <a:cubicBezTo>
                  <a:pt x="18" y="15"/>
                  <a:pt x="15" y="18"/>
                  <a:pt x="11" y="18"/>
                </a:cubicBezTo>
                <a:cubicBezTo>
                  <a:pt x="7" y="18"/>
                  <a:pt x="4" y="15"/>
                  <a:pt x="4" y="11"/>
                </a:cubicBezTo>
                <a:cubicBezTo>
                  <a:pt x="4" y="7"/>
                  <a:pt x="7" y="4"/>
                  <a:pt x="11" y="4"/>
                </a:cubicBezTo>
                <a:moveTo>
                  <a:pt x="11" y="0"/>
                </a:moveTo>
                <a:cubicBezTo>
                  <a:pt x="5" y="0"/>
                  <a:pt x="0" y="5"/>
                  <a:pt x="0" y="11"/>
                </a:cubicBezTo>
                <a:cubicBezTo>
                  <a:pt x="0" y="17"/>
                  <a:pt x="5" y="22"/>
                  <a:pt x="11" y="22"/>
                </a:cubicBezTo>
                <a:cubicBezTo>
                  <a:pt x="17" y="22"/>
                  <a:pt x="22" y="17"/>
                  <a:pt x="22" y="11"/>
                </a:cubicBezTo>
                <a:cubicBezTo>
                  <a:pt x="22" y="5"/>
                  <a:pt x="17" y="0"/>
                  <a:pt x="11"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9" name="Freeform 138"/>
          <p:cNvSpPr/>
          <p:nvPr/>
        </p:nvSpPr>
        <p:spPr bwMode="auto">
          <a:xfrm>
            <a:off x="9394098" y="3640241"/>
            <a:ext cx="47788" cy="47788"/>
          </a:xfrm>
          <a:custGeom>
            <a:avLst/>
            <a:gdLst>
              <a:gd name="T0" fmla="*/ 8 w 17"/>
              <a:gd name="T1" fmla="*/ 0 h 17"/>
              <a:gd name="T2" fmla="*/ 0 w 17"/>
              <a:gd name="T3" fmla="*/ 8 h 17"/>
              <a:gd name="T4" fmla="*/ 8 w 17"/>
              <a:gd name="T5" fmla="*/ 17 h 17"/>
              <a:gd name="T6" fmla="*/ 17 w 17"/>
              <a:gd name="T7" fmla="*/ 9 h 17"/>
              <a:gd name="T8" fmla="*/ 8 w 17"/>
              <a:gd name="T9" fmla="*/ 0 h 17"/>
            </a:gdLst>
            <a:ahLst/>
            <a:cxnLst>
              <a:cxn ang="0">
                <a:pos x="T0" y="T1"/>
              </a:cxn>
              <a:cxn ang="0">
                <a:pos x="T2" y="T3"/>
              </a:cxn>
              <a:cxn ang="0">
                <a:pos x="T4" y="T5"/>
              </a:cxn>
              <a:cxn ang="0">
                <a:pos x="T6" y="T7"/>
              </a:cxn>
              <a:cxn ang="0">
                <a:pos x="T8" y="T9"/>
              </a:cxn>
            </a:cxnLst>
            <a:rect l="0" t="0" r="r" b="b"/>
            <a:pathLst>
              <a:path w="17" h="17">
                <a:moveTo>
                  <a:pt x="8" y="0"/>
                </a:moveTo>
                <a:cubicBezTo>
                  <a:pt x="4" y="0"/>
                  <a:pt x="0" y="4"/>
                  <a:pt x="0" y="8"/>
                </a:cubicBezTo>
                <a:cubicBezTo>
                  <a:pt x="0" y="13"/>
                  <a:pt x="3" y="17"/>
                  <a:pt x="8" y="17"/>
                </a:cubicBezTo>
                <a:cubicBezTo>
                  <a:pt x="13" y="17"/>
                  <a:pt x="17" y="13"/>
                  <a:pt x="17" y="9"/>
                </a:cubicBezTo>
                <a:cubicBezTo>
                  <a:pt x="17" y="4"/>
                  <a:pt x="13" y="0"/>
                  <a:pt x="8" y="0"/>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0" name="Freeform 139"/>
          <p:cNvSpPr>
            <a:spLocks noEditPoints="1"/>
          </p:cNvSpPr>
          <p:nvPr/>
        </p:nvSpPr>
        <p:spPr bwMode="auto">
          <a:xfrm>
            <a:off x="9382719" y="3628863"/>
            <a:ext cx="67132" cy="70545"/>
          </a:xfrm>
          <a:custGeom>
            <a:avLst/>
            <a:gdLst>
              <a:gd name="T0" fmla="*/ 12 w 24"/>
              <a:gd name="T1" fmla="*/ 4 h 25"/>
              <a:gd name="T2" fmla="*/ 21 w 24"/>
              <a:gd name="T3" fmla="*/ 13 h 25"/>
              <a:gd name="T4" fmla="*/ 12 w 24"/>
              <a:gd name="T5" fmla="*/ 21 h 25"/>
              <a:gd name="T6" fmla="*/ 4 w 24"/>
              <a:gd name="T7" fmla="*/ 12 h 25"/>
              <a:gd name="T8" fmla="*/ 12 w 24"/>
              <a:gd name="T9" fmla="*/ 4 h 25"/>
              <a:gd name="T10" fmla="*/ 12 w 24"/>
              <a:gd name="T11" fmla="*/ 0 h 25"/>
              <a:gd name="T12" fmla="*/ 0 w 24"/>
              <a:gd name="T13" fmla="*/ 12 h 25"/>
              <a:gd name="T14" fmla="*/ 12 w 24"/>
              <a:gd name="T15" fmla="*/ 25 h 25"/>
              <a:gd name="T16" fmla="*/ 24 w 24"/>
              <a:gd name="T17" fmla="*/ 13 h 25"/>
              <a:gd name="T18" fmla="*/ 12 w 24"/>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5">
                <a:moveTo>
                  <a:pt x="12" y="4"/>
                </a:moveTo>
                <a:cubicBezTo>
                  <a:pt x="17" y="4"/>
                  <a:pt x="21" y="8"/>
                  <a:pt x="21" y="13"/>
                </a:cubicBezTo>
                <a:cubicBezTo>
                  <a:pt x="21" y="17"/>
                  <a:pt x="17" y="21"/>
                  <a:pt x="12" y="21"/>
                </a:cubicBezTo>
                <a:cubicBezTo>
                  <a:pt x="7" y="21"/>
                  <a:pt x="4" y="17"/>
                  <a:pt x="4" y="12"/>
                </a:cubicBezTo>
                <a:cubicBezTo>
                  <a:pt x="4" y="8"/>
                  <a:pt x="8" y="4"/>
                  <a:pt x="12" y="4"/>
                </a:cubicBezTo>
                <a:moveTo>
                  <a:pt x="12" y="0"/>
                </a:moveTo>
                <a:cubicBezTo>
                  <a:pt x="6" y="0"/>
                  <a:pt x="0" y="6"/>
                  <a:pt x="0" y="12"/>
                </a:cubicBezTo>
                <a:cubicBezTo>
                  <a:pt x="0" y="19"/>
                  <a:pt x="5" y="25"/>
                  <a:pt x="12" y="25"/>
                </a:cubicBezTo>
                <a:cubicBezTo>
                  <a:pt x="19" y="25"/>
                  <a:pt x="24" y="19"/>
                  <a:pt x="24" y="13"/>
                </a:cubicBezTo>
                <a:cubicBezTo>
                  <a:pt x="24" y="6"/>
                  <a:pt x="19" y="0"/>
                  <a:pt x="12"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1" name="Oval 140"/>
          <p:cNvSpPr>
            <a:spLocks noChangeArrowheads="1"/>
          </p:cNvSpPr>
          <p:nvPr/>
        </p:nvSpPr>
        <p:spPr bwMode="auto">
          <a:xfrm>
            <a:off x="10006245" y="3831395"/>
            <a:ext cx="34135" cy="32997"/>
          </a:xfrm>
          <a:prstGeom prst="ellipse">
            <a:avLst/>
          </a:pr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2" name="Freeform 141"/>
          <p:cNvSpPr>
            <a:spLocks noEditPoints="1"/>
          </p:cNvSpPr>
          <p:nvPr/>
        </p:nvSpPr>
        <p:spPr bwMode="auto">
          <a:xfrm>
            <a:off x="9996005" y="3820017"/>
            <a:ext cx="55754" cy="55754"/>
          </a:xfrm>
          <a:custGeom>
            <a:avLst/>
            <a:gdLst>
              <a:gd name="T0" fmla="*/ 10 w 20"/>
              <a:gd name="T1" fmla="*/ 4 h 20"/>
              <a:gd name="T2" fmla="*/ 16 w 20"/>
              <a:gd name="T3" fmla="*/ 10 h 20"/>
              <a:gd name="T4" fmla="*/ 10 w 20"/>
              <a:gd name="T5" fmla="*/ 16 h 20"/>
              <a:gd name="T6" fmla="*/ 4 w 20"/>
              <a:gd name="T7" fmla="*/ 10 h 20"/>
              <a:gd name="T8" fmla="*/ 10 w 20"/>
              <a:gd name="T9" fmla="*/ 4 h 20"/>
              <a:gd name="T10" fmla="*/ 10 w 20"/>
              <a:gd name="T11" fmla="*/ 0 h 20"/>
              <a:gd name="T12" fmla="*/ 0 w 20"/>
              <a:gd name="T13" fmla="*/ 10 h 20"/>
              <a:gd name="T14" fmla="*/ 10 w 20"/>
              <a:gd name="T15" fmla="*/ 20 h 20"/>
              <a:gd name="T16" fmla="*/ 20 w 20"/>
              <a:gd name="T17" fmla="*/ 10 h 20"/>
              <a:gd name="T18" fmla="*/ 10 w 20"/>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4"/>
                </a:moveTo>
                <a:cubicBezTo>
                  <a:pt x="14" y="4"/>
                  <a:pt x="16" y="6"/>
                  <a:pt x="16" y="10"/>
                </a:cubicBezTo>
                <a:cubicBezTo>
                  <a:pt x="16" y="13"/>
                  <a:pt x="14" y="16"/>
                  <a:pt x="10" y="16"/>
                </a:cubicBezTo>
                <a:cubicBezTo>
                  <a:pt x="7" y="16"/>
                  <a:pt x="4" y="13"/>
                  <a:pt x="4" y="10"/>
                </a:cubicBezTo>
                <a:cubicBezTo>
                  <a:pt x="4" y="6"/>
                  <a:pt x="7" y="4"/>
                  <a:pt x="10" y="4"/>
                </a:cubicBezTo>
                <a:moveTo>
                  <a:pt x="10" y="0"/>
                </a:moveTo>
                <a:cubicBezTo>
                  <a:pt x="5" y="0"/>
                  <a:pt x="0" y="4"/>
                  <a:pt x="0" y="10"/>
                </a:cubicBezTo>
                <a:cubicBezTo>
                  <a:pt x="0" y="15"/>
                  <a:pt x="5" y="20"/>
                  <a:pt x="10" y="20"/>
                </a:cubicBezTo>
                <a:cubicBezTo>
                  <a:pt x="16" y="20"/>
                  <a:pt x="20" y="15"/>
                  <a:pt x="20" y="10"/>
                </a:cubicBezTo>
                <a:cubicBezTo>
                  <a:pt x="20" y="4"/>
                  <a:pt x="16"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3" name="Oval 142"/>
          <p:cNvSpPr>
            <a:spLocks noChangeArrowheads="1"/>
          </p:cNvSpPr>
          <p:nvPr/>
        </p:nvSpPr>
        <p:spPr bwMode="auto">
          <a:xfrm>
            <a:off x="9069344" y="3053404"/>
            <a:ext cx="81878" cy="81878"/>
          </a:xfrm>
          <a:prstGeom prst="ellipse">
            <a:avLst/>
          </a:pr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4" name="Freeform 143"/>
          <p:cNvSpPr>
            <a:spLocks noEditPoints="1"/>
          </p:cNvSpPr>
          <p:nvPr/>
        </p:nvSpPr>
        <p:spPr bwMode="auto">
          <a:xfrm>
            <a:off x="9038357" y="3018975"/>
            <a:ext cx="111954" cy="115296"/>
          </a:xfrm>
          <a:custGeom>
            <a:avLst/>
            <a:gdLst>
              <a:gd name="T0" fmla="*/ 14 w 27"/>
              <a:gd name="T1" fmla="*/ 4 h 28"/>
              <a:gd name="T2" fmla="*/ 24 w 27"/>
              <a:gd name="T3" fmla="*/ 14 h 28"/>
              <a:gd name="T4" fmla="*/ 14 w 27"/>
              <a:gd name="T5" fmla="*/ 24 h 28"/>
              <a:gd name="T6" fmla="*/ 4 w 27"/>
              <a:gd name="T7" fmla="*/ 14 h 28"/>
              <a:gd name="T8" fmla="*/ 14 w 27"/>
              <a:gd name="T9" fmla="*/ 4 h 28"/>
              <a:gd name="T10" fmla="*/ 14 w 27"/>
              <a:gd name="T11" fmla="*/ 0 h 28"/>
              <a:gd name="T12" fmla="*/ 0 w 27"/>
              <a:gd name="T13" fmla="*/ 14 h 28"/>
              <a:gd name="T14" fmla="*/ 14 w 27"/>
              <a:gd name="T15" fmla="*/ 28 h 28"/>
              <a:gd name="T16" fmla="*/ 27 w 27"/>
              <a:gd name="T17" fmla="*/ 14 h 28"/>
              <a:gd name="T18" fmla="*/ 14 w 27"/>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8">
                <a:moveTo>
                  <a:pt x="14" y="4"/>
                </a:moveTo>
                <a:cubicBezTo>
                  <a:pt x="19" y="4"/>
                  <a:pt x="24" y="9"/>
                  <a:pt x="24" y="14"/>
                </a:cubicBezTo>
                <a:cubicBezTo>
                  <a:pt x="24" y="20"/>
                  <a:pt x="19" y="24"/>
                  <a:pt x="14" y="24"/>
                </a:cubicBezTo>
                <a:cubicBezTo>
                  <a:pt x="8" y="24"/>
                  <a:pt x="4" y="20"/>
                  <a:pt x="4" y="14"/>
                </a:cubicBezTo>
                <a:cubicBezTo>
                  <a:pt x="4" y="9"/>
                  <a:pt x="8" y="4"/>
                  <a:pt x="14" y="4"/>
                </a:cubicBezTo>
                <a:moveTo>
                  <a:pt x="14" y="0"/>
                </a:moveTo>
                <a:cubicBezTo>
                  <a:pt x="6" y="0"/>
                  <a:pt x="0" y="7"/>
                  <a:pt x="0" y="14"/>
                </a:cubicBezTo>
                <a:cubicBezTo>
                  <a:pt x="0" y="22"/>
                  <a:pt x="6" y="28"/>
                  <a:pt x="14" y="28"/>
                </a:cubicBezTo>
                <a:cubicBezTo>
                  <a:pt x="21" y="28"/>
                  <a:pt x="27" y="22"/>
                  <a:pt x="27" y="14"/>
                </a:cubicBezTo>
                <a:cubicBezTo>
                  <a:pt x="27" y="7"/>
                  <a:pt x="21" y="0"/>
                  <a:pt x="14"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5" name="Freeform 144"/>
          <p:cNvSpPr/>
          <p:nvPr/>
        </p:nvSpPr>
        <p:spPr bwMode="auto">
          <a:xfrm>
            <a:off x="9984626" y="3219248"/>
            <a:ext cx="78510" cy="76234"/>
          </a:xfrm>
          <a:custGeom>
            <a:avLst/>
            <a:gdLst>
              <a:gd name="T0" fmla="*/ 14 w 28"/>
              <a:gd name="T1" fmla="*/ 27 h 27"/>
              <a:gd name="T2" fmla="*/ 28 w 28"/>
              <a:gd name="T3" fmla="*/ 14 h 27"/>
              <a:gd name="T4" fmla="*/ 14 w 28"/>
              <a:gd name="T5" fmla="*/ 0 h 27"/>
              <a:gd name="T6" fmla="*/ 0 w 28"/>
              <a:gd name="T7" fmla="*/ 13 h 27"/>
              <a:gd name="T8" fmla="*/ 14 w 28"/>
              <a:gd name="T9" fmla="*/ 27 h 27"/>
            </a:gdLst>
            <a:ahLst/>
            <a:cxnLst>
              <a:cxn ang="0">
                <a:pos x="T0" y="T1"/>
              </a:cxn>
              <a:cxn ang="0">
                <a:pos x="T2" y="T3"/>
              </a:cxn>
              <a:cxn ang="0">
                <a:pos x="T4" y="T5"/>
              </a:cxn>
              <a:cxn ang="0">
                <a:pos x="T6" y="T7"/>
              </a:cxn>
              <a:cxn ang="0">
                <a:pos x="T8" y="T9"/>
              </a:cxn>
            </a:cxnLst>
            <a:rect l="0" t="0" r="r" b="b"/>
            <a:pathLst>
              <a:path w="28" h="27">
                <a:moveTo>
                  <a:pt x="14" y="27"/>
                </a:moveTo>
                <a:cubicBezTo>
                  <a:pt x="21" y="27"/>
                  <a:pt x="27" y="21"/>
                  <a:pt x="28" y="14"/>
                </a:cubicBezTo>
                <a:cubicBezTo>
                  <a:pt x="28" y="6"/>
                  <a:pt x="22" y="0"/>
                  <a:pt x="14" y="0"/>
                </a:cubicBezTo>
                <a:cubicBezTo>
                  <a:pt x="7" y="0"/>
                  <a:pt x="0" y="6"/>
                  <a:pt x="0" y="13"/>
                </a:cubicBezTo>
                <a:cubicBezTo>
                  <a:pt x="0" y="21"/>
                  <a:pt x="6" y="27"/>
                  <a:pt x="14" y="27"/>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6" name="Freeform 145"/>
          <p:cNvSpPr>
            <a:spLocks noEditPoints="1"/>
          </p:cNvSpPr>
          <p:nvPr/>
        </p:nvSpPr>
        <p:spPr bwMode="auto">
          <a:xfrm>
            <a:off x="9975524" y="3207869"/>
            <a:ext cx="95577" cy="97853"/>
          </a:xfrm>
          <a:custGeom>
            <a:avLst/>
            <a:gdLst>
              <a:gd name="T0" fmla="*/ 17 w 34"/>
              <a:gd name="T1" fmla="*/ 4 h 35"/>
              <a:gd name="T2" fmla="*/ 31 w 34"/>
              <a:gd name="T3" fmla="*/ 18 h 35"/>
              <a:gd name="T4" fmla="*/ 17 w 34"/>
              <a:gd name="T5" fmla="*/ 31 h 35"/>
              <a:gd name="T6" fmla="*/ 3 w 34"/>
              <a:gd name="T7" fmla="*/ 17 h 35"/>
              <a:gd name="T8" fmla="*/ 17 w 34"/>
              <a:gd name="T9" fmla="*/ 4 h 35"/>
              <a:gd name="T10" fmla="*/ 17 w 34"/>
              <a:gd name="T11" fmla="*/ 0 h 35"/>
              <a:gd name="T12" fmla="*/ 0 w 34"/>
              <a:gd name="T13" fmla="*/ 17 h 35"/>
              <a:gd name="T14" fmla="*/ 17 w 34"/>
              <a:gd name="T15" fmla="*/ 35 h 35"/>
              <a:gd name="T16" fmla="*/ 34 w 34"/>
              <a:gd name="T17" fmla="*/ 18 h 35"/>
              <a:gd name="T18" fmla="*/ 17 w 34"/>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5">
                <a:moveTo>
                  <a:pt x="17" y="4"/>
                </a:moveTo>
                <a:cubicBezTo>
                  <a:pt x="25" y="4"/>
                  <a:pt x="31" y="10"/>
                  <a:pt x="31" y="18"/>
                </a:cubicBezTo>
                <a:cubicBezTo>
                  <a:pt x="30" y="25"/>
                  <a:pt x="24" y="31"/>
                  <a:pt x="17" y="31"/>
                </a:cubicBezTo>
                <a:cubicBezTo>
                  <a:pt x="9" y="31"/>
                  <a:pt x="3" y="25"/>
                  <a:pt x="3" y="17"/>
                </a:cubicBezTo>
                <a:cubicBezTo>
                  <a:pt x="3" y="10"/>
                  <a:pt x="10" y="4"/>
                  <a:pt x="17" y="4"/>
                </a:cubicBezTo>
                <a:moveTo>
                  <a:pt x="17" y="0"/>
                </a:moveTo>
                <a:cubicBezTo>
                  <a:pt x="8" y="0"/>
                  <a:pt x="0" y="8"/>
                  <a:pt x="0" y="17"/>
                </a:cubicBezTo>
                <a:cubicBezTo>
                  <a:pt x="0" y="27"/>
                  <a:pt x="7" y="35"/>
                  <a:pt x="17" y="35"/>
                </a:cubicBezTo>
                <a:cubicBezTo>
                  <a:pt x="26" y="35"/>
                  <a:pt x="34" y="27"/>
                  <a:pt x="34" y="18"/>
                </a:cubicBezTo>
                <a:cubicBezTo>
                  <a:pt x="34" y="8"/>
                  <a:pt x="27" y="0"/>
                  <a:pt x="17"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7" name="Freeform 146"/>
          <p:cNvSpPr/>
          <p:nvPr/>
        </p:nvSpPr>
        <p:spPr bwMode="auto">
          <a:xfrm>
            <a:off x="10605877" y="3556043"/>
            <a:ext cx="38686" cy="38686"/>
          </a:xfrm>
          <a:custGeom>
            <a:avLst/>
            <a:gdLst>
              <a:gd name="T0" fmla="*/ 7 w 14"/>
              <a:gd name="T1" fmla="*/ 0 h 14"/>
              <a:gd name="T2" fmla="*/ 0 w 14"/>
              <a:gd name="T3" fmla="*/ 7 h 14"/>
              <a:gd name="T4" fmla="*/ 7 w 14"/>
              <a:gd name="T5" fmla="*/ 14 h 14"/>
              <a:gd name="T6" fmla="*/ 14 w 14"/>
              <a:gd name="T7" fmla="*/ 7 h 14"/>
              <a:gd name="T8" fmla="*/ 7 w 14"/>
              <a:gd name="T9" fmla="*/ 0 h 14"/>
            </a:gdLst>
            <a:ahLst/>
            <a:cxnLst>
              <a:cxn ang="0">
                <a:pos x="T0" y="T1"/>
              </a:cxn>
              <a:cxn ang="0">
                <a:pos x="T2" y="T3"/>
              </a:cxn>
              <a:cxn ang="0">
                <a:pos x="T4" y="T5"/>
              </a:cxn>
              <a:cxn ang="0">
                <a:pos x="T6" y="T7"/>
              </a:cxn>
              <a:cxn ang="0">
                <a:pos x="T8" y="T9"/>
              </a:cxn>
            </a:cxnLst>
            <a:rect l="0" t="0" r="r" b="b"/>
            <a:pathLst>
              <a:path w="14" h="14">
                <a:moveTo>
                  <a:pt x="7" y="0"/>
                </a:moveTo>
                <a:cubicBezTo>
                  <a:pt x="4" y="0"/>
                  <a:pt x="1" y="3"/>
                  <a:pt x="0" y="7"/>
                </a:cubicBezTo>
                <a:cubicBezTo>
                  <a:pt x="0" y="11"/>
                  <a:pt x="4" y="14"/>
                  <a:pt x="7" y="14"/>
                </a:cubicBezTo>
                <a:cubicBezTo>
                  <a:pt x="11" y="14"/>
                  <a:pt x="14" y="11"/>
                  <a:pt x="14" y="7"/>
                </a:cubicBezTo>
                <a:cubicBezTo>
                  <a:pt x="14" y="3"/>
                  <a:pt x="11" y="0"/>
                  <a:pt x="7" y="0"/>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8" name="Freeform 147"/>
          <p:cNvSpPr>
            <a:spLocks noEditPoints="1"/>
          </p:cNvSpPr>
          <p:nvPr/>
        </p:nvSpPr>
        <p:spPr bwMode="auto">
          <a:xfrm>
            <a:off x="10596774" y="3546940"/>
            <a:ext cx="59167" cy="59167"/>
          </a:xfrm>
          <a:custGeom>
            <a:avLst/>
            <a:gdLst>
              <a:gd name="T0" fmla="*/ 10 w 21"/>
              <a:gd name="T1" fmla="*/ 3 h 21"/>
              <a:gd name="T2" fmla="*/ 17 w 21"/>
              <a:gd name="T3" fmla="*/ 10 h 21"/>
              <a:gd name="T4" fmla="*/ 10 w 21"/>
              <a:gd name="T5" fmla="*/ 17 h 21"/>
              <a:gd name="T6" fmla="*/ 3 w 21"/>
              <a:gd name="T7" fmla="*/ 10 h 21"/>
              <a:gd name="T8" fmla="*/ 10 w 21"/>
              <a:gd name="T9" fmla="*/ 3 h 21"/>
              <a:gd name="T10" fmla="*/ 10 w 21"/>
              <a:gd name="T11" fmla="*/ 0 h 21"/>
              <a:gd name="T12" fmla="*/ 0 w 21"/>
              <a:gd name="T13" fmla="*/ 10 h 21"/>
              <a:gd name="T14" fmla="*/ 10 w 21"/>
              <a:gd name="T15" fmla="*/ 21 h 21"/>
              <a:gd name="T16" fmla="*/ 21 w 21"/>
              <a:gd name="T17" fmla="*/ 10 h 21"/>
              <a:gd name="T18" fmla="*/ 10 w 21"/>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3"/>
                </a:moveTo>
                <a:cubicBezTo>
                  <a:pt x="14" y="3"/>
                  <a:pt x="17" y="6"/>
                  <a:pt x="17" y="10"/>
                </a:cubicBezTo>
                <a:cubicBezTo>
                  <a:pt x="17" y="14"/>
                  <a:pt x="14" y="17"/>
                  <a:pt x="10" y="17"/>
                </a:cubicBezTo>
                <a:cubicBezTo>
                  <a:pt x="7" y="17"/>
                  <a:pt x="3" y="14"/>
                  <a:pt x="3" y="10"/>
                </a:cubicBezTo>
                <a:cubicBezTo>
                  <a:pt x="4" y="6"/>
                  <a:pt x="7" y="3"/>
                  <a:pt x="10" y="3"/>
                </a:cubicBezTo>
                <a:moveTo>
                  <a:pt x="10" y="0"/>
                </a:moveTo>
                <a:cubicBezTo>
                  <a:pt x="5" y="0"/>
                  <a:pt x="0" y="4"/>
                  <a:pt x="0" y="10"/>
                </a:cubicBezTo>
                <a:cubicBezTo>
                  <a:pt x="0" y="16"/>
                  <a:pt x="4" y="21"/>
                  <a:pt x="10" y="21"/>
                </a:cubicBezTo>
                <a:cubicBezTo>
                  <a:pt x="16" y="21"/>
                  <a:pt x="21" y="16"/>
                  <a:pt x="21" y="10"/>
                </a:cubicBezTo>
                <a:cubicBezTo>
                  <a:pt x="21" y="4"/>
                  <a:pt x="16" y="0"/>
                  <a:pt x="10" y="0"/>
                </a:cubicBezTo>
                <a:close/>
              </a:path>
            </a:pathLst>
          </a:custGeom>
          <a:solidFill>
            <a:srgbClr val="276B9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49" name="Oval 148"/>
          <p:cNvSpPr>
            <a:spLocks noChangeArrowheads="1"/>
          </p:cNvSpPr>
          <p:nvPr/>
        </p:nvSpPr>
        <p:spPr bwMode="auto">
          <a:xfrm>
            <a:off x="10316870" y="2357917"/>
            <a:ext cx="42100" cy="42100"/>
          </a:xfrm>
          <a:prstGeom prst="ellipse">
            <a:avLst/>
          </a:pr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0" name="Freeform 149"/>
          <p:cNvSpPr>
            <a:spLocks noEditPoints="1"/>
          </p:cNvSpPr>
          <p:nvPr/>
        </p:nvSpPr>
        <p:spPr bwMode="auto">
          <a:xfrm>
            <a:off x="10305492" y="2346539"/>
            <a:ext cx="64856" cy="64856"/>
          </a:xfrm>
          <a:custGeom>
            <a:avLst/>
            <a:gdLst>
              <a:gd name="T0" fmla="*/ 12 w 23"/>
              <a:gd name="T1" fmla="*/ 4 h 23"/>
              <a:gd name="T2" fmla="*/ 19 w 23"/>
              <a:gd name="T3" fmla="*/ 12 h 23"/>
              <a:gd name="T4" fmla="*/ 12 w 23"/>
              <a:gd name="T5" fmla="*/ 19 h 23"/>
              <a:gd name="T6" fmla="*/ 4 w 23"/>
              <a:gd name="T7" fmla="*/ 12 h 23"/>
              <a:gd name="T8" fmla="*/ 12 w 23"/>
              <a:gd name="T9" fmla="*/ 4 h 23"/>
              <a:gd name="T10" fmla="*/ 12 w 23"/>
              <a:gd name="T11" fmla="*/ 0 h 23"/>
              <a:gd name="T12" fmla="*/ 0 w 23"/>
              <a:gd name="T13" fmla="*/ 12 h 23"/>
              <a:gd name="T14" fmla="*/ 12 w 23"/>
              <a:gd name="T15" fmla="*/ 23 h 23"/>
              <a:gd name="T16" fmla="*/ 23 w 23"/>
              <a:gd name="T17" fmla="*/ 12 h 23"/>
              <a:gd name="T18" fmla="*/ 12 w 23"/>
              <a:gd name="T1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4"/>
                </a:moveTo>
                <a:cubicBezTo>
                  <a:pt x="16" y="4"/>
                  <a:pt x="19" y="7"/>
                  <a:pt x="19" y="12"/>
                </a:cubicBezTo>
                <a:cubicBezTo>
                  <a:pt x="19" y="16"/>
                  <a:pt x="16" y="19"/>
                  <a:pt x="12" y="19"/>
                </a:cubicBezTo>
                <a:cubicBezTo>
                  <a:pt x="7" y="19"/>
                  <a:pt x="4" y="16"/>
                  <a:pt x="4" y="12"/>
                </a:cubicBezTo>
                <a:cubicBezTo>
                  <a:pt x="4" y="7"/>
                  <a:pt x="7" y="4"/>
                  <a:pt x="12" y="4"/>
                </a:cubicBezTo>
                <a:moveTo>
                  <a:pt x="12" y="0"/>
                </a:moveTo>
                <a:cubicBezTo>
                  <a:pt x="5" y="0"/>
                  <a:pt x="0" y="5"/>
                  <a:pt x="0" y="12"/>
                </a:cubicBezTo>
                <a:cubicBezTo>
                  <a:pt x="0" y="18"/>
                  <a:pt x="5" y="23"/>
                  <a:pt x="12" y="23"/>
                </a:cubicBezTo>
                <a:cubicBezTo>
                  <a:pt x="18" y="23"/>
                  <a:pt x="23" y="18"/>
                  <a:pt x="23" y="12"/>
                </a:cubicBezTo>
                <a:cubicBezTo>
                  <a:pt x="23" y="5"/>
                  <a:pt x="18" y="0"/>
                  <a:pt x="12"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1" name="Oval 150"/>
          <p:cNvSpPr>
            <a:spLocks noChangeArrowheads="1"/>
          </p:cNvSpPr>
          <p:nvPr/>
        </p:nvSpPr>
        <p:spPr bwMode="auto">
          <a:xfrm>
            <a:off x="11565061" y="6490484"/>
            <a:ext cx="39824" cy="39824"/>
          </a:xfrm>
          <a:prstGeom prst="ellipse">
            <a:avLst/>
          </a:pr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2" name="Freeform 151"/>
          <p:cNvSpPr>
            <a:spLocks noEditPoints="1"/>
          </p:cNvSpPr>
          <p:nvPr/>
        </p:nvSpPr>
        <p:spPr bwMode="auto">
          <a:xfrm>
            <a:off x="11553683" y="6479106"/>
            <a:ext cx="61442" cy="61442"/>
          </a:xfrm>
          <a:custGeom>
            <a:avLst/>
            <a:gdLst>
              <a:gd name="T0" fmla="*/ 11 w 22"/>
              <a:gd name="T1" fmla="*/ 4 h 22"/>
              <a:gd name="T2" fmla="*/ 18 w 22"/>
              <a:gd name="T3" fmla="*/ 11 h 22"/>
              <a:gd name="T4" fmla="*/ 11 w 22"/>
              <a:gd name="T5" fmla="*/ 18 h 22"/>
              <a:gd name="T6" fmla="*/ 4 w 22"/>
              <a:gd name="T7" fmla="*/ 11 h 22"/>
              <a:gd name="T8" fmla="*/ 11 w 22"/>
              <a:gd name="T9" fmla="*/ 4 h 22"/>
              <a:gd name="T10" fmla="*/ 11 w 22"/>
              <a:gd name="T11" fmla="*/ 0 h 22"/>
              <a:gd name="T12" fmla="*/ 0 w 22"/>
              <a:gd name="T13" fmla="*/ 11 h 22"/>
              <a:gd name="T14" fmla="*/ 11 w 22"/>
              <a:gd name="T15" fmla="*/ 22 h 22"/>
              <a:gd name="T16" fmla="*/ 22 w 22"/>
              <a:gd name="T17" fmla="*/ 11 h 22"/>
              <a:gd name="T18" fmla="*/ 11 w 22"/>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4"/>
                </a:moveTo>
                <a:cubicBezTo>
                  <a:pt x="15" y="4"/>
                  <a:pt x="18" y="7"/>
                  <a:pt x="18" y="11"/>
                </a:cubicBezTo>
                <a:cubicBezTo>
                  <a:pt x="18" y="15"/>
                  <a:pt x="15" y="18"/>
                  <a:pt x="11" y="18"/>
                </a:cubicBezTo>
                <a:cubicBezTo>
                  <a:pt x="7" y="18"/>
                  <a:pt x="4" y="15"/>
                  <a:pt x="4" y="11"/>
                </a:cubicBezTo>
                <a:cubicBezTo>
                  <a:pt x="4" y="7"/>
                  <a:pt x="7" y="4"/>
                  <a:pt x="11" y="4"/>
                </a:cubicBezTo>
                <a:moveTo>
                  <a:pt x="11" y="0"/>
                </a:moveTo>
                <a:cubicBezTo>
                  <a:pt x="5" y="0"/>
                  <a:pt x="0" y="5"/>
                  <a:pt x="0" y="11"/>
                </a:cubicBezTo>
                <a:cubicBezTo>
                  <a:pt x="0" y="17"/>
                  <a:pt x="5" y="22"/>
                  <a:pt x="11" y="22"/>
                </a:cubicBezTo>
                <a:cubicBezTo>
                  <a:pt x="17" y="22"/>
                  <a:pt x="22" y="17"/>
                  <a:pt x="22" y="11"/>
                </a:cubicBezTo>
                <a:cubicBezTo>
                  <a:pt x="22" y="5"/>
                  <a:pt x="17" y="0"/>
                  <a:pt x="11"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3" name="Oval 152"/>
          <p:cNvSpPr>
            <a:spLocks noChangeArrowheads="1"/>
          </p:cNvSpPr>
          <p:nvPr/>
        </p:nvSpPr>
        <p:spPr bwMode="auto">
          <a:xfrm>
            <a:off x="11831311" y="5606397"/>
            <a:ext cx="50064" cy="51202"/>
          </a:xfrm>
          <a:prstGeom prst="ellipse">
            <a:avLst/>
          </a:pr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4" name="Freeform 153"/>
          <p:cNvSpPr>
            <a:spLocks noEditPoints="1"/>
          </p:cNvSpPr>
          <p:nvPr/>
        </p:nvSpPr>
        <p:spPr bwMode="auto">
          <a:xfrm>
            <a:off x="11819933" y="5595019"/>
            <a:ext cx="72821" cy="73959"/>
          </a:xfrm>
          <a:custGeom>
            <a:avLst/>
            <a:gdLst>
              <a:gd name="T0" fmla="*/ 13 w 26"/>
              <a:gd name="T1" fmla="*/ 4 h 26"/>
              <a:gd name="T2" fmla="*/ 22 w 26"/>
              <a:gd name="T3" fmla="*/ 13 h 26"/>
              <a:gd name="T4" fmla="*/ 13 w 26"/>
              <a:gd name="T5" fmla="*/ 22 h 26"/>
              <a:gd name="T6" fmla="*/ 4 w 26"/>
              <a:gd name="T7" fmla="*/ 13 h 26"/>
              <a:gd name="T8" fmla="*/ 13 w 26"/>
              <a:gd name="T9" fmla="*/ 4 h 26"/>
              <a:gd name="T10" fmla="*/ 13 w 26"/>
              <a:gd name="T11" fmla="*/ 0 h 26"/>
              <a:gd name="T12" fmla="*/ 0 w 26"/>
              <a:gd name="T13" fmla="*/ 13 h 26"/>
              <a:gd name="T14" fmla="*/ 13 w 26"/>
              <a:gd name="T15" fmla="*/ 26 h 26"/>
              <a:gd name="T16" fmla="*/ 26 w 26"/>
              <a:gd name="T17" fmla="*/ 13 h 26"/>
              <a:gd name="T18" fmla="*/ 13 w 26"/>
              <a:gd name="T1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6">
                <a:moveTo>
                  <a:pt x="13" y="4"/>
                </a:moveTo>
                <a:cubicBezTo>
                  <a:pt x="18" y="4"/>
                  <a:pt x="22" y="8"/>
                  <a:pt x="22" y="13"/>
                </a:cubicBezTo>
                <a:cubicBezTo>
                  <a:pt x="22" y="18"/>
                  <a:pt x="18" y="22"/>
                  <a:pt x="13" y="22"/>
                </a:cubicBezTo>
                <a:cubicBezTo>
                  <a:pt x="8" y="22"/>
                  <a:pt x="4" y="18"/>
                  <a:pt x="4" y="13"/>
                </a:cubicBezTo>
                <a:cubicBezTo>
                  <a:pt x="4" y="8"/>
                  <a:pt x="8" y="4"/>
                  <a:pt x="13" y="4"/>
                </a:cubicBezTo>
                <a:moveTo>
                  <a:pt x="13" y="0"/>
                </a:moveTo>
                <a:cubicBezTo>
                  <a:pt x="6" y="0"/>
                  <a:pt x="0" y="6"/>
                  <a:pt x="0" y="13"/>
                </a:cubicBezTo>
                <a:cubicBezTo>
                  <a:pt x="0" y="20"/>
                  <a:pt x="6" y="26"/>
                  <a:pt x="13" y="26"/>
                </a:cubicBezTo>
                <a:cubicBezTo>
                  <a:pt x="20" y="26"/>
                  <a:pt x="26" y="20"/>
                  <a:pt x="26" y="13"/>
                </a:cubicBezTo>
                <a:cubicBezTo>
                  <a:pt x="26" y="6"/>
                  <a:pt x="20" y="0"/>
                  <a:pt x="13"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8" name="TextBox 157"/>
          <p:cNvSpPr txBox="1"/>
          <p:nvPr/>
        </p:nvSpPr>
        <p:spPr>
          <a:xfrm>
            <a:off x="4900474" y="794769"/>
            <a:ext cx="2306737" cy="1107996"/>
          </a:xfrm>
          <a:prstGeom prst="rect">
            <a:avLst/>
          </a:prstGeom>
          <a:noFill/>
        </p:spPr>
        <p:txBody>
          <a:bodyPr wrap="square" rtlCol="0">
            <a:spAutoFit/>
          </a:bodyPr>
          <a:lstStyle/>
          <a:p>
            <a:pPr algn="ctr"/>
            <a:r>
              <a:rPr lang="en-US" altLang="zh-CN" sz="6600" dirty="0" smtClean="0">
                <a:cs typeface="+mn-ea"/>
                <a:sym typeface="+mn-lt"/>
              </a:rPr>
              <a:t>20XX</a:t>
            </a:r>
            <a:endParaRPr lang="zh-CN" altLang="en-US" sz="6600" dirty="0">
              <a:cs typeface="+mn-ea"/>
              <a:sym typeface="+mn-lt"/>
            </a:endParaRPr>
          </a:p>
        </p:txBody>
      </p:sp>
      <p:sp>
        <p:nvSpPr>
          <p:cNvPr id="159" name="文本框 158"/>
          <p:cNvSpPr txBox="1"/>
          <p:nvPr/>
        </p:nvSpPr>
        <p:spPr>
          <a:xfrm>
            <a:off x="2198379" y="2010105"/>
            <a:ext cx="7807866" cy="1862048"/>
          </a:xfrm>
          <a:prstGeom prst="rect">
            <a:avLst/>
          </a:prstGeom>
          <a:noFill/>
        </p:spPr>
        <p:txBody>
          <a:bodyPr wrap="square" rtlCol="0">
            <a:spAutoFit/>
          </a:bodyPr>
          <a:lstStyle/>
          <a:p>
            <a:pPr algn="ctr"/>
            <a:r>
              <a:rPr lang="zh-CN" altLang="en-US" sz="11500" spc="300" dirty="0">
                <a:solidFill>
                  <a:srgbClr val="2B2B2B"/>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cs typeface="+mn-ea"/>
                <a:sym typeface="+mn-lt"/>
              </a:rPr>
              <a:t>感谢聆听</a:t>
            </a:r>
            <a:endParaRPr lang="zh-CN" altLang="en-US" sz="11500" spc="300" dirty="0">
              <a:solidFill>
                <a:srgbClr val="2B2B2B"/>
              </a:solidFill>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cs typeface="+mn-ea"/>
              <a:sym typeface="+mn-lt"/>
            </a:endParaRPr>
          </a:p>
        </p:txBody>
      </p:sp>
      <p:sp>
        <p:nvSpPr>
          <p:cNvPr id="160" name="文本框 159"/>
          <p:cNvSpPr txBox="1"/>
          <p:nvPr/>
        </p:nvSpPr>
        <p:spPr>
          <a:xfrm>
            <a:off x="2750741" y="3674425"/>
            <a:ext cx="6690519" cy="646331"/>
          </a:xfrm>
          <a:prstGeom prst="rect">
            <a:avLst/>
          </a:prstGeom>
          <a:noFill/>
        </p:spPr>
        <p:txBody>
          <a:bodyPr wrap="square" rtlCol="0">
            <a:spAutoFit/>
          </a:bodyPr>
          <a:lstStyle/>
          <a:p>
            <a:pPr algn="ctr"/>
            <a:r>
              <a:rPr lang="en-US" altLang="zh-CN" sz="3600" dirty="0">
                <a:solidFill>
                  <a:srgbClr val="A6A6A6"/>
                </a:solidFill>
                <a:cs typeface="+mn-ea"/>
                <a:sym typeface="+mn-lt"/>
              </a:rPr>
              <a:t>Thank you for listening</a:t>
            </a:r>
            <a:endParaRPr lang="zh-CN" altLang="en-US" sz="3600" dirty="0">
              <a:solidFill>
                <a:srgbClr val="A6A6A6"/>
              </a:solidFill>
              <a:cs typeface="+mn-ea"/>
              <a:sym typeface="+mn-lt"/>
            </a:endParaRPr>
          </a:p>
        </p:txBody>
      </p:sp>
      <p:grpSp>
        <p:nvGrpSpPr>
          <p:cNvPr id="164" name="组合 163"/>
          <p:cNvGrpSpPr/>
          <p:nvPr/>
        </p:nvGrpSpPr>
        <p:grpSpPr>
          <a:xfrm>
            <a:off x="4622570" y="4977251"/>
            <a:ext cx="2946860" cy="546208"/>
            <a:chOff x="1207894" y="5909769"/>
            <a:chExt cx="3065854" cy="542325"/>
          </a:xfrm>
        </p:grpSpPr>
        <p:sp>
          <p:nvSpPr>
            <p:cNvPr id="162" name="矩形: 圆角 161"/>
            <p:cNvSpPr/>
            <p:nvPr/>
          </p:nvSpPr>
          <p:spPr>
            <a:xfrm>
              <a:off x="1350171" y="5909769"/>
              <a:ext cx="2781301" cy="542325"/>
            </a:xfrm>
            <a:prstGeom prst="roundRect">
              <a:avLst>
                <a:gd name="adj" fmla="val 50000"/>
              </a:avLst>
            </a:prstGeom>
            <a:solidFill>
              <a:schemeClr val="bg1"/>
            </a:solidFill>
            <a:ln>
              <a:noFill/>
            </a:ln>
            <a:effectLst>
              <a:outerShdw blurRad="279400" dist="152400" dir="5400000" algn="t"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sp>
          <p:nvSpPr>
            <p:cNvPr id="163" name="文本框 162"/>
            <p:cNvSpPr txBox="1"/>
            <p:nvPr/>
          </p:nvSpPr>
          <p:spPr>
            <a:xfrm>
              <a:off x="1207894" y="6015651"/>
              <a:ext cx="3065854" cy="366706"/>
            </a:xfrm>
            <a:prstGeom prst="rect">
              <a:avLst/>
            </a:prstGeom>
            <a:noFill/>
          </p:spPr>
          <p:txBody>
            <a:bodyPr wrap="square" rtlCol="0">
              <a:spAutoFit/>
            </a:bodyPr>
            <a:lstStyle/>
            <a:p>
              <a:pPr algn="ctr"/>
              <a:r>
                <a:rPr lang="en-US" altLang="zh-CN" dirty="0" smtClean="0">
                  <a:solidFill>
                    <a:srgbClr val="276B91"/>
                  </a:solidFill>
                  <a:effectLst>
                    <a:innerShdw blurRad="63500" dist="50800" dir="13500000">
                      <a:prstClr val="black">
                        <a:alpha val="50000"/>
                      </a:prstClr>
                    </a:innerShdw>
                  </a:effectLst>
                  <a:cs typeface="+mn-ea"/>
                  <a:sym typeface="+mn-lt"/>
                </a:rPr>
                <a:t>20XX.01.01</a:t>
              </a:r>
              <a:endParaRPr lang="zh-CN" altLang="en-US" dirty="0">
                <a:solidFill>
                  <a:srgbClr val="276B91"/>
                </a:solidFill>
                <a:effectLst>
                  <a:innerShdw blurRad="63500" dist="50800" dir="13500000">
                    <a:prstClr val="black">
                      <a:alpha val="50000"/>
                    </a:prstClr>
                  </a:innerShdw>
                </a:effectLst>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232"/>
                                            </p:tgtEl>
                                            <p:attrNameLst>
                                              <p:attrName>style.visibility</p:attrName>
                                            </p:attrNameLst>
                                          </p:cBhvr>
                                          <p:to>
                                            <p:strVal val="visible"/>
                                          </p:to>
                                        </p:set>
                                        <p:anim calcmode="lin" valueType="num">
                                          <p:cBhvr additive="base">
                                            <p:cTn id="7" dur="1000" fill="hold"/>
                                            <p:tgtEl>
                                              <p:spTgt spid="232"/>
                                            </p:tgtEl>
                                            <p:attrNameLst>
                                              <p:attrName>ppt_x</p:attrName>
                                            </p:attrNameLst>
                                          </p:cBhvr>
                                          <p:tavLst>
                                            <p:tav tm="0">
                                              <p:val>
                                                <p:strVal val="0-#ppt_w/2"/>
                                              </p:val>
                                            </p:tav>
                                            <p:tav tm="100000">
                                              <p:val>
                                                <p:strVal val="#ppt_x"/>
                                              </p:val>
                                            </p:tav>
                                          </p:tavLst>
                                        </p:anim>
                                        <p:anim calcmode="lin" valueType="num">
                                          <p:cBhvr additive="base">
                                            <p:cTn id="8" dur="1000" fill="hold"/>
                                            <p:tgtEl>
                                              <p:spTgt spid="232"/>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1000" fill="hold"/>
                                            <p:tgtEl>
                                              <p:spTgt spid="219"/>
                                            </p:tgtEl>
                                            <p:attrNameLst>
                                              <p:attrName>ppt_x</p:attrName>
                                            </p:attrNameLst>
                                          </p:cBhvr>
                                          <p:tavLst>
                                            <p:tav tm="0">
                                              <p:val>
                                                <p:strVal val="0-#ppt_w/2"/>
                                              </p:val>
                                            </p:tav>
                                            <p:tav tm="100000">
                                              <p:val>
                                                <p:strVal val="#ppt_x"/>
                                              </p:val>
                                            </p:tav>
                                          </p:tavLst>
                                        </p:anim>
                                        <p:anim calcmode="lin" valueType="num">
                                          <p:cBhvr additive="base">
                                            <p:cTn id="12" dur="1000" fill="hold"/>
                                            <p:tgtEl>
                                              <p:spTgt spid="219"/>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220"/>
                                            </p:tgtEl>
                                            <p:attrNameLst>
                                              <p:attrName>style.visibility</p:attrName>
                                            </p:attrNameLst>
                                          </p:cBhvr>
                                          <p:to>
                                            <p:strVal val="visible"/>
                                          </p:to>
                                        </p:set>
                                        <p:anim calcmode="lin" valueType="num">
                                          <p:cBhvr additive="base">
                                            <p:cTn id="15" dur="1000" fill="hold"/>
                                            <p:tgtEl>
                                              <p:spTgt spid="220"/>
                                            </p:tgtEl>
                                            <p:attrNameLst>
                                              <p:attrName>ppt_x</p:attrName>
                                            </p:attrNameLst>
                                          </p:cBhvr>
                                          <p:tavLst>
                                            <p:tav tm="0">
                                              <p:val>
                                                <p:strVal val="0-#ppt_w/2"/>
                                              </p:val>
                                            </p:tav>
                                            <p:tav tm="100000">
                                              <p:val>
                                                <p:strVal val="#ppt_x"/>
                                              </p:val>
                                            </p:tav>
                                          </p:tavLst>
                                        </p:anim>
                                        <p:anim calcmode="lin" valueType="num">
                                          <p:cBhvr additive="base">
                                            <p:cTn id="16" dur="1000" fill="hold"/>
                                            <p:tgtEl>
                                              <p:spTgt spid="220"/>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233"/>
                                            </p:tgtEl>
                                            <p:attrNameLst>
                                              <p:attrName>style.visibility</p:attrName>
                                            </p:attrNameLst>
                                          </p:cBhvr>
                                          <p:to>
                                            <p:strVal val="visible"/>
                                          </p:to>
                                        </p:set>
                                        <p:anim calcmode="lin" valueType="num">
                                          <p:cBhvr additive="base">
                                            <p:cTn id="19" dur="1000" fill="hold"/>
                                            <p:tgtEl>
                                              <p:spTgt spid="233"/>
                                            </p:tgtEl>
                                            <p:attrNameLst>
                                              <p:attrName>ppt_x</p:attrName>
                                            </p:attrNameLst>
                                          </p:cBhvr>
                                          <p:tavLst>
                                            <p:tav tm="0">
                                              <p:val>
                                                <p:strVal val="0-#ppt_w/2"/>
                                              </p:val>
                                            </p:tav>
                                            <p:tav tm="100000">
                                              <p:val>
                                                <p:strVal val="#ppt_x"/>
                                              </p:val>
                                            </p:tav>
                                          </p:tavLst>
                                        </p:anim>
                                        <p:anim calcmode="lin" valueType="num">
                                          <p:cBhvr additive="base">
                                            <p:cTn id="20" dur="1000" fill="hold"/>
                                            <p:tgtEl>
                                              <p:spTgt spid="233"/>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235"/>
                                            </p:tgtEl>
                                            <p:attrNameLst>
                                              <p:attrName>style.visibility</p:attrName>
                                            </p:attrNameLst>
                                          </p:cBhvr>
                                          <p:to>
                                            <p:strVal val="visible"/>
                                          </p:to>
                                        </p:set>
                                        <p:anim calcmode="lin" valueType="num">
                                          <p:cBhvr additive="base">
                                            <p:cTn id="23" dur="1000" fill="hold"/>
                                            <p:tgtEl>
                                              <p:spTgt spid="235"/>
                                            </p:tgtEl>
                                            <p:attrNameLst>
                                              <p:attrName>ppt_x</p:attrName>
                                            </p:attrNameLst>
                                          </p:cBhvr>
                                          <p:tavLst>
                                            <p:tav tm="0">
                                              <p:val>
                                                <p:strVal val="0-#ppt_w/2"/>
                                              </p:val>
                                            </p:tav>
                                            <p:tav tm="100000">
                                              <p:val>
                                                <p:strVal val="#ppt_x"/>
                                              </p:val>
                                            </p:tav>
                                          </p:tavLst>
                                        </p:anim>
                                        <p:anim calcmode="lin" valueType="num">
                                          <p:cBhvr additive="base">
                                            <p:cTn id="24" dur="1000" fill="hold"/>
                                            <p:tgtEl>
                                              <p:spTgt spid="235"/>
                                            </p:tgtEl>
                                            <p:attrNameLst>
                                              <p:attrName>ppt_y</p:attrName>
                                            </p:attrNameLst>
                                          </p:cBhvr>
                                          <p:tavLst>
                                            <p:tav tm="0">
                                              <p:val>
                                                <p:strVal val="0-#ppt_h/2"/>
                                              </p:val>
                                            </p:tav>
                                            <p:tav tm="100000">
                                              <p:val>
                                                <p:strVal val="#ppt_y"/>
                                              </p:val>
                                            </p:tav>
                                          </p:tavLst>
                                        </p:anim>
                                      </p:childTnLst>
                                    </p:cTn>
                                  </p:par>
                                  <p:par>
                                    <p:cTn id="25" presetID="2" presetClass="entr" presetSubtype="9"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additive="base">
                                            <p:cTn id="27" dur="1000" fill="hold"/>
                                            <p:tgtEl>
                                              <p:spTgt spid="227"/>
                                            </p:tgtEl>
                                            <p:attrNameLst>
                                              <p:attrName>ppt_x</p:attrName>
                                            </p:attrNameLst>
                                          </p:cBhvr>
                                          <p:tavLst>
                                            <p:tav tm="0">
                                              <p:val>
                                                <p:strVal val="0-#ppt_w/2"/>
                                              </p:val>
                                            </p:tav>
                                            <p:tav tm="100000">
                                              <p:val>
                                                <p:strVal val="#ppt_x"/>
                                              </p:val>
                                            </p:tav>
                                          </p:tavLst>
                                        </p:anim>
                                        <p:anim calcmode="lin" valueType="num">
                                          <p:cBhvr additive="base">
                                            <p:cTn id="28" dur="1000" fill="hold"/>
                                            <p:tgtEl>
                                              <p:spTgt spid="227"/>
                                            </p:tgtEl>
                                            <p:attrNameLst>
                                              <p:attrName>ppt_y</p:attrName>
                                            </p:attrNameLst>
                                          </p:cBhvr>
                                          <p:tavLst>
                                            <p:tav tm="0">
                                              <p:val>
                                                <p:strVal val="0-#ppt_h/2"/>
                                              </p:val>
                                            </p:tav>
                                            <p:tav tm="100000">
                                              <p:val>
                                                <p:strVal val="#ppt_y"/>
                                              </p:val>
                                            </p:tav>
                                          </p:tavLst>
                                        </p:anim>
                                      </p:childTnLst>
                                    </p:cTn>
                                  </p:par>
                                  <p:par>
                                    <p:cTn id="29" presetID="2" presetClass="entr" presetSubtype="9" fill="hold" grpId="0" nodeType="withEffect">
                                      <p:stCondLst>
                                        <p:cond delay="0"/>
                                      </p:stCondLst>
                                      <p:childTnLst>
                                        <p:set>
                                          <p:cBhvr>
                                            <p:cTn id="30" dur="1" fill="hold">
                                              <p:stCondLst>
                                                <p:cond delay="0"/>
                                              </p:stCondLst>
                                            </p:cTn>
                                            <p:tgtEl>
                                              <p:spTgt spid="211"/>
                                            </p:tgtEl>
                                            <p:attrNameLst>
                                              <p:attrName>style.visibility</p:attrName>
                                            </p:attrNameLst>
                                          </p:cBhvr>
                                          <p:to>
                                            <p:strVal val="visible"/>
                                          </p:to>
                                        </p:set>
                                        <p:anim calcmode="lin" valueType="num">
                                          <p:cBhvr additive="base">
                                            <p:cTn id="31" dur="1000" fill="hold"/>
                                            <p:tgtEl>
                                              <p:spTgt spid="211"/>
                                            </p:tgtEl>
                                            <p:attrNameLst>
                                              <p:attrName>ppt_x</p:attrName>
                                            </p:attrNameLst>
                                          </p:cBhvr>
                                          <p:tavLst>
                                            <p:tav tm="0">
                                              <p:val>
                                                <p:strVal val="0-#ppt_w/2"/>
                                              </p:val>
                                            </p:tav>
                                            <p:tav tm="100000">
                                              <p:val>
                                                <p:strVal val="#ppt_x"/>
                                              </p:val>
                                            </p:tav>
                                          </p:tavLst>
                                        </p:anim>
                                        <p:anim calcmode="lin" valueType="num">
                                          <p:cBhvr additive="base">
                                            <p:cTn id="32" dur="1000" fill="hold"/>
                                            <p:tgtEl>
                                              <p:spTgt spid="211"/>
                                            </p:tgtEl>
                                            <p:attrNameLst>
                                              <p:attrName>ppt_y</p:attrName>
                                            </p:attrNameLst>
                                          </p:cBhvr>
                                          <p:tavLst>
                                            <p:tav tm="0">
                                              <p:val>
                                                <p:strVal val="0-#ppt_h/2"/>
                                              </p:val>
                                            </p:tav>
                                            <p:tav tm="100000">
                                              <p:val>
                                                <p:strVal val="#ppt_y"/>
                                              </p:val>
                                            </p:tav>
                                          </p:tavLst>
                                        </p:anim>
                                      </p:childTnLst>
                                    </p:cTn>
                                  </p:par>
                                  <p:par>
                                    <p:cTn id="33" presetID="2" presetClass="entr" presetSubtype="9" fill="hold" grpId="0" nodeType="withEffect">
                                      <p:stCondLst>
                                        <p:cond delay="0"/>
                                      </p:stCondLst>
                                      <p:childTnLst>
                                        <p:set>
                                          <p:cBhvr>
                                            <p:cTn id="34" dur="1" fill="hold">
                                              <p:stCondLst>
                                                <p:cond delay="0"/>
                                              </p:stCondLst>
                                            </p:cTn>
                                            <p:tgtEl>
                                              <p:spTgt spid="202"/>
                                            </p:tgtEl>
                                            <p:attrNameLst>
                                              <p:attrName>style.visibility</p:attrName>
                                            </p:attrNameLst>
                                          </p:cBhvr>
                                          <p:to>
                                            <p:strVal val="visible"/>
                                          </p:to>
                                        </p:set>
                                        <p:anim calcmode="lin" valueType="num">
                                          <p:cBhvr additive="base">
                                            <p:cTn id="35" dur="1000" fill="hold"/>
                                            <p:tgtEl>
                                              <p:spTgt spid="202"/>
                                            </p:tgtEl>
                                            <p:attrNameLst>
                                              <p:attrName>ppt_x</p:attrName>
                                            </p:attrNameLst>
                                          </p:cBhvr>
                                          <p:tavLst>
                                            <p:tav tm="0">
                                              <p:val>
                                                <p:strVal val="0-#ppt_w/2"/>
                                              </p:val>
                                            </p:tav>
                                            <p:tav tm="100000">
                                              <p:val>
                                                <p:strVal val="#ppt_x"/>
                                              </p:val>
                                            </p:tav>
                                          </p:tavLst>
                                        </p:anim>
                                        <p:anim calcmode="lin" valueType="num">
                                          <p:cBhvr additive="base">
                                            <p:cTn id="36" dur="1000" fill="hold"/>
                                            <p:tgtEl>
                                              <p:spTgt spid="202"/>
                                            </p:tgtEl>
                                            <p:attrNameLst>
                                              <p:attrName>ppt_y</p:attrName>
                                            </p:attrNameLst>
                                          </p:cBhvr>
                                          <p:tavLst>
                                            <p:tav tm="0">
                                              <p:val>
                                                <p:strVal val="0-#ppt_h/2"/>
                                              </p:val>
                                            </p:tav>
                                            <p:tav tm="100000">
                                              <p:val>
                                                <p:strVal val="#ppt_y"/>
                                              </p:val>
                                            </p:tav>
                                          </p:tavLst>
                                        </p:anim>
                                      </p:childTnLst>
                                    </p:cTn>
                                  </p:par>
                                  <p:par>
                                    <p:cTn id="37" presetID="2" presetClass="entr" presetSubtype="9" fill="hold" grpId="0" nodeType="withEffect">
                                      <p:stCondLst>
                                        <p:cond delay="0"/>
                                      </p:stCondLst>
                                      <p:childTnLst>
                                        <p:set>
                                          <p:cBhvr>
                                            <p:cTn id="38" dur="1" fill="hold">
                                              <p:stCondLst>
                                                <p:cond delay="0"/>
                                              </p:stCondLst>
                                            </p:cTn>
                                            <p:tgtEl>
                                              <p:spTgt spid="238"/>
                                            </p:tgtEl>
                                            <p:attrNameLst>
                                              <p:attrName>style.visibility</p:attrName>
                                            </p:attrNameLst>
                                          </p:cBhvr>
                                          <p:to>
                                            <p:strVal val="visible"/>
                                          </p:to>
                                        </p:set>
                                        <p:anim calcmode="lin" valueType="num">
                                          <p:cBhvr additive="base">
                                            <p:cTn id="39" dur="1000" fill="hold"/>
                                            <p:tgtEl>
                                              <p:spTgt spid="238"/>
                                            </p:tgtEl>
                                            <p:attrNameLst>
                                              <p:attrName>ppt_x</p:attrName>
                                            </p:attrNameLst>
                                          </p:cBhvr>
                                          <p:tavLst>
                                            <p:tav tm="0">
                                              <p:val>
                                                <p:strVal val="0-#ppt_w/2"/>
                                              </p:val>
                                            </p:tav>
                                            <p:tav tm="100000">
                                              <p:val>
                                                <p:strVal val="#ppt_x"/>
                                              </p:val>
                                            </p:tav>
                                          </p:tavLst>
                                        </p:anim>
                                        <p:anim calcmode="lin" valueType="num">
                                          <p:cBhvr additive="base">
                                            <p:cTn id="40" dur="1000" fill="hold"/>
                                            <p:tgtEl>
                                              <p:spTgt spid="238"/>
                                            </p:tgtEl>
                                            <p:attrNameLst>
                                              <p:attrName>ppt_y</p:attrName>
                                            </p:attrNameLst>
                                          </p:cBhvr>
                                          <p:tavLst>
                                            <p:tav tm="0">
                                              <p:val>
                                                <p:strVal val="0-#ppt_h/2"/>
                                              </p:val>
                                            </p:tav>
                                            <p:tav tm="100000">
                                              <p:val>
                                                <p:strVal val="#ppt_y"/>
                                              </p:val>
                                            </p:tav>
                                          </p:tavLst>
                                        </p:anim>
                                      </p:childTnLst>
                                    </p:cTn>
                                  </p:par>
                                  <p:par>
                                    <p:cTn id="41" presetID="2" presetClass="entr" presetSubtype="9" fill="hold" grpId="0" nodeType="withEffect">
                                      <p:stCondLst>
                                        <p:cond delay="0"/>
                                      </p:stCondLst>
                                      <p:childTnLst>
                                        <p:set>
                                          <p:cBhvr>
                                            <p:cTn id="42" dur="1" fill="hold">
                                              <p:stCondLst>
                                                <p:cond delay="0"/>
                                              </p:stCondLst>
                                            </p:cTn>
                                            <p:tgtEl>
                                              <p:spTgt spid="213"/>
                                            </p:tgtEl>
                                            <p:attrNameLst>
                                              <p:attrName>style.visibility</p:attrName>
                                            </p:attrNameLst>
                                          </p:cBhvr>
                                          <p:to>
                                            <p:strVal val="visible"/>
                                          </p:to>
                                        </p:set>
                                        <p:anim calcmode="lin" valueType="num">
                                          <p:cBhvr additive="base">
                                            <p:cTn id="43" dur="1000" fill="hold"/>
                                            <p:tgtEl>
                                              <p:spTgt spid="213"/>
                                            </p:tgtEl>
                                            <p:attrNameLst>
                                              <p:attrName>ppt_x</p:attrName>
                                            </p:attrNameLst>
                                          </p:cBhvr>
                                          <p:tavLst>
                                            <p:tav tm="0">
                                              <p:val>
                                                <p:strVal val="0-#ppt_w/2"/>
                                              </p:val>
                                            </p:tav>
                                            <p:tav tm="100000">
                                              <p:val>
                                                <p:strVal val="#ppt_x"/>
                                              </p:val>
                                            </p:tav>
                                          </p:tavLst>
                                        </p:anim>
                                        <p:anim calcmode="lin" valueType="num">
                                          <p:cBhvr additive="base">
                                            <p:cTn id="44" dur="1000" fill="hold"/>
                                            <p:tgtEl>
                                              <p:spTgt spid="213"/>
                                            </p:tgtEl>
                                            <p:attrNameLst>
                                              <p:attrName>ppt_y</p:attrName>
                                            </p:attrNameLst>
                                          </p:cBhvr>
                                          <p:tavLst>
                                            <p:tav tm="0">
                                              <p:val>
                                                <p:strVal val="0-#ppt_h/2"/>
                                              </p:val>
                                            </p:tav>
                                            <p:tav tm="100000">
                                              <p:val>
                                                <p:strVal val="#ppt_y"/>
                                              </p:val>
                                            </p:tav>
                                          </p:tavLst>
                                        </p:anim>
                                      </p:childTnLst>
                                    </p:cTn>
                                  </p:par>
                                  <p:par>
                                    <p:cTn id="45" presetID="2" presetClass="entr" presetSubtype="9" fill="hold" grpId="0" nodeType="withEffect">
                                      <p:stCondLst>
                                        <p:cond delay="0"/>
                                      </p:stCondLst>
                                      <p:childTnLst>
                                        <p:set>
                                          <p:cBhvr>
                                            <p:cTn id="46" dur="1" fill="hold">
                                              <p:stCondLst>
                                                <p:cond delay="0"/>
                                              </p:stCondLst>
                                            </p:cTn>
                                            <p:tgtEl>
                                              <p:spTgt spid="212"/>
                                            </p:tgtEl>
                                            <p:attrNameLst>
                                              <p:attrName>style.visibility</p:attrName>
                                            </p:attrNameLst>
                                          </p:cBhvr>
                                          <p:to>
                                            <p:strVal val="visible"/>
                                          </p:to>
                                        </p:set>
                                        <p:anim calcmode="lin" valueType="num">
                                          <p:cBhvr additive="base">
                                            <p:cTn id="47" dur="1000" fill="hold"/>
                                            <p:tgtEl>
                                              <p:spTgt spid="212"/>
                                            </p:tgtEl>
                                            <p:attrNameLst>
                                              <p:attrName>ppt_x</p:attrName>
                                            </p:attrNameLst>
                                          </p:cBhvr>
                                          <p:tavLst>
                                            <p:tav tm="0">
                                              <p:val>
                                                <p:strVal val="0-#ppt_w/2"/>
                                              </p:val>
                                            </p:tav>
                                            <p:tav tm="100000">
                                              <p:val>
                                                <p:strVal val="#ppt_x"/>
                                              </p:val>
                                            </p:tav>
                                          </p:tavLst>
                                        </p:anim>
                                        <p:anim calcmode="lin" valueType="num">
                                          <p:cBhvr additive="base">
                                            <p:cTn id="48" dur="1000" fill="hold"/>
                                            <p:tgtEl>
                                              <p:spTgt spid="212"/>
                                            </p:tgtEl>
                                            <p:attrNameLst>
                                              <p:attrName>ppt_y</p:attrName>
                                            </p:attrNameLst>
                                          </p:cBhvr>
                                          <p:tavLst>
                                            <p:tav tm="0">
                                              <p:val>
                                                <p:strVal val="0-#ppt_h/2"/>
                                              </p:val>
                                            </p:tav>
                                            <p:tav tm="100000">
                                              <p:val>
                                                <p:strVal val="#ppt_y"/>
                                              </p:val>
                                            </p:tav>
                                          </p:tavLst>
                                        </p:anim>
                                      </p:childTnLst>
                                    </p:cTn>
                                  </p:par>
                                  <p:par>
                                    <p:cTn id="49" presetID="49" presetClass="entr" presetSubtype="0" decel="100000" fill="hold" grpId="1" nodeType="withEffect">
                                      <p:stCondLst>
                                        <p:cond delay="0"/>
                                      </p:stCondLst>
                                      <p:childTnLst>
                                        <p:set>
                                          <p:cBhvr>
                                            <p:cTn id="50" dur="1" fill="hold">
                                              <p:stCondLst>
                                                <p:cond delay="0"/>
                                              </p:stCondLst>
                                            </p:cTn>
                                            <p:tgtEl>
                                              <p:spTgt spid="232"/>
                                            </p:tgtEl>
                                            <p:attrNameLst>
                                              <p:attrName>style.visibility</p:attrName>
                                            </p:attrNameLst>
                                          </p:cBhvr>
                                          <p:to>
                                            <p:strVal val="visible"/>
                                          </p:to>
                                        </p:set>
                                        <p:anim calcmode="lin" valueType="num">
                                          <p:cBhvr>
                                            <p:cTn id="51" dur="1000" fill="hold"/>
                                            <p:tgtEl>
                                              <p:spTgt spid="232"/>
                                            </p:tgtEl>
                                            <p:attrNameLst>
                                              <p:attrName>ppt_w</p:attrName>
                                            </p:attrNameLst>
                                          </p:cBhvr>
                                          <p:tavLst>
                                            <p:tav tm="0">
                                              <p:val>
                                                <p:fltVal val="0"/>
                                              </p:val>
                                            </p:tav>
                                            <p:tav tm="100000">
                                              <p:val>
                                                <p:strVal val="#ppt_w"/>
                                              </p:val>
                                            </p:tav>
                                          </p:tavLst>
                                        </p:anim>
                                        <p:anim calcmode="lin" valueType="num">
                                          <p:cBhvr>
                                            <p:cTn id="52" dur="1000" fill="hold"/>
                                            <p:tgtEl>
                                              <p:spTgt spid="232"/>
                                            </p:tgtEl>
                                            <p:attrNameLst>
                                              <p:attrName>ppt_h</p:attrName>
                                            </p:attrNameLst>
                                          </p:cBhvr>
                                          <p:tavLst>
                                            <p:tav tm="0">
                                              <p:val>
                                                <p:fltVal val="0"/>
                                              </p:val>
                                            </p:tav>
                                            <p:tav tm="100000">
                                              <p:val>
                                                <p:strVal val="#ppt_h"/>
                                              </p:val>
                                            </p:tav>
                                          </p:tavLst>
                                        </p:anim>
                                        <p:anim calcmode="lin" valueType="num">
                                          <p:cBhvr>
                                            <p:cTn id="53" dur="1000" fill="hold"/>
                                            <p:tgtEl>
                                              <p:spTgt spid="232"/>
                                            </p:tgtEl>
                                            <p:attrNameLst>
                                              <p:attrName>style.rotation</p:attrName>
                                            </p:attrNameLst>
                                          </p:cBhvr>
                                          <p:tavLst>
                                            <p:tav tm="0">
                                              <p:val>
                                                <p:fltVal val="360"/>
                                              </p:val>
                                            </p:tav>
                                            <p:tav tm="100000">
                                              <p:val>
                                                <p:fltVal val="0"/>
                                              </p:val>
                                            </p:tav>
                                          </p:tavLst>
                                        </p:anim>
                                        <p:animEffect transition="in" filter="fade">
                                          <p:cBhvr>
                                            <p:cTn id="54" dur="1000"/>
                                            <p:tgtEl>
                                              <p:spTgt spid="232"/>
                                            </p:tgtEl>
                                          </p:cBhvr>
                                        </p:animEffect>
                                      </p:childTnLst>
                                    </p:cTn>
                                  </p:par>
                                  <p:par>
                                    <p:cTn id="55" presetID="49" presetClass="entr" presetSubtype="0" decel="100000" fill="hold" grpId="1" nodeType="withEffect">
                                      <p:stCondLst>
                                        <p:cond delay="0"/>
                                      </p:stCondLst>
                                      <p:childTnLst>
                                        <p:set>
                                          <p:cBhvr>
                                            <p:cTn id="56" dur="1" fill="hold">
                                              <p:stCondLst>
                                                <p:cond delay="0"/>
                                              </p:stCondLst>
                                            </p:cTn>
                                            <p:tgtEl>
                                              <p:spTgt spid="219"/>
                                            </p:tgtEl>
                                            <p:attrNameLst>
                                              <p:attrName>style.visibility</p:attrName>
                                            </p:attrNameLst>
                                          </p:cBhvr>
                                          <p:to>
                                            <p:strVal val="visible"/>
                                          </p:to>
                                        </p:set>
                                        <p:anim calcmode="lin" valueType="num">
                                          <p:cBhvr>
                                            <p:cTn id="57" dur="1000" fill="hold"/>
                                            <p:tgtEl>
                                              <p:spTgt spid="219"/>
                                            </p:tgtEl>
                                            <p:attrNameLst>
                                              <p:attrName>ppt_w</p:attrName>
                                            </p:attrNameLst>
                                          </p:cBhvr>
                                          <p:tavLst>
                                            <p:tav tm="0">
                                              <p:val>
                                                <p:fltVal val="0"/>
                                              </p:val>
                                            </p:tav>
                                            <p:tav tm="100000">
                                              <p:val>
                                                <p:strVal val="#ppt_w"/>
                                              </p:val>
                                            </p:tav>
                                          </p:tavLst>
                                        </p:anim>
                                        <p:anim calcmode="lin" valueType="num">
                                          <p:cBhvr>
                                            <p:cTn id="58" dur="1000" fill="hold"/>
                                            <p:tgtEl>
                                              <p:spTgt spid="219"/>
                                            </p:tgtEl>
                                            <p:attrNameLst>
                                              <p:attrName>ppt_h</p:attrName>
                                            </p:attrNameLst>
                                          </p:cBhvr>
                                          <p:tavLst>
                                            <p:tav tm="0">
                                              <p:val>
                                                <p:fltVal val="0"/>
                                              </p:val>
                                            </p:tav>
                                            <p:tav tm="100000">
                                              <p:val>
                                                <p:strVal val="#ppt_h"/>
                                              </p:val>
                                            </p:tav>
                                          </p:tavLst>
                                        </p:anim>
                                        <p:anim calcmode="lin" valueType="num">
                                          <p:cBhvr>
                                            <p:cTn id="59" dur="1000" fill="hold"/>
                                            <p:tgtEl>
                                              <p:spTgt spid="219"/>
                                            </p:tgtEl>
                                            <p:attrNameLst>
                                              <p:attrName>style.rotation</p:attrName>
                                            </p:attrNameLst>
                                          </p:cBhvr>
                                          <p:tavLst>
                                            <p:tav tm="0">
                                              <p:val>
                                                <p:fltVal val="360"/>
                                              </p:val>
                                            </p:tav>
                                            <p:tav tm="100000">
                                              <p:val>
                                                <p:fltVal val="0"/>
                                              </p:val>
                                            </p:tav>
                                          </p:tavLst>
                                        </p:anim>
                                        <p:animEffect transition="in" filter="fade">
                                          <p:cBhvr>
                                            <p:cTn id="60" dur="1000"/>
                                            <p:tgtEl>
                                              <p:spTgt spid="219"/>
                                            </p:tgtEl>
                                          </p:cBhvr>
                                        </p:animEffect>
                                      </p:childTnLst>
                                    </p:cTn>
                                  </p:par>
                                  <p:par>
                                    <p:cTn id="61" presetID="49" presetClass="entr" presetSubtype="0" decel="100000" fill="hold" grpId="1"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p:cTn id="63" dur="1000" fill="hold"/>
                                            <p:tgtEl>
                                              <p:spTgt spid="220"/>
                                            </p:tgtEl>
                                            <p:attrNameLst>
                                              <p:attrName>ppt_w</p:attrName>
                                            </p:attrNameLst>
                                          </p:cBhvr>
                                          <p:tavLst>
                                            <p:tav tm="0">
                                              <p:val>
                                                <p:fltVal val="0"/>
                                              </p:val>
                                            </p:tav>
                                            <p:tav tm="100000">
                                              <p:val>
                                                <p:strVal val="#ppt_w"/>
                                              </p:val>
                                            </p:tav>
                                          </p:tavLst>
                                        </p:anim>
                                        <p:anim calcmode="lin" valueType="num">
                                          <p:cBhvr>
                                            <p:cTn id="64" dur="1000" fill="hold"/>
                                            <p:tgtEl>
                                              <p:spTgt spid="220"/>
                                            </p:tgtEl>
                                            <p:attrNameLst>
                                              <p:attrName>ppt_h</p:attrName>
                                            </p:attrNameLst>
                                          </p:cBhvr>
                                          <p:tavLst>
                                            <p:tav tm="0">
                                              <p:val>
                                                <p:fltVal val="0"/>
                                              </p:val>
                                            </p:tav>
                                            <p:tav tm="100000">
                                              <p:val>
                                                <p:strVal val="#ppt_h"/>
                                              </p:val>
                                            </p:tav>
                                          </p:tavLst>
                                        </p:anim>
                                        <p:anim calcmode="lin" valueType="num">
                                          <p:cBhvr>
                                            <p:cTn id="65" dur="1000" fill="hold"/>
                                            <p:tgtEl>
                                              <p:spTgt spid="220"/>
                                            </p:tgtEl>
                                            <p:attrNameLst>
                                              <p:attrName>style.rotation</p:attrName>
                                            </p:attrNameLst>
                                          </p:cBhvr>
                                          <p:tavLst>
                                            <p:tav tm="0">
                                              <p:val>
                                                <p:fltVal val="360"/>
                                              </p:val>
                                            </p:tav>
                                            <p:tav tm="100000">
                                              <p:val>
                                                <p:fltVal val="0"/>
                                              </p:val>
                                            </p:tav>
                                          </p:tavLst>
                                        </p:anim>
                                        <p:animEffect transition="in" filter="fade">
                                          <p:cBhvr>
                                            <p:cTn id="66" dur="1000"/>
                                            <p:tgtEl>
                                              <p:spTgt spid="220"/>
                                            </p:tgtEl>
                                          </p:cBhvr>
                                        </p:animEffect>
                                      </p:childTnLst>
                                    </p:cTn>
                                  </p:par>
                                  <p:par>
                                    <p:cTn id="67" presetID="49" presetClass="entr" presetSubtype="0" decel="100000" fill="hold" grpId="1" nodeType="withEffect">
                                      <p:stCondLst>
                                        <p:cond delay="0"/>
                                      </p:stCondLst>
                                      <p:childTnLst>
                                        <p:set>
                                          <p:cBhvr>
                                            <p:cTn id="68" dur="1" fill="hold">
                                              <p:stCondLst>
                                                <p:cond delay="0"/>
                                              </p:stCondLst>
                                            </p:cTn>
                                            <p:tgtEl>
                                              <p:spTgt spid="233"/>
                                            </p:tgtEl>
                                            <p:attrNameLst>
                                              <p:attrName>style.visibility</p:attrName>
                                            </p:attrNameLst>
                                          </p:cBhvr>
                                          <p:to>
                                            <p:strVal val="visible"/>
                                          </p:to>
                                        </p:set>
                                        <p:anim calcmode="lin" valueType="num">
                                          <p:cBhvr>
                                            <p:cTn id="69" dur="1000" fill="hold"/>
                                            <p:tgtEl>
                                              <p:spTgt spid="233"/>
                                            </p:tgtEl>
                                            <p:attrNameLst>
                                              <p:attrName>ppt_w</p:attrName>
                                            </p:attrNameLst>
                                          </p:cBhvr>
                                          <p:tavLst>
                                            <p:tav tm="0">
                                              <p:val>
                                                <p:fltVal val="0"/>
                                              </p:val>
                                            </p:tav>
                                            <p:tav tm="100000">
                                              <p:val>
                                                <p:strVal val="#ppt_w"/>
                                              </p:val>
                                            </p:tav>
                                          </p:tavLst>
                                        </p:anim>
                                        <p:anim calcmode="lin" valueType="num">
                                          <p:cBhvr>
                                            <p:cTn id="70" dur="1000" fill="hold"/>
                                            <p:tgtEl>
                                              <p:spTgt spid="233"/>
                                            </p:tgtEl>
                                            <p:attrNameLst>
                                              <p:attrName>ppt_h</p:attrName>
                                            </p:attrNameLst>
                                          </p:cBhvr>
                                          <p:tavLst>
                                            <p:tav tm="0">
                                              <p:val>
                                                <p:fltVal val="0"/>
                                              </p:val>
                                            </p:tav>
                                            <p:tav tm="100000">
                                              <p:val>
                                                <p:strVal val="#ppt_h"/>
                                              </p:val>
                                            </p:tav>
                                          </p:tavLst>
                                        </p:anim>
                                        <p:anim calcmode="lin" valueType="num">
                                          <p:cBhvr>
                                            <p:cTn id="71" dur="1000" fill="hold"/>
                                            <p:tgtEl>
                                              <p:spTgt spid="233"/>
                                            </p:tgtEl>
                                            <p:attrNameLst>
                                              <p:attrName>style.rotation</p:attrName>
                                            </p:attrNameLst>
                                          </p:cBhvr>
                                          <p:tavLst>
                                            <p:tav tm="0">
                                              <p:val>
                                                <p:fltVal val="360"/>
                                              </p:val>
                                            </p:tav>
                                            <p:tav tm="100000">
                                              <p:val>
                                                <p:fltVal val="0"/>
                                              </p:val>
                                            </p:tav>
                                          </p:tavLst>
                                        </p:anim>
                                        <p:animEffect transition="in" filter="fade">
                                          <p:cBhvr>
                                            <p:cTn id="72" dur="1000"/>
                                            <p:tgtEl>
                                              <p:spTgt spid="233"/>
                                            </p:tgtEl>
                                          </p:cBhvr>
                                        </p:animEffect>
                                      </p:childTnLst>
                                    </p:cTn>
                                  </p:par>
                                  <p:par>
                                    <p:cTn id="73" presetID="49" presetClass="entr" presetSubtype="0" decel="100000" fill="hold" grpId="1" nodeType="withEffect">
                                      <p:stCondLst>
                                        <p:cond delay="0"/>
                                      </p:stCondLst>
                                      <p:childTnLst>
                                        <p:set>
                                          <p:cBhvr>
                                            <p:cTn id="74" dur="1" fill="hold">
                                              <p:stCondLst>
                                                <p:cond delay="0"/>
                                              </p:stCondLst>
                                            </p:cTn>
                                            <p:tgtEl>
                                              <p:spTgt spid="235"/>
                                            </p:tgtEl>
                                            <p:attrNameLst>
                                              <p:attrName>style.visibility</p:attrName>
                                            </p:attrNameLst>
                                          </p:cBhvr>
                                          <p:to>
                                            <p:strVal val="visible"/>
                                          </p:to>
                                        </p:set>
                                        <p:anim calcmode="lin" valueType="num">
                                          <p:cBhvr>
                                            <p:cTn id="75" dur="1000" fill="hold"/>
                                            <p:tgtEl>
                                              <p:spTgt spid="235"/>
                                            </p:tgtEl>
                                            <p:attrNameLst>
                                              <p:attrName>ppt_w</p:attrName>
                                            </p:attrNameLst>
                                          </p:cBhvr>
                                          <p:tavLst>
                                            <p:tav tm="0">
                                              <p:val>
                                                <p:fltVal val="0"/>
                                              </p:val>
                                            </p:tav>
                                            <p:tav tm="100000">
                                              <p:val>
                                                <p:strVal val="#ppt_w"/>
                                              </p:val>
                                            </p:tav>
                                          </p:tavLst>
                                        </p:anim>
                                        <p:anim calcmode="lin" valueType="num">
                                          <p:cBhvr>
                                            <p:cTn id="76" dur="1000" fill="hold"/>
                                            <p:tgtEl>
                                              <p:spTgt spid="235"/>
                                            </p:tgtEl>
                                            <p:attrNameLst>
                                              <p:attrName>ppt_h</p:attrName>
                                            </p:attrNameLst>
                                          </p:cBhvr>
                                          <p:tavLst>
                                            <p:tav tm="0">
                                              <p:val>
                                                <p:fltVal val="0"/>
                                              </p:val>
                                            </p:tav>
                                            <p:tav tm="100000">
                                              <p:val>
                                                <p:strVal val="#ppt_h"/>
                                              </p:val>
                                            </p:tav>
                                          </p:tavLst>
                                        </p:anim>
                                        <p:anim calcmode="lin" valueType="num">
                                          <p:cBhvr>
                                            <p:cTn id="77" dur="1000" fill="hold"/>
                                            <p:tgtEl>
                                              <p:spTgt spid="235"/>
                                            </p:tgtEl>
                                            <p:attrNameLst>
                                              <p:attrName>style.rotation</p:attrName>
                                            </p:attrNameLst>
                                          </p:cBhvr>
                                          <p:tavLst>
                                            <p:tav tm="0">
                                              <p:val>
                                                <p:fltVal val="360"/>
                                              </p:val>
                                            </p:tav>
                                            <p:tav tm="100000">
                                              <p:val>
                                                <p:fltVal val="0"/>
                                              </p:val>
                                            </p:tav>
                                          </p:tavLst>
                                        </p:anim>
                                        <p:animEffect transition="in" filter="fade">
                                          <p:cBhvr>
                                            <p:cTn id="78" dur="1000"/>
                                            <p:tgtEl>
                                              <p:spTgt spid="235"/>
                                            </p:tgtEl>
                                          </p:cBhvr>
                                        </p:animEffect>
                                      </p:childTnLst>
                                    </p:cTn>
                                  </p:par>
                                  <p:par>
                                    <p:cTn id="79" presetID="49" presetClass="entr" presetSubtype="0" decel="100000" fill="hold" grpId="1" nodeType="withEffect">
                                      <p:stCondLst>
                                        <p:cond delay="0"/>
                                      </p:stCondLst>
                                      <p:childTnLst>
                                        <p:set>
                                          <p:cBhvr>
                                            <p:cTn id="80" dur="1" fill="hold">
                                              <p:stCondLst>
                                                <p:cond delay="0"/>
                                              </p:stCondLst>
                                            </p:cTn>
                                            <p:tgtEl>
                                              <p:spTgt spid="227"/>
                                            </p:tgtEl>
                                            <p:attrNameLst>
                                              <p:attrName>style.visibility</p:attrName>
                                            </p:attrNameLst>
                                          </p:cBhvr>
                                          <p:to>
                                            <p:strVal val="visible"/>
                                          </p:to>
                                        </p:set>
                                        <p:anim calcmode="lin" valueType="num">
                                          <p:cBhvr>
                                            <p:cTn id="81" dur="1000" fill="hold"/>
                                            <p:tgtEl>
                                              <p:spTgt spid="227"/>
                                            </p:tgtEl>
                                            <p:attrNameLst>
                                              <p:attrName>ppt_w</p:attrName>
                                            </p:attrNameLst>
                                          </p:cBhvr>
                                          <p:tavLst>
                                            <p:tav tm="0">
                                              <p:val>
                                                <p:fltVal val="0"/>
                                              </p:val>
                                            </p:tav>
                                            <p:tav tm="100000">
                                              <p:val>
                                                <p:strVal val="#ppt_w"/>
                                              </p:val>
                                            </p:tav>
                                          </p:tavLst>
                                        </p:anim>
                                        <p:anim calcmode="lin" valueType="num">
                                          <p:cBhvr>
                                            <p:cTn id="82" dur="1000" fill="hold"/>
                                            <p:tgtEl>
                                              <p:spTgt spid="227"/>
                                            </p:tgtEl>
                                            <p:attrNameLst>
                                              <p:attrName>ppt_h</p:attrName>
                                            </p:attrNameLst>
                                          </p:cBhvr>
                                          <p:tavLst>
                                            <p:tav tm="0">
                                              <p:val>
                                                <p:fltVal val="0"/>
                                              </p:val>
                                            </p:tav>
                                            <p:tav tm="100000">
                                              <p:val>
                                                <p:strVal val="#ppt_h"/>
                                              </p:val>
                                            </p:tav>
                                          </p:tavLst>
                                        </p:anim>
                                        <p:anim calcmode="lin" valueType="num">
                                          <p:cBhvr>
                                            <p:cTn id="83" dur="1000" fill="hold"/>
                                            <p:tgtEl>
                                              <p:spTgt spid="227"/>
                                            </p:tgtEl>
                                            <p:attrNameLst>
                                              <p:attrName>style.rotation</p:attrName>
                                            </p:attrNameLst>
                                          </p:cBhvr>
                                          <p:tavLst>
                                            <p:tav tm="0">
                                              <p:val>
                                                <p:fltVal val="360"/>
                                              </p:val>
                                            </p:tav>
                                            <p:tav tm="100000">
                                              <p:val>
                                                <p:fltVal val="0"/>
                                              </p:val>
                                            </p:tav>
                                          </p:tavLst>
                                        </p:anim>
                                        <p:animEffect transition="in" filter="fade">
                                          <p:cBhvr>
                                            <p:cTn id="84" dur="1000"/>
                                            <p:tgtEl>
                                              <p:spTgt spid="227"/>
                                            </p:tgtEl>
                                          </p:cBhvr>
                                        </p:animEffect>
                                      </p:childTnLst>
                                    </p:cTn>
                                  </p:par>
                                  <p:par>
                                    <p:cTn id="85" presetID="49" presetClass="entr" presetSubtype="0" decel="100000" fill="hold" grpId="1" nodeType="withEffect">
                                      <p:stCondLst>
                                        <p:cond delay="0"/>
                                      </p:stCondLst>
                                      <p:childTnLst>
                                        <p:set>
                                          <p:cBhvr>
                                            <p:cTn id="86" dur="1" fill="hold">
                                              <p:stCondLst>
                                                <p:cond delay="0"/>
                                              </p:stCondLst>
                                            </p:cTn>
                                            <p:tgtEl>
                                              <p:spTgt spid="211"/>
                                            </p:tgtEl>
                                            <p:attrNameLst>
                                              <p:attrName>style.visibility</p:attrName>
                                            </p:attrNameLst>
                                          </p:cBhvr>
                                          <p:to>
                                            <p:strVal val="visible"/>
                                          </p:to>
                                        </p:set>
                                        <p:anim calcmode="lin" valueType="num">
                                          <p:cBhvr>
                                            <p:cTn id="87" dur="1000" fill="hold"/>
                                            <p:tgtEl>
                                              <p:spTgt spid="211"/>
                                            </p:tgtEl>
                                            <p:attrNameLst>
                                              <p:attrName>ppt_w</p:attrName>
                                            </p:attrNameLst>
                                          </p:cBhvr>
                                          <p:tavLst>
                                            <p:tav tm="0">
                                              <p:val>
                                                <p:fltVal val="0"/>
                                              </p:val>
                                            </p:tav>
                                            <p:tav tm="100000">
                                              <p:val>
                                                <p:strVal val="#ppt_w"/>
                                              </p:val>
                                            </p:tav>
                                          </p:tavLst>
                                        </p:anim>
                                        <p:anim calcmode="lin" valueType="num">
                                          <p:cBhvr>
                                            <p:cTn id="88" dur="1000" fill="hold"/>
                                            <p:tgtEl>
                                              <p:spTgt spid="211"/>
                                            </p:tgtEl>
                                            <p:attrNameLst>
                                              <p:attrName>ppt_h</p:attrName>
                                            </p:attrNameLst>
                                          </p:cBhvr>
                                          <p:tavLst>
                                            <p:tav tm="0">
                                              <p:val>
                                                <p:fltVal val="0"/>
                                              </p:val>
                                            </p:tav>
                                            <p:tav tm="100000">
                                              <p:val>
                                                <p:strVal val="#ppt_h"/>
                                              </p:val>
                                            </p:tav>
                                          </p:tavLst>
                                        </p:anim>
                                        <p:anim calcmode="lin" valueType="num">
                                          <p:cBhvr>
                                            <p:cTn id="89" dur="1000" fill="hold"/>
                                            <p:tgtEl>
                                              <p:spTgt spid="211"/>
                                            </p:tgtEl>
                                            <p:attrNameLst>
                                              <p:attrName>style.rotation</p:attrName>
                                            </p:attrNameLst>
                                          </p:cBhvr>
                                          <p:tavLst>
                                            <p:tav tm="0">
                                              <p:val>
                                                <p:fltVal val="360"/>
                                              </p:val>
                                            </p:tav>
                                            <p:tav tm="100000">
                                              <p:val>
                                                <p:fltVal val="0"/>
                                              </p:val>
                                            </p:tav>
                                          </p:tavLst>
                                        </p:anim>
                                        <p:animEffect transition="in" filter="fade">
                                          <p:cBhvr>
                                            <p:cTn id="90" dur="1000"/>
                                            <p:tgtEl>
                                              <p:spTgt spid="211"/>
                                            </p:tgtEl>
                                          </p:cBhvr>
                                        </p:animEffect>
                                      </p:childTnLst>
                                    </p:cTn>
                                  </p:par>
                                  <p:par>
                                    <p:cTn id="91" presetID="49" presetClass="entr" presetSubtype="0" decel="100000" fill="hold" grpId="1" nodeType="withEffect">
                                      <p:stCondLst>
                                        <p:cond delay="0"/>
                                      </p:stCondLst>
                                      <p:childTnLst>
                                        <p:set>
                                          <p:cBhvr>
                                            <p:cTn id="92" dur="1" fill="hold">
                                              <p:stCondLst>
                                                <p:cond delay="0"/>
                                              </p:stCondLst>
                                            </p:cTn>
                                            <p:tgtEl>
                                              <p:spTgt spid="202"/>
                                            </p:tgtEl>
                                            <p:attrNameLst>
                                              <p:attrName>style.visibility</p:attrName>
                                            </p:attrNameLst>
                                          </p:cBhvr>
                                          <p:to>
                                            <p:strVal val="visible"/>
                                          </p:to>
                                        </p:set>
                                        <p:anim calcmode="lin" valueType="num">
                                          <p:cBhvr>
                                            <p:cTn id="93" dur="1000" fill="hold"/>
                                            <p:tgtEl>
                                              <p:spTgt spid="202"/>
                                            </p:tgtEl>
                                            <p:attrNameLst>
                                              <p:attrName>ppt_w</p:attrName>
                                            </p:attrNameLst>
                                          </p:cBhvr>
                                          <p:tavLst>
                                            <p:tav tm="0">
                                              <p:val>
                                                <p:fltVal val="0"/>
                                              </p:val>
                                            </p:tav>
                                            <p:tav tm="100000">
                                              <p:val>
                                                <p:strVal val="#ppt_w"/>
                                              </p:val>
                                            </p:tav>
                                          </p:tavLst>
                                        </p:anim>
                                        <p:anim calcmode="lin" valueType="num">
                                          <p:cBhvr>
                                            <p:cTn id="94" dur="1000" fill="hold"/>
                                            <p:tgtEl>
                                              <p:spTgt spid="202"/>
                                            </p:tgtEl>
                                            <p:attrNameLst>
                                              <p:attrName>ppt_h</p:attrName>
                                            </p:attrNameLst>
                                          </p:cBhvr>
                                          <p:tavLst>
                                            <p:tav tm="0">
                                              <p:val>
                                                <p:fltVal val="0"/>
                                              </p:val>
                                            </p:tav>
                                            <p:tav tm="100000">
                                              <p:val>
                                                <p:strVal val="#ppt_h"/>
                                              </p:val>
                                            </p:tav>
                                          </p:tavLst>
                                        </p:anim>
                                        <p:anim calcmode="lin" valueType="num">
                                          <p:cBhvr>
                                            <p:cTn id="95" dur="1000" fill="hold"/>
                                            <p:tgtEl>
                                              <p:spTgt spid="202"/>
                                            </p:tgtEl>
                                            <p:attrNameLst>
                                              <p:attrName>style.rotation</p:attrName>
                                            </p:attrNameLst>
                                          </p:cBhvr>
                                          <p:tavLst>
                                            <p:tav tm="0">
                                              <p:val>
                                                <p:fltVal val="360"/>
                                              </p:val>
                                            </p:tav>
                                            <p:tav tm="100000">
                                              <p:val>
                                                <p:fltVal val="0"/>
                                              </p:val>
                                            </p:tav>
                                          </p:tavLst>
                                        </p:anim>
                                        <p:animEffect transition="in" filter="fade">
                                          <p:cBhvr>
                                            <p:cTn id="96" dur="1000"/>
                                            <p:tgtEl>
                                              <p:spTgt spid="202"/>
                                            </p:tgtEl>
                                          </p:cBhvr>
                                        </p:animEffect>
                                      </p:childTnLst>
                                    </p:cTn>
                                  </p:par>
                                  <p:par>
                                    <p:cTn id="97" presetID="49" presetClass="entr" presetSubtype="0" decel="100000" fill="hold" grpId="1" nodeType="withEffect">
                                      <p:stCondLst>
                                        <p:cond delay="0"/>
                                      </p:stCondLst>
                                      <p:childTnLst>
                                        <p:set>
                                          <p:cBhvr>
                                            <p:cTn id="98" dur="1" fill="hold">
                                              <p:stCondLst>
                                                <p:cond delay="0"/>
                                              </p:stCondLst>
                                            </p:cTn>
                                            <p:tgtEl>
                                              <p:spTgt spid="238"/>
                                            </p:tgtEl>
                                            <p:attrNameLst>
                                              <p:attrName>style.visibility</p:attrName>
                                            </p:attrNameLst>
                                          </p:cBhvr>
                                          <p:to>
                                            <p:strVal val="visible"/>
                                          </p:to>
                                        </p:set>
                                        <p:anim calcmode="lin" valueType="num">
                                          <p:cBhvr>
                                            <p:cTn id="99" dur="1000" fill="hold"/>
                                            <p:tgtEl>
                                              <p:spTgt spid="238"/>
                                            </p:tgtEl>
                                            <p:attrNameLst>
                                              <p:attrName>ppt_w</p:attrName>
                                            </p:attrNameLst>
                                          </p:cBhvr>
                                          <p:tavLst>
                                            <p:tav tm="0">
                                              <p:val>
                                                <p:fltVal val="0"/>
                                              </p:val>
                                            </p:tav>
                                            <p:tav tm="100000">
                                              <p:val>
                                                <p:strVal val="#ppt_w"/>
                                              </p:val>
                                            </p:tav>
                                          </p:tavLst>
                                        </p:anim>
                                        <p:anim calcmode="lin" valueType="num">
                                          <p:cBhvr>
                                            <p:cTn id="100" dur="1000" fill="hold"/>
                                            <p:tgtEl>
                                              <p:spTgt spid="238"/>
                                            </p:tgtEl>
                                            <p:attrNameLst>
                                              <p:attrName>ppt_h</p:attrName>
                                            </p:attrNameLst>
                                          </p:cBhvr>
                                          <p:tavLst>
                                            <p:tav tm="0">
                                              <p:val>
                                                <p:fltVal val="0"/>
                                              </p:val>
                                            </p:tav>
                                            <p:tav tm="100000">
                                              <p:val>
                                                <p:strVal val="#ppt_h"/>
                                              </p:val>
                                            </p:tav>
                                          </p:tavLst>
                                        </p:anim>
                                        <p:anim calcmode="lin" valueType="num">
                                          <p:cBhvr>
                                            <p:cTn id="101" dur="1000" fill="hold"/>
                                            <p:tgtEl>
                                              <p:spTgt spid="238"/>
                                            </p:tgtEl>
                                            <p:attrNameLst>
                                              <p:attrName>style.rotation</p:attrName>
                                            </p:attrNameLst>
                                          </p:cBhvr>
                                          <p:tavLst>
                                            <p:tav tm="0">
                                              <p:val>
                                                <p:fltVal val="360"/>
                                              </p:val>
                                            </p:tav>
                                            <p:tav tm="100000">
                                              <p:val>
                                                <p:fltVal val="0"/>
                                              </p:val>
                                            </p:tav>
                                          </p:tavLst>
                                        </p:anim>
                                        <p:animEffect transition="in" filter="fade">
                                          <p:cBhvr>
                                            <p:cTn id="102" dur="1000"/>
                                            <p:tgtEl>
                                              <p:spTgt spid="238"/>
                                            </p:tgtEl>
                                          </p:cBhvr>
                                        </p:animEffect>
                                      </p:childTnLst>
                                    </p:cTn>
                                  </p:par>
                                  <p:par>
                                    <p:cTn id="103" presetID="49" presetClass="entr" presetSubtype="0" decel="100000" fill="hold" grpId="1" nodeType="withEffect">
                                      <p:stCondLst>
                                        <p:cond delay="0"/>
                                      </p:stCondLst>
                                      <p:childTnLst>
                                        <p:set>
                                          <p:cBhvr>
                                            <p:cTn id="104" dur="1" fill="hold">
                                              <p:stCondLst>
                                                <p:cond delay="0"/>
                                              </p:stCondLst>
                                            </p:cTn>
                                            <p:tgtEl>
                                              <p:spTgt spid="213"/>
                                            </p:tgtEl>
                                            <p:attrNameLst>
                                              <p:attrName>style.visibility</p:attrName>
                                            </p:attrNameLst>
                                          </p:cBhvr>
                                          <p:to>
                                            <p:strVal val="visible"/>
                                          </p:to>
                                        </p:set>
                                        <p:anim calcmode="lin" valueType="num">
                                          <p:cBhvr>
                                            <p:cTn id="105" dur="1000" fill="hold"/>
                                            <p:tgtEl>
                                              <p:spTgt spid="213"/>
                                            </p:tgtEl>
                                            <p:attrNameLst>
                                              <p:attrName>ppt_w</p:attrName>
                                            </p:attrNameLst>
                                          </p:cBhvr>
                                          <p:tavLst>
                                            <p:tav tm="0">
                                              <p:val>
                                                <p:fltVal val="0"/>
                                              </p:val>
                                            </p:tav>
                                            <p:tav tm="100000">
                                              <p:val>
                                                <p:strVal val="#ppt_w"/>
                                              </p:val>
                                            </p:tav>
                                          </p:tavLst>
                                        </p:anim>
                                        <p:anim calcmode="lin" valueType="num">
                                          <p:cBhvr>
                                            <p:cTn id="106" dur="1000" fill="hold"/>
                                            <p:tgtEl>
                                              <p:spTgt spid="213"/>
                                            </p:tgtEl>
                                            <p:attrNameLst>
                                              <p:attrName>ppt_h</p:attrName>
                                            </p:attrNameLst>
                                          </p:cBhvr>
                                          <p:tavLst>
                                            <p:tav tm="0">
                                              <p:val>
                                                <p:fltVal val="0"/>
                                              </p:val>
                                            </p:tav>
                                            <p:tav tm="100000">
                                              <p:val>
                                                <p:strVal val="#ppt_h"/>
                                              </p:val>
                                            </p:tav>
                                          </p:tavLst>
                                        </p:anim>
                                        <p:anim calcmode="lin" valueType="num">
                                          <p:cBhvr>
                                            <p:cTn id="107" dur="1000" fill="hold"/>
                                            <p:tgtEl>
                                              <p:spTgt spid="213"/>
                                            </p:tgtEl>
                                            <p:attrNameLst>
                                              <p:attrName>style.rotation</p:attrName>
                                            </p:attrNameLst>
                                          </p:cBhvr>
                                          <p:tavLst>
                                            <p:tav tm="0">
                                              <p:val>
                                                <p:fltVal val="360"/>
                                              </p:val>
                                            </p:tav>
                                            <p:tav tm="100000">
                                              <p:val>
                                                <p:fltVal val="0"/>
                                              </p:val>
                                            </p:tav>
                                          </p:tavLst>
                                        </p:anim>
                                        <p:animEffect transition="in" filter="fade">
                                          <p:cBhvr>
                                            <p:cTn id="108" dur="1000"/>
                                            <p:tgtEl>
                                              <p:spTgt spid="213"/>
                                            </p:tgtEl>
                                          </p:cBhvr>
                                        </p:animEffect>
                                      </p:childTnLst>
                                    </p:cTn>
                                  </p:par>
                                  <p:par>
                                    <p:cTn id="109" presetID="49" presetClass="entr" presetSubtype="0" decel="100000" fill="hold" grpId="1"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p:cTn id="111" dur="1000" fill="hold"/>
                                            <p:tgtEl>
                                              <p:spTgt spid="212"/>
                                            </p:tgtEl>
                                            <p:attrNameLst>
                                              <p:attrName>ppt_w</p:attrName>
                                            </p:attrNameLst>
                                          </p:cBhvr>
                                          <p:tavLst>
                                            <p:tav tm="0">
                                              <p:val>
                                                <p:fltVal val="0"/>
                                              </p:val>
                                            </p:tav>
                                            <p:tav tm="100000">
                                              <p:val>
                                                <p:strVal val="#ppt_w"/>
                                              </p:val>
                                            </p:tav>
                                          </p:tavLst>
                                        </p:anim>
                                        <p:anim calcmode="lin" valueType="num">
                                          <p:cBhvr>
                                            <p:cTn id="112" dur="1000" fill="hold"/>
                                            <p:tgtEl>
                                              <p:spTgt spid="212"/>
                                            </p:tgtEl>
                                            <p:attrNameLst>
                                              <p:attrName>ppt_h</p:attrName>
                                            </p:attrNameLst>
                                          </p:cBhvr>
                                          <p:tavLst>
                                            <p:tav tm="0">
                                              <p:val>
                                                <p:fltVal val="0"/>
                                              </p:val>
                                            </p:tav>
                                            <p:tav tm="100000">
                                              <p:val>
                                                <p:strVal val="#ppt_h"/>
                                              </p:val>
                                            </p:tav>
                                          </p:tavLst>
                                        </p:anim>
                                        <p:anim calcmode="lin" valueType="num">
                                          <p:cBhvr>
                                            <p:cTn id="113" dur="1000" fill="hold"/>
                                            <p:tgtEl>
                                              <p:spTgt spid="212"/>
                                            </p:tgtEl>
                                            <p:attrNameLst>
                                              <p:attrName>style.rotation</p:attrName>
                                            </p:attrNameLst>
                                          </p:cBhvr>
                                          <p:tavLst>
                                            <p:tav tm="0">
                                              <p:val>
                                                <p:fltVal val="360"/>
                                              </p:val>
                                            </p:tav>
                                            <p:tav tm="100000">
                                              <p:val>
                                                <p:fltVal val="0"/>
                                              </p:val>
                                            </p:tav>
                                          </p:tavLst>
                                        </p:anim>
                                        <p:animEffect transition="in" filter="fade">
                                          <p:cBhvr>
                                            <p:cTn id="114" dur="1000"/>
                                            <p:tgtEl>
                                              <p:spTgt spid="212"/>
                                            </p:tgtEl>
                                          </p:cBhvr>
                                        </p:animEffect>
                                      </p:childTnLst>
                                    </p:cTn>
                                  </p:par>
                                  <p:par>
                                    <p:cTn id="115" presetID="2" presetClass="entr" presetSubtype="9" fill="hold" grpId="0" nodeType="withEffect">
                                      <p:stCondLst>
                                        <p:cond delay="0"/>
                                      </p:stCondLst>
                                      <p:childTnLst>
                                        <p:set>
                                          <p:cBhvr>
                                            <p:cTn id="116" dur="1" fill="hold">
                                              <p:stCondLst>
                                                <p:cond delay="0"/>
                                              </p:stCondLst>
                                            </p:cTn>
                                            <p:tgtEl>
                                              <p:spTgt spid="225"/>
                                            </p:tgtEl>
                                            <p:attrNameLst>
                                              <p:attrName>style.visibility</p:attrName>
                                            </p:attrNameLst>
                                          </p:cBhvr>
                                          <p:to>
                                            <p:strVal val="visible"/>
                                          </p:to>
                                        </p:set>
                                        <p:anim calcmode="lin" valueType="num">
                                          <p:cBhvr additive="base">
                                            <p:cTn id="117" dur="1000" fill="hold"/>
                                            <p:tgtEl>
                                              <p:spTgt spid="225"/>
                                            </p:tgtEl>
                                            <p:attrNameLst>
                                              <p:attrName>ppt_x</p:attrName>
                                            </p:attrNameLst>
                                          </p:cBhvr>
                                          <p:tavLst>
                                            <p:tav tm="0">
                                              <p:val>
                                                <p:strVal val="0-#ppt_w/2"/>
                                              </p:val>
                                            </p:tav>
                                            <p:tav tm="100000">
                                              <p:val>
                                                <p:strVal val="#ppt_x"/>
                                              </p:val>
                                            </p:tav>
                                          </p:tavLst>
                                        </p:anim>
                                        <p:anim calcmode="lin" valueType="num">
                                          <p:cBhvr additive="base">
                                            <p:cTn id="118" dur="1000" fill="hold"/>
                                            <p:tgtEl>
                                              <p:spTgt spid="225"/>
                                            </p:tgtEl>
                                            <p:attrNameLst>
                                              <p:attrName>ppt_y</p:attrName>
                                            </p:attrNameLst>
                                          </p:cBhvr>
                                          <p:tavLst>
                                            <p:tav tm="0">
                                              <p:val>
                                                <p:strVal val="0-#ppt_h/2"/>
                                              </p:val>
                                            </p:tav>
                                            <p:tav tm="100000">
                                              <p:val>
                                                <p:strVal val="#ppt_y"/>
                                              </p:val>
                                            </p:tav>
                                          </p:tavLst>
                                        </p:anim>
                                      </p:childTnLst>
                                    </p:cTn>
                                  </p:par>
                                  <p:par>
                                    <p:cTn id="119" presetID="49" presetClass="entr" presetSubtype="0" decel="100000" fill="hold" grpId="1" nodeType="withEffect">
                                      <p:stCondLst>
                                        <p:cond delay="0"/>
                                      </p:stCondLst>
                                      <p:childTnLst>
                                        <p:set>
                                          <p:cBhvr>
                                            <p:cTn id="120" dur="1" fill="hold">
                                              <p:stCondLst>
                                                <p:cond delay="0"/>
                                              </p:stCondLst>
                                            </p:cTn>
                                            <p:tgtEl>
                                              <p:spTgt spid="225"/>
                                            </p:tgtEl>
                                            <p:attrNameLst>
                                              <p:attrName>style.visibility</p:attrName>
                                            </p:attrNameLst>
                                          </p:cBhvr>
                                          <p:to>
                                            <p:strVal val="visible"/>
                                          </p:to>
                                        </p:set>
                                        <p:anim calcmode="lin" valueType="num">
                                          <p:cBhvr>
                                            <p:cTn id="121" dur="1000" fill="hold"/>
                                            <p:tgtEl>
                                              <p:spTgt spid="225"/>
                                            </p:tgtEl>
                                            <p:attrNameLst>
                                              <p:attrName>ppt_w</p:attrName>
                                            </p:attrNameLst>
                                          </p:cBhvr>
                                          <p:tavLst>
                                            <p:tav tm="0">
                                              <p:val>
                                                <p:fltVal val="0"/>
                                              </p:val>
                                            </p:tav>
                                            <p:tav tm="100000">
                                              <p:val>
                                                <p:strVal val="#ppt_w"/>
                                              </p:val>
                                            </p:tav>
                                          </p:tavLst>
                                        </p:anim>
                                        <p:anim calcmode="lin" valueType="num">
                                          <p:cBhvr>
                                            <p:cTn id="122" dur="1000" fill="hold"/>
                                            <p:tgtEl>
                                              <p:spTgt spid="225"/>
                                            </p:tgtEl>
                                            <p:attrNameLst>
                                              <p:attrName>ppt_h</p:attrName>
                                            </p:attrNameLst>
                                          </p:cBhvr>
                                          <p:tavLst>
                                            <p:tav tm="0">
                                              <p:val>
                                                <p:fltVal val="0"/>
                                              </p:val>
                                            </p:tav>
                                            <p:tav tm="100000">
                                              <p:val>
                                                <p:strVal val="#ppt_h"/>
                                              </p:val>
                                            </p:tav>
                                          </p:tavLst>
                                        </p:anim>
                                        <p:anim calcmode="lin" valueType="num">
                                          <p:cBhvr>
                                            <p:cTn id="123" dur="1000" fill="hold"/>
                                            <p:tgtEl>
                                              <p:spTgt spid="225"/>
                                            </p:tgtEl>
                                            <p:attrNameLst>
                                              <p:attrName>style.rotation</p:attrName>
                                            </p:attrNameLst>
                                          </p:cBhvr>
                                          <p:tavLst>
                                            <p:tav tm="0">
                                              <p:val>
                                                <p:fltVal val="360"/>
                                              </p:val>
                                            </p:tav>
                                            <p:tav tm="100000">
                                              <p:val>
                                                <p:fltVal val="0"/>
                                              </p:val>
                                            </p:tav>
                                          </p:tavLst>
                                        </p:anim>
                                        <p:animEffect transition="in" filter="fade">
                                          <p:cBhvr>
                                            <p:cTn id="124" dur="1000"/>
                                            <p:tgtEl>
                                              <p:spTgt spid="225"/>
                                            </p:tgtEl>
                                          </p:cBhvr>
                                        </p:animEffect>
                                      </p:childTnLst>
                                    </p:cTn>
                                  </p:par>
                                  <p:par>
                                    <p:cTn id="125" presetID="2" presetClass="entr" presetSubtype="9"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000" fill="hold"/>
                                            <p:tgtEl>
                                              <p:spTgt spid="216"/>
                                            </p:tgtEl>
                                            <p:attrNameLst>
                                              <p:attrName>ppt_x</p:attrName>
                                            </p:attrNameLst>
                                          </p:cBhvr>
                                          <p:tavLst>
                                            <p:tav tm="0">
                                              <p:val>
                                                <p:strVal val="0-#ppt_w/2"/>
                                              </p:val>
                                            </p:tav>
                                            <p:tav tm="100000">
                                              <p:val>
                                                <p:strVal val="#ppt_x"/>
                                              </p:val>
                                            </p:tav>
                                          </p:tavLst>
                                        </p:anim>
                                        <p:anim calcmode="lin" valueType="num">
                                          <p:cBhvr additive="base">
                                            <p:cTn id="128" dur="1000" fill="hold"/>
                                            <p:tgtEl>
                                              <p:spTgt spid="216"/>
                                            </p:tgtEl>
                                            <p:attrNameLst>
                                              <p:attrName>ppt_y</p:attrName>
                                            </p:attrNameLst>
                                          </p:cBhvr>
                                          <p:tavLst>
                                            <p:tav tm="0">
                                              <p:val>
                                                <p:strVal val="0-#ppt_h/2"/>
                                              </p:val>
                                            </p:tav>
                                            <p:tav tm="100000">
                                              <p:val>
                                                <p:strVal val="#ppt_y"/>
                                              </p:val>
                                            </p:tav>
                                          </p:tavLst>
                                        </p:anim>
                                      </p:childTnLst>
                                    </p:cTn>
                                  </p:par>
                                  <p:par>
                                    <p:cTn id="129" presetID="49" presetClass="entr" presetSubtype="0" decel="100000" fill="hold" grpId="1" nodeType="withEffect">
                                      <p:stCondLst>
                                        <p:cond delay="0"/>
                                      </p:stCondLst>
                                      <p:childTnLst>
                                        <p:set>
                                          <p:cBhvr>
                                            <p:cTn id="130" dur="1" fill="hold">
                                              <p:stCondLst>
                                                <p:cond delay="0"/>
                                              </p:stCondLst>
                                            </p:cTn>
                                            <p:tgtEl>
                                              <p:spTgt spid="216"/>
                                            </p:tgtEl>
                                            <p:attrNameLst>
                                              <p:attrName>style.visibility</p:attrName>
                                            </p:attrNameLst>
                                          </p:cBhvr>
                                          <p:to>
                                            <p:strVal val="visible"/>
                                          </p:to>
                                        </p:set>
                                        <p:anim calcmode="lin" valueType="num">
                                          <p:cBhvr>
                                            <p:cTn id="131" dur="1000" fill="hold"/>
                                            <p:tgtEl>
                                              <p:spTgt spid="216"/>
                                            </p:tgtEl>
                                            <p:attrNameLst>
                                              <p:attrName>ppt_w</p:attrName>
                                            </p:attrNameLst>
                                          </p:cBhvr>
                                          <p:tavLst>
                                            <p:tav tm="0">
                                              <p:val>
                                                <p:fltVal val="0"/>
                                              </p:val>
                                            </p:tav>
                                            <p:tav tm="100000">
                                              <p:val>
                                                <p:strVal val="#ppt_w"/>
                                              </p:val>
                                            </p:tav>
                                          </p:tavLst>
                                        </p:anim>
                                        <p:anim calcmode="lin" valueType="num">
                                          <p:cBhvr>
                                            <p:cTn id="132" dur="1000" fill="hold"/>
                                            <p:tgtEl>
                                              <p:spTgt spid="216"/>
                                            </p:tgtEl>
                                            <p:attrNameLst>
                                              <p:attrName>ppt_h</p:attrName>
                                            </p:attrNameLst>
                                          </p:cBhvr>
                                          <p:tavLst>
                                            <p:tav tm="0">
                                              <p:val>
                                                <p:fltVal val="0"/>
                                              </p:val>
                                            </p:tav>
                                            <p:tav tm="100000">
                                              <p:val>
                                                <p:strVal val="#ppt_h"/>
                                              </p:val>
                                            </p:tav>
                                          </p:tavLst>
                                        </p:anim>
                                        <p:anim calcmode="lin" valueType="num">
                                          <p:cBhvr>
                                            <p:cTn id="133" dur="1000" fill="hold"/>
                                            <p:tgtEl>
                                              <p:spTgt spid="216"/>
                                            </p:tgtEl>
                                            <p:attrNameLst>
                                              <p:attrName>style.rotation</p:attrName>
                                            </p:attrNameLst>
                                          </p:cBhvr>
                                          <p:tavLst>
                                            <p:tav tm="0">
                                              <p:val>
                                                <p:fltVal val="360"/>
                                              </p:val>
                                            </p:tav>
                                            <p:tav tm="100000">
                                              <p:val>
                                                <p:fltVal val="0"/>
                                              </p:val>
                                            </p:tav>
                                          </p:tavLst>
                                        </p:anim>
                                        <p:animEffect transition="in" filter="fade">
                                          <p:cBhvr>
                                            <p:cTn id="134" dur="1000"/>
                                            <p:tgtEl>
                                              <p:spTgt spid="216"/>
                                            </p:tgtEl>
                                          </p:cBhvr>
                                        </p:animEffect>
                                      </p:childTnLst>
                                    </p:cTn>
                                  </p:par>
                                  <p:par>
                                    <p:cTn id="135" presetID="2" presetClass="entr" presetSubtype="9" fill="hold" grpId="0" nodeType="withEffect">
                                      <p:stCondLst>
                                        <p:cond delay="0"/>
                                      </p:stCondLst>
                                      <p:childTnLst>
                                        <p:set>
                                          <p:cBhvr>
                                            <p:cTn id="136" dur="1" fill="hold">
                                              <p:stCondLst>
                                                <p:cond delay="0"/>
                                              </p:stCondLst>
                                            </p:cTn>
                                            <p:tgtEl>
                                              <p:spTgt spid="214"/>
                                            </p:tgtEl>
                                            <p:attrNameLst>
                                              <p:attrName>style.visibility</p:attrName>
                                            </p:attrNameLst>
                                          </p:cBhvr>
                                          <p:to>
                                            <p:strVal val="visible"/>
                                          </p:to>
                                        </p:set>
                                        <p:anim calcmode="lin" valueType="num">
                                          <p:cBhvr additive="base">
                                            <p:cTn id="137" dur="1000" fill="hold"/>
                                            <p:tgtEl>
                                              <p:spTgt spid="214"/>
                                            </p:tgtEl>
                                            <p:attrNameLst>
                                              <p:attrName>ppt_x</p:attrName>
                                            </p:attrNameLst>
                                          </p:cBhvr>
                                          <p:tavLst>
                                            <p:tav tm="0">
                                              <p:val>
                                                <p:strVal val="0-#ppt_w/2"/>
                                              </p:val>
                                            </p:tav>
                                            <p:tav tm="100000">
                                              <p:val>
                                                <p:strVal val="#ppt_x"/>
                                              </p:val>
                                            </p:tav>
                                          </p:tavLst>
                                        </p:anim>
                                        <p:anim calcmode="lin" valueType="num">
                                          <p:cBhvr additive="base">
                                            <p:cTn id="138" dur="1000" fill="hold"/>
                                            <p:tgtEl>
                                              <p:spTgt spid="214"/>
                                            </p:tgtEl>
                                            <p:attrNameLst>
                                              <p:attrName>ppt_y</p:attrName>
                                            </p:attrNameLst>
                                          </p:cBhvr>
                                          <p:tavLst>
                                            <p:tav tm="0">
                                              <p:val>
                                                <p:strVal val="0-#ppt_h/2"/>
                                              </p:val>
                                            </p:tav>
                                            <p:tav tm="100000">
                                              <p:val>
                                                <p:strVal val="#ppt_y"/>
                                              </p:val>
                                            </p:tav>
                                          </p:tavLst>
                                        </p:anim>
                                      </p:childTnLst>
                                    </p:cTn>
                                  </p:par>
                                  <p:par>
                                    <p:cTn id="139" presetID="49" presetClass="entr" presetSubtype="0" decel="100000" fill="hold" grpId="1" nodeType="withEffect">
                                      <p:stCondLst>
                                        <p:cond delay="0"/>
                                      </p:stCondLst>
                                      <p:childTnLst>
                                        <p:set>
                                          <p:cBhvr>
                                            <p:cTn id="140" dur="1" fill="hold">
                                              <p:stCondLst>
                                                <p:cond delay="0"/>
                                              </p:stCondLst>
                                            </p:cTn>
                                            <p:tgtEl>
                                              <p:spTgt spid="214"/>
                                            </p:tgtEl>
                                            <p:attrNameLst>
                                              <p:attrName>style.visibility</p:attrName>
                                            </p:attrNameLst>
                                          </p:cBhvr>
                                          <p:to>
                                            <p:strVal val="visible"/>
                                          </p:to>
                                        </p:set>
                                        <p:anim calcmode="lin" valueType="num">
                                          <p:cBhvr>
                                            <p:cTn id="141" dur="1000" fill="hold"/>
                                            <p:tgtEl>
                                              <p:spTgt spid="214"/>
                                            </p:tgtEl>
                                            <p:attrNameLst>
                                              <p:attrName>ppt_w</p:attrName>
                                            </p:attrNameLst>
                                          </p:cBhvr>
                                          <p:tavLst>
                                            <p:tav tm="0">
                                              <p:val>
                                                <p:fltVal val="0"/>
                                              </p:val>
                                            </p:tav>
                                            <p:tav tm="100000">
                                              <p:val>
                                                <p:strVal val="#ppt_w"/>
                                              </p:val>
                                            </p:tav>
                                          </p:tavLst>
                                        </p:anim>
                                        <p:anim calcmode="lin" valueType="num">
                                          <p:cBhvr>
                                            <p:cTn id="142" dur="1000" fill="hold"/>
                                            <p:tgtEl>
                                              <p:spTgt spid="214"/>
                                            </p:tgtEl>
                                            <p:attrNameLst>
                                              <p:attrName>ppt_h</p:attrName>
                                            </p:attrNameLst>
                                          </p:cBhvr>
                                          <p:tavLst>
                                            <p:tav tm="0">
                                              <p:val>
                                                <p:fltVal val="0"/>
                                              </p:val>
                                            </p:tav>
                                            <p:tav tm="100000">
                                              <p:val>
                                                <p:strVal val="#ppt_h"/>
                                              </p:val>
                                            </p:tav>
                                          </p:tavLst>
                                        </p:anim>
                                        <p:anim calcmode="lin" valueType="num">
                                          <p:cBhvr>
                                            <p:cTn id="143" dur="1000" fill="hold"/>
                                            <p:tgtEl>
                                              <p:spTgt spid="214"/>
                                            </p:tgtEl>
                                            <p:attrNameLst>
                                              <p:attrName>style.rotation</p:attrName>
                                            </p:attrNameLst>
                                          </p:cBhvr>
                                          <p:tavLst>
                                            <p:tav tm="0">
                                              <p:val>
                                                <p:fltVal val="360"/>
                                              </p:val>
                                            </p:tav>
                                            <p:tav tm="100000">
                                              <p:val>
                                                <p:fltVal val="0"/>
                                              </p:val>
                                            </p:tav>
                                          </p:tavLst>
                                        </p:anim>
                                        <p:animEffect transition="in" filter="fade">
                                          <p:cBhvr>
                                            <p:cTn id="144" dur="1000"/>
                                            <p:tgtEl>
                                              <p:spTgt spid="214"/>
                                            </p:tgtEl>
                                          </p:cBhvr>
                                        </p:animEffect>
                                      </p:childTnLst>
                                    </p:cTn>
                                  </p:par>
                                  <p:par>
                                    <p:cTn id="145" presetID="2" presetClass="entr" presetSubtype="9" fill="hold" grpId="0" nodeType="withEffect">
                                      <p:stCondLst>
                                        <p:cond delay="0"/>
                                      </p:stCondLst>
                                      <p:childTnLst>
                                        <p:set>
                                          <p:cBhvr>
                                            <p:cTn id="146" dur="1" fill="hold">
                                              <p:stCondLst>
                                                <p:cond delay="0"/>
                                              </p:stCondLst>
                                            </p:cTn>
                                            <p:tgtEl>
                                              <p:spTgt spid="217"/>
                                            </p:tgtEl>
                                            <p:attrNameLst>
                                              <p:attrName>style.visibility</p:attrName>
                                            </p:attrNameLst>
                                          </p:cBhvr>
                                          <p:to>
                                            <p:strVal val="visible"/>
                                          </p:to>
                                        </p:set>
                                        <p:anim calcmode="lin" valueType="num">
                                          <p:cBhvr additive="base">
                                            <p:cTn id="147" dur="1000" fill="hold"/>
                                            <p:tgtEl>
                                              <p:spTgt spid="217"/>
                                            </p:tgtEl>
                                            <p:attrNameLst>
                                              <p:attrName>ppt_x</p:attrName>
                                            </p:attrNameLst>
                                          </p:cBhvr>
                                          <p:tavLst>
                                            <p:tav tm="0">
                                              <p:val>
                                                <p:strVal val="0-#ppt_w/2"/>
                                              </p:val>
                                            </p:tav>
                                            <p:tav tm="100000">
                                              <p:val>
                                                <p:strVal val="#ppt_x"/>
                                              </p:val>
                                            </p:tav>
                                          </p:tavLst>
                                        </p:anim>
                                        <p:anim calcmode="lin" valueType="num">
                                          <p:cBhvr additive="base">
                                            <p:cTn id="148" dur="1000" fill="hold"/>
                                            <p:tgtEl>
                                              <p:spTgt spid="217"/>
                                            </p:tgtEl>
                                            <p:attrNameLst>
                                              <p:attrName>ppt_y</p:attrName>
                                            </p:attrNameLst>
                                          </p:cBhvr>
                                          <p:tavLst>
                                            <p:tav tm="0">
                                              <p:val>
                                                <p:strVal val="0-#ppt_h/2"/>
                                              </p:val>
                                            </p:tav>
                                            <p:tav tm="100000">
                                              <p:val>
                                                <p:strVal val="#ppt_y"/>
                                              </p:val>
                                            </p:tav>
                                          </p:tavLst>
                                        </p:anim>
                                      </p:childTnLst>
                                    </p:cTn>
                                  </p:par>
                                  <p:par>
                                    <p:cTn id="149" presetID="49" presetClass="entr" presetSubtype="0" decel="100000" fill="hold" grpId="1" nodeType="withEffect">
                                      <p:stCondLst>
                                        <p:cond delay="0"/>
                                      </p:stCondLst>
                                      <p:childTnLst>
                                        <p:set>
                                          <p:cBhvr>
                                            <p:cTn id="150" dur="1" fill="hold">
                                              <p:stCondLst>
                                                <p:cond delay="0"/>
                                              </p:stCondLst>
                                            </p:cTn>
                                            <p:tgtEl>
                                              <p:spTgt spid="217"/>
                                            </p:tgtEl>
                                            <p:attrNameLst>
                                              <p:attrName>style.visibility</p:attrName>
                                            </p:attrNameLst>
                                          </p:cBhvr>
                                          <p:to>
                                            <p:strVal val="visible"/>
                                          </p:to>
                                        </p:set>
                                        <p:anim calcmode="lin" valueType="num">
                                          <p:cBhvr>
                                            <p:cTn id="151" dur="1000" fill="hold"/>
                                            <p:tgtEl>
                                              <p:spTgt spid="217"/>
                                            </p:tgtEl>
                                            <p:attrNameLst>
                                              <p:attrName>ppt_w</p:attrName>
                                            </p:attrNameLst>
                                          </p:cBhvr>
                                          <p:tavLst>
                                            <p:tav tm="0">
                                              <p:val>
                                                <p:fltVal val="0"/>
                                              </p:val>
                                            </p:tav>
                                            <p:tav tm="100000">
                                              <p:val>
                                                <p:strVal val="#ppt_w"/>
                                              </p:val>
                                            </p:tav>
                                          </p:tavLst>
                                        </p:anim>
                                        <p:anim calcmode="lin" valueType="num">
                                          <p:cBhvr>
                                            <p:cTn id="152" dur="1000" fill="hold"/>
                                            <p:tgtEl>
                                              <p:spTgt spid="217"/>
                                            </p:tgtEl>
                                            <p:attrNameLst>
                                              <p:attrName>ppt_h</p:attrName>
                                            </p:attrNameLst>
                                          </p:cBhvr>
                                          <p:tavLst>
                                            <p:tav tm="0">
                                              <p:val>
                                                <p:fltVal val="0"/>
                                              </p:val>
                                            </p:tav>
                                            <p:tav tm="100000">
                                              <p:val>
                                                <p:strVal val="#ppt_h"/>
                                              </p:val>
                                            </p:tav>
                                          </p:tavLst>
                                        </p:anim>
                                        <p:anim calcmode="lin" valueType="num">
                                          <p:cBhvr>
                                            <p:cTn id="153" dur="1000" fill="hold"/>
                                            <p:tgtEl>
                                              <p:spTgt spid="217"/>
                                            </p:tgtEl>
                                            <p:attrNameLst>
                                              <p:attrName>style.rotation</p:attrName>
                                            </p:attrNameLst>
                                          </p:cBhvr>
                                          <p:tavLst>
                                            <p:tav tm="0">
                                              <p:val>
                                                <p:fltVal val="360"/>
                                              </p:val>
                                            </p:tav>
                                            <p:tav tm="100000">
                                              <p:val>
                                                <p:fltVal val="0"/>
                                              </p:val>
                                            </p:tav>
                                          </p:tavLst>
                                        </p:anim>
                                        <p:animEffect transition="in" filter="fade">
                                          <p:cBhvr>
                                            <p:cTn id="154" dur="1000"/>
                                            <p:tgtEl>
                                              <p:spTgt spid="217"/>
                                            </p:tgtEl>
                                          </p:cBhvr>
                                        </p:animEffect>
                                      </p:childTnLst>
                                    </p:cTn>
                                  </p:par>
                                  <p:par>
                                    <p:cTn id="155" presetID="2" presetClass="entr" presetSubtype="9" fill="hold" grpId="0" nodeType="withEffect">
                                      <p:stCondLst>
                                        <p:cond delay="0"/>
                                      </p:stCondLst>
                                      <p:childTnLst>
                                        <p:set>
                                          <p:cBhvr>
                                            <p:cTn id="156" dur="1" fill="hold">
                                              <p:stCondLst>
                                                <p:cond delay="0"/>
                                              </p:stCondLst>
                                            </p:cTn>
                                            <p:tgtEl>
                                              <p:spTgt spid="209"/>
                                            </p:tgtEl>
                                            <p:attrNameLst>
                                              <p:attrName>style.visibility</p:attrName>
                                            </p:attrNameLst>
                                          </p:cBhvr>
                                          <p:to>
                                            <p:strVal val="visible"/>
                                          </p:to>
                                        </p:set>
                                        <p:anim calcmode="lin" valueType="num">
                                          <p:cBhvr additive="base">
                                            <p:cTn id="157" dur="1000" fill="hold"/>
                                            <p:tgtEl>
                                              <p:spTgt spid="209"/>
                                            </p:tgtEl>
                                            <p:attrNameLst>
                                              <p:attrName>ppt_x</p:attrName>
                                            </p:attrNameLst>
                                          </p:cBhvr>
                                          <p:tavLst>
                                            <p:tav tm="0">
                                              <p:val>
                                                <p:strVal val="0-#ppt_w/2"/>
                                              </p:val>
                                            </p:tav>
                                            <p:tav tm="100000">
                                              <p:val>
                                                <p:strVal val="#ppt_x"/>
                                              </p:val>
                                            </p:tav>
                                          </p:tavLst>
                                        </p:anim>
                                        <p:anim calcmode="lin" valueType="num">
                                          <p:cBhvr additive="base">
                                            <p:cTn id="158" dur="1000" fill="hold"/>
                                            <p:tgtEl>
                                              <p:spTgt spid="209"/>
                                            </p:tgtEl>
                                            <p:attrNameLst>
                                              <p:attrName>ppt_y</p:attrName>
                                            </p:attrNameLst>
                                          </p:cBhvr>
                                          <p:tavLst>
                                            <p:tav tm="0">
                                              <p:val>
                                                <p:strVal val="0-#ppt_h/2"/>
                                              </p:val>
                                            </p:tav>
                                            <p:tav tm="100000">
                                              <p:val>
                                                <p:strVal val="#ppt_y"/>
                                              </p:val>
                                            </p:tav>
                                          </p:tavLst>
                                        </p:anim>
                                      </p:childTnLst>
                                    </p:cTn>
                                  </p:par>
                                  <p:par>
                                    <p:cTn id="159" presetID="49" presetClass="entr" presetSubtype="0" decel="100000" fill="hold" grpId="1" nodeType="withEffect">
                                      <p:stCondLst>
                                        <p:cond delay="0"/>
                                      </p:stCondLst>
                                      <p:childTnLst>
                                        <p:set>
                                          <p:cBhvr>
                                            <p:cTn id="160" dur="1" fill="hold">
                                              <p:stCondLst>
                                                <p:cond delay="0"/>
                                              </p:stCondLst>
                                            </p:cTn>
                                            <p:tgtEl>
                                              <p:spTgt spid="209"/>
                                            </p:tgtEl>
                                            <p:attrNameLst>
                                              <p:attrName>style.visibility</p:attrName>
                                            </p:attrNameLst>
                                          </p:cBhvr>
                                          <p:to>
                                            <p:strVal val="visible"/>
                                          </p:to>
                                        </p:set>
                                        <p:anim calcmode="lin" valueType="num">
                                          <p:cBhvr>
                                            <p:cTn id="161" dur="1000" fill="hold"/>
                                            <p:tgtEl>
                                              <p:spTgt spid="209"/>
                                            </p:tgtEl>
                                            <p:attrNameLst>
                                              <p:attrName>ppt_w</p:attrName>
                                            </p:attrNameLst>
                                          </p:cBhvr>
                                          <p:tavLst>
                                            <p:tav tm="0">
                                              <p:val>
                                                <p:fltVal val="0"/>
                                              </p:val>
                                            </p:tav>
                                            <p:tav tm="100000">
                                              <p:val>
                                                <p:strVal val="#ppt_w"/>
                                              </p:val>
                                            </p:tav>
                                          </p:tavLst>
                                        </p:anim>
                                        <p:anim calcmode="lin" valueType="num">
                                          <p:cBhvr>
                                            <p:cTn id="162" dur="1000" fill="hold"/>
                                            <p:tgtEl>
                                              <p:spTgt spid="209"/>
                                            </p:tgtEl>
                                            <p:attrNameLst>
                                              <p:attrName>ppt_h</p:attrName>
                                            </p:attrNameLst>
                                          </p:cBhvr>
                                          <p:tavLst>
                                            <p:tav tm="0">
                                              <p:val>
                                                <p:fltVal val="0"/>
                                              </p:val>
                                            </p:tav>
                                            <p:tav tm="100000">
                                              <p:val>
                                                <p:strVal val="#ppt_h"/>
                                              </p:val>
                                            </p:tav>
                                          </p:tavLst>
                                        </p:anim>
                                        <p:anim calcmode="lin" valueType="num">
                                          <p:cBhvr>
                                            <p:cTn id="163" dur="1000" fill="hold"/>
                                            <p:tgtEl>
                                              <p:spTgt spid="209"/>
                                            </p:tgtEl>
                                            <p:attrNameLst>
                                              <p:attrName>style.rotation</p:attrName>
                                            </p:attrNameLst>
                                          </p:cBhvr>
                                          <p:tavLst>
                                            <p:tav tm="0">
                                              <p:val>
                                                <p:fltVal val="360"/>
                                              </p:val>
                                            </p:tav>
                                            <p:tav tm="100000">
                                              <p:val>
                                                <p:fltVal val="0"/>
                                              </p:val>
                                            </p:tav>
                                          </p:tavLst>
                                        </p:anim>
                                        <p:animEffect transition="in" filter="fade">
                                          <p:cBhvr>
                                            <p:cTn id="164" dur="1000"/>
                                            <p:tgtEl>
                                              <p:spTgt spid="209"/>
                                            </p:tgtEl>
                                          </p:cBhvr>
                                        </p:animEffect>
                                      </p:childTnLst>
                                    </p:cTn>
                                  </p:par>
                                  <p:par>
                                    <p:cTn id="165" presetID="2" presetClass="entr" presetSubtype="9" fill="hold" grpId="0" nodeType="withEffect">
                                      <p:stCondLst>
                                        <p:cond delay="0"/>
                                      </p:stCondLst>
                                      <p:childTnLst>
                                        <p:set>
                                          <p:cBhvr>
                                            <p:cTn id="166" dur="1" fill="hold">
                                              <p:stCondLst>
                                                <p:cond delay="0"/>
                                              </p:stCondLst>
                                            </p:cTn>
                                            <p:tgtEl>
                                              <p:spTgt spid="240"/>
                                            </p:tgtEl>
                                            <p:attrNameLst>
                                              <p:attrName>style.visibility</p:attrName>
                                            </p:attrNameLst>
                                          </p:cBhvr>
                                          <p:to>
                                            <p:strVal val="visible"/>
                                          </p:to>
                                        </p:set>
                                        <p:anim calcmode="lin" valueType="num">
                                          <p:cBhvr additive="base">
                                            <p:cTn id="167" dur="1000" fill="hold"/>
                                            <p:tgtEl>
                                              <p:spTgt spid="240"/>
                                            </p:tgtEl>
                                            <p:attrNameLst>
                                              <p:attrName>ppt_x</p:attrName>
                                            </p:attrNameLst>
                                          </p:cBhvr>
                                          <p:tavLst>
                                            <p:tav tm="0">
                                              <p:val>
                                                <p:strVal val="0-#ppt_w/2"/>
                                              </p:val>
                                            </p:tav>
                                            <p:tav tm="100000">
                                              <p:val>
                                                <p:strVal val="#ppt_x"/>
                                              </p:val>
                                            </p:tav>
                                          </p:tavLst>
                                        </p:anim>
                                        <p:anim calcmode="lin" valueType="num">
                                          <p:cBhvr additive="base">
                                            <p:cTn id="168" dur="1000" fill="hold"/>
                                            <p:tgtEl>
                                              <p:spTgt spid="240"/>
                                            </p:tgtEl>
                                            <p:attrNameLst>
                                              <p:attrName>ppt_y</p:attrName>
                                            </p:attrNameLst>
                                          </p:cBhvr>
                                          <p:tavLst>
                                            <p:tav tm="0">
                                              <p:val>
                                                <p:strVal val="0-#ppt_h/2"/>
                                              </p:val>
                                            </p:tav>
                                            <p:tav tm="100000">
                                              <p:val>
                                                <p:strVal val="#ppt_y"/>
                                              </p:val>
                                            </p:tav>
                                          </p:tavLst>
                                        </p:anim>
                                      </p:childTnLst>
                                    </p:cTn>
                                  </p:par>
                                  <p:par>
                                    <p:cTn id="169" presetID="49" presetClass="entr" presetSubtype="0" decel="100000" fill="hold" grpId="1" nodeType="withEffect">
                                      <p:stCondLst>
                                        <p:cond delay="0"/>
                                      </p:stCondLst>
                                      <p:childTnLst>
                                        <p:set>
                                          <p:cBhvr>
                                            <p:cTn id="170" dur="1" fill="hold">
                                              <p:stCondLst>
                                                <p:cond delay="0"/>
                                              </p:stCondLst>
                                            </p:cTn>
                                            <p:tgtEl>
                                              <p:spTgt spid="240"/>
                                            </p:tgtEl>
                                            <p:attrNameLst>
                                              <p:attrName>style.visibility</p:attrName>
                                            </p:attrNameLst>
                                          </p:cBhvr>
                                          <p:to>
                                            <p:strVal val="visible"/>
                                          </p:to>
                                        </p:set>
                                        <p:anim calcmode="lin" valueType="num">
                                          <p:cBhvr>
                                            <p:cTn id="171" dur="1000" fill="hold"/>
                                            <p:tgtEl>
                                              <p:spTgt spid="240"/>
                                            </p:tgtEl>
                                            <p:attrNameLst>
                                              <p:attrName>ppt_w</p:attrName>
                                            </p:attrNameLst>
                                          </p:cBhvr>
                                          <p:tavLst>
                                            <p:tav tm="0">
                                              <p:val>
                                                <p:fltVal val="0"/>
                                              </p:val>
                                            </p:tav>
                                            <p:tav tm="100000">
                                              <p:val>
                                                <p:strVal val="#ppt_w"/>
                                              </p:val>
                                            </p:tav>
                                          </p:tavLst>
                                        </p:anim>
                                        <p:anim calcmode="lin" valueType="num">
                                          <p:cBhvr>
                                            <p:cTn id="172" dur="1000" fill="hold"/>
                                            <p:tgtEl>
                                              <p:spTgt spid="240"/>
                                            </p:tgtEl>
                                            <p:attrNameLst>
                                              <p:attrName>ppt_h</p:attrName>
                                            </p:attrNameLst>
                                          </p:cBhvr>
                                          <p:tavLst>
                                            <p:tav tm="0">
                                              <p:val>
                                                <p:fltVal val="0"/>
                                              </p:val>
                                            </p:tav>
                                            <p:tav tm="100000">
                                              <p:val>
                                                <p:strVal val="#ppt_h"/>
                                              </p:val>
                                            </p:tav>
                                          </p:tavLst>
                                        </p:anim>
                                        <p:anim calcmode="lin" valueType="num">
                                          <p:cBhvr>
                                            <p:cTn id="173" dur="1000" fill="hold"/>
                                            <p:tgtEl>
                                              <p:spTgt spid="240"/>
                                            </p:tgtEl>
                                            <p:attrNameLst>
                                              <p:attrName>style.rotation</p:attrName>
                                            </p:attrNameLst>
                                          </p:cBhvr>
                                          <p:tavLst>
                                            <p:tav tm="0">
                                              <p:val>
                                                <p:fltVal val="360"/>
                                              </p:val>
                                            </p:tav>
                                            <p:tav tm="100000">
                                              <p:val>
                                                <p:fltVal val="0"/>
                                              </p:val>
                                            </p:tav>
                                          </p:tavLst>
                                        </p:anim>
                                        <p:animEffect transition="in" filter="fade">
                                          <p:cBhvr>
                                            <p:cTn id="174" dur="1000"/>
                                            <p:tgtEl>
                                              <p:spTgt spid="240"/>
                                            </p:tgtEl>
                                          </p:cBhvr>
                                        </p:animEffect>
                                      </p:childTnLst>
                                    </p:cTn>
                                  </p:par>
                                  <p:par>
                                    <p:cTn id="175" presetID="2" presetClass="entr" presetSubtype="9" fill="hold" grpId="0" nodeType="withEffect">
                                      <p:stCondLst>
                                        <p:cond delay="0"/>
                                      </p:stCondLst>
                                      <p:childTnLst>
                                        <p:set>
                                          <p:cBhvr>
                                            <p:cTn id="176" dur="1" fill="hold">
                                              <p:stCondLst>
                                                <p:cond delay="0"/>
                                              </p:stCondLst>
                                            </p:cTn>
                                            <p:tgtEl>
                                              <p:spTgt spid="239"/>
                                            </p:tgtEl>
                                            <p:attrNameLst>
                                              <p:attrName>style.visibility</p:attrName>
                                            </p:attrNameLst>
                                          </p:cBhvr>
                                          <p:to>
                                            <p:strVal val="visible"/>
                                          </p:to>
                                        </p:set>
                                        <p:anim calcmode="lin" valueType="num">
                                          <p:cBhvr additive="base">
                                            <p:cTn id="177" dur="1000" fill="hold"/>
                                            <p:tgtEl>
                                              <p:spTgt spid="239"/>
                                            </p:tgtEl>
                                            <p:attrNameLst>
                                              <p:attrName>ppt_x</p:attrName>
                                            </p:attrNameLst>
                                          </p:cBhvr>
                                          <p:tavLst>
                                            <p:tav tm="0">
                                              <p:val>
                                                <p:strVal val="0-#ppt_w/2"/>
                                              </p:val>
                                            </p:tav>
                                            <p:tav tm="100000">
                                              <p:val>
                                                <p:strVal val="#ppt_x"/>
                                              </p:val>
                                            </p:tav>
                                          </p:tavLst>
                                        </p:anim>
                                        <p:anim calcmode="lin" valueType="num">
                                          <p:cBhvr additive="base">
                                            <p:cTn id="178" dur="1000" fill="hold"/>
                                            <p:tgtEl>
                                              <p:spTgt spid="239"/>
                                            </p:tgtEl>
                                            <p:attrNameLst>
                                              <p:attrName>ppt_y</p:attrName>
                                            </p:attrNameLst>
                                          </p:cBhvr>
                                          <p:tavLst>
                                            <p:tav tm="0">
                                              <p:val>
                                                <p:strVal val="0-#ppt_h/2"/>
                                              </p:val>
                                            </p:tav>
                                            <p:tav tm="100000">
                                              <p:val>
                                                <p:strVal val="#ppt_y"/>
                                              </p:val>
                                            </p:tav>
                                          </p:tavLst>
                                        </p:anim>
                                      </p:childTnLst>
                                    </p:cTn>
                                  </p:par>
                                  <p:par>
                                    <p:cTn id="179" presetID="49" presetClass="entr" presetSubtype="0" decel="100000" fill="hold" grpId="1" nodeType="withEffect">
                                      <p:stCondLst>
                                        <p:cond delay="0"/>
                                      </p:stCondLst>
                                      <p:childTnLst>
                                        <p:set>
                                          <p:cBhvr>
                                            <p:cTn id="180" dur="1" fill="hold">
                                              <p:stCondLst>
                                                <p:cond delay="0"/>
                                              </p:stCondLst>
                                            </p:cTn>
                                            <p:tgtEl>
                                              <p:spTgt spid="239"/>
                                            </p:tgtEl>
                                            <p:attrNameLst>
                                              <p:attrName>style.visibility</p:attrName>
                                            </p:attrNameLst>
                                          </p:cBhvr>
                                          <p:to>
                                            <p:strVal val="visible"/>
                                          </p:to>
                                        </p:set>
                                        <p:anim calcmode="lin" valueType="num">
                                          <p:cBhvr>
                                            <p:cTn id="181" dur="1000" fill="hold"/>
                                            <p:tgtEl>
                                              <p:spTgt spid="239"/>
                                            </p:tgtEl>
                                            <p:attrNameLst>
                                              <p:attrName>ppt_w</p:attrName>
                                            </p:attrNameLst>
                                          </p:cBhvr>
                                          <p:tavLst>
                                            <p:tav tm="0">
                                              <p:val>
                                                <p:fltVal val="0"/>
                                              </p:val>
                                            </p:tav>
                                            <p:tav tm="100000">
                                              <p:val>
                                                <p:strVal val="#ppt_w"/>
                                              </p:val>
                                            </p:tav>
                                          </p:tavLst>
                                        </p:anim>
                                        <p:anim calcmode="lin" valueType="num">
                                          <p:cBhvr>
                                            <p:cTn id="182" dur="1000" fill="hold"/>
                                            <p:tgtEl>
                                              <p:spTgt spid="239"/>
                                            </p:tgtEl>
                                            <p:attrNameLst>
                                              <p:attrName>ppt_h</p:attrName>
                                            </p:attrNameLst>
                                          </p:cBhvr>
                                          <p:tavLst>
                                            <p:tav tm="0">
                                              <p:val>
                                                <p:fltVal val="0"/>
                                              </p:val>
                                            </p:tav>
                                            <p:tav tm="100000">
                                              <p:val>
                                                <p:strVal val="#ppt_h"/>
                                              </p:val>
                                            </p:tav>
                                          </p:tavLst>
                                        </p:anim>
                                        <p:anim calcmode="lin" valueType="num">
                                          <p:cBhvr>
                                            <p:cTn id="183" dur="1000" fill="hold"/>
                                            <p:tgtEl>
                                              <p:spTgt spid="239"/>
                                            </p:tgtEl>
                                            <p:attrNameLst>
                                              <p:attrName>style.rotation</p:attrName>
                                            </p:attrNameLst>
                                          </p:cBhvr>
                                          <p:tavLst>
                                            <p:tav tm="0">
                                              <p:val>
                                                <p:fltVal val="360"/>
                                              </p:val>
                                            </p:tav>
                                            <p:tav tm="100000">
                                              <p:val>
                                                <p:fltVal val="0"/>
                                              </p:val>
                                            </p:tav>
                                          </p:tavLst>
                                        </p:anim>
                                        <p:animEffect transition="in" filter="fade">
                                          <p:cBhvr>
                                            <p:cTn id="184" dur="1000"/>
                                            <p:tgtEl>
                                              <p:spTgt spid="239"/>
                                            </p:tgtEl>
                                          </p:cBhvr>
                                        </p:animEffect>
                                      </p:childTnLst>
                                    </p:cTn>
                                  </p:par>
                                  <p:par>
                                    <p:cTn id="185" presetID="2" presetClass="entr" presetSubtype="9" fill="hold" grpId="0" nodeType="withEffect">
                                      <p:stCondLst>
                                        <p:cond delay="0"/>
                                      </p:stCondLst>
                                      <p:childTnLst>
                                        <p:set>
                                          <p:cBhvr>
                                            <p:cTn id="186" dur="1" fill="hold">
                                              <p:stCondLst>
                                                <p:cond delay="0"/>
                                              </p:stCondLst>
                                            </p:cTn>
                                            <p:tgtEl>
                                              <p:spTgt spid="206"/>
                                            </p:tgtEl>
                                            <p:attrNameLst>
                                              <p:attrName>style.visibility</p:attrName>
                                            </p:attrNameLst>
                                          </p:cBhvr>
                                          <p:to>
                                            <p:strVal val="visible"/>
                                          </p:to>
                                        </p:set>
                                        <p:anim calcmode="lin" valueType="num">
                                          <p:cBhvr additive="base">
                                            <p:cTn id="187" dur="1000" fill="hold"/>
                                            <p:tgtEl>
                                              <p:spTgt spid="206"/>
                                            </p:tgtEl>
                                            <p:attrNameLst>
                                              <p:attrName>ppt_x</p:attrName>
                                            </p:attrNameLst>
                                          </p:cBhvr>
                                          <p:tavLst>
                                            <p:tav tm="0">
                                              <p:val>
                                                <p:strVal val="0-#ppt_w/2"/>
                                              </p:val>
                                            </p:tav>
                                            <p:tav tm="100000">
                                              <p:val>
                                                <p:strVal val="#ppt_x"/>
                                              </p:val>
                                            </p:tav>
                                          </p:tavLst>
                                        </p:anim>
                                        <p:anim calcmode="lin" valueType="num">
                                          <p:cBhvr additive="base">
                                            <p:cTn id="188" dur="1000" fill="hold"/>
                                            <p:tgtEl>
                                              <p:spTgt spid="206"/>
                                            </p:tgtEl>
                                            <p:attrNameLst>
                                              <p:attrName>ppt_y</p:attrName>
                                            </p:attrNameLst>
                                          </p:cBhvr>
                                          <p:tavLst>
                                            <p:tav tm="0">
                                              <p:val>
                                                <p:strVal val="0-#ppt_h/2"/>
                                              </p:val>
                                            </p:tav>
                                            <p:tav tm="100000">
                                              <p:val>
                                                <p:strVal val="#ppt_y"/>
                                              </p:val>
                                            </p:tav>
                                          </p:tavLst>
                                        </p:anim>
                                      </p:childTnLst>
                                    </p:cTn>
                                  </p:par>
                                  <p:par>
                                    <p:cTn id="189" presetID="49" presetClass="entr" presetSubtype="0" decel="100000" fill="hold" grpId="1"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p:cTn id="191" dur="1000" fill="hold"/>
                                            <p:tgtEl>
                                              <p:spTgt spid="206"/>
                                            </p:tgtEl>
                                            <p:attrNameLst>
                                              <p:attrName>ppt_w</p:attrName>
                                            </p:attrNameLst>
                                          </p:cBhvr>
                                          <p:tavLst>
                                            <p:tav tm="0">
                                              <p:val>
                                                <p:fltVal val="0"/>
                                              </p:val>
                                            </p:tav>
                                            <p:tav tm="100000">
                                              <p:val>
                                                <p:strVal val="#ppt_w"/>
                                              </p:val>
                                            </p:tav>
                                          </p:tavLst>
                                        </p:anim>
                                        <p:anim calcmode="lin" valueType="num">
                                          <p:cBhvr>
                                            <p:cTn id="192" dur="1000" fill="hold"/>
                                            <p:tgtEl>
                                              <p:spTgt spid="206"/>
                                            </p:tgtEl>
                                            <p:attrNameLst>
                                              <p:attrName>ppt_h</p:attrName>
                                            </p:attrNameLst>
                                          </p:cBhvr>
                                          <p:tavLst>
                                            <p:tav tm="0">
                                              <p:val>
                                                <p:fltVal val="0"/>
                                              </p:val>
                                            </p:tav>
                                            <p:tav tm="100000">
                                              <p:val>
                                                <p:strVal val="#ppt_h"/>
                                              </p:val>
                                            </p:tav>
                                          </p:tavLst>
                                        </p:anim>
                                        <p:anim calcmode="lin" valueType="num">
                                          <p:cBhvr>
                                            <p:cTn id="193" dur="1000" fill="hold"/>
                                            <p:tgtEl>
                                              <p:spTgt spid="206"/>
                                            </p:tgtEl>
                                            <p:attrNameLst>
                                              <p:attrName>style.rotation</p:attrName>
                                            </p:attrNameLst>
                                          </p:cBhvr>
                                          <p:tavLst>
                                            <p:tav tm="0">
                                              <p:val>
                                                <p:fltVal val="360"/>
                                              </p:val>
                                            </p:tav>
                                            <p:tav tm="100000">
                                              <p:val>
                                                <p:fltVal val="0"/>
                                              </p:val>
                                            </p:tav>
                                          </p:tavLst>
                                        </p:anim>
                                        <p:animEffect transition="in" filter="fade">
                                          <p:cBhvr>
                                            <p:cTn id="194" dur="1000"/>
                                            <p:tgtEl>
                                              <p:spTgt spid="206"/>
                                            </p:tgtEl>
                                          </p:cBhvr>
                                        </p:animEffect>
                                      </p:childTnLst>
                                    </p:cTn>
                                  </p:par>
                                  <p:par>
                                    <p:cTn id="195" presetID="2" presetClass="entr" presetSubtype="9" fill="hold" grpId="0" nodeType="withEffect">
                                      <p:stCondLst>
                                        <p:cond delay="0"/>
                                      </p:stCondLst>
                                      <p:childTnLst>
                                        <p:set>
                                          <p:cBhvr>
                                            <p:cTn id="196" dur="1" fill="hold">
                                              <p:stCondLst>
                                                <p:cond delay="0"/>
                                              </p:stCondLst>
                                            </p:cTn>
                                            <p:tgtEl>
                                              <p:spTgt spid="205"/>
                                            </p:tgtEl>
                                            <p:attrNameLst>
                                              <p:attrName>style.visibility</p:attrName>
                                            </p:attrNameLst>
                                          </p:cBhvr>
                                          <p:to>
                                            <p:strVal val="visible"/>
                                          </p:to>
                                        </p:set>
                                        <p:anim calcmode="lin" valueType="num">
                                          <p:cBhvr additive="base">
                                            <p:cTn id="197" dur="1000" fill="hold"/>
                                            <p:tgtEl>
                                              <p:spTgt spid="205"/>
                                            </p:tgtEl>
                                            <p:attrNameLst>
                                              <p:attrName>ppt_x</p:attrName>
                                            </p:attrNameLst>
                                          </p:cBhvr>
                                          <p:tavLst>
                                            <p:tav tm="0">
                                              <p:val>
                                                <p:strVal val="0-#ppt_w/2"/>
                                              </p:val>
                                            </p:tav>
                                            <p:tav tm="100000">
                                              <p:val>
                                                <p:strVal val="#ppt_x"/>
                                              </p:val>
                                            </p:tav>
                                          </p:tavLst>
                                        </p:anim>
                                        <p:anim calcmode="lin" valueType="num">
                                          <p:cBhvr additive="base">
                                            <p:cTn id="198" dur="1000" fill="hold"/>
                                            <p:tgtEl>
                                              <p:spTgt spid="205"/>
                                            </p:tgtEl>
                                            <p:attrNameLst>
                                              <p:attrName>ppt_y</p:attrName>
                                            </p:attrNameLst>
                                          </p:cBhvr>
                                          <p:tavLst>
                                            <p:tav tm="0">
                                              <p:val>
                                                <p:strVal val="0-#ppt_h/2"/>
                                              </p:val>
                                            </p:tav>
                                            <p:tav tm="100000">
                                              <p:val>
                                                <p:strVal val="#ppt_y"/>
                                              </p:val>
                                            </p:tav>
                                          </p:tavLst>
                                        </p:anim>
                                      </p:childTnLst>
                                    </p:cTn>
                                  </p:par>
                                  <p:par>
                                    <p:cTn id="199" presetID="49" presetClass="entr" presetSubtype="0" decel="100000" fill="hold" grpId="1" nodeType="withEffect">
                                      <p:stCondLst>
                                        <p:cond delay="0"/>
                                      </p:stCondLst>
                                      <p:childTnLst>
                                        <p:set>
                                          <p:cBhvr>
                                            <p:cTn id="200" dur="1" fill="hold">
                                              <p:stCondLst>
                                                <p:cond delay="0"/>
                                              </p:stCondLst>
                                            </p:cTn>
                                            <p:tgtEl>
                                              <p:spTgt spid="205"/>
                                            </p:tgtEl>
                                            <p:attrNameLst>
                                              <p:attrName>style.visibility</p:attrName>
                                            </p:attrNameLst>
                                          </p:cBhvr>
                                          <p:to>
                                            <p:strVal val="visible"/>
                                          </p:to>
                                        </p:set>
                                        <p:anim calcmode="lin" valueType="num">
                                          <p:cBhvr>
                                            <p:cTn id="201" dur="1000" fill="hold"/>
                                            <p:tgtEl>
                                              <p:spTgt spid="205"/>
                                            </p:tgtEl>
                                            <p:attrNameLst>
                                              <p:attrName>ppt_w</p:attrName>
                                            </p:attrNameLst>
                                          </p:cBhvr>
                                          <p:tavLst>
                                            <p:tav tm="0">
                                              <p:val>
                                                <p:fltVal val="0"/>
                                              </p:val>
                                            </p:tav>
                                            <p:tav tm="100000">
                                              <p:val>
                                                <p:strVal val="#ppt_w"/>
                                              </p:val>
                                            </p:tav>
                                          </p:tavLst>
                                        </p:anim>
                                        <p:anim calcmode="lin" valueType="num">
                                          <p:cBhvr>
                                            <p:cTn id="202" dur="1000" fill="hold"/>
                                            <p:tgtEl>
                                              <p:spTgt spid="205"/>
                                            </p:tgtEl>
                                            <p:attrNameLst>
                                              <p:attrName>ppt_h</p:attrName>
                                            </p:attrNameLst>
                                          </p:cBhvr>
                                          <p:tavLst>
                                            <p:tav tm="0">
                                              <p:val>
                                                <p:fltVal val="0"/>
                                              </p:val>
                                            </p:tav>
                                            <p:tav tm="100000">
                                              <p:val>
                                                <p:strVal val="#ppt_h"/>
                                              </p:val>
                                            </p:tav>
                                          </p:tavLst>
                                        </p:anim>
                                        <p:anim calcmode="lin" valueType="num">
                                          <p:cBhvr>
                                            <p:cTn id="203" dur="1000" fill="hold"/>
                                            <p:tgtEl>
                                              <p:spTgt spid="205"/>
                                            </p:tgtEl>
                                            <p:attrNameLst>
                                              <p:attrName>style.rotation</p:attrName>
                                            </p:attrNameLst>
                                          </p:cBhvr>
                                          <p:tavLst>
                                            <p:tav tm="0">
                                              <p:val>
                                                <p:fltVal val="360"/>
                                              </p:val>
                                            </p:tav>
                                            <p:tav tm="100000">
                                              <p:val>
                                                <p:fltVal val="0"/>
                                              </p:val>
                                            </p:tav>
                                          </p:tavLst>
                                        </p:anim>
                                        <p:animEffect transition="in" filter="fade">
                                          <p:cBhvr>
                                            <p:cTn id="204" dur="1000"/>
                                            <p:tgtEl>
                                              <p:spTgt spid="205"/>
                                            </p:tgtEl>
                                          </p:cBhvr>
                                        </p:animEffect>
                                      </p:childTnLst>
                                    </p:cTn>
                                  </p:par>
                                  <p:par>
                                    <p:cTn id="205" presetID="2" presetClass="entr" presetSubtype="9" fill="hold" grpId="0" nodeType="withEffect">
                                      <p:stCondLst>
                                        <p:cond delay="0"/>
                                      </p:stCondLst>
                                      <p:childTnLst>
                                        <p:set>
                                          <p:cBhvr>
                                            <p:cTn id="206" dur="1" fill="hold">
                                              <p:stCondLst>
                                                <p:cond delay="0"/>
                                              </p:stCondLst>
                                            </p:cTn>
                                            <p:tgtEl>
                                              <p:spTgt spid="190"/>
                                            </p:tgtEl>
                                            <p:attrNameLst>
                                              <p:attrName>style.visibility</p:attrName>
                                            </p:attrNameLst>
                                          </p:cBhvr>
                                          <p:to>
                                            <p:strVal val="visible"/>
                                          </p:to>
                                        </p:set>
                                        <p:anim calcmode="lin" valueType="num">
                                          <p:cBhvr additive="base">
                                            <p:cTn id="207" dur="1000" fill="hold"/>
                                            <p:tgtEl>
                                              <p:spTgt spid="190"/>
                                            </p:tgtEl>
                                            <p:attrNameLst>
                                              <p:attrName>ppt_x</p:attrName>
                                            </p:attrNameLst>
                                          </p:cBhvr>
                                          <p:tavLst>
                                            <p:tav tm="0">
                                              <p:val>
                                                <p:strVal val="0-#ppt_w/2"/>
                                              </p:val>
                                            </p:tav>
                                            <p:tav tm="100000">
                                              <p:val>
                                                <p:strVal val="#ppt_x"/>
                                              </p:val>
                                            </p:tav>
                                          </p:tavLst>
                                        </p:anim>
                                        <p:anim calcmode="lin" valueType="num">
                                          <p:cBhvr additive="base">
                                            <p:cTn id="208" dur="1000" fill="hold"/>
                                            <p:tgtEl>
                                              <p:spTgt spid="190"/>
                                            </p:tgtEl>
                                            <p:attrNameLst>
                                              <p:attrName>ppt_y</p:attrName>
                                            </p:attrNameLst>
                                          </p:cBhvr>
                                          <p:tavLst>
                                            <p:tav tm="0">
                                              <p:val>
                                                <p:strVal val="0-#ppt_h/2"/>
                                              </p:val>
                                            </p:tav>
                                            <p:tav tm="100000">
                                              <p:val>
                                                <p:strVal val="#ppt_y"/>
                                              </p:val>
                                            </p:tav>
                                          </p:tavLst>
                                        </p:anim>
                                      </p:childTnLst>
                                    </p:cTn>
                                  </p:par>
                                  <p:par>
                                    <p:cTn id="209" presetID="49" presetClass="entr" presetSubtype="0" decel="100000" fill="hold" grpId="1" nodeType="withEffect">
                                      <p:stCondLst>
                                        <p:cond delay="0"/>
                                      </p:stCondLst>
                                      <p:childTnLst>
                                        <p:set>
                                          <p:cBhvr>
                                            <p:cTn id="210" dur="1" fill="hold">
                                              <p:stCondLst>
                                                <p:cond delay="0"/>
                                              </p:stCondLst>
                                            </p:cTn>
                                            <p:tgtEl>
                                              <p:spTgt spid="190"/>
                                            </p:tgtEl>
                                            <p:attrNameLst>
                                              <p:attrName>style.visibility</p:attrName>
                                            </p:attrNameLst>
                                          </p:cBhvr>
                                          <p:to>
                                            <p:strVal val="visible"/>
                                          </p:to>
                                        </p:set>
                                        <p:anim calcmode="lin" valueType="num">
                                          <p:cBhvr>
                                            <p:cTn id="211" dur="1000" fill="hold"/>
                                            <p:tgtEl>
                                              <p:spTgt spid="190"/>
                                            </p:tgtEl>
                                            <p:attrNameLst>
                                              <p:attrName>ppt_w</p:attrName>
                                            </p:attrNameLst>
                                          </p:cBhvr>
                                          <p:tavLst>
                                            <p:tav tm="0">
                                              <p:val>
                                                <p:fltVal val="0"/>
                                              </p:val>
                                            </p:tav>
                                            <p:tav tm="100000">
                                              <p:val>
                                                <p:strVal val="#ppt_w"/>
                                              </p:val>
                                            </p:tav>
                                          </p:tavLst>
                                        </p:anim>
                                        <p:anim calcmode="lin" valueType="num">
                                          <p:cBhvr>
                                            <p:cTn id="212" dur="1000" fill="hold"/>
                                            <p:tgtEl>
                                              <p:spTgt spid="190"/>
                                            </p:tgtEl>
                                            <p:attrNameLst>
                                              <p:attrName>ppt_h</p:attrName>
                                            </p:attrNameLst>
                                          </p:cBhvr>
                                          <p:tavLst>
                                            <p:tav tm="0">
                                              <p:val>
                                                <p:fltVal val="0"/>
                                              </p:val>
                                            </p:tav>
                                            <p:tav tm="100000">
                                              <p:val>
                                                <p:strVal val="#ppt_h"/>
                                              </p:val>
                                            </p:tav>
                                          </p:tavLst>
                                        </p:anim>
                                        <p:anim calcmode="lin" valueType="num">
                                          <p:cBhvr>
                                            <p:cTn id="213" dur="1000" fill="hold"/>
                                            <p:tgtEl>
                                              <p:spTgt spid="190"/>
                                            </p:tgtEl>
                                            <p:attrNameLst>
                                              <p:attrName>style.rotation</p:attrName>
                                            </p:attrNameLst>
                                          </p:cBhvr>
                                          <p:tavLst>
                                            <p:tav tm="0">
                                              <p:val>
                                                <p:fltVal val="360"/>
                                              </p:val>
                                            </p:tav>
                                            <p:tav tm="100000">
                                              <p:val>
                                                <p:fltVal val="0"/>
                                              </p:val>
                                            </p:tav>
                                          </p:tavLst>
                                        </p:anim>
                                        <p:animEffect transition="in" filter="fade">
                                          <p:cBhvr>
                                            <p:cTn id="214" dur="1000"/>
                                            <p:tgtEl>
                                              <p:spTgt spid="190"/>
                                            </p:tgtEl>
                                          </p:cBhvr>
                                        </p:animEffect>
                                      </p:childTnLst>
                                    </p:cTn>
                                  </p:par>
                                  <p:par>
                                    <p:cTn id="215" presetID="2" presetClass="entr" presetSubtype="9" fill="hold" grpId="0" nodeType="withEffect">
                                      <p:stCondLst>
                                        <p:cond delay="0"/>
                                      </p:stCondLst>
                                      <p:childTnLst>
                                        <p:set>
                                          <p:cBhvr>
                                            <p:cTn id="216" dur="1" fill="hold">
                                              <p:stCondLst>
                                                <p:cond delay="0"/>
                                              </p:stCondLst>
                                            </p:cTn>
                                            <p:tgtEl>
                                              <p:spTgt spid="204"/>
                                            </p:tgtEl>
                                            <p:attrNameLst>
                                              <p:attrName>style.visibility</p:attrName>
                                            </p:attrNameLst>
                                          </p:cBhvr>
                                          <p:to>
                                            <p:strVal val="visible"/>
                                          </p:to>
                                        </p:set>
                                        <p:anim calcmode="lin" valueType="num">
                                          <p:cBhvr additive="base">
                                            <p:cTn id="217" dur="1000" fill="hold"/>
                                            <p:tgtEl>
                                              <p:spTgt spid="204"/>
                                            </p:tgtEl>
                                            <p:attrNameLst>
                                              <p:attrName>ppt_x</p:attrName>
                                            </p:attrNameLst>
                                          </p:cBhvr>
                                          <p:tavLst>
                                            <p:tav tm="0">
                                              <p:val>
                                                <p:strVal val="0-#ppt_w/2"/>
                                              </p:val>
                                            </p:tav>
                                            <p:tav tm="100000">
                                              <p:val>
                                                <p:strVal val="#ppt_x"/>
                                              </p:val>
                                            </p:tav>
                                          </p:tavLst>
                                        </p:anim>
                                        <p:anim calcmode="lin" valueType="num">
                                          <p:cBhvr additive="base">
                                            <p:cTn id="218" dur="1000" fill="hold"/>
                                            <p:tgtEl>
                                              <p:spTgt spid="204"/>
                                            </p:tgtEl>
                                            <p:attrNameLst>
                                              <p:attrName>ppt_y</p:attrName>
                                            </p:attrNameLst>
                                          </p:cBhvr>
                                          <p:tavLst>
                                            <p:tav tm="0">
                                              <p:val>
                                                <p:strVal val="0-#ppt_h/2"/>
                                              </p:val>
                                            </p:tav>
                                            <p:tav tm="100000">
                                              <p:val>
                                                <p:strVal val="#ppt_y"/>
                                              </p:val>
                                            </p:tav>
                                          </p:tavLst>
                                        </p:anim>
                                      </p:childTnLst>
                                    </p:cTn>
                                  </p:par>
                                  <p:par>
                                    <p:cTn id="219" presetID="49" presetClass="entr" presetSubtype="0" decel="100000" fill="hold" grpId="1" nodeType="withEffect">
                                      <p:stCondLst>
                                        <p:cond delay="0"/>
                                      </p:stCondLst>
                                      <p:childTnLst>
                                        <p:set>
                                          <p:cBhvr>
                                            <p:cTn id="220" dur="1" fill="hold">
                                              <p:stCondLst>
                                                <p:cond delay="0"/>
                                              </p:stCondLst>
                                            </p:cTn>
                                            <p:tgtEl>
                                              <p:spTgt spid="204"/>
                                            </p:tgtEl>
                                            <p:attrNameLst>
                                              <p:attrName>style.visibility</p:attrName>
                                            </p:attrNameLst>
                                          </p:cBhvr>
                                          <p:to>
                                            <p:strVal val="visible"/>
                                          </p:to>
                                        </p:set>
                                        <p:anim calcmode="lin" valueType="num">
                                          <p:cBhvr>
                                            <p:cTn id="221" dur="1000" fill="hold"/>
                                            <p:tgtEl>
                                              <p:spTgt spid="204"/>
                                            </p:tgtEl>
                                            <p:attrNameLst>
                                              <p:attrName>ppt_w</p:attrName>
                                            </p:attrNameLst>
                                          </p:cBhvr>
                                          <p:tavLst>
                                            <p:tav tm="0">
                                              <p:val>
                                                <p:fltVal val="0"/>
                                              </p:val>
                                            </p:tav>
                                            <p:tav tm="100000">
                                              <p:val>
                                                <p:strVal val="#ppt_w"/>
                                              </p:val>
                                            </p:tav>
                                          </p:tavLst>
                                        </p:anim>
                                        <p:anim calcmode="lin" valueType="num">
                                          <p:cBhvr>
                                            <p:cTn id="222" dur="1000" fill="hold"/>
                                            <p:tgtEl>
                                              <p:spTgt spid="204"/>
                                            </p:tgtEl>
                                            <p:attrNameLst>
                                              <p:attrName>ppt_h</p:attrName>
                                            </p:attrNameLst>
                                          </p:cBhvr>
                                          <p:tavLst>
                                            <p:tav tm="0">
                                              <p:val>
                                                <p:fltVal val="0"/>
                                              </p:val>
                                            </p:tav>
                                            <p:tav tm="100000">
                                              <p:val>
                                                <p:strVal val="#ppt_h"/>
                                              </p:val>
                                            </p:tav>
                                          </p:tavLst>
                                        </p:anim>
                                        <p:anim calcmode="lin" valueType="num">
                                          <p:cBhvr>
                                            <p:cTn id="223" dur="1000" fill="hold"/>
                                            <p:tgtEl>
                                              <p:spTgt spid="204"/>
                                            </p:tgtEl>
                                            <p:attrNameLst>
                                              <p:attrName>style.rotation</p:attrName>
                                            </p:attrNameLst>
                                          </p:cBhvr>
                                          <p:tavLst>
                                            <p:tav tm="0">
                                              <p:val>
                                                <p:fltVal val="360"/>
                                              </p:val>
                                            </p:tav>
                                            <p:tav tm="100000">
                                              <p:val>
                                                <p:fltVal val="0"/>
                                              </p:val>
                                            </p:tav>
                                          </p:tavLst>
                                        </p:anim>
                                        <p:animEffect transition="in" filter="fade">
                                          <p:cBhvr>
                                            <p:cTn id="224" dur="1000"/>
                                            <p:tgtEl>
                                              <p:spTgt spid="204"/>
                                            </p:tgtEl>
                                          </p:cBhvr>
                                        </p:animEffect>
                                      </p:childTnLst>
                                    </p:cTn>
                                  </p:par>
                                  <p:par>
                                    <p:cTn id="225" presetID="2" presetClass="entr" presetSubtype="9" fill="hold" grpId="0" nodeType="withEffect">
                                      <p:stCondLst>
                                        <p:cond delay="0"/>
                                      </p:stCondLst>
                                      <p:childTnLst>
                                        <p:set>
                                          <p:cBhvr>
                                            <p:cTn id="226" dur="1" fill="hold">
                                              <p:stCondLst>
                                                <p:cond delay="0"/>
                                              </p:stCondLst>
                                            </p:cTn>
                                            <p:tgtEl>
                                              <p:spTgt spid="223"/>
                                            </p:tgtEl>
                                            <p:attrNameLst>
                                              <p:attrName>style.visibility</p:attrName>
                                            </p:attrNameLst>
                                          </p:cBhvr>
                                          <p:to>
                                            <p:strVal val="visible"/>
                                          </p:to>
                                        </p:set>
                                        <p:anim calcmode="lin" valueType="num">
                                          <p:cBhvr additive="base">
                                            <p:cTn id="227" dur="1000" fill="hold"/>
                                            <p:tgtEl>
                                              <p:spTgt spid="223"/>
                                            </p:tgtEl>
                                            <p:attrNameLst>
                                              <p:attrName>ppt_x</p:attrName>
                                            </p:attrNameLst>
                                          </p:cBhvr>
                                          <p:tavLst>
                                            <p:tav tm="0">
                                              <p:val>
                                                <p:strVal val="0-#ppt_w/2"/>
                                              </p:val>
                                            </p:tav>
                                            <p:tav tm="100000">
                                              <p:val>
                                                <p:strVal val="#ppt_x"/>
                                              </p:val>
                                            </p:tav>
                                          </p:tavLst>
                                        </p:anim>
                                        <p:anim calcmode="lin" valueType="num">
                                          <p:cBhvr additive="base">
                                            <p:cTn id="228" dur="1000" fill="hold"/>
                                            <p:tgtEl>
                                              <p:spTgt spid="223"/>
                                            </p:tgtEl>
                                            <p:attrNameLst>
                                              <p:attrName>ppt_y</p:attrName>
                                            </p:attrNameLst>
                                          </p:cBhvr>
                                          <p:tavLst>
                                            <p:tav tm="0">
                                              <p:val>
                                                <p:strVal val="0-#ppt_h/2"/>
                                              </p:val>
                                            </p:tav>
                                            <p:tav tm="100000">
                                              <p:val>
                                                <p:strVal val="#ppt_y"/>
                                              </p:val>
                                            </p:tav>
                                          </p:tavLst>
                                        </p:anim>
                                      </p:childTnLst>
                                    </p:cTn>
                                  </p:par>
                                  <p:par>
                                    <p:cTn id="229" presetID="49" presetClass="entr" presetSubtype="0" decel="100000" fill="hold" grpId="1" nodeType="withEffect">
                                      <p:stCondLst>
                                        <p:cond delay="0"/>
                                      </p:stCondLst>
                                      <p:childTnLst>
                                        <p:set>
                                          <p:cBhvr>
                                            <p:cTn id="230" dur="1" fill="hold">
                                              <p:stCondLst>
                                                <p:cond delay="0"/>
                                              </p:stCondLst>
                                            </p:cTn>
                                            <p:tgtEl>
                                              <p:spTgt spid="223"/>
                                            </p:tgtEl>
                                            <p:attrNameLst>
                                              <p:attrName>style.visibility</p:attrName>
                                            </p:attrNameLst>
                                          </p:cBhvr>
                                          <p:to>
                                            <p:strVal val="visible"/>
                                          </p:to>
                                        </p:set>
                                        <p:anim calcmode="lin" valueType="num">
                                          <p:cBhvr>
                                            <p:cTn id="231" dur="1000" fill="hold"/>
                                            <p:tgtEl>
                                              <p:spTgt spid="223"/>
                                            </p:tgtEl>
                                            <p:attrNameLst>
                                              <p:attrName>ppt_w</p:attrName>
                                            </p:attrNameLst>
                                          </p:cBhvr>
                                          <p:tavLst>
                                            <p:tav tm="0">
                                              <p:val>
                                                <p:fltVal val="0"/>
                                              </p:val>
                                            </p:tav>
                                            <p:tav tm="100000">
                                              <p:val>
                                                <p:strVal val="#ppt_w"/>
                                              </p:val>
                                            </p:tav>
                                          </p:tavLst>
                                        </p:anim>
                                        <p:anim calcmode="lin" valueType="num">
                                          <p:cBhvr>
                                            <p:cTn id="232" dur="1000" fill="hold"/>
                                            <p:tgtEl>
                                              <p:spTgt spid="223"/>
                                            </p:tgtEl>
                                            <p:attrNameLst>
                                              <p:attrName>ppt_h</p:attrName>
                                            </p:attrNameLst>
                                          </p:cBhvr>
                                          <p:tavLst>
                                            <p:tav tm="0">
                                              <p:val>
                                                <p:fltVal val="0"/>
                                              </p:val>
                                            </p:tav>
                                            <p:tav tm="100000">
                                              <p:val>
                                                <p:strVal val="#ppt_h"/>
                                              </p:val>
                                            </p:tav>
                                          </p:tavLst>
                                        </p:anim>
                                        <p:anim calcmode="lin" valueType="num">
                                          <p:cBhvr>
                                            <p:cTn id="233" dur="1000" fill="hold"/>
                                            <p:tgtEl>
                                              <p:spTgt spid="223"/>
                                            </p:tgtEl>
                                            <p:attrNameLst>
                                              <p:attrName>style.rotation</p:attrName>
                                            </p:attrNameLst>
                                          </p:cBhvr>
                                          <p:tavLst>
                                            <p:tav tm="0">
                                              <p:val>
                                                <p:fltVal val="360"/>
                                              </p:val>
                                            </p:tav>
                                            <p:tav tm="100000">
                                              <p:val>
                                                <p:fltVal val="0"/>
                                              </p:val>
                                            </p:tav>
                                          </p:tavLst>
                                        </p:anim>
                                        <p:animEffect transition="in" filter="fade">
                                          <p:cBhvr>
                                            <p:cTn id="234" dur="1000"/>
                                            <p:tgtEl>
                                              <p:spTgt spid="223"/>
                                            </p:tgtEl>
                                          </p:cBhvr>
                                        </p:animEffect>
                                      </p:childTnLst>
                                    </p:cTn>
                                  </p:par>
                                  <p:par>
                                    <p:cTn id="235" presetID="2" presetClass="entr" presetSubtype="9" fill="hold" grpId="0" nodeType="withEffect">
                                      <p:stCondLst>
                                        <p:cond delay="0"/>
                                      </p:stCondLst>
                                      <p:childTnLst>
                                        <p:set>
                                          <p:cBhvr>
                                            <p:cTn id="236" dur="1" fill="hold">
                                              <p:stCondLst>
                                                <p:cond delay="0"/>
                                              </p:stCondLst>
                                            </p:cTn>
                                            <p:tgtEl>
                                              <p:spTgt spid="224"/>
                                            </p:tgtEl>
                                            <p:attrNameLst>
                                              <p:attrName>style.visibility</p:attrName>
                                            </p:attrNameLst>
                                          </p:cBhvr>
                                          <p:to>
                                            <p:strVal val="visible"/>
                                          </p:to>
                                        </p:set>
                                        <p:anim calcmode="lin" valueType="num">
                                          <p:cBhvr additive="base">
                                            <p:cTn id="237" dur="1000" fill="hold"/>
                                            <p:tgtEl>
                                              <p:spTgt spid="224"/>
                                            </p:tgtEl>
                                            <p:attrNameLst>
                                              <p:attrName>ppt_x</p:attrName>
                                            </p:attrNameLst>
                                          </p:cBhvr>
                                          <p:tavLst>
                                            <p:tav tm="0">
                                              <p:val>
                                                <p:strVal val="0-#ppt_w/2"/>
                                              </p:val>
                                            </p:tav>
                                            <p:tav tm="100000">
                                              <p:val>
                                                <p:strVal val="#ppt_x"/>
                                              </p:val>
                                            </p:tav>
                                          </p:tavLst>
                                        </p:anim>
                                        <p:anim calcmode="lin" valueType="num">
                                          <p:cBhvr additive="base">
                                            <p:cTn id="238" dur="1000" fill="hold"/>
                                            <p:tgtEl>
                                              <p:spTgt spid="224"/>
                                            </p:tgtEl>
                                            <p:attrNameLst>
                                              <p:attrName>ppt_y</p:attrName>
                                            </p:attrNameLst>
                                          </p:cBhvr>
                                          <p:tavLst>
                                            <p:tav tm="0">
                                              <p:val>
                                                <p:strVal val="0-#ppt_h/2"/>
                                              </p:val>
                                            </p:tav>
                                            <p:tav tm="100000">
                                              <p:val>
                                                <p:strVal val="#ppt_y"/>
                                              </p:val>
                                            </p:tav>
                                          </p:tavLst>
                                        </p:anim>
                                      </p:childTnLst>
                                    </p:cTn>
                                  </p:par>
                                  <p:par>
                                    <p:cTn id="239" presetID="49" presetClass="entr" presetSubtype="0" decel="100000" fill="hold" grpId="1" nodeType="withEffect">
                                      <p:stCondLst>
                                        <p:cond delay="0"/>
                                      </p:stCondLst>
                                      <p:childTnLst>
                                        <p:set>
                                          <p:cBhvr>
                                            <p:cTn id="240" dur="1" fill="hold">
                                              <p:stCondLst>
                                                <p:cond delay="0"/>
                                              </p:stCondLst>
                                            </p:cTn>
                                            <p:tgtEl>
                                              <p:spTgt spid="224"/>
                                            </p:tgtEl>
                                            <p:attrNameLst>
                                              <p:attrName>style.visibility</p:attrName>
                                            </p:attrNameLst>
                                          </p:cBhvr>
                                          <p:to>
                                            <p:strVal val="visible"/>
                                          </p:to>
                                        </p:set>
                                        <p:anim calcmode="lin" valueType="num">
                                          <p:cBhvr>
                                            <p:cTn id="241" dur="1000" fill="hold"/>
                                            <p:tgtEl>
                                              <p:spTgt spid="224"/>
                                            </p:tgtEl>
                                            <p:attrNameLst>
                                              <p:attrName>ppt_w</p:attrName>
                                            </p:attrNameLst>
                                          </p:cBhvr>
                                          <p:tavLst>
                                            <p:tav tm="0">
                                              <p:val>
                                                <p:fltVal val="0"/>
                                              </p:val>
                                            </p:tav>
                                            <p:tav tm="100000">
                                              <p:val>
                                                <p:strVal val="#ppt_w"/>
                                              </p:val>
                                            </p:tav>
                                          </p:tavLst>
                                        </p:anim>
                                        <p:anim calcmode="lin" valueType="num">
                                          <p:cBhvr>
                                            <p:cTn id="242" dur="1000" fill="hold"/>
                                            <p:tgtEl>
                                              <p:spTgt spid="224"/>
                                            </p:tgtEl>
                                            <p:attrNameLst>
                                              <p:attrName>ppt_h</p:attrName>
                                            </p:attrNameLst>
                                          </p:cBhvr>
                                          <p:tavLst>
                                            <p:tav tm="0">
                                              <p:val>
                                                <p:fltVal val="0"/>
                                              </p:val>
                                            </p:tav>
                                            <p:tav tm="100000">
                                              <p:val>
                                                <p:strVal val="#ppt_h"/>
                                              </p:val>
                                            </p:tav>
                                          </p:tavLst>
                                        </p:anim>
                                        <p:anim calcmode="lin" valueType="num">
                                          <p:cBhvr>
                                            <p:cTn id="243" dur="1000" fill="hold"/>
                                            <p:tgtEl>
                                              <p:spTgt spid="224"/>
                                            </p:tgtEl>
                                            <p:attrNameLst>
                                              <p:attrName>style.rotation</p:attrName>
                                            </p:attrNameLst>
                                          </p:cBhvr>
                                          <p:tavLst>
                                            <p:tav tm="0">
                                              <p:val>
                                                <p:fltVal val="360"/>
                                              </p:val>
                                            </p:tav>
                                            <p:tav tm="100000">
                                              <p:val>
                                                <p:fltVal val="0"/>
                                              </p:val>
                                            </p:tav>
                                          </p:tavLst>
                                        </p:anim>
                                        <p:animEffect transition="in" filter="fade">
                                          <p:cBhvr>
                                            <p:cTn id="244" dur="1000"/>
                                            <p:tgtEl>
                                              <p:spTgt spid="224"/>
                                            </p:tgtEl>
                                          </p:cBhvr>
                                        </p:animEffect>
                                      </p:childTnLst>
                                    </p:cTn>
                                  </p:par>
                                  <p:par>
                                    <p:cTn id="245" presetID="2" presetClass="entr" presetSubtype="9" fill="hold" grpId="0" nodeType="withEffect">
                                      <p:stCondLst>
                                        <p:cond delay="0"/>
                                      </p:stCondLst>
                                      <p:childTnLst>
                                        <p:set>
                                          <p:cBhvr>
                                            <p:cTn id="246" dur="1" fill="hold">
                                              <p:stCondLst>
                                                <p:cond delay="0"/>
                                              </p:stCondLst>
                                            </p:cTn>
                                            <p:tgtEl>
                                              <p:spTgt spid="210"/>
                                            </p:tgtEl>
                                            <p:attrNameLst>
                                              <p:attrName>style.visibility</p:attrName>
                                            </p:attrNameLst>
                                          </p:cBhvr>
                                          <p:to>
                                            <p:strVal val="visible"/>
                                          </p:to>
                                        </p:set>
                                        <p:anim calcmode="lin" valueType="num">
                                          <p:cBhvr additive="base">
                                            <p:cTn id="247" dur="1000" fill="hold"/>
                                            <p:tgtEl>
                                              <p:spTgt spid="210"/>
                                            </p:tgtEl>
                                            <p:attrNameLst>
                                              <p:attrName>ppt_x</p:attrName>
                                            </p:attrNameLst>
                                          </p:cBhvr>
                                          <p:tavLst>
                                            <p:tav tm="0">
                                              <p:val>
                                                <p:strVal val="0-#ppt_w/2"/>
                                              </p:val>
                                            </p:tav>
                                            <p:tav tm="100000">
                                              <p:val>
                                                <p:strVal val="#ppt_x"/>
                                              </p:val>
                                            </p:tav>
                                          </p:tavLst>
                                        </p:anim>
                                        <p:anim calcmode="lin" valueType="num">
                                          <p:cBhvr additive="base">
                                            <p:cTn id="248" dur="1000" fill="hold"/>
                                            <p:tgtEl>
                                              <p:spTgt spid="210"/>
                                            </p:tgtEl>
                                            <p:attrNameLst>
                                              <p:attrName>ppt_y</p:attrName>
                                            </p:attrNameLst>
                                          </p:cBhvr>
                                          <p:tavLst>
                                            <p:tav tm="0">
                                              <p:val>
                                                <p:strVal val="0-#ppt_h/2"/>
                                              </p:val>
                                            </p:tav>
                                            <p:tav tm="100000">
                                              <p:val>
                                                <p:strVal val="#ppt_y"/>
                                              </p:val>
                                            </p:tav>
                                          </p:tavLst>
                                        </p:anim>
                                      </p:childTnLst>
                                    </p:cTn>
                                  </p:par>
                                  <p:par>
                                    <p:cTn id="249" presetID="49" presetClass="entr" presetSubtype="0" decel="100000" fill="hold" grpId="1" nodeType="withEffect">
                                      <p:stCondLst>
                                        <p:cond delay="0"/>
                                      </p:stCondLst>
                                      <p:childTnLst>
                                        <p:set>
                                          <p:cBhvr>
                                            <p:cTn id="250" dur="1" fill="hold">
                                              <p:stCondLst>
                                                <p:cond delay="0"/>
                                              </p:stCondLst>
                                            </p:cTn>
                                            <p:tgtEl>
                                              <p:spTgt spid="210"/>
                                            </p:tgtEl>
                                            <p:attrNameLst>
                                              <p:attrName>style.visibility</p:attrName>
                                            </p:attrNameLst>
                                          </p:cBhvr>
                                          <p:to>
                                            <p:strVal val="visible"/>
                                          </p:to>
                                        </p:set>
                                        <p:anim calcmode="lin" valueType="num">
                                          <p:cBhvr>
                                            <p:cTn id="251" dur="1000" fill="hold"/>
                                            <p:tgtEl>
                                              <p:spTgt spid="210"/>
                                            </p:tgtEl>
                                            <p:attrNameLst>
                                              <p:attrName>ppt_w</p:attrName>
                                            </p:attrNameLst>
                                          </p:cBhvr>
                                          <p:tavLst>
                                            <p:tav tm="0">
                                              <p:val>
                                                <p:fltVal val="0"/>
                                              </p:val>
                                            </p:tav>
                                            <p:tav tm="100000">
                                              <p:val>
                                                <p:strVal val="#ppt_w"/>
                                              </p:val>
                                            </p:tav>
                                          </p:tavLst>
                                        </p:anim>
                                        <p:anim calcmode="lin" valueType="num">
                                          <p:cBhvr>
                                            <p:cTn id="252" dur="1000" fill="hold"/>
                                            <p:tgtEl>
                                              <p:spTgt spid="210"/>
                                            </p:tgtEl>
                                            <p:attrNameLst>
                                              <p:attrName>ppt_h</p:attrName>
                                            </p:attrNameLst>
                                          </p:cBhvr>
                                          <p:tavLst>
                                            <p:tav tm="0">
                                              <p:val>
                                                <p:fltVal val="0"/>
                                              </p:val>
                                            </p:tav>
                                            <p:tav tm="100000">
                                              <p:val>
                                                <p:strVal val="#ppt_h"/>
                                              </p:val>
                                            </p:tav>
                                          </p:tavLst>
                                        </p:anim>
                                        <p:anim calcmode="lin" valueType="num">
                                          <p:cBhvr>
                                            <p:cTn id="253" dur="1000" fill="hold"/>
                                            <p:tgtEl>
                                              <p:spTgt spid="210"/>
                                            </p:tgtEl>
                                            <p:attrNameLst>
                                              <p:attrName>style.rotation</p:attrName>
                                            </p:attrNameLst>
                                          </p:cBhvr>
                                          <p:tavLst>
                                            <p:tav tm="0">
                                              <p:val>
                                                <p:fltVal val="360"/>
                                              </p:val>
                                            </p:tav>
                                            <p:tav tm="100000">
                                              <p:val>
                                                <p:fltVal val="0"/>
                                              </p:val>
                                            </p:tav>
                                          </p:tavLst>
                                        </p:anim>
                                        <p:animEffect transition="in" filter="fade">
                                          <p:cBhvr>
                                            <p:cTn id="254" dur="1000"/>
                                            <p:tgtEl>
                                              <p:spTgt spid="210"/>
                                            </p:tgtEl>
                                          </p:cBhvr>
                                        </p:animEffect>
                                      </p:childTnLst>
                                    </p:cTn>
                                  </p:par>
                                  <p:par>
                                    <p:cTn id="255" presetID="2" presetClass="entr" presetSubtype="9" fill="hold" grpId="0" nodeType="withEffect">
                                      <p:stCondLst>
                                        <p:cond delay="0"/>
                                      </p:stCondLst>
                                      <p:childTnLst>
                                        <p:set>
                                          <p:cBhvr>
                                            <p:cTn id="256" dur="1" fill="hold">
                                              <p:stCondLst>
                                                <p:cond delay="0"/>
                                              </p:stCondLst>
                                            </p:cTn>
                                            <p:tgtEl>
                                              <p:spTgt spid="207"/>
                                            </p:tgtEl>
                                            <p:attrNameLst>
                                              <p:attrName>style.visibility</p:attrName>
                                            </p:attrNameLst>
                                          </p:cBhvr>
                                          <p:to>
                                            <p:strVal val="visible"/>
                                          </p:to>
                                        </p:set>
                                        <p:anim calcmode="lin" valueType="num">
                                          <p:cBhvr additive="base">
                                            <p:cTn id="257" dur="1000" fill="hold"/>
                                            <p:tgtEl>
                                              <p:spTgt spid="207"/>
                                            </p:tgtEl>
                                            <p:attrNameLst>
                                              <p:attrName>ppt_x</p:attrName>
                                            </p:attrNameLst>
                                          </p:cBhvr>
                                          <p:tavLst>
                                            <p:tav tm="0">
                                              <p:val>
                                                <p:strVal val="0-#ppt_w/2"/>
                                              </p:val>
                                            </p:tav>
                                            <p:tav tm="100000">
                                              <p:val>
                                                <p:strVal val="#ppt_x"/>
                                              </p:val>
                                            </p:tav>
                                          </p:tavLst>
                                        </p:anim>
                                        <p:anim calcmode="lin" valueType="num">
                                          <p:cBhvr additive="base">
                                            <p:cTn id="258" dur="1000" fill="hold"/>
                                            <p:tgtEl>
                                              <p:spTgt spid="207"/>
                                            </p:tgtEl>
                                            <p:attrNameLst>
                                              <p:attrName>ppt_y</p:attrName>
                                            </p:attrNameLst>
                                          </p:cBhvr>
                                          <p:tavLst>
                                            <p:tav tm="0">
                                              <p:val>
                                                <p:strVal val="0-#ppt_h/2"/>
                                              </p:val>
                                            </p:tav>
                                            <p:tav tm="100000">
                                              <p:val>
                                                <p:strVal val="#ppt_y"/>
                                              </p:val>
                                            </p:tav>
                                          </p:tavLst>
                                        </p:anim>
                                      </p:childTnLst>
                                    </p:cTn>
                                  </p:par>
                                  <p:par>
                                    <p:cTn id="259" presetID="49" presetClass="entr" presetSubtype="0" decel="100000" fill="hold" grpId="1" nodeType="withEffect">
                                      <p:stCondLst>
                                        <p:cond delay="0"/>
                                      </p:stCondLst>
                                      <p:childTnLst>
                                        <p:set>
                                          <p:cBhvr>
                                            <p:cTn id="260" dur="1" fill="hold">
                                              <p:stCondLst>
                                                <p:cond delay="0"/>
                                              </p:stCondLst>
                                            </p:cTn>
                                            <p:tgtEl>
                                              <p:spTgt spid="207"/>
                                            </p:tgtEl>
                                            <p:attrNameLst>
                                              <p:attrName>style.visibility</p:attrName>
                                            </p:attrNameLst>
                                          </p:cBhvr>
                                          <p:to>
                                            <p:strVal val="visible"/>
                                          </p:to>
                                        </p:set>
                                        <p:anim calcmode="lin" valueType="num">
                                          <p:cBhvr>
                                            <p:cTn id="261" dur="1000" fill="hold"/>
                                            <p:tgtEl>
                                              <p:spTgt spid="207"/>
                                            </p:tgtEl>
                                            <p:attrNameLst>
                                              <p:attrName>ppt_w</p:attrName>
                                            </p:attrNameLst>
                                          </p:cBhvr>
                                          <p:tavLst>
                                            <p:tav tm="0">
                                              <p:val>
                                                <p:fltVal val="0"/>
                                              </p:val>
                                            </p:tav>
                                            <p:tav tm="100000">
                                              <p:val>
                                                <p:strVal val="#ppt_w"/>
                                              </p:val>
                                            </p:tav>
                                          </p:tavLst>
                                        </p:anim>
                                        <p:anim calcmode="lin" valueType="num">
                                          <p:cBhvr>
                                            <p:cTn id="262" dur="1000" fill="hold"/>
                                            <p:tgtEl>
                                              <p:spTgt spid="207"/>
                                            </p:tgtEl>
                                            <p:attrNameLst>
                                              <p:attrName>ppt_h</p:attrName>
                                            </p:attrNameLst>
                                          </p:cBhvr>
                                          <p:tavLst>
                                            <p:tav tm="0">
                                              <p:val>
                                                <p:fltVal val="0"/>
                                              </p:val>
                                            </p:tav>
                                            <p:tav tm="100000">
                                              <p:val>
                                                <p:strVal val="#ppt_h"/>
                                              </p:val>
                                            </p:tav>
                                          </p:tavLst>
                                        </p:anim>
                                        <p:anim calcmode="lin" valueType="num">
                                          <p:cBhvr>
                                            <p:cTn id="263" dur="1000" fill="hold"/>
                                            <p:tgtEl>
                                              <p:spTgt spid="207"/>
                                            </p:tgtEl>
                                            <p:attrNameLst>
                                              <p:attrName>style.rotation</p:attrName>
                                            </p:attrNameLst>
                                          </p:cBhvr>
                                          <p:tavLst>
                                            <p:tav tm="0">
                                              <p:val>
                                                <p:fltVal val="360"/>
                                              </p:val>
                                            </p:tav>
                                            <p:tav tm="100000">
                                              <p:val>
                                                <p:fltVal val="0"/>
                                              </p:val>
                                            </p:tav>
                                          </p:tavLst>
                                        </p:anim>
                                        <p:animEffect transition="in" filter="fade">
                                          <p:cBhvr>
                                            <p:cTn id="264" dur="1000"/>
                                            <p:tgtEl>
                                              <p:spTgt spid="207"/>
                                            </p:tgtEl>
                                          </p:cBhvr>
                                        </p:animEffect>
                                      </p:childTnLst>
                                    </p:cTn>
                                  </p:par>
                                  <p:par>
                                    <p:cTn id="265" presetID="2" presetClass="entr" presetSubtype="9" fill="hold" grpId="0" nodeType="withEffect">
                                      <p:stCondLst>
                                        <p:cond delay="0"/>
                                      </p:stCondLst>
                                      <p:childTnLst>
                                        <p:set>
                                          <p:cBhvr>
                                            <p:cTn id="266" dur="1" fill="hold">
                                              <p:stCondLst>
                                                <p:cond delay="0"/>
                                              </p:stCondLst>
                                            </p:cTn>
                                            <p:tgtEl>
                                              <p:spTgt spid="222"/>
                                            </p:tgtEl>
                                            <p:attrNameLst>
                                              <p:attrName>style.visibility</p:attrName>
                                            </p:attrNameLst>
                                          </p:cBhvr>
                                          <p:to>
                                            <p:strVal val="visible"/>
                                          </p:to>
                                        </p:set>
                                        <p:anim calcmode="lin" valueType="num">
                                          <p:cBhvr additive="base">
                                            <p:cTn id="267" dur="1000" fill="hold"/>
                                            <p:tgtEl>
                                              <p:spTgt spid="222"/>
                                            </p:tgtEl>
                                            <p:attrNameLst>
                                              <p:attrName>ppt_x</p:attrName>
                                            </p:attrNameLst>
                                          </p:cBhvr>
                                          <p:tavLst>
                                            <p:tav tm="0">
                                              <p:val>
                                                <p:strVal val="0-#ppt_w/2"/>
                                              </p:val>
                                            </p:tav>
                                            <p:tav tm="100000">
                                              <p:val>
                                                <p:strVal val="#ppt_x"/>
                                              </p:val>
                                            </p:tav>
                                          </p:tavLst>
                                        </p:anim>
                                        <p:anim calcmode="lin" valueType="num">
                                          <p:cBhvr additive="base">
                                            <p:cTn id="268" dur="1000" fill="hold"/>
                                            <p:tgtEl>
                                              <p:spTgt spid="222"/>
                                            </p:tgtEl>
                                            <p:attrNameLst>
                                              <p:attrName>ppt_y</p:attrName>
                                            </p:attrNameLst>
                                          </p:cBhvr>
                                          <p:tavLst>
                                            <p:tav tm="0">
                                              <p:val>
                                                <p:strVal val="0-#ppt_h/2"/>
                                              </p:val>
                                            </p:tav>
                                            <p:tav tm="100000">
                                              <p:val>
                                                <p:strVal val="#ppt_y"/>
                                              </p:val>
                                            </p:tav>
                                          </p:tavLst>
                                        </p:anim>
                                      </p:childTnLst>
                                    </p:cTn>
                                  </p:par>
                                  <p:par>
                                    <p:cTn id="269" presetID="49" presetClass="entr" presetSubtype="0" decel="100000" fill="hold" grpId="1" nodeType="withEffect">
                                      <p:stCondLst>
                                        <p:cond delay="0"/>
                                      </p:stCondLst>
                                      <p:childTnLst>
                                        <p:set>
                                          <p:cBhvr>
                                            <p:cTn id="270" dur="1" fill="hold">
                                              <p:stCondLst>
                                                <p:cond delay="0"/>
                                              </p:stCondLst>
                                            </p:cTn>
                                            <p:tgtEl>
                                              <p:spTgt spid="222"/>
                                            </p:tgtEl>
                                            <p:attrNameLst>
                                              <p:attrName>style.visibility</p:attrName>
                                            </p:attrNameLst>
                                          </p:cBhvr>
                                          <p:to>
                                            <p:strVal val="visible"/>
                                          </p:to>
                                        </p:set>
                                        <p:anim calcmode="lin" valueType="num">
                                          <p:cBhvr>
                                            <p:cTn id="271" dur="1000" fill="hold"/>
                                            <p:tgtEl>
                                              <p:spTgt spid="222"/>
                                            </p:tgtEl>
                                            <p:attrNameLst>
                                              <p:attrName>ppt_w</p:attrName>
                                            </p:attrNameLst>
                                          </p:cBhvr>
                                          <p:tavLst>
                                            <p:tav tm="0">
                                              <p:val>
                                                <p:fltVal val="0"/>
                                              </p:val>
                                            </p:tav>
                                            <p:tav tm="100000">
                                              <p:val>
                                                <p:strVal val="#ppt_w"/>
                                              </p:val>
                                            </p:tav>
                                          </p:tavLst>
                                        </p:anim>
                                        <p:anim calcmode="lin" valueType="num">
                                          <p:cBhvr>
                                            <p:cTn id="272" dur="1000" fill="hold"/>
                                            <p:tgtEl>
                                              <p:spTgt spid="222"/>
                                            </p:tgtEl>
                                            <p:attrNameLst>
                                              <p:attrName>ppt_h</p:attrName>
                                            </p:attrNameLst>
                                          </p:cBhvr>
                                          <p:tavLst>
                                            <p:tav tm="0">
                                              <p:val>
                                                <p:fltVal val="0"/>
                                              </p:val>
                                            </p:tav>
                                            <p:tav tm="100000">
                                              <p:val>
                                                <p:strVal val="#ppt_h"/>
                                              </p:val>
                                            </p:tav>
                                          </p:tavLst>
                                        </p:anim>
                                        <p:anim calcmode="lin" valueType="num">
                                          <p:cBhvr>
                                            <p:cTn id="273" dur="1000" fill="hold"/>
                                            <p:tgtEl>
                                              <p:spTgt spid="222"/>
                                            </p:tgtEl>
                                            <p:attrNameLst>
                                              <p:attrName>style.rotation</p:attrName>
                                            </p:attrNameLst>
                                          </p:cBhvr>
                                          <p:tavLst>
                                            <p:tav tm="0">
                                              <p:val>
                                                <p:fltVal val="360"/>
                                              </p:val>
                                            </p:tav>
                                            <p:tav tm="100000">
                                              <p:val>
                                                <p:fltVal val="0"/>
                                              </p:val>
                                            </p:tav>
                                          </p:tavLst>
                                        </p:anim>
                                        <p:animEffect transition="in" filter="fade">
                                          <p:cBhvr>
                                            <p:cTn id="274" dur="1000"/>
                                            <p:tgtEl>
                                              <p:spTgt spid="222"/>
                                            </p:tgtEl>
                                          </p:cBhvr>
                                        </p:animEffect>
                                      </p:childTnLst>
                                    </p:cTn>
                                  </p:par>
                                  <p:par>
                                    <p:cTn id="275" presetID="2" presetClass="entr" presetSubtype="6" fill="hold" grpId="0" nodeType="withEffect">
                                      <p:stCondLst>
                                        <p:cond delay="0"/>
                                      </p:stCondLst>
                                      <p:childTnLst>
                                        <p:set>
                                          <p:cBhvr>
                                            <p:cTn id="276" dur="1" fill="hold">
                                              <p:stCondLst>
                                                <p:cond delay="0"/>
                                              </p:stCondLst>
                                            </p:cTn>
                                            <p:tgtEl>
                                              <p:spTgt spid="34"/>
                                            </p:tgtEl>
                                            <p:attrNameLst>
                                              <p:attrName>style.visibility</p:attrName>
                                            </p:attrNameLst>
                                          </p:cBhvr>
                                          <p:to>
                                            <p:strVal val="visible"/>
                                          </p:to>
                                        </p:set>
                                        <p:anim calcmode="lin" valueType="num">
                                          <p:cBhvr additive="base">
                                            <p:cTn id="277" dur="1000" fill="hold"/>
                                            <p:tgtEl>
                                              <p:spTgt spid="34"/>
                                            </p:tgtEl>
                                            <p:attrNameLst>
                                              <p:attrName>ppt_x</p:attrName>
                                            </p:attrNameLst>
                                          </p:cBhvr>
                                          <p:tavLst>
                                            <p:tav tm="0">
                                              <p:val>
                                                <p:strVal val="1+#ppt_w/2"/>
                                              </p:val>
                                            </p:tav>
                                            <p:tav tm="100000">
                                              <p:val>
                                                <p:strVal val="#ppt_x"/>
                                              </p:val>
                                            </p:tav>
                                          </p:tavLst>
                                        </p:anim>
                                        <p:anim calcmode="lin" valueType="num">
                                          <p:cBhvr additive="base">
                                            <p:cTn id="278" dur="1000" fill="hold"/>
                                            <p:tgtEl>
                                              <p:spTgt spid="34"/>
                                            </p:tgtEl>
                                            <p:attrNameLst>
                                              <p:attrName>ppt_y</p:attrName>
                                            </p:attrNameLst>
                                          </p:cBhvr>
                                          <p:tavLst>
                                            <p:tav tm="0">
                                              <p:val>
                                                <p:strVal val="1+#ppt_h/2"/>
                                              </p:val>
                                            </p:tav>
                                            <p:tav tm="100000">
                                              <p:val>
                                                <p:strVal val="#ppt_y"/>
                                              </p:val>
                                            </p:tav>
                                          </p:tavLst>
                                        </p:anim>
                                      </p:childTnLst>
                                    </p:cTn>
                                  </p:par>
                                  <p:par>
                                    <p:cTn id="279" presetID="2" presetClass="entr" presetSubtype="6" fill="hold" grpId="0" nodeType="withEffect">
                                      <p:stCondLst>
                                        <p:cond delay="0"/>
                                      </p:stCondLst>
                                      <p:childTnLst>
                                        <p:set>
                                          <p:cBhvr>
                                            <p:cTn id="280" dur="1" fill="hold">
                                              <p:stCondLst>
                                                <p:cond delay="0"/>
                                              </p:stCondLst>
                                            </p:cTn>
                                            <p:tgtEl>
                                              <p:spTgt spid="6"/>
                                            </p:tgtEl>
                                            <p:attrNameLst>
                                              <p:attrName>style.visibility</p:attrName>
                                            </p:attrNameLst>
                                          </p:cBhvr>
                                          <p:to>
                                            <p:strVal val="visible"/>
                                          </p:to>
                                        </p:set>
                                        <p:anim calcmode="lin" valueType="num">
                                          <p:cBhvr additive="base">
                                            <p:cTn id="281" dur="1000" fill="hold"/>
                                            <p:tgtEl>
                                              <p:spTgt spid="6"/>
                                            </p:tgtEl>
                                            <p:attrNameLst>
                                              <p:attrName>ppt_x</p:attrName>
                                            </p:attrNameLst>
                                          </p:cBhvr>
                                          <p:tavLst>
                                            <p:tav tm="0">
                                              <p:val>
                                                <p:strVal val="1+#ppt_w/2"/>
                                              </p:val>
                                            </p:tav>
                                            <p:tav tm="100000">
                                              <p:val>
                                                <p:strVal val="#ppt_x"/>
                                              </p:val>
                                            </p:tav>
                                          </p:tavLst>
                                        </p:anim>
                                        <p:anim calcmode="lin" valueType="num">
                                          <p:cBhvr additive="base">
                                            <p:cTn id="282" dur="1000" fill="hold"/>
                                            <p:tgtEl>
                                              <p:spTgt spid="6"/>
                                            </p:tgtEl>
                                            <p:attrNameLst>
                                              <p:attrName>ppt_y</p:attrName>
                                            </p:attrNameLst>
                                          </p:cBhvr>
                                          <p:tavLst>
                                            <p:tav tm="0">
                                              <p:val>
                                                <p:strVal val="1+#ppt_h/2"/>
                                              </p:val>
                                            </p:tav>
                                            <p:tav tm="100000">
                                              <p:val>
                                                <p:strVal val="#ppt_y"/>
                                              </p:val>
                                            </p:tav>
                                          </p:tavLst>
                                        </p:anim>
                                      </p:childTnLst>
                                    </p:cTn>
                                  </p:par>
                                  <p:par>
                                    <p:cTn id="283" presetID="2" presetClass="entr" presetSubtype="6" fill="hold" grpId="0" nodeType="withEffect">
                                      <p:stCondLst>
                                        <p:cond delay="0"/>
                                      </p:stCondLst>
                                      <p:childTnLst>
                                        <p:set>
                                          <p:cBhvr>
                                            <p:cTn id="284" dur="1" fill="hold">
                                              <p:stCondLst>
                                                <p:cond delay="0"/>
                                              </p:stCondLst>
                                            </p:cTn>
                                            <p:tgtEl>
                                              <p:spTgt spid="7"/>
                                            </p:tgtEl>
                                            <p:attrNameLst>
                                              <p:attrName>style.visibility</p:attrName>
                                            </p:attrNameLst>
                                          </p:cBhvr>
                                          <p:to>
                                            <p:strVal val="visible"/>
                                          </p:to>
                                        </p:set>
                                        <p:anim calcmode="lin" valueType="num">
                                          <p:cBhvr additive="base">
                                            <p:cTn id="285" dur="1000" fill="hold"/>
                                            <p:tgtEl>
                                              <p:spTgt spid="7"/>
                                            </p:tgtEl>
                                            <p:attrNameLst>
                                              <p:attrName>ppt_x</p:attrName>
                                            </p:attrNameLst>
                                          </p:cBhvr>
                                          <p:tavLst>
                                            <p:tav tm="0">
                                              <p:val>
                                                <p:strVal val="1+#ppt_w/2"/>
                                              </p:val>
                                            </p:tav>
                                            <p:tav tm="100000">
                                              <p:val>
                                                <p:strVal val="#ppt_x"/>
                                              </p:val>
                                            </p:tav>
                                          </p:tavLst>
                                        </p:anim>
                                        <p:anim calcmode="lin" valueType="num">
                                          <p:cBhvr additive="base">
                                            <p:cTn id="286" dur="1000" fill="hold"/>
                                            <p:tgtEl>
                                              <p:spTgt spid="7"/>
                                            </p:tgtEl>
                                            <p:attrNameLst>
                                              <p:attrName>ppt_y</p:attrName>
                                            </p:attrNameLst>
                                          </p:cBhvr>
                                          <p:tavLst>
                                            <p:tav tm="0">
                                              <p:val>
                                                <p:strVal val="1+#ppt_h/2"/>
                                              </p:val>
                                            </p:tav>
                                            <p:tav tm="100000">
                                              <p:val>
                                                <p:strVal val="#ppt_y"/>
                                              </p:val>
                                            </p:tav>
                                          </p:tavLst>
                                        </p:anim>
                                      </p:childTnLst>
                                    </p:cTn>
                                  </p:par>
                                  <p:par>
                                    <p:cTn id="287" presetID="2" presetClass="entr" presetSubtype="6" fill="hold" grpId="0" nodeType="withEffect">
                                      <p:stCondLst>
                                        <p:cond delay="0"/>
                                      </p:stCondLst>
                                      <p:childTnLst>
                                        <p:set>
                                          <p:cBhvr>
                                            <p:cTn id="288" dur="1" fill="hold">
                                              <p:stCondLst>
                                                <p:cond delay="0"/>
                                              </p:stCondLst>
                                            </p:cTn>
                                            <p:tgtEl>
                                              <p:spTgt spid="8"/>
                                            </p:tgtEl>
                                            <p:attrNameLst>
                                              <p:attrName>style.visibility</p:attrName>
                                            </p:attrNameLst>
                                          </p:cBhvr>
                                          <p:to>
                                            <p:strVal val="visible"/>
                                          </p:to>
                                        </p:set>
                                        <p:anim calcmode="lin" valueType="num">
                                          <p:cBhvr additive="base">
                                            <p:cTn id="289" dur="1000" fill="hold"/>
                                            <p:tgtEl>
                                              <p:spTgt spid="8"/>
                                            </p:tgtEl>
                                            <p:attrNameLst>
                                              <p:attrName>ppt_x</p:attrName>
                                            </p:attrNameLst>
                                          </p:cBhvr>
                                          <p:tavLst>
                                            <p:tav tm="0">
                                              <p:val>
                                                <p:strVal val="1+#ppt_w/2"/>
                                              </p:val>
                                            </p:tav>
                                            <p:tav tm="100000">
                                              <p:val>
                                                <p:strVal val="#ppt_x"/>
                                              </p:val>
                                            </p:tav>
                                          </p:tavLst>
                                        </p:anim>
                                        <p:anim calcmode="lin" valueType="num">
                                          <p:cBhvr additive="base">
                                            <p:cTn id="290" dur="1000" fill="hold"/>
                                            <p:tgtEl>
                                              <p:spTgt spid="8"/>
                                            </p:tgtEl>
                                            <p:attrNameLst>
                                              <p:attrName>ppt_y</p:attrName>
                                            </p:attrNameLst>
                                          </p:cBhvr>
                                          <p:tavLst>
                                            <p:tav tm="0">
                                              <p:val>
                                                <p:strVal val="1+#ppt_h/2"/>
                                              </p:val>
                                            </p:tav>
                                            <p:tav tm="100000">
                                              <p:val>
                                                <p:strVal val="#ppt_y"/>
                                              </p:val>
                                            </p:tav>
                                          </p:tavLst>
                                        </p:anim>
                                      </p:childTnLst>
                                    </p:cTn>
                                  </p:par>
                                  <p:par>
                                    <p:cTn id="291" presetID="2" presetClass="entr" presetSubtype="6" fill="hold" grpId="0" nodeType="withEffect">
                                      <p:stCondLst>
                                        <p:cond delay="0"/>
                                      </p:stCondLst>
                                      <p:childTnLst>
                                        <p:set>
                                          <p:cBhvr>
                                            <p:cTn id="292" dur="1" fill="hold">
                                              <p:stCondLst>
                                                <p:cond delay="0"/>
                                              </p:stCondLst>
                                            </p:cTn>
                                            <p:tgtEl>
                                              <p:spTgt spid="9"/>
                                            </p:tgtEl>
                                            <p:attrNameLst>
                                              <p:attrName>style.visibility</p:attrName>
                                            </p:attrNameLst>
                                          </p:cBhvr>
                                          <p:to>
                                            <p:strVal val="visible"/>
                                          </p:to>
                                        </p:set>
                                        <p:anim calcmode="lin" valueType="num">
                                          <p:cBhvr additive="base">
                                            <p:cTn id="293" dur="1000" fill="hold"/>
                                            <p:tgtEl>
                                              <p:spTgt spid="9"/>
                                            </p:tgtEl>
                                            <p:attrNameLst>
                                              <p:attrName>ppt_x</p:attrName>
                                            </p:attrNameLst>
                                          </p:cBhvr>
                                          <p:tavLst>
                                            <p:tav tm="0">
                                              <p:val>
                                                <p:strVal val="1+#ppt_w/2"/>
                                              </p:val>
                                            </p:tav>
                                            <p:tav tm="100000">
                                              <p:val>
                                                <p:strVal val="#ppt_x"/>
                                              </p:val>
                                            </p:tav>
                                          </p:tavLst>
                                        </p:anim>
                                        <p:anim calcmode="lin" valueType="num">
                                          <p:cBhvr additive="base">
                                            <p:cTn id="294" dur="1000" fill="hold"/>
                                            <p:tgtEl>
                                              <p:spTgt spid="9"/>
                                            </p:tgtEl>
                                            <p:attrNameLst>
                                              <p:attrName>ppt_y</p:attrName>
                                            </p:attrNameLst>
                                          </p:cBhvr>
                                          <p:tavLst>
                                            <p:tav tm="0">
                                              <p:val>
                                                <p:strVal val="1+#ppt_h/2"/>
                                              </p:val>
                                            </p:tav>
                                            <p:tav tm="100000">
                                              <p:val>
                                                <p:strVal val="#ppt_y"/>
                                              </p:val>
                                            </p:tav>
                                          </p:tavLst>
                                        </p:anim>
                                      </p:childTnLst>
                                    </p:cTn>
                                  </p:par>
                                  <p:par>
                                    <p:cTn id="295" presetID="2" presetClass="entr" presetSubtype="6" fill="hold" grpId="0" nodeType="withEffect">
                                      <p:stCondLst>
                                        <p:cond delay="0"/>
                                      </p:stCondLst>
                                      <p:childTnLst>
                                        <p:set>
                                          <p:cBhvr>
                                            <p:cTn id="296" dur="1" fill="hold">
                                              <p:stCondLst>
                                                <p:cond delay="0"/>
                                              </p:stCondLst>
                                            </p:cTn>
                                            <p:tgtEl>
                                              <p:spTgt spid="10"/>
                                            </p:tgtEl>
                                            <p:attrNameLst>
                                              <p:attrName>style.visibility</p:attrName>
                                            </p:attrNameLst>
                                          </p:cBhvr>
                                          <p:to>
                                            <p:strVal val="visible"/>
                                          </p:to>
                                        </p:set>
                                        <p:anim calcmode="lin" valueType="num">
                                          <p:cBhvr additive="base">
                                            <p:cTn id="297" dur="1000" fill="hold"/>
                                            <p:tgtEl>
                                              <p:spTgt spid="10"/>
                                            </p:tgtEl>
                                            <p:attrNameLst>
                                              <p:attrName>ppt_x</p:attrName>
                                            </p:attrNameLst>
                                          </p:cBhvr>
                                          <p:tavLst>
                                            <p:tav tm="0">
                                              <p:val>
                                                <p:strVal val="1+#ppt_w/2"/>
                                              </p:val>
                                            </p:tav>
                                            <p:tav tm="100000">
                                              <p:val>
                                                <p:strVal val="#ppt_x"/>
                                              </p:val>
                                            </p:tav>
                                          </p:tavLst>
                                        </p:anim>
                                        <p:anim calcmode="lin" valueType="num">
                                          <p:cBhvr additive="base">
                                            <p:cTn id="298" dur="1000" fill="hold"/>
                                            <p:tgtEl>
                                              <p:spTgt spid="10"/>
                                            </p:tgtEl>
                                            <p:attrNameLst>
                                              <p:attrName>ppt_y</p:attrName>
                                            </p:attrNameLst>
                                          </p:cBhvr>
                                          <p:tavLst>
                                            <p:tav tm="0">
                                              <p:val>
                                                <p:strVal val="1+#ppt_h/2"/>
                                              </p:val>
                                            </p:tav>
                                            <p:tav tm="100000">
                                              <p:val>
                                                <p:strVal val="#ppt_y"/>
                                              </p:val>
                                            </p:tav>
                                          </p:tavLst>
                                        </p:anim>
                                      </p:childTnLst>
                                    </p:cTn>
                                  </p:par>
                                  <p:par>
                                    <p:cTn id="299" presetID="2" presetClass="entr" presetSubtype="6" fill="hold" grpId="0" nodeType="withEffect">
                                      <p:stCondLst>
                                        <p:cond delay="0"/>
                                      </p:stCondLst>
                                      <p:childTnLst>
                                        <p:set>
                                          <p:cBhvr>
                                            <p:cTn id="300" dur="1" fill="hold">
                                              <p:stCondLst>
                                                <p:cond delay="0"/>
                                              </p:stCondLst>
                                            </p:cTn>
                                            <p:tgtEl>
                                              <p:spTgt spid="12"/>
                                            </p:tgtEl>
                                            <p:attrNameLst>
                                              <p:attrName>style.visibility</p:attrName>
                                            </p:attrNameLst>
                                          </p:cBhvr>
                                          <p:to>
                                            <p:strVal val="visible"/>
                                          </p:to>
                                        </p:set>
                                        <p:anim calcmode="lin" valueType="num">
                                          <p:cBhvr additive="base">
                                            <p:cTn id="301" dur="1000" fill="hold"/>
                                            <p:tgtEl>
                                              <p:spTgt spid="12"/>
                                            </p:tgtEl>
                                            <p:attrNameLst>
                                              <p:attrName>ppt_x</p:attrName>
                                            </p:attrNameLst>
                                          </p:cBhvr>
                                          <p:tavLst>
                                            <p:tav tm="0">
                                              <p:val>
                                                <p:strVal val="1+#ppt_w/2"/>
                                              </p:val>
                                            </p:tav>
                                            <p:tav tm="100000">
                                              <p:val>
                                                <p:strVal val="#ppt_x"/>
                                              </p:val>
                                            </p:tav>
                                          </p:tavLst>
                                        </p:anim>
                                        <p:anim calcmode="lin" valueType="num">
                                          <p:cBhvr additive="base">
                                            <p:cTn id="302" dur="1000" fill="hold"/>
                                            <p:tgtEl>
                                              <p:spTgt spid="12"/>
                                            </p:tgtEl>
                                            <p:attrNameLst>
                                              <p:attrName>ppt_y</p:attrName>
                                            </p:attrNameLst>
                                          </p:cBhvr>
                                          <p:tavLst>
                                            <p:tav tm="0">
                                              <p:val>
                                                <p:strVal val="1+#ppt_h/2"/>
                                              </p:val>
                                            </p:tav>
                                            <p:tav tm="100000">
                                              <p:val>
                                                <p:strVal val="#ppt_y"/>
                                              </p:val>
                                            </p:tav>
                                          </p:tavLst>
                                        </p:anim>
                                      </p:childTnLst>
                                    </p:cTn>
                                  </p:par>
                                  <p:par>
                                    <p:cTn id="303" presetID="2" presetClass="entr" presetSubtype="6" fill="hold" grpId="0" nodeType="withEffect">
                                      <p:stCondLst>
                                        <p:cond delay="0"/>
                                      </p:stCondLst>
                                      <p:childTnLst>
                                        <p:set>
                                          <p:cBhvr>
                                            <p:cTn id="304" dur="1" fill="hold">
                                              <p:stCondLst>
                                                <p:cond delay="0"/>
                                              </p:stCondLst>
                                            </p:cTn>
                                            <p:tgtEl>
                                              <p:spTgt spid="13"/>
                                            </p:tgtEl>
                                            <p:attrNameLst>
                                              <p:attrName>style.visibility</p:attrName>
                                            </p:attrNameLst>
                                          </p:cBhvr>
                                          <p:to>
                                            <p:strVal val="visible"/>
                                          </p:to>
                                        </p:set>
                                        <p:anim calcmode="lin" valueType="num">
                                          <p:cBhvr additive="base">
                                            <p:cTn id="305" dur="1000" fill="hold"/>
                                            <p:tgtEl>
                                              <p:spTgt spid="13"/>
                                            </p:tgtEl>
                                            <p:attrNameLst>
                                              <p:attrName>ppt_x</p:attrName>
                                            </p:attrNameLst>
                                          </p:cBhvr>
                                          <p:tavLst>
                                            <p:tav tm="0">
                                              <p:val>
                                                <p:strVal val="1+#ppt_w/2"/>
                                              </p:val>
                                            </p:tav>
                                            <p:tav tm="100000">
                                              <p:val>
                                                <p:strVal val="#ppt_x"/>
                                              </p:val>
                                            </p:tav>
                                          </p:tavLst>
                                        </p:anim>
                                        <p:anim calcmode="lin" valueType="num">
                                          <p:cBhvr additive="base">
                                            <p:cTn id="306" dur="1000" fill="hold"/>
                                            <p:tgtEl>
                                              <p:spTgt spid="13"/>
                                            </p:tgtEl>
                                            <p:attrNameLst>
                                              <p:attrName>ppt_y</p:attrName>
                                            </p:attrNameLst>
                                          </p:cBhvr>
                                          <p:tavLst>
                                            <p:tav tm="0">
                                              <p:val>
                                                <p:strVal val="1+#ppt_h/2"/>
                                              </p:val>
                                            </p:tav>
                                            <p:tav tm="100000">
                                              <p:val>
                                                <p:strVal val="#ppt_y"/>
                                              </p:val>
                                            </p:tav>
                                          </p:tavLst>
                                        </p:anim>
                                      </p:childTnLst>
                                    </p:cTn>
                                  </p:par>
                                  <p:par>
                                    <p:cTn id="307" presetID="2" presetClass="entr" presetSubtype="6" fill="hold" grpId="0" nodeType="withEffect">
                                      <p:stCondLst>
                                        <p:cond delay="0"/>
                                      </p:stCondLst>
                                      <p:childTnLst>
                                        <p:set>
                                          <p:cBhvr>
                                            <p:cTn id="308" dur="1" fill="hold">
                                              <p:stCondLst>
                                                <p:cond delay="0"/>
                                              </p:stCondLst>
                                            </p:cTn>
                                            <p:tgtEl>
                                              <p:spTgt spid="14"/>
                                            </p:tgtEl>
                                            <p:attrNameLst>
                                              <p:attrName>style.visibility</p:attrName>
                                            </p:attrNameLst>
                                          </p:cBhvr>
                                          <p:to>
                                            <p:strVal val="visible"/>
                                          </p:to>
                                        </p:set>
                                        <p:anim calcmode="lin" valueType="num">
                                          <p:cBhvr additive="base">
                                            <p:cTn id="309" dur="1000" fill="hold"/>
                                            <p:tgtEl>
                                              <p:spTgt spid="14"/>
                                            </p:tgtEl>
                                            <p:attrNameLst>
                                              <p:attrName>ppt_x</p:attrName>
                                            </p:attrNameLst>
                                          </p:cBhvr>
                                          <p:tavLst>
                                            <p:tav tm="0">
                                              <p:val>
                                                <p:strVal val="1+#ppt_w/2"/>
                                              </p:val>
                                            </p:tav>
                                            <p:tav tm="100000">
                                              <p:val>
                                                <p:strVal val="#ppt_x"/>
                                              </p:val>
                                            </p:tav>
                                          </p:tavLst>
                                        </p:anim>
                                        <p:anim calcmode="lin" valueType="num">
                                          <p:cBhvr additive="base">
                                            <p:cTn id="310" dur="1000" fill="hold"/>
                                            <p:tgtEl>
                                              <p:spTgt spid="14"/>
                                            </p:tgtEl>
                                            <p:attrNameLst>
                                              <p:attrName>ppt_y</p:attrName>
                                            </p:attrNameLst>
                                          </p:cBhvr>
                                          <p:tavLst>
                                            <p:tav tm="0">
                                              <p:val>
                                                <p:strVal val="1+#ppt_h/2"/>
                                              </p:val>
                                            </p:tav>
                                            <p:tav tm="100000">
                                              <p:val>
                                                <p:strVal val="#ppt_y"/>
                                              </p:val>
                                            </p:tav>
                                          </p:tavLst>
                                        </p:anim>
                                      </p:childTnLst>
                                    </p:cTn>
                                  </p:par>
                                  <p:par>
                                    <p:cTn id="311" presetID="2" presetClass="entr" presetSubtype="6" fill="hold" grpId="0" nodeType="withEffect">
                                      <p:stCondLst>
                                        <p:cond delay="0"/>
                                      </p:stCondLst>
                                      <p:childTnLst>
                                        <p:set>
                                          <p:cBhvr>
                                            <p:cTn id="312" dur="1" fill="hold">
                                              <p:stCondLst>
                                                <p:cond delay="0"/>
                                              </p:stCondLst>
                                            </p:cTn>
                                            <p:tgtEl>
                                              <p:spTgt spid="15"/>
                                            </p:tgtEl>
                                            <p:attrNameLst>
                                              <p:attrName>style.visibility</p:attrName>
                                            </p:attrNameLst>
                                          </p:cBhvr>
                                          <p:to>
                                            <p:strVal val="visible"/>
                                          </p:to>
                                        </p:set>
                                        <p:anim calcmode="lin" valueType="num">
                                          <p:cBhvr additive="base">
                                            <p:cTn id="313" dur="1000" fill="hold"/>
                                            <p:tgtEl>
                                              <p:spTgt spid="15"/>
                                            </p:tgtEl>
                                            <p:attrNameLst>
                                              <p:attrName>ppt_x</p:attrName>
                                            </p:attrNameLst>
                                          </p:cBhvr>
                                          <p:tavLst>
                                            <p:tav tm="0">
                                              <p:val>
                                                <p:strVal val="1+#ppt_w/2"/>
                                              </p:val>
                                            </p:tav>
                                            <p:tav tm="100000">
                                              <p:val>
                                                <p:strVal val="#ppt_x"/>
                                              </p:val>
                                            </p:tav>
                                          </p:tavLst>
                                        </p:anim>
                                        <p:anim calcmode="lin" valueType="num">
                                          <p:cBhvr additive="base">
                                            <p:cTn id="314" dur="1000" fill="hold"/>
                                            <p:tgtEl>
                                              <p:spTgt spid="15"/>
                                            </p:tgtEl>
                                            <p:attrNameLst>
                                              <p:attrName>ppt_y</p:attrName>
                                            </p:attrNameLst>
                                          </p:cBhvr>
                                          <p:tavLst>
                                            <p:tav tm="0">
                                              <p:val>
                                                <p:strVal val="1+#ppt_h/2"/>
                                              </p:val>
                                            </p:tav>
                                            <p:tav tm="100000">
                                              <p:val>
                                                <p:strVal val="#ppt_y"/>
                                              </p:val>
                                            </p:tav>
                                          </p:tavLst>
                                        </p:anim>
                                      </p:childTnLst>
                                    </p:cTn>
                                  </p:par>
                                  <p:par>
                                    <p:cTn id="315" presetID="2" presetClass="entr" presetSubtype="6" fill="hold" grpId="0" nodeType="withEffect">
                                      <p:stCondLst>
                                        <p:cond delay="0"/>
                                      </p:stCondLst>
                                      <p:childTnLst>
                                        <p:set>
                                          <p:cBhvr>
                                            <p:cTn id="316" dur="1" fill="hold">
                                              <p:stCondLst>
                                                <p:cond delay="0"/>
                                              </p:stCondLst>
                                            </p:cTn>
                                            <p:tgtEl>
                                              <p:spTgt spid="17"/>
                                            </p:tgtEl>
                                            <p:attrNameLst>
                                              <p:attrName>style.visibility</p:attrName>
                                            </p:attrNameLst>
                                          </p:cBhvr>
                                          <p:to>
                                            <p:strVal val="visible"/>
                                          </p:to>
                                        </p:set>
                                        <p:anim calcmode="lin" valueType="num">
                                          <p:cBhvr additive="base">
                                            <p:cTn id="317" dur="1000" fill="hold"/>
                                            <p:tgtEl>
                                              <p:spTgt spid="17"/>
                                            </p:tgtEl>
                                            <p:attrNameLst>
                                              <p:attrName>ppt_x</p:attrName>
                                            </p:attrNameLst>
                                          </p:cBhvr>
                                          <p:tavLst>
                                            <p:tav tm="0">
                                              <p:val>
                                                <p:strVal val="1+#ppt_w/2"/>
                                              </p:val>
                                            </p:tav>
                                            <p:tav tm="100000">
                                              <p:val>
                                                <p:strVal val="#ppt_x"/>
                                              </p:val>
                                            </p:tav>
                                          </p:tavLst>
                                        </p:anim>
                                        <p:anim calcmode="lin" valueType="num">
                                          <p:cBhvr additive="base">
                                            <p:cTn id="318" dur="1000" fill="hold"/>
                                            <p:tgtEl>
                                              <p:spTgt spid="17"/>
                                            </p:tgtEl>
                                            <p:attrNameLst>
                                              <p:attrName>ppt_y</p:attrName>
                                            </p:attrNameLst>
                                          </p:cBhvr>
                                          <p:tavLst>
                                            <p:tav tm="0">
                                              <p:val>
                                                <p:strVal val="1+#ppt_h/2"/>
                                              </p:val>
                                            </p:tav>
                                            <p:tav tm="100000">
                                              <p:val>
                                                <p:strVal val="#ppt_y"/>
                                              </p:val>
                                            </p:tav>
                                          </p:tavLst>
                                        </p:anim>
                                      </p:childTnLst>
                                    </p:cTn>
                                  </p:par>
                                  <p:par>
                                    <p:cTn id="319" presetID="2" presetClass="entr" presetSubtype="6" fill="hold" grpId="0" nodeType="withEffect">
                                      <p:stCondLst>
                                        <p:cond delay="0"/>
                                      </p:stCondLst>
                                      <p:childTnLst>
                                        <p:set>
                                          <p:cBhvr>
                                            <p:cTn id="320" dur="1" fill="hold">
                                              <p:stCondLst>
                                                <p:cond delay="0"/>
                                              </p:stCondLst>
                                            </p:cTn>
                                            <p:tgtEl>
                                              <p:spTgt spid="18"/>
                                            </p:tgtEl>
                                            <p:attrNameLst>
                                              <p:attrName>style.visibility</p:attrName>
                                            </p:attrNameLst>
                                          </p:cBhvr>
                                          <p:to>
                                            <p:strVal val="visible"/>
                                          </p:to>
                                        </p:set>
                                        <p:anim calcmode="lin" valueType="num">
                                          <p:cBhvr additive="base">
                                            <p:cTn id="321" dur="1000" fill="hold"/>
                                            <p:tgtEl>
                                              <p:spTgt spid="18"/>
                                            </p:tgtEl>
                                            <p:attrNameLst>
                                              <p:attrName>ppt_x</p:attrName>
                                            </p:attrNameLst>
                                          </p:cBhvr>
                                          <p:tavLst>
                                            <p:tav tm="0">
                                              <p:val>
                                                <p:strVal val="1+#ppt_w/2"/>
                                              </p:val>
                                            </p:tav>
                                            <p:tav tm="100000">
                                              <p:val>
                                                <p:strVal val="#ppt_x"/>
                                              </p:val>
                                            </p:tav>
                                          </p:tavLst>
                                        </p:anim>
                                        <p:anim calcmode="lin" valueType="num">
                                          <p:cBhvr additive="base">
                                            <p:cTn id="322" dur="1000" fill="hold"/>
                                            <p:tgtEl>
                                              <p:spTgt spid="18"/>
                                            </p:tgtEl>
                                            <p:attrNameLst>
                                              <p:attrName>ppt_y</p:attrName>
                                            </p:attrNameLst>
                                          </p:cBhvr>
                                          <p:tavLst>
                                            <p:tav tm="0">
                                              <p:val>
                                                <p:strVal val="1+#ppt_h/2"/>
                                              </p:val>
                                            </p:tav>
                                            <p:tav tm="100000">
                                              <p:val>
                                                <p:strVal val="#ppt_y"/>
                                              </p:val>
                                            </p:tav>
                                          </p:tavLst>
                                        </p:anim>
                                      </p:childTnLst>
                                    </p:cTn>
                                  </p:par>
                                  <p:par>
                                    <p:cTn id="323" presetID="2" presetClass="entr" presetSubtype="6" fill="hold" grpId="0" nodeType="withEffect">
                                      <p:stCondLst>
                                        <p:cond delay="0"/>
                                      </p:stCondLst>
                                      <p:childTnLst>
                                        <p:set>
                                          <p:cBhvr>
                                            <p:cTn id="324" dur="1" fill="hold">
                                              <p:stCondLst>
                                                <p:cond delay="0"/>
                                              </p:stCondLst>
                                            </p:cTn>
                                            <p:tgtEl>
                                              <p:spTgt spid="19"/>
                                            </p:tgtEl>
                                            <p:attrNameLst>
                                              <p:attrName>style.visibility</p:attrName>
                                            </p:attrNameLst>
                                          </p:cBhvr>
                                          <p:to>
                                            <p:strVal val="visible"/>
                                          </p:to>
                                        </p:set>
                                        <p:anim calcmode="lin" valueType="num">
                                          <p:cBhvr additive="base">
                                            <p:cTn id="325" dur="1000" fill="hold"/>
                                            <p:tgtEl>
                                              <p:spTgt spid="19"/>
                                            </p:tgtEl>
                                            <p:attrNameLst>
                                              <p:attrName>ppt_x</p:attrName>
                                            </p:attrNameLst>
                                          </p:cBhvr>
                                          <p:tavLst>
                                            <p:tav tm="0">
                                              <p:val>
                                                <p:strVal val="1+#ppt_w/2"/>
                                              </p:val>
                                            </p:tav>
                                            <p:tav tm="100000">
                                              <p:val>
                                                <p:strVal val="#ppt_x"/>
                                              </p:val>
                                            </p:tav>
                                          </p:tavLst>
                                        </p:anim>
                                        <p:anim calcmode="lin" valueType="num">
                                          <p:cBhvr additive="base">
                                            <p:cTn id="326" dur="1000" fill="hold"/>
                                            <p:tgtEl>
                                              <p:spTgt spid="19"/>
                                            </p:tgtEl>
                                            <p:attrNameLst>
                                              <p:attrName>ppt_y</p:attrName>
                                            </p:attrNameLst>
                                          </p:cBhvr>
                                          <p:tavLst>
                                            <p:tav tm="0">
                                              <p:val>
                                                <p:strVal val="1+#ppt_h/2"/>
                                              </p:val>
                                            </p:tav>
                                            <p:tav tm="100000">
                                              <p:val>
                                                <p:strVal val="#ppt_y"/>
                                              </p:val>
                                            </p:tav>
                                          </p:tavLst>
                                        </p:anim>
                                      </p:childTnLst>
                                    </p:cTn>
                                  </p:par>
                                  <p:par>
                                    <p:cTn id="327" presetID="2" presetClass="entr" presetSubtype="6" fill="hold" grpId="0" nodeType="withEffect">
                                      <p:stCondLst>
                                        <p:cond delay="0"/>
                                      </p:stCondLst>
                                      <p:childTnLst>
                                        <p:set>
                                          <p:cBhvr>
                                            <p:cTn id="328" dur="1" fill="hold">
                                              <p:stCondLst>
                                                <p:cond delay="0"/>
                                              </p:stCondLst>
                                            </p:cTn>
                                            <p:tgtEl>
                                              <p:spTgt spid="20"/>
                                            </p:tgtEl>
                                            <p:attrNameLst>
                                              <p:attrName>style.visibility</p:attrName>
                                            </p:attrNameLst>
                                          </p:cBhvr>
                                          <p:to>
                                            <p:strVal val="visible"/>
                                          </p:to>
                                        </p:set>
                                        <p:anim calcmode="lin" valueType="num">
                                          <p:cBhvr additive="base">
                                            <p:cTn id="329" dur="1000" fill="hold"/>
                                            <p:tgtEl>
                                              <p:spTgt spid="20"/>
                                            </p:tgtEl>
                                            <p:attrNameLst>
                                              <p:attrName>ppt_x</p:attrName>
                                            </p:attrNameLst>
                                          </p:cBhvr>
                                          <p:tavLst>
                                            <p:tav tm="0">
                                              <p:val>
                                                <p:strVal val="1+#ppt_w/2"/>
                                              </p:val>
                                            </p:tav>
                                            <p:tav tm="100000">
                                              <p:val>
                                                <p:strVal val="#ppt_x"/>
                                              </p:val>
                                            </p:tav>
                                          </p:tavLst>
                                        </p:anim>
                                        <p:anim calcmode="lin" valueType="num">
                                          <p:cBhvr additive="base">
                                            <p:cTn id="330" dur="1000" fill="hold"/>
                                            <p:tgtEl>
                                              <p:spTgt spid="20"/>
                                            </p:tgtEl>
                                            <p:attrNameLst>
                                              <p:attrName>ppt_y</p:attrName>
                                            </p:attrNameLst>
                                          </p:cBhvr>
                                          <p:tavLst>
                                            <p:tav tm="0">
                                              <p:val>
                                                <p:strVal val="1+#ppt_h/2"/>
                                              </p:val>
                                            </p:tav>
                                            <p:tav tm="100000">
                                              <p:val>
                                                <p:strVal val="#ppt_y"/>
                                              </p:val>
                                            </p:tav>
                                          </p:tavLst>
                                        </p:anim>
                                      </p:childTnLst>
                                    </p:cTn>
                                  </p:par>
                                  <p:par>
                                    <p:cTn id="331" presetID="2" presetClass="entr" presetSubtype="6" fill="hold" grpId="0" nodeType="withEffect">
                                      <p:stCondLst>
                                        <p:cond delay="0"/>
                                      </p:stCondLst>
                                      <p:childTnLst>
                                        <p:set>
                                          <p:cBhvr>
                                            <p:cTn id="332" dur="1" fill="hold">
                                              <p:stCondLst>
                                                <p:cond delay="0"/>
                                              </p:stCondLst>
                                            </p:cTn>
                                            <p:tgtEl>
                                              <p:spTgt spid="21"/>
                                            </p:tgtEl>
                                            <p:attrNameLst>
                                              <p:attrName>style.visibility</p:attrName>
                                            </p:attrNameLst>
                                          </p:cBhvr>
                                          <p:to>
                                            <p:strVal val="visible"/>
                                          </p:to>
                                        </p:set>
                                        <p:anim calcmode="lin" valueType="num">
                                          <p:cBhvr additive="base">
                                            <p:cTn id="333" dur="1000" fill="hold"/>
                                            <p:tgtEl>
                                              <p:spTgt spid="21"/>
                                            </p:tgtEl>
                                            <p:attrNameLst>
                                              <p:attrName>ppt_x</p:attrName>
                                            </p:attrNameLst>
                                          </p:cBhvr>
                                          <p:tavLst>
                                            <p:tav tm="0">
                                              <p:val>
                                                <p:strVal val="1+#ppt_w/2"/>
                                              </p:val>
                                            </p:tav>
                                            <p:tav tm="100000">
                                              <p:val>
                                                <p:strVal val="#ppt_x"/>
                                              </p:val>
                                            </p:tav>
                                          </p:tavLst>
                                        </p:anim>
                                        <p:anim calcmode="lin" valueType="num">
                                          <p:cBhvr additive="base">
                                            <p:cTn id="334" dur="1000" fill="hold"/>
                                            <p:tgtEl>
                                              <p:spTgt spid="21"/>
                                            </p:tgtEl>
                                            <p:attrNameLst>
                                              <p:attrName>ppt_y</p:attrName>
                                            </p:attrNameLst>
                                          </p:cBhvr>
                                          <p:tavLst>
                                            <p:tav tm="0">
                                              <p:val>
                                                <p:strVal val="1+#ppt_h/2"/>
                                              </p:val>
                                            </p:tav>
                                            <p:tav tm="100000">
                                              <p:val>
                                                <p:strVal val="#ppt_y"/>
                                              </p:val>
                                            </p:tav>
                                          </p:tavLst>
                                        </p:anim>
                                      </p:childTnLst>
                                    </p:cTn>
                                  </p:par>
                                  <p:par>
                                    <p:cTn id="335" presetID="2" presetClass="entr" presetSubtype="6" fill="hold" grpId="0" nodeType="withEffect">
                                      <p:stCondLst>
                                        <p:cond delay="0"/>
                                      </p:stCondLst>
                                      <p:childTnLst>
                                        <p:set>
                                          <p:cBhvr>
                                            <p:cTn id="336" dur="1" fill="hold">
                                              <p:stCondLst>
                                                <p:cond delay="0"/>
                                              </p:stCondLst>
                                            </p:cTn>
                                            <p:tgtEl>
                                              <p:spTgt spid="22"/>
                                            </p:tgtEl>
                                            <p:attrNameLst>
                                              <p:attrName>style.visibility</p:attrName>
                                            </p:attrNameLst>
                                          </p:cBhvr>
                                          <p:to>
                                            <p:strVal val="visible"/>
                                          </p:to>
                                        </p:set>
                                        <p:anim calcmode="lin" valueType="num">
                                          <p:cBhvr additive="base">
                                            <p:cTn id="337" dur="1000" fill="hold"/>
                                            <p:tgtEl>
                                              <p:spTgt spid="22"/>
                                            </p:tgtEl>
                                            <p:attrNameLst>
                                              <p:attrName>ppt_x</p:attrName>
                                            </p:attrNameLst>
                                          </p:cBhvr>
                                          <p:tavLst>
                                            <p:tav tm="0">
                                              <p:val>
                                                <p:strVal val="1+#ppt_w/2"/>
                                              </p:val>
                                            </p:tav>
                                            <p:tav tm="100000">
                                              <p:val>
                                                <p:strVal val="#ppt_x"/>
                                              </p:val>
                                            </p:tav>
                                          </p:tavLst>
                                        </p:anim>
                                        <p:anim calcmode="lin" valueType="num">
                                          <p:cBhvr additive="base">
                                            <p:cTn id="338" dur="1000" fill="hold"/>
                                            <p:tgtEl>
                                              <p:spTgt spid="22"/>
                                            </p:tgtEl>
                                            <p:attrNameLst>
                                              <p:attrName>ppt_y</p:attrName>
                                            </p:attrNameLst>
                                          </p:cBhvr>
                                          <p:tavLst>
                                            <p:tav tm="0">
                                              <p:val>
                                                <p:strVal val="1+#ppt_h/2"/>
                                              </p:val>
                                            </p:tav>
                                            <p:tav tm="100000">
                                              <p:val>
                                                <p:strVal val="#ppt_y"/>
                                              </p:val>
                                            </p:tav>
                                          </p:tavLst>
                                        </p:anim>
                                      </p:childTnLst>
                                    </p:cTn>
                                  </p:par>
                                  <p:par>
                                    <p:cTn id="339" presetID="2" presetClass="entr" presetSubtype="6" fill="hold" grpId="0" nodeType="withEffect">
                                      <p:stCondLst>
                                        <p:cond delay="0"/>
                                      </p:stCondLst>
                                      <p:childTnLst>
                                        <p:set>
                                          <p:cBhvr>
                                            <p:cTn id="340" dur="1" fill="hold">
                                              <p:stCondLst>
                                                <p:cond delay="0"/>
                                              </p:stCondLst>
                                            </p:cTn>
                                            <p:tgtEl>
                                              <p:spTgt spid="23"/>
                                            </p:tgtEl>
                                            <p:attrNameLst>
                                              <p:attrName>style.visibility</p:attrName>
                                            </p:attrNameLst>
                                          </p:cBhvr>
                                          <p:to>
                                            <p:strVal val="visible"/>
                                          </p:to>
                                        </p:set>
                                        <p:anim calcmode="lin" valueType="num">
                                          <p:cBhvr additive="base">
                                            <p:cTn id="341" dur="1000" fill="hold"/>
                                            <p:tgtEl>
                                              <p:spTgt spid="23"/>
                                            </p:tgtEl>
                                            <p:attrNameLst>
                                              <p:attrName>ppt_x</p:attrName>
                                            </p:attrNameLst>
                                          </p:cBhvr>
                                          <p:tavLst>
                                            <p:tav tm="0">
                                              <p:val>
                                                <p:strVal val="1+#ppt_w/2"/>
                                              </p:val>
                                            </p:tav>
                                            <p:tav tm="100000">
                                              <p:val>
                                                <p:strVal val="#ppt_x"/>
                                              </p:val>
                                            </p:tav>
                                          </p:tavLst>
                                        </p:anim>
                                        <p:anim calcmode="lin" valueType="num">
                                          <p:cBhvr additive="base">
                                            <p:cTn id="342" dur="1000" fill="hold"/>
                                            <p:tgtEl>
                                              <p:spTgt spid="23"/>
                                            </p:tgtEl>
                                            <p:attrNameLst>
                                              <p:attrName>ppt_y</p:attrName>
                                            </p:attrNameLst>
                                          </p:cBhvr>
                                          <p:tavLst>
                                            <p:tav tm="0">
                                              <p:val>
                                                <p:strVal val="1+#ppt_h/2"/>
                                              </p:val>
                                            </p:tav>
                                            <p:tav tm="100000">
                                              <p:val>
                                                <p:strVal val="#ppt_y"/>
                                              </p:val>
                                            </p:tav>
                                          </p:tavLst>
                                        </p:anim>
                                      </p:childTnLst>
                                    </p:cTn>
                                  </p:par>
                                  <p:par>
                                    <p:cTn id="343" presetID="2" presetClass="entr" presetSubtype="6" fill="hold" grpId="0" nodeType="withEffect">
                                      <p:stCondLst>
                                        <p:cond delay="0"/>
                                      </p:stCondLst>
                                      <p:childTnLst>
                                        <p:set>
                                          <p:cBhvr>
                                            <p:cTn id="344" dur="1" fill="hold">
                                              <p:stCondLst>
                                                <p:cond delay="0"/>
                                              </p:stCondLst>
                                            </p:cTn>
                                            <p:tgtEl>
                                              <p:spTgt spid="24"/>
                                            </p:tgtEl>
                                            <p:attrNameLst>
                                              <p:attrName>style.visibility</p:attrName>
                                            </p:attrNameLst>
                                          </p:cBhvr>
                                          <p:to>
                                            <p:strVal val="visible"/>
                                          </p:to>
                                        </p:set>
                                        <p:anim calcmode="lin" valueType="num">
                                          <p:cBhvr additive="base">
                                            <p:cTn id="345" dur="1000" fill="hold"/>
                                            <p:tgtEl>
                                              <p:spTgt spid="24"/>
                                            </p:tgtEl>
                                            <p:attrNameLst>
                                              <p:attrName>ppt_x</p:attrName>
                                            </p:attrNameLst>
                                          </p:cBhvr>
                                          <p:tavLst>
                                            <p:tav tm="0">
                                              <p:val>
                                                <p:strVal val="1+#ppt_w/2"/>
                                              </p:val>
                                            </p:tav>
                                            <p:tav tm="100000">
                                              <p:val>
                                                <p:strVal val="#ppt_x"/>
                                              </p:val>
                                            </p:tav>
                                          </p:tavLst>
                                        </p:anim>
                                        <p:anim calcmode="lin" valueType="num">
                                          <p:cBhvr additive="base">
                                            <p:cTn id="346" dur="1000" fill="hold"/>
                                            <p:tgtEl>
                                              <p:spTgt spid="24"/>
                                            </p:tgtEl>
                                            <p:attrNameLst>
                                              <p:attrName>ppt_y</p:attrName>
                                            </p:attrNameLst>
                                          </p:cBhvr>
                                          <p:tavLst>
                                            <p:tav tm="0">
                                              <p:val>
                                                <p:strVal val="1+#ppt_h/2"/>
                                              </p:val>
                                            </p:tav>
                                            <p:tav tm="100000">
                                              <p:val>
                                                <p:strVal val="#ppt_y"/>
                                              </p:val>
                                            </p:tav>
                                          </p:tavLst>
                                        </p:anim>
                                      </p:childTnLst>
                                    </p:cTn>
                                  </p:par>
                                  <p:par>
                                    <p:cTn id="347" presetID="2" presetClass="entr" presetSubtype="6" fill="hold" grpId="0" nodeType="withEffect">
                                      <p:stCondLst>
                                        <p:cond delay="0"/>
                                      </p:stCondLst>
                                      <p:childTnLst>
                                        <p:set>
                                          <p:cBhvr>
                                            <p:cTn id="348" dur="1" fill="hold">
                                              <p:stCondLst>
                                                <p:cond delay="0"/>
                                              </p:stCondLst>
                                            </p:cTn>
                                            <p:tgtEl>
                                              <p:spTgt spid="25"/>
                                            </p:tgtEl>
                                            <p:attrNameLst>
                                              <p:attrName>style.visibility</p:attrName>
                                            </p:attrNameLst>
                                          </p:cBhvr>
                                          <p:to>
                                            <p:strVal val="visible"/>
                                          </p:to>
                                        </p:set>
                                        <p:anim calcmode="lin" valueType="num">
                                          <p:cBhvr additive="base">
                                            <p:cTn id="349" dur="1000" fill="hold"/>
                                            <p:tgtEl>
                                              <p:spTgt spid="25"/>
                                            </p:tgtEl>
                                            <p:attrNameLst>
                                              <p:attrName>ppt_x</p:attrName>
                                            </p:attrNameLst>
                                          </p:cBhvr>
                                          <p:tavLst>
                                            <p:tav tm="0">
                                              <p:val>
                                                <p:strVal val="1+#ppt_w/2"/>
                                              </p:val>
                                            </p:tav>
                                            <p:tav tm="100000">
                                              <p:val>
                                                <p:strVal val="#ppt_x"/>
                                              </p:val>
                                            </p:tav>
                                          </p:tavLst>
                                        </p:anim>
                                        <p:anim calcmode="lin" valueType="num">
                                          <p:cBhvr additive="base">
                                            <p:cTn id="350" dur="1000" fill="hold"/>
                                            <p:tgtEl>
                                              <p:spTgt spid="25"/>
                                            </p:tgtEl>
                                            <p:attrNameLst>
                                              <p:attrName>ppt_y</p:attrName>
                                            </p:attrNameLst>
                                          </p:cBhvr>
                                          <p:tavLst>
                                            <p:tav tm="0">
                                              <p:val>
                                                <p:strVal val="1+#ppt_h/2"/>
                                              </p:val>
                                            </p:tav>
                                            <p:tav tm="100000">
                                              <p:val>
                                                <p:strVal val="#ppt_y"/>
                                              </p:val>
                                            </p:tav>
                                          </p:tavLst>
                                        </p:anim>
                                      </p:childTnLst>
                                    </p:cTn>
                                  </p:par>
                                  <p:par>
                                    <p:cTn id="351" presetID="2" presetClass="entr" presetSubtype="6" fill="hold" grpId="0" nodeType="withEffect">
                                      <p:stCondLst>
                                        <p:cond delay="0"/>
                                      </p:stCondLst>
                                      <p:childTnLst>
                                        <p:set>
                                          <p:cBhvr>
                                            <p:cTn id="352" dur="1" fill="hold">
                                              <p:stCondLst>
                                                <p:cond delay="0"/>
                                              </p:stCondLst>
                                            </p:cTn>
                                            <p:tgtEl>
                                              <p:spTgt spid="26"/>
                                            </p:tgtEl>
                                            <p:attrNameLst>
                                              <p:attrName>style.visibility</p:attrName>
                                            </p:attrNameLst>
                                          </p:cBhvr>
                                          <p:to>
                                            <p:strVal val="visible"/>
                                          </p:to>
                                        </p:set>
                                        <p:anim calcmode="lin" valueType="num">
                                          <p:cBhvr additive="base">
                                            <p:cTn id="353" dur="1000" fill="hold"/>
                                            <p:tgtEl>
                                              <p:spTgt spid="26"/>
                                            </p:tgtEl>
                                            <p:attrNameLst>
                                              <p:attrName>ppt_x</p:attrName>
                                            </p:attrNameLst>
                                          </p:cBhvr>
                                          <p:tavLst>
                                            <p:tav tm="0">
                                              <p:val>
                                                <p:strVal val="1+#ppt_w/2"/>
                                              </p:val>
                                            </p:tav>
                                            <p:tav tm="100000">
                                              <p:val>
                                                <p:strVal val="#ppt_x"/>
                                              </p:val>
                                            </p:tav>
                                          </p:tavLst>
                                        </p:anim>
                                        <p:anim calcmode="lin" valueType="num">
                                          <p:cBhvr additive="base">
                                            <p:cTn id="354" dur="1000" fill="hold"/>
                                            <p:tgtEl>
                                              <p:spTgt spid="26"/>
                                            </p:tgtEl>
                                            <p:attrNameLst>
                                              <p:attrName>ppt_y</p:attrName>
                                            </p:attrNameLst>
                                          </p:cBhvr>
                                          <p:tavLst>
                                            <p:tav tm="0">
                                              <p:val>
                                                <p:strVal val="1+#ppt_h/2"/>
                                              </p:val>
                                            </p:tav>
                                            <p:tav tm="100000">
                                              <p:val>
                                                <p:strVal val="#ppt_y"/>
                                              </p:val>
                                            </p:tav>
                                          </p:tavLst>
                                        </p:anim>
                                      </p:childTnLst>
                                    </p:cTn>
                                  </p:par>
                                  <p:par>
                                    <p:cTn id="355" presetID="2" presetClass="entr" presetSubtype="6" fill="hold" grpId="0" nodeType="withEffect">
                                      <p:stCondLst>
                                        <p:cond delay="0"/>
                                      </p:stCondLst>
                                      <p:childTnLst>
                                        <p:set>
                                          <p:cBhvr>
                                            <p:cTn id="356" dur="1" fill="hold">
                                              <p:stCondLst>
                                                <p:cond delay="0"/>
                                              </p:stCondLst>
                                            </p:cTn>
                                            <p:tgtEl>
                                              <p:spTgt spid="27"/>
                                            </p:tgtEl>
                                            <p:attrNameLst>
                                              <p:attrName>style.visibility</p:attrName>
                                            </p:attrNameLst>
                                          </p:cBhvr>
                                          <p:to>
                                            <p:strVal val="visible"/>
                                          </p:to>
                                        </p:set>
                                        <p:anim calcmode="lin" valueType="num">
                                          <p:cBhvr additive="base">
                                            <p:cTn id="357" dur="1000" fill="hold"/>
                                            <p:tgtEl>
                                              <p:spTgt spid="27"/>
                                            </p:tgtEl>
                                            <p:attrNameLst>
                                              <p:attrName>ppt_x</p:attrName>
                                            </p:attrNameLst>
                                          </p:cBhvr>
                                          <p:tavLst>
                                            <p:tav tm="0">
                                              <p:val>
                                                <p:strVal val="1+#ppt_w/2"/>
                                              </p:val>
                                            </p:tav>
                                            <p:tav tm="100000">
                                              <p:val>
                                                <p:strVal val="#ppt_x"/>
                                              </p:val>
                                            </p:tav>
                                          </p:tavLst>
                                        </p:anim>
                                        <p:anim calcmode="lin" valueType="num">
                                          <p:cBhvr additive="base">
                                            <p:cTn id="358" dur="1000" fill="hold"/>
                                            <p:tgtEl>
                                              <p:spTgt spid="27"/>
                                            </p:tgtEl>
                                            <p:attrNameLst>
                                              <p:attrName>ppt_y</p:attrName>
                                            </p:attrNameLst>
                                          </p:cBhvr>
                                          <p:tavLst>
                                            <p:tav tm="0">
                                              <p:val>
                                                <p:strVal val="1+#ppt_h/2"/>
                                              </p:val>
                                            </p:tav>
                                            <p:tav tm="100000">
                                              <p:val>
                                                <p:strVal val="#ppt_y"/>
                                              </p:val>
                                            </p:tav>
                                          </p:tavLst>
                                        </p:anim>
                                      </p:childTnLst>
                                    </p:cTn>
                                  </p:par>
                                  <p:par>
                                    <p:cTn id="359" presetID="2" presetClass="entr" presetSubtype="6" fill="hold" grpId="0" nodeType="withEffect">
                                      <p:stCondLst>
                                        <p:cond delay="0"/>
                                      </p:stCondLst>
                                      <p:childTnLst>
                                        <p:set>
                                          <p:cBhvr>
                                            <p:cTn id="360" dur="1" fill="hold">
                                              <p:stCondLst>
                                                <p:cond delay="0"/>
                                              </p:stCondLst>
                                            </p:cTn>
                                            <p:tgtEl>
                                              <p:spTgt spid="28"/>
                                            </p:tgtEl>
                                            <p:attrNameLst>
                                              <p:attrName>style.visibility</p:attrName>
                                            </p:attrNameLst>
                                          </p:cBhvr>
                                          <p:to>
                                            <p:strVal val="visible"/>
                                          </p:to>
                                        </p:set>
                                        <p:anim calcmode="lin" valueType="num">
                                          <p:cBhvr additive="base">
                                            <p:cTn id="361" dur="1000" fill="hold"/>
                                            <p:tgtEl>
                                              <p:spTgt spid="28"/>
                                            </p:tgtEl>
                                            <p:attrNameLst>
                                              <p:attrName>ppt_x</p:attrName>
                                            </p:attrNameLst>
                                          </p:cBhvr>
                                          <p:tavLst>
                                            <p:tav tm="0">
                                              <p:val>
                                                <p:strVal val="1+#ppt_w/2"/>
                                              </p:val>
                                            </p:tav>
                                            <p:tav tm="100000">
                                              <p:val>
                                                <p:strVal val="#ppt_x"/>
                                              </p:val>
                                            </p:tav>
                                          </p:tavLst>
                                        </p:anim>
                                        <p:anim calcmode="lin" valueType="num">
                                          <p:cBhvr additive="base">
                                            <p:cTn id="362" dur="1000" fill="hold"/>
                                            <p:tgtEl>
                                              <p:spTgt spid="28"/>
                                            </p:tgtEl>
                                            <p:attrNameLst>
                                              <p:attrName>ppt_y</p:attrName>
                                            </p:attrNameLst>
                                          </p:cBhvr>
                                          <p:tavLst>
                                            <p:tav tm="0">
                                              <p:val>
                                                <p:strVal val="1+#ppt_h/2"/>
                                              </p:val>
                                            </p:tav>
                                            <p:tav tm="100000">
                                              <p:val>
                                                <p:strVal val="#ppt_y"/>
                                              </p:val>
                                            </p:tav>
                                          </p:tavLst>
                                        </p:anim>
                                      </p:childTnLst>
                                    </p:cTn>
                                  </p:par>
                                  <p:par>
                                    <p:cTn id="363" presetID="2" presetClass="entr" presetSubtype="6" fill="hold" grpId="0" nodeType="withEffect">
                                      <p:stCondLst>
                                        <p:cond delay="0"/>
                                      </p:stCondLst>
                                      <p:childTnLst>
                                        <p:set>
                                          <p:cBhvr>
                                            <p:cTn id="364" dur="1" fill="hold">
                                              <p:stCondLst>
                                                <p:cond delay="0"/>
                                              </p:stCondLst>
                                            </p:cTn>
                                            <p:tgtEl>
                                              <p:spTgt spid="30"/>
                                            </p:tgtEl>
                                            <p:attrNameLst>
                                              <p:attrName>style.visibility</p:attrName>
                                            </p:attrNameLst>
                                          </p:cBhvr>
                                          <p:to>
                                            <p:strVal val="visible"/>
                                          </p:to>
                                        </p:set>
                                        <p:anim calcmode="lin" valueType="num">
                                          <p:cBhvr additive="base">
                                            <p:cTn id="365" dur="1000" fill="hold"/>
                                            <p:tgtEl>
                                              <p:spTgt spid="30"/>
                                            </p:tgtEl>
                                            <p:attrNameLst>
                                              <p:attrName>ppt_x</p:attrName>
                                            </p:attrNameLst>
                                          </p:cBhvr>
                                          <p:tavLst>
                                            <p:tav tm="0">
                                              <p:val>
                                                <p:strVal val="1+#ppt_w/2"/>
                                              </p:val>
                                            </p:tav>
                                            <p:tav tm="100000">
                                              <p:val>
                                                <p:strVal val="#ppt_x"/>
                                              </p:val>
                                            </p:tav>
                                          </p:tavLst>
                                        </p:anim>
                                        <p:anim calcmode="lin" valueType="num">
                                          <p:cBhvr additive="base">
                                            <p:cTn id="366" dur="1000" fill="hold"/>
                                            <p:tgtEl>
                                              <p:spTgt spid="30"/>
                                            </p:tgtEl>
                                            <p:attrNameLst>
                                              <p:attrName>ppt_y</p:attrName>
                                            </p:attrNameLst>
                                          </p:cBhvr>
                                          <p:tavLst>
                                            <p:tav tm="0">
                                              <p:val>
                                                <p:strVal val="1+#ppt_h/2"/>
                                              </p:val>
                                            </p:tav>
                                            <p:tav tm="100000">
                                              <p:val>
                                                <p:strVal val="#ppt_y"/>
                                              </p:val>
                                            </p:tav>
                                          </p:tavLst>
                                        </p:anim>
                                      </p:childTnLst>
                                    </p:cTn>
                                  </p:par>
                                  <p:par>
                                    <p:cTn id="367" presetID="2" presetClass="entr" presetSubtype="6" fill="hold" grpId="0" nodeType="withEffect">
                                      <p:stCondLst>
                                        <p:cond delay="0"/>
                                      </p:stCondLst>
                                      <p:childTnLst>
                                        <p:set>
                                          <p:cBhvr>
                                            <p:cTn id="368" dur="1" fill="hold">
                                              <p:stCondLst>
                                                <p:cond delay="0"/>
                                              </p:stCondLst>
                                            </p:cTn>
                                            <p:tgtEl>
                                              <p:spTgt spid="33"/>
                                            </p:tgtEl>
                                            <p:attrNameLst>
                                              <p:attrName>style.visibility</p:attrName>
                                            </p:attrNameLst>
                                          </p:cBhvr>
                                          <p:to>
                                            <p:strVal val="visible"/>
                                          </p:to>
                                        </p:set>
                                        <p:anim calcmode="lin" valueType="num">
                                          <p:cBhvr additive="base">
                                            <p:cTn id="369" dur="1000" fill="hold"/>
                                            <p:tgtEl>
                                              <p:spTgt spid="33"/>
                                            </p:tgtEl>
                                            <p:attrNameLst>
                                              <p:attrName>ppt_x</p:attrName>
                                            </p:attrNameLst>
                                          </p:cBhvr>
                                          <p:tavLst>
                                            <p:tav tm="0">
                                              <p:val>
                                                <p:strVal val="1+#ppt_w/2"/>
                                              </p:val>
                                            </p:tav>
                                            <p:tav tm="100000">
                                              <p:val>
                                                <p:strVal val="#ppt_x"/>
                                              </p:val>
                                            </p:tav>
                                          </p:tavLst>
                                        </p:anim>
                                        <p:anim calcmode="lin" valueType="num">
                                          <p:cBhvr additive="base">
                                            <p:cTn id="370" dur="1000" fill="hold"/>
                                            <p:tgtEl>
                                              <p:spTgt spid="33"/>
                                            </p:tgtEl>
                                            <p:attrNameLst>
                                              <p:attrName>ppt_y</p:attrName>
                                            </p:attrNameLst>
                                          </p:cBhvr>
                                          <p:tavLst>
                                            <p:tav tm="0">
                                              <p:val>
                                                <p:strVal val="1+#ppt_h/2"/>
                                              </p:val>
                                            </p:tav>
                                            <p:tav tm="100000">
                                              <p:val>
                                                <p:strVal val="#ppt_y"/>
                                              </p:val>
                                            </p:tav>
                                          </p:tavLst>
                                        </p:anim>
                                      </p:childTnLst>
                                    </p:cTn>
                                  </p:par>
                                  <p:par>
                                    <p:cTn id="371" presetID="2" presetClass="entr" presetSubtype="6" fill="hold" grpId="0" nodeType="withEffect">
                                      <p:stCondLst>
                                        <p:cond delay="0"/>
                                      </p:stCondLst>
                                      <p:childTnLst>
                                        <p:set>
                                          <p:cBhvr>
                                            <p:cTn id="372" dur="1" fill="hold">
                                              <p:stCondLst>
                                                <p:cond delay="0"/>
                                              </p:stCondLst>
                                            </p:cTn>
                                            <p:tgtEl>
                                              <p:spTgt spid="36"/>
                                            </p:tgtEl>
                                            <p:attrNameLst>
                                              <p:attrName>style.visibility</p:attrName>
                                            </p:attrNameLst>
                                          </p:cBhvr>
                                          <p:to>
                                            <p:strVal val="visible"/>
                                          </p:to>
                                        </p:set>
                                        <p:anim calcmode="lin" valueType="num">
                                          <p:cBhvr additive="base">
                                            <p:cTn id="373" dur="1000" fill="hold"/>
                                            <p:tgtEl>
                                              <p:spTgt spid="36"/>
                                            </p:tgtEl>
                                            <p:attrNameLst>
                                              <p:attrName>ppt_x</p:attrName>
                                            </p:attrNameLst>
                                          </p:cBhvr>
                                          <p:tavLst>
                                            <p:tav tm="0">
                                              <p:val>
                                                <p:strVal val="1+#ppt_w/2"/>
                                              </p:val>
                                            </p:tav>
                                            <p:tav tm="100000">
                                              <p:val>
                                                <p:strVal val="#ppt_x"/>
                                              </p:val>
                                            </p:tav>
                                          </p:tavLst>
                                        </p:anim>
                                        <p:anim calcmode="lin" valueType="num">
                                          <p:cBhvr additive="base">
                                            <p:cTn id="374" dur="1000" fill="hold"/>
                                            <p:tgtEl>
                                              <p:spTgt spid="36"/>
                                            </p:tgtEl>
                                            <p:attrNameLst>
                                              <p:attrName>ppt_y</p:attrName>
                                            </p:attrNameLst>
                                          </p:cBhvr>
                                          <p:tavLst>
                                            <p:tav tm="0">
                                              <p:val>
                                                <p:strVal val="1+#ppt_h/2"/>
                                              </p:val>
                                            </p:tav>
                                            <p:tav tm="100000">
                                              <p:val>
                                                <p:strVal val="#ppt_y"/>
                                              </p:val>
                                            </p:tav>
                                          </p:tavLst>
                                        </p:anim>
                                      </p:childTnLst>
                                    </p:cTn>
                                  </p:par>
                                  <p:par>
                                    <p:cTn id="375" presetID="2" presetClass="entr" presetSubtype="6" fill="hold" grpId="0" nodeType="withEffect">
                                      <p:stCondLst>
                                        <p:cond delay="0"/>
                                      </p:stCondLst>
                                      <p:childTnLst>
                                        <p:set>
                                          <p:cBhvr>
                                            <p:cTn id="376" dur="1" fill="hold">
                                              <p:stCondLst>
                                                <p:cond delay="0"/>
                                              </p:stCondLst>
                                            </p:cTn>
                                            <p:tgtEl>
                                              <p:spTgt spid="38"/>
                                            </p:tgtEl>
                                            <p:attrNameLst>
                                              <p:attrName>style.visibility</p:attrName>
                                            </p:attrNameLst>
                                          </p:cBhvr>
                                          <p:to>
                                            <p:strVal val="visible"/>
                                          </p:to>
                                        </p:set>
                                        <p:anim calcmode="lin" valueType="num">
                                          <p:cBhvr additive="base">
                                            <p:cTn id="377" dur="1000" fill="hold"/>
                                            <p:tgtEl>
                                              <p:spTgt spid="38"/>
                                            </p:tgtEl>
                                            <p:attrNameLst>
                                              <p:attrName>ppt_x</p:attrName>
                                            </p:attrNameLst>
                                          </p:cBhvr>
                                          <p:tavLst>
                                            <p:tav tm="0">
                                              <p:val>
                                                <p:strVal val="1+#ppt_w/2"/>
                                              </p:val>
                                            </p:tav>
                                            <p:tav tm="100000">
                                              <p:val>
                                                <p:strVal val="#ppt_x"/>
                                              </p:val>
                                            </p:tav>
                                          </p:tavLst>
                                        </p:anim>
                                        <p:anim calcmode="lin" valueType="num">
                                          <p:cBhvr additive="base">
                                            <p:cTn id="378" dur="1000" fill="hold"/>
                                            <p:tgtEl>
                                              <p:spTgt spid="38"/>
                                            </p:tgtEl>
                                            <p:attrNameLst>
                                              <p:attrName>ppt_y</p:attrName>
                                            </p:attrNameLst>
                                          </p:cBhvr>
                                          <p:tavLst>
                                            <p:tav tm="0">
                                              <p:val>
                                                <p:strVal val="1+#ppt_h/2"/>
                                              </p:val>
                                            </p:tav>
                                            <p:tav tm="100000">
                                              <p:val>
                                                <p:strVal val="#ppt_y"/>
                                              </p:val>
                                            </p:tav>
                                          </p:tavLst>
                                        </p:anim>
                                      </p:childTnLst>
                                    </p:cTn>
                                  </p:par>
                                  <p:par>
                                    <p:cTn id="379" presetID="2" presetClass="entr" presetSubtype="6" fill="hold" grpId="0" nodeType="withEffect">
                                      <p:stCondLst>
                                        <p:cond delay="0"/>
                                      </p:stCondLst>
                                      <p:childTnLst>
                                        <p:set>
                                          <p:cBhvr>
                                            <p:cTn id="380" dur="1" fill="hold">
                                              <p:stCondLst>
                                                <p:cond delay="0"/>
                                              </p:stCondLst>
                                            </p:cTn>
                                            <p:tgtEl>
                                              <p:spTgt spid="39"/>
                                            </p:tgtEl>
                                            <p:attrNameLst>
                                              <p:attrName>style.visibility</p:attrName>
                                            </p:attrNameLst>
                                          </p:cBhvr>
                                          <p:to>
                                            <p:strVal val="visible"/>
                                          </p:to>
                                        </p:set>
                                        <p:anim calcmode="lin" valueType="num">
                                          <p:cBhvr additive="base">
                                            <p:cTn id="381" dur="1000" fill="hold"/>
                                            <p:tgtEl>
                                              <p:spTgt spid="39"/>
                                            </p:tgtEl>
                                            <p:attrNameLst>
                                              <p:attrName>ppt_x</p:attrName>
                                            </p:attrNameLst>
                                          </p:cBhvr>
                                          <p:tavLst>
                                            <p:tav tm="0">
                                              <p:val>
                                                <p:strVal val="1+#ppt_w/2"/>
                                              </p:val>
                                            </p:tav>
                                            <p:tav tm="100000">
                                              <p:val>
                                                <p:strVal val="#ppt_x"/>
                                              </p:val>
                                            </p:tav>
                                          </p:tavLst>
                                        </p:anim>
                                        <p:anim calcmode="lin" valueType="num">
                                          <p:cBhvr additive="base">
                                            <p:cTn id="382" dur="1000" fill="hold"/>
                                            <p:tgtEl>
                                              <p:spTgt spid="39"/>
                                            </p:tgtEl>
                                            <p:attrNameLst>
                                              <p:attrName>ppt_y</p:attrName>
                                            </p:attrNameLst>
                                          </p:cBhvr>
                                          <p:tavLst>
                                            <p:tav tm="0">
                                              <p:val>
                                                <p:strVal val="1+#ppt_h/2"/>
                                              </p:val>
                                            </p:tav>
                                            <p:tav tm="100000">
                                              <p:val>
                                                <p:strVal val="#ppt_y"/>
                                              </p:val>
                                            </p:tav>
                                          </p:tavLst>
                                        </p:anim>
                                      </p:childTnLst>
                                    </p:cTn>
                                  </p:par>
                                  <p:par>
                                    <p:cTn id="383" presetID="2" presetClass="entr" presetSubtype="6" fill="hold" grpId="0" nodeType="withEffect">
                                      <p:stCondLst>
                                        <p:cond delay="0"/>
                                      </p:stCondLst>
                                      <p:childTnLst>
                                        <p:set>
                                          <p:cBhvr>
                                            <p:cTn id="384" dur="1" fill="hold">
                                              <p:stCondLst>
                                                <p:cond delay="0"/>
                                              </p:stCondLst>
                                            </p:cTn>
                                            <p:tgtEl>
                                              <p:spTgt spid="40"/>
                                            </p:tgtEl>
                                            <p:attrNameLst>
                                              <p:attrName>style.visibility</p:attrName>
                                            </p:attrNameLst>
                                          </p:cBhvr>
                                          <p:to>
                                            <p:strVal val="visible"/>
                                          </p:to>
                                        </p:set>
                                        <p:anim calcmode="lin" valueType="num">
                                          <p:cBhvr additive="base">
                                            <p:cTn id="385" dur="1000" fill="hold"/>
                                            <p:tgtEl>
                                              <p:spTgt spid="40"/>
                                            </p:tgtEl>
                                            <p:attrNameLst>
                                              <p:attrName>ppt_x</p:attrName>
                                            </p:attrNameLst>
                                          </p:cBhvr>
                                          <p:tavLst>
                                            <p:tav tm="0">
                                              <p:val>
                                                <p:strVal val="1+#ppt_w/2"/>
                                              </p:val>
                                            </p:tav>
                                            <p:tav tm="100000">
                                              <p:val>
                                                <p:strVal val="#ppt_x"/>
                                              </p:val>
                                            </p:tav>
                                          </p:tavLst>
                                        </p:anim>
                                        <p:anim calcmode="lin" valueType="num">
                                          <p:cBhvr additive="base">
                                            <p:cTn id="386" dur="1000" fill="hold"/>
                                            <p:tgtEl>
                                              <p:spTgt spid="40"/>
                                            </p:tgtEl>
                                            <p:attrNameLst>
                                              <p:attrName>ppt_y</p:attrName>
                                            </p:attrNameLst>
                                          </p:cBhvr>
                                          <p:tavLst>
                                            <p:tav tm="0">
                                              <p:val>
                                                <p:strVal val="1+#ppt_h/2"/>
                                              </p:val>
                                            </p:tav>
                                            <p:tav tm="100000">
                                              <p:val>
                                                <p:strVal val="#ppt_y"/>
                                              </p:val>
                                            </p:tav>
                                          </p:tavLst>
                                        </p:anim>
                                      </p:childTnLst>
                                    </p:cTn>
                                  </p:par>
                                  <p:par>
                                    <p:cTn id="387" presetID="2" presetClass="entr" presetSubtype="6" fill="hold" grpId="0" nodeType="withEffect">
                                      <p:stCondLst>
                                        <p:cond delay="0"/>
                                      </p:stCondLst>
                                      <p:childTnLst>
                                        <p:set>
                                          <p:cBhvr>
                                            <p:cTn id="388" dur="1" fill="hold">
                                              <p:stCondLst>
                                                <p:cond delay="0"/>
                                              </p:stCondLst>
                                            </p:cTn>
                                            <p:tgtEl>
                                              <p:spTgt spid="42"/>
                                            </p:tgtEl>
                                            <p:attrNameLst>
                                              <p:attrName>style.visibility</p:attrName>
                                            </p:attrNameLst>
                                          </p:cBhvr>
                                          <p:to>
                                            <p:strVal val="visible"/>
                                          </p:to>
                                        </p:set>
                                        <p:anim calcmode="lin" valueType="num">
                                          <p:cBhvr additive="base">
                                            <p:cTn id="389" dur="1000" fill="hold"/>
                                            <p:tgtEl>
                                              <p:spTgt spid="42"/>
                                            </p:tgtEl>
                                            <p:attrNameLst>
                                              <p:attrName>ppt_x</p:attrName>
                                            </p:attrNameLst>
                                          </p:cBhvr>
                                          <p:tavLst>
                                            <p:tav tm="0">
                                              <p:val>
                                                <p:strVal val="1+#ppt_w/2"/>
                                              </p:val>
                                            </p:tav>
                                            <p:tav tm="100000">
                                              <p:val>
                                                <p:strVal val="#ppt_x"/>
                                              </p:val>
                                            </p:tav>
                                          </p:tavLst>
                                        </p:anim>
                                        <p:anim calcmode="lin" valueType="num">
                                          <p:cBhvr additive="base">
                                            <p:cTn id="390" dur="1000" fill="hold"/>
                                            <p:tgtEl>
                                              <p:spTgt spid="42"/>
                                            </p:tgtEl>
                                            <p:attrNameLst>
                                              <p:attrName>ppt_y</p:attrName>
                                            </p:attrNameLst>
                                          </p:cBhvr>
                                          <p:tavLst>
                                            <p:tav tm="0">
                                              <p:val>
                                                <p:strVal val="1+#ppt_h/2"/>
                                              </p:val>
                                            </p:tav>
                                            <p:tav tm="100000">
                                              <p:val>
                                                <p:strVal val="#ppt_y"/>
                                              </p:val>
                                            </p:tav>
                                          </p:tavLst>
                                        </p:anim>
                                      </p:childTnLst>
                                    </p:cTn>
                                  </p:par>
                                  <p:par>
                                    <p:cTn id="391" presetID="2" presetClass="entr" presetSubtype="6" fill="hold" grpId="0" nodeType="withEffect">
                                      <p:stCondLst>
                                        <p:cond delay="0"/>
                                      </p:stCondLst>
                                      <p:childTnLst>
                                        <p:set>
                                          <p:cBhvr>
                                            <p:cTn id="392" dur="1" fill="hold">
                                              <p:stCondLst>
                                                <p:cond delay="0"/>
                                              </p:stCondLst>
                                            </p:cTn>
                                            <p:tgtEl>
                                              <p:spTgt spid="43"/>
                                            </p:tgtEl>
                                            <p:attrNameLst>
                                              <p:attrName>style.visibility</p:attrName>
                                            </p:attrNameLst>
                                          </p:cBhvr>
                                          <p:to>
                                            <p:strVal val="visible"/>
                                          </p:to>
                                        </p:set>
                                        <p:anim calcmode="lin" valueType="num">
                                          <p:cBhvr additive="base">
                                            <p:cTn id="393" dur="1000" fill="hold"/>
                                            <p:tgtEl>
                                              <p:spTgt spid="43"/>
                                            </p:tgtEl>
                                            <p:attrNameLst>
                                              <p:attrName>ppt_x</p:attrName>
                                            </p:attrNameLst>
                                          </p:cBhvr>
                                          <p:tavLst>
                                            <p:tav tm="0">
                                              <p:val>
                                                <p:strVal val="1+#ppt_w/2"/>
                                              </p:val>
                                            </p:tav>
                                            <p:tav tm="100000">
                                              <p:val>
                                                <p:strVal val="#ppt_x"/>
                                              </p:val>
                                            </p:tav>
                                          </p:tavLst>
                                        </p:anim>
                                        <p:anim calcmode="lin" valueType="num">
                                          <p:cBhvr additive="base">
                                            <p:cTn id="394" dur="1000" fill="hold"/>
                                            <p:tgtEl>
                                              <p:spTgt spid="43"/>
                                            </p:tgtEl>
                                            <p:attrNameLst>
                                              <p:attrName>ppt_y</p:attrName>
                                            </p:attrNameLst>
                                          </p:cBhvr>
                                          <p:tavLst>
                                            <p:tav tm="0">
                                              <p:val>
                                                <p:strVal val="1+#ppt_h/2"/>
                                              </p:val>
                                            </p:tav>
                                            <p:tav tm="100000">
                                              <p:val>
                                                <p:strVal val="#ppt_y"/>
                                              </p:val>
                                            </p:tav>
                                          </p:tavLst>
                                        </p:anim>
                                      </p:childTnLst>
                                    </p:cTn>
                                  </p:par>
                                  <p:par>
                                    <p:cTn id="395" presetID="2" presetClass="entr" presetSubtype="6" fill="hold" grpId="0" nodeType="withEffect">
                                      <p:stCondLst>
                                        <p:cond delay="0"/>
                                      </p:stCondLst>
                                      <p:childTnLst>
                                        <p:set>
                                          <p:cBhvr>
                                            <p:cTn id="396" dur="1" fill="hold">
                                              <p:stCondLst>
                                                <p:cond delay="0"/>
                                              </p:stCondLst>
                                            </p:cTn>
                                            <p:tgtEl>
                                              <p:spTgt spid="45"/>
                                            </p:tgtEl>
                                            <p:attrNameLst>
                                              <p:attrName>style.visibility</p:attrName>
                                            </p:attrNameLst>
                                          </p:cBhvr>
                                          <p:to>
                                            <p:strVal val="visible"/>
                                          </p:to>
                                        </p:set>
                                        <p:anim calcmode="lin" valueType="num">
                                          <p:cBhvr additive="base">
                                            <p:cTn id="397" dur="1000" fill="hold"/>
                                            <p:tgtEl>
                                              <p:spTgt spid="45"/>
                                            </p:tgtEl>
                                            <p:attrNameLst>
                                              <p:attrName>ppt_x</p:attrName>
                                            </p:attrNameLst>
                                          </p:cBhvr>
                                          <p:tavLst>
                                            <p:tav tm="0">
                                              <p:val>
                                                <p:strVal val="1+#ppt_w/2"/>
                                              </p:val>
                                            </p:tav>
                                            <p:tav tm="100000">
                                              <p:val>
                                                <p:strVal val="#ppt_x"/>
                                              </p:val>
                                            </p:tav>
                                          </p:tavLst>
                                        </p:anim>
                                        <p:anim calcmode="lin" valueType="num">
                                          <p:cBhvr additive="base">
                                            <p:cTn id="398" dur="1000" fill="hold"/>
                                            <p:tgtEl>
                                              <p:spTgt spid="45"/>
                                            </p:tgtEl>
                                            <p:attrNameLst>
                                              <p:attrName>ppt_y</p:attrName>
                                            </p:attrNameLst>
                                          </p:cBhvr>
                                          <p:tavLst>
                                            <p:tav tm="0">
                                              <p:val>
                                                <p:strVal val="1+#ppt_h/2"/>
                                              </p:val>
                                            </p:tav>
                                            <p:tav tm="100000">
                                              <p:val>
                                                <p:strVal val="#ppt_y"/>
                                              </p:val>
                                            </p:tav>
                                          </p:tavLst>
                                        </p:anim>
                                      </p:childTnLst>
                                    </p:cTn>
                                  </p:par>
                                  <p:par>
                                    <p:cTn id="399" presetID="2" presetClass="entr" presetSubtype="6" fill="hold" grpId="0" nodeType="withEffect">
                                      <p:stCondLst>
                                        <p:cond delay="0"/>
                                      </p:stCondLst>
                                      <p:childTnLst>
                                        <p:set>
                                          <p:cBhvr>
                                            <p:cTn id="400" dur="1" fill="hold">
                                              <p:stCondLst>
                                                <p:cond delay="0"/>
                                              </p:stCondLst>
                                            </p:cTn>
                                            <p:tgtEl>
                                              <p:spTgt spid="46"/>
                                            </p:tgtEl>
                                            <p:attrNameLst>
                                              <p:attrName>style.visibility</p:attrName>
                                            </p:attrNameLst>
                                          </p:cBhvr>
                                          <p:to>
                                            <p:strVal val="visible"/>
                                          </p:to>
                                        </p:set>
                                        <p:anim calcmode="lin" valueType="num">
                                          <p:cBhvr additive="base">
                                            <p:cTn id="401" dur="1000" fill="hold"/>
                                            <p:tgtEl>
                                              <p:spTgt spid="46"/>
                                            </p:tgtEl>
                                            <p:attrNameLst>
                                              <p:attrName>ppt_x</p:attrName>
                                            </p:attrNameLst>
                                          </p:cBhvr>
                                          <p:tavLst>
                                            <p:tav tm="0">
                                              <p:val>
                                                <p:strVal val="1+#ppt_w/2"/>
                                              </p:val>
                                            </p:tav>
                                            <p:tav tm="100000">
                                              <p:val>
                                                <p:strVal val="#ppt_x"/>
                                              </p:val>
                                            </p:tav>
                                          </p:tavLst>
                                        </p:anim>
                                        <p:anim calcmode="lin" valueType="num">
                                          <p:cBhvr additive="base">
                                            <p:cTn id="402" dur="1000" fill="hold"/>
                                            <p:tgtEl>
                                              <p:spTgt spid="46"/>
                                            </p:tgtEl>
                                            <p:attrNameLst>
                                              <p:attrName>ppt_y</p:attrName>
                                            </p:attrNameLst>
                                          </p:cBhvr>
                                          <p:tavLst>
                                            <p:tav tm="0">
                                              <p:val>
                                                <p:strVal val="1+#ppt_h/2"/>
                                              </p:val>
                                            </p:tav>
                                            <p:tav tm="100000">
                                              <p:val>
                                                <p:strVal val="#ppt_y"/>
                                              </p:val>
                                            </p:tav>
                                          </p:tavLst>
                                        </p:anim>
                                      </p:childTnLst>
                                    </p:cTn>
                                  </p:par>
                                  <p:par>
                                    <p:cTn id="403" presetID="2" presetClass="entr" presetSubtype="6" fill="hold" grpId="0" nodeType="withEffect">
                                      <p:stCondLst>
                                        <p:cond delay="0"/>
                                      </p:stCondLst>
                                      <p:childTnLst>
                                        <p:set>
                                          <p:cBhvr>
                                            <p:cTn id="404" dur="1" fill="hold">
                                              <p:stCondLst>
                                                <p:cond delay="0"/>
                                              </p:stCondLst>
                                            </p:cTn>
                                            <p:tgtEl>
                                              <p:spTgt spid="47"/>
                                            </p:tgtEl>
                                            <p:attrNameLst>
                                              <p:attrName>style.visibility</p:attrName>
                                            </p:attrNameLst>
                                          </p:cBhvr>
                                          <p:to>
                                            <p:strVal val="visible"/>
                                          </p:to>
                                        </p:set>
                                        <p:anim calcmode="lin" valueType="num">
                                          <p:cBhvr additive="base">
                                            <p:cTn id="405" dur="1000" fill="hold"/>
                                            <p:tgtEl>
                                              <p:spTgt spid="47"/>
                                            </p:tgtEl>
                                            <p:attrNameLst>
                                              <p:attrName>ppt_x</p:attrName>
                                            </p:attrNameLst>
                                          </p:cBhvr>
                                          <p:tavLst>
                                            <p:tav tm="0">
                                              <p:val>
                                                <p:strVal val="1+#ppt_w/2"/>
                                              </p:val>
                                            </p:tav>
                                            <p:tav tm="100000">
                                              <p:val>
                                                <p:strVal val="#ppt_x"/>
                                              </p:val>
                                            </p:tav>
                                          </p:tavLst>
                                        </p:anim>
                                        <p:anim calcmode="lin" valueType="num">
                                          <p:cBhvr additive="base">
                                            <p:cTn id="406" dur="1000" fill="hold"/>
                                            <p:tgtEl>
                                              <p:spTgt spid="47"/>
                                            </p:tgtEl>
                                            <p:attrNameLst>
                                              <p:attrName>ppt_y</p:attrName>
                                            </p:attrNameLst>
                                          </p:cBhvr>
                                          <p:tavLst>
                                            <p:tav tm="0">
                                              <p:val>
                                                <p:strVal val="1+#ppt_h/2"/>
                                              </p:val>
                                            </p:tav>
                                            <p:tav tm="100000">
                                              <p:val>
                                                <p:strVal val="#ppt_y"/>
                                              </p:val>
                                            </p:tav>
                                          </p:tavLst>
                                        </p:anim>
                                      </p:childTnLst>
                                    </p:cTn>
                                  </p:par>
                                  <p:par>
                                    <p:cTn id="407" presetID="2" presetClass="entr" presetSubtype="6" fill="hold" grpId="0" nodeType="withEffect">
                                      <p:stCondLst>
                                        <p:cond delay="0"/>
                                      </p:stCondLst>
                                      <p:childTnLst>
                                        <p:set>
                                          <p:cBhvr>
                                            <p:cTn id="408" dur="1" fill="hold">
                                              <p:stCondLst>
                                                <p:cond delay="0"/>
                                              </p:stCondLst>
                                            </p:cTn>
                                            <p:tgtEl>
                                              <p:spTgt spid="48"/>
                                            </p:tgtEl>
                                            <p:attrNameLst>
                                              <p:attrName>style.visibility</p:attrName>
                                            </p:attrNameLst>
                                          </p:cBhvr>
                                          <p:to>
                                            <p:strVal val="visible"/>
                                          </p:to>
                                        </p:set>
                                        <p:anim calcmode="lin" valueType="num">
                                          <p:cBhvr additive="base">
                                            <p:cTn id="409" dur="1000" fill="hold"/>
                                            <p:tgtEl>
                                              <p:spTgt spid="48"/>
                                            </p:tgtEl>
                                            <p:attrNameLst>
                                              <p:attrName>ppt_x</p:attrName>
                                            </p:attrNameLst>
                                          </p:cBhvr>
                                          <p:tavLst>
                                            <p:tav tm="0">
                                              <p:val>
                                                <p:strVal val="1+#ppt_w/2"/>
                                              </p:val>
                                            </p:tav>
                                            <p:tav tm="100000">
                                              <p:val>
                                                <p:strVal val="#ppt_x"/>
                                              </p:val>
                                            </p:tav>
                                          </p:tavLst>
                                        </p:anim>
                                        <p:anim calcmode="lin" valueType="num">
                                          <p:cBhvr additive="base">
                                            <p:cTn id="410" dur="1000" fill="hold"/>
                                            <p:tgtEl>
                                              <p:spTgt spid="48"/>
                                            </p:tgtEl>
                                            <p:attrNameLst>
                                              <p:attrName>ppt_y</p:attrName>
                                            </p:attrNameLst>
                                          </p:cBhvr>
                                          <p:tavLst>
                                            <p:tav tm="0">
                                              <p:val>
                                                <p:strVal val="1+#ppt_h/2"/>
                                              </p:val>
                                            </p:tav>
                                            <p:tav tm="100000">
                                              <p:val>
                                                <p:strVal val="#ppt_y"/>
                                              </p:val>
                                            </p:tav>
                                          </p:tavLst>
                                        </p:anim>
                                      </p:childTnLst>
                                    </p:cTn>
                                  </p:par>
                                  <p:par>
                                    <p:cTn id="411" presetID="2" presetClass="entr" presetSubtype="6" fill="hold" grpId="0" nodeType="withEffect">
                                      <p:stCondLst>
                                        <p:cond delay="0"/>
                                      </p:stCondLst>
                                      <p:childTnLst>
                                        <p:set>
                                          <p:cBhvr>
                                            <p:cTn id="412" dur="1" fill="hold">
                                              <p:stCondLst>
                                                <p:cond delay="0"/>
                                              </p:stCondLst>
                                            </p:cTn>
                                            <p:tgtEl>
                                              <p:spTgt spid="53"/>
                                            </p:tgtEl>
                                            <p:attrNameLst>
                                              <p:attrName>style.visibility</p:attrName>
                                            </p:attrNameLst>
                                          </p:cBhvr>
                                          <p:to>
                                            <p:strVal val="visible"/>
                                          </p:to>
                                        </p:set>
                                        <p:anim calcmode="lin" valueType="num">
                                          <p:cBhvr additive="base">
                                            <p:cTn id="413" dur="1000" fill="hold"/>
                                            <p:tgtEl>
                                              <p:spTgt spid="53"/>
                                            </p:tgtEl>
                                            <p:attrNameLst>
                                              <p:attrName>ppt_x</p:attrName>
                                            </p:attrNameLst>
                                          </p:cBhvr>
                                          <p:tavLst>
                                            <p:tav tm="0">
                                              <p:val>
                                                <p:strVal val="1+#ppt_w/2"/>
                                              </p:val>
                                            </p:tav>
                                            <p:tav tm="100000">
                                              <p:val>
                                                <p:strVal val="#ppt_x"/>
                                              </p:val>
                                            </p:tav>
                                          </p:tavLst>
                                        </p:anim>
                                        <p:anim calcmode="lin" valueType="num">
                                          <p:cBhvr additive="base">
                                            <p:cTn id="414" dur="1000" fill="hold"/>
                                            <p:tgtEl>
                                              <p:spTgt spid="53"/>
                                            </p:tgtEl>
                                            <p:attrNameLst>
                                              <p:attrName>ppt_y</p:attrName>
                                            </p:attrNameLst>
                                          </p:cBhvr>
                                          <p:tavLst>
                                            <p:tav tm="0">
                                              <p:val>
                                                <p:strVal val="1+#ppt_h/2"/>
                                              </p:val>
                                            </p:tav>
                                            <p:tav tm="100000">
                                              <p:val>
                                                <p:strVal val="#ppt_y"/>
                                              </p:val>
                                            </p:tav>
                                          </p:tavLst>
                                        </p:anim>
                                      </p:childTnLst>
                                    </p:cTn>
                                  </p:par>
                                  <p:par>
                                    <p:cTn id="415" presetID="2" presetClass="entr" presetSubtype="6" fill="hold" grpId="0" nodeType="withEffect">
                                      <p:stCondLst>
                                        <p:cond delay="0"/>
                                      </p:stCondLst>
                                      <p:childTnLst>
                                        <p:set>
                                          <p:cBhvr>
                                            <p:cTn id="416" dur="1" fill="hold">
                                              <p:stCondLst>
                                                <p:cond delay="0"/>
                                              </p:stCondLst>
                                            </p:cTn>
                                            <p:tgtEl>
                                              <p:spTgt spid="55"/>
                                            </p:tgtEl>
                                            <p:attrNameLst>
                                              <p:attrName>style.visibility</p:attrName>
                                            </p:attrNameLst>
                                          </p:cBhvr>
                                          <p:to>
                                            <p:strVal val="visible"/>
                                          </p:to>
                                        </p:set>
                                        <p:anim calcmode="lin" valueType="num">
                                          <p:cBhvr additive="base">
                                            <p:cTn id="417" dur="1000" fill="hold"/>
                                            <p:tgtEl>
                                              <p:spTgt spid="55"/>
                                            </p:tgtEl>
                                            <p:attrNameLst>
                                              <p:attrName>ppt_x</p:attrName>
                                            </p:attrNameLst>
                                          </p:cBhvr>
                                          <p:tavLst>
                                            <p:tav tm="0">
                                              <p:val>
                                                <p:strVal val="1+#ppt_w/2"/>
                                              </p:val>
                                            </p:tav>
                                            <p:tav tm="100000">
                                              <p:val>
                                                <p:strVal val="#ppt_x"/>
                                              </p:val>
                                            </p:tav>
                                          </p:tavLst>
                                        </p:anim>
                                        <p:anim calcmode="lin" valueType="num">
                                          <p:cBhvr additive="base">
                                            <p:cTn id="418" dur="1000" fill="hold"/>
                                            <p:tgtEl>
                                              <p:spTgt spid="55"/>
                                            </p:tgtEl>
                                            <p:attrNameLst>
                                              <p:attrName>ppt_y</p:attrName>
                                            </p:attrNameLst>
                                          </p:cBhvr>
                                          <p:tavLst>
                                            <p:tav tm="0">
                                              <p:val>
                                                <p:strVal val="1+#ppt_h/2"/>
                                              </p:val>
                                            </p:tav>
                                            <p:tav tm="100000">
                                              <p:val>
                                                <p:strVal val="#ppt_y"/>
                                              </p:val>
                                            </p:tav>
                                          </p:tavLst>
                                        </p:anim>
                                      </p:childTnLst>
                                    </p:cTn>
                                  </p:par>
                                  <p:par>
                                    <p:cTn id="419" presetID="2" presetClass="entr" presetSubtype="6" fill="hold" grpId="0" nodeType="withEffect">
                                      <p:stCondLst>
                                        <p:cond delay="0"/>
                                      </p:stCondLst>
                                      <p:childTnLst>
                                        <p:set>
                                          <p:cBhvr>
                                            <p:cTn id="420" dur="1" fill="hold">
                                              <p:stCondLst>
                                                <p:cond delay="0"/>
                                              </p:stCondLst>
                                            </p:cTn>
                                            <p:tgtEl>
                                              <p:spTgt spid="56"/>
                                            </p:tgtEl>
                                            <p:attrNameLst>
                                              <p:attrName>style.visibility</p:attrName>
                                            </p:attrNameLst>
                                          </p:cBhvr>
                                          <p:to>
                                            <p:strVal val="visible"/>
                                          </p:to>
                                        </p:set>
                                        <p:anim calcmode="lin" valueType="num">
                                          <p:cBhvr additive="base">
                                            <p:cTn id="421" dur="1000" fill="hold"/>
                                            <p:tgtEl>
                                              <p:spTgt spid="56"/>
                                            </p:tgtEl>
                                            <p:attrNameLst>
                                              <p:attrName>ppt_x</p:attrName>
                                            </p:attrNameLst>
                                          </p:cBhvr>
                                          <p:tavLst>
                                            <p:tav tm="0">
                                              <p:val>
                                                <p:strVal val="1+#ppt_w/2"/>
                                              </p:val>
                                            </p:tav>
                                            <p:tav tm="100000">
                                              <p:val>
                                                <p:strVal val="#ppt_x"/>
                                              </p:val>
                                            </p:tav>
                                          </p:tavLst>
                                        </p:anim>
                                        <p:anim calcmode="lin" valueType="num">
                                          <p:cBhvr additive="base">
                                            <p:cTn id="422" dur="1000" fill="hold"/>
                                            <p:tgtEl>
                                              <p:spTgt spid="56"/>
                                            </p:tgtEl>
                                            <p:attrNameLst>
                                              <p:attrName>ppt_y</p:attrName>
                                            </p:attrNameLst>
                                          </p:cBhvr>
                                          <p:tavLst>
                                            <p:tav tm="0">
                                              <p:val>
                                                <p:strVal val="1+#ppt_h/2"/>
                                              </p:val>
                                            </p:tav>
                                            <p:tav tm="100000">
                                              <p:val>
                                                <p:strVal val="#ppt_y"/>
                                              </p:val>
                                            </p:tav>
                                          </p:tavLst>
                                        </p:anim>
                                      </p:childTnLst>
                                    </p:cTn>
                                  </p:par>
                                  <p:par>
                                    <p:cTn id="423" presetID="2" presetClass="entr" presetSubtype="6" fill="hold" grpId="0" nodeType="withEffect">
                                      <p:stCondLst>
                                        <p:cond delay="0"/>
                                      </p:stCondLst>
                                      <p:childTnLst>
                                        <p:set>
                                          <p:cBhvr>
                                            <p:cTn id="424" dur="1" fill="hold">
                                              <p:stCondLst>
                                                <p:cond delay="0"/>
                                              </p:stCondLst>
                                            </p:cTn>
                                            <p:tgtEl>
                                              <p:spTgt spid="58"/>
                                            </p:tgtEl>
                                            <p:attrNameLst>
                                              <p:attrName>style.visibility</p:attrName>
                                            </p:attrNameLst>
                                          </p:cBhvr>
                                          <p:to>
                                            <p:strVal val="visible"/>
                                          </p:to>
                                        </p:set>
                                        <p:anim calcmode="lin" valueType="num">
                                          <p:cBhvr additive="base">
                                            <p:cTn id="425" dur="1000" fill="hold"/>
                                            <p:tgtEl>
                                              <p:spTgt spid="58"/>
                                            </p:tgtEl>
                                            <p:attrNameLst>
                                              <p:attrName>ppt_x</p:attrName>
                                            </p:attrNameLst>
                                          </p:cBhvr>
                                          <p:tavLst>
                                            <p:tav tm="0">
                                              <p:val>
                                                <p:strVal val="1+#ppt_w/2"/>
                                              </p:val>
                                            </p:tav>
                                            <p:tav tm="100000">
                                              <p:val>
                                                <p:strVal val="#ppt_x"/>
                                              </p:val>
                                            </p:tav>
                                          </p:tavLst>
                                        </p:anim>
                                        <p:anim calcmode="lin" valueType="num">
                                          <p:cBhvr additive="base">
                                            <p:cTn id="426" dur="1000" fill="hold"/>
                                            <p:tgtEl>
                                              <p:spTgt spid="58"/>
                                            </p:tgtEl>
                                            <p:attrNameLst>
                                              <p:attrName>ppt_y</p:attrName>
                                            </p:attrNameLst>
                                          </p:cBhvr>
                                          <p:tavLst>
                                            <p:tav tm="0">
                                              <p:val>
                                                <p:strVal val="1+#ppt_h/2"/>
                                              </p:val>
                                            </p:tav>
                                            <p:tav tm="100000">
                                              <p:val>
                                                <p:strVal val="#ppt_y"/>
                                              </p:val>
                                            </p:tav>
                                          </p:tavLst>
                                        </p:anim>
                                      </p:childTnLst>
                                    </p:cTn>
                                  </p:par>
                                  <p:par>
                                    <p:cTn id="427" presetID="2" presetClass="entr" presetSubtype="6" fill="hold" grpId="0" nodeType="withEffect">
                                      <p:stCondLst>
                                        <p:cond delay="0"/>
                                      </p:stCondLst>
                                      <p:childTnLst>
                                        <p:set>
                                          <p:cBhvr>
                                            <p:cTn id="428" dur="1" fill="hold">
                                              <p:stCondLst>
                                                <p:cond delay="0"/>
                                              </p:stCondLst>
                                            </p:cTn>
                                            <p:tgtEl>
                                              <p:spTgt spid="59"/>
                                            </p:tgtEl>
                                            <p:attrNameLst>
                                              <p:attrName>style.visibility</p:attrName>
                                            </p:attrNameLst>
                                          </p:cBhvr>
                                          <p:to>
                                            <p:strVal val="visible"/>
                                          </p:to>
                                        </p:set>
                                        <p:anim calcmode="lin" valueType="num">
                                          <p:cBhvr additive="base">
                                            <p:cTn id="429" dur="1000" fill="hold"/>
                                            <p:tgtEl>
                                              <p:spTgt spid="59"/>
                                            </p:tgtEl>
                                            <p:attrNameLst>
                                              <p:attrName>ppt_x</p:attrName>
                                            </p:attrNameLst>
                                          </p:cBhvr>
                                          <p:tavLst>
                                            <p:tav tm="0">
                                              <p:val>
                                                <p:strVal val="1+#ppt_w/2"/>
                                              </p:val>
                                            </p:tav>
                                            <p:tav tm="100000">
                                              <p:val>
                                                <p:strVal val="#ppt_x"/>
                                              </p:val>
                                            </p:tav>
                                          </p:tavLst>
                                        </p:anim>
                                        <p:anim calcmode="lin" valueType="num">
                                          <p:cBhvr additive="base">
                                            <p:cTn id="430" dur="1000" fill="hold"/>
                                            <p:tgtEl>
                                              <p:spTgt spid="59"/>
                                            </p:tgtEl>
                                            <p:attrNameLst>
                                              <p:attrName>ppt_y</p:attrName>
                                            </p:attrNameLst>
                                          </p:cBhvr>
                                          <p:tavLst>
                                            <p:tav tm="0">
                                              <p:val>
                                                <p:strVal val="1+#ppt_h/2"/>
                                              </p:val>
                                            </p:tav>
                                            <p:tav tm="100000">
                                              <p:val>
                                                <p:strVal val="#ppt_y"/>
                                              </p:val>
                                            </p:tav>
                                          </p:tavLst>
                                        </p:anim>
                                      </p:childTnLst>
                                    </p:cTn>
                                  </p:par>
                                  <p:par>
                                    <p:cTn id="431" presetID="2" presetClass="entr" presetSubtype="6" fill="hold" grpId="0" nodeType="withEffect">
                                      <p:stCondLst>
                                        <p:cond delay="0"/>
                                      </p:stCondLst>
                                      <p:childTnLst>
                                        <p:set>
                                          <p:cBhvr>
                                            <p:cTn id="432" dur="1" fill="hold">
                                              <p:stCondLst>
                                                <p:cond delay="0"/>
                                              </p:stCondLst>
                                            </p:cTn>
                                            <p:tgtEl>
                                              <p:spTgt spid="60"/>
                                            </p:tgtEl>
                                            <p:attrNameLst>
                                              <p:attrName>style.visibility</p:attrName>
                                            </p:attrNameLst>
                                          </p:cBhvr>
                                          <p:to>
                                            <p:strVal val="visible"/>
                                          </p:to>
                                        </p:set>
                                        <p:anim calcmode="lin" valueType="num">
                                          <p:cBhvr additive="base">
                                            <p:cTn id="433" dur="1000" fill="hold"/>
                                            <p:tgtEl>
                                              <p:spTgt spid="60"/>
                                            </p:tgtEl>
                                            <p:attrNameLst>
                                              <p:attrName>ppt_x</p:attrName>
                                            </p:attrNameLst>
                                          </p:cBhvr>
                                          <p:tavLst>
                                            <p:tav tm="0">
                                              <p:val>
                                                <p:strVal val="1+#ppt_w/2"/>
                                              </p:val>
                                            </p:tav>
                                            <p:tav tm="100000">
                                              <p:val>
                                                <p:strVal val="#ppt_x"/>
                                              </p:val>
                                            </p:tav>
                                          </p:tavLst>
                                        </p:anim>
                                        <p:anim calcmode="lin" valueType="num">
                                          <p:cBhvr additive="base">
                                            <p:cTn id="434" dur="1000" fill="hold"/>
                                            <p:tgtEl>
                                              <p:spTgt spid="60"/>
                                            </p:tgtEl>
                                            <p:attrNameLst>
                                              <p:attrName>ppt_y</p:attrName>
                                            </p:attrNameLst>
                                          </p:cBhvr>
                                          <p:tavLst>
                                            <p:tav tm="0">
                                              <p:val>
                                                <p:strVal val="1+#ppt_h/2"/>
                                              </p:val>
                                            </p:tav>
                                            <p:tav tm="100000">
                                              <p:val>
                                                <p:strVal val="#ppt_y"/>
                                              </p:val>
                                            </p:tav>
                                          </p:tavLst>
                                        </p:anim>
                                      </p:childTnLst>
                                    </p:cTn>
                                  </p:par>
                                  <p:par>
                                    <p:cTn id="435" presetID="2" presetClass="entr" presetSubtype="6" fill="hold" grpId="0" nodeType="withEffect">
                                      <p:stCondLst>
                                        <p:cond delay="0"/>
                                      </p:stCondLst>
                                      <p:childTnLst>
                                        <p:set>
                                          <p:cBhvr>
                                            <p:cTn id="436" dur="1" fill="hold">
                                              <p:stCondLst>
                                                <p:cond delay="0"/>
                                              </p:stCondLst>
                                            </p:cTn>
                                            <p:tgtEl>
                                              <p:spTgt spid="61"/>
                                            </p:tgtEl>
                                            <p:attrNameLst>
                                              <p:attrName>style.visibility</p:attrName>
                                            </p:attrNameLst>
                                          </p:cBhvr>
                                          <p:to>
                                            <p:strVal val="visible"/>
                                          </p:to>
                                        </p:set>
                                        <p:anim calcmode="lin" valueType="num">
                                          <p:cBhvr additive="base">
                                            <p:cTn id="437" dur="1000" fill="hold"/>
                                            <p:tgtEl>
                                              <p:spTgt spid="61"/>
                                            </p:tgtEl>
                                            <p:attrNameLst>
                                              <p:attrName>ppt_x</p:attrName>
                                            </p:attrNameLst>
                                          </p:cBhvr>
                                          <p:tavLst>
                                            <p:tav tm="0">
                                              <p:val>
                                                <p:strVal val="1+#ppt_w/2"/>
                                              </p:val>
                                            </p:tav>
                                            <p:tav tm="100000">
                                              <p:val>
                                                <p:strVal val="#ppt_x"/>
                                              </p:val>
                                            </p:tav>
                                          </p:tavLst>
                                        </p:anim>
                                        <p:anim calcmode="lin" valueType="num">
                                          <p:cBhvr additive="base">
                                            <p:cTn id="438" dur="1000" fill="hold"/>
                                            <p:tgtEl>
                                              <p:spTgt spid="61"/>
                                            </p:tgtEl>
                                            <p:attrNameLst>
                                              <p:attrName>ppt_y</p:attrName>
                                            </p:attrNameLst>
                                          </p:cBhvr>
                                          <p:tavLst>
                                            <p:tav tm="0">
                                              <p:val>
                                                <p:strVal val="1+#ppt_h/2"/>
                                              </p:val>
                                            </p:tav>
                                            <p:tav tm="100000">
                                              <p:val>
                                                <p:strVal val="#ppt_y"/>
                                              </p:val>
                                            </p:tav>
                                          </p:tavLst>
                                        </p:anim>
                                      </p:childTnLst>
                                    </p:cTn>
                                  </p:par>
                                  <p:par>
                                    <p:cTn id="439" presetID="2" presetClass="entr" presetSubtype="6" fill="hold" grpId="0" nodeType="withEffect">
                                      <p:stCondLst>
                                        <p:cond delay="0"/>
                                      </p:stCondLst>
                                      <p:childTnLst>
                                        <p:set>
                                          <p:cBhvr>
                                            <p:cTn id="440" dur="1" fill="hold">
                                              <p:stCondLst>
                                                <p:cond delay="0"/>
                                              </p:stCondLst>
                                            </p:cTn>
                                            <p:tgtEl>
                                              <p:spTgt spid="62"/>
                                            </p:tgtEl>
                                            <p:attrNameLst>
                                              <p:attrName>style.visibility</p:attrName>
                                            </p:attrNameLst>
                                          </p:cBhvr>
                                          <p:to>
                                            <p:strVal val="visible"/>
                                          </p:to>
                                        </p:set>
                                        <p:anim calcmode="lin" valueType="num">
                                          <p:cBhvr additive="base">
                                            <p:cTn id="441" dur="1000" fill="hold"/>
                                            <p:tgtEl>
                                              <p:spTgt spid="62"/>
                                            </p:tgtEl>
                                            <p:attrNameLst>
                                              <p:attrName>ppt_x</p:attrName>
                                            </p:attrNameLst>
                                          </p:cBhvr>
                                          <p:tavLst>
                                            <p:tav tm="0">
                                              <p:val>
                                                <p:strVal val="1+#ppt_w/2"/>
                                              </p:val>
                                            </p:tav>
                                            <p:tav tm="100000">
                                              <p:val>
                                                <p:strVal val="#ppt_x"/>
                                              </p:val>
                                            </p:tav>
                                          </p:tavLst>
                                        </p:anim>
                                        <p:anim calcmode="lin" valueType="num">
                                          <p:cBhvr additive="base">
                                            <p:cTn id="442" dur="1000" fill="hold"/>
                                            <p:tgtEl>
                                              <p:spTgt spid="62"/>
                                            </p:tgtEl>
                                            <p:attrNameLst>
                                              <p:attrName>ppt_y</p:attrName>
                                            </p:attrNameLst>
                                          </p:cBhvr>
                                          <p:tavLst>
                                            <p:tav tm="0">
                                              <p:val>
                                                <p:strVal val="1+#ppt_h/2"/>
                                              </p:val>
                                            </p:tav>
                                            <p:tav tm="100000">
                                              <p:val>
                                                <p:strVal val="#ppt_y"/>
                                              </p:val>
                                            </p:tav>
                                          </p:tavLst>
                                        </p:anim>
                                      </p:childTnLst>
                                    </p:cTn>
                                  </p:par>
                                  <p:par>
                                    <p:cTn id="443" presetID="2" presetClass="entr" presetSubtype="6" fill="hold" grpId="0" nodeType="withEffect">
                                      <p:stCondLst>
                                        <p:cond delay="0"/>
                                      </p:stCondLst>
                                      <p:childTnLst>
                                        <p:set>
                                          <p:cBhvr>
                                            <p:cTn id="444" dur="1" fill="hold">
                                              <p:stCondLst>
                                                <p:cond delay="0"/>
                                              </p:stCondLst>
                                            </p:cTn>
                                            <p:tgtEl>
                                              <p:spTgt spid="63"/>
                                            </p:tgtEl>
                                            <p:attrNameLst>
                                              <p:attrName>style.visibility</p:attrName>
                                            </p:attrNameLst>
                                          </p:cBhvr>
                                          <p:to>
                                            <p:strVal val="visible"/>
                                          </p:to>
                                        </p:set>
                                        <p:anim calcmode="lin" valueType="num">
                                          <p:cBhvr additive="base">
                                            <p:cTn id="445" dur="1000" fill="hold"/>
                                            <p:tgtEl>
                                              <p:spTgt spid="63"/>
                                            </p:tgtEl>
                                            <p:attrNameLst>
                                              <p:attrName>ppt_x</p:attrName>
                                            </p:attrNameLst>
                                          </p:cBhvr>
                                          <p:tavLst>
                                            <p:tav tm="0">
                                              <p:val>
                                                <p:strVal val="1+#ppt_w/2"/>
                                              </p:val>
                                            </p:tav>
                                            <p:tav tm="100000">
                                              <p:val>
                                                <p:strVal val="#ppt_x"/>
                                              </p:val>
                                            </p:tav>
                                          </p:tavLst>
                                        </p:anim>
                                        <p:anim calcmode="lin" valueType="num">
                                          <p:cBhvr additive="base">
                                            <p:cTn id="446" dur="1000" fill="hold"/>
                                            <p:tgtEl>
                                              <p:spTgt spid="63"/>
                                            </p:tgtEl>
                                            <p:attrNameLst>
                                              <p:attrName>ppt_y</p:attrName>
                                            </p:attrNameLst>
                                          </p:cBhvr>
                                          <p:tavLst>
                                            <p:tav tm="0">
                                              <p:val>
                                                <p:strVal val="1+#ppt_h/2"/>
                                              </p:val>
                                            </p:tav>
                                            <p:tav tm="100000">
                                              <p:val>
                                                <p:strVal val="#ppt_y"/>
                                              </p:val>
                                            </p:tav>
                                          </p:tavLst>
                                        </p:anim>
                                      </p:childTnLst>
                                    </p:cTn>
                                  </p:par>
                                  <p:par>
                                    <p:cTn id="447" presetID="2" presetClass="entr" presetSubtype="6" fill="hold" grpId="0" nodeType="withEffect">
                                      <p:stCondLst>
                                        <p:cond delay="0"/>
                                      </p:stCondLst>
                                      <p:childTnLst>
                                        <p:set>
                                          <p:cBhvr>
                                            <p:cTn id="448" dur="1" fill="hold">
                                              <p:stCondLst>
                                                <p:cond delay="0"/>
                                              </p:stCondLst>
                                            </p:cTn>
                                            <p:tgtEl>
                                              <p:spTgt spid="64"/>
                                            </p:tgtEl>
                                            <p:attrNameLst>
                                              <p:attrName>style.visibility</p:attrName>
                                            </p:attrNameLst>
                                          </p:cBhvr>
                                          <p:to>
                                            <p:strVal val="visible"/>
                                          </p:to>
                                        </p:set>
                                        <p:anim calcmode="lin" valueType="num">
                                          <p:cBhvr additive="base">
                                            <p:cTn id="449" dur="1000" fill="hold"/>
                                            <p:tgtEl>
                                              <p:spTgt spid="64"/>
                                            </p:tgtEl>
                                            <p:attrNameLst>
                                              <p:attrName>ppt_x</p:attrName>
                                            </p:attrNameLst>
                                          </p:cBhvr>
                                          <p:tavLst>
                                            <p:tav tm="0">
                                              <p:val>
                                                <p:strVal val="1+#ppt_w/2"/>
                                              </p:val>
                                            </p:tav>
                                            <p:tav tm="100000">
                                              <p:val>
                                                <p:strVal val="#ppt_x"/>
                                              </p:val>
                                            </p:tav>
                                          </p:tavLst>
                                        </p:anim>
                                        <p:anim calcmode="lin" valueType="num">
                                          <p:cBhvr additive="base">
                                            <p:cTn id="450" dur="1000" fill="hold"/>
                                            <p:tgtEl>
                                              <p:spTgt spid="64"/>
                                            </p:tgtEl>
                                            <p:attrNameLst>
                                              <p:attrName>ppt_y</p:attrName>
                                            </p:attrNameLst>
                                          </p:cBhvr>
                                          <p:tavLst>
                                            <p:tav tm="0">
                                              <p:val>
                                                <p:strVal val="1+#ppt_h/2"/>
                                              </p:val>
                                            </p:tav>
                                            <p:tav tm="100000">
                                              <p:val>
                                                <p:strVal val="#ppt_y"/>
                                              </p:val>
                                            </p:tav>
                                          </p:tavLst>
                                        </p:anim>
                                      </p:childTnLst>
                                    </p:cTn>
                                  </p:par>
                                  <p:par>
                                    <p:cTn id="451" presetID="2" presetClass="entr" presetSubtype="6" fill="hold" grpId="0" nodeType="withEffect">
                                      <p:stCondLst>
                                        <p:cond delay="0"/>
                                      </p:stCondLst>
                                      <p:childTnLst>
                                        <p:set>
                                          <p:cBhvr>
                                            <p:cTn id="452" dur="1" fill="hold">
                                              <p:stCondLst>
                                                <p:cond delay="0"/>
                                              </p:stCondLst>
                                            </p:cTn>
                                            <p:tgtEl>
                                              <p:spTgt spid="65"/>
                                            </p:tgtEl>
                                            <p:attrNameLst>
                                              <p:attrName>style.visibility</p:attrName>
                                            </p:attrNameLst>
                                          </p:cBhvr>
                                          <p:to>
                                            <p:strVal val="visible"/>
                                          </p:to>
                                        </p:set>
                                        <p:anim calcmode="lin" valueType="num">
                                          <p:cBhvr additive="base">
                                            <p:cTn id="453" dur="1000" fill="hold"/>
                                            <p:tgtEl>
                                              <p:spTgt spid="65"/>
                                            </p:tgtEl>
                                            <p:attrNameLst>
                                              <p:attrName>ppt_x</p:attrName>
                                            </p:attrNameLst>
                                          </p:cBhvr>
                                          <p:tavLst>
                                            <p:tav tm="0">
                                              <p:val>
                                                <p:strVal val="1+#ppt_w/2"/>
                                              </p:val>
                                            </p:tav>
                                            <p:tav tm="100000">
                                              <p:val>
                                                <p:strVal val="#ppt_x"/>
                                              </p:val>
                                            </p:tav>
                                          </p:tavLst>
                                        </p:anim>
                                        <p:anim calcmode="lin" valueType="num">
                                          <p:cBhvr additive="base">
                                            <p:cTn id="454" dur="1000" fill="hold"/>
                                            <p:tgtEl>
                                              <p:spTgt spid="65"/>
                                            </p:tgtEl>
                                            <p:attrNameLst>
                                              <p:attrName>ppt_y</p:attrName>
                                            </p:attrNameLst>
                                          </p:cBhvr>
                                          <p:tavLst>
                                            <p:tav tm="0">
                                              <p:val>
                                                <p:strVal val="1+#ppt_h/2"/>
                                              </p:val>
                                            </p:tav>
                                            <p:tav tm="100000">
                                              <p:val>
                                                <p:strVal val="#ppt_y"/>
                                              </p:val>
                                            </p:tav>
                                          </p:tavLst>
                                        </p:anim>
                                      </p:childTnLst>
                                    </p:cTn>
                                  </p:par>
                                  <p:par>
                                    <p:cTn id="455" presetID="2" presetClass="entr" presetSubtype="6" fill="hold" grpId="0" nodeType="withEffect">
                                      <p:stCondLst>
                                        <p:cond delay="0"/>
                                      </p:stCondLst>
                                      <p:childTnLst>
                                        <p:set>
                                          <p:cBhvr>
                                            <p:cTn id="456" dur="1" fill="hold">
                                              <p:stCondLst>
                                                <p:cond delay="0"/>
                                              </p:stCondLst>
                                            </p:cTn>
                                            <p:tgtEl>
                                              <p:spTgt spid="68"/>
                                            </p:tgtEl>
                                            <p:attrNameLst>
                                              <p:attrName>style.visibility</p:attrName>
                                            </p:attrNameLst>
                                          </p:cBhvr>
                                          <p:to>
                                            <p:strVal val="visible"/>
                                          </p:to>
                                        </p:set>
                                        <p:anim calcmode="lin" valueType="num">
                                          <p:cBhvr additive="base">
                                            <p:cTn id="457" dur="1000" fill="hold"/>
                                            <p:tgtEl>
                                              <p:spTgt spid="68"/>
                                            </p:tgtEl>
                                            <p:attrNameLst>
                                              <p:attrName>ppt_x</p:attrName>
                                            </p:attrNameLst>
                                          </p:cBhvr>
                                          <p:tavLst>
                                            <p:tav tm="0">
                                              <p:val>
                                                <p:strVal val="1+#ppt_w/2"/>
                                              </p:val>
                                            </p:tav>
                                            <p:tav tm="100000">
                                              <p:val>
                                                <p:strVal val="#ppt_x"/>
                                              </p:val>
                                            </p:tav>
                                          </p:tavLst>
                                        </p:anim>
                                        <p:anim calcmode="lin" valueType="num">
                                          <p:cBhvr additive="base">
                                            <p:cTn id="458" dur="1000" fill="hold"/>
                                            <p:tgtEl>
                                              <p:spTgt spid="68"/>
                                            </p:tgtEl>
                                            <p:attrNameLst>
                                              <p:attrName>ppt_y</p:attrName>
                                            </p:attrNameLst>
                                          </p:cBhvr>
                                          <p:tavLst>
                                            <p:tav tm="0">
                                              <p:val>
                                                <p:strVal val="1+#ppt_h/2"/>
                                              </p:val>
                                            </p:tav>
                                            <p:tav tm="100000">
                                              <p:val>
                                                <p:strVal val="#ppt_y"/>
                                              </p:val>
                                            </p:tav>
                                          </p:tavLst>
                                        </p:anim>
                                      </p:childTnLst>
                                    </p:cTn>
                                  </p:par>
                                  <p:par>
                                    <p:cTn id="459" presetID="2" presetClass="entr" presetSubtype="6" fill="hold" grpId="0" nodeType="withEffect">
                                      <p:stCondLst>
                                        <p:cond delay="0"/>
                                      </p:stCondLst>
                                      <p:childTnLst>
                                        <p:set>
                                          <p:cBhvr>
                                            <p:cTn id="460" dur="1" fill="hold">
                                              <p:stCondLst>
                                                <p:cond delay="0"/>
                                              </p:stCondLst>
                                            </p:cTn>
                                            <p:tgtEl>
                                              <p:spTgt spid="69"/>
                                            </p:tgtEl>
                                            <p:attrNameLst>
                                              <p:attrName>style.visibility</p:attrName>
                                            </p:attrNameLst>
                                          </p:cBhvr>
                                          <p:to>
                                            <p:strVal val="visible"/>
                                          </p:to>
                                        </p:set>
                                        <p:anim calcmode="lin" valueType="num">
                                          <p:cBhvr additive="base">
                                            <p:cTn id="461" dur="1000" fill="hold"/>
                                            <p:tgtEl>
                                              <p:spTgt spid="69"/>
                                            </p:tgtEl>
                                            <p:attrNameLst>
                                              <p:attrName>ppt_x</p:attrName>
                                            </p:attrNameLst>
                                          </p:cBhvr>
                                          <p:tavLst>
                                            <p:tav tm="0">
                                              <p:val>
                                                <p:strVal val="1+#ppt_w/2"/>
                                              </p:val>
                                            </p:tav>
                                            <p:tav tm="100000">
                                              <p:val>
                                                <p:strVal val="#ppt_x"/>
                                              </p:val>
                                            </p:tav>
                                          </p:tavLst>
                                        </p:anim>
                                        <p:anim calcmode="lin" valueType="num">
                                          <p:cBhvr additive="base">
                                            <p:cTn id="462" dur="1000" fill="hold"/>
                                            <p:tgtEl>
                                              <p:spTgt spid="69"/>
                                            </p:tgtEl>
                                            <p:attrNameLst>
                                              <p:attrName>ppt_y</p:attrName>
                                            </p:attrNameLst>
                                          </p:cBhvr>
                                          <p:tavLst>
                                            <p:tav tm="0">
                                              <p:val>
                                                <p:strVal val="1+#ppt_h/2"/>
                                              </p:val>
                                            </p:tav>
                                            <p:tav tm="100000">
                                              <p:val>
                                                <p:strVal val="#ppt_y"/>
                                              </p:val>
                                            </p:tav>
                                          </p:tavLst>
                                        </p:anim>
                                      </p:childTnLst>
                                    </p:cTn>
                                  </p:par>
                                  <p:par>
                                    <p:cTn id="463" presetID="2" presetClass="entr" presetSubtype="6" fill="hold" grpId="0" nodeType="withEffect">
                                      <p:stCondLst>
                                        <p:cond delay="0"/>
                                      </p:stCondLst>
                                      <p:childTnLst>
                                        <p:set>
                                          <p:cBhvr>
                                            <p:cTn id="464" dur="1" fill="hold">
                                              <p:stCondLst>
                                                <p:cond delay="0"/>
                                              </p:stCondLst>
                                            </p:cTn>
                                            <p:tgtEl>
                                              <p:spTgt spid="70"/>
                                            </p:tgtEl>
                                            <p:attrNameLst>
                                              <p:attrName>style.visibility</p:attrName>
                                            </p:attrNameLst>
                                          </p:cBhvr>
                                          <p:to>
                                            <p:strVal val="visible"/>
                                          </p:to>
                                        </p:set>
                                        <p:anim calcmode="lin" valueType="num">
                                          <p:cBhvr additive="base">
                                            <p:cTn id="465" dur="1000" fill="hold"/>
                                            <p:tgtEl>
                                              <p:spTgt spid="70"/>
                                            </p:tgtEl>
                                            <p:attrNameLst>
                                              <p:attrName>ppt_x</p:attrName>
                                            </p:attrNameLst>
                                          </p:cBhvr>
                                          <p:tavLst>
                                            <p:tav tm="0">
                                              <p:val>
                                                <p:strVal val="1+#ppt_w/2"/>
                                              </p:val>
                                            </p:tav>
                                            <p:tav tm="100000">
                                              <p:val>
                                                <p:strVal val="#ppt_x"/>
                                              </p:val>
                                            </p:tav>
                                          </p:tavLst>
                                        </p:anim>
                                        <p:anim calcmode="lin" valueType="num">
                                          <p:cBhvr additive="base">
                                            <p:cTn id="466" dur="1000" fill="hold"/>
                                            <p:tgtEl>
                                              <p:spTgt spid="70"/>
                                            </p:tgtEl>
                                            <p:attrNameLst>
                                              <p:attrName>ppt_y</p:attrName>
                                            </p:attrNameLst>
                                          </p:cBhvr>
                                          <p:tavLst>
                                            <p:tav tm="0">
                                              <p:val>
                                                <p:strVal val="1+#ppt_h/2"/>
                                              </p:val>
                                            </p:tav>
                                            <p:tav tm="100000">
                                              <p:val>
                                                <p:strVal val="#ppt_y"/>
                                              </p:val>
                                            </p:tav>
                                          </p:tavLst>
                                        </p:anim>
                                      </p:childTnLst>
                                    </p:cTn>
                                  </p:par>
                                  <p:par>
                                    <p:cTn id="467" presetID="2" presetClass="entr" presetSubtype="6" fill="hold" grpId="0" nodeType="withEffect">
                                      <p:stCondLst>
                                        <p:cond delay="0"/>
                                      </p:stCondLst>
                                      <p:childTnLst>
                                        <p:set>
                                          <p:cBhvr>
                                            <p:cTn id="468" dur="1" fill="hold">
                                              <p:stCondLst>
                                                <p:cond delay="0"/>
                                              </p:stCondLst>
                                            </p:cTn>
                                            <p:tgtEl>
                                              <p:spTgt spid="72"/>
                                            </p:tgtEl>
                                            <p:attrNameLst>
                                              <p:attrName>style.visibility</p:attrName>
                                            </p:attrNameLst>
                                          </p:cBhvr>
                                          <p:to>
                                            <p:strVal val="visible"/>
                                          </p:to>
                                        </p:set>
                                        <p:anim calcmode="lin" valueType="num">
                                          <p:cBhvr additive="base">
                                            <p:cTn id="469" dur="1000" fill="hold"/>
                                            <p:tgtEl>
                                              <p:spTgt spid="72"/>
                                            </p:tgtEl>
                                            <p:attrNameLst>
                                              <p:attrName>ppt_x</p:attrName>
                                            </p:attrNameLst>
                                          </p:cBhvr>
                                          <p:tavLst>
                                            <p:tav tm="0">
                                              <p:val>
                                                <p:strVal val="1+#ppt_w/2"/>
                                              </p:val>
                                            </p:tav>
                                            <p:tav tm="100000">
                                              <p:val>
                                                <p:strVal val="#ppt_x"/>
                                              </p:val>
                                            </p:tav>
                                          </p:tavLst>
                                        </p:anim>
                                        <p:anim calcmode="lin" valueType="num">
                                          <p:cBhvr additive="base">
                                            <p:cTn id="470" dur="1000" fill="hold"/>
                                            <p:tgtEl>
                                              <p:spTgt spid="72"/>
                                            </p:tgtEl>
                                            <p:attrNameLst>
                                              <p:attrName>ppt_y</p:attrName>
                                            </p:attrNameLst>
                                          </p:cBhvr>
                                          <p:tavLst>
                                            <p:tav tm="0">
                                              <p:val>
                                                <p:strVal val="1+#ppt_h/2"/>
                                              </p:val>
                                            </p:tav>
                                            <p:tav tm="100000">
                                              <p:val>
                                                <p:strVal val="#ppt_y"/>
                                              </p:val>
                                            </p:tav>
                                          </p:tavLst>
                                        </p:anim>
                                      </p:childTnLst>
                                    </p:cTn>
                                  </p:par>
                                  <p:par>
                                    <p:cTn id="471" presetID="2" presetClass="entr" presetSubtype="6" fill="hold" grpId="0" nodeType="withEffect">
                                      <p:stCondLst>
                                        <p:cond delay="0"/>
                                      </p:stCondLst>
                                      <p:childTnLst>
                                        <p:set>
                                          <p:cBhvr>
                                            <p:cTn id="472" dur="1" fill="hold">
                                              <p:stCondLst>
                                                <p:cond delay="0"/>
                                              </p:stCondLst>
                                            </p:cTn>
                                            <p:tgtEl>
                                              <p:spTgt spid="73"/>
                                            </p:tgtEl>
                                            <p:attrNameLst>
                                              <p:attrName>style.visibility</p:attrName>
                                            </p:attrNameLst>
                                          </p:cBhvr>
                                          <p:to>
                                            <p:strVal val="visible"/>
                                          </p:to>
                                        </p:set>
                                        <p:anim calcmode="lin" valueType="num">
                                          <p:cBhvr additive="base">
                                            <p:cTn id="473" dur="1000" fill="hold"/>
                                            <p:tgtEl>
                                              <p:spTgt spid="73"/>
                                            </p:tgtEl>
                                            <p:attrNameLst>
                                              <p:attrName>ppt_x</p:attrName>
                                            </p:attrNameLst>
                                          </p:cBhvr>
                                          <p:tavLst>
                                            <p:tav tm="0">
                                              <p:val>
                                                <p:strVal val="1+#ppt_w/2"/>
                                              </p:val>
                                            </p:tav>
                                            <p:tav tm="100000">
                                              <p:val>
                                                <p:strVal val="#ppt_x"/>
                                              </p:val>
                                            </p:tav>
                                          </p:tavLst>
                                        </p:anim>
                                        <p:anim calcmode="lin" valueType="num">
                                          <p:cBhvr additive="base">
                                            <p:cTn id="474" dur="1000" fill="hold"/>
                                            <p:tgtEl>
                                              <p:spTgt spid="73"/>
                                            </p:tgtEl>
                                            <p:attrNameLst>
                                              <p:attrName>ppt_y</p:attrName>
                                            </p:attrNameLst>
                                          </p:cBhvr>
                                          <p:tavLst>
                                            <p:tav tm="0">
                                              <p:val>
                                                <p:strVal val="1+#ppt_h/2"/>
                                              </p:val>
                                            </p:tav>
                                            <p:tav tm="100000">
                                              <p:val>
                                                <p:strVal val="#ppt_y"/>
                                              </p:val>
                                            </p:tav>
                                          </p:tavLst>
                                        </p:anim>
                                      </p:childTnLst>
                                    </p:cTn>
                                  </p:par>
                                  <p:par>
                                    <p:cTn id="475" presetID="2" presetClass="entr" presetSubtype="6" fill="hold" grpId="0" nodeType="withEffect">
                                      <p:stCondLst>
                                        <p:cond delay="0"/>
                                      </p:stCondLst>
                                      <p:childTnLst>
                                        <p:set>
                                          <p:cBhvr>
                                            <p:cTn id="476" dur="1" fill="hold">
                                              <p:stCondLst>
                                                <p:cond delay="0"/>
                                              </p:stCondLst>
                                            </p:cTn>
                                            <p:tgtEl>
                                              <p:spTgt spid="74"/>
                                            </p:tgtEl>
                                            <p:attrNameLst>
                                              <p:attrName>style.visibility</p:attrName>
                                            </p:attrNameLst>
                                          </p:cBhvr>
                                          <p:to>
                                            <p:strVal val="visible"/>
                                          </p:to>
                                        </p:set>
                                        <p:anim calcmode="lin" valueType="num">
                                          <p:cBhvr additive="base">
                                            <p:cTn id="477" dur="1000" fill="hold"/>
                                            <p:tgtEl>
                                              <p:spTgt spid="74"/>
                                            </p:tgtEl>
                                            <p:attrNameLst>
                                              <p:attrName>ppt_x</p:attrName>
                                            </p:attrNameLst>
                                          </p:cBhvr>
                                          <p:tavLst>
                                            <p:tav tm="0">
                                              <p:val>
                                                <p:strVal val="1+#ppt_w/2"/>
                                              </p:val>
                                            </p:tav>
                                            <p:tav tm="100000">
                                              <p:val>
                                                <p:strVal val="#ppt_x"/>
                                              </p:val>
                                            </p:tav>
                                          </p:tavLst>
                                        </p:anim>
                                        <p:anim calcmode="lin" valueType="num">
                                          <p:cBhvr additive="base">
                                            <p:cTn id="478" dur="1000" fill="hold"/>
                                            <p:tgtEl>
                                              <p:spTgt spid="74"/>
                                            </p:tgtEl>
                                            <p:attrNameLst>
                                              <p:attrName>ppt_y</p:attrName>
                                            </p:attrNameLst>
                                          </p:cBhvr>
                                          <p:tavLst>
                                            <p:tav tm="0">
                                              <p:val>
                                                <p:strVal val="1+#ppt_h/2"/>
                                              </p:val>
                                            </p:tav>
                                            <p:tav tm="100000">
                                              <p:val>
                                                <p:strVal val="#ppt_y"/>
                                              </p:val>
                                            </p:tav>
                                          </p:tavLst>
                                        </p:anim>
                                      </p:childTnLst>
                                    </p:cTn>
                                  </p:par>
                                  <p:par>
                                    <p:cTn id="479" presetID="2" presetClass="entr" presetSubtype="6" fill="hold" grpId="0" nodeType="withEffect">
                                      <p:stCondLst>
                                        <p:cond delay="0"/>
                                      </p:stCondLst>
                                      <p:childTnLst>
                                        <p:set>
                                          <p:cBhvr>
                                            <p:cTn id="480" dur="1" fill="hold">
                                              <p:stCondLst>
                                                <p:cond delay="0"/>
                                              </p:stCondLst>
                                            </p:cTn>
                                            <p:tgtEl>
                                              <p:spTgt spid="76"/>
                                            </p:tgtEl>
                                            <p:attrNameLst>
                                              <p:attrName>style.visibility</p:attrName>
                                            </p:attrNameLst>
                                          </p:cBhvr>
                                          <p:to>
                                            <p:strVal val="visible"/>
                                          </p:to>
                                        </p:set>
                                        <p:anim calcmode="lin" valueType="num">
                                          <p:cBhvr additive="base">
                                            <p:cTn id="481" dur="1000" fill="hold"/>
                                            <p:tgtEl>
                                              <p:spTgt spid="76"/>
                                            </p:tgtEl>
                                            <p:attrNameLst>
                                              <p:attrName>ppt_x</p:attrName>
                                            </p:attrNameLst>
                                          </p:cBhvr>
                                          <p:tavLst>
                                            <p:tav tm="0">
                                              <p:val>
                                                <p:strVal val="1+#ppt_w/2"/>
                                              </p:val>
                                            </p:tav>
                                            <p:tav tm="100000">
                                              <p:val>
                                                <p:strVal val="#ppt_x"/>
                                              </p:val>
                                            </p:tav>
                                          </p:tavLst>
                                        </p:anim>
                                        <p:anim calcmode="lin" valueType="num">
                                          <p:cBhvr additive="base">
                                            <p:cTn id="482" dur="1000" fill="hold"/>
                                            <p:tgtEl>
                                              <p:spTgt spid="76"/>
                                            </p:tgtEl>
                                            <p:attrNameLst>
                                              <p:attrName>ppt_y</p:attrName>
                                            </p:attrNameLst>
                                          </p:cBhvr>
                                          <p:tavLst>
                                            <p:tav tm="0">
                                              <p:val>
                                                <p:strVal val="1+#ppt_h/2"/>
                                              </p:val>
                                            </p:tav>
                                            <p:tav tm="100000">
                                              <p:val>
                                                <p:strVal val="#ppt_y"/>
                                              </p:val>
                                            </p:tav>
                                          </p:tavLst>
                                        </p:anim>
                                      </p:childTnLst>
                                    </p:cTn>
                                  </p:par>
                                  <p:par>
                                    <p:cTn id="483" presetID="2" presetClass="entr" presetSubtype="6" fill="hold" grpId="0" nodeType="withEffect">
                                      <p:stCondLst>
                                        <p:cond delay="0"/>
                                      </p:stCondLst>
                                      <p:childTnLst>
                                        <p:set>
                                          <p:cBhvr>
                                            <p:cTn id="484" dur="1" fill="hold">
                                              <p:stCondLst>
                                                <p:cond delay="0"/>
                                              </p:stCondLst>
                                            </p:cTn>
                                            <p:tgtEl>
                                              <p:spTgt spid="78"/>
                                            </p:tgtEl>
                                            <p:attrNameLst>
                                              <p:attrName>style.visibility</p:attrName>
                                            </p:attrNameLst>
                                          </p:cBhvr>
                                          <p:to>
                                            <p:strVal val="visible"/>
                                          </p:to>
                                        </p:set>
                                        <p:anim calcmode="lin" valueType="num">
                                          <p:cBhvr additive="base">
                                            <p:cTn id="485" dur="1000" fill="hold"/>
                                            <p:tgtEl>
                                              <p:spTgt spid="78"/>
                                            </p:tgtEl>
                                            <p:attrNameLst>
                                              <p:attrName>ppt_x</p:attrName>
                                            </p:attrNameLst>
                                          </p:cBhvr>
                                          <p:tavLst>
                                            <p:tav tm="0">
                                              <p:val>
                                                <p:strVal val="1+#ppt_w/2"/>
                                              </p:val>
                                            </p:tav>
                                            <p:tav tm="100000">
                                              <p:val>
                                                <p:strVal val="#ppt_x"/>
                                              </p:val>
                                            </p:tav>
                                          </p:tavLst>
                                        </p:anim>
                                        <p:anim calcmode="lin" valueType="num">
                                          <p:cBhvr additive="base">
                                            <p:cTn id="486" dur="1000" fill="hold"/>
                                            <p:tgtEl>
                                              <p:spTgt spid="78"/>
                                            </p:tgtEl>
                                            <p:attrNameLst>
                                              <p:attrName>ppt_y</p:attrName>
                                            </p:attrNameLst>
                                          </p:cBhvr>
                                          <p:tavLst>
                                            <p:tav tm="0">
                                              <p:val>
                                                <p:strVal val="1+#ppt_h/2"/>
                                              </p:val>
                                            </p:tav>
                                            <p:tav tm="100000">
                                              <p:val>
                                                <p:strVal val="#ppt_y"/>
                                              </p:val>
                                            </p:tav>
                                          </p:tavLst>
                                        </p:anim>
                                      </p:childTnLst>
                                    </p:cTn>
                                  </p:par>
                                  <p:par>
                                    <p:cTn id="487" presetID="2" presetClass="entr" presetSubtype="6" fill="hold" grpId="0" nodeType="withEffect">
                                      <p:stCondLst>
                                        <p:cond delay="0"/>
                                      </p:stCondLst>
                                      <p:childTnLst>
                                        <p:set>
                                          <p:cBhvr>
                                            <p:cTn id="488" dur="1" fill="hold">
                                              <p:stCondLst>
                                                <p:cond delay="0"/>
                                              </p:stCondLst>
                                            </p:cTn>
                                            <p:tgtEl>
                                              <p:spTgt spid="81"/>
                                            </p:tgtEl>
                                            <p:attrNameLst>
                                              <p:attrName>style.visibility</p:attrName>
                                            </p:attrNameLst>
                                          </p:cBhvr>
                                          <p:to>
                                            <p:strVal val="visible"/>
                                          </p:to>
                                        </p:set>
                                        <p:anim calcmode="lin" valueType="num">
                                          <p:cBhvr additive="base">
                                            <p:cTn id="489" dur="1000" fill="hold"/>
                                            <p:tgtEl>
                                              <p:spTgt spid="81"/>
                                            </p:tgtEl>
                                            <p:attrNameLst>
                                              <p:attrName>ppt_x</p:attrName>
                                            </p:attrNameLst>
                                          </p:cBhvr>
                                          <p:tavLst>
                                            <p:tav tm="0">
                                              <p:val>
                                                <p:strVal val="1+#ppt_w/2"/>
                                              </p:val>
                                            </p:tav>
                                            <p:tav tm="100000">
                                              <p:val>
                                                <p:strVal val="#ppt_x"/>
                                              </p:val>
                                            </p:tav>
                                          </p:tavLst>
                                        </p:anim>
                                        <p:anim calcmode="lin" valueType="num">
                                          <p:cBhvr additive="base">
                                            <p:cTn id="490" dur="1000" fill="hold"/>
                                            <p:tgtEl>
                                              <p:spTgt spid="81"/>
                                            </p:tgtEl>
                                            <p:attrNameLst>
                                              <p:attrName>ppt_y</p:attrName>
                                            </p:attrNameLst>
                                          </p:cBhvr>
                                          <p:tavLst>
                                            <p:tav tm="0">
                                              <p:val>
                                                <p:strVal val="1+#ppt_h/2"/>
                                              </p:val>
                                            </p:tav>
                                            <p:tav tm="100000">
                                              <p:val>
                                                <p:strVal val="#ppt_y"/>
                                              </p:val>
                                            </p:tav>
                                          </p:tavLst>
                                        </p:anim>
                                      </p:childTnLst>
                                    </p:cTn>
                                  </p:par>
                                  <p:par>
                                    <p:cTn id="491" presetID="2" presetClass="entr" presetSubtype="6" fill="hold" grpId="0" nodeType="withEffect">
                                      <p:stCondLst>
                                        <p:cond delay="0"/>
                                      </p:stCondLst>
                                      <p:childTnLst>
                                        <p:set>
                                          <p:cBhvr>
                                            <p:cTn id="492" dur="1" fill="hold">
                                              <p:stCondLst>
                                                <p:cond delay="0"/>
                                              </p:stCondLst>
                                            </p:cTn>
                                            <p:tgtEl>
                                              <p:spTgt spid="82"/>
                                            </p:tgtEl>
                                            <p:attrNameLst>
                                              <p:attrName>style.visibility</p:attrName>
                                            </p:attrNameLst>
                                          </p:cBhvr>
                                          <p:to>
                                            <p:strVal val="visible"/>
                                          </p:to>
                                        </p:set>
                                        <p:anim calcmode="lin" valueType="num">
                                          <p:cBhvr additive="base">
                                            <p:cTn id="493" dur="1000" fill="hold"/>
                                            <p:tgtEl>
                                              <p:spTgt spid="82"/>
                                            </p:tgtEl>
                                            <p:attrNameLst>
                                              <p:attrName>ppt_x</p:attrName>
                                            </p:attrNameLst>
                                          </p:cBhvr>
                                          <p:tavLst>
                                            <p:tav tm="0">
                                              <p:val>
                                                <p:strVal val="1+#ppt_w/2"/>
                                              </p:val>
                                            </p:tav>
                                            <p:tav tm="100000">
                                              <p:val>
                                                <p:strVal val="#ppt_x"/>
                                              </p:val>
                                            </p:tav>
                                          </p:tavLst>
                                        </p:anim>
                                        <p:anim calcmode="lin" valueType="num">
                                          <p:cBhvr additive="base">
                                            <p:cTn id="494" dur="1000" fill="hold"/>
                                            <p:tgtEl>
                                              <p:spTgt spid="82"/>
                                            </p:tgtEl>
                                            <p:attrNameLst>
                                              <p:attrName>ppt_y</p:attrName>
                                            </p:attrNameLst>
                                          </p:cBhvr>
                                          <p:tavLst>
                                            <p:tav tm="0">
                                              <p:val>
                                                <p:strVal val="1+#ppt_h/2"/>
                                              </p:val>
                                            </p:tav>
                                            <p:tav tm="100000">
                                              <p:val>
                                                <p:strVal val="#ppt_y"/>
                                              </p:val>
                                            </p:tav>
                                          </p:tavLst>
                                        </p:anim>
                                      </p:childTnLst>
                                    </p:cTn>
                                  </p:par>
                                  <p:par>
                                    <p:cTn id="495" presetID="49" presetClass="entr" presetSubtype="0" decel="100000" fill="hold" grpId="1" nodeType="withEffect">
                                      <p:stCondLst>
                                        <p:cond delay="0"/>
                                      </p:stCondLst>
                                      <p:childTnLst>
                                        <p:set>
                                          <p:cBhvr>
                                            <p:cTn id="496" dur="1" fill="hold">
                                              <p:stCondLst>
                                                <p:cond delay="0"/>
                                              </p:stCondLst>
                                            </p:cTn>
                                            <p:tgtEl>
                                              <p:spTgt spid="34"/>
                                            </p:tgtEl>
                                            <p:attrNameLst>
                                              <p:attrName>style.visibility</p:attrName>
                                            </p:attrNameLst>
                                          </p:cBhvr>
                                          <p:to>
                                            <p:strVal val="visible"/>
                                          </p:to>
                                        </p:set>
                                        <p:anim calcmode="lin" valueType="num">
                                          <p:cBhvr>
                                            <p:cTn id="497" dur="1000" fill="hold"/>
                                            <p:tgtEl>
                                              <p:spTgt spid="34"/>
                                            </p:tgtEl>
                                            <p:attrNameLst>
                                              <p:attrName>ppt_w</p:attrName>
                                            </p:attrNameLst>
                                          </p:cBhvr>
                                          <p:tavLst>
                                            <p:tav tm="0">
                                              <p:val>
                                                <p:fltVal val="0"/>
                                              </p:val>
                                            </p:tav>
                                            <p:tav tm="100000">
                                              <p:val>
                                                <p:strVal val="#ppt_w"/>
                                              </p:val>
                                            </p:tav>
                                          </p:tavLst>
                                        </p:anim>
                                        <p:anim calcmode="lin" valueType="num">
                                          <p:cBhvr>
                                            <p:cTn id="498" dur="1000" fill="hold"/>
                                            <p:tgtEl>
                                              <p:spTgt spid="34"/>
                                            </p:tgtEl>
                                            <p:attrNameLst>
                                              <p:attrName>ppt_h</p:attrName>
                                            </p:attrNameLst>
                                          </p:cBhvr>
                                          <p:tavLst>
                                            <p:tav tm="0">
                                              <p:val>
                                                <p:fltVal val="0"/>
                                              </p:val>
                                            </p:tav>
                                            <p:tav tm="100000">
                                              <p:val>
                                                <p:strVal val="#ppt_h"/>
                                              </p:val>
                                            </p:tav>
                                          </p:tavLst>
                                        </p:anim>
                                        <p:anim calcmode="lin" valueType="num">
                                          <p:cBhvr>
                                            <p:cTn id="499" dur="1000" fill="hold"/>
                                            <p:tgtEl>
                                              <p:spTgt spid="34"/>
                                            </p:tgtEl>
                                            <p:attrNameLst>
                                              <p:attrName>style.rotation</p:attrName>
                                            </p:attrNameLst>
                                          </p:cBhvr>
                                          <p:tavLst>
                                            <p:tav tm="0">
                                              <p:val>
                                                <p:fltVal val="360"/>
                                              </p:val>
                                            </p:tav>
                                            <p:tav tm="100000">
                                              <p:val>
                                                <p:fltVal val="0"/>
                                              </p:val>
                                            </p:tav>
                                          </p:tavLst>
                                        </p:anim>
                                        <p:animEffect transition="in" filter="fade">
                                          <p:cBhvr>
                                            <p:cTn id="500" dur="1000"/>
                                            <p:tgtEl>
                                              <p:spTgt spid="34"/>
                                            </p:tgtEl>
                                          </p:cBhvr>
                                        </p:animEffect>
                                      </p:childTnLst>
                                    </p:cTn>
                                  </p:par>
                                  <p:par>
                                    <p:cTn id="501" presetID="49" presetClass="entr" presetSubtype="0" decel="100000" fill="hold" grpId="1" nodeType="withEffect">
                                      <p:stCondLst>
                                        <p:cond delay="0"/>
                                      </p:stCondLst>
                                      <p:childTnLst>
                                        <p:set>
                                          <p:cBhvr>
                                            <p:cTn id="502" dur="1" fill="hold">
                                              <p:stCondLst>
                                                <p:cond delay="0"/>
                                              </p:stCondLst>
                                            </p:cTn>
                                            <p:tgtEl>
                                              <p:spTgt spid="6"/>
                                            </p:tgtEl>
                                            <p:attrNameLst>
                                              <p:attrName>style.visibility</p:attrName>
                                            </p:attrNameLst>
                                          </p:cBhvr>
                                          <p:to>
                                            <p:strVal val="visible"/>
                                          </p:to>
                                        </p:set>
                                        <p:anim calcmode="lin" valueType="num">
                                          <p:cBhvr>
                                            <p:cTn id="503" dur="1000" fill="hold"/>
                                            <p:tgtEl>
                                              <p:spTgt spid="6"/>
                                            </p:tgtEl>
                                            <p:attrNameLst>
                                              <p:attrName>ppt_w</p:attrName>
                                            </p:attrNameLst>
                                          </p:cBhvr>
                                          <p:tavLst>
                                            <p:tav tm="0">
                                              <p:val>
                                                <p:fltVal val="0"/>
                                              </p:val>
                                            </p:tav>
                                            <p:tav tm="100000">
                                              <p:val>
                                                <p:strVal val="#ppt_w"/>
                                              </p:val>
                                            </p:tav>
                                          </p:tavLst>
                                        </p:anim>
                                        <p:anim calcmode="lin" valueType="num">
                                          <p:cBhvr>
                                            <p:cTn id="504" dur="1000" fill="hold"/>
                                            <p:tgtEl>
                                              <p:spTgt spid="6"/>
                                            </p:tgtEl>
                                            <p:attrNameLst>
                                              <p:attrName>ppt_h</p:attrName>
                                            </p:attrNameLst>
                                          </p:cBhvr>
                                          <p:tavLst>
                                            <p:tav tm="0">
                                              <p:val>
                                                <p:fltVal val="0"/>
                                              </p:val>
                                            </p:tav>
                                            <p:tav tm="100000">
                                              <p:val>
                                                <p:strVal val="#ppt_h"/>
                                              </p:val>
                                            </p:tav>
                                          </p:tavLst>
                                        </p:anim>
                                        <p:anim calcmode="lin" valueType="num">
                                          <p:cBhvr>
                                            <p:cTn id="505" dur="1000" fill="hold"/>
                                            <p:tgtEl>
                                              <p:spTgt spid="6"/>
                                            </p:tgtEl>
                                            <p:attrNameLst>
                                              <p:attrName>style.rotation</p:attrName>
                                            </p:attrNameLst>
                                          </p:cBhvr>
                                          <p:tavLst>
                                            <p:tav tm="0">
                                              <p:val>
                                                <p:fltVal val="360"/>
                                              </p:val>
                                            </p:tav>
                                            <p:tav tm="100000">
                                              <p:val>
                                                <p:fltVal val="0"/>
                                              </p:val>
                                            </p:tav>
                                          </p:tavLst>
                                        </p:anim>
                                        <p:animEffect transition="in" filter="fade">
                                          <p:cBhvr>
                                            <p:cTn id="506" dur="1000"/>
                                            <p:tgtEl>
                                              <p:spTgt spid="6"/>
                                            </p:tgtEl>
                                          </p:cBhvr>
                                        </p:animEffect>
                                      </p:childTnLst>
                                    </p:cTn>
                                  </p:par>
                                  <p:par>
                                    <p:cTn id="507" presetID="49" presetClass="entr" presetSubtype="0" decel="100000" fill="hold" grpId="1" nodeType="withEffect">
                                      <p:stCondLst>
                                        <p:cond delay="0"/>
                                      </p:stCondLst>
                                      <p:childTnLst>
                                        <p:set>
                                          <p:cBhvr>
                                            <p:cTn id="508" dur="1" fill="hold">
                                              <p:stCondLst>
                                                <p:cond delay="0"/>
                                              </p:stCondLst>
                                            </p:cTn>
                                            <p:tgtEl>
                                              <p:spTgt spid="7"/>
                                            </p:tgtEl>
                                            <p:attrNameLst>
                                              <p:attrName>style.visibility</p:attrName>
                                            </p:attrNameLst>
                                          </p:cBhvr>
                                          <p:to>
                                            <p:strVal val="visible"/>
                                          </p:to>
                                        </p:set>
                                        <p:anim calcmode="lin" valueType="num">
                                          <p:cBhvr>
                                            <p:cTn id="509" dur="1000" fill="hold"/>
                                            <p:tgtEl>
                                              <p:spTgt spid="7"/>
                                            </p:tgtEl>
                                            <p:attrNameLst>
                                              <p:attrName>ppt_w</p:attrName>
                                            </p:attrNameLst>
                                          </p:cBhvr>
                                          <p:tavLst>
                                            <p:tav tm="0">
                                              <p:val>
                                                <p:fltVal val="0"/>
                                              </p:val>
                                            </p:tav>
                                            <p:tav tm="100000">
                                              <p:val>
                                                <p:strVal val="#ppt_w"/>
                                              </p:val>
                                            </p:tav>
                                          </p:tavLst>
                                        </p:anim>
                                        <p:anim calcmode="lin" valueType="num">
                                          <p:cBhvr>
                                            <p:cTn id="510" dur="1000" fill="hold"/>
                                            <p:tgtEl>
                                              <p:spTgt spid="7"/>
                                            </p:tgtEl>
                                            <p:attrNameLst>
                                              <p:attrName>ppt_h</p:attrName>
                                            </p:attrNameLst>
                                          </p:cBhvr>
                                          <p:tavLst>
                                            <p:tav tm="0">
                                              <p:val>
                                                <p:fltVal val="0"/>
                                              </p:val>
                                            </p:tav>
                                            <p:tav tm="100000">
                                              <p:val>
                                                <p:strVal val="#ppt_h"/>
                                              </p:val>
                                            </p:tav>
                                          </p:tavLst>
                                        </p:anim>
                                        <p:anim calcmode="lin" valueType="num">
                                          <p:cBhvr>
                                            <p:cTn id="511" dur="1000" fill="hold"/>
                                            <p:tgtEl>
                                              <p:spTgt spid="7"/>
                                            </p:tgtEl>
                                            <p:attrNameLst>
                                              <p:attrName>style.rotation</p:attrName>
                                            </p:attrNameLst>
                                          </p:cBhvr>
                                          <p:tavLst>
                                            <p:tav tm="0">
                                              <p:val>
                                                <p:fltVal val="360"/>
                                              </p:val>
                                            </p:tav>
                                            <p:tav tm="100000">
                                              <p:val>
                                                <p:fltVal val="0"/>
                                              </p:val>
                                            </p:tav>
                                          </p:tavLst>
                                        </p:anim>
                                        <p:animEffect transition="in" filter="fade">
                                          <p:cBhvr>
                                            <p:cTn id="512" dur="1000"/>
                                            <p:tgtEl>
                                              <p:spTgt spid="7"/>
                                            </p:tgtEl>
                                          </p:cBhvr>
                                        </p:animEffect>
                                      </p:childTnLst>
                                    </p:cTn>
                                  </p:par>
                                  <p:par>
                                    <p:cTn id="513" presetID="49" presetClass="entr" presetSubtype="0" decel="100000" fill="hold" grpId="1" nodeType="withEffect">
                                      <p:stCondLst>
                                        <p:cond delay="0"/>
                                      </p:stCondLst>
                                      <p:childTnLst>
                                        <p:set>
                                          <p:cBhvr>
                                            <p:cTn id="514" dur="1" fill="hold">
                                              <p:stCondLst>
                                                <p:cond delay="0"/>
                                              </p:stCondLst>
                                            </p:cTn>
                                            <p:tgtEl>
                                              <p:spTgt spid="8"/>
                                            </p:tgtEl>
                                            <p:attrNameLst>
                                              <p:attrName>style.visibility</p:attrName>
                                            </p:attrNameLst>
                                          </p:cBhvr>
                                          <p:to>
                                            <p:strVal val="visible"/>
                                          </p:to>
                                        </p:set>
                                        <p:anim calcmode="lin" valueType="num">
                                          <p:cBhvr>
                                            <p:cTn id="515" dur="1000" fill="hold"/>
                                            <p:tgtEl>
                                              <p:spTgt spid="8"/>
                                            </p:tgtEl>
                                            <p:attrNameLst>
                                              <p:attrName>ppt_w</p:attrName>
                                            </p:attrNameLst>
                                          </p:cBhvr>
                                          <p:tavLst>
                                            <p:tav tm="0">
                                              <p:val>
                                                <p:fltVal val="0"/>
                                              </p:val>
                                            </p:tav>
                                            <p:tav tm="100000">
                                              <p:val>
                                                <p:strVal val="#ppt_w"/>
                                              </p:val>
                                            </p:tav>
                                          </p:tavLst>
                                        </p:anim>
                                        <p:anim calcmode="lin" valueType="num">
                                          <p:cBhvr>
                                            <p:cTn id="516" dur="1000" fill="hold"/>
                                            <p:tgtEl>
                                              <p:spTgt spid="8"/>
                                            </p:tgtEl>
                                            <p:attrNameLst>
                                              <p:attrName>ppt_h</p:attrName>
                                            </p:attrNameLst>
                                          </p:cBhvr>
                                          <p:tavLst>
                                            <p:tav tm="0">
                                              <p:val>
                                                <p:fltVal val="0"/>
                                              </p:val>
                                            </p:tav>
                                            <p:tav tm="100000">
                                              <p:val>
                                                <p:strVal val="#ppt_h"/>
                                              </p:val>
                                            </p:tav>
                                          </p:tavLst>
                                        </p:anim>
                                        <p:anim calcmode="lin" valueType="num">
                                          <p:cBhvr>
                                            <p:cTn id="517" dur="1000" fill="hold"/>
                                            <p:tgtEl>
                                              <p:spTgt spid="8"/>
                                            </p:tgtEl>
                                            <p:attrNameLst>
                                              <p:attrName>style.rotation</p:attrName>
                                            </p:attrNameLst>
                                          </p:cBhvr>
                                          <p:tavLst>
                                            <p:tav tm="0">
                                              <p:val>
                                                <p:fltVal val="360"/>
                                              </p:val>
                                            </p:tav>
                                            <p:tav tm="100000">
                                              <p:val>
                                                <p:fltVal val="0"/>
                                              </p:val>
                                            </p:tav>
                                          </p:tavLst>
                                        </p:anim>
                                        <p:animEffect transition="in" filter="fade">
                                          <p:cBhvr>
                                            <p:cTn id="518" dur="1000"/>
                                            <p:tgtEl>
                                              <p:spTgt spid="8"/>
                                            </p:tgtEl>
                                          </p:cBhvr>
                                        </p:animEffect>
                                      </p:childTnLst>
                                    </p:cTn>
                                  </p:par>
                                  <p:par>
                                    <p:cTn id="519" presetID="49" presetClass="entr" presetSubtype="0" decel="100000" fill="hold" grpId="1" nodeType="withEffect">
                                      <p:stCondLst>
                                        <p:cond delay="0"/>
                                      </p:stCondLst>
                                      <p:childTnLst>
                                        <p:set>
                                          <p:cBhvr>
                                            <p:cTn id="520" dur="1" fill="hold">
                                              <p:stCondLst>
                                                <p:cond delay="0"/>
                                              </p:stCondLst>
                                            </p:cTn>
                                            <p:tgtEl>
                                              <p:spTgt spid="9"/>
                                            </p:tgtEl>
                                            <p:attrNameLst>
                                              <p:attrName>style.visibility</p:attrName>
                                            </p:attrNameLst>
                                          </p:cBhvr>
                                          <p:to>
                                            <p:strVal val="visible"/>
                                          </p:to>
                                        </p:set>
                                        <p:anim calcmode="lin" valueType="num">
                                          <p:cBhvr>
                                            <p:cTn id="521" dur="1000" fill="hold"/>
                                            <p:tgtEl>
                                              <p:spTgt spid="9"/>
                                            </p:tgtEl>
                                            <p:attrNameLst>
                                              <p:attrName>ppt_w</p:attrName>
                                            </p:attrNameLst>
                                          </p:cBhvr>
                                          <p:tavLst>
                                            <p:tav tm="0">
                                              <p:val>
                                                <p:fltVal val="0"/>
                                              </p:val>
                                            </p:tav>
                                            <p:tav tm="100000">
                                              <p:val>
                                                <p:strVal val="#ppt_w"/>
                                              </p:val>
                                            </p:tav>
                                          </p:tavLst>
                                        </p:anim>
                                        <p:anim calcmode="lin" valueType="num">
                                          <p:cBhvr>
                                            <p:cTn id="522" dur="1000" fill="hold"/>
                                            <p:tgtEl>
                                              <p:spTgt spid="9"/>
                                            </p:tgtEl>
                                            <p:attrNameLst>
                                              <p:attrName>ppt_h</p:attrName>
                                            </p:attrNameLst>
                                          </p:cBhvr>
                                          <p:tavLst>
                                            <p:tav tm="0">
                                              <p:val>
                                                <p:fltVal val="0"/>
                                              </p:val>
                                            </p:tav>
                                            <p:tav tm="100000">
                                              <p:val>
                                                <p:strVal val="#ppt_h"/>
                                              </p:val>
                                            </p:tav>
                                          </p:tavLst>
                                        </p:anim>
                                        <p:anim calcmode="lin" valueType="num">
                                          <p:cBhvr>
                                            <p:cTn id="523" dur="1000" fill="hold"/>
                                            <p:tgtEl>
                                              <p:spTgt spid="9"/>
                                            </p:tgtEl>
                                            <p:attrNameLst>
                                              <p:attrName>style.rotation</p:attrName>
                                            </p:attrNameLst>
                                          </p:cBhvr>
                                          <p:tavLst>
                                            <p:tav tm="0">
                                              <p:val>
                                                <p:fltVal val="360"/>
                                              </p:val>
                                            </p:tav>
                                            <p:tav tm="100000">
                                              <p:val>
                                                <p:fltVal val="0"/>
                                              </p:val>
                                            </p:tav>
                                          </p:tavLst>
                                        </p:anim>
                                        <p:animEffect transition="in" filter="fade">
                                          <p:cBhvr>
                                            <p:cTn id="524" dur="1000"/>
                                            <p:tgtEl>
                                              <p:spTgt spid="9"/>
                                            </p:tgtEl>
                                          </p:cBhvr>
                                        </p:animEffect>
                                      </p:childTnLst>
                                    </p:cTn>
                                  </p:par>
                                  <p:par>
                                    <p:cTn id="525" presetID="49" presetClass="entr" presetSubtype="0" decel="100000" fill="hold" grpId="1" nodeType="withEffect">
                                      <p:stCondLst>
                                        <p:cond delay="0"/>
                                      </p:stCondLst>
                                      <p:childTnLst>
                                        <p:set>
                                          <p:cBhvr>
                                            <p:cTn id="526" dur="1" fill="hold">
                                              <p:stCondLst>
                                                <p:cond delay="0"/>
                                              </p:stCondLst>
                                            </p:cTn>
                                            <p:tgtEl>
                                              <p:spTgt spid="10"/>
                                            </p:tgtEl>
                                            <p:attrNameLst>
                                              <p:attrName>style.visibility</p:attrName>
                                            </p:attrNameLst>
                                          </p:cBhvr>
                                          <p:to>
                                            <p:strVal val="visible"/>
                                          </p:to>
                                        </p:set>
                                        <p:anim calcmode="lin" valueType="num">
                                          <p:cBhvr>
                                            <p:cTn id="527" dur="1000" fill="hold"/>
                                            <p:tgtEl>
                                              <p:spTgt spid="10"/>
                                            </p:tgtEl>
                                            <p:attrNameLst>
                                              <p:attrName>ppt_w</p:attrName>
                                            </p:attrNameLst>
                                          </p:cBhvr>
                                          <p:tavLst>
                                            <p:tav tm="0">
                                              <p:val>
                                                <p:fltVal val="0"/>
                                              </p:val>
                                            </p:tav>
                                            <p:tav tm="100000">
                                              <p:val>
                                                <p:strVal val="#ppt_w"/>
                                              </p:val>
                                            </p:tav>
                                          </p:tavLst>
                                        </p:anim>
                                        <p:anim calcmode="lin" valueType="num">
                                          <p:cBhvr>
                                            <p:cTn id="528" dur="1000" fill="hold"/>
                                            <p:tgtEl>
                                              <p:spTgt spid="10"/>
                                            </p:tgtEl>
                                            <p:attrNameLst>
                                              <p:attrName>ppt_h</p:attrName>
                                            </p:attrNameLst>
                                          </p:cBhvr>
                                          <p:tavLst>
                                            <p:tav tm="0">
                                              <p:val>
                                                <p:fltVal val="0"/>
                                              </p:val>
                                            </p:tav>
                                            <p:tav tm="100000">
                                              <p:val>
                                                <p:strVal val="#ppt_h"/>
                                              </p:val>
                                            </p:tav>
                                          </p:tavLst>
                                        </p:anim>
                                        <p:anim calcmode="lin" valueType="num">
                                          <p:cBhvr>
                                            <p:cTn id="529" dur="1000" fill="hold"/>
                                            <p:tgtEl>
                                              <p:spTgt spid="10"/>
                                            </p:tgtEl>
                                            <p:attrNameLst>
                                              <p:attrName>style.rotation</p:attrName>
                                            </p:attrNameLst>
                                          </p:cBhvr>
                                          <p:tavLst>
                                            <p:tav tm="0">
                                              <p:val>
                                                <p:fltVal val="360"/>
                                              </p:val>
                                            </p:tav>
                                            <p:tav tm="100000">
                                              <p:val>
                                                <p:fltVal val="0"/>
                                              </p:val>
                                            </p:tav>
                                          </p:tavLst>
                                        </p:anim>
                                        <p:animEffect transition="in" filter="fade">
                                          <p:cBhvr>
                                            <p:cTn id="530" dur="1000"/>
                                            <p:tgtEl>
                                              <p:spTgt spid="10"/>
                                            </p:tgtEl>
                                          </p:cBhvr>
                                        </p:animEffect>
                                      </p:childTnLst>
                                    </p:cTn>
                                  </p:par>
                                  <p:par>
                                    <p:cTn id="531" presetID="49" presetClass="entr" presetSubtype="0" decel="100000" fill="hold" grpId="1" nodeType="withEffect">
                                      <p:stCondLst>
                                        <p:cond delay="0"/>
                                      </p:stCondLst>
                                      <p:childTnLst>
                                        <p:set>
                                          <p:cBhvr>
                                            <p:cTn id="532" dur="1" fill="hold">
                                              <p:stCondLst>
                                                <p:cond delay="0"/>
                                              </p:stCondLst>
                                            </p:cTn>
                                            <p:tgtEl>
                                              <p:spTgt spid="12"/>
                                            </p:tgtEl>
                                            <p:attrNameLst>
                                              <p:attrName>style.visibility</p:attrName>
                                            </p:attrNameLst>
                                          </p:cBhvr>
                                          <p:to>
                                            <p:strVal val="visible"/>
                                          </p:to>
                                        </p:set>
                                        <p:anim calcmode="lin" valueType="num">
                                          <p:cBhvr>
                                            <p:cTn id="533" dur="1000" fill="hold"/>
                                            <p:tgtEl>
                                              <p:spTgt spid="12"/>
                                            </p:tgtEl>
                                            <p:attrNameLst>
                                              <p:attrName>ppt_w</p:attrName>
                                            </p:attrNameLst>
                                          </p:cBhvr>
                                          <p:tavLst>
                                            <p:tav tm="0">
                                              <p:val>
                                                <p:fltVal val="0"/>
                                              </p:val>
                                            </p:tav>
                                            <p:tav tm="100000">
                                              <p:val>
                                                <p:strVal val="#ppt_w"/>
                                              </p:val>
                                            </p:tav>
                                          </p:tavLst>
                                        </p:anim>
                                        <p:anim calcmode="lin" valueType="num">
                                          <p:cBhvr>
                                            <p:cTn id="534" dur="1000" fill="hold"/>
                                            <p:tgtEl>
                                              <p:spTgt spid="12"/>
                                            </p:tgtEl>
                                            <p:attrNameLst>
                                              <p:attrName>ppt_h</p:attrName>
                                            </p:attrNameLst>
                                          </p:cBhvr>
                                          <p:tavLst>
                                            <p:tav tm="0">
                                              <p:val>
                                                <p:fltVal val="0"/>
                                              </p:val>
                                            </p:tav>
                                            <p:tav tm="100000">
                                              <p:val>
                                                <p:strVal val="#ppt_h"/>
                                              </p:val>
                                            </p:tav>
                                          </p:tavLst>
                                        </p:anim>
                                        <p:anim calcmode="lin" valueType="num">
                                          <p:cBhvr>
                                            <p:cTn id="535" dur="1000" fill="hold"/>
                                            <p:tgtEl>
                                              <p:spTgt spid="12"/>
                                            </p:tgtEl>
                                            <p:attrNameLst>
                                              <p:attrName>style.rotation</p:attrName>
                                            </p:attrNameLst>
                                          </p:cBhvr>
                                          <p:tavLst>
                                            <p:tav tm="0">
                                              <p:val>
                                                <p:fltVal val="360"/>
                                              </p:val>
                                            </p:tav>
                                            <p:tav tm="100000">
                                              <p:val>
                                                <p:fltVal val="0"/>
                                              </p:val>
                                            </p:tav>
                                          </p:tavLst>
                                        </p:anim>
                                        <p:animEffect transition="in" filter="fade">
                                          <p:cBhvr>
                                            <p:cTn id="536" dur="1000"/>
                                            <p:tgtEl>
                                              <p:spTgt spid="12"/>
                                            </p:tgtEl>
                                          </p:cBhvr>
                                        </p:animEffect>
                                      </p:childTnLst>
                                    </p:cTn>
                                  </p:par>
                                  <p:par>
                                    <p:cTn id="537" presetID="49" presetClass="entr" presetSubtype="0" decel="100000" fill="hold" grpId="1" nodeType="withEffect">
                                      <p:stCondLst>
                                        <p:cond delay="0"/>
                                      </p:stCondLst>
                                      <p:childTnLst>
                                        <p:set>
                                          <p:cBhvr>
                                            <p:cTn id="538" dur="1" fill="hold">
                                              <p:stCondLst>
                                                <p:cond delay="0"/>
                                              </p:stCondLst>
                                            </p:cTn>
                                            <p:tgtEl>
                                              <p:spTgt spid="13"/>
                                            </p:tgtEl>
                                            <p:attrNameLst>
                                              <p:attrName>style.visibility</p:attrName>
                                            </p:attrNameLst>
                                          </p:cBhvr>
                                          <p:to>
                                            <p:strVal val="visible"/>
                                          </p:to>
                                        </p:set>
                                        <p:anim calcmode="lin" valueType="num">
                                          <p:cBhvr>
                                            <p:cTn id="539" dur="1000" fill="hold"/>
                                            <p:tgtEl>
                                              <p:spTgt spid="13"/>
                                            </p:tgtEl>
                                            <p:attrNameLst>
                                              <p:attrName>ppt_w</p:attrName>
                                            </p:attrNameLst>
                                          </p:cBhvr>
                                          <p:tavLst>
                                            <p:tav tm="0">
                                              <p:val>
                                                <p:fltVal val="0"/>
                                              </p:val>
                                            </p:tav>
                                            <p:tav tm="100000">
                                              <p:val>
                                                <p:strVal val="#ppt_w"/>
                                              </p:val>
                                            </p:tav>
                                          </p:tavLst>
                                        </p:anim>
                                        <p:anim calcmode="lin" valueType="num">
                                          <p:cBhvr>
                                            <p:cTn id="540" dur="1000" fill="hold"/>
                                            <p:tgtEl>
                                              <p:spTgt spid="13"/>
                                            </p:tgtEl>
                                            <p:attrNameLst>
                                              <p:attrName>ppt_h</p:attrName>
                                            </p:attrNameLst>
                                          </p:cBhvr>
                                          <p:tavLst>
                                            <p:tav tm="0">
                                              <p:val>
                                                <p:fltVal val="0"/>
                                              </p:val>
                                            </p:tav>
                                            <p:tav tm="100000">
                                              <p:val>
                                                <p:strVal val="#ppt_h"/>
                                              </p:val>
                                            </p:tav>
                                          </p:tavLst>
                                        </p:anim>
                                        <p:anim calcmode="lin" valueType="num">
                                          <p:cBhvr>
                                            <p:cTn id="541" dur="1000" fill="hold"/>
                                            <p:tgtEl>
                                              <p:spTgt spid="13"/>
                                            </p:tgtEl>
                                            <p:attrNameLst>
                                              <p:attrName>style.rotation</p:attrName>
                                            </p:attrNameLst>
                                          </p:cBhvr>
                                          <p:tavLst>
                                            <p:tav tm="0">
                                              <p:val>
                                                <p:fltVal val="360"/>
                                              </p:val>
                                            </p:tav>
                                            <p:tav tm="100000">
                                              <p:val>
                                                <p:fltVal val="0"/>
                                              </p:val>
                                            </p:tav>
                                          </p:tavLst>
                                        </p:anim>
                                        <p:animEffect transition="in" filter="fade">
                                          <p:cBhvr>
                                            <p:cTn id="542" dur="1000"/>
                                            <p:tgtEl>
                                              <p:spTgt spid="13"/>
                                            </p:tgtEl>
                                          </p:cBhvr>
                                        </p:animEffect>
                                      </p:childTnLst>
                                    </p:cTn>
                                  </p:par>
                                  <p:par>
                                    <p:cTn id="543" presetID="49" presetClass="entr" presetSubtype="0" decel="100000" fill="hold" grpId="1" nodeType="withEffect">
                                      <p:stCondLst>
                                        <p:cond delay="0"/>
                                      </p:stCondLst>
                                      <p:childTnLst>
                                        <p:set>
                                          <p:cBhvr>
                                            <p:cTn id="544" dur="1" fill="hold">
                                              <p:stCondLst>
                                                <p:cond delay="0"/>
                                              </p:stCondLst>
                                            </p:cTn>
                                            <p:tgtEl>
                                              <p:spTgt spid="14"/>
                                            </p:tgtEl>
                                            <p:attrNameLst>
                                              <p:attrName>style.visibility</p:attrName>
                                            </p:attrNameLst>
                                          </p:cBhvr>
                                          <p:to>
                                            <p:strVal val="visible"/>
                                          </p:to>
                                        </p:set>
                                        <p:anim calcmode="lin" valueType="num">
                                          <p:cBhvr>
                                            <p:cTn id="545" dur="1000" fill="hold"/>
                                            <p:tgtEl>
                                              <p:spTgt spid="14"/>
                                            </p:tgtEl>
                                            <p:attrNameLst>
                                              <p:attrName>ppt_w</p:attrName>
                                            </p:attrNameLst>
                                          </p:cBhvr>
                                          <p:tavLst>
                                            <p:tav tm="0">
                                              <p:val>
                                                <p:fltVal val="0"/>
                                              </p:val>
                                            </p:tav>
                                            <p:tav tm="100000">
                                              <p:val>
                                                <p:strVal val="#ppt_w"/>
                                              </p:val>
                                            </p:tav>
                                          </p:tavLst>
                                        </p:anim>
                                        <p:anim calcmode="lin" valueType="num">
                                          <p:cBhvr>
                                            <p:cTn id="546" dur="1000" fill="hold"/>
                                            <p:tgtEl>
                                              <p:spTgt spid="14"/>
                                            </p:tgtEl>
                                            <p:attrNameLst>
                                              <p:attrName>ppt_h</p:attrName>
                                            </p:attrNameLst>
                                          </p:cBhvr>
                                          <p:tavLst>
                                            <p:tav tm="0">
                                              <p:val>
                                                <p:fltVal val="0"/>
                                              </p:val>
                                            </p:tav>
                                            <p:tav tm="100000">
                                              <p:val>
                                                <p:strVal val="#ppt_h"/>
                                              </p:val>
                                            </p:tav>
                                          </p:tavLst>
                                        </p:anim>
                                        <p:anim calcmode="lin" valueType="num">
                                          <p:cBhvr>
                                            <p:cTn id="547" dur="1000" fill="hold"/>
                                            <p:tgtEl>
                                              <p:spTgt spid="14"/>
                                            </p:tgtEl>
                                            <p:attrNameLst>
                                              <p:attrName>style.rotation</p:attrName>
                                            </p:attrNameLst>
                                          </p:cBhvr>
                                          <p:tavLst>
                                            <p:tav tm="0">
                                              <p:val>
                                                <p:fltVal val="360"/>
                                              </p:val>
                                            </p:tav>
                                            <p:tav tm="100000">
                                              <p:val>
                                                <p:fltVal val="0"/>
                                              </p:val>
                                            </p:tav>
                                          </p:tavLst>
                                        </p:anim>
                                        <p:animEffect transition="in" filter="fade">
                                          <p:cBhvr>
                                            <p:cTn id="548" dur="1000"/>
                                            <p:tgtEl>
                                              <p:spTgt spid="14"/>
                                            </p:tgtEl>
                                          </p:cBhvr>
                                        </p:animEffect>
                                      </p:childTnLst>
                                    </p:cTn>
                                  </p:par>
                                  <p:par>
                                    <p:cTn id="549" presetID="49" presetClass="entr" presetSubtype="0" decel="100000" fill="hold" grpId="1" nodeType="withEffect">
                                      <p:stCondLst>
                                        <p:cond delay="0"/>
                                      </p:stCondLst>
                                      <p:childTnLst>
                                        <p:set>
                                          <p:cBhvr>
                                            <p:cTn id="550" dur="1" fill="hold">
                                              <p:stCondLst>
                                                <p:cond delay="0"/>
                                              </p:stCondLst>
                                            </p:cTn>
                                            <p:tgtEl>
                                              <p:spTgt spid="15"/>
                                            </p:tgtEl>
                                            <p:attrNameLst>
                                              <p:attrName>style.visibility</p:attrName>
                                            </p:attrNameLst>
                                          </p:cBhvr>
                                          <p:to>
                                            <p:strVal val="visible"/>
                                          </p:to>
                                        </p:set>
                                        <p:anim calcmode="lin" valueType="num">
                                          <p:cBhvr>
                                            <p:cTn id="551" dur="1000" fill="hold"/>
                                            <p:tgtEl>
                                              <p:spTgt spid="15"/>
                                            </p:tgtEl>
                                            <p:attrNameLst>
                                              <p:attrName>ppt_w</p:attrName>
                                            </p:attrNameLst>
                                          </p:cBhvr>
                                          <p:tavLst>
                                            <p:tav tm="0">
                                              <p:val>
                                                <p:fltVal val="0"/>
                                              </p:val>
                                            </p:tav>
                                            <p:tav tm="100000">
                                              <p:val>
                                                <p:strVal val="#ppt_w"/>
                                              </p:val>
                                            </p:tav>
                                          </p:tavLst>
                                        </p:anim>
                                        <p:anim calcmode="lin" valueType="num">
                                          <p:cBhvr>
                                            <p:cTn id="552" dur="1000" fill="hold"/>
                                            <p:tgtEl>
                                              <p:spTgt spid="15"/>
                                            </p:tgtEl>
                                            <p:attrNameLst>
                                              <p:attrName>ppt_h</p:attrName>
                                            </p:attrNameLst>
                                          </p:cBhvr>
                                          <p:tavLst>
                                            <p:tav tm="0">
                                              <p:val>
                                                <p:fltVal val="0"/>
                                              </p:val>
                                            </p:tav>
                                            <p:tav tm="100000">
                                              <p:val>
                                                <p:strVal val="#ppt_h"/>
                                              </p:val>
                                            </p:tav>
                                          </p:tavLst>
                                        </p:anim>
                                        <p:anim calcmode="lin" valueType="num">
                                          <p:cBhvr>
                                            <p:cTn id="553" dur="1000" fill="hold"/>
                                            <p:tgtEl>
                                              <p:spTgt spid="15"/>
                                            </p:tgtEl>
                                            <p:attrNameLst>
                                              <p:attrName>style.rotation</p:attrName>
                                            </p:attrNameLst>
                                          </p:cBhvr>
                                          <p:tavLst>
                                            <p:tav tm="0">
                                              <p:val>
                                                <p:fltVal val="360"/>
                                              </p:val>
                                            </p:tav>
                                            <p:tav tm="100000">
                                              <p:val>
                                                <p:fltVal val="0"/>
                                              </p:val>
                                            </p:tav>
                                          </p:tavLst>
                                        </p:anim>
                                        <p:animEffect transition="in" filter="fade">
                                          <p:cBhvr>
                                            <p:cTn id="554" dur="1000"/>
                                            <p:tgtEl>
                                              <p:spTgt spid="15"/>
                                            </p:tgtEl>
                                          </p:cBhvr>
                                        </p:animEffect>
                                      </p:childTnLst>
                                    </p:cTn>
                                  </p:par>
                                  <p:par>
                                    <p:cTn id="555" presetID="49" presetClass="entr" presetSubtype="0" decel="100000" fill="hold" grpId="1" nodeType="withEffect">
                                      <p:stCondLst>
                                        <p:cond delay="0"/>
                                      </p:stCondLst>
                                      <p:childTnLst>
                                        <p:set>
                                          <p:cBhvr>
                                            <p:cTn id="556" dur="1" fill="hold">
                                              <p:stCondLst>
                                                <p:cond delay="0"/>
                                              </p:stCondLst>
                                            </p:cTn>
                                            <p:tgtEl>
                                              <p:spTgt spid="17"/>
                                            </p:tgtEl>
                                            <p:attrNameLst>
                                              <p:attrName>style.visibility</p:attrName>
                                            </p:attrNameLst>
                                          </p:cBhvr>
                                          <p:to>
                                            <p:strVal val="visible"/>
                                          </p:to>
                                        </p:set>
                                        <p:anim calcmode="lin" valueType="num">
                                          <p:cBhvr>
                                            <p:cTn id="557" dur="1000" fill="hold"/>
                                            <p:tgtEl>
                                              <p:spTgt spid="17"/>
                                            </p:tgtEl>
                                            <p:attrNameLst>
                                              <p:attrName>ppt_w</p:attrName>
                                            </p:attrNameLst>
                                          </p:cBhvr>
                                          <p:tavLst>
                                            <p:tav tm="0">
                                              <p:val>
                                                <p:fltVal val="0"/>
                                              </p:val>
                                            </p:tav>
                                            <p:tav tm="100000">
                                              <p:val>
                                                <p:strVal val="#ppt_w"/>
                                              </p:val>
                                            </p:tav>
                                          </p:tavLst>
                                        </p:anim>
                                        <p:anim calcmode="lin" valueType="num">
                                          <p:cBhvr>
                                            <p:cTn id="558" dur="1000" fill="hold"/>
                                            <p:tgtEl>
                                              <p:spTgt spid="17"/>
                                            </p:tgtEl>
                                            <p:attrNameLst>
                                              <p:attrName>ppt_h</p:attrName>
                                            </p:attrNameLst>
                                          </p:cBhvr>
                                          <p:tavLst>
                                            <p:tav tm="0">
                                              <p:val>
                                                <p:fltVal val="0"/>
                                              </p:val>
                                            </p:tav>
                                            <p:tav tm="100000">
                                              <p:val>
                                                <p:strVal val="#ppt_h"/>
                                              </p:val>
                                            </p:tav>
                                          </p:tavLst>
                                        </p:anim>
                                        <p:anim calcmode="lin" valueType="num">
                                          <p:cBhvr>
                                            <p:cTn id="559" dur="1000" fill="hold"/>
                                            <p:tgtEl>
                                              <p:spTgt spid="17"/>
                                            </p:tgtEl>
                                            <p:attrNameLst>
                                              <p:attrName>style.rotation</p:attrName>
                                            </p:attrNameLst>
                                          </p:cBhvr>
                                          <p:tavLst>
                                            <p:tav tm="0">
                                              <p:val>
                                                <p:fltVal val="360"/>
                                              </p:val>
                                            </p:tav>
                                            <p:tav tm="100000">
                                              <p:val>
                                                <p:fltVal val="0"/>
                                              </p:val>
                                            </p:tav>
                                          </p:tavLst>
                                        </p:anim>
                                        <p:animEffect transition="in" filter="fade">
                                          <p:cBhvr>
                                            <p:cTn id="560" dur="1000"/>
                                            <p:tgtEl>
                                              <p:spTgt spid="17"/>
                                            </p:tgtEl>
                                          </p:cBhvr>
                                        </p:animEffect>
                                      </p:childTnLst>
                                    </p:cTn>
                                  </p:par>
                                  <p:par>
                                    <p:cTn id="561" presetID="49" presetClass="entr" presetSubtype="0" decel="100000" fill="hold" grpId="1" nodeType="withEffect">
                                      <p:stCondLst>
                                        <p:cond delay="0"/>
                                      </p:stCondLst>
                                      <p:childTnLst>
                                        <p:set>
                                          <p:cBhvr>
                                            <p:cTn id="562" dur="1" fill="hold">
                                              <p:stCondLst>
                                                <p:cond delay="0"/>
                                              </p:stCondLst>
                                            </p:cTn>
                                            <p:tgtEl>
                                              <p:spTgt spid="18"/>
                                            </p:tgtEl>
                                            <p:attrNameLst>
                                              <p:attrName>style.visibility</p:attrName>
                                            </p:attrNameLst>
                                          </p:cBhvr>
                                          <p:to>
                                            <p:strVal val="visible"/>
                                          </p:to>
                                        </p:set>
                                        <p:anim calcmode="lin" valueType="num">
                                          <p:cBhvr>
                                            <p:cTn id="563" dur="1000" fill="hold"/>
                                            <p:tgtEl>
                                              <p:spTgt spid="18"/>
                                            </p:tgtEl>
                                            <p:attrNameLst>
                                              <p:attrName>ppt_w</p:attrName>
                                            </p:attrNameLst>
                                          </p:cBhvr>
                                          <p:tavLst>
                                            <p:tav tm="0">
                                              <p:val>
                                                <p:fltVal val="0"/>
                                              </p:val>
                                            </p:tav>
                                            <p:tav tm="100000">
                                              <p:val>
                                                <p:strVal val="#ppt_w"/>
                                              </p:val>
                                            </p:tav>
                                          </p:tavLst>
                                        </p:anim>
                                        <p:anim calcmode="lin" valueType="num">
                                          <p:cBhvr>
                                            <p:cTn id="564" dur="1000" fill="hold"/>
                                            <p:tgtEl>
                                              <p:spTgt spid="18"/>
                                            </p:tgtEl>
                                            <p:attrNameLst>
                                              <p:attrName>ppt_h</p:attrName>
                                            </p:attrNameLst>
                                          </p:cBhvr>
                                          <p:tavLst>
                                            <p:tav tm="0">
                                              <p:val>
                                                <p:fltVal val="0"/>
                                              </p:val>
                                            </p:tav>
                                            <p:tav tm="100000">
                                              <p:val>
                                                <p:strVal val="#ppt_h"/>
                                              </p:val>
                                            </p:tav>
                                          </p:tavLst>
                                        </p:anim>
                                        <p:anim calcmode="lin" valueType="num">
                                          <p:cBhvr>
                                            <p:cTn id="565" dur="1000" fill="hold"/>
                                            <p:tgtEl>
                                              <p:spTgt spid="18"/>
                                            </p:tgtEl>
                                            <p:attrNameLst>
                                              <p:attrName>style.rotation</p:attrName>
                                            </p:attrNameLst>
                                          </p:cBhvr>
                                          <p:tavLst>
                                            <p:tav tm="0">
                                              <p:val>
                                                <p:fltVal val="360"/>
                                              </p:val>
                                            </p:tav>
                                            <p:tav tm="100000">
                                              <p:val>
                                                <p:fltVal val="0"/>
                                              </p:val>
                                            </p:tav>
                                          </p:tavLst>
                                        </p:anim>
                                        <p:animEffect transition="in" filter="fade">
                                          <p:cBhvr>
                                            <p:cTn id="566" dur="1000"/>
                                            <p:tgtEl>
                                              <p:spTgt spid="18"/>
                                            </p:tgtEl>
                                          </p:cBhvr>
                                        </p:animEffect>
                                      </p:childTnLst>
                                    </p:cTn>
                                  </p:par>
                                  <p:par>
                                    <p:cTn id="567" presetID="49" presetClass="entr" presetSubtype="0" decel="100000" fill="hold" grpId="1" nodeType="withEffect">
                                      <p:stCondLst>
                                        <p:cond delay="0"/>
                                      </p:stCondLst>
                                      <p:childTnLst>
                                        <p:set>
                                          <p:cBhvr>
                                            <p:cTn id="568" dur="1" fill="hold">
                                              <p:stCondLst>
                                                <p:cond delay="0"/>
                                              </p:stCondLst>
                                            </p:cTn>
                                            <p:tgtEl>
                                              <p:spTgt spid="19"/>
                                            </p:tgtEl>
                                            <p:attrNameLst>
                                              <p:attrName>style.visibility</p:attrName>
                                            </p:attrNameLst>
                                          </p:cBhvr>
                                          <p:to>
                                            <p:strVal val="visible"/>
                                          </p:to>
                                        </p:set>
                                        <p:anim calcmode="lin" valueType="num">
                                          <p:cBhvr>
                                            <p:cTn id="569" dur="1000" fill="hold"/>
                                            <p:tgtEl>
                                              <p:spTgt spid="19"/>
                                            </p:tgtEl>
                                            <p:attrNameLst>
                                              <p:attrName>ppt_w</p:attrName>
                                            </p:attrNameLst>
                                          </p:cBhvr>
                                          <p:tavLst>
                                            <p:tav tm="0">
                                              <p:val>
                                                <p:fltVal val="0"/>
                                              </p:val>
                                            </p:tav>
                                            <p:tav tm="100000">
                                              <p:val>
                                                <p:strVal val="#ppt_w"/>
                                              </p:val>
                                            </p:tav>
                                          </p:tavLst>
                                        </p:anim>
                                        <p:anim calcmode="lin" valueType="num">
                                          <p:cBhvr>
                                            <p:cTn id="570" dur="1000" fill="hold"/>
                                            <p:tgtEl>
                                              <p:spTgt spid="19"/>
                                            </p:tgtEl>
                                            <p:attrNameLst>
                                              <p:attrName>ppt_h</p:attrName>
                                            </p:attrNameLst>
                                          </p:cBhvr>
                                          <p:tavLst>
                                            <p:tav tm="0">
                                              <p:val>
                                                <p:fltVal val="0"/>
                                              </p:val>
                                            </p:tav>
                                            <p:tav tm="100000">
                                              <p:val>
                                                <p:strVal val="#ppt_h"/>
                                              </p:val>
                                            </p:tav>
                                          </p:tavLst>
                                        </p:anim>
                                        <p:anim calcmode="lin" valueType="num">
                                          <p:cBhvr>
                                            <p:cTn id="571" dur="1000" fill="hold"/>
                                            <p:tgtEl>
                                              <p:spTgt spid="19"/>
                                            </p:tgtEl>
                                            <p:attrNameLst>
                                              <p:attrName>style.rotation</p:attrName>
                                            </p:attrNameLst>
                                          </p:cBhvr>
                                          <p:tavLst>
                                            <p:tav tm="0">
                                              <p:val>
                                                <p:fltVal val="360"/>
                                              </p:val>
                                            </p:tav>
                                            <p:tav tm="100000">
                                              <p:val>
                                                <p:fltVal val="0"/>
                                              </p:val>
                                            </p:tav>
                                          </p:tavLst>
                                        </p:anim>
                                        <p:animEffect transition="in" filter="fade">
                                          <p:cBhvr>
                                            <p:cTn id="572" dur="1000"/>
                                            <p:tgtEl>
                                              <p:spTgt spid="19"/>
                                            </p:tgtEl>
                                          </p:cBhvr>
                                        </p:animEffect>
                                      </p:childTnLst>
                                    </p:cTn>
                                  </p:par>
                                  <p:par>
                                    <p:cTn id="573" presetID="49" presetClass="entr" presetSubtype="0" decel="100000" fill="hold" grpId="1" nodeType="withEffect">
                                      <p:stCondLst>
                                        <p:cond delay="0"/>
                                      </p:stCondLst>
                                      <p:childTnLst>
                                        <p:set>
                                          <p:cBhvr>
                                            <p:cTn id="574" dur="1" fill="hold">
                                              <p:stCondLst>
                                                <p:cond delay="0"/>
                                              </p:stCondLst>
                                            </p:cTn>
                                            <p:tgtEl>
                                              <p:spTgt spid="20"/>
                                            </p:tgtEl>
                                            <p:attrNameLst>
                                              <p:attrName>style.visibility</p:attrName>
                                            </p:attrNameLst>
                                          </p:cBhvr>
                                          <p:to>
                                            <p:strVal val="visible"/>
                                          </p:to>
                                        </p:set>
                                        <p:anim calcmode="lin" valueType="num">
                                          <p:cBhvr>
                                            <p:cTn id="575" dur="1000" fill="hold"/>
                                            <p:tgtEl>
                                              <p:spTgt spid="20"/>
                                            </p:tgtEl>
                                            <p:attrNameLst>
                                              <p:attrName>ppt_w</p:attrName>
                                            </p:attrNameLst>
                                          </p:cBhvr>
                                          <p:tavLst>
                                            <p:tav tm="0">
                                              <p:val>
                                                <p:fltVal val="0"/>
                                              </p:val>
                                            </p:tav>
                                            <p:tav tm="100000">
                                              <p:val>
                                                <p:strVal val="#ppt_w"/>
                                              </p:val>
                                            </p:tav>
                                          </p:tavLst>
                                        </p:anim>
                                        <p:anim calcmode="lin" valueType="num">
                                          <p:cBhvr>
                                            <p:cTn id="576" dur="1000" fill="hold"/>
                                            <p:tgtEl>
                                              <p:spTgt spid="20"/>
                                            </p:tgtEl>
                                            <p:attrNameLst>
                                              <p:attrName>ppt_h</p:attrName>
                                            </p:attrNameLst>
                                          </p:cBhvr>
                                          <p:tavLst>
                                            <p:tav tm="0">
                                              <p:val>
                                                <p:fltVal val="0"/>
                                              </p:val>
                                            </p:tav>
                                            <p:tav tm="100000">
                                              <p:val>
                                                <p:strVal val="#ppt_h"/>
                                              </p:val>
                                            </p:tav>
                                          </p:tavLst>
                                        </p:anim>
                                        <p:anim calcmode="lin" valueType="num">
                                          <p:cBhvr>
                                            <p:cTn id="577" dur="1000" fill="hold"/>
                                            <p:tgtEl>
                                              <p:spTgt spid="20"/>
                                            </p:tgtEl>
                                            <p:attrNameLst>
                                              <p:attrName>style.rotation</p:attrName>
                                            </p:attrNameLst>
                                          </p:cBhvr>
                                          <p:tavLst>
                                            <p:tav tm="0">
                                              <p:val>
                                                <p:fltVal val="360"/>
                                              </p:val>
                                            </p:tav>
                                            <p:tav tm="100000">
                                              <p:val>
                                                <p:fltVal val="0"/>
                                              </p:val>
                                            </p:tav>
                                          </p:tavLst>
                                        </p:anim>
                                        <p:animEffect transition="in" filter="fade">
                                          <p:cBhvr>
                                            <p:cTn id="578" dur="1000"/>
                                            <p:tgtEl>
                                              <p:spTgt spid="20"/>
                                            </p:tgtEl>
                                          </p:cBhvr>
                                        </p:animEffect>
                                      </p:childTnLst>
                                    </p:cTn>
                                  </p:par>
                                  <p:par>
                                    <p:cTn id="579" presetID="49" presetClass="entr" presetSubtype="0" decel="100000" fill="hold" grpId="1" nodeType="withEffect">
                                      <p:stCondLst>
                                        <p:cond delay="0"/>
                                      </p:stCondLst>
                                      <p:childTnLst>
                                        <p:set>
                                          <p:cBhvr>
                                            <p:cTn id="580" dur="1" fill="hold">
                                              <p:stCondLst>
                                                <p:cond delay="0"/>
                                              </p:stCondLst>
                                            </p:cTn>
                                            <p:tgtEl>
                                              <p:spTgt spid="21"/>
                                            </p:tgtEl>
                                            <p:attrNameLst>
                                              <p:attrName>style.visibility</p:attrName>
                                            </p:attrNameLst>
                                          </p:cBhvr>
                                          <p:to>
                                            <p:strVal val="visible"/>
                                          </p:to>
                                        </p:set>
                                        <p:anim calcmode="lin" valueType="num">
                                          <p:cBhvr>
                                            <p:cTn id="581" dur="1000" fill="hold"/>
                                            <p:tgtEl>
                                              <p:spTgt spid="21"/>
                                            </p:tgtEl>
                                            <p:attrNameLst>
                                              <p:attrName>ppt_w</p:attrName>
                                            </p:attrNameLst>
                                          </p:cBhvr>
                                          <p:tavLst>
                                            <p:tav tm="0">
                                              <p:val>
                                                <p:fltVal val="0"/>
                                              </p:val>
                                            </p:tav>
                                            <p:tav tm="100000">
                                              <p:val>
                                                <p:strVal val="#ppt_w"/>
                                              </p:val>
                                            </p:tav>
                                          </p:tavLst>
                                        </p:anim>
                                        <p:anim calcmode="lin" valueType="num">
                                          <p:cBhvr>
                                            <p:cTn id="582" dur="1000" fill="hold"/>
                                            <p:tgtEl>
                                              <p:spTgt spid="21"/>
                                            </p:tgtEl>
                                            <p:attrNameLst>
                                              <p:attrName>ppt_h</p:attrName>
                                            </p:attrNameLst>
                                          </p:cBhvr>
                                          <p:tavLst>
                                            <p:tav tm="0">
                                              <p:val>
                                                <p:fltVal val="0"/>
                                              </p:val>
                                            </p:tav>
                                            <p:tav tm="100000">
                                              <p:val>
                                                <p:strVal val="#ppt_h"/>
                                              </p:val>
                                            </p:tav>
                                          </p:tavLst>
                                        </p:anim>
                                        <p:anim calcmode="lin" valueType="num">
                                          <p:cBhvr>
                                            <p:cTn id="583" dur="1000" fill="hold"/>
                                            <p:tgtEl>
                                              <p:spTgt spid="21"/>
                                            </p:tgtEl>
                                            <p:attrNameLst>
                                              <p:attrName>style.rotation</p:attrName>
                                            </p:attrNameLst>
                                          </p:cBhvr>
                                          <p:tavLst>
                                            <p:tav tm="0">
                                              <p:val>
                                                <p:fltVal val="360"/>
                                              </p:val>
                                            </p:tav>
                                            <p:tav tm="100000">
                                              <p:val>
                                                <p:fltVal val="0"/>
                                              </p:val>
                                            </p:tav>
                                          </p:tavLst>
                                        </p:anim>
                                        <p:animEffect transition="in" filter="fade">
                                          <p:cBhvr>
                                            <p:cTn id="584" dur="1000"/>
                                            <p:tgtEl>
                                              <p:spTgt spid="21"/>
                                            </p:tgtEl>
                                          </p:cBhvr>
                                        </p:animEffect>
                                      </p:childTnLst>
                                    </p:cTn>
                                  </p:par>
                                  <p:par>
                                    <p:cTn id="585" presetID="49" presetClass="entr" presetSubtype="0" decel="100000" fill="hold" grpId="1" nodeType="withEffect">
                                      <p:stCondLst>
                                        <p:cond delay="0"/>
                                      </p:stCondLst>
                                      <p:childTnLst>
                                        <p:set>
                                          <p:cBhvr>
                                            <p:cTn id="586" dur="1" fill="hold">
                                              <p:stCondLst>
                                                <p:cond delay="0"/>
                                              </p:stCondLst>
                                            </p:cTn>
                                            <p:tgtEl>
                                              <p:spTgt spid="22"/>
                                            </p:tgtEl>
                                            <p:attrNameLst>
                                              <p:attrName>style.visibility</p:attrName>
                                            </p:attrNameLst>
                                          </p:cBhvr>
                                          <p:to>
                                            <p:strVal val="visible"/>
                                          </p:to>
                                        </p:set>
                                        <p:anim calcmode="lin" valueType="num">
                                          <p:cBhvr>
                                            <p:cTn id="587" dur="1000" fill="hold"/>
                                            <p:tgtEl>
                                              <p:spTgt spid="22"/>
                                            </p:tgtEl>
                                            <p:attrNameLst>
                                              <p:attrName>ppt_w</p:attrName>
                                            </p:attrNameLst>
                                          </p:cBhvr>
                                          <p:tavLst>
                                            <p:tav tm="0">
                                              <p:val>
                                                <p:fltVal val="0"/>
                                              </p:val>
                                            </p:tav>
                                            <p:tav tm="100000">
                                              <p:val>
                                                <p:strVal val="#ppt_w"/>
                                              </p:val>
                                            </p:tav>
                                          </p:tavLst>
                                        </p:anim>
                                        <p:anim calcmode="lin" valueType="num">
                                          <p:cBhvr>
                                            <p:cTn id="588" dur="1000" fill="hold"/>
                                            <p:tgtEl>
                                              <p:spTgt spid="22"/>
                                            </p:tgtEl>
                                            <p:attrNameLst>
                                              <p:attrName>ppt_h</p:attrName>
                                            </p:attrNameLst>
                                          </p:cBhvr>
                                          <p:tavLst>
                                            <p:tav tm="0">
                                              <p:val>
                                                <p:fltVal val="0"/>
                                              </p:val>
                                            </p:tav>
                                            <p:tav tm="100000">
                                              <p:val>
                                                <p:strVal val="#ppt_h"/>
                                              </p:val>
                                            </p:tav>
                                          </p:tavLst>
                                        </p:anim>
                                        <p:anim calcmode="lin" valueType="num">
                                          <p:cBhvr>
                                            <p:cTn id="589" dur="1000" fill="hold"/>
                                            <p:tgtEl>
                                              <p:spTgt spid="22"/>
                                            </p:tgtEl>
                                            <p:attrNameLst>
                                              <p:attrName>style.rotation</p:attrName>
                                            </p:attrNameLst>
                                          </p:cBhvr>
                                          <p:tavLst>
                                            <p:tav tm="0">
                                              <p:val>
                                                <p:fltVal val="360"/>
                                              </p:val>
                                            </p:tav>
                                            <p:tav tm="100000">
                                              <p:val>
                                                <p:fltVal val="0"/>
                                              </p:val>
                                            </p:tav>
                                          </p:tavLst>
                                        </p:anim>
                                        <p:animEffect transition="in" filter="fade">
                                          <p:cBhvr>
                                            <p:cTn id="590" dur="1000"/>
                                            <p:tgtEl>
                                              <p:spTgt spid="22"/>
                                            </p:tgtEl>
                                          </p:cBhvr>
                                        </p:animEffect>
                                      </p:childTnLst>
                                    </p:cTn>
                                  </p:par>
                                  <p:par>
                                    <p:cTn id="591" presetID="49" presetClass="entr" presetSubtype="0" decel="100000" fill="hold" grpId="1" nodeType="withEffect">
                                      <p:stCondLst>
                                        <p:cond delay="0"/>
                                      </p:stCondLst>
                                      <p:childTnLst>
                                        <p:set>
                                          <p:cBhvr>
                                            <p:cTn id="592" dur="1" fill="hold">
                                              <p:stCondLst>
                                                <p:cond delay="0"/>
                                              </p:stCondLst>
                                            </p:cTn>
                                            <p:tgtEl>
                                              <p:spTgt spid="23"/>
                                            </p:tgtEl>
                                            <p:attrNameLst>
                                              <p:attrName>style.visibility</p:attrName>
                                            </p:attrNameLst>
                                          </p:cBhvr>
                                          <p:to>
                                            <p:strVal val="visible"/>
                                          </p:to>
                                        </p:set>
                                        <p:anim calcmode="lin" valueType="num">
                                          <p:cBhvr>
                                            <p:cTn id="593" dur="1000" fill="hold"/>
                                            <p:tgtEl>
                                              <p:spTgt spid="23"/>
                                            </p:tgtEl>
                                            <p:attrNameLst>
                                              <p:attrName>ppt_w</p:attrName>
                                            </p:attrNameLst>
                                          </p:cBhvr>
                                          <p:tavLst>
                                            <p:tav tm="0">
                                              <p:val>
                                                <p:fltVal val="0"/>
                                              </p:val>
                                            </p:tav>
                                            <p:tav tm="100000">
                                              <p:val>
                                                <p:strVal val="#ppt_w"/>
                                              </p:val>
                                            </p:tav>
                                          </p:tavLst>
                                        </p:anim>
                                        <p:anim calcmode="lin" valueType="num">
                                          <p:cBhvr>
                                            <p:cTn id="594" dur="1000" fill="hold"/>
                                            <p:tgtEl>
                                              <p:spTgt spid="23"/>
                                            </p:tgtEl>
                                            <p:attrNameLst>
                                              <p:attrName>ppt_h</p:attrName>
                                            </p:attrNameLst>
                                          </p:cBhvr>
                                          <p:tavLst>
                                            <p:tav tm="0">
                                              <p:val>
                                                <p:fltVal val="0"/>
                                              </p:val>
                                            </p:tav>
                                            <p:tav tm="100000">
                                              <p:val>
                                                <p:strVal val="#ppt_h"/>
                                              </p:val>
                                            </p:tav>
                                          </p:tavLst>
                                        </p:anim>
                                        <p:anim calcmode="lin" valueType="num">
                                          <p:cBhvr>
                                            <p:cTn id="595" dur="1000" fill="hold"/>
                                            <p:tgtEl>
                                              <p:spTgt spid="23"/>
                                            </p:tgtEl>
                                            <p:attrNameLst>
                                              <p:attrName>style.rotation</p:attrName>
                                            </p:attrNameLst>
                                          </p:cBhvr>
                                          <p:tavLst>
                                            <p:tav tm="0">
                                              <p:val>
                                                <p:fltVal val="360"/>
                                              </p:val>
                                            </p:tav>
                                            <p:tav tm="100000">
                                              <p:val>
                                                <p:fltVal val="0"/>
                                              </p:val>
                                            </p:tav>
                                          </p:tavLst>
                                        </p:anim>
                                        <p:animEffect transition="in" filter="fade">
                                          <p:cBhvr>
                                            <p:cTn id="596" dur="1000"/>
                                            <p:tgtEl>
                                              <p:spTgt spid="23"/>
                                            </p:tgtEl>
                                          </p:cBhvr>
                                        </p:animEffect>
                                      </p:childTnLst>
                                    </p:cTn>
                                  </p:par>
                                  <p:par>
                                    <p:cTn id="597" presetID="49" presetClass="entr" presetSubtype="0" decel="100000" fill="hold" grpId="1" nodeType="withEffect">
                                      <p:stCondLst>
                                        <p:cond delay="0"/>
                                      </p:stCondLst>
                                      <p:childTnLst>
                                        <p:set>
                                          <p:cBhvr>
                                            <p:cTn id="598" dur="1" fill="hold">
                                              <p:stCondLst>
                                                <p:cond delay="0"/>
                                              </p:stCondLst>
                                            </p:cTn>
                                            <p:tgtEl>
                                              <p:spTgt spid="24"/>
                                            </p:tgtEl>
                                            <p:attrNameLst>
                                              <p:attrName>style.visibility</p:attrName>
                                            </p:attrNameLst>
                                          </p:cBhvr>
                                          <p:to>
                                            <p:strVal val="visible"/>
                                          </p:to>
                                        </p:set>
                                        <p:anim calcmode="lin" valueType="num">
                                          <p:cBhvr>
                                            <p:cTn id="599" dur="1000" fill="hold"/>
                                            <p:tgtEl>
                                              <p:spTgt spid="24"/>
                                            </p:tgtEl>
                                            <p:attrNameLst>
                                              <p:attrName>ppt_w</p:attrName>
                                            </p:attrNameLst>
                                          </p:cBhvr>
                                          <p:tavLst>
                                            <p:tav tm="0">
                                              <p:val>
                                                <p:fltVal val="0"/>
                                              </p:val>
                                            </p:tav>
                                            <p:tav tm="100000">
                                              <p:val>
                                                <p:strVal val="#ppt_w"/>
                                              </p:val>
                                            </p:tav>
                                          </p:tavLst>
                                        </p:anim>
                                        <p:anim calcmode="lin" valueType="num">
                                          <p:cBhvr>
                                            <p:cTn id="600" dur="1000" fill="hold"/>
                                            <p:tgtEl>
                                              <p:spTgt spid="24"/>
                                            </p:tgtEl>
                                            <p:attrNameLst>
                                              <p:attrName>ppt_h</p:attrName>
                                            </p:attrNameLst>
                                          </p:cBhvr>
                                          <p:tavLst>
                                            <p:tav tm="0">
                                              <p:val>
                                                <p:fltVal val="0"/>
                                              </p:val>
                                            </p:tav>
                                            <p:tav tm="100000">
                                              <p:val>
                                                <p:strVal val="#ppt_h"/>
                                              </p:val>
                                            </p:tav>
                                          </p:tavLst>
                                        </p:anim>
                                        <p:anim calcmode="lin" valueType="num">
                                          <p:cBhvr>
                                            <p:cTn id="601" dur="1000" fill="hold"/>
                                            <p:tgtEl>
                                              <p:spTgt spid="24"/>
                                            </p:tgtEl>
                                            <p:attrNameLst>
                                              <p:attrName>style.rotation</p:attrName>
                                            </p:attrNameLst>
                                          </p:cBhvr>
                                          <p:tavLst>
                                            <p:tav tm="0">
                                              <p:val>
                                                <p:fltVal val="360"/>
                                              </p:val>
                                            </p:tav>
                                            <p:tav tm="100000">
                                              <p:val>
                                                <p:fltVal val="0"/>
                                              </p:val>
                                            </p:tav>
                                          </p:tavLst>
                                        </p:anim>
                                        <p:animEffect transition="in" filter="fade">
                                          <p:cBhvr>
                                            <p:cTn id="602" dur="1000"/>
                                            <p:tgtEl>
                                              <p:spTgt spid="24"/>
                                            </p:tgtEl>
                                          </p:cBhvr>
                                        </p:animEffect>
                                      </p:childTnLst>
                                    </p:cTn>
                                  </p:par>
                                  <p:par>
                                    <p:cTn id="603" presetID="49" presetClass="entr" presetSubtype="0" decel="100000" fill="hold" grpId="1" nodeType="withEffect">
                                      <p:stCondLst>
                                        <p:cond delay="0"/>
                                      </p:stCondLst>
                                      <p:childTnLst>
                                        <p:set>
                                          <p:cBhvr>
                                            <p:cTn id="604" dur="1" fill="hold">
                                              <p:stCondLst>
                                                <p:cond delay="0"/>
                                              </p:stCondLst>
                                            </p:cTn>
                                            <p:tgtEl>
                                              <p:spTgt spid="25"/>
                                            </p:tgtEl>
                                            <p:attrNameLst>
                                              <p:attrName>style.visibility</p:attrName>
                                            </p:attrNameLst>
                                          </p:cBhvr>
                                          <p:to>
                                            <p:strVal val="visible"/>
                                          </p:to>
                                        </p:set>
                                        <p:anim calcmode="lin" valueType="num">
                                          <p:cBhvr>
                                            <p:cTn id="605" dur="1000" fill="hold"/>
                                            <p:tgtEl>
                                              <p:spTgt spid="25"/>
                                            </p:tgtEl>
                                            <p:attrNameLst>
                                              <p:attrName>ppt_w</p:attrName>
                                            </p:attrNameLst>
                                          </p:cBhvr>
                                          <p:tavLst>
                                            <p:tav tm="0">
                                              <p:val>
                                                <p:fltVal val="0"/>
                                              </p:val>
                                            </p:tav>
                                            <p:tav tm="100000">
                                              <p:val>
                                                <p:strVal val="#ppt_w"/>
                                              </p:val>
                                            </p:tav>
                                          </p:tavLst>
                                        </p:anim>
                                        <p:anim calcmode="lin" valueType="num">
                                          <p:cBhvr>
                                            <p:cTn id="606" dur="1000" fill="hold"/>
                                            <p:tgtEl>
                                              <p:spTgt spid="25"/>
                                            </p:tgtEl>
                                            <p:attrNameLst>
                                              <p:attrName>ppt_h</p:attrName>
                                            </p:attrNameLst>
                                          </p:cBhvr>
                                          <p:tavLst>
                                            <p:tav tm="0">
                                              <p:val>
                                                <p:fltVal val="0"/>
                                              </p:val>
                                            </p:tav>
                                            <p:tav tm="100000">
                                              <p:val>
                                                <p:strVal val="#ppt_h"/>
                                              </p:val>
                                            </p:tav>
                                          </p:tavLst>
                                        </p:anim>
                                        <p:anim calcmode="lin" valueType="num">
                                          <p:cBhvr>
                                            <p:cTn id="607" dur="1000" fill="hold"/>
                                            <p:tgtEl>
                                              <p:spTgt spid="25"/>
                                            </p:tgtEl>
                                            <p:attrNameLst>
                                              <p:attrName>style.rotation</p:attrName>
                                            </p:attrNameLst>
                                          </p:cBhvr>
                                          <p:tavLst>
                                            <p:tav tm="0">
                                              <p:val>
                                                <p:fltVal val="360"/>
                                              </p:val>
                                            </p:tav>
                                            <p:tav tm="100000">
                                              <p:val>
                                                <p:fltVal val="0"/>
                                              </p:val>
                                            </p:tav>
                                          </p:tavLst>
                                        </p:anim>
                                        <p:animEffect transition="in" filter="fade">
                                          <p:cBhvr>
                                            <p:cTn id="608" dur="1000"/>
                                            <p:tgtEl>
                                              <p:spTgt spid="25"/>
                                            </p:tgtEl>
                                          </p:cBhvr>
                                        </p:animEffect>
                                      </p:childTnLst>
                                    </p:cTn>
                                  </p:par>
                                  <p:par>
                                    <p:cTn id="609" presetID="49" presetClass="entr" presetSubtype="0" decel="100000" fill="hold" grpId="1" nodeType="withEffect">
                                      <p:stCondLst>
                                        <p:cond delay="0"/>
                                      </p:stCondLst>
                                      <p:childTnLst>
                                        <p:set>
                                          <p:cBhvr>
                                            <p:cTn id="610" dur="1" fill="hold">
                                              <p:stCondLst>
                                                <p:cond delay="0"/>
                                              </p:stCondLst>
                                            </p:cTn>
                                            <p:tgtEl>
                                              <p:spTgt spid="26"/>
                                            </p:tgtEl>
                                            <p:attrNameLst>
                                              <p:attrName>style.visibility</p:attrName>
                                            </p:attrNameLst>
                                          </p:cBhvr>
                                          <p:to>
                                            <p:strVal val="visible"/>
                                          </p:to>
                                        </p:set>
                                        <p:anim calcmode="lin" valueType="num">
                                          <p:cBhvr>
                                            <p:cTn id="611" dur="1000" fill="hold"/>
                                            <p:tgtEl>
                                              <p:spTgt spid="26"/>
                                            </p:tgtEl>
                                            <p:attrNameLst>
                                              <p:attrName>ppt_w</p:attrName>
                                            </p:attrNameLst>
                                          </p:cBhvr>
                                          <p:tavLst>
                                            <p:tav tm="0">
                                              <p:val>
                                                <p:fltVal val="0"/>
                                              </p:val>
                                            </p:tav>
                                            <p:tav tm="100000">
                                              <p:val>
                                                <p:strVal val="#ppt_w"/>
                                              </p:val>
                                            </p:tav>
                                          </p:tavLst>
                                        </p:anim>
                                        <p:anim calcmode="lin" valueType="num">
                                          <p:cBhvr>
                                            <p:cTn id="612" dur="1000" fill="hold"/>
                                            <p:tgtEl>
                                              <p:spTgt spid="26"/>
                                            </p:tgtEl>
                                            <p:attrNameLst>
                                              <p:attrName>ppt_h</p:attrName>
                                            </p:attrNameLst>
                                          </p:cBhvr>
                                          <p:tavLst>
                                            <p:tav tm="0">
                                              <p:val>
                                                <p:fltVal val="0"/>
                                              </p:val>
                                            </p:tav>
                                            <p:tav tm="100000">
                                              <p:val>
                                                <p:strVal val="#ppt_h"/>
                                              </p:val>
                                            </p:tav>
                                          </p:tavLst>
                                        </p:anim>
                                        <p:anim calcmode="lin" valueType="num">
                                          <p:cBhvr>
                                            <p:cTn id="613" dur="1000" fill="hold"/>
                                            <p:tgtEl>
                                              <p:spTgt spid="26"/>
                                            </p:tgtEl>
                                            <p:attrNameLst>
                                              <p:attrName>style.rotation</p:attrName>
                                            </p:attrNameLst>
                                          </p:cBhvr>
                                          <p:tavLst>
                                            <p:tav tm="0">
                                              <p:val>
                                                <p:fltVal val="360"/>
                                              </p:val>
                                            </p:tav>
                                            <p:tav tm="100000">
                                              <p:val>
                                                <p:fltVal val="0"/>
                                              </p:val>
                                            </p:tav>
                                          </p:tavLst>
                                        </p:anim>
                                        <p:animEffect transition="in" filter="fade">
                                          <p:cBhvr>
                                            <p:cTn id="614" dur="1000"/>
                                            <p:tgtEl>
                                              <p:spTgt spid="26"/>
                                            </p:tgtEl>
                                          </p:cBhvr>
                                        </p:animEffect>
                                      </p:childTnLst>
                                    </p:cTn>
                                  </p:par>
                                  <p:par>
                                    <p:cTn id="615" presetID="49" presetClass="entr" presetSubtype="0" decel="100000" fill="hold" grpId="1" nodeType="withEffect">
                                      <p:stCondLst>
                                        <p:cond delay="0"/>
                                      </p:stCondLst>
                                      <p:childTnLst>
                                        <p:set>
                                          <p:cBhvr>
                                            <p:cTn id="616" dur="1" fill="hold">
                                              <p:stCondLst>
                                                <p:cond delay="0"/>
                                              </p:stCondLst>
                                            </p:cTn>
                                            <p:tgtEl>
                                              <p:spTgt spid="27"/>
                                            </p:tgtEl>
                                            <p:attrNameLst>
                                              <p:attrName>style.visibility</p:attrName>
                                            </p:attrNameLst>
                                          </p:cBhvr>
                                          <p:to>
                                            <p:strVal val="visible"/>
                                          </p:to>
                                        </p:set>
                                        <p:anim calcmode="lin" valueType="num">
                                          <p:cBhvr>
                                            <p:cTn id="617" dur="1000" fill="hold"/>
                                            <p:tgtEl>
                                              <p:spTgt spid="27"/>
                                            </p:tgtEl>
                                            <p:attrNameLst>
                                              <p:attrName>ppt_w</p:attrName>
                                            </p:attrNameLst>
                                          </p:cBhvr>
                                          <p:tavLst>
                                            <p:tav tm="0">
                                              <p:val>
                                                <p:fltVal val="0"/>
                                              </p:val>
                                            </p:tav>
                                            <p:tav tm="100000">
                                              <p:val>
                                                <p:strVal val="#ppt_w"/>
                                              </p:val>
                                            </p:tav>
                                          </p:tavLst>
                                        </p:anim>
                                        <p:anim calcmode="lin" valueType="num">
                                          <p:cBhvr>
                                            <p:cTn id="618" dur="1000" fill="hold"/>
                                            <p:tgtEl>
                                              <p:spTgt spid="27"/>
                                            </p:tgtEl>
                                            <p:attrNameLst>
                                              <p:attrName>ppt_h</p:attrName>
                                            </p:attrNameLst>
                                          </p:cBhvr>
                                          <p:tavLst>
                                            <p:tav tm="0">
                                              <p:val>
                                                <p:fltVal val="0"/>
                                              </p:val>
                                            </p:tav>
                                            <p:tav tm="100000">
                                              <p:val>
                                                <p:strVal val="#ppt_h"/>
                                              </p:val>
                                            </p:tav>
                                          </p:tavLst>
                                        </p:anim>
                                        <p:anim calcmode="lin" valueType="num">
                                          <p:cBhvr>
                                            <p:cTn id="619" dur="1000" fill="hold"/>
                                            <p:tgtEl>
                                              <p:spTgt spid="27"/>
                                            </p:tgtEl>
                                            <p:attrNameLst>
                                              <p:attrName>style.rotation</p:attrName>
                                            </p:attrNameLst>
                                          </p:cBhvr>
                                          <p:tavLst>
                                            <p:tav tm="0">
                                              <p:val>
                                                <p:fltVal val="360"/>
                                              </p:val>
                                            </p:tav>
                                            <p:tav tm="100000">
                                              <p:val>
                                                <p:fltVal val="0"/>
                                              </p:val>
                                            </p:tav>
                                          </p:tavLst>
                                        </p:anim>
                                        <p:animEffect transition="in" filter="fade">
                                          <p:cBhvr>
                                            <p:cTn id="620" dur="1000"/>
                                            <p:tgtEl>
                                              <p:spTgt spid="27"/>
                                            </p:tgtEl>
                                          </p:cBhvr>
                                        </p:animEffect>
                                      </p:childTnLst>
                                    </p:cTn>
                                  </p:par>
                                  <p:par>
                                    <p:cTn id="621" presetID="49" presetClass="entr" presetSubtype="0" decel="100000" fill="hold" grpId="1" nodeType="withEffect">
                                      <p:stCondLst>
                                        <p:cond delay="0"/>
                                      </p:stCondLst>
                                      <p:childTnLst>
                                        <p:set>
                                          <p:cBhvr>
                                            <p:cTn id="622" dur="1" fill="hold">
                                              <p:stCondLst>
                                                <p:cond delay="0"/>
                                              </p:stCondLst>
                                            </p:cTn>
                                            <p:tgtEl>
                                              <p:spTgt spid="28"/>
                                            </p:tgtEl>
                                            <p:attrNameLst>
                                              <p:attrName>style.visibility</p:attrName>
                                            </p:attrNameLst>
                                          </p:cBhvr>
                                          <p:to>
                                            <p:strVal val="visible"/>
                                          </p:to>
                                        </p:set>
                                        <p:anim calcmode="lin" valueType="num">
                                          <p:cBhvr>
                                            <p:cTn id="623" dur="1000" fill="hold"/>
                                            <p:tgtEl>
                                              <p:spTgt spid="28"/>
                                            </p:tgtEl>
                                            <p:attrNameLst>
                                              <p:attrName>ppt_w</p:attrName>
                                            </p:attrNameLst>
                                          </p:cBhvr>
                                          <p:tavLst>
                                            <p:tav tm="0">
                                              <p:val>
                                                <p:fltVal val="0"/>
                                              </p:val>
                                            </p:tav>
                                            <p:tav tm="100000">
                                              <p:val>
                                                <p:strVal val="#ppt_w"/>
                                              </p:val>
                                            </p:tav>
                                          </p:tavLst>
                                        </p:anim>
                                        <p:anim calcmode="lin" valueType="num">
                                          <p:cBhvr>
                                            <p:cTn id="624" dur="1000" fill="hold"/>
                                            <p:tgtEl>
                                              <p:spTgt spid="28"/>
                                            </p:tgtEl>
                                            <p:attrNameLst>
                                              <p:attrName>ppt_h</p:attrName>
                                            </p:attrNameLst>
                                          </p:cBhvr>
                                          <p:tavLst>
                                            <p:tav tm="0">
                                              <p:val>
                                                <p:fltVal val="0"/>
                                              </p:val>
                                            </p:tav>
                                            <p:tav tm="100000">
                                              <p:val>
                                                <p:strVal val="#ppt_h"/>
                                              </p:val>
                                            </p:tav>
                                          </p:tavLst>
                                        </p:anim>
                                        <p:anim calcmode="lin" valueType="num">
                                          <p:cBhvr>
                                            <p:cTn id="625" dur="1000" fill="hold"/>
                                            <p:tgtEl>
                                              <p:spTgt spid="28"/>
                                            </p:tgtEl>
                                            <p:attrNameLst>
                                              <p:attrName>style.rotation</p:attrName>
                                            </p:attrNameLst>
                                          </p:cBhvr>
                                          <p:tavLst>
                                            <p:tav tm="0">
                                              <p:val>
                                                <p:fltVal val="360"/>
                                              </p:val>
                                            </p:tav>
                                            <p:tav tm="100000">
                                              <p:val>
                                                <p:fltVal val="0"/>
                                              </p:val>
                                            </p:tav>
                                          </p:tavLst>
                                        </p:anim>
                                        <p:animEffect transition="in" filter="fade">
                                          <p:cBhvr>
                                            <p:cTn id="626" dur="1000"/>
                                            <p:tgtEl>
                                              <p:spTgt spid="28"/>
                                            </p:tgtEl>
                                          </p:cBhvr>
                                        </p:animEffect>
                                      </p:childTnLst>
                                    </p:cTn>
                                  </p:par>
                                  <p:par>
                                    <p:cTn id="627" presetID="49" presetClass="entr" presetSubtype="0" decel="100000" fill="hold" grpId="1" nodeType="withEffect">
                                      <p:stCondLst>
                                        <p:cond delay="0"/>
                                      </p:stCondLst>
                                      <p:childTnLst>
                                        <p:set>
                                          <p:cBhvr>
                                            <p:cTn id="628" dur="1" fill="hold">
                                              <p:stCondLst>
                                                <p:cond delay="0"/>
                                              </p:stCondLst>
                                            </p:cTn>
                                            <p:tgtEl>
                                              <p:spTgt spid="30"/>
                                            </p:tgtEl>
                                            <p:attrNameLst>
                                              <p:attrName>style.visibility</p:attrName>
                                            </p:attrNameLst>
                                          </p:cBhvr>
                                          <p:to>
                                            <p:strVal val="visible"/>
                                          </p:to>
                                        </p:set>
                                        <p:anim calcmode="lin" valueType="num">
                                          <p:cBhvr>
                                            <p:cTn id="629" dur="1000" fill="hold"/>
                                            <p:tgtEl>
                                              <p:spTgt spid="30"/>
                                            </p:tgtEl>
                                            <p:attrNameLst>
                                              <p:attrName>ppt_w</p:attrName>
                                            </p:attrNameLst>
                                          </p:cBhvr>
                                          <p:tavLst>
                                            <p:tav tm="0">
                                              <p:val>
                                                <p:fltVal val="0"/>
                                              </p:val>
                                            </p:tav>
                                            <p:tav tm="100000">
                                              <p:val>
                                                <p:strVal val="#ppt_w"/>
                                              </p:val>
                                            </p:tav>
                                          </p:tavLst>
                                        </p:anim>
                                        <p:anim calcmode="lin" valueType="num">
                                          <p:cBhvr>
                                            <p:cTn id="630" dur="1000" fill="hold"/>
                                            <p:tgtEl>
                                              <p:spTgt spid="30"/>
                                            </p:tgtEl>
                                            <p:attrNameLst>
                                              <p:attrName>ppt_h</p:attrName>
                                            </p:attrNameLst>
                                          </p:cBhvr>
                                          <p:tavLst>
                                            <p:tav tm="0">
                                              <p:val>
                                                <p:fltVal val="0"/>
                                              </p:val>
                                            </p:tav>
                                            <p:tav tm="100000">
                                              <p:val>
                                                <p:strVal val="#ppt_h"/>
                                              </p:val>
                                            </p:tav>
                                          </p:tavLst>
                                        </p:anim>
                                        <p:anim calcmode="lin" valueType="num">
                                          <p:cBhvr>
                                            <p:cTn id="631" dur="1000" fill="hold"/>
                                            <p:tgtEl>
                                              <p:spTgt spid="30"/>
                                            </p:tgtEl>
                                            <p:attrNameLst>
                                              <p:attrName>style.rotation</p:attrName>
                                            </p:attrNameLst>
                                          </p:cBhvr>
                                          <p:tavLst>
                                            <p:tav tm="0">
                                              <p:val>
                                                <p:fltVal val="360"/>
                                              </p:val>
                                            </p:tav>
                                            <p:tav tm="100000">
                                              <p:val>
                                                <p:fltVal val="0"/>
                                              </p:val>
                                            </p:tav>
                                          </p:tavLst>
                                        </p:anim>
                                        <p:animEffect transition="in" filter="fade">
                                          <p:cBhvr>
                                            <p:cTn id="632" dur="1000"/>
                                            <p:tgtEl>
                                              <p:spTgt spid="30"/>
                                            </p:tgtEl>
                                          </p:cBhvr>
                                        </p:animEffect>
                                      </p:childTnLst>
                                    </p:cTn>
                                  </p:par>
                                  <p:par>
                                    <p:cTn id="633" presetID="49" presetClass="entr" presetSubtype="0" decel="100000" fill="hold" grpId="1" nodeType="withEffect">
                                      <p:stCondLst>
                                        <p:cond delay="0"/>
                                      </p:stCondLst>
                                      <p:childTnLst>
                                        <p:set>
                                          <p:cBhvr>
                                            <p:cTn id="634" dur="1" fill="hold">
                                              <p:stCondLst>
                                                <p:cond delay="0"/>
                                              </p:stCondLst>
                                            </p:cTn>
                                            <p:tgtEl>
                                              <p:spTgt spid="33"/>
                                            </p:tgtEl>
                                            <p:attrNameLst>
                                              <p:attrName>style.visibility</p:attrName>
                                            </p:attrNameLst>
                                          </p:cBhvr>
                                          <p:to>
                                            <p:strVal val="visible"/>
                                          </p:to>
                                        </p:set>
                                        <p:anim calcmode="lin" valueType="num">
                                          <p:cBhvr>
                                            <p:cTn id="635" dur="1000" fill="hold"/>
                                            <p:tgtEl>
                                              <p:spTgt spid="33"/>
                                            </p:tgtEl>
                                            <p:attrNameLst>
                                              <p:attrName>ppt_w</p:attrName>
                                            </p:attrNameLst>
                                          </p:cBhvr>
                                          <p:tavLst>
                                            <p:tav tm="0">
                                              <p:val>
                                                <p:fltVal val="0"/>
                                              </p:val>
                                            </p:tav>
                                            <p:tav tm="100000">
                                              <p:val>
                                                <p:strVal val="#ppt_w"/>
                                              </p:val>
                                            </p:tav>
                                          </p:tavLst>
                                        </p:anim>
                                        <p:anim calcmode="lin" valueType="num">
                                          <p:cBhvr>
                                            <p:cTn id="636" dur="1000" fill="hold"/>
                                            <p:tgtEl>
                                              <p:spTgt spid="33"/>
                                            </p:tgtEl>
                                            <p:attrNameLst>
                                              <p:attrName>ppt_h</p:attrName>
                                            </p:attrNameLst>
                                          </p:cBhvr>
                                          <p:tavLst>
                                            <p:tav tm="0">
                                              <p:val>
                                                <p:fltVal val="0"/>
                                              </p:val>
                                            </p:tav>
                                            <p:tav tm="100000">
                                              <p:val>
                                                <p:strVal val="#ppt_h"/>
                                              </p:val>
                                            </p:tav>
                                          </p:tavLst>
                                        </p:anim>
                                        <p:anim calcmode="lin" valueType="num">
                                          <p:cBhvr>
                                            <p:cTn id="637" dur="1000" fill="hold"/>
                                            <p:tgtEl>
                                              <p:spTgt spid="33"/>
                                            </p:tgtEl>
                                            <p:attrNameLst>
                                              <p:attrName>style.rotation</p:attrName>
                                            </p:attrNameLst>
                                          </p:cBhvr>
                                          <p:tavLst>
                                            <p:tav tm="0">
                                              <p:val>
                                                <p:fltVal val="360"/>
                                              </p:val>
                                            </p:tav>
                                            <p:tav tm="100000">
                                              <p:val>
                                                <p:fltVal val="0"/>
                                              </p:val>
                                            </p:tav>
                                          </p:tavLst>
                                        </p:anim>
                                        <p:animEffect transition="in" filter="fade">
                                          <p:cBhvr>
                                            <p:cTn id="638" dur="1000"/>
                                            <p:tgtEl>
                                              <p:spTgt spid="33"/>
                                            </p:tgtEl>
                                          </p:cBhvr>
                                        </p:animEffect>
                                      </p:childTnLst>
                                    </p:cTn>
                                  </p:par>
                                  <p:par>
                                    <p:cTn id="639" presetID="49" presetClass="entr" presetSubtype="0" decel="100000" fill="hold" grpId="1" nodeType="withEffect">
                                      <p:stCondLst>
                                        <p:cond delay="0"/>
                                      </p:stCondLst>
                                      <p:childTnLst>
                                        <p:set>
                                          <p:cBhvr>
                                            <p:cTn id="640" dur="1" fill="hold">
                                              <p:stCondLst>
                                                <p:cond delay="0"/>
                                              </p:stCondLst>
                                            </p:cTn>
                                            <p:tgtEl>
                                              <p:spTgt spid="36"/>
                                            </p:tgtEl>
                                            <p:attrNameLst>
                                              <p:attrName>style.visibility</p:attrName>
                                            </p:attrNameLst>
                                          </p:cBhvr>
                                          <p:to>
                                            <p:strVal val="visible"/>
                                          </p:to>
                                        </p:set>
                                        <p:anim calcmode="lin" valueType="num">
                                          <p:cBhvr>
                                            <p:cTn id="641" dur="1000" fill="hold"/>
                                            <p:tgtEl>
                                              <p:spTgt spid="36"/>
                                            </p:tgtEl>
                                            <p:attrNameLst>
                                              <p:attrName>ppt_w</p:attrName>
                                            </p:attrNameLst>
                                          </p:cBhvr>
                                          <p:tavLst>
                                            <p:tav tm="0">
                                              <p:val>
                                                <p:fltVal val="0"/>
                                              </p:val>
                                            </p:tav>
                                            <p:tav tm="100000">
                                              <p:val>
                                                <p:strVal val="#ppt_w"/>
                                              </p:val>
                                            </p:tav>
                                          </p:tavLst>
                                        </p:anim>
                                        <p:anim calcmode="lin" valueType="num">
                                          <p:cBhvr>
                                            <p:cTn id="642" dur="1000" fill="hold"/>
                                            <p:tgtEl>
                                              <p:spTgt spid="36"/>
                                            </p:tgtEl>
                                            <p:attrNameLst>
                                              <p:attrName>ppt_h</p:attrName>
                                            </p:attrNameLst>
                                          </p:cBhvr>
                                          <p:tavLst>
                                            <p:tav tm="0">
                                              <p:val>
                                                <p:fltVal val="0"/>
                                              </p:val>
                                            </p:tav>
                                            <p:tav tm="100000">
                                              <p:val>
                                                <p:strVal val="#ppt_h"/>
                                              </p:val>
                                            </p:tav>
                                          </p:tavLst>
                                        </p:anim>
                                        <p:anim calcmode="lin" valueType="num">
                                          <p:cBhvr>
                                            <p:cTn id="643" dur="1000" fill="hold"/>
                                            <p:tgtEl>
                                              <p:spTgt spid="36"/>
                                            </p:tgtEl>
                                            <p:attrNameLst>
                                              <p:attrName>style.rotation</p:attrName>
                                            </p:attrNameLst>
                                          </p:cBhvr>
                                          <p:tavLst>
                                            <p:tav tm="0">
                                              <p:val>
                                                <p:fltVal val="360"/>
                                              </p:val>
                                            </p:tav>
                                            <p:tav tm="100000">
                                              <p:val>
                                                <p:fltVal val="0"/>
                                              </p:val>
                                            </p:tav>
                                          </p:tavLst>
                                        </p:anim>
                                        <p:animEffect transition="in" filter="fade">
                                          <p:cBhvr>
                                            <p:cTn id="644" dur="1000"/>
                                            <p:tgtEl>
                                              <p:spTgt spid="36"/>
                                            </p:tgtEl>
                                          </p:cBhvr>
                                        </p:animEffect>
                                      </p:childTnLst>
                                    </p:cTn>
                                  </p:par>
                                  <p:par>
                                    <p:cTn id="645" presetID="49" presetClass="entr" presetSubtype="0" decel="100000" fill="hold" grpId="1" nodeType="withEffect">
                                      <p:stCondLst>
                                        <p:cond delay="0"/>
                                      </p:stCondLst>
                                      <p:childTnLst>
                                        <p:set>
                                          <p:cBhvr>
                                            <p:cTn id="646" dur="1" fill="hold">
                                              <p:stCondLst>
                                                <p:cond delay="0"/>
                                              </p:stCondLst>
                                            </p:cTn>
                                            <p:tgtEl>
                                              <p:spTgt spid="38"/>
                                            </p:tgtEl>
                                            <p:attrNameLst>
                                              <p:attrName>style.visibility</p:attrName>
                                            </p:attrNameLst>
                                          </p:cBhvr>
                                          <p:to>
                                            <p:strVal val="visible"/>
                                          </p:to>
                                        </p:set>
                                        <p:anim calcmode="lin" valueType="num">
                                          <p:cBhvr>
                                            <p:cTn id="647" dur="1000" fill="hold"/>
                                            <p:tgtEl>
                                              <p:spTgt spid="38"/>
                                            </p:tgtEl>
                                            <p:attrNameLst>
                                              <p:attrName>ppt_w</p:attrName>
                                            </p:attrNameLst>
                                          </p:cBhvr>
                                          <p:tavLst>
                                            <p:tav tm="0">
                                              <p:val>
                                                <p:fltVal val="0"/>
                                              </p:val>
                                            </p:tav>
                                            <p:tav tm="100000">
                                              <p:val>
                                                <p:strVal val="#ppt_w"/>
                                              </p:val>
                                            </p:tav>
                                          </p:tavLst>
                                        </p:anim>
                                        <p:anim calcmode="lin" valueType="num">
                                          <p:cBhvr>
                                            <p:cTn id="648" dur="1000" fill="hold"/>
                                            <p:tgtEl>
                                              <p:spTgt spid="38"/>
                                            </p:tgtEl>
                                            <p:attrNameLst>
                                              <p:attrName>ppt_h</p:attrName>
                                            </p:attrNameLst>
                                          </p:cBhvr>
                                          <p:tavLst>
                                            <p:tav tm="0">
                                              <p:val>
                                                <p:fltVal val="0"/>
                                              </p:val>
                                            </p:tav>
                                            <p:tav tm="100000">
                                              <p:val>
                                                <p:strVal val="#ppt_h"/>
                                              </p:val>
                                            </p:tav>
                                          </p:tavLst>
                                        </p:anim>
                                        <p:anim calcmode="lin" valueType="num">
                                          <p:cBhvr>
                                            <p:cTn id="649" dur="1000" fill="hold"/>
                                            <p:tgtEl>
                                              <p:spTgt spid="38"/>
                                            </p:tgtEl>
                                            <p:attrNameLst>
                                              <p:attrName>style.rotation</p:attrName>
                                            </p:attrNameLst>
                                          </p:cBhvr>
                                          <p:tavLst>
                                            <p:tav tm="0">
                                              <p:val>
                                                <p:fltVal val="360"/>
                                              </p:val>
                                            </p:tav>
                                            <p:tav tm="100000">
                                              <p:val>
                                                <p:fltVal val="0"/>
                                              </p:val>
                                            </p:tav>
                                          </p:tavLst>
                                        </p:anim>
                                        <p:animEffect transition="in" filter="fade">
                                          <p:cBhvr>
                                            <p:cTn id="650" dur="1000"/>
                                            <p:tgtEl>
                                              <p:spTgt spid="38"/>
                                            </p:tgtEl>
                                          </p:cBhvr>
                                        </p:animEffect>
                                      </p:childTnLst>
                                    </p:cTn>
                                  </p:par>
                                  <p:par>
                                    <p:cTn id="651" presetID="49" presetClass="entr" presetSubtype="0" decel="100000" fill="hold" grpId="1" nodeType="withEffect">
                                      <p:stCondLst>
                                        <p:cond delay="0"/>
                                      </p:stCondLst>
                                      <p:childTnLst>
                                        <p:set>
                                          <p:cBhvr>
                                            <p:cTn id="652" dur="1" fill="hold">
                                              <p:stCondLst>
                                                <p:cond delay="0"/>
                                              </p:stCondLst>
                                            </p:cTn>
                                            <p:tgtEl>
                                              <p:spTgt spid="39"/>
                                            </p:tgtEl>
                                            <p:attrNameLst>
                                              <p:attrName>style.visibility</p:attrName>
                                            </p:attrNameLst>
                                          </p:cBhvr>
                                          <p:to>
                                            <p:strVal val="visible"/>
                                          </p:to>
                                        </p:set>
                                        <p:anim calcmode="lin" valueType="num">
                                          <p:cBhvr>
                                            <p:cTn id="653" dur="1000" fill="hold"/>
                                            <p:tgtEl>
                                              <p:spTgt spid="39"/>
                                            </p:tgtEl>
                                            <p:attrNameLst>
                                              <p:attrName>ppt_w</p:attrName>
                                            </p:attrNameLst>
                                          </p:cBhvr>
                                          <p:tavLst>
                                            <p:tav tm="0">
                                              <p:val>
                                                <p:fltVal val="0"/>
                                              </p:val>
                                            </p:tav>
                                            <p:tav tm="100000">
                                              <p:val>
                                                <p:strVal val="#ppt_w"/>
                                              </p:val>
                                            </p:tav>
                                          </p:tavLst>
                                        </p:anim>
                                        <p:anim calcmode="lin" valueType="num">
                                          <p:cBhvr>
                                            <p:cTn id="654" dur="1000" fill="hold"/>
                                            <p:tgtEl>
                                              <p:spTgt spid="39"/>
                                            </p:tgtEl>
                                            <p:attrNameLst>
                                              <p:attrName>ppt_h</p:attrName>
                                            </p:attrNameLst>
                                          </p:cBhvr>
                                          <p:tavLst>
                                            <p:tav tm="0">
                                              <p:val>
                                                <p:fltVal val="0"/>
                                              </p:val>
                                            </p:tav>
                                            <p:tav tm="100000">
                                              <p:val>
                                                <p:strVal val="#ppt_h"/>
                                              </p:val>
                                            </p:tav>
                                          </p:tavLst>
                                        </p:anim>
                                        <p:anim calcmode="lin" valueType="num">
                                          <p:cBhvr>
                                            <p:cTn id="655" dur="1000" fill="hold"/>
                                            <p:tgtEl>
                                              <p:spTgt spid="39"/>
                                            </p:tgtEl>
                                            <p:attrNameLst>
                                              <p:attrName>style.rotation</p:attrName>
                                            </p:attrNameLst>
                                          </p:cBhvr>
                                          <p:tavLst>
                                            <p:tav tm="0">
                                              <p:val>
                                                <p:fltVal val="360"/>
                                              </p:val>
                                            </p:tav>
                                            <p:tav tm="100000">
                                              <p:val>
                                                <p:fltVal val="0"/>
                                              </p:val>
                                            </p:tav>
                                          </p:tavLst>
                                        </p:anim>
                                        <p:animEffect transition="in" filter="fade">
                                          <p:cBhvr>
                                            <p:cTn id="656" dur="1000"/>
                                            <p:tgtEl>
                                              <p:spTgt spid="39"/>
                                            </p:tgtEl>
                                          </p:cBhvr>
                                        </p:animEffect>
                                      </p:childTnLst>
                                    </p:cTn>
                                  </p:par>
                                  <p:par>
                                    <p:cTn id="657" presetID="49" presetClass="entr" presetSubtype="0" decel="100000" fill="hold" grpId="1" nodeType="withEffect">
                                      <p:stCondLst>
                                        <p:cond delay="0"/>
                                      </p:stCondLst>
                                      <p:childTnLst>
                                        <p:set>
                                          <p:cBhvr>
                                            <p:cTn id="658" dur="1" fill="hold">
                                              <p:stCondLst>
                                                <p:cond delay="0"/>
                                              </p:stCondLst>
                                            </p:cTn>
                                            <p:tgtEl>
                                              <p:spTgt spid="40"/>
                                            </p:tgtEl>
                                            <p:attrNameLst>
                                              <p:attrName>style.visibility</p:attrName>
                                            </p:attrNameLst>
                                          </p:cBhvr>
                                          <p:to>
                                            <p:strVal val="visible"/>
                                          </p:to>
                                        </p:set>
                                        <p:anim calcmode="lin" valueType="num">
                                          <p:cBhvr>
                                            <p:cTn id="659" dur="1000" fill="hold"/>
                                            <p:tgtEl>
                                              <p:spTgt spid="40"/>
                                            </p:tgtEl>
                                            <p:attrNameLst>
                                              <p:attrName>ppt_w</p:attrName>
                                            </p:attrNameLst>
                                          </p:cBhvr>
                                          <p:tavLst>
                                            <p:tav tm="0">
                                              <p:val>
                                                <p:fltVal val="0"/>
                                              </p:val>
                                            </p:tav>
                                            <p:tav tm="100000">
                                              <p:val>
                                                <p:strVal val="#ppt_w"/>
                                              </p:val>
                                            </p:tav>
                                          </p:tavLst>
                                        </p:anim>
                                        <p:anim calcmode="lin" valueType="num">
                                          <p:cBhvr>
                                            <p:cTn id="660" dur="1000" fill="hold"/>
                                            <p:tgtEl>
                                              <p:spTgt spid="40"/>
                                            </p:tgtEl>
                                            <p:attrNameLst>
                                              <p:attrName>ppt_h</p:attrName>
                                            </p:attrNameLst>
                                          </p:cBhvr>
                                          <p:tavLst>
                                            <p:tav tm="0">
                                              <p:val>
                                                <p:fltVal val="0"/>
                                              </p:val>
                                            </p:tav>
                                            <p:tav tm="100000">
                                              <p:val>
                                                <p:strVal val="#ppt_h"/>
                                              </p:val>
                                            </p:tav>
                                          </p:tavLst>
                                        </p:anim>
                                        <p:anim calcmode="lin" valueType="num">
                                          <p:cBhvr>
                                            <p:cTn id="661" dur="1000" fill="hold"/>
                                            <p:tgtEl>
                                              <p:spTgt spid="40"/>
                                            </p:tgtEl>
                                            <p:attrNameLst>
                                              <p:attrName>style.rotation</p:attrName>
                                            </p:attrNameLst>
                                          </p:cBhvr>
                                          <p:tavLst>
                                            <p:tav tm="0">
                                              <p:val>
                                                <p:fltVal val="360"/>
                                              </p:val>
                                            </p:tav>
                                            <p:tav tm="100000">
                                              <p:val>
                                                <p:fltVal val="0"/>
                                              </p:val>
                                            </p:tav>
                                          </p:tavLst>
                                        </p:anim>
                                        <p:animEffect transition="in" filter="fade">
                                          <p:cBhvr>
                                            <p:cTn id="662" dur="1000"/>
                                            <p:tgtEl>
                                              <p:spTgt spid="40"/>
                                            </p:tgtEl>
                                          </p:cBhvr>
                                        </p:animEffect>
                                      </p:childTnLst>
                                    </p:cTn>
                                  </p:par>
                                  <p:par>
                                    <p:cTn id="663" presetID="49" presetClass="entr" presetSubtype="0" decel="100000" fill="hold" grpId="1" nodeType="withEffect">
                                      <p:stCondLst>
                                        <p:cond delay="0"/>
                                      </p:stCondLst>
                                      <p:childTnLst>
                                        <p:set>
                                          <p:cBhvr>
                                            <p:cTn id="664" dur="1" fill="hold">
                                              <p:stCondLst>
                                                <p:cond delay="0"/>
                                              </p:stCondLst>
                                            </p:cTn>
                                            <p:tgtEl>
                                              <p:spTgt spid="42"/>
                                            </p:tgtEl>
                                            <p:attrNameLst>
                                              <p:attrName>style.visibility</p:attrName>
                                            </p:attrNameLst>
                                          </p:cBhvr>
                                          <p:to>
                                            <p:strVal val="visible"/>
                                          </p:to>
                                        </p:set>
                                        <p:anim calcmode="lin" valueType="num">
                                          <p:cBhvr>
                                            <p:cTn id="665" dur="1000" fill="hold"/>
                                            <p:tgtEl>
                                              <p:spTgt spid="42"/>
                                            </p:tgtEl>
                                            <p:attrNameLst>
                                              <p:attrName>ppt_w</p:attrName>
                                            </p:attrNameLst>
                                          </p:cBhvr>
                                          <p:tavLst>
                                            <p:tav tm="0">
                                              <p:val>
                                                <p:fltVal val="0"/>
                                              </p:val>
                                            </p:tav>
                                            <p:tav tm="100000">
                                              <p:val>
                                                <p:strVal val="#ppt_w"/>
                                              </p:val>
                                            </p:tav>
                                          </p:tavLst>
                                        </p:anim>
                                        <p:anim calcmode="lin" valueType="num">
                                          <p:cBhvr>
                                            <p:cTn id="666" dur="1000" fill="hold"/>
                                            <p:tgtEl>
                                              <p:spTgt spid="42"/>
                                            </p:tgtEl>
                                            <p:attrNameLst>
                                              <p:attrName>ppt_h</p:attrName>
                                            </p:attrNameLst>
                                          </p:cBhvr>
                                          <p:tavLst>
                                            <p:tav tm="0">
                                              <p:val>
                                                <p:fltVal val="0"/>
                                              </p:val>
                                            </p:tav>
                                            <p:tav tm="100000">
                                              <p:val>
                                                <p:strVal val="#ppt_h"/>
                                              </p:val>
                                            </p:tav>
                                          </p:tavLst>
                                        </p:anim>
                                        <p:anim calcmode="lin" valueType="num">
                                          <p:cBhvr>
                                            <p:cTn id="667" dur="1000" fill="hold"/>
                                            <p:tgtEl>
                                              <p:spTgt spid="42"/>
                                            </p:tgtEl>
                                            <p:attrNameLst>
                                              <p:attrName>style.rotation</p:attrName>
                                            </p:attrNameLst>
                                          </p:cBhvr>
                                          <p:tavLst>
                                            <p:tav tm="0">
                                              <p:val>
                                                <p:fltVal val="360"/>
                                              </p:val>
                                            </p:tav>
                                            <p:tav tm="100000">
                                              <p:val>
                                                <p:fltVal val="0"/>
                                              </p:val>
                                            </p:tav>
                                          </p:tavLst>
                                        </p:anim>
                                        <p:animEffect transition="in" filter="fade">
                                          <p:cBhvr>
                                            <p:cTn id="668" dur="1000"/>
                                            <p:tgtEl>
                                              <p:spTgt spid="42"/>
                                            </p:tgtEl>
                                          </p:cBhvr>
                                        </p:animEffect>
                                      </p:childTnLst>
                                    </p:cTn>
                                  </p:par>
                                  <p:par>
                                    <p:cTn id="669" presetID="49" presetClass="entr" presetSubtype="0" decel="100000" fill="hold" grpId="1" nodeType="withEffect">
                                      <p:stCondLst>
                                        <p:cond delay="0"/>
                                      </p:stCondLst>
                                      <p:childTnLst>
                                        <p:set>
                                          <p:cBhvr>
                                            <p:cTn id="670" dur="1" fill="hold">
                                              <p:stCondLst>
                                                <p:cond delay="0"/>
                                              </p:stCondLst>
                                            </p:cTn>
                                            <p:tgtEl>
                                              <p:spTgt spid="43"/>
                                            </p:tgtEl>
                                            <p:attrNameLst>
                                              <p:attrName>style.visibility</p:attrName>
                                            </p:attrNameLst>
                                          </p:cBhvr>
                                          <p:to>
                                            <p:strVal val="visible"/>
                                          </p:to>
                                        </p:set>
                                        <p:anim calcmode="lin" valueType="num">
                                          <p:cBhvr>
                                            <p:cTn id="671" dur="1000" fill="hold"/>
                                            <p:tgtEl>
                                              <p:spTgt spid="43"/>
                                            </p:tgtEl>
                                            <p:attrNameLst>
                                              <p:attrName>ppt_w</p:attrName>
                                            </p:attrNameLst>
                                          </p:cBhvr>
                                          <p:tavLst>
                                            <p:tav tm="0">
                                              <p:val>
                                                <p:fltVal val="0"/>
                                              </p:val>
                                            </p:tav>
                                            <p:tav tm="100000">
                                              <p:val>
                                                <p:strVal val="#ppt_w"/>
                                              </p:val>
                                            </p:tav>
                                          </p:tavLst>
                                        </p:anim>
                                        <p:anim calcmode="lin" valueType="num">
                                          <p:cBhvr>
                                            <p:cTn id="672" dur="1000" fill="hold"/>
                                            <p:tgtEl>
                                              <p:spTgt spid="43"/>
                                            </p:tgtEl>
                                            <p:attrNameLst>
                                              <p:attrName>ppt_h</p:attrName>
                                            </p:attrNameLst>
                                          </p:cBhvr>
                                          <p:tavLst>
                                            <p:tav tm="0">
                                              <p:val>
                                                <p:fltVal val="0"/>
                                              </p:val>
                                            </p:tav>
                                            <p:tav tm="100000">
                                              <p:val>
                                                <p:strVal val="#ppt_h"/>
                                              </p:val>
                                            </p:tav>
                                          </p:tavLst>
                                        </p:anim>
                                        <p:anim calcmode="lin" valueType="num">
                                          <p:cBhvr>
                                            <p:cTn id="673" dur="1000" fill="hold"/>
                                            <p:tgtEl>
                                              <p:spTgt spid="43"/>
                                            </p:tgtEl>
                                            <p:attrNameLst>
                                              <p:attrName>style.rotation</p:attrName>
                                            </p:attrNameLst>
                                          </p:cBhvr>
                                          <p:tavLst>
                                            <p:tav tm="0">
                                              <p:val>
                                                <p:fltVal val="360"/>
                                              </p:val>
                                            </p:tav>
                                            <p:tav tm="100000">
                                              <p:val>
                                                <p:fltVal val="0"/>
                                              </p:val>
                                            </p:tav>
                                          </p:tavLst>
                                        </p:anim>
                                        <p:animEffect transition="in" filter="fade">
                                          <p:cBhvr>
                                            <p:cTn id="674" dur="1000"/>
                                            <p:tgtEl>
                                              <p:spTgt spid="43"/>
                                            </p:tgtEl>
                                          </p:cBhvr>
                                        </p:animEffect>
                                      </p:childTnLst>
                                    </p:cTn>
                                  </p:par>
                                  <p:par>
                                    <p:cTn id="675" presetID="49" presetClass="entr" presetSubtype="0" decel="100000" fill="hold" grpId="1" nodeType="withEffect">
                                      <p:stCondLst>
                                        <p:cond delay="0"/>
                                      </p:stCondLst>
                                      <p:childTnLst>
                                        <p:set>
                                          <p:cBhvr>
                                            <p:cTn id="676" dur="1" fill="hold">
                                              <p:stCondLst>
                                                <p:cond delay="0"/>
                                              </p:stCondLst>
                                            </p:cTn>
                                            <p:tgtEl>
                                              <p:spTgt spid="45"/>
                                            </p:tgtEl>
                                            <p:attrNameLst>
                                              <p:attrName>style.visibility</p:attrName>
                                            </p:attrNameLst>
                                          </p:cBhvr>
                                          <p:to>
                                            <p:strVal val="visible"/>
                                          </p:to>
                                        </p:set>
                                        <p:anim calcmode="lin" valueType="num">
                                          <p:cBhvr>
                                            <p:cTn id="677" dur="1000" fill="hold"/>
                                            <p:tgtEl>
                                              <p:spTgt spid="45"/>
                                            </p:tgtEl>
                                            <p:attrNameLst>
                                              <p:attrName>ppt_w</p:attrName>
                                            </p:attrNameLst>
                                          </p:cBhvr>
                                          <p:tavLst>
                                            <p:tav tm="0">
                                              <p:val>
                                                <p:fltVal val="0"/>
                                              </p:val>
                                            </p:tav>
                                            <p:tav tm="100000">
                                              <p:val>
                                                <p:strVal val="#ppt_w"/>
                                              </p:val>
                                            </p:tav>
                                          </p:tavLst>
                                        </p:anim>
                                        <p:anim calcmode="lin" valueType="num">
                                          <p:cBhvr>
                                            <p:cTn id="678" dur="1000" fill="hold"/>
                                            <p:tgtEl>
                                              <p:spTgt spid="45"/>
                                            </p:tgtEl>
                                            <p:attrNameLst>
                                              <p:attrName>ppt_h</p:attrName>
                                            </p:attrNameLst>
                                          </p:cBhvr>
                                          <p:tavLst>
                                            <p:tav tm="0">
                                              <p:val>
                                                <p:fltVal val="0"/>
                                              </p:val>
                                            </p:tav>
                                            <p:tav tm="100000">
                                              <p:val>
                                                <p:strVal val="#ppt_h"/>
                                              </p:val>
                                            </p:tav>
                                          </p:tavLst>
                                        </p:anim>
                                        <p:anim calcmode="lin" valueType="num">
                                          <p:cBhvr>
                                            <p:cTn id="679" dur="1000" fill="hold"/>
                                            <p:tgtEl>
                                              <p:spTgt spid="45"/>
                                            </p:tgtEl>
                                            <p:attrNameLst>
                                              <p:attrName>style.rotation</p:attrName>
                                            </p:attrNameLst>
                                          </p:cBhvr>
                                          <p:tavLst>
                                            <p:tav tm="0">
                                              <p:val>
                                                <p:fltVal val="360"/>
                                              </p:val>
                                            </p:tav>
                                            <p:tav tm="100000">
                                              <p:val>
                                                <p:fltVal val="0"/>
                                              </p:val>
                                            </p:tav>
                                          </p:tavLst>
                                        </p:anim>
                                        <p:animEffect transition="in" filter="fade">
                                          <p:cBhvr>
                                            <p:cTn id="680" dur="1000"/>
                                            <p:tgtEl>
                                              <p:spTgt spid="45"/>
                                            </p:tgtEl>
                                          </p:cBhvr>
                                        </p:animEffect>
                                      </p:childTnLst>
                                    </p:cTn>
                                  </p:par>
                                  <p:par>
                                    <p:cTn id="681" presetID="49" presetClass="entr" presetSubtype="0" decel="100000" fill="hold" grpId="1" nodeType="withEffect">
                                      <p:stCondLst>
                                        <p:cond delay="0"/>
                                      </p:stCondLst>
                                      <p:childTnLst>
                                        <p:set>
                                          <p:cBhvr>
                                            <p:cTn id="682" dur="1" fill="hold">
                                              <p:stCondLst>
                                                <p:cond delay="0"/>
                                              </p:stCondLst>
                                            </p:cTn>
                                            <p:tgtEl>
                                              <p:spTgt spid="46"/>
                                            </p:tgtEl>
                                            <p:attrNameLst>
                                              <p:attrName>style.visibility</p:attrName>
                                            </p:attrNameLst>
                                          </p:cBhvr>
                                          <p:to>
                                            <p:strVal val="visible"/>
                                          </p:to>
                                        </p:set>
                                        <p:anim calcmode="lin" valueType="num">
                                          <p:cBhvr>
                                            <p:cTn id="683" dur="1000" fill="hold"/>
                                            <p:tgtEl>
                                              <p:spTgt spid="46"/>
                                            </p:tgtEl>
                                            <p:attrNameLst>
                                              <p:attrName>ppt_w</p:attrName>
                                            </p:attrNameLst>
                                          </p:cBhvr>
                                          <p:tavLst>
                                            <p:tav tm="0">
                                              <p:val>
                                                <p:fltVal val="0"/>
                                              </p:val>
                                            </p:tav>
                                            <p:tav tm="100000">
                                              <p:val>
                                                <p:strVal val="#ppt_w"/>
                                              </p:val>
                                            </p:tav>
                                          </p:tavLst>
                                        </p:anim>
                                        <p:anim calcmode="lin" valueType="num">
                                          <p:cBhvr>
                                            <p:cTn id="684" dur="1000" fill="hold"/>
                                            <p:tgtEl>
                                              <p:spTgt spid="46"/>
                                            </p:tgtEl>
                                            <p:attrNameLst>
                                              <p:attrName>ppt_h</p:attrName>
                                            </p:attrNameLst>
                                          </p:cBhvr>
                                          <p:tavLst>
                                            <p:tav tm="0">
                                              <p:val>
                                                <p:fltVal val="0"/>
                                              </p:val>
                                            </p:tav>
                                            <p:tav tm="100000">
                                              <p:val>
                                                <p:strVal val="#ppt_h"/>
                                              </p:val>
                                            </p:tav>
                                          </p:tavLst>
                                        </p:anim>
                                        <p:anim calcmode="lin" valueType="num">
                                          <p:cBhvr>
                                            <p:cTn id="685" dur="1000" fill="hold"/>
                                            <p:tgtEl>
                                              <p:spTgt spid="46"/>
                                            </p:tgtEl>
                                            <p:attrNameLst>
                                              <p:attrName>style.rotation</p:attrName>
                                            </p:attrNameLst>
                                          </p:cBhvr>
                                          <p:tavLst>
                                            <p:tav tm="0">
                                              <p:val>
                                                <p:fltVal val="360"/>
                                              </p:val>
                                            </p:tav>
                                            <p:tav tm="100000">
                                              <p:val>
                                                <p:fltVal val="0"/>
                                              </p:val>
                                            </p:tav>
                                          </p:tavLst>
                                        </p:anim>
                                        <p:animEffect transition="in" filter="fade">
                                          <p:cBhvr>
                                            <p:cTn id="686" dur="1000"/>
                                            <p:tgtEl>
                                              <p:spTgt spid="46"/>
                                            </p:tgtEl>
                                          </p:cBhvr>
                                        </p:animEffect>
                                      </p:childTnLst>
                                    </p:cTn>
                                  </p:par>
                                  <p:par>
                                    <p:cTn id="687" presetID="49" presetClass="entr" presetSubtype="0" decel="100000" fill="hold" grpId="1" nodeType="withEffect">
                                      <p:stCondLst>
                                        <p:cond delay="0"/>
                                      </p:stCondLst>
                                      <p:childTnLst>
                                        <p:set>
                                          <p:cBhvr>
                                            <p:cTn id="688" dur="1" fill="hold">
                                              <p:stCondLst>
                                                <p:cond delay="0"/>
                                              </p:stCondLst>
                                            </p:cTn>
                                            <p:tgtEl>
                                              <p:spTgt spid="47"/>
                                            </p:tgtEl>
                                            <p:attrNameLst>
                                              <p:attrName>style.visibility</p:attrName>
                                            </p:attrNameLst>
                                          </p:cBhvr>
                                          <p:to>
                                            <p:strVal val="visible"/>
                                          </p:to>
                                        </p:set>
                                        <p:anim calcmode="lin" valueType="num">
                                          <p:cBhvr>
                                            <p:cTn id="689" dur="1000" fill="hold"/>
                                            <p:tgtEl>
                                              <p:spTgt spid="47"/>
                                            </p:tgtEl>
                                            <p:attrNameLst>
                                              <p:attrName>ppt_w</p:attrName>
                                            </p:attrNameLst>
                                          </p:cBhvr>
                                          <p:tavLst>
                                            <p:tav tm="0">
                                              <p:val>
                                                <p:fltVal val="0"/>
                                              </p:val>
                                            </p:tav>
                                            <p:tav tm="100000">
                                              <p:val>
                                                <p:strVal val="#ppt_w"/>
                                              </p:val>
                                            </p:tav>
                                          </p:tavLst>
                                        </p:anim>
                                        <p:anim calcmode="lin" valueType="num">
                                          <p:cBhvr>
                                            <p:cTn id="690" dur="1000" fill="hold"/>
                                            <p:tgtEl>
                                              <p:spTgt spid="47"/>
                                            </p:tgtEl>
                                            <p:attrNameLst>
                                              <p:attrName>ppt_h</p:attrName>
                                            </p:attrNameLst>
                                          </p:cBhvr>
                                          <p:tavLst>
                                            <p:tav tm="0">
                                              <p:val>
                                                <p:fltVal val="0"/>
                                              </p:val>
                                            </p:tav>
                                            <p:tav tm="100000">
                                              <p:val>
                                                <p:strVal val="#ppt_h"/>
                                              </p:val>
                                            </p:tav>
                                          </p:tavLst>
                                        </p:anim>
                                        <p:anim calcmode="lin" valueType="num">
                                          <p:cBhvr>
                                            <p:cTn id="691" dur="1000" fill="hold"/>
                                            <p:tgtEl>
                                              <p:spTgt spid="47"/>
                                            </p:tgtEl>
                                            <p:attrNameLst>
                                              <p:attrName>style.rotation</p:attrName>
                                            </p:attrNameLst>
                                          </p:cBhvr>
                                          <p:tavLst>
                                            <p:tav tm="0">
                                              <p:val>
                                                <p:fltVal val="360"/>
                                              </p:val>
                                            </p:tav>
                                            <p:tav tm="100000">
                                              <p:val>
                                                <p:fltVal val="0"/>
                                              </p:val>
                                            </p:tav>
                                          </p:tavLst>
                                        </p:anim>
                                        <p:animEffect transition="in" filter="fade">
                                          <p:cBhvr>
                                            <p:cTn id="692" dur="1000"/>
                                            <p:tgtEl>
                                              <p:spTgt spid="47"/>
                                            </p:tgtEl>
                                          </p:cBhvr>
                                        </p:animEffect>
                                      </p:childTnLst>
                                    </p:cTn>
                                  </p:par>
                                  <p:par>
                                    <p:cTn id="693" presetID="49" presetClass="entr" presetSubtype="0" decel="100000" fill="hold" grpId="1" nodeType="withEffect">
                                      <p:stCondLst>
                                        <p:cond delay="0"/>
                                      </p:stCondLst>
                                      <p:childTnLst>
                                        <p:set>
                                          <p:cBhvr>
                                            <p:cTn id="694" dur="1" fill="hold">
                                              <p:stCondLst>
                                                <p:cond delay="0"/>
                                              </p:stCondLst>
                                            </p:cTn>
                                            <p:tgtEl>
                                              <p:spTgt spid="48"/>
                                            </p:tgtEl>
                                            <p:attrNameLst>
                                              <p:attrName>style.visibility</p:attrName>
                                            </p:attrNameLst>
                                          </p:cBhvr>
                                          <p:to>
                                            <p:strVal val="visible"/>
                                          </p:to>
                                        </p:set>
                                        <p:anim calcmode="lin" valueType="num">
                                          <p:cBhvr>
                                            <p:cTn id="695" dur="1000" fill="hold"/>
                                            <p:tgtEl>
                                              <p:spTgt spid="48"/>
                                            </p:tgtEl>
                                            <p:attrNameLst>
                                              <p:attrName>ppt_w</p:attrName>
                                            </p:attrNameLst>
                                          </p:cBhvr>
                                          <p:tavLst>
                                            <p:tav tm="0">
                                              <p:val>
                                                <p:fltVal val="0"/>
                                              </p:val>
                                            </p:tav>
                                            <p:tav tm="100000">
                                              <p:val>
                                                <p:strVal val="#ppt_w"/>
                                              </p:val>
                                            </p:tav>
                                          </p:tavLst>
                                        </p:anim>
                                        <p:anim calcmode="lin" valueType="num">
                                          <p:cBhvr>
                                            <p:cTn id="696" dur="1000" fill="hold"/>
                                            <p:tgtEl>
                                              <p:spTgt spid="48"/>
                                            </p:tgtEl>
                                            <p:attrNameLst>
                                              <p:attrName>ppt_h</p:attrName>
                                            </p:attrNameLst>
                                          </p:cBhvr>
                                          <p:tavLst>
                                            <p:tav tm="0">
                                              <p:val>
                                                <p:fltVal val="0"/>
                                              </p:val>
                                            </p:tav>
                                            <p:tav tm="100000">
                                              <p:val>
                                                <p:strVal val="#ppt_h"/>
                                              </p:val>
                                            </p:tav>
                                          </p:tavLst>
                                        </p:anim>
                                        <p:anim calcmode="lin" valueType="num">
                                          <p:cBhvr>
                                            <p:cTn id="697" dur="1000" fill="hold"/>
                                            <p:tgtEl>
                                              <p:spTgt spid="48"/>
                                            </p:tgtEl>
                                            <p:attrNameLst>
                                              <p:attrName>style.rotation</p:attrName>
                                            </p:attrNameLst>
                                          </p:cBhvr>
                                          <p:tavLst>
                                            <p:tav tm="0">
                                              <p:val>
                                                <p:fltVal val="360"/>
                                              </p:val>
                                            </p:tav>
                                            <p:tav tm="100000">
                                              <p:val>
                                                <p:fltVal val="0"/>
                                              </p:val>
                                            </p:tav>
                                          </p:tavLst>
                                        </p:anim>
                                        <p:animEffect transition="in" filter="fade">
                                          <p:cBhvr>
                                            <p:cTn id="698" dur="1000"/>
                                            <p:tgtEl>
                                              <p:spTgt spid="48"/>
                                            </p:tgtEl>
                                          </p:cBhvr>
                                        </p:animEffect>
                                      </p:childTnLst>
                                    </p:cTn>
                                  </p:par>
                                  <p:par>
                                    <p:cTn id="699" presetID="49" presetClass="entr" presetSubtype="0" decel="100000" fill="hold" grpId="1" nodeType="withEffect">
                                      <p:stCondLst>
                                        <p:cond delay="0"/>
                                      </p:stCondLst>
                                      <p:childTnLst>
                                        <p:set>
                                          <p:cBhvr>
                                            <p:cTn id="700" dur="1" fill="hold">
                                              <p:stCondLst>
                                                <p:cond delay="0"/>
                                              </p:stCondLst>
                                            </p:cTn>
                                            <p:tgtEl>
                                              <p:spTgt spid="53"/>
                                            </p:tgtEl>
                                            <p:attrNameLst>
                                              <p:attrName>style.visibility</p:attrName>
                                            </p:attrNameLst>
                                          </p:cBhvr>
                                          <p:to>
                                            <p:strVal val="visible"/>
                                          </p:to>
                                        </p:set>
                                        <p:anim calcmode="lin" valueType="num">
                                          <p:cBhvr>
                                            <p:cTn id="701" dur="1000" fill="hold"/>
                                            <p:tgtEl>
                                              <p:spTgt spid="53"/>
                                            </p:tgtEl>
                                            <p:attrNameLst>
                                              <p:attrName>ppt_w</p:attrName>
                                            </p:attrNameLst>
                                          </p:cBhvr>
                                          <p:tavLst>
                                            <p:tav tm="0">
                                              <p:val>
                                                <p:fltVal val="0"/>
                                              </p:val>
                                            </p:tav>
                                            <p:tav tm="100000">
                                              <p:val>
                                                <p:strVal val="#ppt_w"/>
                                              </p:val>
                                            </p:tav>
                                          </p:tavLst>
                                        </p:anim>
                                        <p:anim calcmode="lin" valueType="num">
                                          <p:cBhvr>
                                            <p:cTn id="702" dur="1000" fill="hold"/>
                                            <p:tgtEl>
                                              <p:spTgt spid="53"/>
                                            </p:tgtEl>
                                            <p:attrNameLst>
                                              <p:attrName>ppt_h</p:attrName>
                                            </p:attrNameLst>
                                          </p:cBhvr>
                                          <p:tavLst>
                                            <p:tav tm="0">
                                              <p:val>
                                                <p:fltVal val="0"/>
                                              </p:val>
                                            </p:tav>
                                            <p:tav tm="100000">
                                              <p:val>
                                                <p:strVal val="#ppt_h"/>
                                              </p:val>
                                            </p:tav>
                                          </p:tavLst>
                                        </p:anim>
                                        <p:anim calcmode="lin" valueType="num">
                                          <p:cBhvr>
                                            <p:cTn id="703" dur="1000" fill="hold"/>
                                            <p:tgtEl>
                                              <p:spTgt spid="53"/>
                                            </p:tgtEl>
                                            <p:attrNameLst>
                                              <p:attrName>style.rotation</p:attrName>
                                            </p:attrNameLst>
                                          </p:cBhvr>
                                          <p:tavLst>
                                            <p:tav tm="0">
                                              <p:val>
                                                <p:fltVal val="360"/>
                                              </p:val>
                                            </p:tav>
                                            <p:tav tm="100000">
                                              <p:val>
                                                <p:fltVal val="0"/>
                                              </p:val>
                                            </p:tav>
                                          </p:tavLst>
                                        </p:anim>
                                        <p:animEffect transition="in" filter="fade">
                                          <p:cBhvr>
                                            <p:cTn id="704" dur="1000"/>
                                            <p:tgtEl>
                                              <p:spTgt spid="53"/>
                                            </p:tgtEl>
                                          </p:cBhvr>
                                        </p:animEffect>
                                      </p:childTnLst>
                                    </p:cTn>
                                  </p:par>
                                  <p:par>
                                    <p:cTn id="705" presetID="49" presetClass="entr" presetSubtype="0" decel="100000" fill="hold" grpId="1" nodeType="withEffect">
                                      <p:stCondLst>
                                        <p:cond delay="0"/>
                                      </p:stCondLst>
                                      <p:childTnLst>
                                        <p:set>
                                          <p:cBhvr>
                                            <p:cTn id="706" dur="1" fill="hold">
                                              <p:stCondLst>
                                                <p:cond delay="0"/>
                                              </p:stCondLst>
                                            </p:cTn>
                                            <p:tgtEl>
                                              <p:spTgt spid="55"/>
                                            </p:tgtEl>
                                            <p:attrNameLst>
                                              <p:attrName>style.visibility</p:attrName>
                                            </p:attrNameLst>
                                          </p:cBhvr>
                                          <p:to>
                                            <p:strVal val="visible"/>
                                          </p:to>
                                        </p:set>
                                        <p:anim calcmode="lin" valueType="num">
                                          <p:cBhvr>
                                            <p:cTn id="707" dur="1000" fill="hold"/>
                                            <p:tgtEl>
                                              <p:spTgt spid="55"/>
                                            </p:tgtEl>
                                            <p:attrNameLst>
                                              <p:attrName>ppt_w</p:attrName>
                                            </p:attrNameLst>
                                          </p:cBhvr>
                                          <p:tavLst>
                                            <p:tav tm="0">
                                              <p:val>
                                                <p:fltVal val="0"/>
                                              </p:val>
                                            </p:tav>
                                            <p:tav tm="100000">
                                              <p:val>
                                                <p:strVal val="#ppt_w"/>
                                              </p:val>
                                            </p:tav>
                                          </p:tavLst>
                                        </p:anim>
                                        <p:anim calcmode="lin" valueType="num">
                                          <p:cBhvr>
                                            <p:cTn id="708" dur="1000" fill="hold"/>
                                            <p:tgtEl>
                                              <p:spTgt spid="55"/>
                                            </p:tgtEl>
                                            <p:attrNameLst>
                                              <p:attrName>ppt_h</p:attrName>
                                            </p:attrNameLst>
                                          </p:cBhvr>
                                          <p:tavLst>
                                            <p:tav tm="0">
                                              <p:val>
                                                <p:fltVal val="0"/>
                                              </p:val>
                                            </p:tav>
                                            <p:tav tm="100000">
                                              <p:val>
                                                <p:strVal val="#ppt_h"/>
                                              </p:val>
                                            </p:tav>
                                          </p:tavLst>
                                        </p:anim>
                                        <p:anim calcmode="lin" valueType="num">
                                          <p:cBhvr>
                                            <p:cTn id="709" dur="1000" fill="hold"/>
                                            <p:tgtEl>
                                              <p:spTgt spid="55"/>
                                            </p:tgtEl>
                                            <p:attrNameLst>
                                              <p:attrName>style.rotation</p:attrName>
                                            </p:attrNameLst>
                                          </p:cBhvr>
                                          <p:tavLst>
                                            <p:tav tm="0">
                                              <p:val>
                                                <p:fltVal val="360"/>
                                              </p:val>
                                            </p:tav>
                                            <p:tav tm="100000">
                                              <p:val>
                                                <p:fltVal val="0"/>
                                              </p:val>
                                            </p:tav>
                                          </p:tavLst>
                                        </p:anim>
                                        <p:animEffect transition="in" filter="fade">
                                          <p:cBhvr>
                                            <p:cTn id="710" dur="1000"/>
                                            <p:tgtEl>
                                              <p:spTgt spid="55"/>
                                            </p:tgtEl>
                                          </p:cBhvr>
                                        </p:animEffect>
                                      </p:childTnLst>
                                    </p:cTn>
                                  </p:par>
                                  <p:par>
                                    <p:cTn id="711" presetID="49" presetClass="entr" presetSubtype="0" decel="100000" fill="hold" grpId="1" nodeType="withEffect">
                                      <p:stCondLst>
                                        <p:cond delay="0"/>
                                      </p:stCondLst>
                                      <p:childTnLst>
                                        <p:set>
                                          <p:cBhvr>
                                            <p:cTn id="712" dur="1" fill="hold">
                                              <p:stCondLst>
                                                <p:cond delay="0"/>
                                              </p:stCondLst>
                                            </p:cTn>
                                            <p:tgtEl>
                                              <p:spTgt spid="56"/>
                                            </p:tgtEl>
                                            <p:attrNameLst>
                                              <p:attrName>style.visibility</p:attrName>
                                            </p:attrNameLst>
                                          </p:cBhvr>
                                          <p:to>
                                            <p:strVal val="visible"/>
                                          </p:to>
                                        </p:set>
                                        <p:anim calcmode="lin" valueType="num">
                                          <p:cBhvr>
                                            <p:cTn id="713" dur="1000" fill="hold"/>
                                            <p:tgtEl>
                                              <p:spTgt spid="56"/>
                                            </p:tgtEl>
                                            <p:attrNameLst>
                                              <p:attrName>ppt_w</p:attrName>
                                            </p:attrNameLst>
                                          </p:cBhvr>
                                          <p:tavLst>
                                            <p:tav tm="0">
                                              <p:val>
                                                <p:fltVal val="0"/>
                                              </p:val>
                                            </p:tav>
                                            <p:tav tm="100000">
                                              <p:val>
                                                <p:strVal val="#ppt_w"/>
                                              </p:val>
                                            </p:tav>
                                          </p:tavLst>
                                        </p:anim>
                                        <p:anim calcmode="lin" valueType="num">
                                          <p:cBhvr>
                                            <p:cTn id="714" dur="1000" fill="hold"/>
                                            <p:tgtEl>
                                              <p:spTgt spid="56"/>
                                            </p:tgtEl>
                                            <p:attrNameLst>
                                              <p:attrName>ppt_h</p:attrName>
                                            </p:attrNameLst>
                                          </p:cBhvr>
                                          <p:tavLst>
                                            <p:tav tm="0">
                                              <p:val>
                                                <p:fltVal val="0"/>
                                              </p:val>
                                            </p:tav>
                                            <p:tav tm="100000">
                                              <p:val>
                                                <p:strVal val="#ppt_h"/>
                                              </p:val>
                                            </p:tav>
                                          </p:tavLst>
                                        </p:anim>
                                        <p:anim calcmode="lin" valueType="num">
                                          <p:cBhvr>
                                            <p:cTn id="715" dur="1000" fill="hold"/>
                                            <p:tgtEl>
                                              <p:spTgt spid="56"/>
                                            </p:tgtEl>
                                            <p:attrNameLst>
                                              <p:attrName>style.rotation</p:attrName>
                                            </p:attrNameLst>
                                          </p:cBhvr>
                                          <p:tavLst>
                                            <p:tav tm="0">
                                              <p:val>
                                                <p:fltVal val="360"/>
                                              </p:val>
                                            </p:tav>
                                            <p:tav tm="100000">
                                              <p:val>
                                                <p:fltVal val="0"/>
                                              </p:val>
                                            </p:tav>
                                          </p:tavLst>
                                        </p:anim>
                                        <p:animEffect transition="in" filter="fade">
                                          <p:cBhvr>
                                            <p:cTn id="716" dur="1000"/>
                                            <p:tgtEl>
                                              <p:spTgt spid="56"/>
                                            </p:tgtEl>
                                          </p:cBhvr>
                                        </p:animEffect>
                                      </p:childTnLst>
                                    </p:cTn>
                                  </p:par>
                                  <p:par>
                                    <p:cTn id="717" presetID="49" presetClass="entr" presetSubtype="0" decel="100000" fill="hold" grpId="1" nodeType="withEffect">
                                      <p:stCondLst>
                                        <p:cond delay="0"/>
                                      </p:stCondLst>
                                      <p:childTnLst>
                                        <p:set>
                                          <p:cBhvr>
                                            <p:cTn id="718" dur="1" fill="hold">
                                              <p:stCondLst>
                                                <p:cond delay="0"/>
                                              </p:stCondLst>
                                            </p:cTn>
                                            <p:tgtEl>
                                              <p:spTgt spid="58"/>
                                            </p:tgtEl>
                                            <p:attrNameLst>
                                              <p:attrName>style.visibility</p:attrName>
                                            </p:attrNameLst>
                                          </p:cBhvr>
                                          <p:to>
                                            <p:strVal val="visible"/>
                                          </p:to>
                                        </p:set>
                                        <p:anim calcmode="lin" valueType="num">
                                          <p:cBhvr>
                                            <p:cTn id="719" dur="1000" fill="hold"/>
                                            <p:tgtEl>
                                              <p:spTgt spid="58"/>
                                            </p:tgtEl>
                                            <p:attrNameLst>
                                              <p:attrName>ppt_w</p:attrName>
                                            </p:attrNameLst>
                                          </p:cBhvr>
                                          <p:tavLst>
                                            <p:tav tm="0">
                                              <p:val>
                                                <p:fltVal val="0"/>
                                              </p:val>
                                            </p:tav>
                                            <p:tav tm="100000">
                                              <p:val>
                                                <p:strVal val="#ppt_w"/>
                                              </p:val>
                                            </p:tav>
                                          </p:tavLst>
                                        </p:anim>
                                        <p:anim calcmode="lin" valueType="num">
                                          <p:cBhvr>
                                            <p:cTn id="720" dur="1000" fill="hold"/>
                                            <p:tgtEl>
                                              <p:spTgt spid="58"/>
                                            </p:tgtEl>
                                            <p:attrNameLst>
                                              <p:attrName>ppt_h</p:attrName>
                                            </p:attrNameLst>
                                          </p:cBhvr>
                                          <p:tavLst>
                                            <p:tav tm="0">
                                              <p:val>
                                                <p:fltVal val="0"/>
                                              </p:val>
                                            </p:tav>
                                            <p:tav tm="100000">
                                              <p:val>
                                                <p:strVal val="#ppt_h"/>
                                              </p:val>
                                            </p:tav>
                                          </p:tavLst>
                                        </p:anim>
                                        <p:anim calcmode="lin" valueType="num">
                                          <p:cBhvr>
                                            <p:cTn id="721" dur="1000" fill="hold"/>
                                            <p:tgtEl>
                                              <p:spTgt spid="58"/>
                                            </p:tgtEl>
                                            <p:attrNameLst>
                                              <p:attrName>style.rotation</p:attrName>
                                            </p:attrNameLst>
                                          </p:cBhvr>
                                          <p:tavLst>
                                            <p:tav tm="0">
                                              <p:val>
                                                <p:fltVal val="360"/>
                                              </p:val>
                                            </p:tav>
                                            <p:tav tm="100000">
                                              <p:val>
                                                <p:fltVal val="0"/>
                                              </p:val>
                                            </p:tav>
                                          </p:tavLst>
                                        </p:anim>
                                        <p:animEffect transition="in" filter="fade">
                                          <p:cBhvr>
                                            <p:cTn id="722" dur="1000"/>
                                            <p:tgtEl>
                                              <p:spTgt spid="58"/>
                                            </p:tgtEl>
                                          </p:cBhvr>
                                        </p:animEffect>
                                      </p:childTnLst>
                                    </p:cTn>
                                  </p:par>
                                  <p:par>
                                    <p:cTn id="723" presetID="49" presetClass="entr" presetSubtype="0" decel="100000" fill="hold" grpId="1" nodeType="withEffect">
                                      <p:stCondLst>
                                        <p:cond delay="0"/>
                                      </p:stCondLst>
                                      <p:childTnLst>
                                        <p:set>
                                          <p:cBhvr>
                                            <p:cTn id="724" dur="1" fill="hold">
                                              <p:stCondLst>
                                                <p:cond delay="0"/>
                                              </p:stCondLst>
                                            </p:cTn>
                                            <p:tgtEl>
                                              <p:spTgt spid="59"/>
                                            </p:tgtEl>
                                            <p:attrNameLst>
                                              <p:attrName>style.visibility</p:attrName>
                                            </p:attrNameLst>
                                          </p:cBhvr>
                                          <p:to>
                                            <p:strVal val="visible"/>
                                          </p:to>
                                        </p:set>
                                        <p:anim calcmode="lin" valueType="num">
                                          <p:cBhvr>
                                            <p:cTn id="725" dur="1000" fill="hold"/>
                                            <p:tgtEl>
                                              <p:spTgt spid="59"/>
                                            </p:tgtEl>
                                            <p:attrNameLst>
                                              <p:attrName>ppt_w</p:attrName>
                                            </p:attrNameLst>
                                          </p:cBhvr>
                                          <p:tavLst>
                                            <p:tav tm="0">
                                              <p:val>
                                                <p:fltVal val="0"/>
                                              </p:val>
                                            </p:tav>
                                            <p:tav tm="100000">
                                              <p:val>
                                                <p:strVal val="#ppt_w"/>
                                              </p:val>
                                            </p:tav>
                                          </p:tavLst>
                                        </p:anim>
                                        <p:anim calcmode="lin" valueType="num">
                                          <p:cBhvr>
                                            <p:cTn id="726" dur="1000" fill="hold"/>
                                            <p:tgtEl>
                                              <p:spTgt spid="59"/>
                                            </p:tgtEl>
                                            <p:attrNameLst>
                                              <p:attrName>ppt_h</p:attrName>
                                            </p:attrNameLst>
                                          </p:cBhvr>
                                          <p:tavLst>
                                            <p:tav tm="0">
                                              <p:val>
                                                <p:fltVal val="0"/>
                                              </p:val>
                                            </p:tav>
                                            <p:tav tm="100000">
                                              <p:val>
                                                <p:strVal val="#ppt_h"/>
                                              </p:val>
                                            </p:tav>
                                          </p:tavLst>
                                        </p:anim>
                                        <p:anim calcmode="lin" valueType="num">
                                          <p:cBhvr>
                                            <p:cTn id="727" dur="1000" fill="hold"/>
                                            <p:tgtEl>
                                              <p:spTgt spid="59"/>
                                            </p:tgtEl>
                                            <p:attrNameLst>
                                              <p:attrName>style.rotation</p:attrName>
                                            </p:attrNameLst>
                                          </p:cBhvr>
                                          <p:tavLst>
                                            <p:tav tm="0">
                                              <p:val>
                                                <p:fltVal val="360"/>
                                              </p:val>
                                            </p:tav>
                                            <p:tav tm="100000">
                                              <p:val>
                                                <p:fltVal val="0"/>
                                              </p:val>
                                            </p:tav>
                                          </p:tavLst>
                                        </p:anim>
                                        <p:animEffect transition="in" filter="fade">
                                          <p:cBhvr>
                                            <p:cTn id="728" dur="1000"/>
                                            <p:tgtEl>
                                              <p:spTgt spid="59"/>
                                            </p:tgtEl>
                                          </p:cBhvr>
                                        </p:animEffect>
                                      </p:childTnLst>
                                    </p:cTn>
                                  </p:par>
                                  <p:par>
                                    <p:cTn id="729" presetID="49" presetClass="entr" presetSubtype="0" decel="100000" fill="hold" grpId="1" nodeType="withEffect">
                                      <p:stCondLst>
                                        <p:cond delay="0"/>
                                      </p:stCondLst>
                                      <p:childTnLst>
                                        <p:set>
                                          <p:cBhvr>
                                            <p:cTn id="730" dur="1" fill="hold">
                                              <p:stCondLst>
                                                <p:cond delay="0"/>
                                              </p:stCondLst>
                                            </p:cTn>
                                            <p:tgtEl>
                                              <p:spTgt spid="60"/>
                                            </p:tgtEl>
                                            <p:attrNameLst>
                                              <p:attrName>style.visibility</p:attrName>
                                            </p:attrNameLst>
                                          </p:cBhvr>
                                          <p:to>
                                            <p:strVal val="visible"/>
                                          </p:to>
                                        </p:set>
                                        <p:anim calcmode="lin" valueType="num">
                                          <p:cBhvr>
                                            <p:cTn id="731" dur="1000" fill="hold"/>
                                            <p:tgtEl>
                                              <p:spTgt spid="60"/>
                                            </p:tgtEl>
                                            <p:attrNameLst>
                                              <p:attrName>ppt_w</p:attrName>
                                            </p:attrNameLst>
                                          </p:cBhvr>
                                          <p:tavLst>
                                            <p:tav tm="0">
                                              <p:val>
                                                <p:fltVal val="0"/>
                                              </p:val>
                                            </p:tav>
                                            <p:tav tm="100000">
                                              <p:val>
                                                <p:strVal val="#ppt_w"/>
                                              </p:val>
                                            </p:tav>
                                          </p:tavLst>
                                        </p:anim>
                                        <p:anim calcmode="lin" valueType="num">
                                          <p:cBhvr>
                                            <p:cTn id="732" dur="1000" fill="hold"/>
                                            <p:tgtEl>
                                              <p:spTgt spid="60"/>
                                            </p:tgtEl>
                                            <p:attrNameLst>
                                              <p:attrName>ppt_h</p:attrName>
                                            </p:attrNameLst>
                                          </p:cBhvr>
                                          <p:tavLst>
                                            <p:tav tm="0">
                                              <p:val>
                                                <p:fltVal val="0"/>
                                              </p:val>
                                            </p:tav>
                                            <p:tav tm="100000">
                                              <p:val>
                                                <p:strVal val="#ppt_h"/>
                                              </p:val>
                                            </p:tav>
                                          </p:tavLst>
                                        </p:anim>
                                        <p:anim calcmode="lin" valueType="num">
                                          <p:cBhvr>
                                            <p:cTn id="733" dur="1000" fill="hold"/>
                                            <p:tgtEl>
                                              <p:spTgt spid="60"/>
                                            </p:tgtEl>
                                            <p:attrNameLst>
                                              <p:attrName>style.rotation</p:attrName>
                                            </p:attrNameLst>
                                          </p:cBhvr>
                                          <p:tavLst>
                                            <p:tav tm="0">
                                              <p:val>
                                                <p:fltVal val="360"/>
                                              </p:val>
                                            </p:tav>
                                            <p:tav tm="100000">
                                              <p:val>
                                                <p:fltVal val="0"/>
                                              </p:val>
                                            </p:tav>
                                          </p:tavLst>
                                        </p:anim>
                                        <p:animEffect transition="in" filter="fade">
                                          <p:cBhvr>
                                            <p:cTn id="734" dur="1000"/>
                                            <p:tgtEl>
                                              <p:spTgt spid="60"/>
                                            </p:tgtEl>
                                          </p:cBhvr>
                                        </p:animEffect>
                                      </p:childTnLst>
                                    </p:cTn>
                                  </p:par>
                                  <p:par>
                                    <p:cTn id="735" presetID="49" presetClass="entr" presetSubtype="0" decel="100000" fill="hold" grpId="1" nodeType="withEffect">
                                      <p:stCondLst>
                                        <p:cond delay="0"/>
                                      </p:stCondLst>
                                      <p:childTnLst>
                                        <p:set>
                                          <p:cBhvr>
                                            <p:cTn id="736" dur="1" fill="hold">
                                              <p:stCondLst>
                                                <p:cond delay="0"/>
                                              </p:stCondLst>
                                            </p:cTn>
                                            <p:tgtEl>
                                              <p:spTgt spid="61"/>
                                            </p:tgtEl>
                                            <p:attrNameLst>
                                              <p:attrName>style.visibility</p:attrName>
                                            </p:attrNameLst>
                                          </p:cBhvr>
                                          <p:to>
                                            <p:strVal val="visible"/>
                                          </p:to>
                                        </p:set>
                                        <p:anim calcmode="lin" valueType="num">
                                          <p:cBhvr>
                                            <p:cTn id="737" dur="1000" fill="hold"/>
                                            <p:tgtEl>
                                              <p:spTgt spid="61"/>
                                            </p:tgtEl>
                                            <p:attrNameLst>
                                              <p:attrName>ppt_w</p:attrName>
                                            </p:attrNameLst>
                                          </p:cBhvr>
                                          <p:tavLst>
                                            <p:tav tm="0">
                                              <p:val>
                                                <p:fltVal val="0"/>
                                              </p:val>
                                            </p:tav>
                                            <p:tav tm="100000">
                                              <p:val>
                                                <p:strVal val="#ppt_w"/>
                                              </p:val>
                                            </p:tav>
                                          </p:tavLst>
                                        </p:anim>
                                        <p:anim calcmode="lin" valueType="num">
                                          <p:cBhvr>
                                            <p:cTn id="738" dur="1000" fill="hold"/>
                                            <p:tgtEl>
                                              <p:spTgt spid="61"/>
                                            </p:tgtEl>
                                            <p:attrNameLst>
                                              <p:attrName>ppt_h</p:attrName>
                                            </p:attrNameLst>
                                          </p:cBhvr>
                                          <p:tavLst>
                                            <p:tav tm="0">
                                              <p:val>
                                                <p:fltVal val="0"/>
                                              </p:val>
                                            </p:tav>
                                            <p:tav tm="100000">
                                              <p:val>
                                                <p:strVal val="#ppt_h"/>
                                              </p:val>
                                            </p:tav>
                                          </p:tavLst>
                                        </p:anim>
                                        <p:anim calcmode="lin" valueType="num">
                                          <p:cBhvr>
                                            <p:cTn id="739" dur="1000" fill="hold"/>
                                            <p:tgtEl>
                                              <p:spTgt spid="61"/>
                                            </p:tgtEl>
                                            <p:attrNameLst>
                                              <p:attrName>style.rotation</p:attrName>
                                            </p:attrNameLst>
                                          </p:cBhvr>
                                          <p:tavLst>
                                            <p:tav tm="0">
                                              <p:val>
                                                <p:fltVal val="360"/>
                                              </p:val>
                                            </p:tav>
                                            <p:tav tm="100000">
                                              <p:val>
                                                <p:fltVal val="0"/>
                                              </p:val>
                                            </p:tav>
                                          </p:tavLst>
                                        </p:anim>
                                        <p:animEffect transition="in" filter="fade">
                                          <p:cBhvr>
                                            <p:cTn id="740" dur="1000"/>
                                            <p:tgtEl>
                                              <p:spTgt spid="61"/>
                                            </p:tgtEl>
                                          </p:cBhvr>
                                        </p:animEffect>
                                      </p:childTnLst>
                                    </p:cTn>
                                  </p:par>
                                  <p:par>
                                    <p:cTn id="741" presetID="49" presetClass="entr" presetSubtype="0" decel="100000" fill="hold" grpId="1" nodeType="withEffect">
                                      <p:stCondLst>
                                        <p:cond delay="0"/>
                                      </p:stCondLst>
                                      <p:childTnLst>
                                        <p:set>
                                          <p:cBhvr>
                                            <p:cTn id="742" dur="1" fill="hold">
                                              <p:stCondLst>
                                                <p:cond delay="0"/>
                                              </p:stCondLst>
                                            </p:cTn>
                                            <p:tgtEl>
                                              <p:spTgt spid="62"/>
                                            </p:tgtEl>
                                            <p:attrNameLst>
                                              <p:attrName>style.visibility</p:attrName>
                                            </p:attrNameLst>
                                          </p:cBhvr>
                                          <p:to>
                                            <p:strVal val="visible"/>
                                          </p:to>
                                        </p:set>
                                        <p:anim calcmode="lin" valueType="num">
                                          <p:cBhvr>
                                            <p:cTn id="743" dur="1000" fill="hold"/>
                                            <p:tgtEl>
                                              <p:spTgt spid="62"/>
                                            </p:tgtEl>
                                            <p:attrNameLst>
                                              <p:attrName>ppt_w</p:attrName>
                                            </p:attrNameLst>
                                          </p:cBhvr>
                                          <p:tavLst>
                                            <p:tav tm="0">
                                              <p:val>
                                                <p:fltVal val="0"/>
                                              </p:val>
                                            </p:tav>
                                            <p:tav tm="100000">
                                              <p:val>
                                                <p:strVal val="#ppt_w"/>
                                              </p:val>
                                            </p:tav>
                                          </p:tavLst>
                                        </p:anim>
                                        <p:anim calcmode="lin" valueType="num">
                                          <p:cBhvr>
                                            <p:cTn id="744" dur="1000" fill="hold"/>
                                            <p:tgtEl>
                                              <p:spTgt spid="62"/>
                                            </p:tgtEl>
                                            <p:attrNameLst>
                                              <p:attrName>ppt_h</p:attrName>
                                            </p:attrNameLst>
                                          </p:cBhvr>
                                          <p:tavLst>
                                            <p:tav tm="0">
                                              <p:val>
                                                <p:fltVal val="0"/>
                                              </p:val>
                                            </p:tav>
                                            <p:tav tm="100000">
                                              <p:val>
                                                <p:strVal val="#ppt_h"/>
                                              </p:val>
                                            </p:tav>
                                          </p:tavLst>
                                        </p:anim>
                                        <p:anim calcmode="lin" valueType="num">
                                          <p:cBhvr>
                                            <p:cTn id="745" dur="1000" fill="hold"/>
                                            <p:tgtEl>
                                              <p:spTgt spid="62"/>
                                            </p:tgtEl>
                                            <p:attrNameLst>
                                              <p:attrName>style.rotation</p:attrName>
                                            </p:attrNameLst>
                                          </p:cBhvr>
                                          <p:tavLst>
                                            <p:tav tm="0">
                                              <p:val>
                                                <p:fltVal val="360"/>
                                              </p:val>
                                            </p:tav>
                                            <p:tav tm="100000">
                                              <p:val>
                                                <p:fltVal val="0"/>
                                              </p:val>
                                            </p:tav>
                                          </p:tavLst>
                                        </p:anim>
                                        <p:animEffect transition="in" filter="fade">
                                          <p:cBhvr>
                                            <p:cTn id="746" dur="1000"/>
                                            <p:tgtEl>
                                              <p:spTgt spid="62"/>
                                            </p:tgtEl>
                                          </p:cBhvr>
                                        </p:animEffect>
                                      </p:childTnLst>
                                    </p:cTn>
                                  </p:par>
                                  <p:par>
                                    <p:cTn id="747" presetID="49" presetClass="entr" presetSubtype="0" decel="100000" fill="hold" grpId="1" nodeType="withEffect">
                                      <p:stCondLst>
                                        <p:cond delay="0"/>
                                      </p:stCondLst>
                                      <p:childTnLst>
                                        <p:set>
                                          <p:cBhvr>
                                            <p:cTn id="748" dur="1" fill="hold">
                                              <p:stCondLst>
                                                <p:cond delay="0"/>
                                              </p:stCondLst>
                                            </p:cTn>
                                            <p:tgtEl>
                                              <p:spTgt spid="63"/>
                                            </p:tgtEl>
                                            <p:attrNameLst>
                                              <p:attrName>style.visibility</p:attrName>
                                            </p:attrNameLst>
                                          </p:cBhvr>
                                          <p:to>
                                            <p:strVal val="visible"/>
                                          </p:to>
                                        </p:set>
                                        <p:anim calcmode="lin" valueType="num">
                                          <p:cBhvr>
                                            <p:cTn id="749" dur="1000" fill="hold"/>
                                            <p:tgtEl>
                                              <p:spTgt spid="63"/>
                                            </p:tgtEl>
                                            <p:attrNameLst>
                                              <p:attrName>ppt_w</p:attrName>
                                            </p:attrNameLst>
                                          </p:cBhvr>
                                          <p:tavLst>
                                            <p:tav tm="0">
                                              <p:val>
                                                <p:fltVal val="0"/>
                                              </p:val>
                                            </p:tav>
                                            <p:tav tm="100000">
                                              <p:val>
                                                <p:strVal val="#ppt_w"/>
                                              </p:val>
                                            </p:tav>
                                          </p:tavLst>
                                        </p:anim>
                                        <p:anim calcmode="lin" valueType="num">
                                          <p:cBhvr>
                                            <p:cTn id="750" dur="1000" fill="hold"/>
                                            <p:tgtEl>
                                              <p:spTgt spid="63"/>
                                            </p:tgtEl>
                                            <p:attrNameLst>
                                              <p:attrName>ppt_h</p:attrName>
                                            </p:attrNameLst>
                                          </p:cBhvr>
                                          <p:tavLst>
                                            <p:tav tm="0">
                                              <p:val>
                                                <p:fltVal val="0"/>
                                              </p:val>
                                            </p:tav>
                                            <p:tav tm="100000">
                                              <p:val>
                                                <p:strVal val="#ppt_h"/>
                                              </p:val>
                                            </p:tav>
                                          </p:tavLst>
                                        </p:anim>
                                        <p:anim calcmode="lin" valueType="num">
                                          <p:cBhvr>
                                            <p:cTn id="751" dur="1000" fill="hold"/>
                                            <p:tgtEl>
                                              <p:spTgt spid="63"/>
                                            </p:tgtEl>
                                            <p:attrNameLst>
                                              <p:attrName>style.rotation</p:attrName>
                                            </p:attrNameLst>
                                          </p:cBhvr>
                                          <p:tavLst>
                                            <p:tav tm="0">
                                              <p:val>
                                                <p:fltVal val="360"/>
                                              </p:val>
                                            </p:tav>
                                            <p:tav tm="100000">
                                              <p:val>
                                                <p:fltVal val="0"/>
                                              </p:val>
                                            </p:tav>
                                          </p:tavLst>
                                        </p:anim>
                                        <p:animEffect transition="in" filter="fade">
                                          <p:cBhvr>
                                            <p:cTn id="752" dur="1000"/>
                                            <p:tgtEl>
                                              <p:spTgt spid="63"/>
                                            </p:tgtEl>
                                          </p:cBhvr>
                                        </p:animEffect>
                                      </p:childTnLst>
                                    </p:cTn>
                                  </p:par>
                                  <p:par>
                                    <p:cTn id="753" presetID="49" presetClass="entr" presetSubtype="0" decel="100000" fill="hold" grpId="1" nodeType="withEffect">
                                      <p:stCondLst>
                                        <p:cond delay="0"/>
                                      </p:stCondLst>
                                      <p:childTnLst>
                                        <p:set>
                                          <p:cBhvr>
                                            <p:cTn id="754" dur="1" fill="hold">
                                              <p:stCondLst>
                                                <p:cond delay="0"/>
                                              </p:stCondLst>
                                            </p:cTn>
                                            <p:tgtEl>
                                              <p:spTgt spid="64"/>
                                            </p:tgtEl>
                                            <p:attrNameLst>
                                              <p:attrName>style.visibility</p:attrName>
                                            </p:attrNameLst>
                                          </p:cBhvr>
                                          <p:to>
                                            <p:strVal val="visible"/>
                                          </p:to>
                                        </p:set>
                                        <p:anim calcmode="lin" valueType="num">
                                          <p:cBhvr>
                                            <p:cTn id="755" dur="1000" fill="hold"/>
                                            <p:tgtEl>
                                              <p:spTgt spid="64"/>
                                            </p:tgtEl>
                                            <p:attrNameLst>
                                              <p:attrName>ppt_w</p:attrName>
                                            </p:attrNameLst>
                                          </p:cBhvr>
                                          <p:tavLst>
                                            <p:tav tm="0">
                                              <p:val>
                                                <p:fltVal val="0"/>
                                              </p:val>
                                            </p:tav>
                                            <p:tav tm="100000">
                                              <p:val>
                                                <p:strVal val="#ppt_w"/>
                                              </p:val>
                                            </p:tav>
                                          </p:tavLst>
                                        </p:anim>
                                        <p:anim calcmode="lin" valueType="num">
                                          <p:cBhvr>
                                            <p:cTn id="756" dur="1000" fill="hold"/>
                                            <p:tgtEl>
                                              <p:spTgt spid="64"/>
                                            </p:tgtEl>
                                            <p:attrNameLst>
                                              <p:attrName>ppt_h</p:attrName>
                                            </p:attrNameLst>
                                          </p:cBhvr>
                                          <p:tavLst>
                                            <p:tav tm="0">
                                              <p:val>
                                                <p:fltVal val="0"/>
                                              </p:val>
                                            </p:tav>
                                            <p:tav tm="100000">
                                              <p:val>
                                                <p:strVal val="#ppt_h"/>
                                              </p:val>
                                            </p:tav>
                                          </p:tavLst>
                                        </p:anim>
                                        <p:anim calcmode="lin" valueType="num">
                                          <p:cBhvr>
                                            <p:cTn id="757" dur="1000" fill="hold"/>
                                            <p:tgtEl>
                                              <p:spTgt spid="64"/>
                                            </p:tgtEl>
                                            <p:attrNameLst>
                                              <p:attrName>style.rotation</p:attrName>
                                            </p:attrNameLst>
                                          </p:cBhvr>
                                          <p:tavLst>
                                            <p:tav tm="0">
                                              <p:val>
                                                <p:fltVal val="360"/>
                                              </p:val>
                                            </p:tav>
                                            <p:tav tm="100000">
                                              <p:val>
                                                <p:fltVal val="0"/>
                                              </p:val>
                                            </p:tav>
                                          </p:tavLst>
                                        </p:anim>
                                        <p:animEffect transition="in" filter="fade">
                                          <p:cBhvr>
                                            <p:cTn id="758" dur="1000"/>
                                            <p:tgtEl>
                                              <p:spTgt spid="64"/>
                                            </p:tgtEl>
                                          </p:cBhvr>
                                        </p:animEffect>
                                      </p:childTnLst>
                                    </p:cTn>
                                  </p:par>
                                  <p:par>
                                    <p:cTn id="759" presetID="49" presetClass="entr" presetSubtype="0" decel="100000" fill="hold" grpId="1" nodeType="withEffect">
                                      <p:stCondLst>
                                        <p:cond delay="0"/>
                                      </p:stCondLst>
                                      <p:childTnLst>
                                        <p:set>
                                          <p:cBhvr>
                                            <p:cTn id="760" dur="1" fill="hold">
                                              <p:stCondLst>
                                                <p:cond delay="0"/>
                                              </p:stCondLst>
                                            </p:cTn>
                                            <p:tgtEl>
                                              <p:spTgt spid="65"/>
                                            </p:tgtEl>
                                            <p:attrNameLst>
                                              <p:attrName>style.visibility</p:attrName>
                                            </p:attrNameLst>
                                          </p:cBhvr>
                                          <p:to>
                                            <p:strVal val="visible"/>
                                          </p:to>
                                        </p:set>
                                        <p:anim calcmode="lin" valueType="num">
                                          <p:cBhvr>
                                            <p:cTn id="761" dur="1000" fill="hold"/>
                                            <p:tgtEl>
                                              <p:spTgt spid="65"/>
                                            </p:tgtEl>
                                            <p:attrNameLst>
                                              <p:attrName>ppt_w</p:attrName>
                                            </p:attrNameLst>
                                          </p:cBhvr>
                                          <p:tavLst>
                                            <p:tav tm="0">
                                              <p:val>
                                                <p:fltVal val="0"/>
                                              </p:val>
                                            </p:tav>
                                            <p:tav tm="100000">
                                              <p:val>
                                                <p:strVal val="#ppt_w"/>
                                              </p:val>
                                            </p:tav>
                                          </p:tavLst>
                                        </p:anim>
                                        <p:anim calcmode="lin" valueType="num">
                                          <p:cBhvr>
                                            <p:cTn id="762" dur="1000" fill="hold"/>
                                            <p:tgtEl>
                                              <p:spTgt spid="65"/>
                                            </p:tgtEl>
                                            <p:attrNameLst>
                                              <p:attrName>ppt_h</p:attrName>
                                            </p:attrNameLst>
                                          </p:cBhvr>
                                          <p:tavLst>
                                            <p:tav tm="0">
                                              <p:val>
                                                <p:fltVal val="0"/>
                                              </p:val>
                                            </p:tav>
                                            <p:tav tm="100000">
                                              <p:val>
                                                <p:strVal val="#ppt_h"/>
                                              </p:val>
                                            </p:tav>
                                          </p:tavLst>
                                        </p:anim>
                                        <p:anim calcmode="lin" valueType="num">
                                          <p:cBhvr>
                                            <p:cTn id="763" dur="1000" fill="hold"/>
                                            <p:tgtEl>
                                              <p:spTgt spid="65"/>
                                            </p:tgtEl>
                                            <p:attrNameLst>
                                              <p:attrName>style.rotation</p:attrName>
                                            </p:attrNameLst>
                                          </p:cBhvr>
                                          <p:tavLst>
                                            <p:tav tm="0">
                                              <p:val>
                                                <p:fltVal val="360"/>
                                              </p:val>
                                            </p:tav>
                                            <p:tav tm="100000">
                                              <p:val>
                                                <p:fltVal val="0"/>
                                              </p:val>
                                            </p:tav>
                                          </p:tavLst>
                                        </p:anim>
                                        <p:animEffect transition="in" filter="fade">
                                          <p:cBhvr>
                                            <p:cTn id="764" dur="1000"/>
                                            <p:tgtEl>
                                              <p:spTgt spid="65"/>
                                            </p:tgtEl>
                                          </p:cBhvr>
                                        </p:animEffect>
                                      </p:childTnLst>
                                    </p:cTn>
                                  </p:par>
                                  <p:par>
                                    <p:cTn id="765" presetID="49" presetClass="entr" presetSubtype="0" decel="100000" fill="hold" grpId="1" nodeType="withEffect">
                                      <p:stCondLst>
                                        <p:cond delay="0"/>
                                      </p:stCondLst>
                                      <p:childTnLst>
                                        <p:set>
                                          <p:cBhvr>
                                            <p:cTn id="766" dur="1" fill="hold">
                                              <p:stCondLst>
                                                <p:cond delay="0"/>
                                              </p:stCondLst>
                                            </p:cTn>
                                            <p:tgtEl>
                                              <p:spTgt spid="68"/>
                                            </p:tgtEl>
                                            <p:attrNameLst>
                                              <p:attrName>style.visibility</p:attrName>
                                            </p:attrNameLst>
                                          </p:cBhvr>
                                          <p:to>
                                            <p:strVal val="visible"/>
                                          </p:to>
                                        </p:set>
                                        <p:anim calcmode="lin" valueType="num">
                                          <p:cBhvr>
                                            <p:cTn id="767" dur="1000" fill="hold"/>
                                            <p:tgtEl>
                                              <p:spTgt spid="68"/>
                                            </p:tgtEl>
                                            <p:attrNameLst>
                                              <p:attrName>ppt_w</p:attrName>
                                            </p:attrNameLst>
                                          </p:cBhvr>
                                          <p:tavLst>
                                            <p:tav tm="0">
                                              <p:val>
                                                <p:fltVal val="0"/>
                                              </p:val>
                                            </p:tav>
                                            <p:tav tm="100000">
                                              <p:val>
                                                <p:strVal val="#ppt_w"/>
                                              </p:val>
                                            </p:tav>
                                          </p:tavLst>
                                        </p:anim>
                                        <p:anim calcmode="lin" valueType="num">
                                          <p:cBhvr>
                                            <p:cTn id="768" dur="1000" fill="hold"/>
                                            <p:tgtEl>
                                              <p:spTgt spid="68"/>
                                            </p:tgtEl>
                                            <p:attrNameLst>
                                              <p:attrName>ppt_h</p:attrName>
                                            </p:attrNameLst>
                                          </p:cBhvr>
                                          <p:tavLst>
                                            <p:tav tm="0">
                                              <p:val>
                                                <p:fltVal val="0"/>
                                              </p:val>
                                            </p:tav>
                                            <p:tav tm="100000">
                                              <p:val>
                                                <p:strVal val="#ppt_h"/>
                                              </p:val>
                                            </p:tav>
                                          </p:tavLst>
                                        </p:anim>
                                        <p:anim calcmode="lin" valueType="num">
                                          <p:cBhvr>
                                            <p:cTn id="769" dur="1000" fill="hold"/>
                                            <p:tgtEl>
                                              <p:spTgt spid="68"/>
                                            </p:tgtEl>
                                            <p:attrNameLst>
                                              <p:attrName>style.rotation</p:attrName>
                                            </p:attrNameLst>
                                          </p:cBhvr>
                                          <p:tavLst>
                                            <p:tav tm="0">
                                              <p:val>
                                                <p:fltVal val="360"/>
                                              </p:val>
                                            </p:tav>
                                            <p:tav tm="100000">
                                              <p:val>
                                                <p:fltVal val="0"/>
                                              </p:val>
                                            </p:tav>
                                          </p:tavLst>
                                        </p:anim>
                                        <p:animEffect transition="in" filter="fade">
                                          <p:cBhvr>
                                            <p:cTn id="770" dur="1000"/>
                                            <p:tgtEl>
                                              <p:spTgt spid="68"/>
                                            </p:tgtEl>
                                          </p:cBhvr>
                                        </p:animEffect>
                                      </p:childTnLst>
                                    </p:cTn>
                                  </p:par>
                                  <p:par>
                                    <p:cTn id="771" presetID="49" presetClass="entr" presetSubtype="0" decel="100000" fill="hold" grpId="1" nodeType="withEffect">
                                      <p:stCondLst>
                                        <p:cond delay="0"/>
                                      </p:stCondLst>
                                      <p:childTnLst>
                                        <p:set>
                                          <p:cBhvr>
                                            <p:cTn id="772" dur="1" fill="hold">
                                              <p:stCondLst>
                                                <p:cond delay="0"/>
                                              </p:stCondLst>
                                            </p:cTn>
                                            <p:tgtEl>
                                              <p:spTgt spid="69"/>
                                            </p:tgtEl>
                                            <p:attrNameLst>
                                              <p:attrName>style.visibility</p:attrName>
                                            </p:attrNameLst>
                                          </p:cBhvr>
                                          <p:to>
                                            <p:strVal val="visible"/>
                                          </p:to>
                                        </p:set>
                                        <p:anim calcmode="lin" valueType="num">
                                          <p:cBhvr>
                                            <p:cTn id="773" dur="1000" fill="hold"/>
                                            <p:tgtEl>
                                              <p:spTgt spid="69"/>
                                            </p:tgtEl>
                                            <p:attrNameLst>
                                              <p:attrName>ppt_w</p:attrName>
                                            </p:attrNameLst>
                                          </p:cBhvr>
                                          <p:tavLst>
                                            <p:tav tm="0">
                                              <p:val>
                                                <p:fltVal val="0"/>
                                              </p:val>
                                            </p:tav>
                                            <p:tav tm="100000">
                                              <p:val>
                                                <p:strVal val="#ppt_w"/>
                                              </p:val>
                                            </p:tav>
                                          </p:tavLst>
                                        </p:anim>
                                        <p:anim calcmode="lin" valueType="num">
                                          <p:cBhvr>
                                            <p:cTn id="774" dur="1000" fill="hold"/>
                                            <p:tgtEl>
                                              <p:spTgt spid="69"/>
                                            </p:tgtEl>
                                            <p:attrNameLst>
                                              <p:attrName>ppt_h</p:attrName>
                                            </p:attrNameLst>
                                          </p:cBhvr>
                                          <p:tavLst>
                                            <p:tav tm="0">
                                              <p:val>
                                                <p:fltVal val="0"/>
                                              </p:val>
                                            </p:tav>
                                            <p:tav tm="100000">
                                              <p:val>
                                                <p:strVal val="#ppt_h"/>
                                              </p:val>
                                            </p:tav>
                                          </p:tavLst>
                                        </p:anim>
                                        <p:anim calcmode="lin" valueType="num">
                                          <p:cBhvr>
                                            <p:cTn id="775" dur="1000" fill="hold"/>
                                            <p:tgtEl>
                                              <p:spTgt spid="69"/>
                                            </p:tgtEl>
                                            <p:attrNameLst>
                                              <p:attrName>style.rotation</p:attrName>
                                            </p:attrNameLst>
                                          </p:cBhvr>
                                          <p:tavLst>
                                            <p:tav tm="0">
                                              <p:val>
                                                <p:fltVal val="360"/>
                                              </p:val>
                                            </p:tav>
                                            <p:tav tm="100000">
                                              <p:val>
                                                <p:fltVal val="0"/>
                                              </p:val>
                                            </p:tav>
                                          </p:tavLst>
                                        </p:anim>
                                        <p:animEffect transition="in" filter="fade">
                                          <p:cBhvr>
                                            <p:cTn id="776" dur="1000"/>
                                            <p:tgtEl>
                                              <p:spTgt spid="69"/>
                                            </p:tgtEl>
                                          </p:cBhvr>
                                        </p:animEffect>
                                      </p:childTnLst>
                                    </p:cTn>
                                  </p:par>
                                  <p:par>
                                    <p:cTn id="777" presetID="49" presetClass="entr" presetSubtype="0" decel="100000" fill="hold" grpId="1" nodeType="withEffect">
                                      <p:stCondLst>
                                        <p:cond delay="0"/>
                                      </p:stCondLst>
                                      <p:childTnLst>
                                        <p:set>
                                          <p:cBhvr>
                                            <p:cTn id="778" dur="1" fill="hold">
                                              <p:stCondLst>
                                                <p:cond delay="0"/>
                                              </p:stCondLst>
                                            </p:cTn>
                                            <p:tgtEl>
                                              <p:spTgt spid="70"/>
                                            </p:tgtEl>
                                            <p:attrNameLst>
                                              <p:attrName>style.visibility</p:attrName>
                                            </p:attrNameLst>
                                          </p:cBhvr>
                                          <p:to>
                                            <p:strVal val="visible"/>
                                          </p:to>
                                        </p:set>
                                        <p:anim calcmode="lin" valueType="num">
                                          <p:cBhvr>
                                            <p:cTn id="779" dur="1000" fill="hold"/>
                                            <p:tgtEl>
                                              <p:spTgt spid="70"/>
                                            </p:tgtEl>
                                            <p:attrNameLst>
                                              <p:attrName>ppt_w</p:attrName>
                                            </p:attrNameLst>
                                          </p:cBhvr>
                                          <p:tavLst>
                                            <p:tav tm="0">
                                              <p:val>
                                                <p:fltVal val="0"/>
                                              </p:val>
                                            </p:tav>
                                            <p:tav tm="100000">
                                              <p:val>
                                                <p:strVal val="#ppt_w"/>
                                              </p:val>
                                            </p:tav>
                                          </p:tavLst>
                                        </p:anim>
                                        <p:anim calcmode="lin" valueType="num">
                                          <p:cBhvr>
                                            <p:cTn id="780" dur="1000" fill="hold"/>
                                            <p:tgtEl>
                                              <p:spTgt spid="70"/>
                                            </p:tgtEl>
                                            <p:attrNameLst>
                                              <p:attrName>ppt_h</p:attrName>
                                            </p:attrNameLst>
                                          </p:cBhvr>
                                          <p:tavLst>
                                            <p:tav tm="0">
                                              <p:val>
                                                <p:fltVal val="0"/>
                                              </p:val>
                                            </p:tav>
                                            <p:tav tm="100000">
                                              <p:val>
                                                <p:strVal val="#ppt_h"/>
                                              </p:val>
                                            </p:tav>
                                          </p:tavLst>
                                        </p:anim>
                                        <p:anim calcmode="lin" valueType="num">
                                          <p:cBhvr>
                                            <p:cTn id="781" dur="1000" fill="hold"/>
                                            <p:tgtEl>
                                              <p:spTgt spid="70"/>
                                            </p:tgtEl>
                                            <p:attrNameLst>
                                              <p:attrName>style.rotation</p:attrName>
                                            </p:attrNameLst>
                                          </p:cBhvr>
                                          <p:tavLst>
                                            <p:tav tm="0">
                                              <p:val>
                                                <p:fltVal val="360"/>
                                              </p:val>
                                            </p:tav>
                                            <p:tav tm="100000">
                                              <p:val>
                                                <p:fltVal val="0"/>
                                              </p:val>
                                            </p:tav>
                                          </p:tavLst>
                                        </p:anim>
                                        <p:animEffect transition="in" filter="fade">
                                          <p:cBhvr>
                                            <p:cTn id="782" dur="1000"/>
                                            <p:tgtEl>
                                              <p:spTgt spid="70"/>
                                            </p:tgtEl>
                                          </p:cBhvr>
                                        </p:animEffect>
                                      </p:childTnLst>
                                    </p:cTn>
                                  </p:par>
                                  <p:par>
                                    <p:cTn id="783" presetID="2" presetClass="entr" presetSubtype="6" fill="hold" grpId="0" nodeType="withEffect">
                                      <p:stCondLst>
                                        <p:cond delay="0"/>
                                      </p:stCondLst>
                                      <p:childTnLst>
                                        <p:set>
                                          <p:cBhvr>
                                            <p:cTn id="784" dur="1" fill="hold">
                                              <p:stCondLst>
                                                <p:cond delay="0"/>
                                              </p:stCondLst>
                                            </p:cTn>
                                            <p:tgtEl>
                                              <p:spTgt spid="50"/>
                                            </p:tgtEl>
                                            <p:attrNameLst>
                                              <p:attrName>style.visibility</p:attrName>
                                            </p:attrNameLst>
                                          </p:cBhvr>
                                          <p:to>
                                            <p:strVal val="visible"/>
                                          </p:to>
                                        </p:set>
                                        <p:anim calcmode="lin" valueType="num">
                                          <p:cBhvr additive="base">
                                            <p:cTn id="785" dur="1000" fill="hold"/>
                                            <p:tgtEl>
                                              <p:spTgt spid="50"/>
                                            </p:tgtEl>
                                            <p:attrNameLst>
                                              <p:attrName>ppt_x</p:attrName>
                                            </p:attrNameLst>
                                          </p:cBhvr>
                                          <p:tavLst>
                                            <p:tav tm="0">
                                              <p:val>
                                                <p:strVal val="1+#ppt_w/2"/>
                                              </p:val>
                                            </p:tav>
                                            <p:tav tm="100000">
                                              <p:val>
                                                <p:strVal val="#ppt_x"/>
                                              </p:val>
                                            </p:tav>
                                          </p:tavLst>
                                        </p:anim>
                                        <p:anim calcmode="lin" valueType="num">
                                          <p:cBhvr additive="base">
                                            <p:cTn id="786" dur="1000" fill="hold"/>
                                            <p:tgtEl>
                                              <p:spTgt spid="50"/>
                                            </p:tgtEl>
                                            <p:attrNameLst>
                                              <p:attrName>ppt_y</p:attrName>
                                            </p:attrNameLst>
                                          </p:cBhvr>
                                          <p:tavLst>
                                            <p:tav tm="0">
                                              <p:val>
                                                <p:strVal val="1+#ppt_h/2"/>
                                              </p:val>
                                            </p:tav>
                                            <p:tav tm="100000">
                                              <p:val>
                                                <p:strVal val="#ppt_y"/>
                                              </p:val>
                                            </p:tav>
                                          </p:tavLst>
                                        </p:anim>
                                      </p:childTnLst>
                                    </p:cTn>
                                  </p:par>
                                  <p:par>
                                    <p:cTn id="787" presetID="49" presetClass="entr" presetSubtype="0" decel="100000" fill="hold" grpId="1" nodeType="withEffect">
                                      <p:stCondLst>
                                        <p:cond delay="0"/>
                                      </p:stCondLst>
                                      <p:childTnLst>
                                        <p:set>
                                          <p:cBhvr>
                                            <p:cTn id="788" dur="1" fill="hold">
                                              <p:stCondLst>
                                                <p:cond delay="0"/>
                                              </p:stCondLst>
                                            </p:cTn>
                                            <p:tgtEl>
                                              <p:spTgt spid="50"/>
                                            </p:tgtEl>
                                            <p:attrNameLst>
                                              <p:attrName>style.visibility</p:attrName>
                                            </p:attrNameLst>
                                          </p:cBhvr>
                                          <p:to>
                                            <p:strVal val="visible"/>
                                          </p:to>
                                        </p:set>
                                        <p:anim calcmode="lin" valueType="num">
                                          <p:cBhvr>
                                            <p:cTn id="789" dur="1000" fill="hold"/>
                                            <p:tgtEl>
                                              <p:spTgt spid="50"/>
                                            </p:tgtEl>
                                            <p:attrNameLst>
                                              <p:attrName>ppt_w</p:attrName>
                                            </p:attrNameLst>
                                          </p:cBhvr>
                                          <p:tavLst>
                                            <p:tav tm="0">
                                              <p:val>
                                                <p:fltVal val="0"/>
                                              </p:val>
                                            </p:tav>
                                            <p:tav tm="100000">
                                              <p:val>
                                                <p:strVal val="#ppt_w"/>
                                              </p:val>
                                            </p:tav>
                                          </p:tavLst>
                                        </p:anim>
                                        <p:anim calcmode="lin" valueType="num">
                                          <p:cBhvr>
                                            <p:cTn id="790" dur="1000" fill="hold"/>
                                            <p:tgtEl>
                                              <p:spTgt spid="50"/>
                                            </p:tgtEl>
                                            <p:attrNameLst>
                                              <p:attrName>ppt_h</p:attrName>
                                            </p:attrNameLst>
                                          </p:cBhvr>
                                          <p:tavLst>
                                            <p:tav tm="0">
                                              <p:val>
                                                <p:fltVal val="0"/>
                                              </p:val>
                                            </p:tav>
                                            <p:tav tm="100000">
                                              <p:val>
                                                <p:strVal val="#ppt_h"/>
                                              </p:val>
                                            </p:tav>
                                          </p:tavLst>
                                        </p:anim>
                                        <p:anim calcmode="lin" valueType="num">
                                          <p:cBhvr>
                                            <p:cTn id="791" dur="1000" fill="hold"/>
                                            <p:tgtEl>
                                              <p:spTgt spid="50"/>
                                            </p:tgtEl>
                                            <p:attrNameLst>
                                              <p:attrName>style.rotation</p:attrName>
                                            </p:attrNameLst>
                                          </p:cBhvr>
                                          <p:tavLst>
                                            <p:tav tm="0">
                                              <p:val>
                                                <p:fltVal val="360"/>
                                              </p:val>
                                            </p:tav>
                                            <p:tav tm="100000">
                                              <p:val>
                                                <p:fltVal val="0"/>
                                              </p:val>
                                            </p:tav>
                                          </p:tavLst>
                                        </p:anim>
                                        <p:animEffect transition="in" filter="fade">
                                          <p:cBhvr>
                                            <p:cTn id="792" dur="1000"/>
                                            <p:tgtEl>
                                              <p:spTgt spid="50"/>
                                            </p:tgtEl>
                                          </p:cBhvr>
                                        </p:animEffect>
                                      </p:childTnLst>
                                    </p:cTn>
                                  </p:par>
                                  <p:par>
                                    <p:cTn id="793" presetID="49" presetClass="entr" presetSubtype="0" decel="100000" fill="hold" grpId="1" nodeType="withEffect">
                                      <p:stCondLst>
                                        <p:cond delay="0"/>
                                      </p:stCondLst>
                                      <p:childTnLst>
                                        <p:set>
                                          <p:cBhvr>
                                            <p:cTn id="794" dur="1" fill="hold">
                                              <p:stCondLst>
                                                <p:cond delay="0"/>
                                              </p:stCondLst>
                                            </p:cTn>
                                            <p:tgtEl>
                                              <p:spTgt spid="72"/>
                                            </p:tgtEl>
                                            <p:attrNameLst>
                                              <p:attrName>style.visibility</p:attrName>
                                            </p:attrNameLst>
                                          </p:cBhvr>
                                          <p:to>
                                            <p:strVal val="visible"/>
                                          </p:to>
                                        </p:set>
                                        <p:anim calcmode="lin" valueType="num">
                                          <p:cBhvr>
                                            <p:cTn id="795" dur="1000" fill="hold"/>
                                            <p:tgtEl>
                                              <p:spTgt spid="72"/>
                                            </p:tgtEl>
                                            <p:attrNameLst>
                                              <p:attrName>ppt_w</p:attrName>
                                            </p:attrNameLst>
                                          </p:cBhvr>
                                          <p:tavLst>
                                            <p:tav tm="0">
                                              <p:val>
                                                <p:fltVal val="0"/>
                                              </p:val>
                                            </p:tav>
                                            <p:tav tm="100000">
                                              <p:val>
                                                <p:strVal val="#ppt_w"/>
                                              </p:val>
                                            </p:tav>
                                          </p:tavLst>
                                        </p:anim>
                                        <p:anim calcmode="lin" valueType="num">
                                          <p:cBhvr>
                                            <p:cTn id="796" dur="1000" fill="hold"/>
                                            <p:tgtEl>
                                              <p:spTgt spid="72"/>
                                            </p:tgtEl>
                                            <p:attrNameLst>
                                              <p:attrName>ppt_h</p:attrName>
                                            </p:attrNameLst>
                                          </p:cBhvr>
                                          <p:tavLst>
                                            <p:tav tm="0">
                                              <p:val>
                                                <p:fltVal val="0"/>
                                              </p:val>
                                            </p:tav>
                                            <p:tav tm="100000">
                                              <p:val>
                                                <p:strVal val="#ppt_h"/>
                                              </p:val>
                                            </p:tav>
                                          </p:tavLst>
                                        </p:anim>
                                        <p:anim calcmode="lin" valueType="num">
                                          <p:cBhvr>
                                            <p:cTn id="797" dur="1000" fill="hold"/>
                                            <p:tgtEl>
                                              <p:spTgt spid="72"/>
                                            </p:tgtEl>
                                            <p:attrNameLst>
                                              <p:attrName>style.rotation</p:attrName>
                                            </p:attrNameLst>
                                          </p:cBhvr>
                                          <p:tavLst>
                                            <p:tav tm="0">
                                              <p:val>
                                                <p:fltVal val="360"/>
                                              </p:val>
                                            </p:tav>
                                            <p:tav tm="100000">
                                              <p:val>
                                                <p:fltVal val="0"/>
                                              </p:val>
                                            </p:tav>
                                          </p:tavLst>
                                        </p:anim>
                                        <p:animEffect transition="in" filter="fade">
                                          <p:cBhvr>
                                            <p:cTn id="798" dur="1000"/>
                                            <p:tgtEl>
                                              <p:spTgt spid="72"/>
                                            </p:tgtEl>
                                          </p:cBhvr>
                                        </p:animEffect>
                                      </p:childTnLst>
                                    </p:cTn>
                                  </p:par>
                                  <p:par>
                                    <p:cTn id="799" presetID="49" presetClass="entr" presetSubtype="0" decel="100000" fill="hold" grpId="1" nodeType="withEffect">
                                      <p:stCondLst>
                                        <p:cond delay="0"/>
                                      </p:stCondLst>
                                      <p:childTnLst>
                                        <p:set>
                                          <p:cBhvr>
                                            <p:cTn id="800" dur="1" fill="hold">
                                              <p:stCondLst>
                                                <p:cond delay="0"/>
                                              </p:stCondLst>
                                            </p:cTn>
                                            <p:tgtEl>
                                              <p:spTgt spid="73"/>
                                            </p:tgtEl>
                                            <p:attrNameLst>
                                              <p:attrName>style.visibility</p:attrName>
                                            </p:attrNameLst>
                                          </p:cBhvr>
                                          <p:to>
                                            <p:strVal val="visible"/>
                                          </p:to>
                                        </p:set>
                                        <p:anim calcmode="lin" valueType="num">
                                          <p:cBhvr>
                                            <p:cTn id="801" dur="1000" fill="hold"/>
                                            <p:tgtEl>
                                              <p:spTgt spid="73"/>
                                            </p:tgtEl>
                                            <p:attrNameLst>
                                              <p:attrName>ppt_w</p:attrName>
                                            </p:attrNameLst>
                                          </p:cBhvr>
                                          <p:tavLst>
                                            <p:tav tm="0">
                                              <p:val>
                                                <p:fltVal val="0"/>
                                              </p:val>
                                            </p:tav>
                                            <p:tav tm="100000">
                                              <p:val>
                                                <p:strVal val="#ppt_w"/>
                                              </p:val>
                                            </p:tav>
                                          </p:tavLst>
                                        </p:anim>
                                        <p:anim calcmode="lin" valueType="num">
                                          <p:cBhvr>
                                            <p:cTn id="802" dur="1000" fill="hold"/>
                                            <p:tgtEl>
                                              <p:spTgt spid="73"/>
                                            </p:tgtEl>
                                            <p:attrNameLst>
                                              <p:attrName>ppt_h</p:attrName>
                                            </p:attrNameLst>
                                          </p:cBhvr>
                                          <p:tavLst>
                                            <p:tav tm="0">
                                              <p:val>
                                                <p:fltVal val="0"/>
                                              </p:val>
                                            </p:tav>
                                            <p:tav tm="100000">
                                              <p:val>
                                                <p:strVal val="#ppt_h"/>
                                              </p:val>
                                            </p:tav>
                                          </p:tavLst>
                                        </p:anim>
                                        <p:anim calcmode="lin" valueType="num">
                                          <p:cBhvr>
                                            <p:cTn id="803" dur="1000" fill="hold"/>
                                            <p:tgtEl>
                                              <p:spTgt spid="73"/>
                                            </p:tgtEl>
                                            <p:attrNameLst>
                                              <p:attrName>style.rotation</p:attrName>
                                            </p:attrNameLst>
                                          </p:cBhvr>
                                          <p:tavLst>
                                            <p:tav tm="0">
                                              <p:val>
                                                <p:fltVal val="360"/>
                                              </p:val>
                                            </p:tav>
                                            <p:tav tm="100000">
                                              <p:val>
                                                <p:fltVal val="0"/>
                                              </p:val>
                                            </p:tav>
                                          </p:tavLst>
                                        </p:anim>
                                        <p:animEffect transition="in" filter="fade">
                                          <p:cBhvr>
                                            <p:cTn id="804" dur="1000"/>
                                            <p:tgtEl>
                                              <p:spTgt spid="73"/>
                                            </p:tgtEl>
                                          </p:cBhvr>
                                        </p:animEffect>
                                      </p:childTnLst>
                                    </p:cTn>
                                  </p:par>
                                  <p:par>
                                    <p:cTn id="805" presetID="49" presetClass="entr" presetSubtype="0" decel="100000" fill="hold" grpId="1" nodeType="withEffect">
                                      <p:stCondLst>
                                        <p:cond delay="0"/>
                                      </p:stCondLst>
                                      <p:childTnLst>
                                        <p:set>
                                          <p:cBhvr>
                                            <p:cTn id="806" dur="1" fill="hold">
                                              <p:stCondLst>
                                                <p:cond delay="0"/>
                                              </p:stCondLst>
                                            </p:cTn>
                                            <p:tgtEl>
                                              <p:spTgt spid="74"/>
                                            </p:tgtEl>
                                            <p:attrNameLst>
                                              <p:attrName>style.visibility</p:attrName>
                                            </p:attrNameLst>
                                          </p:cBhvr>
                                          <p:to>
                                            <p:strVal val="visible"/>
                                          </p:to>
                                        </p:set>
                                        <p:anim calcmode="lin" valueType="num">
                                          <p:cBhvr>
                                            <p:cTn id="807" dur="1000" fill="hold"/>
                                            <p:tgtEl>
                                              <p:spTgt spid="74"/>
                                            </p:tgtEl>
                                            <p:attrNameLst>
                                              <p:attrName>ppt_w</p:attrName>
                                            </p:attrNameLst>
                                          </p:cBhvr>
                                          <p:tavLst>
                                            <p:tav tm="0">
                                              <p:val>
                                                <p:fltVal val="0"/>
                                              </p:val>
                                            </p:tav>
                                            <p:tav tm="100000">
                                              <p:val>
                                                <p:strVal val="#ppt_w"/>
                                              </p:val>
                                            </p:tav>
                                          </p:tavLst>
                                        </p:anim>
                                        <p:anim calcmode="lin" valueType="num">
                                          <p:cBhvr>
                                            <p:cTn id="808" dur="1000" fill="hold"/>
                                            <p:tgtEl>
                                              <p:spTgt spid="74"/>
                                            </p:tgtEl>
                                            <p:attrNameLst>
                                              <p:attrName>ppt_h</p:attrName>
                                            </p:attrNameLst>
                                          </p:cBhvr>
                                          <p:tavLst>
                                            <p:tav tm="0">
                                              <p:val>
                                                <p:fltVal val="0"/>
                                              </p:val>
                                            </p:tav>
                                            <p:tav tm="100000">
                                              <p:val>
                                                <p:strVal val="#ppt_h"/>
                                              </p:val>
                                            </p:tav>
                                          </p:tavLst>
                                        </p:anim>
                                        <p:anim calcmode="lin" valueType="num">
                                          <p:cBhvr>
                                            <p:cTn id="809" dur="1000" fill="hold"/>
                                            <p:tgtEl>
                                              <p:spTgt spid="74"/>
                                            </p:tgtEl>
                                            <p:attrNameLst>
                                              <p:attrName>style.rotation</p:attrName>
                                            </p:attrNameLst>
                                          </p:cBhvr>
                                          <p:tavLst>
                                            <p:tav tm="0">
                                              <p:val>
                                                <p:fltVal val="360"/>
                                              </p:val>
                                            </p:tav>
                                            <p:tav tm="100000">
                                              <p:val>
                                                <p:fltVal val="0"/>
                                              </p:val>
                                            </p:tav>
                                          </p:tavLst>
                                        </p:anim>
                                        <p:animEffect transition="in" filter="fade">
                                          <p:cBhvr>
                                            <p:cTn id="810" dur="1000"/>
                                            <p:tgtEl>
                                              <p:spTgt spid="74"/>
                                            </p:tgtEl>
                                          </p:cBhvr>
                                        </p:animEffect>
                                      </p:childTnLst>
                                    </p:cTn>
                                  </p:par>
                                  <p:par>
                                    <p:cTn id="811" presetID="49" presetClass="entr" presetSubtype="0" decel="100000" fill="hold" grpId="1" nodeType="withEffect">
                                      <p:stCondLst>
                                        <p:cond delay="0"/>
                                      </p:stCondLst>
                                      <p:childTnLst>
                                        <p:set>
                                          <p:cBhvr>
                                            <p:cTn id="812" dur="1" fill="hold">
                                              <p:stCondLst>
                                                <p:cond delay="0"/>
                                              </p:stCondLst>
                                            </p:cTn>
                                            <p:tgtEl>
                                              <p:spTgt spid="76"/>
                                            </p:tgtEl>
                                            <p:attrNameLst>
                                              <p:attrName>style.visibility</p:attrName>
                                            </p:attrNameLst>
                                          </p:cBhvr>
                                          <p:to>
                                            <p:strVal val="visible"/>
                                          </p:to>
                                        </p:set>
                                        <p:anim calcmode="lin" valueType="num">
                                          <p:cBhvr>
                                            <p:cTn id="813" dur="1000" fill="hold"/>
                                            <p:tgtEl>
                                              <p:spTgt spid="76"/>
                                            </p:tgtEl>
                                            <p:attrNameLst>
                                              <p:attrName>ppt_w</p:attrName>
                                            </p:attrNameLst>
                                          </p:cBhvr>
                                          <p:tavLst>
                                            <p:tav tm="0">
                                              <p:val>
                                                <p:fltVal val="0"/>
                                              </p:val>
                                            </p:tav>
                                            <p:tav tm="100000">
                                              <p:val>
                                                <p:strVal val="#ppt_w"/>
                                              </p:val>
                                            </p:tav>
                                          </p:tavLst>
                                        </p:anim>
                                        <p:anim calcmode="lin" valueType="num">
                                          <p:cBhvr>
                                            <p:cTn id="814" dur="1000" fill="hold"/>
                                            <p:tgtEl>
                                              <p:spTgt spid="76"/>
                                            </p:tgtEl>
                                            <p:attrNameLst>
                                              <p:attrName>ppt_h</p:attrName>
                                            </p:attrNameLst>
                                          </p:cBhvr>
                                          <p:tavLst>
                                            <p:tav tm="0">
                                              <p:val>
                                                <p:fltVal val="0"/>
                                              </p:val>
                                            </p:tav>
                                            <p:tav tm="100000">
                                              <p:val>
                                                <p:strVal val="#ppt_h"/>
                                              </p:val>
                                            </p:tav>
                                          </p:tavLst>
                                        </p:anim>
                                        <p:anim calcmode="lin" valueType="num">
                                          <p:cBhvr>
                                            <p:cTn id="815" dur="1000" fill="hold"/>
                                            <p:tgtEl>
                                              <p:spTgt spid="76"/>
                                            </p:tgtEl>
                                            <p:attrNameLst>
                                              <p:attrName>style.rotation</p:attrName>
                                            </p:attrNameLst>
                                          </p:cBhvr>
                                          <p:tavLst>
                                            <p:tav tm="0">
                                              <p:val>
                                                <p:fltVal val="360"/>
                                              </p:val>
                                            </p:tav>
                                            <p:tav tm="100000">
                                              <p:val>
                                                <p:fltVal val="0"/>
                                              </p:val>
                                            </p:tav>
                                          </p:tavLst>
                                        </p:anim>
                                        <p:animEffect transition="in" filter="fade">
                                          <p:cBhvr>
                                            <p:cTn id="816" dur="1000"/>
                                            <p:tgtEl>
                                              <p:spTgt spid="76"/>
                                            </p:tgtEl>
                                          </p:cBhvr>
                                        </p:animEffect>
                                      </p:childTnLst>
                                    </p:cTn>
                                  </p:par>
                                  <p:par>
                                    <p:cTn id="817" presetID="49" presetClass="entr" presetSubtype="0" decel="100000" fill="hold" grpId="1" nodeType="withEffect">
                                      <p:stCondLst>
                                        <p:cond delay="0"/>
                                      </p:stCondLst>
                                      <p:childTnLst>
                                        <p:set>
                                          <p:cBhvr>
                                            <p:cTn id="818" dur="1" fill="hold">
                                              <p:stCondLst>
                                                <p:cond delay="0"/>
                                              </p:stCondLst>
                                            </p:cTn>
                                            <p:tgtEl>
                                              <p:spTgt spid="78"/>
                                            </p:tgtEl>
                                            <p:attrNameLst>
                                              <p:attrName>style.visibility</p:attrName>
                                            </p:attrNameLst>
                                          </p:cBhvr>
                                          <p:to>
                                            <p:strVal val="visible"/>
                                          </p:to>
                                        </p:set>
                                        <p:anim calcmode="lin" valueType="num">
                                          <p:cBhvr>
                                            <p:cTn id="819" dur="1000" fill="hold"/>
                                            <p:tgtEl>
                                              <p:spTgt spid="78"/>
                                            </p:tgtEl>
                                            <p:attrNameLst>
                                              <p:attrName>ppt_w</p:attrName>
                                            </p:attrNameLst>
                                          </p:cBhvr>
                                          <p:tavLst>
                                            <p:tav tm="0">
                                              <p:val>
                                                <p:fltVal val="0"/>
                                              </p:val>
                                            </p:tav>
                                            <p:tav tm="100000">
                                              <p:val>
                                                <p:strVal val="#ppt_w"/>
                                              </p:val>
                                            </p:tav>
                                          </p:tavLst>
                                        </p:anim>
                                        <p:anim calcmode="lin" valueType="num">
                                          <p:cBhvr>
                                            <p:cTn id="820" dur="1000" fill="hold"/>
                                            <p:tgtEl>
                                              <p:spTgt spid="78"/>
                                            </p:tgtEl>
                                            <p:attrNameLst>
                                              <p:attrName>ppt_h</p:attrName>
                                            </p:attrNameLst>
                                          </p:cBhvr>
                                          <p:tavLst>
                                            <p:tav tm="0">
                                              <p:val>
                                                <p:fltVal val="0"/>
                                              </p:val>
                                            </p:tav>
                                            <p:tav tm="100000">
                                              <p:val>
                                                <p:strVal val="#ppt_h"/>
                                              </p:val>
                                            </p:tav>
                                          </p:tavLst>
                                        </p:anim>
                                        <p:anim calcmode="lin" valueType="num">
                                          <p:cBhvr>
                                            <p:cTn id="821" dur="1000" fill="hold"/>
                                            <p:tgtEl>
                                              <p:spTgt spid="78"/>
                                            </p:tgtEl>
                                            <p:attrNameLst>
                                              <p:attrName>style.rotation</p:attrName>
                                            </p:attrNameLst>
                                          </p:cBhvr>
                                          <p:tavLst>
                                            <p:tav tm="0">
                                              <p:val>
                                                <p:fltVal val="360"/>
                                              </p:val>
                                            </p:tav>
                                            <p:tav tm="100000">
                                              <p:val>
                                                <p:fltVal val="0"/>
                                              </p:val>
                                            </p:tav>
                                          </p:tavLst>
                                        </p:anim>
                                        <p:animEffect transition="in" filter="fade">
                                          <p:cBhvr>
                                            <p:cTn id="822" dur="1000"/>
                                            <p:tgtEl>
                                              <p:spTgt spid="78"/>
                                            </p:tgtEl>
                                          </p:cBhvr>
                                        </p:animEffect>
                                      </p:childTnLst>
                                    </p:cTn>
                                  </p:par>
                                  <p:par>
                                    <p:cTn id="823" presetID="49" presetClass="entr" presetSubtype="0" decel="100000" fill="hold" grpId="1" nodeType="withEffect">
                                      <p:stCondLst>
                                        <p:cond delay="0"/>
                                      </p:stCondLst>
                                      <p:childTnLst>
                                        <p:set>
                                          <p:cBhvr>
                                            <p:cTn id="824" dur="1" fill="hold">
                                              <p:stCondLst>
                                                <p:cond delay="0"/>
                                              </p:stCondLst>
                                            </p:cTn>
                                            <p:tgtEl>
                                              <p:spTgt spid="81"/>
                                            </p:tgtEl>
                                            <p:attrNameLst>
                                              <p:attrName>style.visibility</p:attrName>
                                            </p:attrNameLst>
                                          </p:cBhvr>
                                          <p:to>
                                            <p:strVal val="visible"/>
                                          </p:to>
                                        </p:set>
                                        <p:anim calcmode="lin" valueType="num">
                                          <p:cBhvr>
                                            <p:cTn id="825" dur="1000" fill="hold"/>
                                            <p:tgtEl>
                                              <p:spTgt spid="81"/>
                                            </p:tgtEl>
                                            <p:attrNameLst>
                                              <p:attrName>ppt_w</p:attrName>
                                            </p:attrNameLst>
                                          </p:cBhvr>
                                          <p:tavLst>
                                            <p:tav tm="0">
                                              <p:val>
                                                <p:fltVal val="0"/>
                                              </p:val>
                                            </p:tav>
                                            <p:tav tm="100000">
                                              <p:val>
                                                <p:strVal val="#ppt_w"/>
                                              </p:val>
                                            </p:tav>
                                          </p:tavLst>
                                        </p:anim>
                                        <p:anim calcmode="lin" valueType="num">
                                          <p:cBhvr>
                                            <p:cTn id="826" dur="1000" fill="hold"/>
                                            <p:tgtEl>
                                              <p:spTgt spid="81"/>
                                            </p:tgtEl>
                                            <p:attrNameLst>
                                              <p:attrName>ppt_h</p:attrName>
                                            </p:attrNameLst>
                                          </p:cBhvr>
                                          <p:tavLst>
                                            <p:tav tm="0">
                                              <p:val>
                                                <p:fltVal val="0"/>
                                              </p:val>
                                            </p:tav>
                                            <p:tav tm="100000">
                                              <p:val>
                                                <p:strVal val="#ppt_h"/>
                                              </p:val>
                                            </p:tav>
                                          </p:tavLst>
                                        </p:anim>
                                        <p:anim calcmode="lin" valueType="num">
                                          <p:cBhvr>
                                            <p:cTn id="827" dur="1000" fill="hold"/>
                                            <p:tgtEl>
                                              <p:spTgt spid="81"/>
                                            </p:tgtEl>
                                            <p:attrNameLst>
                                              <p:attrName>style.rotation</p:attrName>
                                            </p:attrNameLst>
                                          </p:cBhvr>
                                          <p:tavLst>
                                            <p:tav tm="0">
                                              <p:val>
                                                <p:fltVal val="360"/>
                                              </p:val>
                                            </p:tav>
                                            <p:tav tm="100000">
                                              <p:val>
                                                <p:fltVal val="0"/>
                                              </p:val>
                                            </p:tav>
                                          </p:tavLst>
                                        </p:anim>
                                        <p:animEffect transition="in" filter="fade">
                                          <p:cBhvr>
                                            <p:cTn id="828" dur="1000"/>
                                            <p:tgtEl>
                                              <p:spTgt spid="81"/>
                                            </p:tgtEl>
                                          </p:cBhvr>
                                        </p:animEffect>
                                      </p:childTnLst>
                                    </p:cTn>
                                  </p:par>
                                  <p:par>
                                    <p:cTn id="829" presetID="49" presetClass="entr" presetSubtype="0" decel="100000" fill="hold" grpId="1" nodeType="withEffect">
                                      <p:stCondLst>
                                        <p:cond delay="0"/>
                                      </p:stCondLst>
                                      <p:childTnLst>
                                        <p:set>
                                          <p:cBhvr>
                                            <p:cTn id="830" dur="1" fill="hold">
                                              <p:stCondLst>
                                                <p:cond delay="0"/>
                                              </p:stCondLst>
                                            </p:cTn>
                                            <p:tgtEl>
                                              <p:spTgt spid="82"/>
                                            </p:tgtEl>
                                            <p:attrNameLst>
                                              <p:attrName>style.visibility</p:attrName>
                                            </p:attrNameLst>
                                          </p:cBhvr>
                                          <p:to>
                                            <p:strVal val="visible"/>
                                          </p:to>
                                        </p:set>
                                        <p:anim calcmode="lin" valueType="num">
                                          <p:cBhvr>
                                            <p:cTn id="831" dur="1000" fill="hold"/>
                                            <p:tgtEl>
                                              <p:spTgt spid="82"/>
                                            </p:tgtEl>
                                            <p:attrNameLst>
                                              <p:attrName>ppt_w</p:attrName>
                                            </p:attrNameLst>
                                          </p:cBhvr>
                                          <p:tavLst>
                                            <p:tav tm="0">
                                              <p:val>
                                                <p:fltVal val="0"/>
                                              </p:val>
                                            </p:tav>
                                            <p:tav tm="100000">
                                              <p:val>
                                                <p:strVal val="#ppt_w"/>
                                              </p:val>
                                            </p:tav>
                                          </p:tavLst>
                                        </p:anim>
                                        <p:anim calcmode="lin" valueType="num">
                                          <p:cBhvr>
                                            <p:cTn id="832" dur="1000" fill="hold"/>
                                            <p:tgtEl>
                                              <p:spTgt spid="82"/>
                                            </p:tgtEl>
                                            <p:attrNameLst>
                                              <p:attrName>ppt_h</p:attrName>
                                            </p:attrNameLst>
                                          </p:cBhvr>
                                          <p:tavLst>
                                            <p:tav tm="0">
                                              <p:val>
                                                <p:fltVal val="0"/>
                                              </p:val>
                                            </p:tav>
                                            <p:tav tm="100000">
                                              <p:val>
                                                <p:strVal val="#ppt_h"/>
                                              </p:val>
                                            </p:tav>
                                          </p:tavLst>
                                        </p:anim>
                                        <p:anim calcmode="lin" valueType="num">
                                          <p:cBhvr>
                                            <p:cTn id="833" dur="1000" fill="hold"/>
                                            <p:tgtEl>
                                              <p:spTgt spid="82"/>
                                            </p:tgtEl>
                                            <p:attrNameLst>
                                              <p:attrName>style.rotation</p:attrName>
                                            </p:attrNameLst>
                                          </p:cBhvr>
                                          <p:tavLst>
                                            <p:tav tm="0">
                                              <p:val>
                                                <p:fltVal val="360"/>
                                              </p:val>
                                            </p:tav>
                                            <p:tav tm="100000">
                                              <p:val>
                                                <p:fltVal val="0"/>
                                              </p:val>
                                            </p:tav>
                                          </p:tavLst>
                                        </p:anim>
                                        <p:animEffect transition="in" filter="fade">
                                          <p:cBhvr>
                                            <p:cTn id="834" dur="1000"/>
                                            <p:tgtEl>
                                              <p:spTgt spid="82"/>
                                            </p:tgtEl>
                                          </p:cBhvr>
                                        </p:animEffect>
                                      </p:childTnLst>
                                    </p:cTn>
                                  </p:par>
                                </p:childTnLst>
                              </p:cTn>
                            </p:par>
                            <p:par>
                              <p:cTn id="835" fill="hold">
                                <p:stCondLst>
                                  <p:cond delay="1000"/>
                                </p:stCondLst>
                                <p:childTnLst>
                                  <p:par>
                                    <p:cTn id="836" presetID="53" presetClass="entr" presetSubtype="16" fill="hold" grpId="0" nodeType="afterEffect">
                                      <p:stCondLst>
                                        <p:cond delay="0"/>
                                      </p:stCondLst>
                                      <p:childTnLst>
                                        <p:set>
                                          <p:cBhvr>
                                            <p:cTn id="837" dur="1" fill="hold">
                                              <p:stCondLst>
                                                <p:cond delay="0"/>
                                              </p:stCondLst>
                                            </p:cTn>
                                            <p:tgtEl>
                                              <p:spTgt spid="252"/>
                                            </p:tgtEl>
                                            <p:attrNameLst>
                                              <p:attrName>style.visibility</p:attrName>
                                            </p:attrNameLst>
                                          </p:cBhvr>
                                          <p:to>
                                            <p:strVal val="visible"/>
                                          </p:to>
                                        </p:set>
                                        <p:anim calcmode="lin" valueType="num">
                                          <p:cBhvr>
                                            <p:cTn id="838" dur="750" fill="hold"/>
                                            <p:tgtEl>
                                              <p:spTgt spid="252"/>
                                            </p:tgtEl>
                                            <p:attrNameLst>
                                              <p:attrName>ppt_w</p:attrName>
                                            </p:attrNameLst>
                                          </p:cBhvr>
                                          <p:tavLst>
                                            <p:tav tm="0">
                                              <p:val>
                                                <p:fltVal val="0"/>
                                              </p:val>
                                            </p:tav>
                                            <p:tav tm="100000">
                                              <p:val>
                                                <p:strVal val="#ppt_w"/>
                                              </p:val>
                                            </p:tav>
                                          </p:tavLst>
                                        </p:anim>
                                        <p:anim calcmode="lin" valueType="num">
                                          <p:cBhvr>
                                            <p:cTn id="839" dur="750" fill="hold"/>
                                            <p:tgtEl>
                                              <p:spTgt spid="252"/>
                                            </p:tgtEl>
                                            <p:attrNameLst>
                                              <p:attrName>ppt_h</p:attrName>
                                            </p:attrNameLst>
                                          </p:cBhvr>
                                          <p:tavLst>
                                            <p:tav tm="0">
                                              <p:val>
                                                <p:fltVal val="0"/>
                                              </p:val>
                                            </p:tav>
                                            <p:tav tm="100000">
                                              <p:val>
                                                <p:strVal val="#ppt_h"/>
                                              </p:val>
                                            </p:tav>
                                          </p:tavLst>
                                        </p:anim>
                                        <p:animEffect transition="in" filter="fade">
                                          <p:cBhvr>
                                            <p:cTn id="840" dur="750"/>
                                            <p:tgtEl>
                                              <p:spTgt spid="252"/>
                                            </p:tgtEl>
                                          </p:cBhvr>
                                        </p:animEffect>
                                      </p:childTnLst>
                                    </p:cTn>
                                  </p:par>
                                  <p:par>
                                    <p:cTn id="841" presetID="53" presetClass="entr" presetSubtype="16" fill="hold" grpId="0" nodeType="withEffect">
                                      <p:stCondLst>
                                        <p:cond delay="250"/>
                                      </p:stCondLst>
                                      <p:childTnLst>
                                        <p:set>
                                          <p:cBhvr>
                                            <p:cTn id="842" dur="1" fill="hold">
                                              <p:stCondLst>
                                                <p:cond delay="0"/>
                                              </p:stCondLst>
                                            </p:cTn>
                                            <p:tgtEl>
                                              <p:spTgt spid="253"/>
                                            </p:tgtEl>
                                            <p:attrNameLst>
                                              <p:attrName>style.visibility</p:attrName>
                                            </p:attrNameLst>
                                          </p:cBhvr>
                                          <p:to>
                                            <p:strVal val="visible"/>
                                          </p:to>
                                        </p:set>
                                        <p:anim calcmode="lin" valueType="num">
                                          <p:cBhvr>
                                            <p:cTn id="843" dur="750" fill="hold"/>
                                            <p:tgtEl>
                                              <p:spTgt spid="253"/>
                                            </p:tgtEl>
                                            <p:attrNameLst>
                                              <p:attrName>ppt_w</p:attrName>
                                            </p:attrNameLst>
                                          </p:cBhvr>
                                          <p:tavLst>
                                            <p:tav tm="0">
                                              <p:val>
                                                <p:fltVal val="0"/>
                                              </p:val>
                                            </p:tav>
                                            <p:tav tm="100000">
                                              <p:val>
                                                <p:strVal val="#ppt_w"/>
                                              </p:val>
                                            </p:tav>
                                          </p:tavLst>
                                        </p:anim>
                                        <p:anim calcmode="lin" valueType="num">
                                          <p:cBhvr>
                                            <p:cTn id="844" dur="750" fill="hold"/>
                                            <p:tgtEl>
                                              <p:spTgt spid="253"/>
                                            </p:tgtEl>
                                            <p:attrNameLst>
                                              <p:attrName>ppt_h</p:attrName>
                                            </p:attrNameLst>
                                          </p:cBhvr>
                                          <p:tavLst>
                                            <p:tav tm="0">
                                              <p:val>
                                                <p:fltVal val="0"/>
                                              </p:val>
                                            </p:tav>
                                            <p:tav tm="100000">
                                              <p:val>
                                                <p:strVal val="#ppt_h"/>
                                              </p:val>
                                            </p:tav>
                                          </p:tavLst>
                                        </p:anim>
                                        <p:animEffect transition="in" filter="fade">
                                          <p:cBhvr>
                                            <p:cTn id="845" dur="750"/>
                                            <p:tgtEl>
                                              <p:spTgt spid="253"/>
                                            </p:tgtEl>
                                          </p:cBhvr>
                                        </p:animEffect>
                                      </p:childTnLst>
                                    </p:cTn>
                                  </p:par>
                                  <p:par>
                                    <p:cTn id="846" presetID="53" presetClass="entr" presetSubtype="16" fill="hold" grpId="0" nodeType="withEffect">
                                      <p:stCondLst>
                                        <p:cond delay="250"/>
                                      </p:stCondLst>
                                      <p:childTnLst>
                                        <p:set>
                                          <p:cBhvr>
                                            <p:cTn id="847" dur="1" fill="hold">
                                              <p:stCondLst>
                                                <p:cond delay="0"/>
                                              </p:stCondLst>
                                            </p:cTn>
                                            <p:tgtEl>
                                              <p:spTgt spid="260"/>
                                            </p:tgtEl>
                                            <p:attrNameLst>
                                              <p:attrName>style.visibility</p:attrName>
                                            </p:attrNameLst>
                                          </p:cBhvr>
                                          <p:to>
                                            <p:strVal val="visible"/>
                                          </p:to>
                                        </p:set>
                                        <p:anim calcmode="lin" valueType="num">
                                          <p:cBhvr>
                                            <p:cTn id="848" dur="750" fill="hold"/>
                                            <p:tgtEl>
                                              <p:spTgt spid="260"/>
                                            </p:tgtEl>
                                            <p:attrNameLst>
                                              <p:attrName>ppt_w</p:attrName>
                                            </p:attrNameLst>
                                          </p:cBhvr>
                                          <p:tavLst>
                                            <p:tav tm="0">
                                              <p:val>
                                                <p:fltVal val="0"/>
                                              </p:val>
                                            </p:tav>
                                            <p:tav tm="100000">
                                              <p:val>
                                                <p:strVal val="#ppt_w"/>
                                              </p:val>
                                            </p:tav>
                                          </p:tavLst>
                                        </p:anim>
                                        <p:anim calcmode="lin" valueType="num">
                                          <p:cBhvr>
                                            <p:cTn id="849" dur="750" fill="hold"/>
                                            <p:tgtEl>
                                              <p:spTgt spid="260"/>
                                            </p:tgtEl>
                                            <p:attrNameLst>
                                              <p:attrName>ppt_h</p:attrName>
                                            </p:attrNameLst>
                                          </p:cBhvr>
                                          <p:tavLst>
                                            <p:tav tm="0">
                                              <p:val>
                                                <p:fltVal val="0"/>
                                              </p:val>
                                            </p:tav>
                                            <p:tav tm="100000">
                                              <p:val>
                                                <p:strVal val="#ppt_h"/>
                                              </p:val>
                                            </p:tav>
                                          </p:tavLst>
                                        </p:anim>
                                        <p:animEffect transition="in" filter="fade">
                                          <p:cBhvr>
                                            <p:cTn id="850" dur="750"/>
                                            <p:tgtEl>
                                              <p:spTgt spid="260"/>
                                            </p:tgtEl>
                                          </p:cBhvr>
                                        </p:animEffect>
                                      </p:childTnLst>
                                    </p:cTn>
                                  </p:par>
                                  <p:par>
                                    <p:cTn id="851" presetID="53" presetClass="entr" presetSubtype="16" fill="hold" grpId="0" nodeType="withEffect">
                                      <p:stCondLst>
                                        <p:cond delay="0"/>
                                      </p:stCondLst>
                                      <p:childTnLst>
                                        <p:set>
                                          <p:cBhvr>
                                            <p:cTn id="852" dur="1" fill="hold">
                                              <p:stCondLst>
                                                <p:cond delay="0"/>
                                              </p:stCondLst>
                                            </p:cTn>
                                            <p:tgtEl>
                                              <p:spTgt spid="261"/>
                                            </p:tgtEl>
                                            <p:attrNameLst>
                                              <p:attrName>style.visibility</p:attrName>
                                            </p:attrNameLst>
                                          </p:cBhvr>
                                          <p:to>
                                            <p:strVal val="visible"/>
                                          </p:to>
                                        </p:set>
                                        <p:anim calcmode="lin" valueType="num">
                                          <p:cBhvr>
                                            <p:cTn id="853" dur="750" fill="hold"/>
                                            <p:tgtEl>
                                              <p:spTgt spid="261"/>
                                            </p:tgtEl>
                                            <p:attrNameLst>
                                              <p:attrName>ppt_w</p:attrName>
                                            </p:attrNameLst>
                                          </p:cBhvr>
                                          <p:tavLst>
                                            <p:tav tm="0">
                                              <p:val>
                                                <p:fltVal val="0"/>
                                              </p:val>
                                            </p:tav>
                                            <p:tav tm="100000">
                                              <p:val>
                                                <p:strVal val="#ppt_w"/>
                                              </p:val>
                                            </p:tav>
                                          </p:tavLst>
                                        </p:anim>
                                        <p:anim calcmode="lin" valueType="num">
                                          <p:cBhvr>
                                            <p:cTn id="854" dur="750" fill="hold"/>
                                            <p:tgtEl>
                                              <p:spTgt spid="261"/>
                                            </p:tgtEl>
                                            <p:attrNameLst>
                                              <p:attrName>ppt_h</p:attrName>
                                            </p:attrNameLst>
                                          </p:cBhvr>
                                          <p:tavLst>
                                            <p:tav tm="0">
                                              <p:val>
                                                <p:fltVal val="0"/>
                                              </p:val>
                                            </p:tav>
                                            <p:tav tm="100000">
                                              <p:val>
                                                <p:strVal val="#ppt_h"/>
                                              </p:val>
                                            </p:tav>
                                          </p:tavLst>
                                        </p:anim>
                                        <p:animEffect transition="in" filter="fade">
                                          <p:cBhvr>
                                            <p:cTn id="855" dur="750"/>
                                            <p:tgtEl>
                                              <p:spTgt spid="261"/>
                                            </p:tgtEl>
                                          </p:cBhvr>
                                        </p:animEffect>
                                      </p:childTnLst>
                                    </p:cTn>
                                  </p:par>
                                  <p:par>
                                    <p:cTn id="856" presetID="53" presetClass="entr" presetSubtype="16" fill="hold" grpId="0" nodeType="withEffect">
                                      <p:stCondLst>
                                        <p:cond delay="0"/>
                                      </p:stCondLst>
                                      <p:childTnLst>
                                        <p:set>
                                          <p:cBhvr>
                                            <p:cTn id="857" dur="1" fill="hold">
                                              <p:stCondLst>
                                                <p:cond delay="0"/>
                                              </p:stCondLst>
                                            </p:cTn>
                                            <p:tgtEl>
                                              <p:spTgt spid="266"/>
                                            </p:tgtEl>
                                            <p:attrNameLst>
                                              <p:attrName>style.visibility</p:attrName>
                                            </p:attrNameLst>
                                          </p:cBhvr>
                                          <p:to>
                                            <p:strVal val="visible"/>
                                          </p:to>
                                        </p:set>
                                        <p:anim calcmode="lin" valueType="num">
                                          <p:cBhvr>
                                            <p:cTn id="858" dur="750" fill="hold"/>
                                            <p:tgtEl>
                                              <p:spTgt spid="266"/>
                                            </p:tgtEl>
                                            <p:attrNameLst>
                                              <p:attrName>ppt_w</p:attrName>
                                            </p:attrNameLst>
                                          </p:cBhvr>
                                          <p:tavLst>
                                            <p:tav tm="0">
                                              <p:val>
                                                <p:fltVal val="0"/>
                                              </p:val>
                                            </p:tav>
                                            <p:tav tm="100000">
                                              <p:val>
                                                <p:strVal val="#ppt_w"/>
                                              </p:val>
                                            </p:tav>
                                          </p:tavLst>
                                        </p:anim>
                                        <p:anim calcmode="lin" valueType="num">
                                          <p:cBhvr>
                                            <p:cTn id="859" dur="750" fill="hold"/>
                                            <p:tgtEl>
                                              <p:spTgt spid="266"/>
                                            </p:tgtEl>
                                            <p:attrNameLst>
                                              <p:attrName>ppt_h</p:attrName>
                                            </p:attrNameLst>
                                          </p:cBhvr>
                                          <p:tavLst>
                                            <p:tav tm="0">
                                              <p:val>
                                                <p:fltVal val="0"/>
                                              </p:val>
                                            </p:tav>
                                            <p:tav tm="100000">
                                              <p:val>
                                                <p:strVal val="#ppt_h"/>
                                              </p:val>
                                            </p:tav>
                                          </p:tavLst>
                                        </p:anim>
                                        <p:animEffect transition="in" filter="fade">
                                          <p:cBhvr>
                                            <p:cTn id="860" dur="750"/>
                                            <p:tgtEl>
                                              <p:spTgt spid="266"/>
                                            </p:tgtEl>
                                          </p:cBhvr>
                                        </p:animEffect>
                                      </p:childTnLst>
                                    </p:cTn>
                                  </p:par>
                                  <p:par>
                                    <p:cTn id="861" presetID="53" presetClass="entr" presetSubtype="16" fill="hold" grpId="0" nodeType="withEffect">
                                      <p:stCondLst>
                                        <p:cond delay="250"/>
                                      </p:stCondLst>
                                      <p:childTnLst>
                                        <p:set>
                                          <p:cBhvr>
                                            <p:cTn id="862" dur="1" fill="hold">
                                              <p:stCondLst>
                                                <p:cond delay="0"/>
                                              </p:stCondLst>
                                            </p:cTn>
                                            <p:tgtEl>
                                              <p:spTgt spid="267"/>
                                            </p:tgtEl>
                                            <p:attrNameLst>
                                              <p:attrName>style.visibility</p:attrName>
                                            </p:attrNameLst>
                                          </p:cBhvr>
                                          <p:to>
                                            <p:strVal val="visible"/>
                                          </p:to>
                                        </p:set>
                                        <p:anim calcmode="lin" valueType="num">
                                          <p:cBhvr>
                                            <p:cTn id="863" dur="750" fill="hold"/>
                                            <p:tgtEl>
                                              <p:spTgt spid="267"/>
                                            </p:tgtEl>
                                            <p:attrNameLst>
                                              <p:attrName>ppt_w</p:attrName>
                                            </p:attrNameLst>
                                          </p:cBhvr>
                                          <p:tavLst>
                                            <p:tav tm="0">
                                              <p:val>
                                                <p:fltVal val="0"/>
                                              </p:val>
                                            </p:tav>
                                            <p:tav tm="100000">
                                              <p:val>
                                                <p:strVal val="#ppt_w"/>
                                              </p:val>
                                            </p:tav>
                                          </p:tavLst>
                                        </p:anim>
                                        <p:anim calcmode="lin" valueType="num">
                                          <p:cBhvr>
                                            <p:cTn id="864" dur="750" fill="hold"/>
                                            <p:tgtEl>
                                              <p:spTgt spid="267"/>
                                            </p:tgtEl>
                                            <p:attrNameLst>
                                              <p:attrName>ppt_h</p:attrName>
                                            </p:attrNameLst>
                                          </p:cBhvr>
                                          <p:tavLst>
                                            <p:tav tm="0">
                                              <p:val>
                                                <p:fltVal val="0"/>
                                              </p:val>
                                            </p:tav>
                                            <p:tav tm="100000">
                                              <p:val>
                                                <p:strVal val="#ppt_h"/>
                                              </p:val>
                                            </p:tav>
                                          </p:tavLst>
                                        </p:anim>
                                        <p:animEffect transition="in" filter="fade">
                                          <p:cBhvr>
                                            <p:cTn id="865" dur="750"/>
                                            <p:tgtEl>
                                              <p:spTgt spid="267"/>
                                            </p:tgtEl>
                                          </p:cBhvr>
                                        </p:animEffect>
                                      </p:childTnLst>
                                    </p:cTn>
                                  </p:par>
                                  <p:par>
                                    <p:cTn id="866" presetID="53" presetClass="entr" presetSubtype="16" fill="hold" grpId="0" nodeType="withEffect">
                                      <p:stCondLst>
                                        <p:cond delay="0"/>
                                      </p:stCondLst>
                                      <p:childTnLst>
                                        <p:set>
                                          <p:cBhvr>
                                            <p:cTn id="867" dur="1" fill="hold">
                                              <p:stCondLst>
                                                <p:cond delay="0"/>
                                              </p:stCondLst>
                                            </p:cTn>
                                            <p:tgtEl>
                                              <p:spTgt spid="270"/>
                                            </p:tgtEl>
                                            <p:attrNameLst>
                                              <p:attrName>style.visibility</p:attrName>
                                            </p:attrNameLst>
                                          </p:cBhvr>
                                          <p:to>
                                            <p:strVal val="visible"/>
                                          </p:to>
                                        </p:set>
                                        <p:anim calcmode="lin" valueType="num">
                                          <p:cBhvr>
                                            <p:cTn id="868" dur="750" fill="hold"/>
                                            <p:tgtEl>
                                              <p:spTgt spid="270"/>
                                            </p:tgtEl>
                                            <p:attrNameLst>
                                              <p:attrName>ppt_w</p:attrName>
                                            </p:attrNameLst>
                                          </p:cBhvr>
                                          <p:tavLst>
                                            <p:tav tm="0">
                                              <p:val>
                                                <p:fltVal val="0"/>
                                              </p:val>
                                            </p:tav>
                                            <p:tav tm="100000">
                                              <p:val>
                                                <p:strVal val="#ppt_w"/>
                                              </p:val>
                                            </p:tav>
                                          </p:tavLst>
                                        </p:anim>
                                        <p:anim calcmode="lin" valueType="num">
                                          <p:cBhvr>
                                            <p:cTn id="869" dur="750" fill="hold"/>
                                            <p:tgtEl>
                                              <p:spTgt spid="270"/>
                                            </p:tgtEl>
                                            <p:attrNameLst>
                                              <p:attrName>ppt_h</p:attrName>
                                            </p:attrNameLst>
                                          </p:cBhvr>
                                          <p:tavLst>
                                            <p:tav tm="0">
                                              <p:val>
                                                <p:fltVal val="0"/>
                                              </p:val>
                                            </p:tav>
                                            <p:tav tm="100000">
                                              <p:val>
                                                <p:strVal val="#ppt_h"/>
                                              </p:val>
                                            </p:tav>
                                          </p:tavLst>
                                        </p:anim>
                                        <p:animEffect transition="in" filter="fade">
                                          <p:cBhvr>
                                            <p:cTn id="870" dur="750"/>
                                            <p:tgtEl>
                                              <p:spTgt spid="270"/>
                                            </p:tgtEl>
                                          </p:cBhvr>
                                        </p:animEffect>
                                      </p:childTnLst>
                                    </p:cTn>
                                  </p:par>
                                  <p:par>
                                    <p:cTn id="871" presetID="53" presetClass="entr" presetSubtype="16" fill="hold" grpId="0" nodeType="withEffect">
                                      <p:stCondLst>
                                        <p:cond delay="0"/>
                                      </p:stCondLst>
                                      <p:childTnLst>
                                        <p:set>
                                          <p:cBhvr>
                                            <p:cTn id="872" dur="1" fill="hold">
                                              <p:stCondLst>
                                                <p:cond delay="0"/>
                                              </p:stCondLst>
                                            </p:cTn>
                                            <p:tgtEl>
                                              <p:spTgt spid="271"/>
                                            </p:tgtEl>
                                            <p:attrNameLst>
                                              <p:attrName>style.visibility</p:attrName>
                                            </p:attrNameLst>
                                          </p:cBhvr>
                                          <p:to>
                                            <p:strVal val="visible"/>
                                          </p:to>
                                        </p:set>
                                        <p:anim calcmode="lin" valueType="num">
                                          <p:cBhvr>
                                            <p:cTn id="873" dur="750" fill="hold"/>
                                            <p:tgtEl>
                                              <p:spTgt spid="271"/>
                                            </p:tgtEl>
                                            <p:attrNameLst>
                                              <p:attrName>ppt_w</p:attrName>
                                            </p:attrNameLst>
                                          </p:cBhvr>
                                          <p:tavLst>
                                            <p:tav tm="0">
                                              <p:val>
                                                <p:fltVal val="0"/>
                                              </p:val>
                                            </p:tav>
                                            <p:tav tm="100000">
                                              <p:val>
                                                <p:strVal val="#ppt_w"/>
                                              </p:val>
                                            </p:tav>
                                          </p:tavLst>
                                        </p:anim>
                                        <p:anim calcmode="lin" valueType="num">
                                          <p:cBhvr>
                                            <p:cTn id="874" dur="750" fill="hold"/>
                                            <p:tgtEl>
                                              <p:spTgt spid="271"/>
                                            </p:tgtEl>
                                            <p:attrNameLst>
                                              <p:attrName>ppt_h</p:attrName>
                                            </p:attrNameLst>
                                          </p:cBhvr>
                                          <p:tavLst>
                                            <p:tav tm="0">
                                              <p:val>
                                                <p:fltVal val="0"/>
                                              </p:val>
                                            </p:tav>
                                            <p:tav tm="100000">
                                              <p:val>
                                                <p:strVal val="#ppt_h"/>
                                              </p:val>
                                            </p:tav>
                                          </p:tavLst>
                                        </p:anim>
                                        <p:animEffect transition="in" filter="fade">
                                          <p:cBhvr>
                                            <p:cTn id="875" dur="750"/>
                                            <p:tgtEl>
                                              <p:spTgt spid="271"/>
                                            </p:tgtEl>
                                          </p:cBhvr>
                                        </p:animEffect>
                                      </p:childTnLst>
                                    </p:cTn>
                                  </p:par>
                                  <p:par>
                                    <p:cTn id="876" presetID="53" presetClass="entr" presetSubtype="16" fill="hold" grpId="0" nodeType="withEffect">
                                      <p:stCondLst>
                                        <p:cond delay="0"/>
                                      </p:stCondLst>
                                      <p:childTnLst>
                                        <p:set>
                                          <p:cBhvr>
                                            <p:cTn id="877" dur="1" fill="hold">
                                              <p:stCondLst>
                                                <p:cond delay="0"/>
                                              </p:stCondLst>
                                            </p:cTn>
                                            <p:tgtEl>
                                              <p:spTgt spid="272"/>
                                            </p:tgtEl>
                                            <p:attrNameLst>
                                              <p:attrName>style.visibility</p:attrName>
                                            </p:attrNameLst>
                                          </p:cBhvr>
                                          <p:to>
                                            <p:strVal val="visible"/>
                                          </p:to>
                                        </p:set>
                                        <p:anim calcmode="lin" valueType="num">
                                          <p:cBhvr>
                                            <p:cTn id="878" dur="750" fill="hold"/>
                                            <p:tgtEl>
                                              <p:spTgt spid="272"/>
                                            </p:tgtEl>
                                            <p:attrNameLst>
                                              <p:attrName>ppt_w</p:attrName>
                                            </p:attrNameLst>
                                          </p:cBhvr>
                                          <p:tavLst>
                                            <p:tav tm="0">
                                              <p:val>
                                                <p:fltVal val="0"/>
                                              </p:val>
                                            </p:tav>
                                            <p:tav tm="100000">
                                              <p:val>
                                                <p:strVal val="#ppt_w"/>
                                              </p:val>
                                            </p:tav>
                                          </p:tavLst>
                                        </p:anim>
                                        <p:anim calcmode="lin" valueType="num">
                                          <p:cBhvr>
                                            <p:cTn id="879" dur="750" fill="hold"/>
                                            <p:tgtEl>
                                              <p:spTgt spid="272"/>
                                            </p:tgtEl>
                                            <p:attrNameLst>
                                              <p:attrName>ppt_h</p:attrName>
                                            </p:attrNameLst>
                                          </p:cBhvr>
                                          <p:tavLst>
                                            <p:tav tm="0">
                                              <p:val>
                                                <p:fltVal val="0"/>
                                              </p:val>
                                            </p:tav>
                                            <p:tav tm="100000">
                                              <p:val>
                                                <p:strVal val="#ppt_h"/>
                                              </p:val>
                                            </p:tav>
                                          </p:tavLst>
                                        </p:anim>
                                        <p:animEffect transition="in" filter="fade">
                                          <p:cBhvr>
                                            <p:cTn id="880" dur="750"/>
                                            <p:tgtEl>
                                              <p:spTgt spid="272"/>
                                            </p:tgtEl>
                                          </p:cBhvr>
                                        </p:animEffect>
                                      </p:childTnLst>
                                    </p:cTn>
                                  </p:par>
                                  <p:par>
                                    <p:cTn id="881" presetID="53" presetClass="entr" presetSubtype="16" fill="hold" grpId="0" nodeType="withEffect">
                                      <p:stCondLst>
                                        <p:cond delay="250"/>
                                      </p:stCondLst>
                                      <p:childTnLst>
                                        <p:set>
                                          <p:cBhvr>
                                            <p:cTn id="882" dur="1" fill="hold">
                                              <p:stCondLst>
                                                <p:cond delay="0"/>
                                              </p:stCondLst>
                                            </p:cTn>
                                            <p:tgtEl>
                                              <p:spTgt spid="273"/>
                                            </p:tgtEl>
                                            <p:attrNameLst>
                                              <p:attrName>style.visibility</p:attrName>
                                            </p:attrNameLst>
                                          </p:cBhvr>
                                          <p:to>
                                            <p:strVal val="visible"/>
                                          </p:to>
                                        </p:set>
                                        <p:anim calcmode="lin" valueType="num">
                                          <p:cBhvr>
                                            <p:cTn id="883" dur="750" fill="hold"/>
                                            <p:tgtEl>
                                              <p:spTgt spid="273"/>
                                            </p:tgtEl>
                                            <p:attrNameLst>
                                              <p:attrName>ppt_w</p:attrName>
                                            </p:attrNameLst>
                                          </p:cBhvr>
                                          <p:tavLst>
                                            <p:tav tm="0">
                                              <p:val>
                                                <p:fltVal val="0"/>
                                              </p:val>
                                            </p:tav>
                                            <p:tav tm="100000">
                                              <p:val>
                                                <p:strVal val="#ppt_w"/>
                                              </p:val>
                                            </p:tav>
                                          </p:tavLst>
                                        </p:anim>
                                        <p:anim calcmode="lin" valueType="num">
                                          <p:cBhvr>
                                            <p:cTn id="884" dur="750" fill="hold"/>
                                            <p:tgtEl>
                                              <p:spTgt spid="273"/>
                                            </p:tgtEl>
                                            <p:attrNameLst>
                                              <p:attrName>ppt_h</p:attrName>
                                            </p:attrNameLst>
                                          </p:cBhvr>
                                          <p:tavLst>
                                            <p:tav tm="0">
                                              <p:val>
                                                <p:fltVal val="0"/>
                                              </p:val>
                                            </p:tav>
                                            <p:tav tm="100000">
                                              <p:val>
                                                <p:strVal val="#ppt_h"/>
                                              </p:val>
                                            </p:tav>
                                          </p:tavLst>
                                        </p:anim>
                                        <p:animEffect transition="in" filter="fade">
                                          <p:cBhvr>
                                            <p:cTn id="885" dur="750"/>
                                            <p:tgtEl>
                                              <p:spTgt spid="273"/>
                                            </p:tgtEl>
                                          </p:cBhvr>
                                        </p:animEffect>
                                      </p:childTnLst>
                                    </p:cTn>
                                  </p:par>
                                  <p:par>
                                    <p:cTn id="886" presetID="53" presetClass="entr" presetSubtype="16" fill="hold" grpId="0" nodeType="withEffect">
                                      <p:stCondLst>
                                        <p:cond delay="0"/>
                                      </p:stCondLst>
                                      <p:childTnLst>
                                        <p:set>
                                          <p:cBhvr>
                                            <p:cTn id="887" dur="1" fill="hold">
                                              <p:stCondLst>
                                                <p:cond delay="0"/>
                                              </p:stCondLst>
                                            </p:cTn>
                                            <p:tgtEl>
                                              <p:spTgt spid="274"/>
                                            </p:tgtEl>
                                            <p:attrNameLst>
                                              <p:attrName>style.visibility</p:attrName>
                                            </p:attrNameLst>
                                          </p:cBhvr>
                                          <p:to>
                                            <p:strVal val="visible"/>
                                          </p:to>
                                        </p:set>
                                        <p:anim calcmode="lin" valueType="num">
                                          <p:cBhvr>
                                            <p:cTn id="888" dur="750" fill="hold"/>
                                            <p:tgtEl>
                                              <p:spTgt spid="274"/>
                                            </p:tgtEl>
                                            <p:attrNameLst>
                                              <p:attrName>ppt_w</p:attrName>
                                            </p:attrNameLst>
                                          </p:cBhvr>
                                          <p:tavLst>
                                            <p:tav tm="0">
                                              <p:val>
                                                <p:fltVal val="0"/>
                                              </p:val>
                                            </p:tav>
                                            <p:tav tm="100000">
                                              <p:val>
                                                <p:strVal val="#ppt_w"/>
                                              </p:val>
                                            </p:tav>
                                          </p:tavLst>
                                        </p:anim>
                                        <p:anim calcmode="lin" valueType="num">
                                          <p:cBhvr>
                                            <p:cTn id="889" dur="750" fill="hold"/>
                                            <p:tgtEl>
                                              <p:spTgt spid="274"/>
                                            </p:tgtEl>
                                            <p:attrNameLst>
                                              <p:attrName>ppt_h</p:attrName>
                                            </p:attrNameLst>
                                          </p:cBhvr>
                                          <p:tavLst>
                                            <p:tav tm="0">
                                              <p:val>
                                                <p:fltVal val="0"/>
                                              </p:val>
                                            </p:tav>
                                            <p:tav tm="100000">
                                              <p:val>
                                                <p:strVal val="#ppt_h"/>
                                              </p:val>
                                            </p:tav>
                                          </p:tavLst>
                                        </p:anim>
                                        <p:animEffect transition="in" filter="fade">
                                          <p:cBhvr>
                                            <p:cTn id="890" dur="750"/>
                                            <p:tgtEl>
                                              <p:spTgt spid="274"/>
                                            </p:tgtEl>
                                          </p:cBhvr>
                                        </p:animEffect>
                                      </p:childTnLst>
                                    </p:cTn>
                                  </p:par>
                                  <p:par>
                                    <p:cTn id="891" presetID="53" presetClass="entr" presetSubtype="16" fill="hold" grpId="0" nodeType="withEffect">
                                      <p:stCondLst>
                                        <p:cond delay="250"/>
                                      </p:stCondLst>
                                      <p:childTnLst>
                                        <p:set>
                                          <p:cBhvr>
                                            <p:cTn id="892" dur="1" fill="hold">
                                              <p:stCondLst>
                                                <p:cond delay="0"/>
                                              </p:stCondLst>
                                            </p:cTn>
                                            <p:tgtEl>
                                              <p:spTgt spid="275"/>
                                            </p:tgtEl>
                                            <p:attrNameLst>
                                              <p:attrName>style.visibility</p:attrName>
                                            </p:attrNameLst>
                                          </p:cBhvr>
                                          <p:to>
                                            <p:strVal val="visible"/>
                                          </p:to>
                                        </p:set>
                                        <p:anim calcmode="lin" valueType="num">
                                          <p:cBhvr>
                                            <p:cTn id="893" dur="750" fill="hold"/>
                                            <p:tgtEl>
                                              <p:spTgt spid="275"/>
                                            </p:tgtEl>
                                            <p:attrNameLst>
                                              <p:attrName>ppt_w</p:attrName>
                                            </p:attrNameLst>
                                          </p:cBhvr>
                                          <p:tavLst>
                                            <p:tav tm="0">
                                              <p:val>
                                                <p:fltVal val="0"/>
                                              </p:val>
                                            </p:tav>
                                            <p:tav tm="100000">
                                              <p:val>
                                                <p:strVal val="#ppt_w"/>
                                              </p:val>
                                            </p:tav>
                                          </p:tavLst>
                                        </p:anim>
                                        <p:anim calcmode="lin" valueType="num">
                                          <p:cBhvr>
                                            <p:cTn id="894" dur="750" fill="hold"/>
                                            <p:tgtEl>
                                              <p:spTgt spid="275"/>
                                            </p:tgtEl>
                                            <p:attrNameLst>
                                              <p:attrName>ppt_h</p:attrName>
                                            </p:attrNameLst>
                                          </p:cBhvr>
                                          <p:tavLst>
                                            <p:tav tm="0">
                                              <p:val>
                                                <p:fltVal val="0"/>
                                              </p:val>
                                            </p:tav>
                                            <p:tav tm="100000">
                                              <p:val>
                                                <p:strVal val="#ppt_h"/>
                                              </p:val>
                                            </p:tav>
                                          </p:tavLst>
                                        </p:anim>
                                        <p:animEffect transition="in" filter="fade">
                                          <p:cBhvr>
                                            <p:cTn id="895" dur="750"/>
                                            <p:tgtEl>
                                              <p:spTgt spid="275"/>
                                            </p:tgtEl>
                                          </p:cBhvr>
                                        </p:animEffect>
                                      </p:childTnLst>
                                    </p:cTn>
                                  </p:par>
                                  <p:par>
                                    <p:cTn id="896" presetID="53" presetClass="entr" presetSubtype="16" fill="hold" grpId="0" nodeType="withEffect">
                                      <p:stCondLst>
                                        <p:cond delay="250"/>
                                      </p:stCondLst>
                                      <p:childTnLst>
                                        <p:set>
                                          <p:cBhvr>
                                            <p:cTn id="897" dur="1" fill="hold">
                                              <p:stCondLst>
                                                <p:cond delay="0"/>
                                              </p:stCondLst>
                                            </p:cTn>
                                            <p:tgtEl>
                                              <p:spTgt spid="276"/>
                                            </p:tgtEl>
                                            <p:attrNameLst>
                                              <p:attrName>style.visibility</p:attrName>
                                            </p:attrNameLst>
                                          </p:cBhvr>
                                          <p:to>
                                            <p:strVal val="visible"/>
                                          </p:to>
                                        </p:set>
                                        <p:anim calcmode="lin" valueType="num">
                                          <p:cBhvr>
                                            <p:cTn id="898" dur="750" fill="hold"/>
                                            <p:tgtEl>
                                              <p:spTgt spid="276"/>
                                            </p:tgtEl>
                                            <p:attrNameLst>
                                              <p:attrName>ppt_w</p:attrName>
                                            </p:attrNameLst>
                                          </p:cBhvr>
                                          <p:tavLst>
                                            <p:tav tm="0">
                                              <p:val>
                                                <p:fltVal val="0"/>
                                              </p:val>
                                            </p:tav>
                                            <p:tav tm="100000">
                                              <p:val>
                                                <p:strVal val="#ppt_w"/>
                                              </p:val>
                                            </p:tav>
                                          </p:tavLst>
                                        </p:anim>
                                        <p:anim calcmode="lin" valueType="num">
                                          <p:cBhvr>
                                            <p:cTn id="899" dur="750" fill="hold"/>
                                            <p:tgtEl>
                                              <p:spTgt spid="276"/>
                                            </p:tgtEl>
                                            <p:attrNameLst>
                                              <p:attrName>ppt_h</p:attrName>
                                            </p:attrNameLst>
                                          </p:cBhvr>
                                          <p:tavLst>
                                            <p:tav tm="0">
                                              <p:val>
                                                <p:fltVal val="0"/>
                                              </p:val>
                                            </p:tav>
                                            <p:tav tm="100000">
                                              <p:val>
                                                <p:strVal val="#ppt_h"/>
                                              </p:val>
                                            </p:tav>
                                          </p:tavLst>
                                        </p:anim>
                                        <p:animEffect transition="in" filter="fade">
                                          <p:cBhvr>
                                            <p:cTn id="900" dur="750"/>
                                            <p:tgtEl>
                                              <p:spTgt spid="276"/>
                                            </p:tgtEl>
                                          </p:cBhvr>
                                        </p:animEffect>
                                      </p:childTnLst>
                                    </p:cTn>
                                  </p:par>
                                  <p:par>
                                    <p:cTn id="901" presetID="53" presetClass="entr" presetSubtype="16" fill="hold" grpId="0" nodeType="withEffect">
                                      <p:stCondLst>
                                        <p:cond delay="0"/>
                                      </p:stCondLst>
                                      <p:childTnLst>
                                        <p:set>
                                          <p:cBhvr>
                                            <p:cTn id="902" dur="1" fill="hold">
                                              <p:stCondLst>
                                                <p:cond delay="0"/>
                                              </p:stCondLst>
                                            </p:cTn>
                                            <p:tgtEl>
                                              <p:spTgt spid="277"/>
                                            </p:tgtEl>
                                            <p:attrNameLst>
                                              <p:attrName>style.visibility</p:attrName>
                                            </p:attrNameLst>
                                          </p:cBhvr>
                                          <p:to>
                                            <p:strVal val="visible"/>
                                          </p:to>
                                        </p:set>
                                        <p:anim calcmode="lin" valueType="num">
                                          <p:cBhvr>
                                            <p:cTn id="903" dur="750" fill="hold"/>
                                            <p:tgtEl>
                                              <p:spTgt spid="277"/>
                                            </p:tgtEl>
                                            <p:attrNameLst>
                                              <p:attrName>ppt_w</p:attrName>
                                            </p:attrNameLst>
                                          </p:cBhvr>
                                          <p:tavLst>
                                            <p:tav tm="0">
                                              <p:val>
                                                <p:fltVal val="0"/>
                                              </p:val>
                                            </p:tav>
                                            <p:tav tm="100000">
                                              <p:val>
                                                <p:strVal val="#ppt_w"/>
                                              </p:val>
                                            </p:tav>
                                          </p:tavLst>
                                        </p:anim>
                                        <p:anim calcmode="lin" valueType="num">
                                          <p:cBhvr>
                                            <p:cTn id="904" dur="750" fill="hold"/>
                                            <p:tgtEl>
                                              <p:spTgt spid="277"/>
                                            </p:tgtEl>
                                            <p:attrNameLst>
                                              <p:attrName>ppt_h</p:attrName>
                                            </p:attrNameLst>
                                          </p:cBhvr>
                                          <p:tavLst>
                                            <p:tav tm="0">
                                              <p:val>
                                                <p:fltVal val="0"/>
                                              </p:val>
                                            </p:tav>
                                            <p:tav tm="100000">
                                              <p:val>
                                                <p:strVal val="#ppt_h"/>
                                              </p:val>
                                            </p:tav>
                                          </p:tavLst>
                                        </p:anim>
                                        <p:animEffect transition="in" filter="fade">
                                          <p:cBhvr>
                                            <p:cTn id="905" dur="750"/>
                                            <p:tgtEl>
                                              <p:spTgt spid="277"/>
                                            </p:tgtEl>
                                          </p:cBhvr>
                                        </p:animEffect>
                                      </p:childTnLst>
                                    </p:cTn>
                                  </p:par>
                                  <p:par>
                                    <p:cTn id="906" presetID="53" presetClass="entr" presetSubtype="16" fill="hold" grpId="0" nodeType="withEffect">
                                      <p:stCondLst>
                                        <p:cond delay="0"/>
                                      </p:stCondLst>
                                      <p:childTnLst>
                                        <p:set>
                                          <p:cBhvr>
                                            <p:cTn id="907" dur="1" fill="hold">
                                              <p:stCondLst>
                                                <p:cond delay="0"/>
                                              </p:stCondLst>
                                            </p:cTn>
                                            <p:tgtEl>
                                              <p:spTgt spid="278"/>
                                            </p:tgtEl>
                                            <p:attrNameLst>
                                              <p:attrName>style.visibility</p:attrName>
                                            </p:attrNameLst>
                                          </p:cBhvr>
                                          <p:to>
                                            <p:strVal val="visible"/>
                                          </p:to>
                                        </p:set>
                                        <p:anim calcmode="lin" valueType="num">
                                          <p:cBhvr>
                                            <p:cTn id="908" dur="750" fill="hold"/>
                                            <p:tgtEl>
                                              <p:spTgt spid="278"/>
                                            </p:tgtEl>
                                            <p:attrNameLst>
                                              <p:attrName>ppt_w</p:attrName>
                                            </p:attrNameLst>
                                          </p:cBhvr>
                                          <p:tavLst>
                                            <p:tav tm="0">
                                              <p:val>
                                                <p:fltVal val="0"/>
                                              </p:val>
                                            </p:tav>
                                            <p:tav tm="100000">
                                              <p:val>
                                                <p:strVal val="#ppt_w"/>
                                              </p:val>
                                            </p:tav>
                                          </p:tavLst>
                                        </p:anim>
                                        <p:anim calcmode="lin" valueType="num">
                                          <p:cBhvr>
                                            <p:cTn id="909" dur="750" fill="hold"/>
                                            <p:tgtEl>
                                              <p:spTgt spid="278"/>
                                            </p:tgtEl>
                                            <p:attrNameLst>
                                              <p:attrName>ppt_h</p:attrName>
                                            </p:attrNameLst>
                                          </p:cBhvr>
                                          <p:tavLst>
                                            <p:tav tm="0">
                                              <p:val>
                                                <p:fltVal val="0"/>
                                              </p:val>
                                            </p:tav>
                                            <p:tav tm="100000">
                                              <p:val>
                                                <p:strVal val="#ppt_h"/>
                                              </p:val>
                                            </p:tav>
                                          </p:tavLst>
                                        </p:anim>
                                        <p:animEffect transition="in" filter="fade">
                                          <p:cBhvr>
                                            <p:cTn id="910" dur="750"/>
                                            <p:tgtEl>
                                              <p:spTgt spid="278"/>
                                            </p:tgtEl>
                                          </p:cBhvr>
                                        </p:animEffect>
                                      </p:childTnLst>
                                    </p:cTn>
                                  </p:par>
                                  <p:par>
                                    <p:cTn id="911" presetID="53" presetClass="entr" presetSubtype="16" fill="hold" grpId="0" nodeType="withEffect">
                                      <p:stCondLst>
                                        <p:cond delay="250"/>
                                      </p:stCondLst>
                                      <p:childTnLst>
                                        <p:set>
                                          <p:cBhvr>
                                            <p:cTn id="912" dur="1" fill="hold">
                                              <p:stCondLst>
                                                <p:cond delay="0"/>
                                              </p:stCondLst>
                                            </p:cTn>
                                            <p:tgtEl>
                                              <p:spTgt spid="279"/>
                                            </p:tgtEl>
                                            <p:attrNameLst>
                                              <p:attrName>style.visibility</p:attrName>
                                            </p:attrNameLst>
                                          </p:cBhvr>
                                          <p:to>
                                            <p:strVal val="visible"/>
                                          </p:to>
                                        </p:set>
                                        <p:anim calcmode="lin" valueType="num">
                                          <p:cBhvr>
                                            <p:cTn id="913" dur="750" fill="hold"/>
                                            <p:tgtEl>
                                              <p:spTgt spid="279"/>
                                            </p:tgtEl>
                                            <p:attrNameLst>
                                              <p:attrName>ppt_w</p:attrName>
                                            </p:attrNameLst>
                                          </p:cBhvr>
                                          <p:tavLst>
                                            <p:tav tm="0">
                                              <p:val>
                                                <p:fltVal val="0"/>
                                              </p:val>
                                            </p:tav>
                                            <p:tav tm="100000">
                                              <p:val>
                                                <p:strVal val="#ppt_w"/>
                                              </p:val>
                                            </p:tav>
                                          </p:tavLst>
                                        </p:anim>
                                        <p:anim calcmode="lin" valueType="num">
                                          <p:cBhvr>
                                            <p:cTn id="914" dur="750" fill="hold"/>
                                            <p:tgtEl>
                                              <p:spTgt spid="279"/>
                                            </p:tgtEl>
                                            <p:attrNameLst>
                                              <p:attrName>ppt_h</p:attrName>
                                            </p:attrNameLst>
                                          </p:cBhvr>
                                          <p:tavLst>
                                            <p:tav tm="0">
                                              <p:val>
                                                <p:fltVal val="0"/>
                                              </p:val>
                                            </p:tav>
                                            <p:tav tm="100000">
                                              <p:val>
                                                <p:strVal val="#ppt_h"/>
                                              </p:val>
                                            </p:tav>
                                          </p:tavLst>
                                        </p:anim>
                                        <p:animEffect transition="in" filter="fade">
                                          <p:cBhvr>
                                            <p:cTn id="915" dur="750"/>
                                            <p:tgtEl>
                                              <p:spTgt spid="279"/>
                                            </p:tgtEl>
                                          </p:cBhvr>
                                        </p:animEffect>
                                      </p:childTnLst>
                                    </p:cTn>
                                  </p:par>
                                  <p:par>
                                    <p:cTn id="916" presetID="53" presetClass="entr" presetSubtype="16" fill="hold" grpId="0" nodeType="withEffect">
                                      <p:stCondLst>
                                        <p:cond delay="250"/>
                                      </p:stCondLst>
                                      <p:childTnLst>
                                        <p:set>
                                          <p:cBhvr>
                                            <p:cTn id="917" dur="1" fill="hold">
                                              <p:stCondLst>
                                                <p:cond delay="0"/>
                                              </p:stCondLst>
                                            </p:cTn>
                                            <p:tgtEl>
                                              <p:spTgt spid="280"/>
                                            </p:tgtEl>
                                            <p:attrNameLst>
                                              <p:attrName>style.visibility</p:attrName>
                                            </p:attrNameLst>
                                          </p:cBhvr>
                                          <p:to>
                                            <p:strVal val="visible"/>
                                          </p:to>
                                        </p:set>
                                        <p:anim calcmode="lin" valueType="num">
                                          <p:cBhvr>
                                            <p:cTn id="918" dur="750" fill="hold"/>
                                            <p:tgtEl>
                                              <p:spTgt spid="280"/>
                                            </p:tgtEl>
                                            <p:attrNameLst>
                                              <p:attrName>ppt_w</p:attrName>
                                            </p:attrNameLst>
                                          </p:cBhvr>
                                          <p:tavLst>
                                            <p:tav tm="0">
                                              <p:val>
                                                <p:fltVal val="0"/>
                                              </p:val>
                                            </p:tav>
                                            <p:tav tm="100000">
                                              <p:val>
                                                <p:strVal val="#ppt_w"/>
                                              </p:val>
                                            </p:tav>
                                          </p:tavLst>
                                        </p:anim>
                                        <p:anim calcmode="lin" valueType="num">
                                          <p:cBhvr>
                                            <p:cTn id="919" dur="750" fill="hold"/>
                                            <p:tgtEl>
                                              <p:spTgt spid="280"/>
                                            </p:tgtEl>
                                            <p:attrNameLst>
                                              <p:attrName>ppt_h</p:attrName>
                                            </p:attrNameLst>
                                          </p:cBhvr>
                                          <p:tavLst>
                                            <p:tav tm="0">
                                              <p:val>
                                                <p:fltVal val="0"/>
                                              </p:val>
                                            </p:tav>
                                            <p:tav tm="100000">
                                              <p:val>
                                                <p:strVal val="#ppt_h"/>
                                              </p:val>
                                            </p:tav>
                                          </p:tavLst>
                                        </p:anim>
                                        <p:animEffect transition="in" filter="fade">
                                          <p:cBhvr>
                                            <p:cTn id="920" dur="750"/>
                                            <p:tgtEl>
                                              <p:spTgt spid="280"/>
                                            </p:tgtEl>
                                          </p:cBhvr>
                                        </p:animEffect>
                                      </p:childTnLst>
                                    </p:cTn>
                                  </p:par>
                                  <p:par>
                                    <p:cTn id="921" presetID="53" presetClass="entr" presetSubtype="16" fill="hold" grpId="0" nodeType="withEffect">
                                      <p:stCondLst>
                                        <p:cond delay="0"/>
                                      </p:stCondLst>
                                      <p:childTnLst>
                                        <p:set>
                                          <p:cBhvr>
                                            <p:cTn id="922" dur="1" fill="hold">
                                              <p:stCondLst>
                                                <p:cond delay="0"/>
                                              </p:stCondLst>
                                            </p:cTn>
                                            <p:tgtEl>
                                              <p:spTgt spid="281"/>
                                            </p:tgtEl>
                                            <p:attrNameLst>
                                              <p:attrName>style.visibility</p:attrName>
                                            </p:attrNameLst>
                                          </p:cBhvr>
                                          <p:to>
                                            <p:strVal val="visible"/>
                                          </p:to>
                                        </p:set>
                                        <p:anim calcmode="lin" valueType="num">
                                          <p:cBhvr>
                                            <p:cTn id="923" dur="750" fill="hold"/>
                                            <p:tgtEl>
                                              <p:spTgt spid="281"/>
                                            </p:tgtEl>
                                            <p:attrNameLst>
                                              <p:attrName>ppt_w</p:attrName>
                                            </p:attrNameLst>
                                          </p:cBhvr>
                                          <p:tavLst>
                                            <p:tav tm="0">
                                              <p:val>
                                                <p:fltVal val="0"/>
                                              </p:val>
                                            </p:tav>
                                            <p:tav tm="100000">
                                              <p:val>
                                                <p:strVal val="#ppt_w"/>
                                              </p:val>
                                            </p:tav>
                                          </p:tavLst>
                                        </p:anim>
                                        <p:anim calcmode="lin" valueType="num">
                                          <p:cBhvr>
                                            <p:cTn id="924" dur="750" fill="hold"/>
                                            <p:tgtEl>
                                              <p:spTgt spid="281"/>
                                            </p:tgtEl>
                                            <p:attrNameLst>
                                              <p:attrName>ppt_h</p:attrName>
                                            </p:attrNameLst>
                                          </p:cBhvr>
                                          <p:tavLst>
                                            <p:tav tm="0">
                                              <p:val>
                                                <p:fltVal val="0"/>
                                              </p:val>
                                            </p:tav>
                                            <p:tav tm="100000">
                                              <p:val>
                                                <p:strVal val="#ppt_h"/>
                                              </p:val>
                                            </p:tav>
                                          </p:tavLst>
                                        </p:anim>
                                        <p:animEffect transition="in" filter="fade">
                                          <p:cBhvr>
                                            <p:cTn id="925" dur="750"/>
                                            <p:tgtEl>
                                              <p:spTgt spid="281"/>
                                            </p:tgtEl>
                                          </p:cBhvr>
                                        </p:animEffect>
                                      </p:childTnLst>
                                    </p:cTn>
                                  </p:par>
                                  <p:par>
                                    <p:cTn id="926" presetID="53" presetClass="entr" presetSubtype="16" fill="hold" grpId="0" nodeType="withEffect">
                                      <p:stCondLst>
                                        <p:cond delay="0"/>
                                      </p:stCondLst>
                                      <p:childTnLst>
                                        <p:set>
                                          <p:cBhvr>
                                            <p:cTn id="927" dur="1" fill="hold">
                                              <p:stCondLst>
                                                <p:cond delay="0"/>
                                              </p:stCondLst>
                                            </p:cTn>
                                            <p:tgtEl>
                                              <p:spTgt spid="282"/>
                                            </p:tgtEl>
                                            <p:attrNameLst>
                                              <p:attrName>style.visibility</p:attrName>
                                            </p:attrNameLst>
                                          </p:cBhvr>
                                          <p:to>
                                            <p:strVal val="visible"/>
                                          </p:to>
                                        </p:set>
                                        <p:anim calcmode="lin" valueType="num">
                                          <p:cBhvr>
                                            <p:cTn id="928" dur="750" fill="hold"/>
                                            <p:tgtEl>
                                              <p:spTgt spid="282"/>
                                            </p:tgtEl>
                                            <p:attrNameLst>
                                              <p:attrName>ppt_w</p:attrName>
                                            </p:attrNameLst>
                                          </p:cBhvr>
                                          <p:tavLst>
                                            <p:tav tm="0">
                                              <p:val>
                                                <p:fltVal val="0"/>
                                              </p:val>
                                            </p:tav>
                                            <p:tav tm="100000">
                                              <p:val>
                                                <p:strVal val="#ppt_w"/>
                                              </p:val>
                                            </p:tav>
                                          </p:tavLst>
                                        </p:anim>
                                        <p:anim calcmode="lin" valueType="num">
                                          <p:cBhvr>
                                            <p:cTn id="929" dur="750" fill="hold"/>
                                            <p:tgtEl>
                                              <p:spTgt spid="282"/>
                                            </p:tgtEl>
                                            <p:attrNameLst>
                                              <p:attrName>ppt_h</p:attrName>
                                            </p:attrNameLst>
                                          </p:cBhvr>
                                          <p:tavLst>
                                            <p:tav tm="0">
                                              <p:val>
                                                <p:fltVal val="0"/>
                                              </p:val>
                                            </p:tav>
                                            <p:tav tm="100000">
                                              <p:val>
                                                <p:strVal val="#ppt_h"/>
                                              </p:val>
                                            </p:tav>
                                          </p:tavLst>
                                        </p:anim>
                                        <p:animEffect transition="in" filter="fade">
                                          <p:cBhvr>
                                            <p:cTn id="930" dur="750"/>
                                            <p:tgtEl>
                                              <p:spTgt spid="282"/>
                                            </p:tgtEl>
                                          </p:cBhvr>
                                        </p:animEffect>
                                      </p:childTnLst>
                                    </p:cTn>
                                  </p:par>
                                  <p:par>
                                    <p:cTn id="931" presetID="53" presetClass="entr" presetSubtype="16" fill="hold" grpId="0" nodeType="withEffect">
                                      <p:stCondLst>
                                        <p:cond delay="250"/>
                                      </p:stCondLst>
                                      <p:childTnLst>
                                        <p:set>
                                          <p:cBhvr>
                                            <p:cTn id="932" dur="1" fill="hold">
                                              <p:stCondLst>
                                                <p:cond delay="0"/>
                                              </p:stCondLst>
                                            </p:cTn>
                                            <p:tgtEl>
                                              <p:spTgt spid="283"/>
                                            </p:tgtEl>
                                            <p:attrNameLst>
                                              <p:attrName>style.visibility</p:attrName>
                                            </p:attrNameLst>
                                          </p:cBhvr>
                                          <p:to>
                                            <p:strVal val="visible"/>
                                          </p:to>
                                        </p:set>
                                        <p:anim calcmode="lin" valueType="num">
                                          <p:cBhvr>
                                            <p:cTn id="933" dur="750" fill="hold"/>
                                            <p:tgtEl>
                                              <p:spTgt spid="283"/>
                                            </p:tgtEl>
                                            <p:attrNameLst>
                                              <p:attrName>ppt_w</p:attrName>
                                            </p:attrNameLst>
                                          </p:cBhvr>
                                          <p:tavLst>
                                            <p:tav tm="0">
                                              <p:val>
                                                <p:fltVal val="0"/>
                                              </p:val>
                                            </p:tav>
                                            <p:tav tm="100000">
                                              <p:val>
                                                <p:strVal val="#ppt_w"/>
                                              </p:val>
                                            </p:tav>
                                          </p:tavLst>
                                        </p:anim>
                                        <p:anim calcmode="lin" valueType="num">
                                          <p:cBhvr>
                                            <p:cTn id="934" dur="750" fill="hold"/>
                                            <p:tgtEl>
                                              <p:spTgt spid="283"/>
                                            </p:tgtEl>
                                            <p:attrNameLst>
                                              <p:attrName>ppt_h</p:attrName>
                                            </p:attrNameLst>
                                          </p:cBhvr>
                                          <p:tavLst>
                                            <p:tav tm="0">
                                              <p:val>
                                                <p:fltVal val="0"/>
                                              </p:val>
                                            </p:tav>
                                            <p:tav tm="100000">
                                              <p:val>
                                                <p:strVal val="#ppt_h"/>
                                              </p:val>
                                            </p:tav>
                                          </p:tavLst>
                                        </p:anim>
                                        <p:animEffect transition="in" filter="fade">
                                          <p:cBhvr>
                                            <p:cTn id="935" dur="750"/>
                                            <p:tgtEl>
                                              <p:spTgt spid="283"/>
                                            </p:tgtEl>
                                          </p:cBhvr>
                                        </p:animEffect>
                                      </p:childTnLst>
                                    </p:cTn>
                                  </p:par>
                                  <p:par>
                                    <p:cTn id="936" presetID="53" presetClass="entr" presetSubtype="16" fill="hold" grpId="0" nodeType="withEffect">
                                      <p:stCondLst>
                                        <p:cond delay="0"/>
                                      </p:stCondLst>
                                      <p:childTnLst>
                                        <p:set>
                                          <p:cBhvr>
                                            <p:cTn id="937" dur="1" fill="hold">
                                              <p:stCondLst>
                                                <p:cond delay="0"/>
                                              </p:stCondLst>
                                            </p:cTn>
                                            <p:tgtEl>
                                              <p:spTgt spid="288"/>
                                            </p:tgtEl>
                                            <p:attrNameLst>
                                              <p:attrName>style.visibility</p:attrName>
                                            </p:attrNameLst>
                                          </p:cBhvr>
                                          <p:to>
                                            <p:strVal val="visible"/>
                                          </p:to>
                                        </p:set>
                                        <p:anim calcmode="lin" valueType="num">
                                          <p:cBhvr>
                                            <p:cTn id="938" dur="750" fill="hold"/>
                                            <p:tgtEl>
                                              <p:spTgt spid="288"/>
                                            </p:tgtEl>
                                            <p:attrNameLst>
                                              <p:attrName>ppt_w</p:attrName>
                                            </p:attrNameLst>
                                          </p:cBhvr>
                                          <p:tavLst>
                                            <p:tav tm="0">
                                              <p:val>
                                                <p:fltVal val="0"/>
                                              </p:val>
                                            </p:tav>
                                            <p:tav tm="100000">
                                              <p:val>
                                                <p:strVal val="#ppt_w"/>
                                              </p:val>
                                            </p:tav>
                                          </p:tavLst>
                                        </p:anim>
                                        <p:anim calcmode="lin" valueType="num">
                                          <p:cBhvr>
                                            <p:cTn id="939" dur="750" fill="hold"/>
                                            <p:tgtEl>
                                              <p:spTgt spid="288"/>
                                            </p:tgtEl>
                                            <p:attrNameLst>
                                              <p:attrName>ppt_h</p:attrName>
                                            </p:attrNameLst>
                                          </p:cBhvr>
                                          <p:tavLst>
                                            <p:tav tm="0">
                                              <p:val>
                                                <p:fltVal val="0"/>
                                              </p:val>
                                            </p:tav>
                                            <p:tav tm="100000">
                                              <p:val>
                                                <p:strVal val="#ppt_h"/>
                                              </p:val>
                                            </p:tav>
                                          </p:tavLst>
                                        </p:anim>
                                        <p:animEffect transition="in" filter="fade">
                                          <p:cBhvr>
                                            <p:cTn id="940" dur="750"/>
                                            <p:tgtEl>
                                              <p:spTgt spid="288"/>
                                            </p:tgtEl>
                                          </p:cBhvr>
                                        </p:animEffect>
                                      </p:childTnLst>
                                    </p:cTn>
                                  </p:par>
                                  <p:par>
                                    <p:cTn id="941" presetID="53" presetClass="entr" presetSubtype="16" fill="hold" grpId="0" nodeType="withEffect">
                                      <p:stCondLst>
                                        <p:cond delay="250"/>
                                      </p:stCondLst>
                                      <p:childTnLst>
                                        <p:set>
                                          <p:cBhvr>
                                            <p:cTn id="942" dur="1" fill="hold">
                                              <p:stCondLst>
                                                <p:cond delay="0"/>
                                              </p:stCondLst>
                                            </p:cTn>
                                            <p:tgtEl>
                                              <p:spTgt spid="289"/>
                                            </p:tgtEl>
                                            <p:attrNameLst>
                                              <p:attrName>style.visibility</p:attrName>
                                            </p:attrNameLst>
                                          </p:cBhvr>
                                          <p:to>
                                            <p:strVal val="visible"/>
                                          </p:to>
                                        </p:set>
                                        <p:anim calcmode="lin" valueType="num">
                                          <p:cBhvr>
                                            <p:cTn id="943" dur="750" fill="hold"/>
                                            <p:tgtEl>
                                              <p:spTgt spid="289"/>
                                            </p:tgtEl>
                                            <p:attrNameLst>
                                              <p:attrName>ppt_w</p:attrName>
                                            </p:attrNameLst>
                                          </p:cBhvr>
                                          <p:tavLst>
                                            <p:tav tm="0">
                                              <p:val>
                                                <p:fltVal val="0"/>
                                              </p:val>
                                            </p:tav>
                                            <p:tav tm="100000">
                                              <p:val>
                                                <p:strVal val="#ppt_w"/>
                                              </p:val>
                                            </p:tav>
                                          </p:tavLst>
                                        </p:anim>
                                        <p:anim calcmode="lin" valueType="num">
                                          <p:cBhvr>
                                            <p:cTn id="944" dur="750" fill="hold"/>
                                            <p:tgtEl>
                                              <p:spTgt spid="289"/>
                                            </p:tgtEl>
                                            <p:attrNameLst>
                                              <p:attrName>ppt_h</p:attrName>
                                            </p:attrNameLst>
                                          </p:cBhvr>
                                          <p:tavLst>
                                            <p:tav tm="0">
                                              <p:val>
                                                <p:fltVal val="0"/>
                                              </p:val>
                                            </p:tav>
                                            <p:tav tm="100000">
                                              <p:val>
                                                <p:strVal val="#ppt_h"/>
                                              </p:val>
                                            </p:tav>
                                          </p:tavLst>
                                        </p:anim>
                                        <p:animEffect transition="in" filter="fade">
                                          <p:cBhvr>
                                            <p:cTn id="945" dur="750"/>
                                            <p:tgtEl>
                                              <p:spTgt spid="289"/>
                                            </p:tgtEl>
                                          </p:cBhvr>
                                        </p:animEffect>
                                      </p:childTnLst>
                                    </p:cTn>
                                  </p:par>
                                  <p:par>
                                    <p:cTn id="946" presetID="53" presetClass="entr" presetSubtype="16" fill="hold" grpId="0" nodeType="withEffect">
                                      <p:stCondLst>
                                        <p:cond delay="0"/>
                                      </p:stCondLst>
                                      <p:childTnLst>
                                        <p:set>
                                          <p:cBhvr>
                                            <p:cTn id="947" dur="1" fill="hold">
                                              <p:stCondLst>
                                                <p:cond delay="0"/>
                                              </p:stCondLst>
                                            </p:cTn>
                                            <p:tgtEl>
                                              <p:spTgt spid="290"/>
                                            </p:tgtEl>
                                            <p:attrNameLst>
                                              <p:attrName>style.visibility</p:attrName>
                                            </p:attrNameLst>
                                          </p:cBhvr>
                                          <p:to>
                                            <p:strVal val="visible"/>
                                          </p:to>
                                        </p:set>
                                        <p:anim calcmode="lin" valueType="num">
                                          <p:cBhvr>
                                            <p:cTn id="948" dur="750" fill="hold"/>
                                            <p:tgtEl>
                                              <p:spTgt spid="290"/>
                                            </p:tgtEl>
                                            <p:attrNameLst>
                                              <p:attrName>ppt_w</p:attrName>
                                            </p:attrNameLst>
                                          </p:cBhvr>
                                          <p:tavLst>
                                            <p:tav tm="0">
                                              <p:val>
                                                <p:fltVal val="0"/>
                                              </p:val>
                                            </p:tav>
                                            <p:tav tm="100000">
                                              <p:val>
                                                <p:strVal val="#ppt_w"/>
                                              </p:val>
                                            </p:tav>
                                          </p:tavLst>
                                        </p:anim>
                                        <p:anim calcmode="lin" valueType="num">
                                          <p:cBhvr>
                                            <p:cTn id="949" dur="750" fill="hold"/>
                                            <p:tgtEl>
                                              <p:spTgt spid="290"/>
                                            </p:tgtEl>
                                            <p:attrNameLst>
                                              <p:attrName>ppt_h</p:attrName>
                                            </p:attrNameLst>
                                          </p:cBhvr>
                                          <p:tavLst>
                                            <p:tav tm="0">
                                              <p:val>
                                                <p:fltVal val="0"/>
                                              </p:val>
                                            </p:tav>
                                            <p:tav tm="100000">
                                              <p:val>
                                                <p:strVal val="#ppt_h"/>
                                              </p:val>
                                            </p:tav>
                                          </p:tavLst>
                                        </p:anim>
                                        <p:animEffect transition="in" filter="fade">
                                          <p:cBhvr>
                                            <p:cTn id="950" dur="750"/>
                                            <p:tgtEl>
                                              <p:spTgt spid="290"/>
                                            </p:tgtEl>
                                          </p:cBhvr>
                                        </p:animEffect>
                                      </p:childTnLst>
                                    </p:cTn>
                                  </p:par>
                                  <p:par>
                                    <p:cTn id="951" presetID="53" presetClass="entr" presetSubtype="16" fill="hold" grpId="0" nodeType="withEffect">
                                      <p:stCondLst>
                                        <p:cond delay="250"/>
                                      </p:stCondLst>
                                      <p:childTnLst>
                                        <p:set>
                                          <p:cBhvr>
                                            <p:cTn id="952" dur="1" fill="hold">
                                              <p:stCondLst>
                                                <p:cond delay="0"/>
                                              </p:stCondLst>
                                            </p:cTn>
                                            <p:tgtEl>
                                              <p:spTgt spid="291"/>
                                            </p:tgtEl>
                                            <p:attrNameLst>
                                              <p:attrName>style.visibility</p:attrName>
                                            </p:attrNameLst>
                                          </p:cBhvr>
                                          <p:to>
                                            <p:strVal val="visible"/>
                                          </p:to>
                                        </p:set>
                                        <p:anim calcmode="lin" valueType="num">
                                          <p:cBhvr>
                                            <p:cTn id="953" dur="750" fill="hold"/>
                                            <p:tgtEl>
                                              <p:spTgt spid="291"/>
                                            </p:tgtEl>
                                            <p:attrNameLst>
                                              <p:attrName>ppt_w</p:attrName>
                                            </p:attrNameLst>
                                          </p:cBhvr>
                                          <p:tavLst>
                                            <p:tav tm="0">
                                              <p:val>
                                                <p:fltVal val="0"/>
                                              </p:val>
                                            </p:tav>
                                            <p:tav tm="100000">
                                              <p:val>
                                                <p:strVal val="#ppt_w"/>
                                              </p:val>
                                            </p:tav>
                                          </p:tavLst>
                                        </p:anim>
                                        <p:anim calcmode="lin" valueType="num">
                                          <p:cBhvr>
                                            <p:cTn id="954" dur="750" fill="hold"/>
                                            <p:tgtEl>
                                              <p:spTgt spid="291"/>
                                            </p:tgtEl>
                                            <p:attrNameLst>
                                              <p:attrName>ppt_h</p:attrName>
                                            </p:attrNameLst>
                                          </p:cBhvr>
                                          <p:tavLst>
                                            <p:tav tm="0">
                                              <p:val>
                                                <p:fltVal val="0"/>
                                              </p:val>
                                            </p:tav>
                                            <p:tav tm="100000">
                                              <p:val>
                                                <p:strVal val="#ppt_h"/>
                                              </p:val>
                                            </p:tav>
                                          </p:tavLst>
                                        </p:anim>
                                        <p:animEffect transition="in" filter="fade">
                                          <p:cBhvr>
                                            <p:cTn id="955" dur="750"/>
                                            <p:tgtEl>
                                              <p:spTgt spid="291"/>
                                            </p:tgtEl>
                                          </p:cBhvr>
                                        </p:animEffect>
                                      </p:childTnLst>
                                    </p:cTn>
                                  </p:par>
                                  <p:par>
                                    <p:cTn id="956" presetID="53" presetClass="entr" presetSubtype="16" fill="hold" grpId="0" nodeType="withEffect">
                                      <p:stCondLst>
                                        <p:cond delay="250"/>
                                      </p:stCondLst>
                                      <p:childTnLst>
                                        <p:set>
                                          <p:cBhvr>
                                            <p:cTn id="957" dur="1" fill="hold">
                                              <p:stCondLst>
                                                <p:cond delay="0"/>
                                              </p:stCondLst>
                                            </p:cTn>
                                            <p:tgtEl>
                                              <p:spTgt spid="294"/>
                                            </p:tgtEl>
                                            <p:attrNameLst>
                                              <p:attrName>style.visibility</p:attrName>
                                            </p:attrNameLst>
                                          </p:cBhvr>
                                          <p:to>
                                            <p:strVal val="visible"/>
                                          </p:to>
                                        </p:set>
                                        <p:anim calcmode="lin" valueType="num">
                                          <p:cBhvr>
                                            <p:cTn id="958" dur="750" fill="hold"/>
                                            <p:tgtEl>
                                              <p:spTgt spid="294"/>
                                            </p:tgtEl>
                                            <p:attrNameLst>
                                              <p:attrName>ppt_w</p:attrName>
                                            </p:attrNameLst>
                                          </p:cBhvr>
                                          <p:tavLst>
                                            <p:tav tm="0">
                                              <p:val>
                                                <p:fltVal val="0"/>
                                              </p:val>
                                            </p:tav>
                                            <p:tav tm="100000">
                                              <p:val>
                                                <p:strVal val="#ppt_w"/>
                                              </p:val>
                                            </p:tav>
                                          </p:tavLst>
                                        </p:anim>
                                        <p:anim calcmode="lin" valueType="num">
                                          <p:cBhvr>
                                            <p:cTn id="959" dur="750" fill="hold"/>
                                            <p:tgtEl>
                                              <p:spTgt spid="294"/>
                                            </p:tgtEl>
                                            <p:attrNameLst>
                                              <p:attrName>ppt_h</p:attrName>
                                            </p:attrNameLst>
                                          </p:cBhvr>
                                          <p:tavLst>
                                            <p:tav tm="0">
                                              <p:val>
                                                <p:fltVal val="0"/>
                                              </p:val>
                                            </p:tav>
                                            <p:tav tm="100000">
                                              <p:val>
                                                <p:strVal val="#ppt_h"/>
                                              </p:val>
                                            </p:tav>
                                          </p:tavLst>
                                        </p:anim>
                                        <p:animEffect transition="in" filter="fade">
                                          <p:cBhvr>
                                            <p:cTn id="960" dur="750"/>
                                            <p:tgtEl>
                                              <p:spTgt spid="294"/>
                                            </p:tgtEl>
                                          </p:cBhvr>
                                        </p:animEffect>
                                      </p:childTnLst>
                                    </p:cTn>
                                  </p:par>
                                  <p:par>
                                    <p:cTn id="961" presetID="53" presetClass="entr" presetSubtype="16" fill="hold" grpId="0" nodeType="withEffect">
                                      <p:stCondLst>
                                        <p:cond delay="0"/>
                                      </p:stCondLst>
                                      <p:childTnLst>
                                        <p:set>
                                          <p:cBhvr>
                                            <p:cTn id="962" dur="1" fill="hold">
                                              <p:stCondLst>
                                                <p:cond delay="0"/>
                                              </p:stCondLst>
                                            </p:cTn>
                                            <p:tgtEl>
                                              <p:spTgt spid="295"/>
                                            </p:tgtEl>
                                            <p:attrNameLst>
                                              <p:attrName>style.visibility</p:attrName>
                                            </p:attrNameLst>
                                          </p:cBhvr>
                                          <p:to>
                                            <p:strVal val="visible"/>
                                          </p:to>
                                        </p:set>
                                        <p:anim calcmode="lin" valueType="num">
                                          <p:cBhvr>
                                            <p:cTn id="963" dur="750" fill="hold"/>
                                            <p:tgtEl>
                                              <p:spTgt spid="295"/>
                                            </p:tgtEl>
                                            <p:attrNameLst>
                                              <p:attrName>ppt_w</p:attrName>
                                            </p:attrNameLst>
                                          </p:cBhvr>
                                          <p:tavLst>
                                            <p:tav tm="0">
                                              <p:val>
                                                <p:fltVal val="0"/>
                                              </p:val>
                                            </p:tav>
                                            <p:tav tm="100000">
                                              <p:val>
                                                <p:strVal val="#ppt_w"/>
                                              </p:val>
                                            </p:tav>
                                          </p:tavLst>
                                        </p:anim>
                                        <p:anim calcmode="lin" valueType="num">
                                          <p:cBhvr>
                                            <p:cTn id="964" dur="750" fill="hold"/>
                                            <p:tgtEl>
                                              <p:spTgt spid="295"/>
                                            </p:tgtEl>
                                            <p:attrNameLst>
                                              <p:attrName>ppt_h</p:attrName>
                                            </p:attrNameLst>
                                          </p:cBhvr>
                                          <p:tavLst>
                                            <p:tav tm="0">
                                              <p:val>
                                                <p:fltVal val="0"/>
                                              </p:val>
                                            </p:tav>
                                            <p:tav tm="100000">
                                              <p:val>
                                                <p:strVal val="#ppt_h"/>
                                              </p:val>
                                            </p:tav>
                                          </p:tavLst>
                                        </p:anim>
                                        <p:animEffect transition="in" filter="fade">
                                          <p:cBhvr>
                                            <p:cTn id="965" dur="750"/>
                                            <p:tgtEl>
                                              <p:spTgt spid="295"/>
                                            </p:tgtEl>
                                          </p:cBhvr>
                                        </p:animEffect>
                                      </p:childTnLst>
                                    </p:cTn>
                                  </p:par>
                                  <p:par>
                                    <p:cTn id="966" presetID="53" presetClass="entr" presetSubtype="16" fill="hold" grpId="0" nodeType="withEffect">
                                      <p:stCondLst>
                                        <p:cond delay="0"/>
                                      </p:stCondLst>
                                      <p:childTnLst>
                                        <p:set>
                                          <p:cBhvr>
                                            <p:cTn id="967" dur="1" fill="hold">
                                              <p:stCondLst>
                                                <p:cond delay="0"/>
                                              </p:stCondLst>
                                            </p:cTn>
                                            <p:tgtEl>
                                              <p:spTgt spid="296"/>
                                            </p:tgtEl>
                                            <p:attrNameLst>
                                              <p:attrName>style.visibility</p:attrName>
                                            </p:attrNameLst>
                                          </p:cBhvr>
                                          <p:to>
                                            <p:strVal val="visible"/>
                                          </p:to>
                                        </p:set>
                                        <p:anim calcmode="lin" valueType="num">
                                          <p:cBhvr>
                                            <p:cTn id="968" dur="750" fill="hold"/>
                                            <p:tgtEl>
                                              <p:spTgt spid="296"/>
                                            </p:tgtEl>
                                            <p:attrNameLst>
                                              <p:attrName>ppt_w</p:attrName>
                                            </p:attrNameLst>
                                          </p:cBhvr>
                                          <p:tavLst>
                                            <p:tav tm="0">
                                              <p:val>
                                                <p:fltVal val="0"/>
                                              </p:val>
                                            </p:tav>
                                            <p:tav tm="100000">
                                              <p:val>
                                                <p:strVal val="#ppt_w"/>
                                              </p:val>
                                            </p:tav>
                                          </p:tavLst>
                                        </p:anim>
                                        <p:anim calcmode="lin" valueType="num">
                                          <p:cBhvr>
                                            <p:cTn id="969" dur="750" fill="hold"/>
                                            <p:tgtEl>
                                              <p:spTgt spid="296"/>
                                            </p:tgtEl>
                                            <p:attrNameLst>
                                              <p:attrName>ppt_h</p:attrName>
                                            </p:attrNameLst>
                                          </p:cBhvr>
                                          <p:tavLst>
                                            <p:tav tm="0">
                                              <p:val>
                                                <p:fltVal val="0"/>
                                              </p:val>
                                            </p:tav>
                                            <p:tav tm="100000">
                                              <p:val>
                                                <p:strVal val="#ppt_h"/>
                                              </p:val>
                                            </p:tav>
                                          </p:tavLst>
                                        </p:anim>
                                        <p:animEffect transition="in" filter="fade">
                                          <p:cBhvr>
                                            <p:cTn id="970" dur="750"/>
                                            <p:tgtEl>
                                              <p:spTgt spid="296"/>
                                            </p:tgtEl>
                                          </p:cBhvr>
                                        </p:animEffect>
                                      </p:childTnLst>
                                    </p:cTn>
                                  </p:par>
                                  <p:par>
                                    <p:cTn id="971" presetID="53" presetClass="entr" presetSubtype="16" fill="hold" grpId="0" nodeType="withEffect">
                                      <p:stCondLst>
                                        <p:cond delay="0"/>
                                      </p:stCondLst>
                                      <p:childTnLst>
                                        <p:set>
                                          <p:cBhvr>
                                            <p:cTn id="972" dur="1" fill="hold">
                                              <p:stCondLst>
                                                <p:cond delay="0"/>
                                              </p:stCondLst>
                                            </p:cTn>
                                            <p:tgtEl>
                                              <p:spTgt spid="297"/>
                                            </p:tgtEl>
                                            <p:attrNameLst>
                                              <p:attrName>style.visibility</p:attrName>
                                            </p:attrNameLst>
                                          </p:cBhvr>
                                          <p:to>
                                            <p:strVal val="visible"/>
                                          </p:to>
                                        </p:set>
                                        <p:anim calcmode="lin" valueType="num">
                                          <p:cBhvr>
                                            <p:cTn id="973" dur="750" fill="hold"/>
                                            <p:tgtEl>
                                              <p:spTgt spid="297"/>
                                            </p:tgtEl>
                                            <p:attrNameLst>
                                              <p:attrName>ppt_w</p:attrName>
                                            </p:attrNameLst>
                                          </p:cBhvr>
                                          <p:tavLst>
                                            <p:tav tm="0">
                                              <p:val>
                                                <p:fltVal val="0"/>
                                              </p:val>
                                            </p:tav>
                                            <p:tav tm="100000">
                                              <p:val>
                                                <p:strVal val="#ppt_w"/>
                                              </p:val>
                                            </p:tav>
                                          </p:tavLst>
                                        </p:anim>
                                        <p:anim calcmode="lin" valueType="num">
                                          <p:cBhvr>
                                            <p:cTn id="974" dur="750" fill="hold"/>
                                            <p:tgtEl>
                                              <p:spTgt spid="297"/>
                                            </p:tgtEl>
                                            <p:attrNameLst>
                                              <p:attrName>ppt_h</p:attrName>
                                            </p:attrNameLst>
                                          </p:cBhvr>
                                          <p:tavLst>
                                            <p:tav tm="0">
                                              <p:val>
                                                <p:fltVal val="0"/>
                                              </p:val>
                                            </p:tav>
                                            <p:tav tm="100000">
                                              <p:val>
                                                <p:strVal val="#ppt_h"/>
                                              </p:val>
                                            </p:tav>
                                          </p:tavLst>
                                        </p:anim>
                                        <p:animEffect transition="in" filter="fade">
                                          <p:cBhvr>
                                            <p:cTn id="975" dur="750"/>
                                            <p:tgtEl>
                                              <p:spTgt spid="297"/>
                                            </p:tgtEl>
                                          </p:cBhvr>
                                        </p:animEffect>
                                      </p:childTnLst>
                                    </p:cTn>
                                  </p:par>
                                  <p:par>
                                    <p:cTn id="976" presetID="53" presetClass="entr" presetSubtype="16" fill="hold" grpId="0" nodeType="withEffect">
                                      <p:stCondLst>
                                        <p:cond delay="0"/>
                                      </p:stCondLst>
                                      <p:childTnLst>
                                        <p:set>
                                          <p:cBhvr>
                                            <p:cTn id="977" dur="1" fill="hold">
                                              <p:stCondLst>
                                                <p:cond delay="0"/>
                                              </p:stCondLst>
                                            </p:cTn>
                                            <p:tgtEl>
                                              <p:spTgt spid="298"/>
                                            </p:tgtEl>
                                            <p:attrNameLst>
                                              <p:attrName>style.visibility</p:attrName>
                                            </p:attrNameLst>
                                          </p:cBhvr>
                                          <p:to>
                                            <p:strVal val="visible"/>
                                          </p:to>
                                        </p:set>
                                        <p:anim calcmode="lin" valueType="num">
                                          <p:cBhvr>
                                            <p:cTn id="978" dur="750" fill="hold"/>
                                            <p:tgtEl>
                                              <p:spTgt spid="298"/>
                                            </p:tgtEl>
                                            <p:attrNameLst>
                                              <p:attrName>ppt_w</p:attrName>
                                            </p:attrNameLst>
                                          </p:cBhvr>
                                          <p:tavLst>
                                            <p:tav tm="0">
                                              <p:val>
                                                <p:fltVal val="0"/>
                                              </p:val>
                                            </p:tav>
                                            <p:tav tm="100000">
                                              <p:val>
                                                <p:strVal val="#ppt_w"/>
                                              </p:val>
                                            </p:tav>
                                          </p:tavLst>
                                        </p:anim>
                                        <p:anim calcmode="lin" valueType="num">
                                          <p:cBhvr>
                                            <p:cTn id="979" dur="750" fill="hold"/>
                                            <p:tgtEl>
                                              <p:spTgt spid="298"/>
                                            </p:tgtEl>
                                            <p:attrNameLst>
                                              <p:attrName>ppt_h</p:attrName>
                                            </p:attrNameLst>
                                          </p:cBhvr>
                                          <p:tavLst>
                                            <p:tav tm="0">
                                              <p:val>
                                                <p:fltVal val="0"/>
                                              </p:val>
                                            </p:tav>
                                            <p:tav tm="100000">
                                              <p:val>
                                                <p:strVal val="#ppt_h"/>
                                              </p:val>
                                            </p:tav>
                                          </p:tavLst>
                                        </p:anim>
                                        <p:animEffect transition="in" filter="fade">
                                          <p:cBhvr>
                                            <p:cTn id="980" dur="750"/>
                                            <p:tgtEl>
                                              <p:spTgt spid="298"/>
                                            </p:tgtEl>
                                          </p:cBhvr>
                                        </p:animEffect>
                                      </p:childTnLst>
                                    </p:cTn>
                                  </p:par>
                                  <p:par>
                                    <p:cTn id="981" presetID="53" presetClass="entr" presetSubtype="16" fill="hold" grpId="0" nodeType="withEffect">
                                      <p:stCondLst>
                                        <p:cond delay="250"/>
                                      </p:stCondLst>
                                      <p:childTnLst>
                                        <p:set>
                                          <p:cBhvr>
                                            <p:cTn id="982" dur="1" fill="hold">
                                              <p:stCondLst>
                                                <p:cond delay="0"/>
                                              </p:stCondLst>
                                            </p:cTn>
                                            <p:tgtEl>
                                              <p:spTgt spid="299"/>
                                            </p:tgtEl>
                                            <p:attrNameLst>
                                              <p:attrName>style.visibility</p:attrName>
                                            </p:attrNameLst>
                                          </p:cBhvr>
                                          <p:to>
                                            <p:strVal val="visible"/>
                                          </p:to>
                                        </p:set>
                                        <p:anim calcmode="lin" valueType="num">
                                          <p:cBhvr>
                                            <p:cTn id="983" dur="750" fill="hold"/>
                                            <p:tgtEl>
                                              <p:spTgt spid="299"/>
                                            </p:tgtEl>
                                            <p:attrNameLst>
                                              <p:attrName>ppt_w</p:attrName>
                                            </p:attrNameLst>
                                          </p:cBhvr>
                                          <p:tavLst>
                                            <p:tav tm="0">
                                              <p:val>
                                                <p:fltVal val="0"/>
                                              </p:val>
                                            </p:tav>
                                            <p:tav tm="100000">
                                              <p:val>
                                                <p:strVal val="#ppt_w"/>
                                              </p:val>
                                            </p:tav>
                                          </p:tavLst>
                                        </p:anim>
                                        <p:anim calcmode="lin" valueType="num">
                                          <p:cBhvr>
                                            <p:cTn id="984" dur="750" fill="hold"/>
                                            <p:tgtEl>
                                              <p:spTgt spid="299"/>
                                            </p:tgtEl>
                                            <p:attrNameLst>
                                              <p:attrName>ppt_h</p:attrName>
                                            </p:attrNameLst>
                                          </p:cBhvr>
                                          <p:tavLst>
                                            <p:tav tm="0">
                                              <p:val>
                                                <p:fltVal val="0"/>
                                              </p:val>
                                            </p:tav>
                                            <p:tav tm="100000">
                                              <p:val>
                                                <p:strVal val="#ppt_h"/>
                                              </p:val>
                                            </p:tav>
                                          </p:tavLst>
                                        </p:anim>
                                        <p:animEffect transition="in" filter="fade">
                                          <p:cBhvr>
                                            <p:cTn id="985" dur="750"/>
                                            <p:tgtEl>
                                              <p:spTgt spid="299"/>
                                            </p:tgtEl>
                                          </p:cBhvr>
                                        </p:animEffect>
                                      </p:childTnLst>
                                    </p:cTn>
                                  </p:par>
                                  <p:par>
                                    <p:cTn id="986" presetID="53" presetClass="entr" presetSubtype="16" fill="hold" grpId="0" nodeType="withEffect">
                                      <p:stCondLst>
                                        <p:cond delay="250"/>
                                      </p:stCondLst>
                                      <p:childTnLst>
                                        <p:set>
                                          <p:cBhvr>
                                            <p:cTn id="987" dur="1" fill="hold">
                                              <p:stCondLst>
                                                <p:cond delay="0"/>
                                              </p:stCondLst>
                                            </p:cTn>
                                            <p:tgtEl>
                                              <p:spTgt spid="300"/>
                                            </p:tgtEl>
                                            <p:attrNameLst>
                                              <p:attrName>style.visibility</p:attrName>
                                            </p:attrNameLst>
                                          </p:cBhvr>
                                          <p:to>
                                            <p:strVal val="visible"/>
                                          </p:to>
                                        </p:set>
                                        <p:anim calcmode="lin" valueType="num">
                                          <p:cBhvr>
                                            <p:cTn id="988" dur="750" fill="hold"/>
                                            <p:tgtEl>
                                              <p:spTgt spid="300"/>
                                            </p:tgtEl>
                                            <p:attrNameLst>
                                              <p:attrName>ppt_w</p:attrName>
                                            </p:attrNameLst>
                                          </p:cBhvr>
                                          <p:tavLst>
                                            <p:tav tm="0">
                                              <p:val>
                                                <p:fltVal val="0"/>
                                              </p:val>
                                            </p:tav>
                                            <p:tav tm="100000">
                                              <p:val>
                                                <p:strVal val="#ppt_w"/>
                                              </p:val>
                                            </p:tav>
                                          </p:tavLst>
                                        </p:anim>
                                        <p:anim calcmode="lin" valueType="num">
                                          <p:cBhvr>
                                            <p:cTn id="989" dur="750" fill="hold"/>
                                            <p:tgtEl>
                                              <p:spTgt spid="300"/>
                                            </p:tgtEl>
                                            <p:attrNameLst>
                                              <p:attrName>ppt_h</p:attrName>
                                            </p:attrNameLst>
                                          </p:cBhvr>
                                          <p:tavLst>
                                            <p:tav tm="0">
                                              <p:val>
                                                <p:fltVal val="0"/>
                                              </p:val>
                                            </p:tav>
                                            <p:tav tm="100000">
                                              <p:val>
                                                <p:strVal val="#ppt_h"/>
                                              </p:val>
                                            </p:tav>
                                          </p:tavLst>
                                        </p:anim>
                                        <p:animEffect transition="in" filter="fade">
                                          <p:cBhvr>
                                            <p:cTn id="990" dur="750"/>
                                            <p:tgtEl>
                                              <p:spTgt spid="300"/>
                                            </p:tgtEl>
                                          </p:cBhvr>
                                        </p:animEffect>
                                      </p:childTnLst>
                                    </p:cTn>
                                  </p:par>
                                  <p:par>
                                    <p:cTn id="991" presetID="53" presetClass="entr" presetSubtype="16" fill="hold" grpId="0" nodeType="withEffect">
                                      <p:stCondLst>
                                        <p:cond delay="0"/>
                                      </p:stCondLst>
                                      <p:childTnLst>
                                        <p:set>
                                          <p:cBhvr>
                                            <p:cTn id="992" dur="1" fill="hold">
                                              <p:stCondLst>
                                                <p:cond delay="0"/>
                                              </p:stCondLst>
                                            </p:cTn>
                                            <p:tgtEl>
                                              <p:spTgt spid="301"/>
                                            </p:tgtEl>
                                            <p:attrNameLst>
                                              <p:attrName>style.visibility</p:attrName>
                                            </p:attrNameLst>
                                          </p:cBhvr>
                                          <p:to>
                                            <p:strVal val="visible"/>
                                          </p:to>
                                        </p:set>
                                        <p:anim calcmode="lin" valueType="num">
                                          <p:cBhvr>
                                            <p:cTn id="993" dur="750" fill="hold"/>
                                            <p:tgtEl>
                                              <p:spTgt spid="301"/>
                                            </p:tgtEl>
                                            <p:attrNameLst>
                                              <p:attrName>ppt_w</p:attrName>
                                            </p:attrNameLst>
                                          </p:cBhvr>
                                          <p:tavLst>
                                            <p:tav tm="0">
                                              <p:val>
                                                <p:fltVal val="0"/>
                                              </p:val>
                                            </p:tav>
                                            <p:tav tm="100000">
                                              <p:val>
                                                <p:strVal val="#ppt_w"/>
                                              </p:val>
                                            </p:tav>
                                          </p:tavLst>
                                        </p:anim>
                                        <p:anim calcmode="lin" valueType="num">
                                          <p:cBhvr>
                                            <p:cTn id="994" dur="750" fill="hold"/>
                                            <p:tgtEl>
                                              <p:spTgt spid="301"/>
                                            </p:tgtEl>
                                            <p:attrNameLst>
                                              <p:attrName>ppt_h</p:attrName>
                                            </p:attrNameLst>
                                          </p:cBhvr>
                                          <p:tavLst>
                                            <p:tav tm="0">
                                              <p:val>
                                                <p:fltVal val="0"/>
                                              </p:val>
                                            </p:tav>
                                            <p:tav tm="100000">
                                              <p:val>
                                                <p:strVal val="#ppt_h"/>
                                              </p:val>
                                            </p:tav>
                                          </p:tavLst>
                                        </p:anim>
                                        <p:animEffect transition="in" filter="fade">
                                          <p:cBhvr>
                                            <p:cTn id="995" dur="750"/>
                                            <p:tgtEl>
                                              <p:spTgt spid="301"/>
                                            </p:tgtEl>
                                          </p:cBhvr>
                                        </p:animEffect>
                                      </p:childTnLst>
                                    </p:cTn>
                                  </p:par>
                                  <p:par>
                                    <p:cTn id="996" presetID="53" presetClass="entr" presetSubtype="16" fill="hold" grpId="0" nodeType="withEffect">
                                      <p:stCondLst>
                                        <p:cond delay="250"/>
                                      </p:stCondLst>
                                      <p:childTnLst>
                                        <p:set>
                                          <p:cBhvr>
                                            <p:cTn id="997" dur="1" fill="hold">
                                              <p:stCondLst>
                                                <p:cond delay="0"/>
                                              </p:stCondLst>
                                            </p:cTn>
                                            <p:tgtEl>
                                              <p:spTgt spid="302"/>
                                            </p:tgtEl>
                                            <p:attrNameLst>
                                              <p:attrName>style.visibility</p:attrName>
                                            </p:attrNameLst>
                                          </p:cBhvr>
                                          <p:to>
                                            <p:strVal val="visible"/>
                                          </p:to>
                                        </p:set>
                                        <p:anim calcmode="lin" valueType="num">
                                          <p:cBhvr>
                                            <p:cTn id="998" dur="750" fill="hold"/>
                                            <p:tgtEl>
                                              <p:spTgt spid="302"/>
                                            </p:tgtEl>
                                            <p:attrNameLst>
                                              <p:attrName>ppt_w</p:attrName>
                                            </p:attrNameLst>
                                          </p:cBhvr>
                                          <p:tavLst>
                                            <p:tav tm="0">
                                              <p:val>
                                                <p:fltVal val="0"/>
                                              </p:val>
                                            </p:tav>
                                            <p:tav tm="100000">
                                              <p:val>
                                                <p:strVal val="#ppt_w"/>
                                              </p:val>
                                            </p:tav>
                                          </p:tavLst>
                                        </p:anim>
                                        <p:anim calcmode="lin" valueType="num">
                                          <p:cBhvr>
                                            <p:cTn id="999" dur="750" fill="hold"/>
                                            <p:tgtEl>
                                              <p:spTgt spid="302"/>
                                            </p:tgtEl>
                                            <p:attrNameLst>
                                              <p:attrName>ppt_h</p:attrName>
                                            </p:attrNameLst>
                                          </p:cBhvr>
                                          <p:tavLst>
                                            <p:tav tm="0">
                                              <p:val>
                                                <p:fltVal val="0"/>
                                              </p:val>
                                            </p:tav>
                                            <p:tav tm="100000">
                                              <p:val>
                                                <p:strVal val="#ppt_h"/>
                                              </p:val>
                                            </p:tav>
                                          </p:tavLst>
                                        </p:anim>
                                        <p:animEffect transition="in" filter="fade">
                                          <p:cBhvr>
                                            <p:cTn id="1000" dur="750"/>
                                            <p:tgtEl>
                                              <p:spTgt spid="302"/>
                                            </p:tgtEl>
                                          </p:cBhvr>
                                        </p:animEffect>
                                      </p:childTnLst>
                                    </p:cTn>
                                  </p:par>
                                  <p:par>
                                    <p:cTn id="1001" presetID="53" presetClass="entr" presetSubtype="16" fill="hold" grpId="0" nodeType="withEffect">
                                      <p:stCondLst>
                                        <p:cond delay="0"/>
                                      </p:stCondLst>
                                      <p:childTnLst>
                                        <p:set>
                                          <p:cBhvr>
                                            <p:cTn id="1002" dur="1" fill="hold">
                                              <p:stCondLst>
                                                <p:cond delay="0"/>
                                              </p:stCondLst>
                                            </p:cTn>
                                            <p:tgtEl>
                                              <p:spTgt spid="303"/>
                                            </p:tgtEl>
                                            <p:attrNameLst>
                                              <p:attrName>style.visibility</p:attrName>
                                            </p:attrNameLst>
                                          </p:cBhvr>
                                          <p:to>
                                            <p:strVal val="visible"/>
                                          </p:to>
                                        </p:set>
                                        <p:anim calcmode="lin" valueType="num">
                                          <p:cBhvr>
                                            <p:cTn id="1003" dur="750" fill="hold"/>
                                            <p:tgtEl>
                                              <p:spTgt spid="303"/>
                                            </p:tgtEl>
                                            <p:attrNameLst>
                                              <p:attrName>ppt_w</p:attrName>
                                            </p:attrNameLst>
                                          </p:cBhvr>
                                          <p:tavLst>
                                            <p:tav tm="0">
                                              <p:val>
                                                <p:fltVal val="0"/>
                                              </p:val>
                                            </p:tav>
                                            <p:tav tm="100000">
                                              <p:val>
                                                <p:strVal val="#ppt_w"/>
                                              </p:val>
                                            </p:tav>
                                          </p:tavLst>
                                        </p:anim>
                                        <p:anim calcmode="lin" valueType="num">
                                          <p:cBhvr>
                                            <p:cTn id="1004" dur="750" fill="hold"/>
                                            <p:tgtEl>
                                              <p:spTgt spid="303"/>
                                            </p:tgtEl>
                                            <p:attrNameLst>
                                              <p:attrName>ppt_h</p:attrName>
                                            </p:attrNameLst>
                                          </p:cBhvr>
                                          <p:tavLst>
                                            <p:tav tm="0">
                                              <p:val>
                                                <p:fltVal val="0"/>
                                              </p:val>
                                            </p:tav>
                                            <p:tav tm="100000">
                                              <p:val>
                                                <p:strVal val="#ppt_h"/>
                                              </p:val>
                                            </p:tav>
                                          </p:tavLst>
                                        </p:anim>
                                        <p:animEffect transition="in" filter="fade">
                                          <p:cBhvr>
                                            <p:cTn id="1005" dur="750"/>
                                            <p:tgtEl>
                                              <p:spTgt spid="303"/>
                                            </p:tgtEl>
                                          </p:cBhvr>
                                        </p:animEffect>
                                      </p:childTnLst>
                                    </p:cTn>
                                  </p:par>
                                  <p:par>
                                    <p:cTn id="1006" presetID="53" presetClass="entr" presetSubtype="16" fill="hold" grpId="0" nodeType="withEffect">
                                      <p:stCondLst>
                                        <p:cond delay="0"/>
                                      </p:stCondLst>
                                      <p:childTnLst>
                                        <p:set>
                                          <p:cBhvr>
                                            <p:cTn id="1007" dur="1" fill="hold">
                                              <p:stCondLst>
                                                <p:cond delay="0"/>
                                              </p:stCondLst>
                                            </p:cTn>
                                            <p:tgtEl>
                                              <p:spTgt spid="304"/>
                                            </p:tgtEl>
                                            <p:attrNameLst>
                                              <p:attrName>style.visibility</p:attrName>
                                            </p:attrNameLst>
                                          </p:cBhvr>
                                          <p:to>
                                            <p:strVal val="visible"/>
                                          </p:to>
                                        </p:set>
                                        <p:anim calcmode="lin" valueType="num">
                                          <p:cBhvr>
                                            <p:cTn id="1008" dur="750" fill="hold"/>
                                            <p:tgtEl>
                                              <p:spTgt spid="304"/>
                                            </p:tgtEl>
                                            <p:attrNameLst>
                                              <p:attrName>ppt_w</p:attrName>
                                            </p:attrNameLst>
                                          </p:cBhvr>
                                          <p:tavLst>
                                            <p:tav tm="0">
                                              <p:val>
                                                <p:fltVal val="0"/>
                                              </p:val>
                                            </p:tav>
                                            <p:tav tm="100000">
                                              <p:val>
                                                <p:strVal val="#ppt_w"/>
                                              </p:val>
                                            </p:tav>
                                          </p:tavLst>
                                        </p:anim>
                                        <p:anim calcmode="lin" valueType="num">
                                          <p:cBhvr>
                                            <p:cTn id="1009" dur="750" fill="hold"/>
                                            <p:tgtEl>
                                              <p:spTgt spid="304"/>
                                            </p:tgtEl>
                                            <p:attrNameLst>
                                              <p:attrName>ppt_h</p:attrName>
                                            </p:attrNameLst>
                                          </p:cBhvr>
                                          <p:tavLst>
                                            <p:tav tm="0">
                                              <p:val>
                                                <p:fltVal val="0"/>
                                              </p:val>
                                            </p:tav>
                                            <p:tav tm="100000">
                                              <p:val>
                                                <p:strVal val="#ppt_h"/>
                                              </p:val>
                                            </p:tav>
                                          </p:tavLst>
                                        </p:anim>
                                        <p:animEffect transition="in" filter="fade">
                                          <p:cBhvr>
                                            <p:cTn id="1010" dur="750"/>
                                            <p:tgtEl>
                                              <p:spTgt spid="304"/>
                                            </p:tgtEl>
                                          </p:cBhvr>
                                        </p:animEffect>
                                      </p:childTnLst>
                                    </p:cTn>
                                  </p:par>
                                  <p:par>
                                    <p:cTn id="1011" presetID="53" presetClass="entr" presetSubtype="16" fill="hold" grpId="0" nodeType="withEffect">
                                      <p:stCondLst>
                                        <p:cond delay="0"/>
                                      </p:stCondLst>
                                      <p:childTnLst>
                                        <p:set>
                                          <p:cBhvr>
                                            <p:cTn id="1012" dur="1" fill="hold">
                                              <p:stCondLst>
                                                <p:cond delay="0"/>
                                              </p:stCondLst>
                                            </p:cTn>
                                            <p:tgtEl>
                                              <p:spTgt spid="305"/>
                                            </p:tgtEl>
                                            <p:attrNameLst>
                                              <p:attrName>style.visibility</p:attrName>
                                            </p:attrNameLst>
                                          </p:cBhvr>
                                          <p:to>
                                            <p:strVal val="visible"/>
                                          </p:to>
                                        </p:set>
                                        <p:anim calcmode="lin" valueType="num">
                                          <p:cBhvr>
                                            <p:cTn id="1013" dur="750" fill="hold"/>
                                            <p:tgtEl>
                                              <p:spTgt spid="305"/>
                                            </p:tgtEl>
                                            <p:attrNameLst>
                                              <p:attrName>ppt_w</p:attrName>
                                            </p:attrNameLst>
                                          </p:cBhvr>
                                          <p:tavLst>
                                            <p:tav tm="0">
                                              <p:val>
                                                <p:fltVal val="0"/>
                                              </p:val>
                                            </p:tav>
                                            <p:tav tm="100000">
                                              <p:val>
                                                <p:strVal val="#ppt_w"/>
                                              </p:val>
                                            </p:tav>
                                          </p:tavLst>
                                        </p:anim>
                                        <p:anim calcmode="lin" valueType="num">
                                          <p:cBhvr>
                                            <p:cTn id="1014" dur="750" fill="hold"/>
                                            <p:tgtEl>
                                              <p:spTgt spid="305"/>
                                            </p:tgtEl>
                                            <p:attrNameLst>
                                              <p:attrName>ppt_h</p:attrName>
                                            </p:attrNameLst>
                                          </p:cBhvr>
                                          <p:tavLst>
                                            <p:tav tm="0">
                                              <p:val>
                                                <p:fltVal val="0"/>
                                              </p:val>
                                            </p:tav>
                                            <p:tav tm="100000">
                                              <p:val>
                                                <p:strVal val="#ppt_h"/>
                                              </p:val>
                                            </p:tav>
                                          </p:tavLst>
                                        </p:anim>
                                        <p:animEffect transition="in" filter="fade">
                                          <p:cBhvr>
                                            <p:cTn id="1015" dur="750"/>
                                            <p:tgtEl>
                                              <p:spTgt spid="305"/>
                                            </p:tgtEl>
                                          </p:cBhvr>
                                        </p:animEffect>
                                      </p:childTnLst>
                                    </p:cTn>
                                  </p:par>
                                  <p:par>
                                    <p:cTn id="1016" presetID="53" presetClass="entr" presetSubtype="16" fill="hold" grpId="0" nodeType="withEffect">
                                      <p:stCondLst>
                                        <p:cond delay="250"/>
                                      </p:stCondLst>
                                      <p:childTnLst>
                                        <p:set>
                                          <p:cBhvr>
                                            <p:cTn id="1017" dur="1" fill="hold">
                                              <p:stCondLst>
                                                <p:cond delay="0"/>
                                              </p:stCondLst>
                                            </p:cTn>
                                            <p:tgtEl>
                                              <p:spTgt spid="306"/>
                                            </p:tgtEl>
                                            <p:attrNameLst>
                                              <p:attrName>style.visibility</p:attrName>
                                            </p:attrNameLst>
                                          </p:cBhvr>
                                          <p:to>
                                            <p:strVal val="visible"/>
                                          </p:to>
                                        </p:set>
                                        <p:anim calcmode="lin" valueType="num">
                                          <p:cBhvr>
                                            <p:cTn id="1018" dur="750" fill="hold"/>
                                            <p:tgtEl>
                                              <p:spTgt spid="306"/>
                                            </p:tgtEl>
                                            <p:attrNameLst>
                                              <p:attrName>ppt_w</p:attrName>
                                            </p:attrNameLst>
                                          </p:cBhvr>
                                          <p:tavLst>
                                            <p:tav tm="0">
                                              <p:val>
                                                <p:fltVal val="0"/>
                                              </p:val>
                                            </p:tav>
                                            <p:tav tm="100000">
                                              <p:val>
                                                <p:strVal val="#ppt_w"/>
                                              </p:val>
                                            </p:tav>
                                          </p:tavLst>
                                        </p:anim>
                                        <p:anim calcmode="lin" valueType="num">
                                          <p:cBhvr>
                                            <p:cTn id="1019" dur="750" fill="hold"/>
                                            <p:tgtEl>
                                              <p:spTgt spid="306"/>
                                            </p:tgtEl>
                                            <p:attrNameLst>
                                              <p:attrName>ppt_h</p:attrName>
                                            </p:attrNameLst>
                                          </p:cBhvr>
                                          <p:tavLst>
                                            <p:tav tm="0">
                                              <p:val>
                                                <p:fltVal val="0"/>
                                              </p:val>
                                            </p:tav>
                                            <p:tav tm="100000">
                                              <p:val>
                                                <p:strVal val="#ppt_h"/>
                                              </p:val>
                                            </p:tav>
                                          </p:tavLst>
                                        </p:anim>
                                        <p:animEffect transition="in" filter="fade">
                                          <p:cBhvr>
                                            <p:cTn id="1020" dur="750"/>
                                            <p:tgtEl>
                                              <p:spTgt spid="306"/>
                                            </p:tgtEl>
                                          </p:cBhvr>
                                        </p:animEffect>
                                      </p:childTnLst>
                                    </p:cTn>
                                  </p:par>
                                  <p:par>
                                    <p:cTn id="1021" presetID="53" presetClass="entr" presetSubtype="16" fill="hold" grpId="0" nodeType="withEffect">
                                      <p:stCondLst>
                                        <p:cond delay="0"/>
                                      </p:stCondLst>
                                      <p:childTnLst>
                                        <p:set>
                                          <p:cBhvr>
                                            <p:cTn id="1022" dur="1" fill="hold">
                                              <p:stCondLst>
                                                <p:cond delay="0"/>
                                              </p:stCondLst>
                                            </p:cTn>
                                            <p:tgtEl>
                                              <p:spTgt spid="307"/>
                                            </p:tgtEl>
                                            <p:attrNameLst>
                                              <p:attrName>style.visibility</p:attrName>
                                            </p:attrNameLst>
                                          </p:cBhvr>
                                          <p:to>
                                            <p:strVal val="visible"/>
                                          </p:to>
                                        </p:set>
                                        <p:anim calcmode="lin" valueType="num">
                                          <p:cBhvr>
                                            <p:cTn id="1023" dur="750" fill="hold"/>
                                            <p:tgtEl>
                                              <p:spTgt spid="307"/>
                                            </p:tgtEl>
                                            <p:attrNameLst>
                                              <p:attrName>ppt_w</p:attrName>
                                            </p:attrNameLst>
                                          </p:cBhvr>
                                          <p:tavLst>
                                            <p:tav tm="0">
                                              <p:val>
                                                <p:fltVal val="0"/>
                                              </p:val>
                                            </p:tav>
                                            <p:tav tm="100000">
                                              <p:val>
                                                <p:strVal val="#ppt_w"/>
                                              </p:val>
                                            </p:tav>
                                          </p:tavLst>
                                        </p:anim>
                                        <p:anim calcmode="lin" valueType="num">
                                          <p:cBhvr>
                                            <p:cTn id="1024" dur="750" fill="hold"/>
                                            <p:tgtEl>
                                              <p:spTgt spid="307"/>
                                            </p:tgtEl>
                                            <p:attrNameLst>
                                              <p:attrName>ppt_h</p:attrName>
                                            </p:attrNameLst>
                                          </p:cBhvr>
                                          <p:tavLst>
                                            <p:tav tm="0">
                                              <p:val>
                                                <p:fltVal val="0"/>
                                              </p:val>
                                            </p:tav>
                                            <p:tav tm="100000">
                                              <p:val>
                                                <p:strVal val="#ppt_h"/>
                                              </p:val>
                                            </p:tav>
                                          </p:tavLst>
                                        </p:anim>
                                        <p:animEffect transition="in" filter="fade">
                                          <p:cBhvr>
                                            <p:cTn id="1025" dur="750"/>
                                            <p:tgtEl>
                                              <p:spTgt spid="307"/>
                                            </p:tgtEl>
                                          </p:cBhvr>
                                        </p:animEffect>
                                      </p:childTnLst>
                                    </p:cTn>
                                  </p:par>
                                  <p:par>
                                    <p:cTn id="1026" presetID="53" presetClass="entr" presetSubtype="16" fill="hold" grpId="0" nodeType="withEffect">
                                      <p:stCondLst>
                                        <p:cond delay="250"/>
                                      </p:stCondLst>
                                      <p:childTnLst>
                                        <p:set>
                                          <p:cBhvr>
                                            <p:cTn id="1027" dur="1" fill="hold">
                                              <p:stCondLst>
                                                <p:cond delay="0"/>
                                              </p:stCondLst>
                                            </p:cTn>
                                            <p:tgtEl>
                                              <p:spTgt spid="308"/>
                                            </p:tgtEl>
                                            <p:attrNameLst>
                                              <p:attrName>style.visibility</p:attrName>
                                            </p:attrNameLst>
                                          </p:cBhvr>
                                          <p:to>
                                            <p:strVal val="visible"/>
                                          </p:to>
                                        </p:set>
                                        <p:anim calcmode="lin" valueType="num">
                                          <p:cBhvr>
                                            <p:cTn id="1028" dur="750" fill="hold"/>
                                            <p:tgtEl>
                                              <p:spTgt spid="308"/>
                                            </p:tgtEl>
                                            <p:attrNameLst>
                                              <p:attrName>ppt_w</p:attrName>
                                            </p:attrNameLst>
                                          </p:cBhvr>
                                          <p:tavLst>
                                            <p:tav tm="0">
                                              <p:val>
                                                <p:fltVal val="0"/>
                                              </p:val>
                                            </p:tav>
                                            <p:tav tm="100000">
                                              <p:val>
                                                <p:strVal val="#ppt_w"/>
                                              </p:val>
                                            </p:tav>
                                          </p:tavLst>
                                        </p:anim>
                                        <p:anim calcmode="lin" valueType="num">
                                          <p:cBhvr>
                                            <p:cTn id="1029" dur="750" fill="hold"/>
                                            <p:tgtEl>
                                              <p:spTgt spid="308"/>
                                            </p:tgtEl>
                                            <p:attrNameLst>
                                              <p:attrName>ppt_h</p:attrName>
                                            </p:attrNameLst>
                                          </p:cBhvr>
                                          <p:tavLst>
                                            <p:tav tm="0">
                                              <p:val>
                                                <p:fltVal val="0"/>
                                              </p:val>
                                            </p:tav>
                                            <p:tav tm="100000">
                                              <p:val>
                                                <p:strVal val="#ppt_h"/>
                                              </p:val>
                                            </p:tav>
                                          </p:tavLst>
                                        </p:anim>
                                        <p:animEffect transition="in" filter="fade">
                                          <p:cBhvr>
                                            <p:cTn id="1030" dur="750"/>
                                            <p:tgtEl>
                                              <p:spTgt spid="308"/>
                                            </p:tgtEl>
                                          </p:cBhvr>
                                        </p:animEffect>
                                      </p:childTnLst>
                                    </p:cTn>
                                  </p:par>
                                  <p:par>
                                    <p:cTn id="1031" presetID="53" presetClass="entr" presetSubtype="16" fill="hold" grpId="0" nodeType="withEffect">
                                      <p:stCondLst>
                                        <p:cond delay="0"/>
                                      </p:stCondLst>
                                      <p:childTnLst>
                                        <p:set>
                                          <p:cBhvr>
                                            <p:cTn id="1032" dur="1" fill="hold">
                                              <p:stCondLst>
                                                <p:cond delay="0"/>
                                              </p:stCondLst>
                                            </p:cTn>
                                            <p:tgtEl>
                                              <p:spTgt spid="309"/>
                                            </p:tgtEl>
                                            <p:attrNameLst>
                                              <p:attrName>style.visibility</p:attrName>
                                            </p:attrNameLst>
                                          </p:cBhvr>
                                          <p:to>
                                            <p:strVal val="visible"/>
                                          </p:to>
                                        </p:set>
                                        <p:anim calcmode="lin" valueType="num">
                                          <p:cBhvr>
                                            <p:cTn id="1033" dur="750" fill="hold"/>
                                            <p:tgtEl>
                                              <p:spTgt spid="309"/>
                                            </p:tgtEl>
                                            <p:attrNameLst>
                                              <p:attrName>ppt_w</p:attrName>
                                            </p:attrNameLst>
                                          </p:cBhvr>
                                          <p:tavLst>
                                            <p:tav tm="0">
                                              <p:val>
                                                <p:fltVal val="0"/>
                                              </p:val>
                                            </p:tav>
                                            <p:tav tm="100000">
                                              <p:val>
                                                <p:strVal val="#ppt_w"/>
                                              </p:val>
                                            </p:tav>
                                          </p:tavLst>
                                        </p:anim>
                                        <p:anim calcmode="lin" valueType="num">
                                          <p:cBhvr>
                                            <p:cTn id="1034" dur="750" fill="hold"/>
                                            <p:tgtEl>
                                              <p:spTgt spid="309"/>
                                            </p:tgtEl>
                                            <p:attrNameLst>
                                              <p:attrName>ppt_h</p:attrName>
                                            </p:attrNameLst>
                                          </p:cBhvr>
                                          <p:tavLst>
                                            <p:tav tm="0">
                                              <p:val>
                                                <p:fltVal val="0"/>
                                              </p:val>
                                            </p:tav>
                                            <p:tav tm="100000">
                                              <p:val>
                                                <p:strVal val="#ppt_h"/>
                                              </p:val>
                                            </p:tav>
                                          </p:tavLst>
                                        </p:anim>
                                        <p:animEffect transition="in" filter="fade">
                                          <p:cBhvr>
                                            <p:cTn id="1035" dur="750"/>
                                            <p:tgtEl>
                                              <p:spTgt spid="309"/>
                                            </p:tgtEl>
                                          </p:cBhvr>
                                        </p:animEffect>
                                      </p:childTnLst>
                                    </p:cTn>
                                  </p:par>
                                  <p:par>
                                    <p:cTn id="1036" presetID="53" presetClass="entr" presetSubtype="16" fill="hold" grpId="0" nodeType="withEffect">
                                      <p:stCondLst>
                                        <p:cond delay="0"/>
                                      </p:stCondLst>
                                      <p:childTnLst>
                                        <p:set>
                                          <p:cBhvr>
                                            <p:cTn id="1037" dur="1" fill="hold">
                                              <p:stCondLst>
                                                <p:cond delay="0"/>
                                              </p:stCondLst>
                                            </p:cTn>
                                            <p:tgtEl>
                                              <p:spTgt spid="310"/>
                                            </p:tgtEl>
                                            <p:attrNameLst>
                                              <p:attrName>style.visibility</p:attrName>
                                            </p:attrNameLst>
                                          </p:cBhvr>
                                          <p:to>
                                            <p:strVal val="visible"/>
                                          </p:to>
                                        </p:set>
                                        <p:anim calcmode="lin" valueType="num">
                                          <p:cBhvr>
                                            <p:cTn id="1038" dur="750" fill="hold"/>
                                            <p:tgtEl>
                                              <p:spTgt spid="310"/>
                                            </p:tgtEl>
                                            <p:attrNameLst>
                                              <p:attrName>ppt_w</p:attrName>
                                            </p:attrNameLst>
                                          </p:cBhvr>
                                          <p:tavLst>
                                            <p:tav tm="0">
                                              <p:val>
                                                <p:fltVal val="0"/>
                                              </p:val>
                                            </p:tav>
                                            <p:tav tm="100000">
                                              <p:val>
                                                <p:strVal val="#ppt_w"/>
                                              </p:val>
                                            </p:tav>
                                          </p:tavLst>
                                        </p:anim>
                                        <p:anim calcmode="lin" valueType="num">
                                          <p:cBhvr>
                                            <p:cTn id="1039" dur="750" fill="hold"/>
                                            <p:tgtEl>
                                              <p:spTgt spid="310"/>
                                            </p:tgtEl>
                                            <p:attrNameLst>
                                              <p:attrName>ppt_h</p:attrName>
                                            </p:attrNameLst>
                                          </p:cBhvr>
                                          <p:tavLst>
                                            <p:tav tm="0">
                                              <p:val>
                                                <p:fltVal val="0"/>
                                              </p:val>
                                            </p:tav>
                                            <p:tav tm="100000">
                                              <p:val>
                                                <p:strVal val="#ppt_h"/>
                                              </p:val>
                                            </p:tav>
                                          </p:tavLst>
                                        </p:anim>
                                        <p:animEffect transition="in" filter="fade">
                                          <p:cBhvr>
                                            <p:cTn id="1040" dur="750"/>
                                            <p:tgtEl>
                                              <p:spTgt spid="310"/>
                                            </p:tgtEl>
                                          </p:cBhvr>
                                        </p:animEffect>
                                      </p:childTnLst>
                                    </p:cTn>
                                  </p:par>
                                  <p:par>
                                    <p:cTn id="1041" presetID="53" presetClass="entr" presetSubtype="16" fill="hold" grpId="0" nodeType="withEffect">
                                      <p:stCondLst>
                                        <p:cond delay="0"/>
                                      </p:stCondLst>
                                      <p:childTnLst>
                                        <p:set>
                                          <p:cBhvr>
                                            <p:cTn id="1042" dur="1" fill="hold">
                                              <p:stCondLst>
                                                <p:cond delay="0"/>
                                              </p:stCondLst>
                                            </p:cTn>
                                            <p:tgtEl>
                                              <p:spTgt spid="311"/>
                                            </p:tgtEl>
                                            <p:attrNameLst>
                                              <p:attrName>style.visibility</p:attrName>
                                            </p:attrNameLst>
                                          </p:cBhvr>
                                          <p:to>
                                            <p:strVal val="visible"/>
                                          </p:to>
                                        </p:set>
                                        <p:anim calcmode="lin" valueType="num">
                                          <p:cBhvr>
                                            <p:cTn id="1043" dur="750" fill="hold"/>
                                            <p:tgtEl>
                                              <p:spTgt spid="311"/>
                                            </p:tgtEl>
                                            <p:attrNameLst>
                                              <p:attrName>ppt_w</p:attrName>
                                            </p:attrNameLst>
                                          </p:cBhvr>
                                          <p:tavLst>
                                            <p:tav tm="0">
                                              <p:val>
                                                <p:fltVal val="0"/>
                                              </p:val>
                                            </p:tav>
                                            <p:tav tm="100000">
                                              <p:val>
                                                <p:strVal val="#ppt_w"/>
                                              </p:val>
                                            </p:tav>
                                          </p:tavLst>
                                        </p:anim>
                                        <p:anim calcmode="lin" valueType="num">
                                          <p:cBhvr>
                                            <p:cTn id="1044" dur="750" fill="hold"/>
                                            <p:tgtEl>
                                              <p:spTgt spid="311"/>
                                            </p:tgtEl>
                                            <p:attrNameLst>
                                              <p:attrName>ppt_h</p:attrName>
                                            </p:attrNameLst>
                                          </p:cBhvr>
                                          <p:tavLst>
                                            <p:tav tm="0">
                                              <p:val>
                                                <p:fltVal val="0"/>
                                              </p:val>
                                            </p:tav>
                                            <p:tav tm="100000">
                                              <p:val>
                                                <p:strVal val="#ppt_h"/>
                                              </p:val>
                                            </p:tav>
                                          </p:tavLst>
                                        </p:anim>
                                        <p:animEffect transition="in" filter="fade">
                                          <p:cBhvr>
                                            <p:cTn id="1045" dur="750"/>
                                            <p:tgtEl>
                                              <p:spTgt spid="311"/>
                                            </p:tgtEl>
                                          </p:cBhvr>
                                        </p:animEffect>
                                      </p:childTnLst>
                                    </p:cTn>
                                  </p:par>
                                  <p:par>
                                    <p:cTn id="1046" presetID="53" presetClass="entr" presetSubtype="16" fill="hold" grpId="0" nodeType="withEffect">
                                      <p:stCondLst>
                                        <p:cond delay="0"/>
                                      </p:stCondLst>
                                      <p:childTnLst>
                                        <p:set>
                                          <p:cBhvr>
                                            <p:cTn id="1047" dur="1" fill="hold">
                                              <p:stCondLst>
                                                <p:cond delay="0"/>
                                              </p:stCondLst>
                                            </p:cTn>
                                            <p:tgtEl>
                                              <p:spTgt spid="254"/>
                                            </p:tgtEl>
                                            <p:attrNameLst>
                                              <p:attrName>style.visibility</p:attrName>
                                            </p:attrNameLst>
                                          </p:cBhvr>
                                          <p:to>
                                            <p:strVal val="visible"/>
                                          </p:to>
                                        </p:set>
                                        <p:anim calcmode="lin" valueType="num">
                                          <p:cBhvr>
                                            <p:cTn id="1048" dur="750" fill="hold"/>
                                            <p:tgtEl>
                                              <p:spTgt spid="254"/>
                                            </p:tgtEl>
                                            <p:attrNameLst>
                                              <p:attrName>ppt_w</p:attrName>
                                            </p:attrNameLst>
                                          </p:cBhvr>
                                          <p:tavLst>
                                            <p:tav tm="0">
                                              <p:val>
                                                <p:fltVal val="0"/>
                                              </p:val>
                                            </p:tav>
                                            <p:tav tm="100000">
                                              <p:val>
                                                <p:strVal val="#ppt_w"/>
                                              </p:val>
                                            </p:tav>
                                          </p:tavLst>
                                        </p:anim>
                                        <p:anim calcmode="lin" valueType="num">
                                          <p:cBhvr>
                                            <p:cTn id="1049" dur="750" fill="hold"/>
                                            <p:tgtEl>
                                              <p:spTgt spid="254"/>
                                            </p:tgtEl>
                                            <p:attrNameLst>
                                              <p:attrName>ppt_h</p:attrName>
                                            </p:attrNameLst>
                                          </p:cBhvr>
                                          <p:tavLst>
                                            <p:tav tm="0">
                                              <p:val>
                                                <p:fltVal val="0"/>
                                              </p:val>
                                            </p:tav>
                                            <p:tav tm="100000">
                                              <p:val>
                                                <p:strVal val="#ppt_h"/>
                                              </p:val>
                                            </p:tav>
                                          </p:tavLst>
                                        </p:anim>
                                        <p:animEffect transition="in" filter="fade">
                                          <p:cBhvr>
                                            <p:cTn id="1050" dur="750"/>
                                            <p:tgtEl>
                                              <p:spTgt spid="254"/>
                                            </p:tgtEl>
                                          </p:cBhvr>
                                        </p:animEffect>
                                      </p:childTnLst>
                                    </p:cTn>
                                  </p:par>
                                  <p:par>
                                    <p:cTn id="1051" presetID="53" presetClass="entr" presetSubtype="16" fill="hold" grpId="0" nodeType="withEffect">
                                      <p:stCondLst>
                                        <p:cond delay="250"/>
                                      </p:stCondLst>
                                      <p:childTnLst>
                                        <p:set>
                                          <p:cBhvr>
                                            <p:cTn id="1052" dur="1" fill="hold">
                                              <p:stCondLst>
                                                <p:cond delay="0"/>
                                              </p:stCondLst>
                                            </p:cTn>
                                            <p:tgtEl>
                                              <p:spTgt spid="255"/>
                                            </p:tgtEl>
                                            <p:attrNameLst>
                                              <p:attrName>style.visibility</p:attrName>
                                            </p:attrNameLst>
                                          </p:cBhvr>
                                          <p:to>
                                            <p:strVal val="visible"/>
                                          </p:to>
                                        </p:set>
                                        <p:anim calcmode="lin" valueType="num">
                                          <p:cBhvr>
                                            <p:cTn id="1053" dur="750" fill="hold"/>
                                            <p:tgtEl>
                                              <p:spTgt spid="255"/>
                                            </p:tgtEl>
                                            <p:attrNameLst>
                                              <p:attrName>ppt_w</p:attrName>
                                            </p:attrNameLst>
                                          </p:cBhvr>
                                          <p:tavLst>
                                            <p:tav tm="0">
                                              <p:val>
                                                <p:fltVal val="0"/>
                                              </p:val>
                                            </p:tav>
                                            <p:tav tm="100000">
                                              <p:val>
                                                <p:strVal val="#ppt_w"/>
                                              </p:val>
                                            </p:tav>
                                          </p:tavLst>
                                        </p:anim>
                                        <p:anim calcmode="lin" valueType="num">
                                          <p:cBhvr>
                                            <p:cTn id="1054" dur="750" fill="hold"/>
                                            <p:tgtEl>
                                              <p:spTgt spid="255"/>
                                            </p:tgtEl>
                                            <p:attrNameLst>
                                              <p:attrName>ppt_h</p:attrName>
                                            </p:attrNameLst>
                                          </p:cBhvr>
                                          <p:tavLst>
                                            <p:tav tm="0">
                                              <p:val>
                                                <p:fltVal val="0"/>
                                              </p:val>
                                            </p:tav>
                                            <p:tav tm="100000">
                                              <p:val>
                                                <p:strVal val="#ppt_h"/>
                                              </p:val>
                                            </p:tav>
                                          </p:tavLst>
                                        </p:anim>
                                        <p:animEffect transition="in" filter="fade">
                                          <p:cBhvr>
                                            <p:cTn id="1055" dur="750"/>
                                            <p:tgtEl>
                                              <p:spTgt spid="255"/>
                                            </p:tgtEl>
                                          </p:cBhvr>
                                        </p:animEffect>
                                      </p:childTnLst>
                                    </p:cTn>
                                  </p:par>
                                  <p:par>
                                    <p:cTn id="1056" presetID="53" presetClass="entr" presetSubtype="16" fill="hold" grpId="0" nodeType="withEffect">
                                      <p:stCondLst>
                                        <p:cond delay="250"/>
                                      </p:stCondLst>
                                      <p:childTnLst>
                                        <p:set>
                                          <p:cBhvr>
                                            <p:cTn id="1057" dur="1" fill="hold">
                                              <p:stCondLst>
                                                <p:cond delay="0"/>
                                              </p:stCondLst>
                                            </p:cTn>
                                            <p:tgtEl>
                                              <p:spTgt spid="83"/>
                                            </p:tgtEl>
                                            <p:attrNameLst>
                                              <p:attrName>style.visibility</p:attrName>
                                            </p:attrNameLst>
                                          </p:cBhvr>
                                          <p:to>
                                            <p:strVal val="visible"/>
                                          </p:to>
                                        </p:set>
                                        <p:anim calcmode="lin" valueType="num">
                                          <p:cBhvr>
                                            <p:cTn id="1058" dur="750" fill="hold"/>
                                            <p:tgtEl>
                                              <p:spTgt spid="83"/>
                                            </p:tgtEl>
                                            <p:attrNameLst>
                                              <p:attrName>ppt_w</p:attrName>
                                            </p:attrNameLst>
                                          </p:cBhvr>
                                          <p:tavLst>
                                            <p:tav tm="0">
                                              <p:val>
                                                <p:fltVal val="0"/>
                                              </p:val>
                                            </p:tav>
                                            <p:tav tm="100000">
                                              <p:val>
                                                <p:strVal val="#ppt_w"/>
                                              </p:val>
                                            </p:tav>
                                          </p:tavLst>
                                        </p:anim>
                                        <p:anim calcmode="lin" valueType="num">
                                          <p:cBhvr>
                                            <p:cTn id="1059" dur="750" fill="hold"/>
                                            <p:tgtEl>
                                              <p:spTgt spid="83"/>
                                            </p:tgtEl>
                                            <p:attrNameLst>
                                              <p:attrName>ppt_h</p:attrName>
                                            </p:attrNameLst>
                                          </p:cBhvr>
                                          <p:tavLst>
                                            <p:tav tm="0">
                                              <p:val>
                                                <p:fltVal val="0"/>
                                              </p:val>
                                            </p:tav>
                                            <p:tav tm="100000">
                                              <p:val>
                                                <p:strVal val="#ppt_h"/>
                                              </p:val>
                                            </p:tav>
                                          </p:tavLst>
                                        </p:anim>
                                        <p:animEffect transition="in" filter="fade">
                                          <p:cBhvr>
                                            <p:cTn id="1060" dur="750"/>
                                            <p:tgtEl>
                                              <p:spTgt spid="83"/>
                                            </p:tgtEl>
                                          </p:cBhvr>
                                        </p:animEffect>
                                      </p:childTnLst>
                                    </p:cTn>
                                  </p:par>
                                  <p:par>
                                    <p:cTn id="1061" presetID="53" presetClass="entr" presetSubtype="16" fill="hold" grpId="0" nodeType="withEffect">
                                      <p:stCondLst>
                                        <p:cond delay="250"/>
                                      </p:stCondLst>
                                      <p:childTnLst>
                                        <p:set>
                                          <p:cBhvr>
                                            <p:cTn id="1062" dur="1" fill="hold">
                                              <p:stCondLst>
                                                <p:cond delay="0"/>
                                              </p:stCondLst>
                                            </p:cTn>
                                            <p:tgtEl>
                                              <p:spTgt spid="84"/>
                                            </p:tgtEl>
                                            <p:attrNameLst>
                                              <p:attrName>style.visibility</p:attrName>
                                            </p:attrNameLst>
                                          </p:cBhvr>
                                          <p:to>
                                            <p:strVal val="visible"/>
                                          </p:to>
                                        </p:set>
                                        <p:anim calcmode="lin" valueType="num">
                                          <p:cBhvr>
                                            <p:cTn id="1063" dur="750" fill="hold"/>
                                            <p:tgtEl>
                                              <p:spTgt spid="84"/>
                                            </p:tgtEl>
                                            <p:attrNameLst>
                                              <p:attrName>ppt_w</p:attrName>
                                            </p:attrNameLst>
                                          </p:cBhvr>
                                          <p:tavLst>
                                            <p:tav tm="0">
                                              <p:val>
                                                <p:fltVal val="0"/>
                                              </p:val>
                                            </p:tav>
                                            <p:tav tm="100000">
                                              <p:val>
                                                <p:strVal val="#ppt_w"/>
                                              </p:val>
                                            </p:tav>
                                          </p:tavLst>
                                        </p:anim>
                                        <p:anim calcmode="lin" valueType="num">
                                          <p:cBhvr>
                                            <p:cTn id="1064" dur="750" fill="hold"/>
                                            <p:tgtEl>
                                              <p:spTgt spid="84"/>
                                            </p:tgtEl>
                                            <p:attrNameLst>
                                              <p:attrName>ppt_h</p:attrName>
                                            </p:attrNameLst>
                                          </p:cBhvr>
                                          <p:tavLst>
                                            <p:tav tm="0">
                                              <p:val>
                                                <p:fltVal val="0"/>
                                              </p:val>
                                            </p:tav>
                                            <p:tav tm="100000">
                                              <p:val>
                                                <p:strVal val="#ppt_h"/>
                                              </p:val>
                                            </p:tav>
                                          </p:tavLst>
                                        </p:anim>
                                        <p:animEffect transition="in" filter="fade">
                                          <p:cBhvr>
                                            <p:cTn id="1065" dur="750"/>
                                            <p:tgtEl>
                                              <p:spTgt spid="84"/>
                                            </p:tgtEl>
                                          </p:cBhvr>
                                        </p:animEffect>
                                      </p:childTnLst>
                                    </p:cTn>
                                  </p:par>
                                  <p:par>
                                    <p:cTn id="1066" presetID="53" presetClass="entr" presetSubtype="16" fill="hold" grpId="0" nodeType="withEffect">
                                      <p:stCondLst>
                                        <p:cond delay="0"/>
                                      </p:stCondLst>
                                      <p:childTnLst>
                                        <p:set>
                                          <p:cBhvr>
                                            <p:cTn id="1067" dur="1" fill="hold">
                                              <p:stCondLst>
                                                <p:cond delay="0"/>
                                              </p:stCondLst>
                                            </p:cTn>
                                            <p:tgtEl>
                                              <p:spTgt spid="85"/>
                                            </p:tgtEl>
                                            <p:attrNameLst>
                                              <p:attrName>style.visibility</p:attrName>
                                            </p:attrNameLst>
                                          </p:cBhvr>
                                          <p:to>
                                            <p:strVal val="visible"/>
                                          </p:to>
                                        </p:set>
                                        <p:anim calcmode="lin" valueType="num">
                                          <p:cBhvr>
                                            <p:cTn id="1068" dur="750" fill="hold"/>
                                            <p:tgtEl>
                                              <p:spTgt spid="85"/>
                                            </p:tgtEl>
                                            <p:attrNameLst>
                                              <p:attrName>ppt_w</p:attrName>
                                            </p:attrNameLst>
                                          </p:cBhvr>
                                          <p:tavLst>
                                            <p:tav tm="0">
                                              <p:val>
                                                <p:fltVal val="0"/>
                                              </p:val>
                                            </p:tav>
                                            <p:tav tm="100000">
                                              <p:val>
                                                <p:strVal val="#ppt_w"/>
                                              </p:val>
                                            </p:tav>
                                          </p:tavLst>
                                        </p:anim>
                                        <p:anim calcmode="lin" valueType="num">
                                          <p:cBhvr>
                                            <p:cTn id="1069" dur="750" fill="hold"/>
                                            <p:tgtEl>
                                              <p:spTgt spid="85"/>
                                            </p:tgtEl>
                                            <p:attrNameLst>
                                              <p:attrName>ppt_h</p:attrName>
                                            </p:attrNameLst>
                                          </p:cBhvr>
                                          <p:tavLst>
                                            <p:tav tm="0">
                                              <p:val>
                                                <p:fltVal val="0"/>
                                              </p:val>
                                            </p:tav>
                                            <p:tav tm="100000">
                                              <p:val>
                                                <p:strVal val="#ppt_h"/>
                                              </p:val>
                                            </p:tav>
                                          </p:tavLst>
                                        </p:anim>
                                        <p:animEffect transition="in" filter="fade">
                                          <p:cBhvr>
                                            <p:cTn id="1070" dur="750"/>
                                            <p:tgtEl>
                                              <p:spTgt spid="85"/>
                                            </p:tgtEl>
                                          </p:cBhvr>
                                        </p:animEffect>
                                      </p:childTnLst>
                                    </p:cTn>
                                  </p:par>
                                  <p:par>
                                    <p:cTn id="1071" presetID="53" presetClass="entr" presetSubtype="16" fill="hold" grpId="0" nodeType="withEffect">
                                      <p:stCondLst>
                                        <p:cond delay="250"/>
                                      </p:stCondLst>
                                      <p:childTnLst>
                                        <p:set>
                                          <p:cBhvr>
                                            <p:cTn id="1072" dur="1" fill="hold">
                                              <p:stCondLst>
                                                <p:cond delay="0"/>
                                              </p:stCondLst>
                                            </p:cTn>
                                            <p:tgtEl>
                                              <p:spTgt spid="86"/>
                                            </p:tgtEl>
                                            <p:attrNameLst>
                                              <p:attrName>style.visibility</p:attrName>
                                            </p:attrNameLst>
                                          </p:cBhvr>
                                          <p:to>
                                            <p:strVal val="visible"/>
                                          </p:to>
                                        </p:set>
                                        <p:anim calcmode="lin" valueType="num">
                                          <p:cBhvr>
                                            <p:cTn id="1073" dur="750" fill="hold"/>
                                            <p:tgtEl>
                                              <p:spTgt spid="86"/>
                                            </p:tgtEl>
                                            <p:attrNameLst>
                                              <p:attrName>ppt_w</p:attrName>
                                            </p:attrNameLst>
                                          </p:cBhvr>
                                          <p:tavLst>
                                            <p:tav tm="0">
                                              <p:val>
                                                <p:fltVal val="0"/>
                                              </p:val>
                                            </p:tav>
                                            <p:tav tm="100000">
                                              <p:val>
                                                <p:strVal val="#ppt_w"/>
                                              </p:val>
                                            </p:tav>
                                          </p:tavLst>
                                        </p:anim>
                                        <p:anim calcmode="lin" valueType="num">
                                          <p:cBhvr>
                                            <p:cTn id="1074" dur="750" fill="hold"/>
                                            <p:tgtEl>
                                              <p:spTgt spid="86"/>
                                            </p:tgtEl>
                                            <p:attrNameLst>
                                              <p:attrName>ppt_h</p:attrName>
                                            </p:attrNameLst>
                                          </p:cBhvr>
                                          <p:tavLst>
                                            <p:tav tm="0">
                                              <p:val>
                                                <p:fltVal val="0"/>
                                              </p:val>
                                            </p:tav>
                                            <p:tav tm="100000">
                                              <p:val>
                                                <p:strVal val="#ppt_h"/>
                                              </p:val>
                                            </p:tav>
                                          </p:tavLst>
                                        </p:anim>
                                        <p:animEffect transition="in" filter="fade">
                                          <p:cBhvr>
                                            <p:cTn id="1075" dur="750"/>
                                            <p:tgtEl>
                                              <p:spTgt spid="86"/>
                                            </p:tgtEl>
                                          </p:cBhvr>
                                        </p:animEffect>
                                      </p:childTnLst>
                                    </p:cTn>
                                  </p:par>
                                  <p:par>
                                    <p:cTn id="1076" presetID="53" presetClass="entr" presetSubtype="16" fill="hold" grpId="0" nodeType="withEffect">
                                      <p:stCondLst>
                                        <p:cond delay="0"/>
                                      </p:stCondLst>
                                      <p:childTnLst>
                                        <p:set>
                                          <p:cBhvr>
                                            <p:cTn id="1077" dur="1" fill="hold">
                                              <p:stCondLst>
                                                <p:cond delay="0"/>
                                              </p:stCondLst>
                                            </p:cTn>
                                            <p:tgtEl>
                                              <p:spTgt spid="87"/>
                                            </p:tgtEl>
                                            <p:attrNameLst>
                                              <p:attrName>style.visibility</p:attrName>
                                            </p:attrNameLst>
                                          </p:cBhvr>
                                          <p:to>
                                            <p:strVal val="visible"/>
                                          </p:to>
                                        </p:set>
                                        <p:anim calcmode="lin" valueType="num">
                                          <p:cBhvr>
                                            <p:cTn id="1078" dur="750" fill="hold"/>
                                            <p:tgtEl>
                                              <p:spTgt spid="87"/>
                                            </p:tgtEl>
                                            <p:attrNameLst>
                                              <p:attrName>ppt_w</p:attrName>
                                            </p:attrNameLst>
                                          </p:cBhvr>
                                          <p:tavLst>
                                            <p:tav tm="0">
                                              <p:val>
                                                <p:fltVal val="0"/>
                                              </p:val>
                                            </p:tav>
                                            <p:tav tm="100000">
                                              <p:val>
                                                <p:strVal val="#ppt_w"/>
                                              </p:val>
                                            </p:tav>
                                          </p:tavLst>
                                        </p:anim>
                                        <p:anim calcmode="lin" valueType="num">
                                          <p:cBhvr>
                                            <p:cTn id="1079" dur="750" fill="hold"/>
                                            <p:tgtEl>
                                              <p:spTgt spid="87"/>
                                            </p:tgtEl>
                                            <p:attrNameLst>
                                              <p:attrName>ppt_h</p:attrName>
                                            </p:attrNameLst>
                                          </p:cBhvr>
                                          <p:tavLst>
                                            <p:tav tm="0">
                                              <p:val>
                                                <p:fltVal val="0"/>
                                              </p:val>
                                            </p:tav>
                                            <p:tav tm="100000">
                                              <p:val>
                                                <p:strVal val="#ppt_h"/>
                                              </p:val>
                                            </p:tav>
                                          </p:tavLst>
                                        </p:anim>
                                        <p:animEffect transition="in" filter="fade">
                                          <p:cBhvr>
                                            <p:cTn id="1080" dur="750"/>
                                            <p:tgtEl>
                                              <p:spTgt spid="87"/>
                                            </p:tgtEl>
                                          </p:cBhvr>
                                        </p:animEffect>
                                      </p:childTnLst>
                                    </p:cTn>
                                  </p:par>
                                  <p:par>
                                    <p:cTn id="1081" presetID="53" presetClass="entr" presetSubtype="16" fill="hold" grpId="0" nodeType="withEffect">
                                      <p:stCondLst>
                                        <p:cond delay="250"/>
                                      </p:stCondLst>
                                      <p:childTnLst>
                                        <p:set>
                                          <p:cBhvr>
                                            <p:cTn id="1082" dur="1" fill="hold">
                                              <p:stCondLst>
                                                <p:cond delay="0"/>
                                              </p:stCondLst>
                                            </p:cTn>
                                            <p:tgtEl>
                                              <p:spTgt spid="88"/>
                                            </p:tgtEl>
                                            <p:attrNameLst>
                                              <p:attrName>style.visibility</p:attrName>
                                            </p:attrNameLst>
                                          </p:cBhvr>
                                          <p:to>
                                            <p:strVal val="visible"/>
                                          </p:to>
                                        </p:set>
                                        <p:anim calcmode="lin" valueType="num">
                                          <p:cBhvr>
                                            <p:cTn id="1083" dur="750" fill="hold"/>
                                            <p:tgtEl>
                                              <p:spTgt spid="88"/>
                                            </p:tgtEl>
                                            <p:attrNameLst>
                                              <p:attrName>ppt_w</p:attrName>
                                            </p:attrNameLst>
                                          </p:cBhvr>
                                          <p:tavLst>
                                            <p:tav tm="0">
                                              <p:val>
                                                <p:fltVal val="0"/>
                                              </p:val>
                                            </p:tav>
                                            <p:tav tm="100000">
                                              <p:val>
                                                <p:strVal val="#ppt_w"/>
                                              </p:val>
                                            </p:tav>
                                          </p:tavLst>
                                        </p:anim>
                                        <p:anim calcmode="lin" valueType="num">
                                          <p:cBhvr>
                                            <p:cTn id="1084" dur="750" fill="hold"/>
                                            <p:tgtEl>
                                              <p:spTgt spid="88"/>
                                            </p:tgtEl>
                                            <p:attrNameLst>
                                              <p:attrName>ppt_h</p:attrName>
                                            </p:attrNameLst>
                                          </p:cBhvr>
                                          <p:tavLst>
                                            <p:tav tm="0">
                                              <p:val>
                                                <p:fltVal val="0"/>
                                              </p:val>
                                            </p:tav>
                                            <p:tav tm="100000">
                                              <p:val>
                                                <p:strVal val="#ppt_h"/>
                                              </p:val>
                                            </p:tav>
                                          </p:tavLst>
                                        </p:anim>
                                        <p:animEffect transition="in" filter="fade">
                                          <p:cBhvr>
                                            <p:cTn id="1085" dur="750"/>
                                            <p:tgtEl>
                                              <p:spTgt spid="88"/>
                                            </p:tgtEl>
                                          </p:cBhvr>
                                        </p:animEffect>
                                      </p:childTnLst>
                                    </p:cTn>
                                  </p:par>
                                  <p:par>
                                    <p:cTn id="1086" presetID="53" presetClass="entr" presetSubtype="16" fill="hold" grpId="0" nodeType="withEffect">
                                      <p:stCondLst>
                                        <p:cond delay="0"/>
                                      </p:stCondLst>
                                      <p:childTnLst>
                                        <p:set>
                                          <p:cBhvr>
                                            <p:cTn id="1087" dur="1" fill="hold">
                                              <p:stCondLst>
                                                <p:cond delay="0"/>
                                              </p:stCondLst>
                                            </p:cTn>
                                            <p:tgtEl>
                                              <p:spTgt spid="91"/>
                                            </p:tgtEl>
                                            <p:attrNameLst>
                                              <p:attrName>style.visibility</p:attrName>
                                            </p:attrNameLst>
                                          </p:cBhvr>
                                          <p:to>
                                            <p:strVal val="visible"/>
                                          </p:to>
                                        </p:set>
                                        <p:anim calcmode="lin" valueType="num">
                                          <p:cBhvr>
                                            <p:cTn id="1088" dur="750" fill="hold"/>
                                            <p:tgtEl>
                                              <p:spTgt spid="91"/>
                                            </p:tgtEl>
                                            <p:attrNameLst>
                                              <p:attrName>ppt_w</p:attrName>
                                            </p:attrNameLst>
                                          </p:cBhvr>
                                          <p:tavLst>
                                            <p:tav tm="0">
                                              <p:val>
                                                <p:fltVal val="0"/>
                                              </p:val>
                                            </p:tav>
                                            <p:tav tm="100000">
                                              <p:val>
                                                <p:strVal val="#ppt_w"/>
                                              </p:val>
                                            </p:tav>
                                          </p:tavLst>
                                        </p:anim>
                                        <p:anim calcmode="lin" valueType="num">
                                          <p:cBhvr>
                                            <p:cTn id="1089" dur="750" fill="hold"/>
                                            <p:tgtEl>
                                              <p:spTgt spid="91"/>
                                            </p:tgtEl>
                                            <p:attrNameLst>
                                              <p:attrName>ppt_h</p:attrName>
                                            </p:attrNameLst>
                                          </p:cBhvr>
                                          <p:tavLst>
                                            <p:tav tm="0">
                                              <p:val>
                                                <p:fltVal val="0"/>
                                              </p:val>
                                            </p:tav>
                                            <p:tav tm="100000">
                                              <p:val>
                                                <p:strVal val="#ppt_h"/>
                                              </p:val>
                                            </p:tav>
                                          </p:tavLst>
                                        </p:anim>
                                        <p:animEffect transition="in" filter="fade">
                                          <p:cBhvr>
                                            <p:cTn id="1090" dur="750"/>
                                            <p:tgtEl>
                                              <p:spTgt spid="91"/>
                                            </p:tgtEl>
                                          </p:cBhvr>
                                        </p:animEffect>
                                      </p:childTnLst>
                                    </p:cTn>
                                  </p:par>
                                  <p:par>
                                    <p:cTn id="1091" presetID="53" presetClass="entr" presetSubtype="16" fill="hold" grpId="0" nodeType="withEffect">
                                      <p:stCondLst>
                                        <p:cond delay="250"/>
                                      </p:stCondLst>
                                      <p:childTnLst>
                                        <p:set>
                                          <p:cBhvr>
                                            <p:cTn id="1092" dur="1" fill="hold">
                                              <p:stCondLst>
                                                <p:cond delay="0"/>
                                              </p:stCondLst>
                                            </p:cTn>
                                            <p:tgtEl>
                                              <p:spTgt spid="92"/>
                                            </p:tgtEl>
                                            <p:attrNameLst>
                                              <p:attrName>style.visibility</p:attrName>
                                            </p:attrNameLst>
                                          </p:cBhvr>
                                          <p:to>
                                            <p:strVal val="visible"/>
                                          </p:to>
                                        </p:set>
                                        <p:anim calcmode="lin" valueType="num">
                                          <p:cBhvr>
                                            <p:cTn id="1093" dur="750" fill="hold"/>
                                            <p:tgtEl>
                                              <p:spTgt spid="92"/>
                                            </p:tgtEl>
                                            <p:attrNameLst>
                                              <p:attrName>ppt_w</p:attrName>
                                            </p:attrNameLst>
                                          </p:cBhvr>
                                          <p:tavLst>
                                            <p:tav tm="0">
                                              <p:val>
                                                <p:fltVal val="0"/>
                                              </p:val>
                                            </p:tav>
                                            <p:tav tm="100000">
                                              <p:val>
                                                <p:strVal val="#ppt_w"/>
                                              </p:val>
                                            </p:tav>
                                          </p:tavLst>
                                        </p:anim>
                                        <p:anim calcmode="lin" valueType="num">
                                          <p:cBhvr>
                                            <p:cTn id="1094" dur="750" fill="hold"/>
                                            <p:tgtEl>
                                              <p:spTgt spid="92"/>
                                            </p:tgtEl>
                                            <p:attrNameLst>
                                              <p:attrName>ppt_h</p:attrName>
                                            </p:attrNameLst>
                                          </p:cBhvr>
                                          <p:tavLst>
                                            <p:tav tm="0">
                                              <p:val>
                                                <p:fltVal val="0"/>
                                              </p:val>
                                            </p:tav>
                                            <p:tav tm="100000">
                                              <p:val>
                                                <p:strVal val="#ppt_h"/>
                                              </p:val>
                                            </p:tav>
                                          </p:tavLst>
                                        </p:anim>
                                        <p:animEffect transition="in" filter="fade">
                                          <p:cBhvr>
                                            <p:cTn id="1095" dur="750"/>
                                            <p:tgtEl>
                                              <p:spTgt spid="92"/>
                                            </p:tgtEl>
                                          </p:cBhvr>
                                        </p:animEffect>
                                      </p:childTnLst>
                                    </p:cTn>
                                  </p:par>
                                  <p:par>
                                    <p:cTn id="1096" presetID="53" presetClass="entr" presetSubtype="16" fill="hold" grpId="0" nodeType="withEffect">
                                      <p:stCondLst>
                                        <p:cond delay="0"/>
                                      </p:stCondLst>
                                      <p:childTnLst>
                                        <p:set>
                                          <p:cBhvr>
                                            <p:cTn id="1097" dur="1" fill="hold">
                                              <p:stCondLst>
                                                <p:cond delay="0"/>
                                              </p:stCondLst>
                                            </p:cTn>
                                            <p:tgtEl>
                                              <p:spTgt spid="93"/>
                                            </p:tgtEl>
                                            <p:attrNameLst>
                                              <p:attrName>style.visibility</p:attrName>
                                            </p:attrNameLst>
                                          </p:cBhvr>
                                          <p:to>
                                            <p:strVal val="visible"/>
                                          </p:to>
                                        </p:set>
                                        <p:anim calcmode="lin" valueType="num">
                                          <p:cBhvr>
                                            <p:cTn id="1098" dur="750" fill="hold"/>
                                            <p:tgtEl>
                                              <p:spTgt spid="93"/>
                                            </p:tgtEl>
                                            <p:attrNameLst>
                                              <p:attrName>ppt_w</p:attrName>
                                            </p:attrNameLst>
                                          </p:cBhvr>
                                          <p:tavLst>
                                            <p:tav tm="0">
                                              <p:val>
                                                <p:fltVal val="0"/>
                                              </p:val>
                                            </p:tav>
                                            <p:tav tm="100000">
                                              <p:val>
                                                <p:strVal val="#ppt_w"/>
                                              </p:val>
                                            </p:tav>
                                          </p:tavLst>
                                        </p:anim>
                                        <p:anim calcmode="lin" valueType="num">
                                          <p:cBhvr>
                                            <p:cTn id="1099" dur="750" fill="hold"/>
                                            <p:tgtEl>
                                              <p:spTgt spid="93"/>
                                            </p:tgtEl>
                                            <p:attrNameLst>
                                              <p:attrName>ppt_h</p:attrName>
                                            </p:attrNameLst>
                                          </p:cBhvr>
                                          <p:tavLst>
                                            <p:tav tm="0">
                                              <p:val>
                                                <p:fltVal val="0"/>
                                              </p:val>
                                            </p:tav>
                                            <p:tav tm="100000">
                                              <p:val>
                                                <p:strVal val="#ppt_h"/>
                                              </p:val>
                                            </p:tav>
                                          </p:tavLst>
                                        </p:anim>
                                        <p:animEffect transition="in" filter="fade">
                                          <p:cBhvr>
                                            <p:cTn id="1100" dur="750"/>
                                            <p:tgtEl>
                                              <p:spTgt spid="93"/>
                                            </p:tgtEl>
                                          </p:cBhvr>
                                        </p:animEffect>
                                      </p:childTnLst>
                                    </p:cTn>
                                  </p:par>
                                  <p:par>
                                    <p:cTn id="1101" presetID="53" presetClass="entr" presetSubtype="16" fill="hold" grpId="0" nodeType="withEffect">
                                      <p:stCondLst>
                                        <p:cond delay="250"/>
                                      </p:stCondLst>
                                      <p:childTnLst>
                                        <p:set>
                                          <p:cBhvr>
                                            <p:cTn id="1102" dur="1" fill="hold">
                                              <p:stCondLst>
                                                <p:cond delay="0"/>
                                              </p:stCondLst>
                                            </p:cTn>
                                            <p:tgtEl>
                                              <p:spTgt spid="94"/>
                                            </p:tgtEl>
                                            <p:attrNameLst>
                                              <p:attrName>style.visibility</p:attrName>
                                            </p:attrNameLst>
                                          </p:cBhvr>
                                          <p:to>
                                            <p:strVal val="visible"/>
                                          </p:to>
                                        </p:set>
                                        <p:anim calcmode="lin" valueType="num">
                                          <p:cBhvr>
                                            <p:cTn id="1103" dur="750" fill="hold"/>
                                            <p:tgtEl>
                                              <p:spTgt spid="94"/>
                                            </p:tgtEl>
                                            <p:attrNameLst>
                                              <p:attrName>ppt_w</p:attrName>
                                            </p:attrNameLst>
                                          </p:cBhvr>
                                          <p:tavLst>
                                            <p:tav tm="0">
                                              <p:val>
                                                <p:fltVal val="0"/>
                                              </p:val>
                                            </p:tav>
                                            <p:tav tm="100000">
                                              <p:val>
                                                <p:strVal val="#ppt_w"/>
                                              </p:val>
                                            </p:tav>
                                          </p:tavLst>
                                        </p:anim>
                                        <p:anim calcmode="lin" valueType="num">
                                          <p:cBhvr>
                                            <p:cTn id="1104" dur="750" fill="hold"/>
                                            <p:tgtEl>
                                              <p:spTgt spid="94"/>
                                            </p:tgtEl>
                                            <p:attrNameLst>
                                              <p:attrName>ppt_h</p:attrName>
                                            </p:attrNameLst>
                                          </p:cBhvr>
                                          <p:tavLst>
                                            <p:tav tm="0">
                                              <p:val>
                                                <p:fltVal val="0"/>
                                              </p:val>
                                            </p:tav>
                                            <p:tav tm="100000">
                                              <p:val>
                                                <p:strVal val="#ppt_h"/>
                                              </p:val>
                                            </p:tav>
                                          </p:tavLst>
                                        </p:anim>
                                        <p:animEffect transition="in" filter="fade">
                                          <p:cBhvr>
                                            <p:cTn id="1105" dur="750"/>
                                            <p:tgtEl>
                                              <p:spTgt spid="94"/>
                                            </p:tgtEl>
                                          </p:cBhvr>
                                        </p:animEffect>
                                      </p:childTnLst>
                                    </p:cTn>
                                  </p:par>
                                  <p:par>
                                    <p:cTn id="1106" presetID="53" presetClass="entr" presetSubtype="16" fill="hold" grpId="0" nodeType="withEffect">
                                      <p:stCondLst>
                                        <p:cond delay="0"/>
                                      </p:stCondLst>
                                      <p:childTnLst>
                                        <p:set>
                                          <p:cBhvr>
                                            <p:cTn id="1107" dur="1" fill="hold">
                                              <p:stCondLst>
                                                <p:cond delay="0"/>
                                              </p:stCondLst>
                                            </p:cTn>
                                            <p:tgtEl>
                                              <p:spTgt spid="95"/>
                                            </p:tgtEl>
                                            <p:attrNameLst>
                                              <p:attrName>style.visibility</p:attrName>
                                            </p:attrNameLst>
                                          </p:cBhvr>
                                          <p:to>
                                            <p:strVal val="visible"/>
                                          </p:to>
                                        </p:set>
                                        <p:anim calcmode="lin" valueType="num">
                                          <p:cBhvr>
                                            <p:cTn id="1108" dur="750" fill="hold"/>
                                            <p:tgtEl>
                                              <p:spTgt spid="95"/>
                                            </p:tgtEl>
                                            <p:attrNameLst>
                                              <p:attrName>ppt_w</p:attrName>
                                            </p:attrNameLst>
                                          </p:cBhvr>
                                          <p:tavLst>
                                            <p:tav tm="0">
                                              <p:val>
                                                <p:fltVal val="0"/>
                                              </p:val>
                                            </p:tav>
                                            <p:tav tm="100000">
                                              <p:val>
                                                <p:strVal val="#ppt_w"/>
                                              </p:val>
                                            </p:tav>
                                          </p:tavLst>
                                        </p:anim>
                                        <p:anim calcmode="lin" valueType="num">
                                          <p:cBhvr>
                                            <p:cTn id="1109" dur="750" fill="hold"/>
                                            <p:tgtEl>
                                              <p:spTgt spid="95"/>
                                            </p:tgtEl>
                                            <p:attrNameLst>
                                              <p:attrName>ppt_h</p:attrName>
                                            </p:attrNameLst>
                                          </p:cBhvr>
                                          <p:tavLst>
                                            <p:tav tm="0">
                                              <p:val>
                                                <p:fltVal val="0"/>
                                              </p:val>
                                            </p:tav>
                                            <p:tav tm="100000">
                                              <p:val>
                                                <p:strVal val="#ppt_h"/>
                                              </p:val>
                                            </p:tav>
                                          </p:tavLst>
                                        </p:anim>
                                        <p:animEffect transition="in" filter="fade">
                                          <p:cBhvr>
                                            <p:cTn id="1110" dur="750"/>
                                            <p:tgtEl>
                                              <p:spTgt spid="95"/>
                                            </p:tgtEl>
                                          </p:cBhvr>
                                        </p:animEffect>
                                      </p:childTnLst>
                                    </p:cTn>
                                  </p:par>
                                  <p:par>
                                    <p:cTn id="1111" presetID="53" presetClass="entr" presetSubtype="16" fill="hold" grpId="0" nodeType="withEffect">
                                      <p:stCondLst>
                                        <p:cond delay="250"/>
                                      </p:stCondLst>
                                      <p:childTnLst>
                                        <p:set>
                                          <p:cBhvr>
                                            <p:cTn id="1112" dur="1" fill="hold">
                                              <p:stCondLst>
                                                <p:cond delay="0"/>
                                              </p:stCondLst>
                                            </p:cTn>
                                            <p:tgtEl>
                                              <p:spTgt spid="96"/>
                                            </p:tgtEl>
                                            <p:attrNameLst>
                                              <p:attrName>style.visibility</p:attrName>
                                            </p:attrNameLst>
                                          </p:cBhvr>
                                          <p:to>
                                            <p:strVal val="visible"/>
                                          </p:to>
                                        </p:set>
                                        <p:anim calcmode="lin" valueType="num">
                                          <p:cBhvr>
                                            <p:cTn id="1113" dur="750" fill="hold"/>
                                            <p:tgtEl>
                                              <p:spTgt spid="96"/>
                                            </p:tgtEl>
                                            <p:attrNameLst>
                                              <p:attrName>ppt_w</p:attrName>
                                            </p:attrNameLst>
                                          </p:cBhvr>
                                          <p:tavLst>
                                            <p:tav tm="0">
                                              <p:val>
                                                <p:fltVal val="0"/>
                                              </p:val>
                                            </p:tav>
                                            <p:tav tm="100000">
                                              <p:val>
                                                <p:strVal val="#ppt_w"/>
                                              </p:val>
                                            </p:tav>
                                          </p:tavLst>
                                        </p:anim>
                                        <p:anim calcmode="lin" valueType="num">
                                          <p:cBhvr>
                                            <p:cTn id="1114" dur="750" fill="hold"/>
                                            <p:tgtEl>
                                              <p:spTgt spid="96"/>
                                            </p:tgtEl>
                                            <p:attrNameLst>
                                              <p:attrName>ppt_h</p:attrName>
                                            </p:attrNameLst>
                                          </p:cBhvr>
                                          <p:tavLst>
                                            <p:tav tm="0">
                                              <p:val>
                                                <p:fltVal val="0"/>
                                              </p:val>
                                            </p:tav>
                                            <p:tav tm="100000">
                                              <p:val>
                                                <p:strVal val="#ppt_h"/>
                                              </p:val>
                                            </p:tav>
                                          </p:tavLst>
                                        </p:anim>
                                        <p:animEffect transition="in" filter="fade">
                                          <p:cBhvr>
                                            <p:cTn id="1115" dur="750"/>
                                            <p:tgtEl>
                                              <p:spTgt spid="96"/>
                                            </p:tgtEl>
                                          </p:cBhvr>
                                        </p:animEffect>
                                      </p:childTnLst>
                                    </p:cTn>
                                  </p:par>
                                  <p:par>
                                    <p:cTn id="1116" presetID="53" presetClass="entr" presetSubtype="16" fill="hold" grpId="0" nodeType="withEffect">
                                      <p:stCondLst>
                                        <p:cond delay="0"/>
                                      </p:stCondLst>
                                      <p:childTnLst>
                                        <p:set>
                                          <p:cBhvr>
                                            <p:cTn id="1117" dur="1" fill="hold">
                                              <p:stCondLst>
                                                <p:cond delay="0"/>
                                              </p:stCondLst>
                                            </p:cTn>
                                            <p:tgtEl>
                                              <p:spTgt spid="97"/>
                                            </p:tgtEl>
                                            <p:attrNameLst>
                                              <p:attrName>style.visibility</p:attrName>
                                            </p:attrNameLst>
                                          </p:cBhvr>
                                          <p:to>
                                            <p:strVal val="visible"/>
                                          </p:to>
                                        </p:set>
                                        <p:anim calcmode="lin" valueType="num">
                                          <p:cBhvr>
                                            <p:cTn id="1118" dur="750" fill="hold"/>
                                            <p:tgtEl>
                                              <p:spTgt spid="97"/>
                                            </p:tgtEl>
                                            <p:attrNameLst>
                                              <p:attrName>ppt_w</p:attrName>
                                            </p:attrNameLst>
                                          </p:cBhvr>
                                          <p:tavLst>
                                            <p:tav tm="0">
                                              <p:val>
                                                <p:fltVal val="0"/>
                                              </p:val>
                                            </p:tav>
                                            <p:tav tm="100000">
                                              <p:val>
                                                <p:strVal val="#ppt_w"/>
                                              </p:val>
                                            </p:tav>
                                          </p:tavLst>
                                        </p:anim>
                                        <p:anim calcmode="lin" valueType="num">
                                          <p:cBhvr>
                                            <p:cTn id="1119" dur="750" fill="hold"/>
                                            <p:tgtEl>
                                              <p:spTgt spid="97"/>
                                            </p:tgtEl>
                                            <p:attrNameLst>
                                              <p:attrName>ppt_h</p:attrName>
                                            </p:attrNameLst>
                                          </p:cBhvr>
                                          <p:tavLst>
                                            <p:tav tm="0">
                                              <p:val>
                                                <p:fltVal val="0"/>
                                              </p:val>
                                            </p:tav>
                                            <p:tav tm="100000">
                                              <p:val>
                                                <p:strVal val="#ppt_h"/>
                                              </p:val>
                                            </p:tav>
                                          </p:tavLst>
                                        </p:anim>
                                        <p:animEffect transition="in" filter="fade">
                                          <p:cBhvr>
                                            <p:cTn id="1120" dur="750"/>
                                            <p:tgtEl>
                                              <p:spTgt spid="97"/>
                                            </p:tgtEl>
                                          </p:cBhvr>
                                        </p:animEffect>
                                      </p:childTnLst>
                                    </p:cTn>
                                  </p:par>
                                  <p:par>
                                    <p:cTn id="1121" presetID="53" presetClass="entr" presetSubtype="16" fill="hold" grpId="0" nodeType="withEffect">
                                      <p:stCondLst>
                                        <p:cond delay="250"/>
                                      </p:stCondLst>
                                      <p:childTnLst>
                                        <p:set>
                                          <p:cBhvr>
                                            <p:cTn id="1122" dur="1" fill="hold">
                                              <p:stCondLst>
                                                <p:cond delay="0"/>
                                              </p:stCondLst>
                                            </p:cTn>
                                            <p:tgtEl>
                                              <p:spTgt spid="98"/>
                                            </p:tgtEl>
                                            <p:attrNameLst>
                                              <p:attrName>style.visibility</p:attrName>
                                            </p:attrNameLst>
                                          </p:cBhvr>
                                          <p:to>
                                            <p:strVal val="visible"/>
                                          </p:to>
                                        </p:set>
                                        <p:anim calcmode="lin" valueType="num">
                                          <p:cBhvr>
                                            <p:cTn id="1123" dur="750" fill="hold"/>
                                            <p:tgtEl>
                                              <p:spTgt spid="98"/>
                                            </p:tgtEl>
                                            <p:attrNameLst>
                                              <p:attrName>ppt_w</p:attrName>
                                            </p:attrNameLst>
                                          </p:cBhvr>
                                          <p:tavLst>
                                            <p:tav tm="0">
                                              <p:val>
                                                <p:fltVal val="0"/>
                                              </p:val>
                                            </p:tav>
                                            <p:tav tm="100000">
                                              <p:val>
                                                <p:strVal val="#ppt_w"/>
                                              </p:val>
                                            </p:tav>
                                          </p:tavLst>
                                        </p:anim>
                                        <p:anim calcmode="lin" valueType="num">
                                          <p:cBhvr>
                                            <p:cTn id="1124" dur="750" fill="hold"/>
                                            <p:tgtEl>
                                              <p:spTgt spid="98"/>
                                            </p:tgtEl>
                                            <p:attrNameLst>
                                              <p:attrName>ppt_h</p:attrName>
                                            </p:attrNameLst>
                                          </p:cBhvr>
                                          <p:tavLst>
                                            <p:tav tm="0">
                                              <p:val>
                                                <p:fltVal val="0"/>
                                              </p:val>
                                            </p:tav>
                                            <p:tav tm="100000">
                                              <p:val>
                                                <p:strVal val="#ppt_h"/>
                                              </p:val>
                                            </p:tav>
                                          </p:tavLst>
                                        </p:anim>
                                        <p:animEffect transition="in" filter="fade">
                                          <p:cBhvr>
                                            <p:cTn id="1125" dur="750"/>
                                            <p:tgtEl>
                                              <p:spTgt spid="98"/>
                                            </p:tgtEl>
                                          </p:cBhvr>
                                        </p:animEffect>
                                      </p:childTnLst>
                                    </p:cTn>
                                  </p:par>
                                  <p:par>
                                    <p:cTn id="1126" presetID="53" presetClass="entr" presetSubtype="16" fill="hold" grpId="0" nodeType="withEffect">
                                      <p:stCondLst>
                                        <p:cond delay="0"/>
                                      </p:stCondLst>
                                      <p:childTnLst>
                                        <p:set>
                                          <p:cBhvr>
                                            <p:cTn id="1127" dur="1" fill="hold">
                                              <p:stCondLst>
                                                <p:cond delay="0"/>
                                              </p:stCondLst>
                                            </p:cTn>
                                            <p:tgtEl>
                                              <p:spTgt spid="99"/>
                                            </p:tgtEl>
                                            <p:attrNameLst>
                                              <p:attrName>style.visibility</p:attrName>
                                            </p:attrNameLst>
                                          </p:cBhvr>
                                          <p:to>
                                            <p:strVal val="visible"/>
                                          </p:to>
                                        </p:set>
                                        <p:anim calcmode="lin" valueType="num">
                                          <p:cBhvr>
                                            <p:cTn id="1128" dur="750" fill="hold"/>
                                            <p:tgtEl>
                                              <p:spTgt spid="99"/>
                                            </p:tgtEl>
                                            <p:attrNameLst>
                                              <p:attrName>ppt_w</p:attrName>
                                            </p:attrNameLst>
                                          </p:cBhvr>
                                          <p:tavLst>
                                            <p:tav tm="0">
                                              <p:val>
                                                <p:fltVal val="0"/>
                                              </p:val>
                                            </p:tav>
                                            <p:tav tm="100000">
                                              <p:val>
                                                <p:strVal val="#ppt_w"/>
                                              </p:val>
                                            </p:tav>
                                          </p:tavLst>
                                        </p:anim>
                                        <p:anim calcmode="lin" valueType="num">
                                          <p:cBhvr>
                                            <p:cTn id="1129" dur="750" fill="hold"/>
                                            <p:tgtEl>
                                              <p:spTgt spid="99"/>
                                            </p:tgtEl>
                                            <p:attrNameLst>
                                              <p:attrName>ppt_h</p:attrName>
                                            </p:attrNameLst>
                                          </p:cBhvr>
                                          <p:tavLst>
                                            <p:tav tm="0">
                                              <p:val>
                                                <p:fltVal val="0"/>
                                              </p:val>
                                            </p:tav>
                                            <p:tav tm="100000">
                                              <p:val>
                                                <p:strVal val="#ppt_h"/>
                                              </p:val>
                                            </p:tav>
                                          </p:tavLst>
                                        </p:anim>
                                        <p:animEffect transition="in" filter="fade">
                                          <p:cBhvr>
                                            <p:cTn id="1130" dur="750"/>
                                            <p:tgtEl>
                                              <p:spTgt spid="99"/>
                                            </p:tgtEl>
                                          </p:cBhvr>
                                        </p:animEffect>
                                      </p:childTnLst>
                                    </p:cTn>
                                  </p:par>
                                  <p:par>
                                    <p:cTn id="1131" presetID="53" presetClass="entr" presetSubtype="16" fill="hold" grpId="0" nodeType="withEffect">
                                      <p:stCondLst>
                                        <p:cond delay="250"/>
                                      </p:stCondLst>
                                      <p:childTnLst>
                                        <p:set>
                                          <p:cBhvr>
                                            <p:cTn id="1132" dur="1" fill="hold">
                                              <p:stCondLst>
                                                <p:cond delay="0"/>
                                              </p:stCondLst>
                                            </p:cTn>
                                            <p:tgtEl>
                                              <p:spTgt spid="100"/>
                                            </p:tgtEl>
                                            <p:attrNameLst>
                                              <p:attrName>style.visibility</p:attrName>
                                            </p:attrNameLst>
                                          </p:cBhvr>
                                          <p:to>
                                            <p:strVal val="visible"/>
                                          </p:to>
                                        </p:set>
                                        <p:anim calcmode="lin" valueType="num">
                                          <p:cBhvr>
                                            <p:cTn id="1133" dur="750" fill="hold"/>
                                            <p:tgtEl>
                                              <p:spTgt spid="100"/>
                                            </p:tgtEl>
                                            <p:attrNameLst>
                                              <p:attrName>ppt_w</p:attrName>
                                            </p:attrNameLst>
                                          </p:cBhvr>
                                          <p:tavLst>
                                            <p:tav tm="0">
                                              <p:val>
                                                <p:fltVal val="0"/>
                                              </p:val>
                                            </p:tav>
                                            <p:tav tm="100000">
                                              <p:val>
                                                <p:strVal val="#ppt_w"/>
                                              </p:val>
                                            </p:tav>
                                          </p:tavLst>
                                        </p:anim>
                                        <p:anim calcmode="lin" valueType="num">
                                          <p:cBhvr>
                                            <p:cTn id="1134" dur="750" fill="hold"/>
                                            <p:tgtEl>
                                              <p:spTgt spid="100"/>
                                            </p:tgtEl>
                                            <p:attrNameLst>
                                              <p:attrName>ppt_h</p:attrName>
                                            </p:attrNameLst>
                                          </p:cBhvr>
                                          <p:tavLst>
                                            <p:tav tm="0">
                                              <p:val>
                                                <p:fltVal val="0"/>
                                              </p:val>
                                            </p:tav>
                                            <p:tav tm="100000">
                                              <p:val>
                                                <p:strVal val="#ppt_h"/>
                                              </p:val>
                                            </p:tav>
                                          </p:tavLst>
                                        </p:anim>
                                        <p:animEffect transition="in" filter="fade">
                                          <p:cBhvr>
                                            <p:cTn id="1135" dur="750"/>
                                            <p:tgtEl>
                                              <p:spTgt spid="100"/>
                                            </p:tgtEl>
                                          </p:cBhvr>
                                        </p:animEffect>
                                      </p:childTnLst>
                                    </p:cTn>
                                  </p:par>
                                  <p:par>
                                    <p:cTn id="1136" presetID="53" presetClass="entr" presetSubtype="16" fill="hold" grpId="0" nodeType="withEffect">
                                      <p:stCondLst>
                                        <p:cond delay="0"/>
                                      </p:stCondLst>
                                      <p:childTnLst>
                                        <p:set>
                                          <p:cBhvr>
                                            <p:cTn id="1137" dur="1" fill="hold">
                                              <p:stCondLst>
                                                <p:cond delay="0"/>
                                              </p:stCondLst>
                                            </p:cTn>
                                            <p:tgtEl>
                                              <p:spTgt spid="101"/>
                                            </p:tgtEl>
                                            <p:attrNameLst>
                                              <p:attrName>style.visibility</p:attrName>
                                            </p:attrNameLst>
                                          </p:cBhvr>
                                          <p:to>
                                            <p:strVal val="visible"/>
                                          </p:to>
                                        </p:set>
                                        <p:anim calcmode="lin" valueType="num">
                                          <p:cBhvr>
                                            <p:cTn id="1138" dur="750" fill="hold"/>
                                            <p:tgtEl>
                                              <p:spTgt spid="101"/>
                                            </p:tgtEl>
                                            <p:attrNameLst>
                                              <p:attrName>ppt_w</p:attrName>
                                            </p:attrNameLst>
                                          </p:cBhvr>
                                          <p:tavLst>
                                            <p:tav tm="0">
                                              <p:val>
                                                <p:fltVal val="0"/>
                                              </p:val>
                                            </p:tav>
                                            <p:tav tm="100000">
                                              <p:val>
                                                <p:strVal val="#ppt_w"/>
                                              </p:val>
                                            </p:tav>
                                          </p:tavLst>
                                        </p:anim>
                                        <p:anim calcmode="lin" valueType="num">
                                          <p:cBhvr>
                                            <p:cTn id="1139" dur="750" fill="hold"/>
                                            <p:tgtEl>
                                              <p:spTgt spid="101"/>
                                            </p:tgtEl>
                                            <p:attrNameLst>
                                              <p:attrName>ppt_h</p:attrName>
                                            </p:attrNameLst>
                                          </p:cBhvr>
                                          <p:tavLst>
                                            <p:tav tm="0">
                                              <p:val>
                                                <p:fltVal val="0"/>
                                              </p:val>
                                            </p:tav>
                                            <p:tav tm="100000">
                                              <p:val>
                                                <p:strVal val="#ppt_h"/>
                                              </p:val>
                                            </p:tav>
                                          </p:tavLst>
                                        </p:anim>
                                        <p:animEffect transition="in" filter="fade">
                                          <p:cBhvr>
                                            <p:cTn id="1140" dur="750"/>
                                            <p:tgtEl>
                                              <p:spTgt spid="101"/>
                                            </p:tgtEl>
                                          </p:cBhvr>
                                        </p:animEffect>
                                      </p:childTnLst>
                                    </p:cTn>
                                  </p:par>
                                  <p:par>
                                    <p:cTn id="1141" presetID="53" presetClass="entr" presetSubtype="16" fill="hold" grpId="0" nodeType="withEffect">
                                      <p:stCondLst>
                                        <p:cond delay="250"/>
                                      </p:stCondLst>
                                      <p:childTnLst>
                                        <p:set>
                                          <p:cBhvr>
                                            <p:cTn id="1142" dur="1" fill="hold">
                                              <p:stCondLst>
                                                <p:cond delay="0"/>
                                              </p:stCondLst>
                                            </p:cTn>
                                            <p:tgtEl>
                                              <p:spTgt spid="102"/>
                                            </p:tgtEl>
                                            <p:attrNameLst>
                                              <p:attrName>style.visibility</p:attrName>
                                            </p:attrNameLst>
                                          </p:cBhvr>
                                          <p:to>
                                            <p:strVal val="visible"/>
                                          </p:to>
                                        </p:set>
                                        <p:anim calcmode="lin" valueType="num">
                                          <p:cBhvr>
                                            <p:cTn id="1143" dur="750" fill="hold"/>
                                            <p:tgtEl>
                                              <p:spTgt spid="102"/>
                                            </p:tgtEl>
                                            <p:attrNameLst>
                                              <p:attrName>ppt_w</p:attrName>
                                            </p:attrNameLst>
                                          </p:cBhvr>
                                          <p:tavLst>
                                            <p:tav tm="0">
                                              <p:val>
                                                <p:fltVal val="0"/>
                                              </p:val>
                                            </p:tav>
                                            <p:tav tm="100000">
                                              <p:val>
                                                <p:strVal val="#ppt_w"/>
                                              </p:val>
                                            </p:tav>
                                          </p:tavLst>
                                        </p:anim>
                                        <p:anim calcmode="lin" valueType="num">
                                          <p:cBhvr>
                                            <p:cTn id="1144" dur="750" fill="hold"/>
                                            <p:tgtEl>
                                              <p:spTgt spid="102"/>
                                            </p:tgtEl>
                                            <p:attrNameLst>
                                              <p:attrName>ppt_h</p:attrName>
                                            </p:attrNameLst>
                                          </p:cBhvr>
                                          <p:tavLst>
                                            <p:tav tm="0">
                                              <p:val>
                                                <p:fltVal val="0"/>
                                              </p:val>
                                            </p:tav>
                                            <p:tav tm="100000">
                                              <p:val>
                                                <p:strVal val="#ppt_h"/>
                                              </p:val>
                                            </p:tav>
                                          </p:tavLst>
                                        </p:anim>
                                        <p:animEffect transition="in" filter="fade">
                                          <p:cBhvr>
                                            <p:cTn id="1145" dur="750"/>
                                            <p:tgtEl>
                                              <p:spTgt spid="102"/>
                                            </p:tgtEl>
                                          </p:cBhvr>
                                        </p:animEffect>
                                      </p:childTnLst>
                                    </p:cTn>
                                  </p:par>
                                  <p:par>
                                    <p:cTn id="1146" presetID="53" presetClass="entr" presetSubtype="16" fill="hold" grpId="0" nodeType="withEffect">
                                      <p:stCondLst>
                                        <p:cond delay="250"/>
                                      </p:stCondLst>
                                      <p:childTnLst>
                                        <p:set>
                                          <p:cBhvr>
                                            <p:cTn id="1147" dur="1" fill="hold">
                                              <p:stCondLst>
                                                <p:cond delay="0"/>
                                              </p:stCondLst>
                                            </p:cTn>
                                            <p:tgtEl>
                                              <p:spTgt spid="103"/>
                                            </p:tgtEl>
                                            <p:attrNameLst>
                                              <p:attrName>style.visibility</p:attrName>
                                            </p:attrNameLst>
                                          </p:cBhvr>
                                          <p:to>
                                            <p:strVal val="visible"/>
                                          </p:to>
                                        </p:set>
                                        <p:anim calcmode="lin" valueType="num">
                                          <p:cBhvr>
                                            <p:cTn id="1148" dur="750" fill="hold"/>
                                            <p:tgtEl>
                                              <p:spTgt spid="103"/>
                                            </p:tgtEl>
                                            <p:attrNameLst>
                                              <p:attrName>ppt_w</p:attrName>
                                            </p:attrNameLst>
                                          </p:cBhvr>
                                          <p:tavLst>
                                            <p:tav tm="0">
                                              <p:val>
                                                <p:fltVal val="0"/>
                                              </p:val>
                                            </p:tav>
                                            <p:tav tm="100000">
                                              <p:val>
                                                <p:strVal val="#ppt_w"/>
                                              </p:val>
                                            </p:tav>
                                          </p:tavLst>
                                        </p:anim>
                                        <p:anim calcmode="lin" valueType="num">
                                          <p:cBhvr>
                                            <p:cTn id="1149" dur="750" fill="hold"/>
                                            <p:tgtEl>
                                              <p:spTgt spid="103"/>
                                            </p:tgtEl>
                                            <p:attrNameLst>
                                              <p:attrName>ppt_h</p:attrName>
                                            </p:attrNameLst>
                                          </p:cBhvr>
                                          <p:tavLst>
                                            <p:tav tm="0">
                                              <p:val>
                                                <p:fltVal val="0"/>
                                              </p:val>
                                            </p:tav>
                                            <p:tav tm="100000">
                                              <p:val>
                                                <p:strVal val="#ppt_h"/>
                                              </p:val>
                                            </p:tav>
                                          </p:tavLst>
                                        </p:anim>
                                        <p:animEffect transition="in" filter="fade">
                                          <p:cBhvr>
                                            <p:cTn id="1150" dur="750"/>
                                            <p:tgtEl>
                                              <p:spTgt spid="103"/>
                                            </p:tgtEl>
                                          </p:cBhvr>
                                        </p:animEffect>
                                      </p:childTnLst>
                                    </p:cTn>
                                  </p:par>
                                  <p:par>
                                    <p:cTn id="1151" presetID="53" presetClass="entr" presetSubtype="16" fill="hold" grpId="0" nodeType="withEffect">
                                      <p:stCondLst>
                                        <p:cond delay="0"/>
                                      </p:stCondLst>
                                      <p:childTnLst>
                                        <p:set>
                                          <p:cBhvr>
                                            <p:cTn id="1152" dur="1" fill="hold">
                                              <p:stCondLst>
                                                <p:cond delay="0"/>
                                              </p:stCondLst>
                                            </p:cTn>
                                            <p:tgtEl>
                                              <p:spTgt spid="104"/>
                                            </p:tgtEl>
                                            <p:attrNameLst>
                                              <p:attrName>style.visibility</p:attrName>
                                            </p:attrNameLst>
                                          </p:cBhvr>
                                          <p:to>
                                            <p:strVal val="visible"/>
                                          </p:to>
                                        </p:set>
                                        <p:anim calcmode="lin" valueType="num">
                                          <p:cBhvr>
                                            <p:cTn id="1153" dur="750" fill="hold"/>
                                            <p:tgtEl>
                                              <p:spTgt spid="104"/>
                                            </p:tgtEl>
                                            <p:attrNameLst>
                                              <p:attrName>ppt_w</p:attrName>
                                            </p:attrNameLst>
                                          </p:cBhvr>
                                          <p:tavLst>
                                            <p:tav tm="0">
                                              <p:val>
                                                <p:fltVal val="0"/>
                                              </p:val>
                                            </p:tav>
                                            <p:tav tm="100000">
                                              <p:val>
                                                <p:strVal val="#ppt_w"/>
                                              </p:val>
                                            </p:tav>
                                          </p:tavLst>
                                        </p:anim>
                                        <p:anim calcmode="lin" valueType="num">
                                          <p:cBhvr>
                                            <p:cTn id="1154" dur="750" fill="hold"/>
                                            <p:tgtEl>
                                              <p:spTgt spid="104"/>
                                            </p:tgtEl>
                                            <p:attrNameLst>
                                              <p:attrName>ppt_h</p:attrName>
                                            </p:attrNameLst>
                                          </p:cBhvr>
                                          <p:tavLst>
                                            <p:tav tm="0">
                                              <p:val>
                                                <p:fltVal val="0"/>
                                              </p:val>
                                            </p:tav>
                                            <p:tav tm="100000">
                                              <p:val>
                                                <p:strVal val="#ppt_h"/>
                                              </p:val>
                                            </p:tav>
                                          </p:tavLst>
                                        </p:anim>
                                        <p:animEffect transition="in" filter="fade">
                                          <p:cBhvr>
                                            <p:cTn id="1155" dur="750"/>
                                            <p:tgtEl>
                                              <p:spTgt spid="104"/>
                                            </p:tgtEl>
                                          </p:cBhvr>
                                        </p:animEffect>
                                      </p:childTnLst>
                                    </p:cTn>
                                  </p:par>
                                  <p:par>
                                    <p:cTn id="1156" presetID="53" presetClass="entr" presetSubtype="16" fill="hold" grpId="0" nodeType="withEffect">
                                      <p:stCondLst>
                                        <p:cond delay="250"/>
                                      </p:stCondLst>
                                      <p:childTnLst>
                                        <p:set>
                                          <p:cBhvr>
                                            <p:cTn id="1157" dur="1" fill="hold">
                                              <p:stCondLst>
                                                <p:cond delay="0"/>
                                              </p:stCondLst>
                                            </p:cTn>
                                            <p:tgtEl>
                                              <p:spTgt spid="105"/>
                                            </p:tgtEl>
                                            <p:attrNameLst>
                                              <p:attrName>style.visibility</p:attrName>
                                            </p:attrNameLst>
                                          </p:cBhvr>
                                          <p:to>
                                            <p:strVal val="visible"/>
                                          </p:to>
                                        </p:set>
                                        <p:anim calcmode="lin" valueType="num">
                                          <p:cBhvr>
                                            <p:cTn id="1158" dur="750" fill="hold"/>
                                            <p:tgtEl>
                                              <p:spTgt spid="105"/>
                                            </p:tgtEl>
                                            <p:attrNameLst>
                                              <p:attrName>ppt_w</p:attrName>
                                            </p:attrNameLst>
                                          </p:cBhvr>
                                          <p:tavLst>
                                            <p:tav tm="0">
                                              <p:val>
                                                <p:fltVal val="0"/>
                                              </p:val>
                                            </p:tav>
                                            <p:tav tm="100000">
                                              <p:val>
                                                <p:strVal val="#ppt_w"/>
                                              </p:val>
                                            </p:tav>
                                          </p:tavLst>
                                        </p:anim>
                                        <p:anim calcmode="lin" valueType="num">
                                          <p:cBhvr>
                                            <p:cTn id="1159" dur="750" fill="hold"/>
                                            <p:tgtEl>
                                              <p:spTgt spid="105"/>
                                            </p:tgtEl>
                                            <p:attrNameLst>
                                              <p:attrName>ppt_h</p:attrName>
                                            </p:attrNameLst>
                                          </p:cBhvr>
                                          <p:tavLst>
                                            <p:tav tm="0">
                                              <p:val>
                                                <p:fltVal val="0"/>
                                              </p:val>
                                            </p:tav>
                                            <p:tav tm="100000">
                                              <p:val>
                                                <p:strVal val="#ppt_h"/>
                                              </p:val>
                                            </p:tav>
                                          </p:tavLst>
                                        </p:anim>
                                        <p:animEffect transition="in" filter="fade">
                                          <p:cBhvr>
                                            <p:cTn id="1160" dur="750"/>
                                            <p:tgtEl>
                                              <p:spTgt spid="105"/>
                                            </p:tgtEl>
                                          </p:cBhvr>
                                        </p:animEffect>
                                      </p:childTnLst>
                                    </p:cTn>
                                  </p:par>
                                  <p:par>
                                    <p:cTn id="1161" presetID="53" presetClass="entr" presetSubtype="16" fill="hold" grpId="0" nodeType="withEffect">
                                      <p:stCondLst>
                                        <p:cond delay="0"/>
                                      </p:stCondLst>
                                      <p:childTnLst>
                                        <p:set>
                                          <p:cBhvr>
                                            <p:cTn id="1162" dur="1" fill="hold">
                                              <p:stCondLst>
                                                <p:cond delay="0"/>
                                              </p:stCondLst>
                                            </p:cTn>
                                            <p:tgtEl>
                                              <p:spTgt spid="106"/>
                                            </p:tgtEl>
                                            <p:attrNameLst>
                                              <p:attrName>style.visibility</p:attrName>
                                            </p:attrNameLst>
                                          </p:cBhvr>
                                          <p:to>
                                            <p:strVal val="visible"/>
                                          </p:to>
                                        </p:set>
                                        <p:anim calcmode="lin" valueType="num">
                                          <p:cBhvr>
                                            <p:cTn id="1163" dur="750" fill="hold"/>
                                            <p:tgtEl>
                                              <p:spTgt spid="106"/>
                                            </p:tgtEl>
                                            <p:attrNameLst>
                                              <p:attrName>ppt_w</p:attrName>
                                            </p:attrNameLst>
                                          </p:cBhvr>
                                          <p:tavLst>
                                            <p:tav tm="0">
                                              <p:val>
                                                <p:fltVal val="0"/>
                                              </p:val>
                                            </p:tav>
                                            <p:tav tm="100000">
                                              <p:val>
                                                <p:strVal val="#ppt_w"/>
                                              </p:val>
                                            </p:tav>
                                          </p:tavLst>
                                        </p:anim>
                                        <p:anim calcmode="lin" valueType="num">
                                          <p:cBhvr>
                                            <p:cTn id="1164" dur="750" fill="hold"/>
                                            <p:tgtEl>
                                              <p:spTgt spid="106"/>
                                            </p:tgtEl>
                                            <p:attrNameLst>
                                              <p:attrName>ppt_h</p:attrName>
                                            </p:attrNameLst>
                                          </p:cBhvr>
                                          <p:tavLst>
                                            <p:tav tm="0">
                                              <p:val>
                                                <p:fltVal val="0"/>
                                              </p:val>
                                            </p:tav>
                                            <p:tav tm="100000">
                                              <p:val>
                                                <p:strVal val="#ppt_h"/>
                                              </p:val>
                                            </p:tav>
                                          </p:tavLst>
                                        </p:anim>
                                        <p:animEffect transition="in" filter="fade">
                                          <p:cBhvr>
                                            <p:cTn id="1165" dur="750"/>
                                            <p:tgtEl>
                                              <p:spTgt spid="106"/>
                                            </p:tgtEl>
                                          </p:cBhvr>
                                        </p:animEffect>
                                      </p:childTnLst>
                                    </p:cTn>
                                  </p:par>
                                  <p:par>
                                    <p:cTn id="1166" presetID="53" presetClass="entr" presetSubtype="16" fill="hold" grpId="0" nodeType="withEffect">
                                      <p:stCondLst>
                                        <p:cond delay="250"/>
                                      </p:stCondLst>
                                      <p:childTnLst>
                                        <p:set>
                                          <p:cBhvr>
                                            <p:cTn id="1167" dur="1" fill="hold">
                                              <p:stCondLst>
                                                <p:cond delay="0"/>
                                              </p:stCondLst>
                                            </p:cTn>
                                            <p:tgtEl>
                                              <p:spTgt spid="107"/>
                                            </p:tgtEl>
                                            <p:attrNameLst>
                                              <p:attrName>style.visibility</p:attrName>
                                            </p:attrNameLst>
                                          </p:cBhvr>
                                          <p:to>
                                            <p:strVal val="visible"/>
                                          </p:to>
                                        </p:set>
                                        <p:anim calcmode="lin" valueType="num">
                                          <p:cBhvr>
                                            <p:cTn id="1168" dur="750" fill="hold"/>
                                            <p:tgtEl>
                                              <p:spTgt spid="107"/>
                                            </p:tgtEl>
                                            <p:attrNameLst>
                                              <p:attrName>ppt_w</p:attrName>
                                            </p:attrNameLst>
                                          </p:cBhvr>
                                          <p:tavLst>
                                            <p:tav tm="0">
                                              <p:val>
                                                <p:fltVal val="0"/>
                                              </p:val>
                                            </p:tav>
                                            <p:tav tm="100000">
                                              <p:val>
                                                <p:strVal val="#ppt_w"/>
                                              </p:val>
                                            </p:tav>
                                          </p:tavLst>
                                        </p:anim>
                                        <p:anim calcmode="lin" valueType="num">
                                          <p:cBhvr>
                                            <p:cTn id="1169" dur="750" fill="hold"/>
                                            <p:tgtEl>
                                              <p:spTgt spid="107"/>
                                            </p:tgtEl>
                                            <p:attrNameLst>
                                              <p:attrName>ppt_h</p:attrName>
                                            </p:attrNameLst>
                                          </p:cBhvr>
                                          <p:tavLst>
                                            <p:tav tm="0">
                                              <p:val>
                                                <p:fltVal val="0"/>
                                              </p:val>
                                            </p:tav>
                                            <p:tav tm="100000">
                                              <p:val>
                                                <p:strVal val="#ppt_h"/>
                                              </p:val>
                                            </p:tav>
                                          </p:tavLst>
                                        </p:anim>
                                        <p:animEffect transition="in" filter="fade">
                                          <p:cBhvr>
                                            <p:cTn id="1170" dur="750"/>
                                            <p:tgtEl>
                                              <p:spTgt spid="107"/>
                                            </p:tgtEl>
                                          </p:cBhvr>
                                        </p:animEffect>
                                      </p:childTnLst>
                                    </p:cTn>
                                  </p:par>
                                  <p:par>
                                    <p:cTn id="1171" presetID="53" presetClass="entr" presetSubtype="16" fill="hold" grpId="0" nodeType="withEffect">
                                      <p:stCondLst>
                                        <p:cond delay="0"/>
                                      </p:stCondLst>
                                      <p:childTnLst>
                                        <p:set>
                                          <p:cBhvr>
                                            <p:cTn id="1172" dur="1" fill="hold">
                                              <p:stCondLst>
                                                <p:cond delay="0"/>
                                              </p:stCondLst>
                                            </p:cTn>
                                            <p:tgtEl>
                                              <p:spTgt spid="108"/>
                                            </p:tgtEl>
                                            <p:attrNameLst>
                                              <p:attrName>style.visibility</p:attrName>
                                            </p:attrNameLst>
                                          </p:cBhvr>
                                          <p:to>
                                            <p:strVal val="visible"/>
                                          </p:to>
                                        </p:set>
                                        <p:anim calcmode="lin" valueType="num">
                                          <p:cBhvr>
                                            <p:cTn id="1173" dur="750" fill="hold"/>
                                            <p:tgtEl>
                                              <p:spTgt spid="108"/>
                                            </p:tgtEl>
                                            <p:attrNameLst>
                                              <p:attrName>ppt_w</p:attrName>
                                            </p:attrNameLst>
                                          </p:cBhvr>
                                          <p:tavLst>
                                            <p:tav tm="0">
                                              <p:val>
                                                <p:fltVal val="0"/>
                                              </p:val>
                                            </p:tav>
                                            <p:tav tm="100000">
                                              <p:val>
                                                <p:strVal val="#ppt_w"/>
                                              </p:val>
                                            </p:tav>
                                          </p:tavLst>
                                        </p:anim>
                                        <p:anim calcmode="lin" valueType="num">
                                          <p:cBhvr>
                                            <p:cTn id="1174" dur="750" fill="hold"/>
                                            <p:tgtEl>
                                              <p:spTgt spid="108"/>
                                            </p:tgtEl>
                                            <p:attrNameLst>
                                              <p:attrName>ppt_h</p:attrName>
                                            </p:attrNameLst>
                                          </p:cBhvr>
                                          <p:tavLst>
                                            <p:tav tm="0">
                                              <p:val>
                                                <p:fltVal val="0"/>
                                              </p:val>
                                            </p:tav>
                                            <p:tav tm="100000">
                                              <p:val>
                                                <p:strVal val="#ppt_h"/>
                                              </p:val>
                                            </p:tav>
                                          </p:tavLst>
                                        </p:anim>
                                        <p:animEffect transition="in" filter="fade">
                                          <p:cBhvr>
                                            <p:cTn id="1175" dur="750"/>
                                            <p:tgtEl>
                                              <p:spTgt spid="108"/>
                                            </p:tgtEl>
                                          </p:cBhvr>
                                        </p:animEffect>
                                      </p:childTnLst>
                                    </p:cTn>
                                  </p:par>
                                  <p:par>
                                    <p:cTn id="1176" presetID="53" presetClass="entr" presetSubtype="16" fill="hold" grpId="0" nodeType="withEffect">
                                      <p:stCondLst>
                                        <p:cond delay="250"/>
                                      </p:stCondLst>
                                      <p:childTnLst>
                                        <p:set>
                                          <p:cBhvr>
                                            <p:cTn id="1177" dur="1" fill="hold">
                                              <p:stCondLst>
                                                <p:cond delay="0"/>
                                              </p:stCondLst>
                                            </p:cTn>
                                            <p:tgtEl>
                                              <p:spTgt spid="109"/>
                                            </p:tgtEl>
                                            <p:attrNameLst>
                                              <p:attrName>style.visibility</p:attrName>
                                            </p:attrNameLst>
                                          </p:cBhvr>
                                          <p:to>
                                            <p:strVal val="visible"/>
                                          </p:to>
                                        </p:set>
                                        <p:anim calcmode="lin" valueType="num">
                                          <p:cBhvr>
                                            <p:cTn id="1178" dur="750" fill="hold"/>
                                            <p:tgtEl>
                                              <p:spTgt spid="109"/>
                                            </p:tgtEl>
                                            <p:attrNameLst>
                                              <p:attrName>ppt_w</p:attrName>
                                            </p:attrNameLst>
                                          </p:cBhvr>
                                          <p:tavLst>
                                            <p:tav tm="0">
                                              <p:val>
                                                <p:fltVal val="0"/>
                                              </p:val>
                                            </p:tav>
                                            <p:tav tm="100000">
                                              <p:val>
                                                <p:strVal val="#ppt_w"/>
                                              </p:val>
                                            </p:tav>
                                          </p:tavLst>
                                        </p:anim>
                                        <p:anim calcmode="lin" valueType="num">
                                          <p:cBhvr>
                                            <p:cTn id="1179" dur="750" fill="hold"/>
                                            <p:tgtEl>
                                              <p:spTgt spid="109"/>
                                            </p:tgtEl>
                                            <p:attrNameLst>
                                              <p:attrName>ppt_h</p:attrName>
                                            </p:attrNameLst>
                                          </p:cBhvr>
                                          <p:tavLst>
                                            <p:tav tm="0">
                                              <p:val>
                                                <p:fltVal val="0"/>
                                              </p:val>
                                            </p:tav>
                                            <p:tav tm="100000">
                                              <p:val>
                                                <p:strVal val="#ppt_h"/>
                                              </p:val>
                                            </p:tav>
                                          </p:tavLst>
                                        </p:anim>
                                        <p:animEffect transition="in" filter="fade">
                                          <p:cBhvr>
                                            <p:cTn id="1180" dur="750"/>
                                            <p:tgtEl>
                                              <p:spTgt spid="109"/>
                                            </p:tgtEl>
                                          </p:cBhvr>
                                        </p:animEffect>
                                      </p:childTnLst>
                                    </p:cTn>
                                  </p:par>
                                  <p:par>
                                    <p:cTn id="1181" presetID="53" presetClass="entr" presetSubtype="16" fill="hold" grpId="0" nodeType="withEffect">
                                      <p:stCondLst>
                                        <p:cond delay="0"/>
                                      </p:stCondLst>
                                      <p:childTnLst>
                                        <p:set>
                                          <p:cBhvr>
                                            <p:cTn id="1182" dur="1" fill="hold">
                                              <p:stCondLst>
                                                <p:cond delay="0"/>
                                              </p:stCondLst>
                                            </p:cTn>
                                            <p:tgtEl>
                                              <p:spTgt spid="110"/>
                                            </p:tgtEl>
                                            <p:attrNameLst>
                                              <p:attrName>style.visibility</p:attrName>
                                            </p:attrNameLst>
                                          </p:cBhvr>
                                          <p:to>
                                            <p:strVal val="visible"/>
                                          </p:to>
                                        </p:set>
                                        <p:anim calcmode="lin" valueType="num">
                                          <p:cBhvr>
                                            <p:cTn id="1183" dur="750" fill="hold"/>
                                            <p:tgtEl>
                                              <p:spTgt spid="110"/>
                                            </p:tgtEl>
                                            <p:attrNameLst>
                                              <p:attrName>ppt_w</p:attrName>
                                            </p:attrNameLst>
                                          </p:cBhvr>
                                          <p:tavLst>
                                            <p:tav tm="0">
                                              <p:val>
                                                <p:fltVal val="0"/>
                                              </p:val>
                                            </p:tav>
                                            <p:tav tm="100000">
                                              <p:val>
                                                <p:strVal val="#ppt_w"/>
                                              </p:val>
                                            </p:tav>
                                          </p:tavLst>
                                        </p:anim>
                                        <p:anim calcmode="lin" valueType="num">
                                          <p:cBhvr>
                                            <p:cTn id="1184" dur="750" fill="hold"/>
                                            <p:tgtEl>
                                              <p:spTgt spid="110"/>
                                            </p:tgtEl>
                                            <p:attrNameLst>
                                              <p:attrName>ppt_h</p:attrName>
                                            </p:attrNameLst>
                                          </p:cBhvr>
                                          <p:tavLst>
                                            <p:tav tm="0">
                                              <p:val>
                                                <p:fltVal val="0"/>
                                              </p:val>
                                            </p:tav>
                                            <p:tav tm="100000">
                                              <p:val>
                                                <p:strVal val="#ppt_h"/>
                                              </p:val>
                                            </p:tav>
                                          </p:tavLst>
                                        </p:anim>
                                        <p:animEffect transition="in" filter="fade">
                                          <p:cBhvr>
                                            <p:cTn id="1185" dur="750"/>
                                            <p:tgtEl>
                                              <p:spTgt spid="110"/>
                                            </p:tgtEl>
                                          </p:cBhvr>
                                        </p:animEffect>
                                      </p:childTnLst>
                                    </p:cTn>
                                  </p:par>
                                  <p:par>
                                    <p:cTn id="1186" presetID="53" presetClass="entr" presetSubtype="16" fill="hold" grpId="0" nodeType="withEffect">
                                      <p:stCondLst>
                                        <p:cond delay="250"/>
                                      </p:stCondLst>
                                      <p:childTnLst>
                                        <p:set>
                                          <p:cBhvr>
                                            <p:cTn id="1187" dur="1" fill="hold">
                                              <p:stCondLst>
                                                <p:cond delay="0"/>
                                              </p:stCondLst>
                                            </p:cTn>
                                            <p:tgtEl>
                                              <p:spTgt spid="111"/>
                                            </p:tgtEl>
                                            <p:attrNameLst>
                                              <p:attrName>style.visibility</p:attrName>
                                            </p:attrNameLst>
                                          </p:cBhvr>
                                          <p:to>
                                            <p:strVal val="visible"/>
                                          </p:to>
                                        </p:set>
                                        <p:anim calcmode="lin" valueType="num">
                                          <p:cBhvr>
                                            <p:cTn id="1188" dur="750" fill="hold"/>
                                            <p:tgtEl>
                                              <p:spTgt spid="111"/>
                                            </p:tgtEl>
                                            <p:attrNameLst>
                                              <p:attrName>ppt_w</p:attrName>
                                            </p:attrNameLst>
                                          </p:cBhvr>
                                          <p:tavLst>
                                            <p:tav tm="0">
                                              <p:val>
                                                <p:fltVal val="0"/>
                                              </p:val>
                                            </p:tav>
                                            <p:tav tm="100000">
                                              <p:val>
                                                <p:strVal val="#ppt_w"/>
                                              </p:val>
                                            </p:tav>
                                          </p:tavLst>
                                        </p:anim>
                                        <p:anim calcmode="lin" valueType="num">
                                          <p:cBhvr>
                                            <p:cTn id="1189" dur="750" fill="hold"/>
                                            <p:tgtEl>
                                              <p:spTgt spid="111"/>
                                            </p:tgtEl>
                                            <p:attrNameLst>
                                              <p:attrName>ppt_h</p:attrName>
                                            </p:attrNameLst>
                                          </p:cBhvr>
                                          <p:tavLst>
                                            <p:tav tm="0">
                                              <p:val>
                                                <p:fltVal val="0"/>
                                              </p:val>
                                            </p:tav>
                                            <p:tav tm="100000">
                                              <p:val>
                                                <p:strVal val="#ppt_h"/>
                                              </p:val>
                                            </p:tav>
                                          </p:tavLst>
                                        </p:anim>
                                        <p:animEffect transition="in" filter="fade">
                                          <p:cBhvr>
                                            <p:cTn id="1190" dur="750"/>
                                            <p:tgtEl>
                                              <p:spTgt spid="111"/>
                                            </p:tgtEl>
                                          </p:cBhvr>
                                        </p:animEffect>
                                      </p:childTnLst>
                                    </p:cTn>
                                  </p:par>
                                  <p:par>
                                    <p:cTn id="1191" presetID="53" presetClass="entr" presetSubtype="16" fill="hold" grpId="0" nodeType="withEffect">
                                      <p:stCondLst>
                                        <p:cond delay="0"/>
                                      </p:stCondLst>
                                      <p:childTnLst>
                                        <p:set>
                                          <p:cBhvr>
                                            <p:cTn id="1192" dur="1" fill="hold">
                                              <p:stCondLst>
                                                <p:cond delay="0"/>
                                              </p:stCondLst>
                                            </p:cTn>
                                            <p:tgtEl>
                                              <p:spTgt spid="112"/>
                                            </p:tgtEl>
                                            <p:attrNameLst>
                                              <p:attrName>style.visibility</p:attrName>
                                            </p:attrNameLst>
                                          </p:cBhvr>
                                          <p:to>
                                            <p:strVal val="visible"/>
                                          </p:to>
                                        </p:set>
                                        <p:anim calcmode="lin" valueType="num">
                                          <p:cBhvr>
                                            <p:cTn id="1193" dur="750" fill="hold"/>
                                            <p:tgtEl>
                                              <p:spTgt spid="112"/>
                                            </p:tgtEl>
                                            <p:attrNameLst>
                                              <p:attrName>ppt_w</p:attrName>
                                            </p:attrNameLst>
                                          </p:cBhvr>
                                          <p:tavLst>
                                            <p:tav tm="0">
                                              <p:val>
                                                <p:fltVal val="0"/>
                                              </p:val>
                                            </p:tav>
                                            <p:tav tm="100000">
                                              <p:val>
                                                <p:strVal val="#ppt_w"/>
                                              </p:val>
                                            </p:tav>
                                          </p:tavLst>
                                        </p:anim>
                                        <p:anim calcmode="lin" valueType="num">
                                          <p:cBhvr>
                                            <p:cTn id="1194" dur="750" fill="hold"/>
                                            <p:tgtEl>
                                              <p:spTgt spid="112"/>
                                            </p:tgtEl>
                                            <p:attrNameLst>
                                              <p:attrName>ppt_h</p:attrName>
                                            </p:attrNameLst>
                                          </p:cBhvr>
                                          <p:tavLst>
                                            <p:tav tm="0">
                                              <p:val>
                                                <p:fltVal val="0"/>
                                              </p:val>
                                            </p:tav>
                                            <p:tav tm="100000">
                                              <p:val>
                                                <p:strVal val="#ppt_h"/>
                                              </p:val>
                                            </p:tav>
                                          </p:tavLst>
                                        </p:anim>
                                        <p:animEffect transition="in" filter="fade">
                                          <p:cBhvr>
                                            <p:cTn id="1195" dur="750"/>
                                            <p:tgtEl>
                                              <p:spTgt spid="112"/>
                                            </p:tgtEl>
                                          </p:cBhvr>
                                        </p:animEffect>
                                      </p:childTnLst>
                                    </p:cTn>
                                  </p:par>
                                  <p:par>
                                    <p:cTn id="1196" presetID="53" presetClass="entr" presetSubtype="16" fill="hold" grpId="0" nodeType="withEffect">
                                      <p:stCondLst>
                                        <p:cond delay="250"/>
                                      </p:stCondLst>
                                      <p:childTnLst>
                                        <p:set>
                                          <p:cBhvr>
                                            <p:cTn id="1197" dur="1" fill="hold">
                                              <p:stCondLst>
                                                <p:cond delay="0"/>
                                              </p:stCondLst>
                                            </p:cTn>
                                            <p:tgtEl>
                                              <p:spTgt spid="113"/>
                                            </p:tgtEl>
                                            <p:attrNameLst>
                                              <p:attrName>style.visibility</p:attrName>
                                            </p:attrNameLst>
                                          </p:cBhvr>
                                          <p:to>
                                            <p:strVal val="visible"/>
                                          </p:to>
                                        </p:set>
                                        <p:anim calcmode="lin" valueType="num">
                                          <p:cBhvr>
                                            <p:cTn id="1198" dur="750" fill="hold"/>
                                            <p:tgtEl>
                                              <p:spTgt spid="113"/>
                                            </p:tgtEl>
                                            <p:attrNameLst>
                                              <p:attrName>ppt_w</p:attrName>
                                            </p:attrNameLst>
                                          </p:cBhvr>
                                          <p:tavLst>
                                            <p:tav tm="0">
                                              <p:val>
                                                <p:fltVal val="0"/>
                                              </p:val>
                                            </p:tav>
                                            <p:tav tm="100000">
                                              <p:val>
                                                <p:strVal val="#ppt_w"/>
                                              </p:val>
                                            </p:tav>
                                          </p:tavLst>
                                        </p:anim>
                                        <p:anim calcmode="lin" valueType="num">
                                          <p:cBhvr>
                                            <p:cTn id="1199" dur="750" fill="hold"/>
                                            <p:tgtEl>
                                              <p:spTgt spid="113"/>
                                            </p:tgtEl>
                                            <p:attrNameLst>
                                              <p:attrName>ppt_h</p:attrName>
                                            </p:attrNameLst>
                                          </p:cBhvr>
                                          <p:tavLst>
                                            <p:tav tm="0">
                                              <p:val>
                                                <p:fltVal val="0"/>
                                              </p:val>
                                            </p:tav>
                                            <p:tav tm="100000">
                                              <p:val>
                                                <p:strVal val="#ppt_h"/>
                                              </p:val>
                                            </p:tav>
                                          </p:tavLst>
                                        </p:anim>
                                        <p:animEffect transition="in" filter="fade">
                                          <p:cBhvr>
                                            <p:cTn id="1200" dur="750"/>
                                            <p:tgtEl>
                                              <p:spTgt spid="113"/>
                                            </p:tgtEl>
                                          </p:cBhvr>
                                        </p:animEffect>
                                      </p:childTnLst>
                                    </p:cTn>
                                  </p:par>
                                  <p:par>
                                    <p:cTn id="1201" presetID="53" presetClass="entr" presetSubtype="16" fill="hold" grpId="0" nodeType="withEffect">
                                      <p:stCondLst>
                                        <p:cond delay="0"/>
                                      </p:stCondLst>
                                      <p:childTnLst>
                                        <p:set>
                                          <p:cBhvr>
                                            <p:cTn id="1202" dur="1" fill="hold">
                                              <p:stCondLst>
                                                <p:cond delay="0"/>
                                              </p:stCondLst>
                                            </p:cTn>
                                            <p:tgtEl>
                                              <p:spTgt spid="114"/>
                                            </p:tgtEl>
                                            <p:attrNameLst>
                                              <p:attrName>style.visibility</p:attrName>
                                            </p:attrNameLst>
                                          </p:cBhvr>
                                          <p:to>
                                            <p:strVal val="visible"/>
                                          </p:to>
                                        </p:set>
                                        <p:anim calcmode="lin" valueType="num">
                                          <p:cBhvr>
                                            <p:cTn id="1203" dur="750" fill="hold"/>
                                            <p:tgtEl>
                                              <p:spTgt spid="114"/>
                                            </p:tgtEl>
                                            <p:attrNameLst>
                                              <p:attrName>ppt_w</p:attrName>
                                            </p:attrNameLst>
                                          </p:cBhvr>
                                          <p:tavLst>
                                            <p:tav tm="0">
                                              <p:val>
                                                <p:fltVal val="0"/>
                                              </p:val>
                                            </p:tav>
                                            <p:tav tm="100000">
                                              <p:val>
                                                <p:strVal val="#ppt_w"/>
                                              </p:val>
                                            </p:tav>
                                          </p:tavLst>
                                        </p:anim>
                                        <p:anim calcmode="lin" valueType="num">
                                          <p:cBhvr>
                                            <p:cTn id="1204" dur="750" fill="hold"/>
                                            <p:tgtEl>
                                              <p:spTgt spid="114"/>
                                            </p:tgtEl>
                                            <p:attrNameLst>
                                              <p:attrName>ppt_h</p:attrName>
                                            </p:attrNameLst>
                                          </p:cBhvr>
                                          <p:tavLst>
                                            <p:tav tm="0">
                                              <p:val>
                                                <p:fltVal val="0"/>
                                              </p:val>
                                            </p:tav>
                                            <p:tav tm="100000">
                                              <p:val>
                                                <p:strVal val="#ppt_h"/>
                                              </p:val>
                                            </p:tav>
                                          </p:tavLst>
                                        </p:anim>
                                        <p:animEffect transition="in" filter="fade">
                                          <p:cBhvr>
                                            <p:cTn id="1205" dur="750"/>
                                            <p:tgtEl>
                                              <p:spTgt spid="114"/>
                                            </p:tgtEl>
                                          </p:cBhvr>
                                        </p:animEffect>
                                      </p:childTnLst>
                                    </p:cTn>
                                  </p:par>
                                  <p:par>
                                    <p:cTn id="1206" presetID="53" presetClass="entr" presetSubtype="16" fill="hold" grpId="0" nodeType="withEffect">
                                      <p:stCondLst>
                                        <p:cond delay="250"/>
                                      </p:stCondLst>
                                      <p:childTnLst>
                                        <p:set>
                                          <p:cBhvr>
                                            <p:cTn id="1207" dur="1" fill="hold">
                                              <p:stCondLst>
                                                <p:cond delay="0"/>
                                              </p:stCondLst>
                                            </p:cTn>
                                            <p:tgtEl>
                                              <p:spTgt spid="115"/>
                                            </p:tgtEl>
                                            <p:attrNameLst>
                                              <p:attrName>style.visibility</p:attrName>
                                            </p:attrNameLst>
                                          </p:cBhvr>
                                          <p:to>
                                            <p:strVal val="visible"/>
                                          </p:to>
                                        </p:set>
                                        <p:anim calcmode="lin" valueType="num">
                                          <p:cBhvr>
                                            <p:cTn id="1208" dur="750" fill="hold"/>
                                            <p:tgtEl>
                                              <p:spTgt spid="115"/>
                                            </p:tgtEl>
                                            <p:attrNameLst>
                                              <p:attrName>ppt_w</p:attrName>
                                            </p:attrNameLst>
                                          </p:cBhvr>
                                          <p:tavLst>
                                            <p:tav tm="0">
                                              <p:val>
                                                <p:fltVal val="0"/>
                                              </p:val>
                                            </p:tav>
                                            <p:tav tm="100000">
                                              <p:val>
                                                <p:strVal val="#ppt_w"/>
                                              </p:val>
                                            </p:tav>
                                          </p:tavLst>
                                        </p:anim>
                                        <p:anim calcmode="lin" valueType="num">
                                          <p:cBhvr>
                                            <p:cTn id="1209" dur="750" fill="hold"/>
                                            <p:tgtEl>
                                              <p:spTgt spid="115"/>
                                            </p:tgtEl>
                                            <p:attrNameLst>
                                              <p:attrName>ppt_h</p:attrName>
                                            </p:attrNameLst>
                                          </p:cBhvr>
                                          <p:tavLst>
                                            <p:tav tm="0">
                                              <p:val>
                                                <p:fltVal val="0"/>
                                              </p:val>
                                            </p:tav>
                                            <p:tav tm="100000">
                                              <p:val>
                                                <p:strVal val="#ppt_h"/>
                                              </p:val>
                                            </p:tav>
                                          </p:tavLst>
                                        </p:anim>
                                        <p:animEffect transition="in" filter="fade">
                                          <p:cBhvr>
                                            <p:cTn id="1210" dur="750"/>
                                            <p:tgtEl>
                                              <p:spTgt spid="115"/>
                                            </p:tgtEl>
                                          </p:cBhvr>
                                        </p:animEffect>
                                      </p:childTnLst>
                                    </p:cTn>
                                  </p:par>
                                  <p:par>
                                    <p:cTn id="1211" presetID="53" presetClass="entr" presetSubtype="16" fill="hold" grpId="0" nodeType="withEffect">
                                      <p:stCondLst>
                                        <p:cond delay="0"/>
                                      </p:stCondLst>
                                      <p:childTnLst>
                                        <p:set>
                                          <p:cBhvr>
                                            <p:cTn id="1212" dur="1" fill="hold">
                                              <p:stCondLst>
                                                <p:cond delay="0"/>
                                              </p:stCondLst>
                                            </p:cTn>
                                            <p:tgtEl>
                                              <p:spTgt spid="116"/>
                                            </p:tgtEl>
                                            <p:attrNameLst>
                                              <p:attrName>style.visibility</p:attrName>
                                            </p:attrNameLst>
                                          </p:cBhvr>
                                          <p:to>
                                            <p:strVal val="visible"/>
                                          </p:to>
                                        </p:set>
                                        <p:anim calcmode="lin" valueType="num">
                                          <p:cBhvr>
                                            <p:cTn id="1213" dur="750" fill="hold"/>
                                            <p:tgtEl>
                                              <p:spTgt spid="116"/>
                                            </p:tgtEl>
                                            <p:attrNameLst>
                                              <p:attrName>ppt_w</p:attrName>
                                            </p:attrNameLst>
                                          </p:cBhvr>
                                          <p:tavLst>
                                            <p:tav tm="0">
                                              <p:val>
                                                <p:fltVal val="0"/>
                                              </p:val>
                                            </p:tav>
                                            <p:tav tm="100000">
                                              <p:val>
                                                <p:strVal val="#ppt_w"/>
                                              </p:val>
                                            </p:tav>
                                          </p:tavLst>
                                        </p:anim>
                                        <p:anim calcmode="lin" valueType="num">
                                          <p:cBhvr>
                                            <p:cTn id="1214" dur="750" fill="hold"/>
                                            <p:tgtEl>
                                              <p:spTgt spid="116"/>
                                            </p:tgtEl>
                                            <p:attrNameLst>
                                              <p:attrName>ppt_h</p:attrName>
                                            </p:attrNameLst>
                                          </p:cBhvr>
                                          <p:tavLst>
                                            <p:tav tm="0">
                                              <p:val>
                                                <p:fltVal val="0"/>
                                              </p:val>
                                            </p:tav>
                                            <p:tav tm="100000">
                                              <p:val>
                                                <p:strVal val="#ppt_h"/>
                                              </p:val>
                                            </p:tav>
                                          </p:tavLst>
                                        </p:anim>
                                        <p:animEffect transition="in" filter="fade">
                                          <p:cBhvr>
                                            <p:cTn id="1215" dur="750"/>
                                            <p:tgtEl>
                                              <p:spTgt spid="116"/>
                                            </p:tgtEl>
                                          </p:cBhvr>
                                        </p:animEffect>
                                      </p:childTnLst>
                                    </p:cTn>
                                  </p:par>
                                  <p:par>
                                    <p:cTn id="1216" presetID="53" presetClass="entr" presetSubtype="16" fill="hold" grpId="0" nodeType="withEffect">
                                      <p:stCondLst>
                                        <p:cond delay="250"/>
                                      </p:stCondLst>
                                      <p:childTnLst>
                                        <p:set>
                                          <p:cBhvr>
                                            <p:cTn id="1217" dur="1" fill="hold">
                                              <p:stCondLst>
                                                <p:cond delay="0"/>
                                              </p:stCondLst>
                                            </p:cTn>
                                            <p:tgtEl>
                                              <p:spTgt spid="117"/>
                                            </p:tgtEl>
                                            <p:attrNameLst>
                                              <p:attrName>style.visibility</p:attrName>
                                            </p:attrNameLst>
                                          </p:cBhvr>
                                          <p:to>
                                            <p:strVal val="visible"/>
                                          </p:to>
                                        </p:set>
                                        <p:anim calcmode="lin" valueType="num">
                                          <p:cBhvr>
                                            <p:cTn id="1218" dur="750" fill="hold"/>
                                            <p:tgtEl>
                                              <p:spTgt spid="117"/>
                                            </p:tgtEl>
                                            <p:attrNameLst>
                                              <p:attrName>ppt_w</p:attrName>
                                            </p:attrNameLst>
                                          </p:cBhvr>
                                          <p:tavLst>
                                            <p:tav tm="0">
                                              <p:val>
                                                <p:fltVal val="0"/>
                                              </p:val>
                                            </p:tav>
                                            <p:tav tm="100000">
                                              <p:val>
                                                <p:strVal val="#ppt_w"/>
                                              </p:val>
                                            </p:tav>
                                          </p:tavLst>
                                        </p:anim>
                                        <p:anim calcmode="lin" valueType="num">
                                          <p:cBhvr>
                                            <p:cTn id="1219" dur="750" fill="hold"/>
                                            <p:tgtEl>
                                              <p:spTgt spid="117"/>
                                            </p:tgtEl>
                                            <p:attrNameLst>
                                              <p:attrName>ppt_h</p:attrName>
                                            </p:attrNameLst>
                                          </p:cBhvr>
                                          <p:tavLst>
                                            <p:tav tm="0">
                                              <p:val>
                                                <p:fltVal val="0"/>
                                              </p:val>
                                            </p:tav>
                                            <p:tav tm="100000">
                                              <p:val>
                                                <p:strVal val="#ppt_h"/>
                                              </p:val>
                                            </p:tav>
                                          </p:tavLst>
                                        </p:anim>
                                        <p:animEffect transition="in" filter="fade">
                                          <p:cBhvr>
                                            <p:cTn id="1220" dur="750"/>
                                            <p:tgtEl>
                                              <p:spTgt spid="117"/>
                                            </p:tgtEl>
                                          </p:cBhvr>
                                        </p:animEffect>
                                      </p:childTnLst>
                                    </p:cTn>
                                  </p:par>
                                  <p:par>
                                    <p:cTn id="1221" presetID="53" presetClass="entr" presetSubtype="16" fill="hold" grpId="0" nodeType="withEffect">
                                      <p:stCondLst>
                                        <p:cond delay="0"/>
                                      </p:stCondLst>
                                      <p:childTnLst>
                                        <p:set>
                                          <p:cBhvr>
                                            <p:cTn id="1222" dur="1" fill="hold">
                                              <p:stCondLst>
                                                <p:cond delay="0"/>
                                              </p:stCondLst>
                                            </p:cTn>
                                            <p:tgtEl>
                                              <p:spTgt spid="118"/>
                                            </p:tgtEl>
                                            <p:attrNameLst>
                                              <p:attrName>style.visibility</p:attrName>
                                            </p:attrNameLst>
                                          </p:cBhvr>
                                          <p:to>
                                            <p:strVal val="visible"/>
                                          </p:to>
                                        </p:set>
                                        <p:anim calcmode="lin" valueType="num">
                                          <p:cBhvr>
                                            <p:cTn id="1223" dur="750" fill="hold"/>
                                            <p:tgtEl>
                                              <p:spTgt spid="118"/>
                                            </p:tgtEl>
                                            <p:attrNameLst>
                                              <p:attrName>ppt_w</p:attrName>
                                            </p:attrNameLst>
                                          </p:cBhvr>
                                          <p:tavLst>
                                            <p:tav tm="0">
                                              <p:val>
                                                <p:fltVal val="0"/>
                                              </p:val>
                                            </p:tav>
                                            <p:tav tm="100000">
                                              <p:val>
                                                <p:strVal val="#ppt_w"/>
                                              </p:val>
                                            </p:tav>
                                          </p:tavLst>
                                        </p:anim>
                                        <p:anim calcmode="lin" valueType="num">
                                          <p:cBhvr>
                                            <p:cTn id="1224" dur="750" fill="hold"/>
                                            <p:tgtEl>
                                              <p:spTgt spid="118"/>
                                            </p:tgtEl>
                                            <p:attrNameLst>
                                              <p:attrName>ppt_h</p:attrName>
                                            </p:attrNameLst>
                                          </p:cBhvr>
                                          <p:tavLst>
                                            <p:tav tm="0">
                                              <p:val>
                                                <p:fltVal val="0"/>
                                              </p:val>
                                            </p:tav>
                                            <p:tav tm="100000">
                                              <p:val>
                                                <p:strVal val="#ppt_h"/>
                                              </p:val>
                                            </p:tav>
                                          </p:tavLst>
                                        </p:anim>
                                        <p:animEffect transition="in" filter="fade">
                                          <p:cBhvr>
                                            <p:cTn id="1225" dur="750"/>
                                            <p:tgtEl>
                                              <p:spTgt spid="118"/>
                                            </p:tgtEl>
                                          </p:cBhvr>
                                        </p:animEffect>
                                      </p:childTnLst>
                                    </p:cTn>
                                  </p:par>
                                  <p:par>
                                    <p:cTn id="1226" presetID="53" presetClass="entr" presetSubtype="16" fill="hold" grpId="0" nodeType="withEffect">
                                      <p:stCondLst>
                                        <p:cond delay="250"/>
                                      </p:stCondLst>
                                      <p:childTnLst>
                                        <p:set>
                                          <p:cBhvr>
                                            <p:cTn id="1227" dur="1" fill="hold">
                                              <p:stCondLst>
                                                <p:cond delay="0"/>
                                              </p:stCondLst>
                                            </p:cTn>
                                            <p:tgtEl>
                                              <p:spTgt spid="119"/>
                                            </p:tgtEl>
                                            <p:attrNameLst>
                                              <p:attrName>style.visibility</p:attrName>
                                            </p:attrNameLst>
                                          </p:cBhvr>
                                          <p:to>
                                            <p:strVal val="visible"/>
                                          </p:to>
                                        </p:set>
                                        <p:anim calcmode="lin" valueType="num">
                                          <p:cBhvr>
                                            <p:cTn id="1228" dur="750" fill="hold"/>
                                            <p:tgtEl>
                                              <p:spTgt spid="119"/>
                                            </p:tgtEl>
                                            <p:attrNameLst>
                                              <p:attrName>ppt_w</p:attrName>
                                            </p:attrNameLst>
                                          </p:cBhvr>
                                          <p:tavLst>
                                            <p:tav tm="0">
                                              <p:val>
                                                <p:fltVal val="0"/>
                                              </p:val>
                                            </p:tav>
                                            <p:tav tm="100000">
                                              <p:val>
                                                <p:strVal val="#ppt_w"/>
                                              </p:val>
                                            </p:tav>
                                          </p:tavLst>
                                        </p:anim>
                                        <p:anim calcmode="lin" valueType="num">
                                          <p:cBhvr>
                                            <p:cTn id="1229" dur="750" fill="hold"/>
                                            <p:tgtEl>
                                              <p:spTgt spid="119"/>
                                            </p:tgtEl>
                                            <p:attrNameLst>
                                              <p:attrName>ppt_h</p:attrName>
                                            </p:attrNameLst>
                                          </p:cBhvr>
                                          <p:tavLst>
                                            <p:tav tm="0">
                                              <p:val>
                                                <p:fltVal val="0"/>
                                              </p:val>
                                            </p:tav>
                                            <p:tav tm="100000">
                                              <p:val>
                                                <p:strVal val="#ppt_h"/>
                                              </p:val>
                                            </p:tav>
                                          </p:tavLst>
                                        </p:anim>
                                        <p:animEffect transition="in" filter="fade">
                                          <p:cBhvr>
                                            <p:cTn id="1230" dur="750"/>
                                            <p:tgtEl>
                                              <p:spTgt spid="119"/>
                                            </p:tgtEl>
                                          </p:cBhvr>
                                        </p:animEffect>
                                      </p:childTnLst>
                                    </p:cTn>
                                  </p:par>
                                  <p:par>
                                    <p:cTn id="1231" presetID="53" presetClass="entr" presetSubtype="16" fill="hold" grpId="0" nodeType="withEffect">
                                      <p:stCondLst>
                                        <p:cond delay="0"/>
                                      </p:stCondLst>
                                      <p:childTnLst>
                                        <p:set>
                                          <p:cBhvr>
                                            <p:cTn id="1232" dur="1" fill="hold">
                                              <p:stCondLst>
                                                <p:cond delay="0"/>
                                              </p:stCondLst>
                                            </p:cTn>
                                            <p:tgtEl>
                                              <p:spTgt spid="120"/>
                                            </p:tgtEl>
                                            <p:attrNameLst>
                                              <p:attrName>style.visibility</p:attrName>
                                            </p:attrNameLst>
                                          </p:cBhvr>
                                          <p:to>
                                            <p:strVal val="visible"/>
                                          </p:to>
                                        </p:set>
                                        <p:anim calcmode="lin" valueType="num">
                                          <p:cBhvr>
                                            <p:cTn id="1233" dur="750" fill="hold"/>
                                            <p:tgtEl>
                                              <p:spTgt spid="120"/>
                                            </p:tgtEl>
                                            <p:attrNameLst>
                                              <p:attrName>ppt_w</p:attrName>
                                            </p:attrNameLst>
                                          </p:cBhvr>
                                          <p:tavLst>
                                            <p:tav tm="0">
                                              <p:val>
                                                <p:fltVal val="0"/>
                                              </p:val>
                                            </p:tav>
                                            <p:tav tm="100000">
                                              <p:val>
                                                <p:strVal val="#ppt_w"/>
                                              </p:val>
                                            </p:tav>
                                          </p:tavLst>
                                        </p:anim>
                                        <p:anim calcmode="lin" valueType="num">
                                          <p:cBhvr>
                                            <p:cTn id="1234" dur="750" fill="hold"/>
                                            <p:tgtEl>
                                              <p:spTgt spid="120"/>
                                            </p:tgtEl>
                                            <p:attrNameLst>
                                              <p:attrName>ppt_h</p:attrName>
                                            </p:attrNameLst>
                                          </p:cBhvr>
                                          <p:tavLst>
                                            <p:tav tm="0">
                                              <p:val>
                                                <p:fltVal val="0"/>
                                              </p:val>
                                            </p:tav>
                                            <p:tav tm="100000">
                                              <p:val>
                                                <p:strVal val="#ppt_h"/>
                                              </p:val>
                                            </p:tav>
                                          </p:tavLst>
                                        </p:anim>
                                        <p:animEffect transition="in" filter="fade">
                                          <p:cBhvr>
                                            <p:cTn id="1235" dur="750"/>
                                            <p:tgtEl>
                                              <p:spTgt spid="120"/>
                                            </p:tgtEl>
                                          </p:cBhvr>
                                        </p:animEffect>
                                      </p:childTnLst>
                                    </p:cTn>
                                  </p:par>
                                  <p:par>
                                    <p:cTn id="1236" presetID="53" presetClass="entr" presetSubtype="16" fill="hold" grpId="0" nodeType="withEffect">
                                      <p:stCondLst>
                                        <p:cond delay="0"/>
                                      </p:stCondLst>
                                      <p:childTnLst>
                                        <p:set>
                                          <p:cBhvr>
                                            <p:cTn id="1237" dur="1" fill="hold">
                                              <p:stCondLst>
                                                <p:cond delay="0"/>
                                              </p:stCondLst>
                                            </p:cTn>
                                            <p:tgtEl>
                                              <p:spTgt spid="121"/>
                                            </p:tgtEl>
                                            <p:attrNameLst>
                                              <p:attrName>style.visibility</p:attrName>
                                            </p:attrNameLst>
                                          </p:cBhvr>
                                          <p:to>
                                            <p:strVal val="visible"/>
                                          </p:to>
                                        </p:set>
                                        <p:anim calcmode="lin" valueType="num">
                                          <p:cBhvr>
                                            <p:cTn id="1238" dur="750" fill="hold"/>
                                            <p:tgtEl>
                                              <p:spTgt spid="121"/>
                                            </p:tgtEl>
                                            <p:attrNameLst>
                                              <p:attrName>ppt_w</p:attrName>
                                            </p:attrNameLst>
                                          </p:cBhvr>
                                          <p:tavLst>
                                            <p:tav tm="0">
                                              <p:val>
                                                <p:fltVal val="0"/>
                                              </p:val>
                                            </p:tav>
                                            <p:tav tm="100000">
                                              <p:val>
                                                <p:strVal val="#ppt_w"/>
                                              </p:val>
                                            </p:tav>
                                          </p:tavLst>
                                        </p:anim>
                                        <p:anim calcmode="lin" valueType="num">
                                          <p:cBhvr>
                                            <p:cTn id="1239" dur="750" fill="hold"/>
                                            <p:tgtEl>
                                              <p:spTgt spid="121"/>
                                            </p:tgtEl>
                                            <p:attrNameLst>
                                              <p:attrName>ppt_h</p:attrName>
                                            </p:attrNameLst>
                                          </p:cBhvr>
                                          <p:tavLst>
                                            <p:tav tm="0">
                                              <p:val>
                                                <p:fltVal val="0"/>
                                              </p:val>
                                            </p:tav>
                                            <p:tav tm="100000">
                                              <p:val>
                                                <p:strVal val="#ppt_h"/>
                                              </p:val>
                                            </p:tav>
                                          </p:tavLst>
                                        </p:anim>
                                        <p:animEffect transition="in" filter="fade">
                                          <p:cBhvr>
                                            <p:cTn id="1240" dur="750"/>
                                            <p:tgtEl>
                                              <p:spTgt spid="121"/>
                                            </p:tgtEl>
                                          </p:cBhvr>
                                        </p:animEffect>
                                      </p:childTnLst>
                                    </p:cTn>
                                  </p:par>
                                  <p:par>
                                    <p:cTn id="1241" presetID="53" presetClass="entr" presetSubtype="16" fill="hold" grpId="0" nodeType="withEffect">
                                      <p:stCondLst>
                                        <p:cond delay="250"/>
                                      </p:stCondLst>
                                      <p:childTnLst>
                                        <p:set>
                                          <p:cBhvr>
                                            <p:cTn id="1242" dur="1" fill="hold">
                                              <p:stCondLst>
                                                <p:cond delay="0"/>
                                              </p:stCondLst>
                                            </p:cTn>
                                            <p:tgtEl>
                                              <p:spTgt spid="122"/>
                                            </p:tgtEl>
                                            <p:attrNameLst>
                                              <p:attrName>style.visibility</p:attrName>
                                            </p:attrNameLst>
                                          </p:cBhvr>
                                          <p:to>
                                            <p:strVal val="visible"/>
                                          </p:to>
                                        </p:set>
                                        <p:anim calcmode="lin" valueType="num">
                                          <p:cBhvr>
                                            <p:cTn id="1243" dur="750" fill="hold"/>
                                            <p:tgtEl>
                                              <p:spTgt spid="122"/>
                                            </p:tgtEl>
                                            <p:attrNameLst>
                                              <p:attrName>ppt_w</p:attrName>
                                            </p:attrNameLst>
                                          </p:cBhvr>
                                          <p:tavLst>
                                            <p:tav tm="0">
                                              <p:val>
                                                <p:fltVal val="0"/>
                                              </p:val>
                                            </p:tav>
                                            <p:tav tm="100000">
                                              <p:val>
                                                <p:strVal val="#ppt_w"/>
                                              </p:val>
                                            </p:tav>
                                          </p:tavLst>
                                        </p:anim>
                                        <p:anim calcmode="lin" valueType="num">
                                          <p:cBhvr>
                                            <p:cTn id="1244" dur="750" fill="hold"/>
                                            <p:tgtEl>
                                              <p:spTgt spid="122"/>
                                            </p:tgtEl>
                                            <p:attrNameLst>
                                              <p:attrName>ppt_h</p:attrName>
                                            </p:attrNameLst>
                                          </p:cBhvr>
                                          <p:tavLst>
                                            <p:tav tm="0">
                                              <p:val>
                                                <p:fltVal val="0"/>
                                              </p:val>
                                            </p:tav>
                                            <p:tav tm="100000">
                                              <p:val>
                                                <p:strVal val="#ppt_h"/>
                                              </p:val>
                                            </p:tav>
                                          </p:tavLst>
                                        </p:anim>
                                        <p:animEffect transition="in" filter="fade">
                                          <p:cBhvr>
                                            <p:cTn id="1245" dur="750"/>
                                            <p:tgtEl>
                                              <p:spTgt spid="122"/>
                                            </p:tgtEl>
                                          </p:cBhvr>
                                        </p:animEffect>
                                      </p:childTnLst>
                                    </p:cTn>
                                  </p:par>
                                  <p:par>
                                    <p:cTn id="1246" presetID="53" presetClass="entr" presetSubtype="16" fill="hold" grpId="0" nodeType="withEffect">
                                      <p:stCondLst>
                                        <p:cond delay="250"/>
                                      </p:stCondLst>
                                      <p:childTnLst>
                                        <p:set>
                                          <p:cBhvr>
                                            <p:cTn id="1247" dur="1" fill="hold">
                                              <p:stCondLst>
                                                <p:cond delay="0"/>
                                              </p:stCondLst>
                                            </p:cTn>
                                            <p:tgtEl>
                                              <p:spTgt spid="123"/>
                                            </p:tgtEl>
                                            <p:attrNameLst>
                                              <p:attrName>style.visibility</p:attrName>
                                            </p:attrNameLst>
                                          </p:cBhvr>
                                          <p:to>
                                            <p:strVal val="visible"/>
                                          </p:to>
                                        </p:set>
                                        <p:anim calcmode="lin" valueType="num">
                                          <p:cBhvr>
                                            <p:cTn id="1248" dur="750" fill="hold"/>
                                            <p:tgtEl>
                                              <p:spTgt spid="123"/>
                                            </p:tgtEl>
                                            <p:attrNameLst>
                                              <p:attrName>ppt_w</p:attrName>
                                            </p:attrNameLst>
                                          </p:cBhvr>
                                          <p:tavLst>
                                            <p:tav tm="0">
                                              <p:val>
                                                <p:fltVal val="0"/>
                                              </p:val>
                                            </p:tav>
                                            <p:tav tm="100000">
                                              <p:val>
                                                <p:strVal val="#ppt_w"/>
                                              </p:val>
                                            </p:tav>
                                          </p:tavLst>
                                        </p:anim>
                                        <p:anim calcmode="lin" valueType="num">
                                          <p:cBhvr>
                                            <p:cTn id="1249" dur="750" fill="hold"/>
                                            <p:tgtEl>
                                              <p:spTgt spid="123"/>
                                            </p:tgtEl>
                                            <p:attrNameLst>
                                              <p:attrName>ppt_h</p:attrName>
                                            </p:attrNameLst>
                                          </p:cBhvr>
                                          <p:tavLst>
                                            <p:tav tm="0">
                                              <p:val>
                                                <p:fltVal val="0"/>
                                              </p:val>
                                            </p:tav>
                                            <p:tav tm="100000">
                                              <p:val>
                                                <p:strVal val="#ppt_h"/>
                                              </p:val>
                                            </p:tav>
                                          </p:tavLst>
                                        </p:anim>
                                        <p:animEffect transition="in" filter="fade">
                                          <p:cBhvr>
                                            <p:cTn id="1250" dur="750"/>
                                            <p:tgtEl>
                                              <p:spTgt spid="123"/>
                                            </p:tgtEl>
                                          </p:cBhvr>
                                        </p:animEffect>
                                      </p:childTnLst>
                                    </p:cTn>
                                  </p:par>
                                  <p:par>
                                    <p:cTn id="1251" presetID="53" presetClass="entr" presetSubtype="16" fill="hold" grpId="0" nodeType="withEffect">
                                      <p:stCondLst>
                                        <p:cond delay="0"/>
                                      </p:stCondLst>
                                      <p:childTnLst>
                                        <p:set>
                                          <p:cBhvr>
                                            <p:cTn id="1252" dur="1" fill="hold">
                                              <p:stCondLst>
                                                <p:cond delay="0"/>
                                              </p:stCondLst>
                                            </p:cTn>
                                            <p:tgtEl>
                                              <p:spTgt spid="124"/>
                                            </p:tgtEl>
                                            <p:attrNameLst>
                                              <p:attrName>style.visibility</p:attrName>
                                            </p:attrNameLst>
                                          </p:cBhvr>
                                          <p:to>
                                            <p:strVal val="visible"/>
                                          </p:to>
                                        </p:set>
                                        <p:anim calcmode="lin" valueType="num">
                                          <p:cBhvr>
                                            <p:cTn id="1253" dur="750" fill="hold"/>
                                            <p:tgtEl>
                                              <p:spTgt spid="124"/>
                                            </p:tgtEl>
                                            <p:attrNameLst>
                                              <p:attrName>ppt_w</p:attrName>
                                            </p:attrNameLst>
                                          </p:cBhvr>
                                          <p:tavLst>
                                            <p:tav tm="0">
                                              <p:val>
                                                <p:fltVal val="0"/>
                                              </p:val>
                                            </p:tav>
                                            <p:tav tm="100000">
                                              <p:val>
                                                <p:strVal val="#ppt_w"/>
                                              </p:val>
                                            </p:tav>
                                          </p:tavLst>
                                        </p:anim>
                                        <p:anim calcmode="lin" valueType="num">
                                          <p:cBhvr>
                                            <p:cTn id="1254" dur="750" fill="hold"/>
                                            <p:tgtEl>
                                              <p:spTgt spid="124"/>
                                            </p:tgtEl>
                                            <p:attrNameLst>
                                              <p:attrName>ppt_h</p:attrName>
                                            </p:attrNameLst>
                                          </p:cBhvr>
                                          <p:tavLst>
                                            <p:tav tm="0">
                                              <p:val>
                                                <p:fltVal val="0"/>
                                              </p:val>
                                            </p:tav>
                                            <p:tav tm="100000">
                                              <p:val>
                                                <p:strVal val="#ppt_h"/>
                                              </p:val>
                                            </p:tav>
                                          </p:tavLst>
                                        </p:anim>
                                        <p:animEffect transition="in" filter="fade">
                                          <p:cBhvr>
                                            <p:cTn id="1255" dur="750"/>
                                            <p:tgtEl>
                                              <p:spTgt spid="124"/>
                                            </p:tgtEl>
                                          </p:cBhvr>
                                        </p:animEffect>
                                      </p:childTnLst>
                                    </p:cTn>
                                  </p:par>
                                  <p:par>
                                    <p:cTn id="1256" presetID="53" presetClass="entr" presetSubtype="16" fill="hold" grpId="0" nodeType="withEffect">
                                      <p:stCondLst>
                                        <p:cond delay="250"/>
                                      </p:stCondLst>
                                      <p:childTnLst>
                                        <p:set>
                                          <p:cBhvr>
                                            <p:cTn id="1257" dur="1" fill="hold">
                                              <p:stCondLst>
                                                <p:cond delay="0"/>
                                              </p:stCondLst>
                                            </p:cTn>
                                            <p:tgtEl>
                                              <p:spTgt spid="125"/>
                                            </p:tgtEl>
                                            <p:attrNameLst>
                                              <p:attrName>style.visibility</p:attrName>
                                            </p:attrNameLst>
                                          </p:cBhvr>
                                          <p:to>
                                            <p:strVal val="visible"/>
                                          </p:to>
                                        </p:set>
                                        <p:anim calcmode="lin" valueType="num">
                                          <p:cBhvr>
                                            <p:cTn id="1258" dur="750" fill="hold"/>
                                            <p:tgtEl>
                                              <p:spTgt spid="125"/>
                                            </p:tgtEl>
                                            <p:attrNameLst>
                                              <p:attrName>ppt_w</p:attrName>
                                            </p:attrNameLst>
                                          </p:cBhvr>
                                          <p:tavLst>
                                            <p:tav tm="0">
                                              <p:val>
                                                <p:fltVal val="0"/>
                                              </p:val>
                                            </p:tav>
                                            <p:tav tm="100000">
                                              <p:val>
                                                <p:strVal val="#ppt_w"/>
                                              </p:val>
                                            </p:tav>
                                          </p:tavLst>
                                        </p:anim>
                                        <p:anim calcmode="lin" valueType="num">
                                          <p:cBhvr>
                                            <p:cTn id="1259" dur="750" fill="hold"/>
                                            <p:tgtEl>
                                              <p:spTgt spid="125"/>
                                            </p:tgtEl>
                                            <p:attrNameLst>
                                              <p:attrName>ppt_h</p:attrName>
                                            </p:attrNameLst>
                                          </p:cBhvr>
                                          <p:tavLst>
                                            <p:tav tm="0">
                                              <p:val>
                                                <p:fltVal val="0"/>
                                              </p:val>
                                            </p:tav>
                                            <p:tav tm="100000">
                                              <p:val>
                                                <p:strVal val="#ppt_h"/>
                                              </p:val>
                                            </p:tav>
                                          </p:tavLst>
                                        </p:anim>
                                        <p:animEffect transition="in" filter="fade">
                                          <p:cBhvr>
                                            <p:cTn id="1260" dur="750"/>
                                            <p:tgtEl>
                                              <p:spTgt spid="125"/>
                                            </p:tgtEl>
                                          </p:cBhvr>
                                        </p:animEffect>
                                      </p:childTnLst>
                                    </p:cTn>
                                  </p:par>
                                  <p:par>
                                    <p:cTn id="1261" presetID="53" presetClass="entr" presetSubtype="16" fill="hold" grpId="0" nodeType="withEffect">
                                      <p:stCondLst>
                                        <p:cond delay="0"/>
                                      </p:stCondLst>
                                      <p:childTnLst>
                                        <p:set>
                                          <p:cBhvr>
                                            <p:cTn id="1262" dur="1" fill="hold">
                                              <p:stCondLst>
                                                <p:cond delay="0"/>
                                              </p:stCondLst>
                                            </p:cTn>
                                            <p:tgtEl>
                                              <p:spTgt spid="126"/>
                                            </p:tgtEl>
                                            <p:attrNameLst>
                                              <p:attrName>style.visibility</p:attrName>
                                            </p:attrNameLst>
                                          </p:cBhvr>
                                          <p:to>
                                            <p:strVal val="visible"/>
                                          </p:to>
                                        </p:set>
                                        <p:anim calcmode="lin" valueType="num">
                                          <p:cBhvr>
                                            <p:cTn id="1263" dur="750" fill="hold"/>
                                            <p:tgtEl>
                                              <p:spTgt spid="126"/>
                                            </p:tgtEl>
                                            <p:attrNameLst>
                                              <p:attrName>ppt_w</p:attrName>
                                            </p:attrNameLst>
                                          </p:cBhvr>
                                          <p:tavLst>
                                            <p:tav tm="0">
                                              <p:val>
                                                <p:fltVal val="0"/>
                                              </p:val>
                                            </p:tav>
                                            <p:tav tm="100000">
                                              <p:val>
                                                <p:strVal val="#ppt_w"/>
                                              </p:val>
                                            </p:tav>
                                          </p:tavLst>
                                        </p:anim>
                                        <p:anim calcmode="lin" valueType="num">
                                          <p:cBhvr>
                                            <p:cTn id="1264" dur="750" fill="hold"/>
                                            <p:tgtEl>
                                              <p:spTgt spid="126"/>
                                            </p:tgtEl>
                                            <p:attrNameLst>
                                              <p:attrName>ppt_h</p:attrName>
                                            </p:attrNameLst>
                                          </p:cBhvr>
                                          <p:tavLst>
                                            <p:tav tm="0">
                                              <p:val>
                                                <p:fltVal val="0"/>
                                              </p:val>
                                            </p:tav>
                                            <p:tav tm="100000">
                                              <p:val>
                                                <p:strVal val="#ppt_h"/>
                                              </p:val>
                                            </p:tav>
                                          </p:tavLst>
                                        </p:anim>
                                        <p:animEffect transition="in" filter="fade">
                                          <p:cBhvr>
                                            <p:cTn id="1265" dur="750"/>
                                            <p:tgtEl>
                                              <p:spTgt spid="126"/>
                                            </p:tgtEl>
                                          </p:cBhvr>
                                        </p:animEffect>
                                      </p:childTnLst>
                                    </p:cTn>
                                  </p:par>
                                  <p:par>
                                    <p:cTn id="1266" presetID="53" presetClass="entr" presetSubtype="16" fill="hold" grpId="0" nodeType="withEffect">
                                      <p:stCondLst>
                                        <p:cond delay="250"/>
                                      </p:stCondLst>
                                      <p:childTnLst>
                                        <p:set>
                                          <p:cBhvr>
                                            <p:cTn id="1267" dur="1" fill="hold">
                                              <p:stCondLst>
                                                <p:cond delay="0"/>
                                              </p:stCondLst>
                                            </p:cTn>
                                            <p:tgtEl>
                                              <p:spTgt spid="127"/>
                                            </p:tgtEl>
                                            <p:attrNameLst>
                                              <p:attrName>style.visibility</p:attrName>
                                            </p:attrNameLst>
                                          </p:cBhvr>
                                          <p:to>
                                            <p:strVal val="visible"/>
                                          </p:to>
                                        </p:set>
                                        <p:anim calcmode="lin" valueType="num">
                                          <p:cBhvr>
                                            <p:cTn id="1268" dur="750" fill="hold"/>
                                            <p:tgtEl>
                                              <p:spTgt spid="127"/>
                                            </p:tgtEl>
                                            <p:attrNameLst>
                                              <p:attrName>ppt_w</p:attrName>
                                            </p:attrNameLst>
                                          </p:cBhvr>
                                          <p:tavLst>
                                            <p:tav tm="0">
                                              <p:val>
                                                <p:fltVal val="0"/>
                                              </p:val>
                                            </p:tav>
                                            <p:tav tm="100000">
                                              <p:val>
                                                <p:strVal val="#ppt_w"/>
                                              </p:val>
                                            </p:tav>
                                          </p:tavLst>
                                        </p:anim>
                                        <p:anim calcmode="lin" valueType="num">
                                          <p:cBhvr>
                                            <p:cTn id="1269" dur="750" fill="hold"/>
                                            <p:tgtEl>
                                              <p:spTgt spid="127"/>
                                            </p:tgtEl>
                                            <p:attrNameLst>
                                              <p:attrName>ppt_h</p:attrName>
                                            </p:attrNameLst>
                                          </p:cBhvr>
                                          <p:tavLst>
                                            <p:tav tm="0">
                                              <p:val>
                                                <p:fltVal val="0"/>
                                              </p:val>
                                            </p:tav>
                                            <p:tav tm="100000">
                                              <p:val>
                                                <p:strVal val="#ppt_h"/>
                                              </p:val>
                                            </p:tav>
                                          </p:tavLst>
                                        </p:anim>
                                        <p:animEffect transition="in" filter="fade">
                                          <p:cBhvr>
                                            <p:cTn id="1270" dur="750"/>
                                            <p:tgtEl>
                                              <p:spTgt spid="127"/>
                                            </p:tgtEl>
                                          </p:cBhvr>
                                        </p:animEffect>
                                      </p:childTnLst>
                                    </p:cTn>
                                  </p:par>
                                  <p:par>
                                    <p:cTn id="1271" presetID="53" presetClass="entr" presetSubtype="16" fill="hold" grpId="0" nodeType="withEffect">
                                      <p:stCondLst>
                                        <p:cond delay="0"/>
                                      </p:stCondLst>
                                      <p:childTnLst>
                                        <p:set>
                                          <p:cBhvr>
                                            <p:cTn id="1272" dur="1" fill="hold">
                                              <p:stCondLst>
                                                <p:cond delay="0"/>
                                              </p:stCondLst>
                                            </p:cTn>
                                            <p:tgtEl>
                                              <p:spTgt spid="128"/>
                                            </p:tgtEl>
                                            <p:attrNameLst>
                                              <p:attrName>style.visibility</p:attrName>
                                            </p:attrNameLst>
                                          </p:cBhvr>
                                          <p:to>
                                            <p:strVal val="visible"/>
                                          </p:to>
                                        </p:set>
                                        <p:anim calcmode="lin" valueType="num">
                                          <p:cBhvr>
                                            <p:cTn id="1273" dur="750" fill="hold"/>
                                            <p:tgtEl>
                                              <p:spTgt spid="128"/>
                                            </p:tgtEl>
                                            <p:attrNameLst>
                                              <p:attrName>ppt_w</p:attrName>
                                            </p:attrNameLst>
                                          </p:cBhvr>
                                          <p:tavLst>
                                            <p:tav tm="0">
                                              <p:val>
                                                <p:fltVal val="0"/>
                                              </p:val>
                                            </p:tav>
                                            <p:tav tm="100000">
                                              <p:val>
                                                <p:strVal val="#ppt_w"/>
                                              </p:val>
                                            </p:tav>
                                          </p:tavLst>
                                        </p:anim>
                                        <p:anim calcmode="lin" valueType="num">
                                          <p:cBhvr>
                                            <p:cTn id="1274" dur="750" fill="hold"/>
                                            <p:tgtEl>
                                              <p:spTgt spid="128"/>
                                            </p:tgtEl>
                                            <p:attrNameLst>
                                              <p:attrName>ppt_h</p:attrName>
                                            </p:attrNameLst>
                                          </p:cBhvr>
                                          <p:tavLst>
                                            <p:tav tm="0">
                                              <p:val>
                                                <p:fltVal val="0"/>
                                              </p:val>
                                            </p:tav>
                                            <p:tav tm="100000">
                                              <p:val>
                                                <p:strVal val="#ppt_h"/>
                                              </p:val>
                                            </p:tav>
                                          </p:tavLst>
                                        </p:anim>
                                        <p:animEffect transition="in" filter="fade">
                                          <p:cBhvr>
                                            <p:cTn id="1275" dur="750"/>
                                            <p:tgtEl>
                                              <p:spTgt spid="128"/>
                                            </p:tgtEl>
                                          </p:cBhvr>
                                        </p:animEffect>
                                      </p:childTnLst>
                                    </p:cTn>
                                  </p:par>
                                  <p:par>
                                    <p:cTn id="1276" presetID="53" presetClass="entr" presetSubtype="16" fill="hold" grpId="0" nodeType="withEffect">
                                      <p:stCondLst>
                                        <p:cond delay="250"/>
                                      </p:stCondLst>
                                      <p:childTnLst>
                                        <p:set>
                                          <p:cBhvr>
                                            <p:cTn id="1277" dur="1" fill="hold">
                                              <p:stCondLst>
                                                <p:cond delay="0"/>
                                              </p:stCondLst>
                                            </p:cTn>
                                            <p:tgtEl>
                                              <p:spTgt spid="129"/>
                                            </p:tgtEl>
                                            <p:attrNameLst>
                                              <p:attrName>style.visibility</p:attrName>
                                            </p:attrNameLst>
                                          </p:cBhvr>
                                          <p:to>
                                            <p:strVal val="visible"/>
                                          </p:to>
                                        </p:set>
                                        <p:anim calcmode="lin" valueType="num">
                                          <p:cBhvr>
                                            <p:cTn id="1278" dur="750" fill="hold"/>
                                            <p:tgtEl>
                                              <p:spTgt spid="129"/>
                                            </p:tgtEl>
                                            <p:attrNameLst>
                                              <p:attrName>ppt_w</p:attrName>
                                            </p:attrNameLst>
                                          </p:cBhvr>
                                          <p:tavLst>
                                            <p:tav tm="0">
                                              <p:val>
                                                <p:fltVal val="0"/>
                                              </p:val>
                                            </p:tav>
                                            <p:tav tm="100000">
                                              <p:val>
                                                <p:strVal val="#ppt_w"/>
                                              </p:val>
                                            </p:tav>
                                          </p:tavLst>
                                        </p:anim>
                                        <p:anim calcmode="lin" valueType="num">
                                          <p:cBhvr>
                                            <p:cTn id="1279" dur="750" fill="hold"/>
                                            <p:tgtEl>
                                              <p:spTgt spid="129"/>
                                            </p:tgtEl>
                                            <p:attrNameLst>
                                              <p:attrName>ppt_h</p:attrName>
                                            </p:attrNameLst>
                                          </p:cBhvr>
                                          <p:tavLst>
                                            <p:tav tm="0">
                                              <p:val>
                                                <p:fltVal val="0"/>
                                              </p:val>
                                            </p:tav>
                                            <p:tav tm="100000">
                                              <p:val>
                                                <p:strVal val="#ppt_h"/>
                                              </p:val>
                                            </p:tav>
                                          </p:tavLst>
                                        </p:anim>
                                        <p:animEffect transition="in" filter="fade">
                                          <p:cBhvr>
                                            <p:cTn id="1280" dur="750"/>
                                            <p:tgtEl>
                                              <p:spTgt spid="129"/>
                                            </p:tgtEl>
                                          </p:cBhvr>
                                        </p:animEffect>
                                      </p:childTnLst>
                                    </p:cTn>
                                  </p:par>
                                  <p:par>
                                    <p:cTn id="1281" presetID="53" presetClass="entr" presetSubtype="16" fill="hold" grpId="0" nodeType="withEffect">
                                      <p:stCondLst>
                                        <p:cond delay="0"/>
                                      </p:stCondLst>
                                      <p:childTnLst>
                                        <p:set>
                                          <p:cBhvr>
                                            <p:cTn id="1282" dur="1" fill="hold">
                                              <p:stCondLst>
                                                <p:cond delay="0"/>
                                              </p:stCondLst>
                                            </p:cTn>
                                            <p:tgtEl>
                                              <p:spTgt spid="130"/>
                                            </p:tgtEl>
                                            <p:attrNameLst>
                                              <p:attrName>style.visibility</p:attrName>
                                            </p:attrNameLst>
                                          </p:cBhvr>
                                          <p:to>
                                            <p:strVal val="visible"/>
                                          </p:to>
                                        </p:set>
                                        <p:anim calcmode="lin" valueType="num">
                                          <p:cBhvr>
                                            <p:cTn id="1283" dur="750" fill="hold"/>
                                            <p:tgtEl>
                                              <p:spTgt spid="130"/>
                                            </p:tgtEl>
                                            <p:attrNameLst>
                                              <p:attrName>ppt_w</p:attrName>
                                            </p:attrNameLst>
                                          </p:cBhvr>
                                          <p:tavLst>
                                            <p:tav tm="0">
                                              <p:val>
                                                <p:fltVal val="0"/>
                                              </p:val>
                                            </p:tav>
                                            <p:tav tm="100000">
                                              <p:val>
                                                <p:strVal val="#ppt_w"/>
                                              </p:val>
                                            </p:tav>
                                          </p:tavLst>
                                        </p:anim>
                                        <p:anim calcmode="lin" valueType="num">
                                          <p:cBhvr>
                                            <p:cTn id="1284" dur="750" fill="hold"/>
                                            <p:tgtEl>
                                              <p:spTgt spid="130"/>
                                            </p:tgtEl>
                                            <p:attrNameLst>
                                              <p:attrName>ppt_h</p:attrName>
                                            </p:attrNameLst>
                                          </p:cBhvr>
                                          <p:tavLst>
                                            <p:tav tm="0">
                                              <p:val>
                                                <p:fltVal val="0"/>
                                              </p:val>
                                            </p:tav>
                                            <p:tav tm="100000">
                                              <p:val>
                                                <p:strVal val="#ppt_h"/>
                                              </p:val>
                                            </p:tav>
                                          </p:tavLst>
                                        </p:anim>
                                        <p:animEffect transition="in" filter="fade">
                                          <p:cBhvr>
                                            <p:cTn id="1285" dur="750"/>
                                            <p:tgtEl>
                                              <p:spTgt spid="130"/>
                                            </p:tgtEl>
                                          </p:cBhvr>
                                        </p:animEffect>
                                      </p:childTnLst>
                                    </p:cTn>
                                  </p:par>
                                  <p:par>
                                    <p:cTn id="1286" presetID="53" presetClass="entr" presetSubtype="16" fill="hold" grpId="0" nodeType="withEffect">
                                      <p:stCondLst>
                                        <p:cond delay="0"/>
                                      </p:stCondLst>
                                      <p:childTnLst>
                                        <p:set>
                                          <p:cBhvr>
                                            <p:cTn id="1287" dur="1" fill="hold">
                                              <p:stCondLst>
                                                <p:cond delay="0"/>
                                              </p:stCondLst>
                                            </p:cTn>
                                            <p:tgtEl>
                                              <p:spTgt spid="131"/>
                                            </p:tgtEl>
                                            <p:attrNameLst>
                                              <p:attrName>style.visibility</p:attrName>
                                            </p:attrNameLst>
                                          </p:cBhvr>
                                          <p:to>
                                            <p:strVal val="visible"/>
                                          </p:to>
                                        </p:set>
                                        <p:anim calcmode="lin" valueType="num">
                                          <p:cBhvr>
                                            <p:cTn id="1288" dur="750" fill="hold"/>
                                            <p:tgtEl>
                                              <p:spTgt spid="131"/>
                                            </p:tgtEl>
                                            <p:attrNameLst>
                                              <p:attrName>ppt_w</p:attrName>
                                            </p:attrNameLst>
                                          </p:cBhvr>
                                          <p:tavLst>
                                            <p:tav tm="0">
                                              <p:val>
                                                <p:fltVal val="0"/>
                                              </p:val>
                                            </p:tav>
                                            <p:tav tm="100000">
                                              <p:val>
                                                <p:strVal val="#ppt_w"/>
                                              </p:val>
                                            </p:tav>
                                          </p:tavLst>
                                        </p:anim>
                                        <p:anim calcmode="lin" valueType="num">
                                          <p:cBhvr>
                                            <p:cTn id="1289" dur="750" fill="hold"/>
                                            <p:tgtEl>
                                              <p:spTgt spid="131"/>
                                            </p:tgtEl>
                                            <p:attrNameLst>
                                              <p:attrName>ppt_h</p:attrName>
                                            </p:attrNameLst>
                                          </p:cBhvr>
                                          <p:tavLst>
                                            <p:tav tm="0">
                                              <p:val>
                                                <p:fltVal val="0"/>
                                              </p:val>
                                            </p:tav>
                                            <p:tav tm="100000">
                                              <p:val>
                                                <p:strVal val="#ppt_h"/>
                                              </p:val>
                                            </p:tav>
                                          </p:tavLst>
                                        </p:anim>
                                        <p:animEffect transition="in" filter="fade">
                                          <p:cBhvr>
                                            <p:cTn id="1290" dur="750"/>
                                            <p:tgtEl>
                                              <p:spTgt spid="131"/>
                                            </p:tgtEl>
                                          </p:cBhvr>
                                        </p:animEffect>
                                      </p:childTnLst>
                                    </p:cTn>
                                  </p:par>
                                  <p:par>
                                    <p:cTn id="1291" presetID="53" presetClass="entr" presetSubtype="16" fill="hold" grpId="0" nodeType="withEffect">
                                      <p:stCondLst>
                                        <p:cond delay="250"/>
                                      </p:stCondLst>
                                      <p:childTnLst>
                                        <p:set>
                                          <p:cBhvr>
                                            <p:cTn id="1292" dur="1" fill="hold">
                                              <p:stCondLst>
                                                <p:cond delay="0"/>
                                              </p:stCondLst>
                                            </p:cTn>
                                            <p:tgtEl>
                                              <p:spTgt spid="132"/>
                                            </p:tgtEl>
                                            <p:attrNameLst>
                                              <p:attrName>style.visibility</p:attrName>
                                            </p:attrNameLst>
                                          </p:cBhvr>
                                          <p:to>
                                            <p:strVal val="visible"/>
                                          </p:to>
                                        </p:set>
                                        <p:anim calcmode="lin" valueType="num">
                                          <p:cBhvr>
                                            <p:cTn id="1293" dur="750" fill="hold"/>
                                            <p:tgtEl>
                                              <p:spTgt spid="132"/>
                                            </p:tgtEl>
                                            <p:attrNameLst>
                                              <p:attrName>ppt_w</p:attrName>
                                            </p:attrNameLst>
                                          </p:cBhvr>
                                          <p:tavLst>
                                            <p:tav tm="0">
                                              <p:val>
                                                <p:fltVal val="0"/>
                                              </p:val>
                                            </p:tav>
                                            <p:tav tm="100000">
                                              <p:val>
                                                <p:strVal val="#ppt_w"/>
                                              </p:val>
                                            </p:tav>
                                          </p:tavLst>
                                        </p:anim>
                                        <p:anim calcmode="lin" valueType="num">
                                          <p:cBhvr>
                                            <p:cTn id="1294" dur="750" fill="hold"/>
                                            <p:tgtEl>
                                              <p:spTgt spid="132"/>
                                            </p:tgtEl>
                                            <p:attrNameLst>
                                              <p:attrName>ppt_h</p:attrName>
                                            </p:attrNameLst>
                                          </p:cBhvr>
                                          <p:tavLst>
                                            <p:tav tm="0">
                                              <p:val>
                                                <p:fltVal val="0"/>
                                              </p:val>
                                            </p:tav>
                                            <p:tav tm="100000">
                                              <p:val>
                                                <p:strVal val="#ppt_h"/>
                                              </p:val>
                                            </p:tav>
                                          </p:tavLst>
                                        </p:anim>
                                        <p:animEffect transition="in" filter="fade">
                                          <p:cBhvr>
                                            <p:cTn id="1295" dur="750"/>
                                            <p:tgtEl>
                                              <p:spTgt spid="132"/>
                                            </p:tgtEl>
                                          </p:cBhvr>
                                        </p:animEffect>
                                      </p:childTnLst>
                                    </p:cTn>
                                  </p:par>
                                  <p:par>
                                    <p:cTn id="1296" presetID="53" presetClass="entr" presetSubtype="16" fill="hold" grpId="0" nodeType="withEffect">
                                      <p:stCondLst>
                                        <p:cond delay="0"/>
                                      </p:stCondLst>
                                      <p:childTnLst>
                                        <p:set>
                                          <p:cBhvr>
                                            <p:cTn id="1297" dur="1" fill="hold">
                                              <p:stCondLst>
                                                <p:cond delay="0"/>
                                              </p:stCondLst>
                                            </p:cTn>
                                            <p:tgtEl>
                                              <p:spTgt spid="133"/>
                                            </p:tgtEl>
                                            <p:attrNameLst>
                                              <p:attrName>style.visibility</p:attrName>
                                            </p:attrNameLst>
                                          </p:cBhvr>
                                          <p:to>
                                            <p:strVal val="visible"/>
                                          </p:to>
                                        </p:set>
                                        <p:anim calcmode="lin" valueType="num">
                                          <p:cBhvr>
                                            <p:cTn id="1298" dur="750" fill="hold"/>
                                            <p:tgtEl>
                                              <p:spTgt spid="133"/>
                                            </p:tgtEl>
                                            <p:attrNameLst>
                                              <p:attrName>ppt_w</p:attrName>
                                            </p:attrNameLst>
                                          </p:cBhvr>
                                          <p:tavLst>
                                            <p:tav tm="0">
                                              <p:val>
                                                <p:fltVal val="0"/>
                                              </p:val>
                                            </p:tav>
                                            <p:tav tm="100000">
                                              <p:val>
                                                <p:strVal val="#ppt_w"/>
                                              </p:val>
                                            </p:tav>
                                          </p:tavLst>
                                        </p:anim>
                                        <p:anim calcmode="lin" valueType="num">
                                          <p:cBhvr>
                                            <p:cTn id="1299" dur="750" fill="hold"/>
                                            <p:tgtEl>
                                              <p:spTgt spid="133"/>
                                            </p:tgtEl>
                                            <p:attrNameLst>
                                              <p:attrName>ppt_h</p:attrName>
                                            </p:attrNameLst>
                                          </p:cBhvr>
                                          <p:tavLst>
                                            <p:tav tm="0">
                                              <p:val>
                                                <p:fltVal val="0"/>
                                              </p:val>
                                            </p:tav>
                                            <p:tav tm="100000">
                                              <p:val>
                                                <p:strVal val="#ppt_h"/>
                                              </p:val>
                                            </p:tav>
                                          </p:tavLst>
                                        </p:anim>
                                        <p:animEffect transition="in" filter="fade">
                                          <p:cBhvr>
                                            <p:cTn id="1300" dur="750"/>
                                            <p:tgtEl>
                                              <p:spTgt spid="133"/>
                                            </p:tgtEl>
                                          </p:cBhvr>
                                        </p:animEffect>
                                      </p:childTnLst>
                                    </p:cTn>
                                  </p:par>
                                  <p:par>
                                    <p:cTn id="1301" presetID="53" presetClass="entr" presetSubtype="16" fill="hold" grpId="0" nodeType="withEffect">
                                      <p:stCondLst>
                                        <p:cond delay="0"/>
                                      </p:stCondLst>
                                      <p:childTnLst>
                                        <p:set>
                                          <p:cBhvr>
                                            <p:cTn id="1302" dur="1" fill="hold">
                                              <p:stCondLst>
                                                <p:cond delay="0"/>
                                              </p:stCondLst>
                                            </p:cTn>
                                            <p:tgtEl>
                                              <p:spTgt spid="134"/>
                                            </p:tgtEl>
                                            <p:attrNameLst>
                                              <p:attrName>style.visibility</p:attrName>
                                            </p:attrNameLst>
                                          </p:cBhvr>
                                          <p:to>
                                            <p:strVal val="visible"/>
                                          </p:to>
                                        </p:set>
                                        <p:anim calcmode="lin" valueType="num">
                                          <p:cBhvr>
                                            <p:cTn id="1303" dur="750" fill="hold"/>
                                            <p:tgtEl>
                                              <p:spTgt spid="134"/>
                                            </p:tgtEl>
                                            <p:attrNameLst>
                                              <p:attrName>ppt_w</p:attrName>
                                            </p:attrNameLst>
                                          </p:cBhvr>
                                          <p:tavLst>
                                            <p:tav tm="0">
                                              <p:val>
                                                <p:fltVal val="0"/>
                                              </p:val>
                                            </p:tav>
                                            <p:tav tm="100000">
                                              <p:val>
                                                <p:strVal val="#ppt_w"/>
                                              </p:val>
                                            </p:tav>
                                          </p:tavLst>
                                        </p:anim>
                                        <p:anim calcmode="lin" valueType="num">
                                          <p:cBhvr>
                                            <p:cTn id="1304" dur="750" fill="hold"/>
                                            <p:tgtEl>
                                              <p:spTgt spid="134"/>
                                            </p:tgtEl>
                                            <p:attrNameLst>
                                              <p:attrName>ppt_h</p:attrName>
                                            </p:attrNameLst>
                                          </p:cBhvr>
                                          <p:tavLst>
                                            <p:tav tm="0">
                                              <p:val>
                                                <p:fltVal val="0"/>
                                              </p:val>
                                            </p:tav>
                                            <p:tav tm="100000">
                                              <p:val>
                                                <p:strVal val="#ppt_h"/>
                                              </p:val>
                                            </p:tav>
                                          </p:tavLst>
                                        </p:anim>
                                        <p:animEffect transition="in" filter="fade">
                                          <p:cBhvr>
                                            <p:cTn id="1305" dur="750"/>
                                            <p:tgtEl>
                                              <p:spTgt spid="134"/>
                                            </p:tgtEl>
                                          </p:cBhvr>
                                        </p:animEffect>
                                      </p:childTnLst>
                                    </p:cTn>
                                  </p:par>
                                  <p:par>
                                    <p:cTn id="1306" presetID="53" presetClass="entr" presetSubtype="16" fill="hold" grpId="0" nodeType="withEffect">
                                      <p:stCondLst>
                                        <p:cond delay="250"/>
                                      </p:stCondLst>
                                      <p:childTnLst>
                                        <p:set>
                                          <p:cBhvr>
                                            <p:cTn id="1307" dur="1" fill="hold">
                                              <p:stCondLst>
                                                <p:cond delay="0"/>
                                              </p:stCondLst>
                                            </p:cTn>
                                            <p:tgtEl>
                                              <p:spTgt spid="135"/>
                                            </p:tgtEl>
                                            <p:attrNameLst>
                                              <p:attrName>style.visibility</p:attrName>
                                            </p:attrNameLst>
                                          </p:cBhvr>
                                          <p:to>
                                            <p:strVal val="visible"/>
                                          </p:to>
                                        </p:set>
                                        <p:anim calcmode="lin" valueType="num">
                                          <p:cBhvr>
                                            <p:cTn id="1308" dur="750" fill="hold"/>
                                            <p:tgtEl>
                                              <p:spTgt spid="135"/>
                                            </p:tgtEl>
                                            <p:attrNameLst>
                                              <p:attrName>ppt_w</p:attrName>
                                            </p:attrNameLst>
                                          </p:cBhvr>
                                          <p:tavLst>
                                            <p:tav tm="0">
                                              <p:val>
                                                <p:fltVal val="0"/>
                                              </p:val>
                                            </p:tav>
                                            <p:tav tm="100000">
                                              <p:val>
                                                <p:strVal val="#ppt_w"/>
                                              </p:val>
                                            </p:tav>
                                          </p:tavLst>
                                        </p:anim>
                                        <p:anim calcmode="lin" valueType="num">
                                          <p:cBhvr>
                                            <p:cTn id="1309" dur="750" fill="hold"/>
                                            <p:tgtEl>
                                              <p:spTgt spid="135"/>
                                            </p:tgtEl>
                                            <p:attrNameLst>
                                              <p:attrName>ppt_h</p:attrName>
                                            </p:attrNameLst>
                                          </p:cBhvr>
                                          <p:tavLst>
                                            <p:tav tm="0">
                                              <p:val>
                                                <p:fltVal val="0"/>
                                              </p:val>
                                            </p:tav>
                                            <p:tav tm="100000">
                                              <p:val>
                                                <p:strVal val="#ppt_h"/>
                                              </p:val>
                                            </p:tav>
                                          </p:tavLst>
                                        </p:anim>
                                        <p:animEffect transition="in" filter="fade">
                                          <p:cBhvr>
                                            <p:cTn id="1310" dur="750"/>
                                            <p:tgtEl>
                                              <p:spTgt spid="135"/>
                                            </p:tgtEl>
                                          </p:cBhvr>
                                        </p:animEffect>
                                      </p:childTnLst>
                                    </p:cTn>
                                  </p:par>
                                  <p:par>
                                    <p:cTn id="1311" presetID="53" presetClass="entr" presetSubtype="16" fill="hold" grpId="0" nodeType="withEffect">
                                      <p:stCondLst>
                                        <p:cond delay="0"/>
                                      </p:stCondLst>
                                      <p:childTnLst>
                                        <p:set>
                                          <p:cBhvr>
                                            <p:cTn id="1312" dur="1" fill="hold">
                                              <p:stCondLst>
                                                <p:cond delay="0"/>
                                              </p:stCondLst>
                                            </p:cTn>
                                            <p:tgtEl>
                                              <p:spTgt spid="136"/>
                                            </p:tgtEl>
                                            <p:attrNameLst>
                                              <p:attrName>style.visibility</p:attrName>
                                            </p:attrNameLst>
                                          </p:cBhvr>
                                          <p:to>
                                            <p:strVal val="visible"/>
                                          </p:to>
                                        </p:set>
                                        <p:anim calcmode="lin" valueType="num">
                                          <p:cBhvr>
                                            <p:cTn id="1313" dur="750" fill="hold"/>
                                            <p:tgtEl>
                                              <p:spTgt spid="136"/>
                                            </p:tgtEl>
                                            <p:attrNameLst>
                                              <p:attrName>ppt_w</p:attrName>
                                            </p:attrNameLst>
                                          </p:cBhvr>
                                          <p:tavLst>
                                            <p:tav tm="0">
                                              <p:val>
                                                <p:fltVal val="0"/>
                                              </p:val>
                                            </p:tav>
                                            <p:tav tm="100000">
                                              <p:val>
                                                <p:strVal val="#ppt_w"/>
                                              </p:val>
                                            </p:tav>
                                          </p:tavLst>
                                        </p:anim>
                                        <p:anim calcmode="lin" valueType="num">
                                          <p:cBhvr>
                                            <p:cTn id="1314" dur="750" fill="hold"/>
                                            <p:tgtEl>
                                              <p:spTgt spid="136"/>
                                            </p:tgtEl>
                                            <p:attrNameLst>
                                              <p:attrName>ppt_h</p:attrName>
                                            </p:attrNameLst>
                                          </p:cBhvr>
                                          <p:tavLst>
                                            <p:tav tm="0">
                                              <p:val>
                                                <p:fltVal val="0"/>
                                              </p:val>
                                            </p:tav>
                                            <p:tav tm="100000">
                                              <p:val>
                                                <p:strVal val="#ppt_h"/>
                                              </p:val>
                                            </p:tav>
                                          </p:tavLst>
                                        </p:anim>
                                        <p:animEffect transition="in" filter="fade">
                                          <p:cBhvr>
                                            <p:cTn id="1315" dur="750"/>
                                            <p:tgtEl>
                                              <p:spTgt spid="136"/>
                                            </p:tgtEl>
                                          </p:cBhvr>
                                        </p:animEffect>
                                      </p:childTnLst>
                                    </p:cTn>
                                  </p:par>
                                  <p:par>
                                    <p:cTn id="1316" presetID="53" presetClass="entr" presetSubtype="16" fill="hold" grpId="0" nodeType="withEffect">
                                      <p:stCondLst>
                                        <p:cond delay="0"/>
                                      </p:stCondLst>
                                      <p:childTnLst>
                                        <p:set>
                                          <p:cBhvr>
                                            <p:cTn id="1317" dur="1" fill="hold">
                                              <p:stCondLst>
                                                <p:cond delay="0"/>
                                              </p:stCondLst>
                                            </p:cTn>
                                            <p:tgtEl>
                                              <p:spTgt spid="137"/>
                                            </p:tgtEl>
                                            <p:attrNameLst>
                                              <p:attrName>style.visibility</p:attrName>
                                            </p:attrNameLst>
                                          </p:cBhvr>
                                          <p:to>
                                            <p:strVal val="visible"/>
                                          </p:to>
                                        </p:set>
                                        <p:anim calcmode="lin" valueType="num">
                                          <p:cBhvr>
                                            <p:cTn id="1318" dur="750" fill="hold"/>
                                            <p:tgtEl>
                                              <p:spTgt spid="137"/>
                                            </p:tgtEl>
                                            <p:attrNameLst>
                                              <p:attrName>ppt_w</p:attrName>
                                            </p:attrNameLst>
                                          </p:cBhvr>
                                          <p:tavLst>
                                            <p:tav tm="0">
                                              <p:val>
                                                <p:fltVal val="0"/>
                                              </p:val>
                                            </p:tav>
                                            <p:tav tm="100000">
                                              <p:val>
                                                <p:strVal val="#ppt_w"/>
                                              </p:val>
                                            </p:tav>
                                          </p:tavLst>
                                        </p:anim>
                                        <p:anim calcmode="lin" valueType="num">
                                          <p:cBhvr>
                                            <p:cTn id="1319" dur="750" fill="hold"/>
                                            <p:tgtEl>
                                              <p:spTgt spid="137"/>
                                            </p:tgtEl>
                                            <p:attrNameLst>
                                              <p:attrName>ppt_h</p:attrName>
                                            </p:attrNameLst>
                                          </p:cBhvr>
                                          <p:tavLst>
                                            <p:tav tm="0">
                                              <p:val>
                                                <p:fltVal val="0"/>
                                              </p:val>
                                            </p:tav>
                                            <p:tav tm="100000">
                                              <p:val>
                                                <p:strVal val="#ppt_h"/>
                                              </p:val>
                                            </p:tav>
                                          </p:tavLst>
                                        </p:anim>
                                        <p:animEffect transition="in" filter="fade">
                                          <p:cBhvr>
                                            <p:cTn id="1320" dur="750"/>
                                            <p:tgtEl>
                                              <p:spTgt spid="137"/>
                                            </p:tgtEl>
                                          </p:cBhvr>
                                        </p:animEffect>
                                      </p:childTnLst>
                                    </p:cTn>
                                  </p:par>
                                  <p:par>
                                    <p:cTn id="1321" presetID="53" presetClass="entr" presetSubtype="16" fill="hold" grpId="0" nodeType="withEffect">
                                      <p:stCondLst>
                                        <p:cond delay="250"/>
                                      </p:stCondLst>
                                      <p:childTnLst>
                                        <p:set>
                                          <p:cBhvr>
                                            <p:cTn id="1322" dur="1" fill="hold">
                                              <p:stCondLst>
                                                <p:cond delay="0"/>
                                              </p:stCondLst>
                                            </p:cTn>
                                            <p:tgtEl>
                                              <p:spTgt spid="138"/>
                                            </p:tgtEl>
                                            <p:attrNameLst>
                                              <p:attrName>style.visibility</p:attrName>
                                            </p:attrNameLst>
                                          </p:cBhvr>
                                          <p:to>
                                            <p:strVal val="visible"/>
                                          </p:to>
                                        </p:set>
                                        <p:anim calcmode="lin" valueType="num">
                                          <p:cBhvr>
                                            <p:cTn id="1323" dur="750" fill="hold"/>
                                            <p:tgtEl>
                                              <p:spTgt spid="138"/>
                                            </p:tgtEl>
                                            <p:attrNameLst>
                                              <p:attrName>ppt_w</p:attrName>
                                            </p:attrNameLst>
                                          </p:cBhvr>
                                          <p:tavLst>
                                            <p:tav tm="0">
                                              <p:val>
                                                <p:fltVal val="0"/>
                                              </p:val>
                                            </p:tav>
                                            <p:tav tm="100000">
                                              <p:val>
                                                <p:strVal val="#ppt_w"/>
                                              </p:val>
                                            </p:tav>
                                          </p:tavLst>
                                        </p:anim>
                                        <p:anim calcmode="lin" valueType="num">
                                          <p:cBhvr>
                                            <p:cTn id="1324" dur="750" fill="hold"/>
                                            <p:tgtEl>
                                              <p:spTgt spid="138"/>
                                            </p:tgtEl>
                                            <p:attrNameLst>
                                              <p:attrName>ppt_h</p:attrName>
                                            </p:attrNameLst>
                                          </p:cBhvr>
                                          <p:tavLst>
                                            <p:tav tm="0">
                                              <p:val>
                                                <p:fltVal val="0"/>
                                              </p:val>
                                            </p:tav>
                                            <p:tav tm="100000">
                                              <p:val>
                                                <p:strVal val="#ppt_h"/>
                                              </p:val>
                                            </p:tav>
                                          </p:tavLst>
                                        </p:anim>
                                        <p:animEffect transition="in" filter="fade">
                                          <p:cBhvr>
                                            <p:cTn id="1325" dur="750"/>
                                            <p:tgtEl>
                                              <p:spTgt spid="138"/>
                                            </p:tgtEl>
                                          </p:cBhvr>
                                        </p:animEffect>
                                      </p:childTnLst>
                                    </p:cTn>
                                  </p:par>
                                  <p:par>
                                    <p:cTn id="1326" presetID="53" presetClass="entr" presetSubtype="16" fill="hold" grpId="0" nodeType="withEffect">
                                      <p:stCondLst>
                                        <p:cond delay="0"/>
                                      </p:stCondLst>
                                      <p:childTnLst>
                                        <p:set>
                                          <p:cBhvr>
                                            <p:cTn id="1327" dur="1" fill="hold">
                                              <p:stCondLst>
                                                <p:cond delay="0"/>
                                              </p:stCondLst>
                                            </p:cTn>
                                            <p:tgtEl>
                                              <p:spTgt spid="139"/>
                                            </p:tgtEl>
                                            <p:attrNameLst>
                                              <p:attrName>style.visibility</p:attrName>
                                            </p:attrNameLst>
                                          </p:cBhvr>
                                          <p:to>
                                            <p:strVal val="visible"/>
                                          </p:to>
                                        </p:set>
                                        <p:anim calcmode="lin" valueType="num">
                                          <p:cBhvr>
                                            <p:cTn id="1328" dur="750" fill="hold"/>
                                            <p:tgtEl>
                                              <p:spTgt spid="139"/>
                                            </p:tgtEl>
                                            <p:attrNameLst>
                                              <p:attrName>ppt_w</p:attrName>
                                            </p:attrNameLst>
                                          </p:cBhvr>
                                          <p:tavLst>
                                            <p:tav tm="0">
                                              <p:val>
                                                <p:fltVal val="0"/>
                                              </p:val>
                                            </p:tav>
                                            <p:tav tm="100000">
                                              <p:val>
                                                <p:strVal val="#ppt_w"/>
                                              </p:val>
                                            </p:tav>
                                          </p:tavLst>
                                        </p:anim>
                                        <p:anim calcmode="lin" valueType="num">
                                          <p:cBhvr>
                                            <p:cTn id="1329" dur="750" fill="hold"/>
                                            <p:tgtEl>
                                              <p:spTgt spid="139"/>
                                            </p:tgtEl>
                                            <p:attrNameLst>
                                              <p:attrName>ppt_h</p:attrName>
                                            </p:attrNameLst>
                                          </p:cBhvr>
                                          <p:tavLst>
                                            <p:tav tm="0">
                                              <p:val>
                                                <p:fltVal val="0"/>
                                              </p:val>
                                            </p:tav>
                                            <p:tav tm="100000">
                                              <p:val>
                                                <p:strVal val="#ppt_h"/>
                                              </p:val>
                                            </p:tav>
                                          </p:tavLst>
                                        </p:anim>
                                        <p:animEffect transition="in" filter="fade">
                                          <p:cBhvr>
                                            <p:cTn id="1330" dur="750"/>
                                            <p:tgtEl>
                                              <p:spTgt spid="139"/>
                                            </p:tgtEl>
                                          </p:cBhvr>
                                        </p:animEffect>
                                      </p:childTnLst>
                                    </p:cTn>
                                  </p:par>
                                  <p:par>
                                    <p:cTn id="1331" presetID="53" presetClass="entr" presetSubtype="16" fill="hold" grpId="0" nodeType="withEffect">
                                      <p:stCondLst>
                                        <p:cond delay="250"/>
                                      </p:stCondLst>
                                      <p:childTnLst>
                                        <p:set>
                                          <p:cBhvr>
                                            <p:cTn id="1332" dur="1" fill="hold">
                                              <p:stCondLst>
                                                <p:cond delay="0"/>
                                              </p:stCondLst>
                                            </p:cTn>
                                            <p:tgtEl>
                                              <p:spTgt spid="140"/>
                                            </p:tgtEl>
                                            <p:attrNameLst>
                                              <p:attrName>style.visibility</p:attrName>
                                            </p:attrNameLst>
                                          </p:cBhvr>
                                          <p:to>
                                            <p:strVal val="visible"/>
                                          </p:to>
                                        </p:set>
                                        <p:anim calcmode="lin" valueType="num">
                                          <p:cBhvr>
                                            <p:cTn id="1333" dur="750" fill="hold"/>
                                            <p:tgtEl>
                                              <p:spTgt spid="140"/>
                                            </p:tgtEl>
                                            <p:attrNameLst>
                                              <p:attrName>ppt_w</p:attrName>
                                            </p:attrNameLst>
                                          </p:cBhvr>
                                          <p:tavLst>
                                            <p:tav tm="0">
                                              <p:val>
                                                <p:fltVal val="0"/>
                                              </p:val>
                                            </p:tav>
                                            <p:tav tm="100000">
                                              <p:val>
                                                <p:strVal val="#ppt_w"/>
                                              </p:val>
                                            </p:tav>
                                          </p:tavLst>
                                        </p:anim>
                                        <p:anim calcmode="lin" valueType="num">
                                          <p:cBhvr>
                                            <p:cTn id="1334" dur="750" fill="hold"/>
                                            <p:tgtEl>
                                              <p:spTgt spid="140"/>
                                            </p:tgtEl>
                                            <p:attrNameLst>
                                              <p:attrName>ppt_h</p:attrName>
                                            </p:attrNameLst>
                                          </p:cBhvr>
                                          <p:tavLst>
                                            <p:tav tm="0">
                                              <p:val>
                                                <p:fltVal val="0"/>
                                              </p:val>
                                            </p:tav>
                                            <p:tav tm="100000">
                                              <p:val>
                                                <p:strVal val="#ppt_h"/>
                                              </p:val>
                                            </p:tav>
                                          </p:tavLst>
                                        </p:anim>
                                        <p:animEffect transition="in" filter="fade">
                                          <p:cBhvr>
                                            <p:cTn id="1335" dur="750"/>
                                            <p:tgtEl>
                                              <p:spTgt spid="140"/>
                                            </p:tgtEl>
                                          </p:cBhvr>
                                        </p:animEffect>
                                      </p:childTnLst>
                                    </p:cTn>
                                  </p:par>
                                  <p:par>
                                    <p:cTn id="1336" presetID="53" presetClass="entr" presetSubtype="16" fill="hold" grpId="0" nodeType="withEffect">
                                      <p:stCondLst>
                                        <p:cond delay="0"/>
                                      </p:stCondLst>
                                      <p:childTnLst>
                                        <p:set>
                                          <p:cBhvr>
                                            <p:cTn id="1337" dur="1" fill="hold">
                                              <p:stCondLst>
                                                <p:cond delay="0"/>
                                              </p:stCondLst>
                                            </p:cTn>
                                            <p:tgtEl>
                                              <p:spTgt spid="141"/>
                                            </p:tgtEl>
                                            <p:attrNameLst>
                                              <p:attrName>style.visibility</p:attrName>
                                            </p:attrNameLst>
                                          </p:cBhvr>
                                          <p:to>
                                            <p:strVal val="visible"/>
                                          </p:to>
                                        </p:set>
                                        <p:anim calcmode="lin" valueType="num">
                                          <p:cBhvr>
                                            <p:cTn id="1338" dur="750" fill="hold"/>
                                            <p:tgtEl>
                                              <p:spTgt spid="141"/>
                                            </p:tgtEl>
                                            <p:attrNameLst>
                                              <p:attrName>ppt_w</p:attrName>
                                            </p:attrNameLst>
                                          </p:cBhvr>
                                          <p:tavLst>
                                            <p:tav tm="0">
                                              <p:val>
                                                <p:fltVal val="0"/>
                                              </p:val>
                                            </p:tav>
                                            <p:tav tm="100000">
                                              <p:val>
                                                <p:strVal val="#ppt_w"/>
                                              </p:val>
                                            </p:tav>
                                          </p:tavLst>
                                        </p:anim>
                                        <p:anim calcmode="lin" valueType="num">
                                          <p:cBhvr>
                                            <p:cTn id="1339" dur="750" fill="hold"/>
                                            <p:tgtEl>
                                              <p:spTgt spid="141"/>
                                            </p:tgtEl>
                                            <p:attrNameLst>
                                              <p:attrName>ppt_h</p:attrName>
                                            </p:attrNameLst>
                                          </p:cBhvr>
                                          <p:tavLst>
                                            <p:tav tm="0">
                                              <p:val>
                                                <p:fltVal val="0"/>
                                              </p:val>
                                            </p:tav>
                                            <p:tav tm="100000">
                                              <p:val>
                                                <p:strVal val="#ppt_h"/>
                                              </p:val>
                                            </p:tav>
                                          </p:tavLst>
                                        </p:anim>
                                        <p:animEffect transition="in" filter="fade">
                                          <p:cBhvr>
                                            <p:cTn id="1340" dur="750"/>
                                            <p:tgtEl>
                                              <p:spTgt spid="141"/>
                                            </p:tgtEl>
                                          </p:cBhvr>
                                        </p:animEffect>
                                      </p:childTnLst>
                                    </p:cTn>
                                  </p:par>
                                  <p:par>
                                    <p:cTn id="1341" presetID="53" presetClass="entr" presetSubtype="16" fill="hold" grpId="0" nodeType="withEffect">
                                      <p:stCondLst>
                                        <p:cond delay="250"/>
                                      </p:stCondLst>
                                      <p:childTnLst>
                                        <p:set>
                                          <p:cBhvr>
                                            <p:cTn id="1342" dur="1" fill="hold">
                                              <p:stCondLst>
                                                <p:cond delay="0"/>
                                              </p:stCondLst>
                                            </p:cTn>
                                            <p:tgtEl>
                                              <p:spTgt spid="142"/>
                                            </p:tgtEl>
                                            <p:attrNameLst>
                                              <p:attrName>style.visibility</p:attrName>
                                            </p:attrNameLst>
                                          </p:cBhvr>
                                          <p:to>
                                            <p:strVal val="visible"/>
                                          </p:to>
                                        </p:set>
                                        <p:anim calcmode="lin" valueType="num">
                                          <p:cBhvr>
                                            <p:cTn id="1343" dur="750" fill="hold"/>
                                            <p:tgtEl>
                                              <p:spTgt spid="142"/>
                                            </p:tgtEl>
                                            <p:attrNameLst>
                                              <p:attrName>ppt_w</p:attrName>
                                            </p:attrNameLst>
                                          </p:cBhvr>
                                          <p:tavLst>
                                            <p:tav tm="0">
                                              <p:val>
                                                <p:fltVal val="0"/>
                                              </p:val>
                                            </p:tav>
                                            <p:tav tm="100000">
                                              <p:val>
                                                <p:strVal val="#ppt_w"/>
                                              </p:val>
                                            </p:tav>
                                          </p:tavLst>
                                        </p:anim>
                                        <p:anim calcmode="lin" valueType="num">
                                          <p:cBhvr>
                                            <p:cTn id="1344" dur="750" fill="hold"/>
                                            <p:tgtEl>
                                              <p:spTgt spid="142"/>
                                            </p:tgtEl>
                                            <p:attrNameLst>
                                              <p:attrName>ppt_h</p:attrName>
                                            </p:attrNameLst>
                                          </p:cBhvr>
                                          <p:tavLst>
                                            <p:tav tm="0">
                                              <p:val>
                                                <p:fltVal val="0"/>
                                              </p:val>
                                            </p:tav>
                                            <p:tav tm="100000">
                                              <p:val>
                                                <p:strVal val="#ppt_h"/>
                                              </p:val>
                                            </p:tav>
                                          </p:tavLst>
                                        </p:anim>
                                        <p:animEffect transition="in" filter="fade">
                                          <p:cBhvr>
                                            <p:cTn id="1345" dur="750"/>
                                            <p:tgtEl>
                                              <p:spTgt spid="142"/>
                                            </p:tgtEl>
                                          </p:cBhvr>
                                        </p:animEffect>
                                      </p:childTnLst>
                                    </p:cTn>
                                  </p:par>
                                  <p:par>
                                    <p:cTn id="1346" presetID="53" presetClass="entr" presetSubtype="16" fill="hold" grpId="0" nodeType="withEffect">
                                      <p:stCondLst>
                                        <p:cond delay="0"/>
                                      </p:stCondLst>
                                      <p:childTnLst>
                                        <p:set>
                                          <p:cBhvr>
                                            <p:cTn id="1347" dur="1" fill="hold">
                                              <p:stCondLst>
                                                <p:cond delay="0"/>
                                              </p:stCondLst>
                                            </p:cTn>
                                            <p:tgtEl>
                                              <p:spTgt spid="143"/>
                                            </p:tgtEl>
                                            <p:attrNameLst>
                                              <p:attrName>style.visibility</p:attrName>
                                            </p:attrNameLst>
                                          </p:cBhvr>
                                          <p:to>
                                            <p:strVal val="visible"/>
                                          </p:to>
                                        </p:set>
                                        <p:anim calcmode="lin" valueType="num">
                                          <p:cBhvr>
                                            <p:cTn id="1348" dur="750" fill="hold"/>
                                            <p:tgtEl>
                                              <p:spTgt spid="143"/>
                                            </p:tgtEl>
                                            <p:attrNameLst>
                                              <p:attrName>ppt_w</p:attrName>
                                            </p:attrNameLst>
                                          </p:cBhvr>
                                          <p:tavLst>
                                            <p:tav tm="0">
                                              <p:val>
                                                <p:fltVal val="0"/>
                                              </p:val>
                                            </p:tav>
                                            <p:tav tm="100000">
                                              <p:val>
                                                <p:strVal val="#ppt_w"/>
                                              </p:val>
                                            </p:tav>
                                          </p:tavLst>
                                        </p:anim>
                                        <p:anim calcmode="lin" valueType="num">
                                          <p:cBhvr>
                                            <p:cTn id="1349" dur="750" fill="hold"/>
                                            <p:tgtEl>
                                              <p:spTgt spid="143"/>
                                            </p:tgtEl>
                                            <p:attrNameLst>
                                              <p:attrName>ppt_h</p:attrName>
                                            </p:attrNameLst>
                                          </p:cBhvr>
                                          <p:tavLst>
                                            <p:tav tm="0">
                                              <p:val>
                                                <p:fltVal val="0"/>
                                              </p:val>
                                            </p:tav>
                                            <p:tav tm="100000">
                                              <p:val>
                                                <p:strVal val="#ppt_h"/>
                                              </p:val>
                                            </p:tav>
                                          </p:tavLst>
                                        </p:anim>
                                        <p:animEffect transition="in" filter="fade">
                                          <p:cBhvr>
                                            <p:cTn id="1350" dur="750"/>
                                            <p:tgtEl>
                                              <p:spTgt spid="143"/>
                                            </p:tgtEl>
                                          </p:cBhvr>
                                        </p:animEffect>
                                      </p:childTnLst>
                                    </p:cTn>
                                  </p:par>
                                  <p:par>
                                    <p:cTn id="1351" presetID="53" presetClass="entr" presetSubtype="16" fill="hold" grpId="0" nodeType="withEffect">
                                      <p:stCondLst>
                                        <p:cond delay="250"/>
                                      </p:stCondLst>
                                      <p:childTnLst>
                                        <p:set>
                                          <p:cBhvr>
                                            <p:cTn id="1352" dur="1" fill="hold">
                                              <p:stCondLst>
                                                <p:cond delay="0"/>
                                              </p:stCondLst>
                                            </p:cTn>
                                            <p:tgtEl>
                                              <p:spTgt spid="144"/>
                                            </p:tgtEl>
                                            <p:attrNameLst>
                                              <p:attrName>style.visibility</p:attrName>
                                            </p:attrNameLst>
                                          </p:cBhvr>
                                          <p:to>
                                            <p:strVal val="visible"/>
                                          </p:to>
                                        </p:set>
                                        <p:anim calcmode="lin" valueType="num">
                                          <p:cBhvr>
                                            <p:cTn id="1353" dur="750" fill="hold"/>
                                            <p:tgtEl>
                                              <p:spTgt spid="144"/>
                                            </p:tgtEl>
                                            <p:attrNameLst>
                                              <p:attrName>ppt_w</p:attrName>
                                            </p:attrNameLst>
                                          </p:cBhvr>
                                          <p:tavLst>
                                            <p:tav tm="0">
                                              <p:val>
                                                <p:fltVal val="0"/>
                                              </p:val>
                                            </p:tav>
                                            <p:tav tm="100000">
                                              <p:val>
                                                <p:strVal val="#ppt_w"/>
                                              </p:val>
                                            </p:tav>
                                          </p:tavLst>
                                        </p:anim>
                                        <p:anim calcmode="lin" valueType="num">
                                          <p:cBhvr>
                                            <p:cTn id="1354" dur="750" fill="hold"/>
                                            <p:tgtEl>
                                              <p:spTgt spid="144"/>
                                            </p:tgtEl>
                                            <p:attrNameLst>
                                              <p:attrName>ppt_h</p:attrName>
                                            </p:attrNameLst>
                                          </p:cBhvr>
                                          <p:tavLst>
                                            <p:tav tm="0">
                                              <p:val>
                                                <p:fltVal val="0"/>
                                              </p:val>
                                            </p:tav>
                                            <p:tav tm="100000">
                                              <p:val>
                                                <p:strVal val="#ppt_h"/>
                                              </p:val>
                                            </p:tav>
                                          </p:tavLst>
                                        </p:anim>
                                        <p:animEffect transition="in" filter="fade">
                                          <p:cBhvr>
                                            <p:cTn id="1355" dur="750"/>
                                            <p:tgtEl>
                                              <p:spTgt spid="144"/>
                                            </p:tgtEl>
                                          </p:cBhvr>
                                        </p:animEffect>
                                      </p:childTnLst>
                                    </p:cTn>
                                  </p:par>
                                  <p:par>
                                    <p:cTn id="1356" presetID="53" presetClass="entr" presetSubtype="16" fill="hold" grpId="0" nodeType="withEffect">
                                      <p:stCondLst>
                                        <p:cond delay="250"/>
                                      </p:stCondLst>
                                      <p:childTnLst>
                                        <p:set>
                                          <p:cBhvr>
                                            <p:cTn id="1357" dur="1" fill="hold">
                                              <p:stCondLst>
                                                <p:cond delay="0"/>
                                              </p:stCondLst>
                                            </p:cTn>
                                            <p:tgtEl>
                                              <p:spTgt spid="145"/>
                                            </p:tgtEl>
                                            <p:attrNameLst>
                                              <p:attrName>style.visibility</p:attrName>
                                            </p:attrNameLst>
                                          </p:cBhvr>
                                          <p:to>
                                            <p:strVal val="visible"/>
                                          </p:to>
                                        </p:set>
                                        <p:anim calcmode="lin" valueType="num">
                                          <p:cBhvr>
                                            <p:cTn id="1358" dur="750" fill="hold"/>
                                            <p:tgtEl>
                                              <p:spTgt spid="145"/>
                                            </p:tgtEl>
                                            <p:attrNameLst>
                                              <p:attrName>ppt_w</p:attrName>
                                            </p:attrNameLst>
                                          </p:cBhvr>
                                          <p:tavLst>
                                            <p:tav tm="0">
                                              <p:val>
                                                <p:fltVal val="0"/>
                                              </p:val>
                                            </p:tav>
                                            <p:tav tm="100000">
                                              <p:val>
                                                <p:strVal val="#ppt_w"/>
                                              </p:val>
                                            </p:tav>
                                          </p:tavLst>
                                        </p:anim>
                                        <p:anim calcmode="lin" valueType="num">
                                          <p:cBhvr>
                                            <p:cTn id="1359" dur="750" fill="hold"/>
                                            <p:tgtEl>
                                              <p:spTgt spid="145"/>
                                            </p:tgtEl>
                                            <p:attrNameLst>
                                              <p:attrName>ppt_h</p:attrName>
                                            </p:attrNameLst>
                                          </p:cBhvr>
                                          <p:tavLst>
                                            <p:tav tm="0">
                                              <p:val>
                                                <p:fltVal val="0"/>
                                              </p:val>
                                            </p:tav>
                                            <p:tav tm="100000">
                                              <p:val>
                                                <p:strVal val="#ppt_h"/>
                                              </p:val>
                                            </p:tav>
                                          </p:tavLst>
                                        </p:anim>
                                        <p:animEffect transition="in" filter="fade">
                                          <p:cBhvr>
                                            <p:cTn id="1360" dur="750"/>
                                            <p:tgtEl>
                                              <p:spTgt spid="145"/>
                                            </p:tgtEl>
                                          </p:cBhvr>
                                        </p:animEffect>
                                      </p:childTnLst>
                                    </p:cTn>
                                  </p:par>
                                  <p:par>
                                    <p:cTn id="1361" presetID="53" presetClass="entr" presetSubtype="16" fill="hold" grpId="0" nodeType="withEffect">
                                      <p:stCondLst>
                                        <p:cond delay="0"/>
                                      </p:stCondLst>
                                      <p:childTnLst>
                                        <p:set>
                                          <p:cBhvr>
                                            <p:cTn id="1362" dur="1" fill="hold">
                                              <p:stCondLst>
                                                <p:cond delay="0"/>
                                              </p:stCondLst>
                                            </p:cTn>
                                            <p:tgtEl>
                                              <p:spTgt spid="146"/>
                                            </p:tgtEl>
                                            <p:attrNameLst>
                                              <p:attrName>style.visibility</p:attrName>
                                            </p:attrNameLst>
                                          </p:cBhvr>
                                          <p:to>
                                            <p:strVal val="visible"/>
                                          </p:to>
                                        </p:set>
                                        <p:anim calcmode="lin" valueType="num">
                                          <p:cBhvr>
                                            <p:cTn id="1363" dur="750" fill="hold"/>
                                            <p:tgtEl>
                                              <p:spTgt spid="146"/>
                                            </p:tgtEl>
                                            <p:attrNameLst>
                                              <p:attrName>ppt_w</p:attrName>
                                            </p:attrNameLst>
                                          </p:cBhvr>
                                          <p:tavLst>
                                            <p:tav tm="0">
                                              <p:val>
                                                <p:fltVal val="0"/>
                                              </p:val>
                                            </p:tav>
                                            <p:tav tm="100000">
                                              <p:val>
                                                <p:strVal val="#ppt_w"/>
                                              </p:val>
                                            </p:tav>
                                          </p:tavLst>
                                        </p:anim>
                                        <p:anim calcmode="lin" valueType="num">
                                          <p:cBhvr>
                                            <p:cTn id="1364" dur="750" fill="hold"/>
                                            <p:tgtEl>
                                              <p:spTgt spid="146"/>
                                            </p:tgtEl>
                                            <p:attrNameLst>
                                              <p:attrName>ppt_h</p:attrName>
                                            </p:attrNameLst>
                                          </p:cBhvr>
                                          <p:tavLst>
                                            <p:tav tm="0">
                                              <p:val>
                                                <p:fltVal val="0"/>
                                              </p:val>
                                            </p:tav>
                                            <p:tav tm="100000">
                                              <p:val>
                                                <p:strVal val="#ppt_h"/>
                                              </p:val>
                                            </p:tav>
                                          </p:tavLst>
                                        </p:anim>
                                        <p:animEffect transition="in" filter="fade">
                                          <p:cBhvr>
                                            <p:cTn id="1365" dur="750"/>
                                            <p:tgtEl>
                                              <p:spTgt spid="146"/>
                                            </p:tgtEl>
                                          </p:cBhvr>
                                        </p:animEffect>
                                      </p:childTnLst>
                                    </p:cTn>
                                  </p:par>
                                  <p:par>
                                    <p:cTn id="1366" presetID="53" presetClass="entr" presetSubtype="16" fill="hold" grpId="0" nodeType="withEffect">
                                      <p:stCondLst>
                                        <p:cond delay="250"/>
                                      </p:stCondLst>
                                      <p:childTnLst>
                                        <p:set>
                                          <p:cBhvr>
                                            <p:cTn id="1367" dur="1" fill="hold">
                                              <p:stCondLst>
                                                <p:cond delay="0"/>
                                              </p:stCondLst>
                                            </p:cTn>
                                            <p:tgtEl>
                                              <p:spTgt spid="147"/>
                                            </p:tgtEl>
                                            <p:attrNameLst>
                                              <p:attrName>style.visibility</p:attrName>
                                            </p:attrNameLst>
                                          </p:cBhvr>
                                          <p:to>
                                            <p:strVal val="visible"/>
                                          </p:to>
                                        </p:set>
                                        <p:anim calcmode="lin" valueType="num">
                                          <p:cBhvr>
                                            <p:cTn id="1368" dur="750" fill="hold"/>
                                            <p:tgtEl>
                                              <p:spTgt spid="147"/>
                                            </p:tgtEl>
                                            <p:attrNameLst>
                                              <p:attrName>ppt_w</p:attrName>
                                            </p:attrNameLst>
                                          </p:cBhvr>
                                          <p:tavLst>
                                            <p:tav tm="0">
                                              <p:val>
                                                <p:fltVal val="0"/>
                                              </p:val>
                                            </p:tav>
                                            <p:tav tm="100000">
                                              <p:val>
                                                <p:strVal val="#ppt_w"/>
                                              </p:val>
                                            </p:tav>
                                          </p:tavLst>
                                        </p:anim>
                                        <p:anim calcmode="lin" valueType="num">
                                          <p:cBhvr>
                                            <p:cTn id="1369" dur="750" fill="hold"/>
                                            <p:tgtEl>
                                              <p:spTgt spid="147"/>
                                            </p:tgtEl>
                                            <p:attrNameLst>
                                              <p:attrName>ppt_h</p:attrName>
                                            </p:attrNameLst>
                                          </p:cBhvr>
                                          <p:tavLst>
                                            <p:tav tm="0">
                                              <p:val>
                                                <p:fltVal val="0"/>
                                              </p:val>
                                            </p:tav>
                                            <p:tav tm="100000">
                                              <p:val>
                                                <p:strVal val="#ppt_h"/>
                                              </p:val>
                                            </p:tav>
                                          </p:tavLst>
                                        </p:anim>
                                        <p:animEffect transition="in" filter="fade">
                                          <p:cBhvr>
                                            <p:cTn id="1370" dur="750"/>
                                            <p:tgtEl>
                                              <p:spTgt spid="147"/>
                                            </p:tgtEl>
                                          </p:cBhvr>
                                        </p:animEffect>
                                      </p:childTnLst>
                                    </p:cTn>
                                  </p:par>
                                  <p:par>
                                    <p:cTn id="1371" presetID="53" presetClass="entr" presetSubtype="16" fill="hold" grpId="0" nodeType="withEffect">
                                      <p:stCondLst>
                                        <p:cond delay="0"/>
                                      </p:stCondLst>
                                      <p:childTnLst>
                                        <p:set>
                                          <p:cBhvr>
                                            <p:cTn id="1372" dur="1" fill="hold">
                                              <p:stCondLst>
                                                <p:cond delay="0"/>
                                              </p:stCondLst>
                                            </p:cTn>
                                            <p:tgtEl>
                                              <p:spTgt spid="148"/>
                                            </p:tgtEl>
                                            <p:attrNameLst>
                                              <p:attrName>style.visibility</p:attrName>
                                            </p:attrNameLst>
                                          </p:cBhvr>
                                          <p:to>
                                            <p:strVal val="visible"/>
                                          </p:to>
                                        </p:set>
                                        <p:anim calcmode="lin" valueType="num">
                                          <p:cBhvr>
                                            <p:cTn id="1373" dur="750" fill="hold"/>
                                            <p:tgtEl>
                                              <p:spTgt spid="148"/>
                                            </p:tgtEl>
                                            <p:attrNameLst>
                                              <p:attrName>ppt_w</p:attrName>
                                            </p:attrNameLst>
                                          </p:cBhvr>
                                          <p:tavLst>
                                            <p:tav tm="0">
                                              <p:val>
                                                <p:fltVal val="0"/>
                                              </p:val>
                                            </p:tav>
                                            <p:tav tm="100000">
                                              <p:val>
                                                <p:strVal val="#ppt_w"/>
                                              </p:val>
                                            </p:tav>
                                          </p:tavLst>
                                        </p:anim>
                                        <p:anim calcmode="lin" valueType="num">
                                          <p:cBhvr>
                                            <p:cTn id="1374" dur="750" fill="hold"/>
                                            <p:tgtEl>
                                              <p:spTgt spid="148"/>
                                            </p:tgtEl>
                                            <p:attrNameLst>
                                              <p:attrName>ppt_h</p:attrName>
                                            </p:attrNameLst>
                                          </p:cBhvr>
                                          <p:tavLst>
                                            <p:tav tm="0">
                                              <p:val>
                                                <p:fltVal val="0"/>
                                              </p:val>
                                            </p:tav>
                                            <p:tav tm="100000">
                                              <p:val>
                                                <p:strVal val="#ppt_h"/>
                                              </p:val>
                                            </p:tav>
                                          </p:tavLst>
                                        </p:anim>
                                        <p:animEffect transition="in" filter="fade">
                                          <p:cBhvr>
                                            <p:cTn id="1375" dur="750"/>
                                            <p:tgtEl>
                                              <p:spTgt spid="148"/>
                                            </p:tgtEl>
                                          </p:cBhvr>
                                        </p:animEffect>
                                      </p:childTnLst>
                                    </p:cTn>
                                  </p:par>
                                  <p:par>
                                    <p:cTn id="1376" presetID="53" presetClass="entr" presetSubtype="16" fill="hold" grpId="0" nodeType="withEffect">
                                      <p:stCondLst>
                                        <p:cond delay="250"/>
                                      </p:stCondLst>
                                      <p:childTnLst>
                                        <p:set>
                                          <p:cBhvr>
                                            <p:cTn id="1377" dur="1" fill="hold">
                                              <p:stCondLst>
                                                <p:cond delay="0"/>
                                              </p:stCondLst>
                                            </p:cTn>
                                            <p:tgtEl>
                                              <p:spTgt spid="149"/>
                                            </p:tgtEl>
                                            <p:attrNameLst>
                                              <p:attrName>style.visibility</p:attrName>
                                            </p:attrNameLst>
                                          </p:cBhvr>
                                          <p:to>
                                            <p:strVal val="visible"/>
                                          </p:to>
                                        </p:set>
                                        <p:anim calcmode="lin" valueType="num">
                                          <p:cBhvr>
                                            <p:cTn id="1378" dur="750" fill="hold"/>
                                            <p:tgtEl>
                                              <p:spTgt spid="149"/>
                                            </p:tgtEl>
                                            <p:attrNameLst>
                                              <p:attrName>ppt_w</p:attrName>
                                            </p:attrNameLst>
                                          </p:cBhvr>
                                          <p:tavLst>
                                            <p:tav tm="0">
                                              <p:val>
                                                <p:fltVal val="0"/>
                                              </p:val>
                                            </p:tav>
                                            <p:tav tm="100000">
                                              <p:val>
                                                <p:strVal val="#ppt_w"/>
                                              </p:val>
                                            </p:tav>
                                          </p:tavLst>
                                        </p:anim>
                                        <p:anim calcmode="lin" valueType="num">
                                          <p:cBhvr>
                                            <p:cTn id="1379" dur="750" fill="hold"/>
                                            <p:tgtEl>
                                              <p:spTgt spid="149"/>
                                            </p:tgtEl>
                                            <p:attrNameLst>
                                              <p:attrName>ppt_h</p:attrName>
                                            </p:attrNameLst>
                                          </p:cBhvr>
                                          <p:tavLst>
                                            <p:tav tm="0">
                                              <p:val>
                                                <p:fltVal val="0"/>
                                              </p:val>
                                            </p:tav>
                                            <p:tav tm="100000">
                                              <p:val>
                                                <p:strVal val="#ppt_h"/>
                                              </p:val>
                                            </p:tav>
                                          </p:tavLst>
                                        </p:anim>
                                        <p:animEffect transition="in" filter="fade">
                                          <p:cBhvr>
                                            <p:cTn id="1380" dur="750"/>
                                            <p:tgtEl>
                                              <p:spTgt spid="149"/>
                                            </p:tgtEl>
                                          </p:cBhvr>
                                        </p:animEffect>
                                      </p:childTnLst>
                                    </p:cTn>
                                  </p:par>
                                  <p:par>
                                    <p:cTn id="1381" presetID="53" presetClass="entr" presetSubtype="16" fill="hold" grpId="0" nodeType="withEffect">
                                      <p:stCondLst>
                                        <p:cond delay="0"/>
                                      </p:stCondLst>
                                      <p:childTnLst>
                                        <p:set>
                                          <p:cBhvr>
                                            <p:cTn id="1382" dur="1" fill="hold">
                                              <p:stCondLst>
                                                <p:cond delay="0"/>
                                              </p:stCondLst>
                                            </p:cTn>
                                            <p:tgtEl>
                                              <p:spTgt spid="150"/>
                                            </p:tgtEl>
                                            <p:attrNameLst>
                                              <p:attrName>style.visibility</p:attrName>
                                            </p:attrNameLst>
                                          </p:cBhvr>
                                          <p:to>
                                            <p:strVal val="visible"/>
                                          </p:to>
                                        </p:set>
                                        <p:anim calcmode="lin" valueType="num">
                                          <p:cBhvr>
                                            <p:cTn id="1383" dur="750" fill="hold"/>
                                            <p:tgtEl>
                                              <p:spTgt spid="150"/>
                                            </p:tgtEl>
                                            <p:attrNameLst>
                                              <p:attrName>ppt_w</p:attrName>
                                            </p:attrNameLst>
                                          </p:cBhvr>
                                          <p:tavLst>
                                            <p:tav tm="0">
                                              <p:val>
                                                <p:fltVal val="0"/>
                                              </p:val>
                                            </p:tav>
                                            <p:tav tm="100000">
                                              <p:val>
                                                <p:strVal val="#ppt_w"/>
                                              </p:val>
                                            </p:tav>
                                          </p:tavLst>
                                        </p:anim>
                                        <p:anim calcmode="lin" valueType="num">
                                          <p:cBhvr>
                                            <p:cTn id="1384" dur="750" fill="hold"/>
                                            <p:tgtEl>
                                              <p:spTgt spid="150"/>
                                            </p:tgtEl>
                                            <p:attrNameLst>
                                              <p:attrName>ppt_h</p:attrName>
                                            </p:attrNameLst>
                                          </p:cBhvr>
                                          <p:tavLst>
                                            <p:tav tm="0">
                                              <p:val>
                                                <p:fltVal val="0"/>
                                              </p:val>
                                            </p:tav>
                                            <p:tav tm="100000">
                                              <p:val>
                                                <p:strVal val="#ppt_h"/>
                                              </p:val>
                                            </p:tav>
                                          </p:tavLst>
                                        </p:anim>
                                        <p:animEffect transition="in" filter="fade">
                                          <p:cBhvr>
                                            <p:cTn id="1385" dur="750"/>
                                            <p:tgtEl>
                                              <p:spTgt spid="150"/>
                                            </p:tgtEl>
                                          </p:cBhvr>
                                        </p:animEffect>
                                      </p:childTnLst>
                                    </p:cTn>
                                  </p:par>
                                  <p:par>
                                    <p:cTn id="1386" presetID="53" presetClass="entr" presetSubtype="16" fill="hold" grpId="0" nodeType="withEffect">
                                      <p:stCondLst>
                                        <p:cond delay="250"/>
                                      </p:stCondLst>
                                      <p:childTnLst>
                                        <p:set>
                                          <p:cBhvr>
                                            <p:cTn id="1387" dur="1" fill="hold">
                                              <p:stCondLst>
                                                <p:cond delay="0"/>
                                              </p:stCondLst>
                                            </p:cTn>
                                            <p:tgtEl>
                                              <p:spTgt spid="151"/>
                                            </p:tgtEl>
                                            <p:attrNameLst>
                                              <p:attrName>style.visibility</p:attrName>
                                            </p:attrNameLst>
                                          </p:cBhvr>
                                          <p:to>
                                            <p:strVal val="visible"/>
                                          </p:to>
                                        </p:set>
                                        <p:anim calcmode="lin" valueType="num">
                                          <p:cBhvr>
                                            <p:cTn id="1388" dur="750" fill="hold"/>
                                            <p:tgtEl>
                                              <p:spTgt spid="151"/>
                                            </p:tgtEl>
                                            <p:attrNameLst>
                                              <p:attrName>ppt_w</p:attrName>
                                            </p:attrNameLst>
                                          </p:cBhvr>
                                          <p:tavLst>
                                            <p:tav tm="0">
                                              <p:val>
                                                <p:fltVal val="0"/>
                                              </p:val>
                                            </p:tav>
                                            <p:tav tm="100000">
                                              <p:val>
                                                <p:strVal val="#ppt_w"/>
                                              </p:val>
                                            </p:tav>
                                          </p:tavLst>
                                        </p:anim>
                                        <p:anim calcmode="lin" valueType="num">
                                          <p:cBhvr>
                                            <p:cTn id="1389" dur="750" fill="hold"/>
                                            <p:tgtEl>
                                              <p:spTgt spid="151"/>
                                            </p:tgtEl>
                                            <p:attrNameLst>
                                              <p:attrName>ppt_h</p:attrName>
                                            </p:attrNameLst>
                                          </p:cBhvr>
                                          <p:tavLst>
                                            <p:tav tm="0">
                                              <p:val>
                                                <p:fltVal val="0"/>
                                              </p:val>
                                            </p:tav>
                                            <p:tav tm="100000">
                                              <p:val>
                                                <p:strVal val="#ppt_h"/>
                                              </p:val>
                                            </p:tav>
                                          </p:tavLst>
                                        </p:anim>
                                        <p:animEffect transition="in" filter="fade">
                                          <p:cBhvr>
                                            <p:cTn id="1390" dur="750"/>
                                            <p:tgtEl>
                                              <p:spTgt spid="151"/>
                                            </p:tgtEl>
                                          </p:cBhvr>
                                        </p:animEffect>
                                      </p:childTnLst>
                                    </p:cTn>
                                  </p:par>
                                  <p:par>
                                    <p:cTn id="1391" presetID="53" presetClass="entr" presetSubtype="16" fill="hold" grpId="0" nodeType="withEffect">
                                      <p:stCondLst>
                                        <p:cond delay="0"/>
                                      </p:stCondLst>
                                      <p:childTnLst>
                                        <p:set>
                                          <p:cBhvr>
                                            <p:cTn id="1392" dur="1" fill="hold">
                                              <p:stCondLst>
                                                <p:cond delay="0"/>
                                              </p:stCondLst>
                                            </p:cTn>
                                            <p:tgtEl>
                                              <p:spTgt spid="152"/>
                                            </p:tgtEl>
                                            <p:attrNameLst>
                                              <p:attrName>style.visibility</p:attrName>
                                            </p:attrNameLst>
                                          </p:cBhvr>
                                          <p:to>
                                            <p:strVal val="visible"/>
                                          </p:to>
                                        </p:set>
                                        <p:anim calcmode="lin" valueType="num">
                                          <p:cBhvr>
                                            <p:cTn id="1393" dur="750" fill="hold"/>
                                            <p:tgtEl>
                                              <p:spTgt spid="152"/>
                                            </p:tgtEl>
                                            <p:attrNameLst>
                                              <p:attrName>ppt_w</p:attrName>
                                            </p:attrNameLst>
                                          </p:cBhvr>
                                          <p:tavLst>
                                            <p:tav tm="0">
                                              <p:val>
                                                <p:fltVal val="0"/>
                                              </p:val>
                                            </p:tav>
                                            <p:tav tm="100000">
                                              <p:val>
                                                <p:strVal val="#ppt_w"/>
                                              </p:val>
                                            </p:tav>
                                          </p:tavLst>
                                        </p:anim>
                                        <p:anim calcmode="lin" valueType="num">
                                          <p:cBhvr>
                                            <p:cTn id="1394" dur="750" fill="hold"/>
                                            <p:tgtEl>
                                              <p:spTgt spid="152"/>
                                            </p:tgtEl>
                                            <p:attrNameLst>
                                              <p:attrName>ppt_h</p:attrName>
                                            </p:attrNameLst>
                                          </p:cBhvr>
                                          <p:tavLst>
                                            <p:tav tm="0">
                                              <p:val>
                                                <p:fltVal val="0"/>
                                              </p:val>
                                            </p:tav>
                                            <p:tav tm="100000">
                                              <p:val>
                                                <p:strVal val="#ppt_h"/>
                                              </p:val>
                                            </p:tav>
                                          </p:tavLst>
                                        </p:anim>
                                        <p:animEffect transition="in" filter="fade">
                                          <p:cBhvr>
                                            <p:cTn id="1395" dur="750"/>
                                            <p:tgtEl>
                                              <p:spTgt spid="152"/>
                                            </p:tgtEl>
                                          </p:cBhvr>
                                        </p:animEffect>
                                      </p:childTnLst>
                                    </p:cTn>
                                  </p:par>
                                  <p:par>
                                    <p:cTn id="1396" presetID="53" presetClass="entr" presetSubtype="16" fill="hold" grpId="0" nodeType="withEffect">
                                      <p:stCondLst>
                                        <p:cond delay="0"/>
                                      </p:stCondLst>
                                      <p:childTnLst>
                                        <p:set>
                                          <p:cBhvr>
                                            <p:cTn id="1397" dur="1" fill="hold">
                                              <p:stCondLst>
                                                <p:cond delay="0"/>
                                              </p:stCondLst>
                                            </p:cTn>
                                            <p:tgtEl>
                                              <p:spTgt spid="153"/>
                                            </p:tgtEl>
                                            <p:attrNameLst>
                                              <p:attrName>style.visibility</p:attrName>
                                            </p:attrNameLst>
                                          </p:cBhvr>
                                          <p:to>
                                            <p:strVal val="visible"/>
                                          </p:to>
                                        </p:set>
                                        <p:anim calcmode="lin" valueType="num">
                                          <p:cBhvr>
                                            <p:cTn id="1398" dur="750" fill="hold"/>
                                            <p:tgtEl>
                                              <p:spTgt spid="153"/>
                                            </p:tgtEl>
                                            <p:attrNameLst>
                                              <p:attrName>ppt_w</p:attrName>
                                            </p:attrNameLst>
                                          </p:cBhvr>
                                          <p:tavLst>
                                            <p:tav tm="0">
                                              <p:val>
                                                <p:fltVal val="0"/>
                                              </p:val>
                                            </p:tav>
                                            <p:tav tm="100000">
                                              <p:val>
                                                <p:strVal val="#ppt_w"/>
                                              </p:val>
                                            </p:tav>
                                          </p:tavLst>
                                        </p:anim>
                                        <p:anim calcmode="lin" valueType="num">
                                          <p:cBhvr>
                                            <p:cTn id="1399" dur="750" fill="hold"/>
                                            <p:tgtEl>
                                              <p:spTgt spid="153"/>
                                            </p:tgtEl>
                                            <p:attrNameLst>
                                              <p:attrName>ppt_h</p:attrName>
                                            </p:attrNameLst>
                                          </p:cBhvr>
                                          <p:tavLst>
                                            <p:tav tm="0">
                                              <p:val>
                                                <p:fltVal val="0"/>
                                              </p:val>
                                            </p:tav>
                                            <p:tav tm="100000">
                                              <p:val>
                                                <p:strVal val="#ppt_h"/>
                                              </p:val>
                                            </p:tav>
                                          </p:tavLst>
                                        </p:anim>
                                        <p:animEffect transition="in" filter="fade">
                                          <p:cBhvr>
                                            <p:cTn id="1400" dur="750"/>
                                            <p:tgtEl>
                                              <p:spTgt spid="153"/>
                                            </p:tgtEl>
                                          </p:cBhvr>
                                        </p:animEffect>
                                      </p:childTnLst>
                                    </p:cTn>
                                  </p:par>
                                  <p:par>
                                    <p:cTn id="1401" presetID="53" presetClass="entr" presetSubtype="16" fill="hold" grpId="0" nodeType="withEffect">
                                      <p:stCondLst>
                                        <p:cond delay="250"/>
                                      </p:stCondLst>
                                      <p:childTnLst>
                                        <p:set>
                                          <p:cBhvr>
                                            <p:cTn id="1402" dur="1" fill="hold">
                                              <p:stCondLst>
                                                <p:cond delay="0"/>
                                              </p:stCondLst>
                                            </p:cTn>
                                            <p:tgtEl>
                                              <p:spTgt spid="154"/>
                                            </p:tgtEl>
                                            <p:attrNameLst>
                                              <p:attrName>style.visibility</p:attrName>
                                            </p:attrNameLst>
                                          </p:cBhvr>
                                          <p:to>
                                            <p:strVal val="visible"/>
                                          </p:to>
                                        </p:set>
                                        <p:anim calcmode="lin" valueType="num">
                                          <p:cBhvr>
                                            <p:cTn id="1403" dur="750" fill="hold"/>
                                            <p:tgtEl>
                                              <p:spTgt spid="154"/>
                                            </p:tgtEl>
                                            <p:attrNameLst>
                                              <p:attrName>ppt_w</p:attrName>
                                            </p:attrNameLst>
                                          </p:cBhvr>
                                          <p:tavLst>
                                            <p:tav tm="0">
                                              <p:val>
                                                <p:fltVal val="0"/>
                                              </p:val>
                                            </p:tav>
                                            <p:tav tm="100000">
                                              <p:val>
                                                <p:strVal val="#ppt_w"/>
                                              </p:val>
                                            </p:tav>
                                          </p:tavLst>
                                        </p:anim>
                                        <p:anim calcmode="lin" valueType="num">
                                          <p:cBhvr>
                                            <p:cTn id="1404" dur="750" fill="hold"/>
                                            <p:tgtEl>
                                              <p:spTgt spid="154"/>
                                            </p:tgtEl>
                                            <p:attrNameLst>
                                              <p:attrName>ppt_h</p:attrName>
                                            </p:attrNameLst>
                                          </p:cBhvr>
                                          <p:tavLst>
                                            <p:tav tm="0">
                                              <p:val>
                                                <p:fltVal val="0"/>
                                              </p:val>
                                            </p:tav>
                                            <p:tav tm="100000">
                                              <p:val>
                                                <p:strVal val="#ppt_h"/>
                                              </p:val>
                                            </p:tav>
                                          </p:tavLst>
                                        </p:anim>
                                        <p:animEffect transition="in" filter="fade">
                                          <p:cBhvr>
                                            <p:cTn id="1405" dur="750"/>
                                            <p:tgtEl>
                                              <p:spTgt spid="154"/>
                                            </p:tgtEl>
                                          </p:cBhvr>
                                        </p:animEffect>
                                      </p:childTnLst>
                                    </p:cTn>
                                  </p:par>
                                  <p:par>
                                    <p:cTn id="1406" presetID="53" presetClass="entr" presetSubtype="16" fill="hold" grpId="0" nodeType="withEffect">
                                      <p:stCondLst>
                                        <p:cond delay="0"/>
                                      </p:stCondLst>
                                      <p:childTnLst>
                                        <p:set>
                                          <p:cBhvr>
                                            <p:cTn id="1407" dur="1" fill="hold">
                                              <p:stCondLst>
                                                <p:cond delay="0"/>
                                              </p:stCondLst>
                                            </p:cTn>
                                            <p:tgtEl>
                                              <p:spTgt spid="89"/>
                                            </p:tgtEl>
                                            <p:attrNameLst>
                                              <p:attrName>style.visibility</p:attrName>
                                            </p:attrNameLst>
                                          </p:cBhvr>
                                          <p:to>
                                            <p:strVal val="visible"/>
                                          </p:to>
                                        </p:set>
                                        <p:anim calcmode="lin" valueType="num">
                                          <p:cBhvr>
                                            <p:cTn id="1408" dur="750" fill="hold"/>
                                            <p:tgtEl>
                                              <p:spTgt spid="89"/>
                                            </p:tgtEl>
                                            <p:attrNameLst>
                                              <p:attrName>ppt_w</p:attrName>
                                            </p:attrNameLst>
                                          </p:cBhvr>
                                          <p:tavLst>
                                            <p:tav tm="0">
                                              <p:val>
                                                <p:fltVal val="0"/>
                                              </p:val>
                                            </p:tav>
                                            <p:tav tm="100000">
                                              <p:val>
                                                <p:strVal val="#ppt_w"/>
                                              </p:val>
                                            </p:tav>
                                          </p:tavLst>
                                        </p:anim>
                                        <p:anim calcmode="lin" valueType="num">
                                          <p:cBhvr>
                                            <p:cTn id="1409" dur="750" fill="hold"/>
                                            <p:tgtEl>
                                              <p:spTgt spid="89"/>
                                            </p:tgtEl>
                                            <p:attrNameLst>
                                              <p:attrName>ppt_h</p:attrName>
                                            </p:attrNameLst>
                                          </p:cBhvr>
                                          <p:tavLst>
                                            <p:tav tm="0">
                                              <p:val>
                                                <p:fltVal val="0"/>
                                              </p:val>
                                            </p:tav>
                                            <p:tav tm="100000">
                                              <p:val>
                                                <p:strVal val="#ppt_h"/>
                                              </p:val>
                                            </p:tav>
                                          </p:tavLst>
                                        </p:anim>
                                        <p:animEffect transition="in" filter="fade">
                                          <p:cBhvr>
                                            <p:cTn id="1410" dur="750"/>
                                            <p:tgtEl>
                                              <p:spTgt spid="89"/>
                                            </p:tgtEl>
                                          </p:cBhvr>
                                        </p:animEffect>
                                      </p:childTnLst>
                                    </p:cTn>
                                  </p:par>
                                  <p:par>
                                    <p:cTn id="1411" presetID="53" presetClass="entr" presetSubtype="16" fill="hold" grpId="0" nodeType="withEffect">
                                      <p:stCondLst>
                                        <p:cond delay="250"/>
                                      </p:stCondLst>
                                      <p:childTnLst>
                                        <p:set>
                                          <p:cBhvr>
                                            <p:cTn id="1412" dur="1" fill="hold">
                                              <p:stCondLst>
                                                <p:cond delay="0"/>
                                              </p:stCondLst>
                                            </p:cTn>
                                            <p:tgtEl>
                                              <p:spTgt spid="90"/>
                                            </p:tgtEl>
                                            <p:attrNameLst>
                                              <p:attrName>style.visibility</p:attrName>
                                            </p:attrNameLst>
                                          </p:cBhvr>
                                          <p:to>
                                            <p:strVal val="visible"/>
                                          </p:to>
                                        </p:set>
                                        <p:anim calcmode="lin" valueType="num">
                                          <p:cBhvr>
                                            <p:cTn id="1413" dur="750" fill="hold"/>
                                            <p:tgtEl>
                                              <p:spTgt spid="90"/>
                                            </p:tgtEl>
                                            <p:attrNameLst>
                                              <p:attrName>ppt_w</p:attrName>
                                            </p:attrNameLst>
                                          </p:cBhvr>
                                          <p:tavLst>
                                            <p:tav tm="0">
                                              <p:val>
                                                <p:fltVal val="0"/>
                                              </p:val>
                                            </p:tav>
                                            <p:tav tm="100000">
                                              <p:val>
                                                <p:strVal val="#ppt_w"/>
                                              </p:val>
                                            </p:tav>
                                          </p:tavLst>
                                        </p:anim>
                                        <p:anim calcmode="lin" valueType="num">
                                          <p:cBhvr>
                                            <p:cTn id="1414" dur="750" fill="hold"/>
                                            <p:tgtEl>
                                              <p:spTgt spid="90"/>
                                            </p:tgtEl>
                                            <p:attrNameLst>
                                              <p:attrName>ppt_h</p:attrName>
                                            </p:attrNameLst>
                                          </p:cBhvr>
                                          <p:tavLst>
                                            <p:tav tm="0">
                                              <p:val>
                                                <p:fltVal val="0"/>
                                              </p:val>
                                            </p:tav>
                                            <p:tav tm="100000">
                                              <p:val>
                                                <p:strVal val="#ppt_h"/>
                                              </p:val>
                                            </p:tav>
                                          </p:tavLst>
                                        </p:anim>
                                        <p:animEffect transition="in" filter="fade">
                                          <p:cBhvr>
                                            <p:cTn id="1415" dur="750"/>
                                            <p:tgtEl>
                                              <p:spTgt spid="90"/>
                                            </p:tgtEl>
                                          </p:cBhvr>
                                        </p:animEffect>
                                      </p:childTnLst>
                                    </p:cTn>
                                  </p:par>
                                </p:childTnLst>
                              </p:cTn>
                            </p:par>
                            <p:par>
                              <p:cTn id="1416" fill="hold">
                                <p:stCondLst>
                                  <p:cond delay="2000"/>
                                </p:stCondLst>
                                <p:childTnLst>
                                  <p:par>
                                    <p:cTn id="1417" presetID="53" presetClass="entr" presetSubtype="528" fill="hold" grpId="0" nodeType="afterEffect">
                                      <p:stCondLst>
                                        <p:cond delay="0"/>
                                      </p:stCondLst>
                                      <p:childTnLst>
                                        <p:set>
                                          <p:cBhvr>
                                            <p:cTn id="1418" dur="1" fill="hold">
                                              <p:stCondLst>
                                                <p:cond delay="0"/>
                                              </p:stCondLst>
                                            </p:cTn>
                                            <p:tgtEl>
                                              <p:spTgt spid="158"/>
                                            </p:tgtEl>
                                            <p:attrNameLst>
                                              <p:attrName>style.visibility</p:attrName>
                                            </p:attrNameLst>
                                          </p:cBhvr>
                                          <p:to>
                                            <p:strVal val="visible"/>
                                          </p:to>
                                        </p:set>
                                        <p:anim calcmode="lin" valueType="num">
                                          <p:cBhvr>
                                            <p:cTn id="1419" dur="750" fill="hold"/>
                                            <p:tgtEl>
                                              <p:spTgt spid="158"/>
                                            </p:tgtEl>
                                            <p:attrNameLst>
                                              <p:attrName>ppt_w</p:attrName>
                                            </p:attrNameLst>
                                          </p:cBhvr>
                                          <p:tavLst>
                                            <p:tav tm="0">
                                              <p:val>
                                                <p:fltVal val="0"/>
                                              </p:val>
                                            </p:tav>
                                            <p:tav tm="100000">
                                              <p:val>
                                                <p:strVal val="#ppt_w"/>
                                              </p:val>
                                            </p:tav>
                                          </p:tavLst>
                                        </p:anim>
                                        <p:anim calcmode="lin" valueType="num">
                                          <p:cBhvr>
                                            <p:cTn id="1420" dur="750" fill="hold"/>
                                            <p:tgtEl>
                                              <p:spTgt spid="158"/>
                                            </p:tgtEl>
                                            <p:attrNameLst>
                                              <p:attrName>ppt_h</p:attrName>
                                            </p:attrNameLst>
                                          </p:cBhvr>
                                          <p:tavLst>
                                            <p:tav tm="0">
                                              <p:val>
                                                <p:fltVal val="0"/>
                                              </p:val>
                                            </p:tav>
                                            <p:tav tm="100000">
                                              <p:val>
                                                <p:strVal val="#ppt_h"/>
                                              </p:val>
                                            </p:tav>
                                          </p:tavLst>
                                        </p:anim>
                                        <p:animEffect transition="in" filter="fade">
                                          <p:cBhvr>
                                            <p:cTn id="1421" dur="750"/>
                                            <p:tgtEl>
                                              <p:spTgt spid="158"/>
                                            </p:tgtEl>
                                          </p:cBhvr>
                                        </p:animEffect>
                                        <p:anim calcmode="lin" valueType="num">
                                          <p:cBhvr>
                                            <p:cTn id="1422" dur="750" fill="hold"/>
                                            <p:tgtEl>
                                              <p:spTgt spid="158"/>
                                            </p:tgtEl>
                                            <p:attrNameLst>
                                              <p:attrName>ppt_x</p:attrName>
                                            </p:attrNameLst>
                                          </p:cBhvr>
                                          <p:tavLst>
                                            <p:tav tm="0">
                                              <p:val>
                                                <p:fltVal val="0.5"/>
                                              </p:val>
                                            </p:tav>
                                            <p:tav tm="100000">
                                              <p:val>
                                                <p:strVal val="#ppt_x"/>
                                              </p:val>
                                            </p:tav>
                                          </p:tavLst>
                                        </p:anim>
                                        <p:anim calcmode="lin" valueType="num">
                                          <p:cBhvr>
                                            <p:cTn id="1423" dur="750" fill="hold"/>
                                            <p:tgtEl>
                                              <p:spTgt spid="158"/>
                                            </p:tgtEl>
                                            <p:attrNameLst>
                                              <p:attrName>ppt_y</p:attrName>
                                            </p:attrNameLst>
                                          </p:cBhvr>
                                          <p:tavLst>
                                            <p:tav tm="0">
                                              <p:val>
                                                <p:fltVal val="0.5"/>
                                              </p:val>
                                            </p:tav>
                                            <p:tav tm="100000">
                                              <p:val>
                                                <p:strVal val="#ppt_y"/>
                                              </p:val>
                                            </p:tav>
                                          </p:tavLst>
                                        </p:anim>
                                      </p:childTnLst>
                                    </p:cTn>
                                  </p:par>
                                </p:childTnLst>
                              </p:cTn>
                            </p:par>
                            <p:par>
                              <p:cTn id="1424" fill="hold">
                                <p:stCondLst>
                                  <p:cond delay="3000"/>
                                </p:stCondLst>
                                <p:childTnLst>
                                  <p:par>
                                    <p:cTn id="1425" presetID="14" presetClass="entr" presetSubtype="10" fill="hold" grpId="0" nodeType="afterEffect">
                                      <p:stCondLst>
                                        <p:cond delay="0"/>
                                      </p:stCondLst>
                                      <p:iterate type="lt">
                                        <p:tmPct val="10000"/>
                                      </p:iterate>
                                      <p:childTnLst>
                                        <p:set>
                                          <p:cBhvr>
                                            <p:cTn id="1426" dur="1" fill="hold">
                                              <p:stCondLst>
                                                <p:cond delay="0"/>
                                              </p:stCondLst>
                                            </p:cTn>
                                            <p:tgtEl>
                                              <p:spTgt spid="159"/>
                                            </p:tgtEl>
                                            <p:attrNameLst>
                                              <p:attrName>style.visibility</p:attrName>
                                            </p:attrNameLst>
                                          </p:cBhvr>
                                          <p:to>
                                            <p:strVal val="visible"/>
                                          </p:to>
                                        </p:set>
                                        <p:animEffect transition="in" filter="randombar(horizontal)">
                                          <p:cBhvr>
                                            <p:cTn id="1427" dur="500"/>
                                            <p:tgtEl>
                                              <p:spTgt spid="159"/>
                                            </p:tgtEl>
                                          </p:cBhvr>
                                        </p:animEffect>
                                      </p:childTnLst>
                                    </p:cTn>
                                  </p:par>
                                </p:childTnLst>
                              </p:cTn>
                            </p:par>
                            <p:par>
                              <p:cTn id="1428" fill="hold">
                                <p:stCondLst>
                                  <p:cond delay="2400"/>
                                </p:stCondLst>
                                <p:childTnLst>
                                  <p:par>
                                    <p:cTn id="1429" presetID="50" presetClass="entr" presetSubtype="0" decel="100000" fill="hold" grpId="0" nodeType="afterEffect">
                                      <p:stCondLst>
                                        <p:cond delay="0"/>
                                      </p:stCondLst>
                                      <p:childTnLst>
                                        <p:set>
                                          <p:cBhvr>
                                            <p:cTn id="1430" dur="1" fill="hold">
                                              <p:stCondLst>
                                                <p:cond delay="0"/>
                                              </p:stCondLst>
                                            </p:cTn>
                                            <p:tgtEl>
                                              <p:spTgt spid="160"/>
                                            </p:tgtEl>
                                            <p:attrNameLst>
                                              <p:attrName>style.visibility</p:attrName>
                                            </p:attrNameLst>
                                          </p:cBhvr>
                                          <p:to>
                                            <p:strVal val="visible"/>
                                          </p:to>
                                        </p:set>
                                        <p:anim calcmode="lin" valueType="num">
                                          <p:cBhvr>
                                            <p:cTn id="1431" dur="1000" fill="hold"/>
                                            <p:tgtEl>
                                              <p:spTgt spid="160"/>
                                            </p:tgtEl>
                                            <p:attrNameLst>
                                              <p:attrName>ppt_w</p:attrName>
                                            </p:attrNameLst>
                                          </p:cBhvr>
                                          <p:tavLst>
                                            <p:tav tm="0">
                                              <p:val>
                                                <p:strVal val="#ppt_w+.3"/>
                                              </p:val>
                                            </p:tav>
                                            <p:tav tm="100000">
                                              <p:val>
                                                <p:strVal val="#ppt_w"/>
                                              </p:val>
                                            </p:tav>
                                          </p:tavLst>
                                        </p:anim>
                                        <p:anim calcmode="lin" valueType="num">
                                          <p:cBhvr>
                                            <p:cTn id="1432" dur="1000" fill="hold"/>
                                            <p:tgtEl>
                                              <p:spTgt spid="160"/>
                                            </p:tgtEl>
                                            <p:attrNameLst>
                                              <p:attrName>ppt_h</p:attrName>
                                            </p:attrNameLst>
                                          </p:cBhvr>
                                          <p:tavLst>
                                            <p:tav tm="0">
                                              <p:val>
                                                <p:strVal val="#ppt_h"/>
                                              </p:val>
                                            </p:tav>
                                            <p:tav tm="100000">
                                              <p:val>
                                                <p:strVal val="#ppt_h"/>
                                              </p:val>
                                            </p:tav>
                                          </p:tavLst>
                                        </p:anim>
                                        <p:animEffect transition="in" filter="fade">
                                          <p:cBhvr>
                                            <p:cTn id="1433" dur="1000"/>
                                            <p:tgtEl>
                                              <p:spTgt spid="160"/>
                                            </p:tgtEl>
                                          </p:cBhvr>
                                        </p:animEffect>
                                      </p:childTnLst>
                                    </p:cTn>
                                  </p:par>
                                </p:childTnLst>
                              </p:cTn>
                            </p:par>
                            <p:par>
                              <p:cTn id="1434" fill="hold">
                                <p:stCondLst>
                                  <p:cond delay="3400"/>
                                </p:stCondLst>
                                <p:childTnLst>
                                  <p:par>
                                    <p:cTn id="1435" presetID="2" presetClass="entr" presetSubtype="4" fill="hold" nodeType="afterEffect" p14:presetBounceEnd="26000">
                                      <p:stCondLst>
                                        <p:cond delay="0"/>
                                      </p:stCondLst>
                                      <p:childTnLst>
                                        <p:set>
                                          <p:cBhvr>
                                            <p:cTn id="1436" dur="1" fill="hold">
                                              <p:stCondLst>
                                                <p:cond delay="0"/>
                                              </p:stCondLst>
                                            </p:cTn>
                                            <p:tgtEl>
                                              <p:spTgt spid="164"/>
                                            </p:tgtEl>
                                            <p:attrNameLst>
                                              <p:attrName>style.visibility</p:attrName>
                                            </p:attrNameLst>
                                          </p:cBhvr>
                                          <p:to>
                                            <p:strVal val="visible"/>
                                          </p:to>
                                        </p:set>
                                        <p:anim calcmode="lin" valueType="num" p14:bounceEnd="26000">
                                          <p:cBhvr additive="base">
                                            <p:cTn id="1437" dur="1000" fill="hold"/>
                                            <p:tgtEl>
                                              <p:spTgt spid="164"/>
                                            </p:tgtEl>
                                            <p:attrNameLst>
                                              <p:attrName>ppt_x</p:attrName>
                                            </p:attrNameLst>
                                          </p:cBhvr>
                                          <p:tavLst>
                                            <p:tav tm="0">
                                              <p:val>
                                                <p:strVal val="#ppt_x"/>
                                              </p:val>
                                            </p:tav>
                                            <p:tav tm="100000">
                                              <p:val>
                                                <p:strVal val="#ppt_x"/>
                                              </p:val>
                                            </p:tav>
                                          </p:tavLst>
                                        </p:anim>
                                        <p:anim calcmode="lin" valueType="num" p14:bounceEnd="26000">
                                          <p:cBhvr additive="base">
                                            <p:cTn id="1438" dur="1000" fill="hold"/>
                                            <p:tgtEl>
                                              <p:spTgt spid="1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4" grpId="1" animBg="1"/>
          <p:bldP spid="222" grpId="0" animBg="1"/>
          <p:bldP spid="222" grpId="1" animBg="1"/>
          <p:bldP spid="238" grpId="0" animBg="1"/>
          <p:bldP spid="238" grpId="1" animBg="1"/>
          <p:bldP spid="190" grpId="0" animBg="1"/>
          <p:bldP spid="190" grpId="1" animBg="1"/>
          <p:bldP spid="202" grpId="0" animBg="1"/>
          <p:bldP spid="202" grpId="1" animBg="1"/>
          <p:bldP spid="227" grpId="0" animBg="1"/>
          <p:bldP spid="227" grpId="1" animBg="1"/>
          <p:bldP spid="232" grpId="0" animBg="1"/>
          <p:bldP spid="232" grpId="1" animBg="1"/>
          <p:bldP spid="204" grpId="0" animBg="1"/>
          <p:bldP spid="204" grpId="1" animBg="1"/>
          <p:bldP spid="205" grpId="0" animBg="1"/>
          <p:bldP spid="205" grpId="1" animBg="1"/>
          <p:bldP spid="206" grpId="0" animBg="1"/>
          <p:bldP spid="206" grpId="1" animBg="1"/>
          <p:bldP spid="207" grpId="0" animBg="1"/>
          <p:bldP spid="207" grpId="1" animBg="1"/>
          <p:bldP spid="209" grpId="0" animBg="1"/>
          <p:bldP spid="209" grpId="1" animBg="1"/>
          <p:bldP spid="210" grpId="0" animBg="1"/>
          <p:bldP spid="210" grpId="1" animBg="1"/>
          <p:bldP spid="211" grpId="0" animBg="1"/>
          <p:bldP spid="211" grpId="1" animBg="1"/>
          <p:bldP spid="212" grpId="0" animBg="1"/>
          <p:bldP spid="212" grpId="1" animBg="1"/>
          <p:bldP spid="213" grpId="0" animBg="1"/>
          <p:bldP spid="213" grpId="1" animBg="1"/>
          <p:bldP spid="214" grpId="0" animBg="1"/>
          <p:bldP spid="214" grpId="1" animBg="1"/>
          <p:bldP spid="216" grpId="0" animBg="1"/>
          <p:bldP spid="216" grpId="1" animBg="1"/>
          <p:bldP spid="217" grpId="0" animBg="1"/>
          <p:bldP spid="217" grpId="1" animBg="1"/>
          <p:bldP spid="219" grpId="0" animBg="1"/>
          <p:bldP spid="219" grpId="1" animBg="1"/>
          <p:bldP spid="220" grpId="0" animBg="1"/>
          <p:bldP spid="220" grpId="1" animBg="1"/>
          <p:bldP spid="223" grpId="0" animBg="1"/>
          <p:bldP spid="223" grpId="1" animBg="1"/>
          <p:bldP spid="224" grpId="0" animBg="1"/>
          <p:bldP spid="224" grpId="1" animBg="1"/>
          <p:bldP spid="225" grpId="0" animBg="1"/>
          <p:bldP spid="225" grpId="1" animBg="1"/>
          <p:bldP spid="233" grpId="0" animBg="1"/>
          <p:bldP spid="233" grpId="1" animBg="1"/>
          <p:bldP spid="235" grpId="0" animBg="1"/>
          <p:bldP spid="235" grpId="1" animBg="1"/>
          <p:bldP spid="239" grpId="0" animBg="1"/>
          <p:bldP spid="239" grpId="1" animBg="1"/>
          <p:bldP spid="240" grpId="0" animBg="1"/>
          <p:bldP spid="240" grpId="1" animBg="1"/>
          <p:bldP spid="252" grpId="0" animBg="1"/>
          <p:bldP spid="253" grpId="0" animBg="1"/>
          <p:bldP spid="254" grpId="0" animBg="1"/>
          <p:bldP spid="255" grpId="0" animBg="1"/>
          <p:bldP spid="260" grpId="0" animBg="1"/>
          <p:bldP spid="261" grpId="0" animBg="1"/>
          <p:bldP spid="266" grpId="0" animBg="1"/>
          <p:bldP spid="267"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8" grpId="0" animBg="1"/>
          <p:bldP spid="289" grpId="0" animBg="1"/>
          <p:bldP spid="290" grpId="0" animBg="1"/>
          <p:bldP spid="291"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2" grpId="0" animBg="1"/>
          <p:bldP spid="12" grpId="1" animBg="1"/>
          <p:bldP spid="13" grpId="0" animBg="1"/>
          <p:bldP spid="13" grpId="1" animBg="1"/>
          <p:bldP spid="14" grpId="0" animBg="1"/>
          <p:bldP spid="14" grpId="1" animBg="1"/>
          <p:bldP spid="15" grpId="0" animBg="1"/>
          <p:bldP spid="15"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30" grpId="0" animBg="1"/>
          <p:bldP spid="30" grpId="1" animBg="1"/>
          <p:bldP spid="33" grpId="0" animBg="1"/>
          <p:bldP spid="33" grpId="1" animBg="1"/>
          <p:bldP spid="36" grpId="0" animBg="1"/>
          <p:bldP spid="36" grpId="1" animBg="1"/>
          <p:bldP spid="38" grpId="0" animBg="1"/>
          <p:bldP spid="38" grpId="1" animBg="1"/>
          <p:bldP spid="39" grpId="0" animBg="1"/>
          <p:bldP spid="39" grpId="1" animBg="1"/>
          <p:bldP spid="40" grpId="0" animBg="1"/>
          <p:bldP spid="40" grpId="1" animBg="1"/>
          <p:bldP spid="42" grpId="0" animBg="1"/>
          <p:bldP spid="42" grpId="1" animBg="1"/>
          <p:bldP spid="43" grpId="0" animBg="1"/>
          <p:bldP spid="43" grpId="1" animBg="1"/>
          <p:bldP spid="45" grpId="0" animBg="1"/>
          <p:bldP spid="45" grpId="1" animBg="1"/>
          <p:bldP spid="46" grpId="0" animBg="1"/>
          <p:bldP spid="46" grpId="1" animBg="1"/>
          <p:bldP spid="47" grpId="0" animBg="1"/>
          <p:bldP spid="47" grpId="1" animBg="1"/>
          <p:bldP spid="48" grpId="0" animBg="1"/>
          <p:bldP spid="48" grpId="1" animBg="1"/>
          <p:bldP spid="50" grpId="0" animBg="1"/>
          <p:bldP spid="50" grpId="1" animBg="1"/>
          <p:bldP spid="53" grpId="0" animBg="1"/>
          <p:bldP spid="53" grpId="1" animBg="1"/>
          <p:bldP spid="55" grpId="0" animBg="1"/>
          <p:bldP spid="55" grpId="1" animBg="1"/>
          <p:bldP spid="56" grpId="0" animBg="1"/>
          <p:bldP spid="56"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animBg="1"/>
          <p:bldP spid="64" grpId="1" animBg="1"/>
          <p:bldP spid="65" grpId="0" animBg="1"/>
          <p:bldP spid="65" grpId="1" animBg="1"/>
          <p:bldP spid="68" grpId="0" animBg="1"/>
          <p:bldP spid="68" grpId="1" animBg="1"/>
          <p:bldP spid="69" grpId="0" animBg="1"/>
          <p:bldP spid="69" grpId="1" animBg="1"/>
          <p:bldP spid="70" grpId="0" animBg="1"/>
          <p:bldP spid="70" grpId="1" animBg="1"/>
          <p:bldP spid="72" grpId="0" animBg="1"/>
          <p:bldP spid="72" grpId="1" animBg="1"/>
          <p:bldP spid="73" grpId="0" animBg="1"/>
          <p:bldP spid="73" grpId="1" animBg="1"/>
          <p:bldP spid="74" grpId="0" animBg="1"/>
          <p:bldP spid="74" grpId="1" animBg="1"/>
          <p:bldP spid="76" grpId="0" animBg="1"/>
          <p:bldP spid="76" grpId="1" animBg="1"/>
          <p:bldP spid="78" grpId="0" animBg="1"/>
          <p:bldP spid="78" grpId="1" animBg="1"/>
          <p:bldP spid="81" grpId="0" animBg="1"/>
          <p:bldP spid="81" grpId="1" animBg="1"/>
          <p:bldP spid="82" grpId="0" animBg="1"/>
          <p:bldP spid="82" grpId="1"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8" grpId="0"/>
          <p:bldP spid="159" grpId="0"/>
          <p:bldP spid="16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232"/>
                                            </p:tgtEl>
                                            <p:attrNameLst>
                                              <p:attrName>style.visibility</p:attrName>
                                            </p:attrNameLst>
                                          </p:cBhvr>
                                          <p:to>
                                            <p:strVal val="visible"/>
                                          </p:to>
                                        </p:set>
                                        <p:anim calcmode="lin" valueType="num">
                                          <p:cBhvr additive="base">
                                            <p:cTn id="7" dur="1000" fill="hold"/>
                                            <p:tgtEl>
                                              <p:spTgt spid="232"/>
                                            </p:tgtEl>
                                            <p:attrNameLst>
                                              <p:attrName>ppt_x</p:attrName>
                                            </p:attrNameLst>
                                          </p:cBhvr>
                                          <p:tavLst>
                                            <p:tav tm="0">
                                              <p:val>
                                                <p:strVal val="0-#ppt_w/2"/>
                                              </p:val>
                                            </p:tav>
                                            <p:tav tm="100000">
                                              <p:val>
                                                <p:strVal val="#ppt_x"/>
                                              </p:val>
                                            </p:tav>
                                          </p:tavLst>
                                        </p:anim>
                                        <p:anim calcmode="lin" valueType="num">
                                          <p:cBhvr additive="base">
                                            <p:cTn id="8" dur="1000" fill="hold"/>
                                            <p:tgtEl>
                                              <p:spTgt spid="232"/>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1000" fill="hold"/>
                                            <p:tgtEl>
                                              <p:spTgt spid="219"/>
                                            </p:tgtEl>
                                            <p:attrNameLst>
                                              <p:attrName>ppt_x</p:attrName>
                                            </p:attrNameLst>
                                          </p:cBhvr>
                                          <p:tavLst>
                                            <p:tav tm="0">
                                              <p:val>
                                                <p:strVal val="0-#ppt_w/2"/>
                                              </p:val>
                                            </p:tav>
                                            <p:tav tm="100000">
                                              <p:val>
                                                <p:strVal val="#ppt_x"/>
                                              </p:val>
                                            </p:tav>
                                          </p:tavLst>
                                        </p:anim>
                                        <p:anim calcmode="lin" valueType="num">
                                          <p:cBhvr additive="base">
                                            <p:cTn id="12" dur="1000" fill="hold"/>
                                            <p:tgtEl>
                                              <p:spTgt spid="219"/>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220"/>
                                            </p:tgtEl>
                                            <p:attrNameLst>
                                              <p:attrName>style.visibility</p:attrName>
                                            </p:attrNameLst>
                                          </p:cBhvr>
                                          <p:to>
                                            <p:strVal val="visible"/>
                                          </p:to>
                                        </p:set>
                                        <p:anim calcmode="lin" valueType="num">
                                          <p:cBhvr additive="base">
                                            <p:cTn id="15" dur="1000" fill="hold"/>
                                            <p:tgtEl>
                                              <p:spTgt spid="220"/>
                                            </p:tgtEl>
                                            <p:attrNameLst>
                                              <p:attrName>ppt_x</p:attrName>
                                            </p:attrNameLst>
                                          </p:cBhvr>
                                          <p:tavLst>
                                            <p:tav tm="0">
                                              <p:val>
                                                <p:strVal val="0-#ppt_w/2"/>
                                              </p:val>
                                            </p:tav>
                                            <p:tav tm="100000">
                                              <p:val>
                                                <p:strVal val="#ppt_x"/>
                                              </p:val>
                                            </p:tav>
                                          </p:tavLst>
                                        </p:anim>
                                        <p:anim calcmode="lin" valueType="num">
                                          <p:cBhvr additive="base">
                                            <p:cTn id="16" dur="1000" fill="hold"/>
                                            <p:tgtEl>
                                              <p:spTgt spid="220"/>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233"/>
                                            </p:tgtEl>
                                            <p:attrNameLst>
                                              <p:attrName>style.visibility</p:attrName>
                                            </p:attrNameLst>
                                          </p:cBhvr>
                                          <p:to>
                                            <p:strVal val="visible"/>
                                          </p:to>
                                        </p:set>
                                        <p:anim calcmode="lin" valueType="num">
                                          <p:cBhvr additive="base">
                                            <p:cTn id="19" dur="1000" fill="hold"/>
                                            <p:tgtEl>
                                              <p:spTgt spid="233"/>
                                            </p:tgtEl>
                                            <p:attrNameLst>
                                              <p:attrName>ppt_x</p:attrName>
                                            </p:attrNameLst>
                                          </p:cBhvr>
                                          <p:tavLst>
                                            <p:tav tm="0">
                                              <p:val>
                                                <p:strVal val="0-#ppt_w/2"/>
                                              </p:val>
                                            </p:tav>
                                            <p:tav tm="100000">
                                              <p:val>
                                                <p:strVal val="#ppt_x"/>
                                              </p:val>
                                            </p:tav>
                                          </p:tavLst>
                                        </p:anim>
                                        <p:anim calcmode="lin" valueType="num">
                                          <p:cBhvr additive="base">
                                            <p:cTn id="20" dur="1000" fill="hold"/>
                                            <p:tgtEl>
                                              <p:spTgt spid="233"/>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235"/>
                                            </p:tgtEl>
                                            <p:attrNameLst>
                                              <p:attrName>style.visibility</p:attrName>
                                            </p:attrNameLst>
                                          </p:cBhvr>
                                          <p:to>
                                            <p:strVal val="visible"/>
                                          </p:to>
                                        </p:set>
                                        <p:anim calcmode="lin" valueType="num">
                                          <p:cBhvr additive="base">
                                            <p:cTn id="23" dur="1000" fill="hold"/>
                                            <p:tgtEl>
                                              <p:spTgt spid="235"/>
                                            </p:tgtEl>
                                            <p:attrNameLst>
                                              <p:attrName>ppt_x</p:attrName>
                                            </p:attrNameLst>
                                          </p:cBhvr>
                                          <p:tavLst>
                                            <p:tav tm="0">
                                              <p:val>
                                                <p:strVal val="0-#ppt_w/2"/>
                                              </p:val>
                                            </p:tav>
                                            <p:tav tm="100000">
                                              <p:val>
                                                <p:strVal val="#ppt_x"/>
                                              </p:val>
                                            </p:tav>
                                          </p:tavLst>
                                        </p:anim>
                                        <p:anim calcmode="lin" valueType="num">
                                          <p:cBhvr additive="base">
                                            <p:cTn id="24" dur="1000" fill="hold"/>
                                            <p:tgtEl>
                                              <p:spTgt spid="235"/>
                                            </p:tgtEl>
                                            <p:attrNameLst>
                                              <p:attrName>ppt_y</p:attrName>
                                            </p:attrNameLst>
                                          </p:cBhvr>
                                          <p:tavLst>
                                            <p:tav tm="0">
                                              <p:val>
                                                <p:strVal val="0-#ppt_h/2"/>
                                              </p:val>
                                            </p:tav>
                                            <p:tav tm="100000">
                                              <p:val>
                                                <p:strVal val="#ppt_y"/>
                                              </p:val>
                                            </p:tav>
                                          </p:tavLst>
                                        </p:anim>
                                      </p:childTnLst>
                                    </p:cTn>
                                  </p:par>
                                  <p:par>
                                    <p:cTn id="25" presetID="2" presetClass="entr" presetSubtype="9"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additive="base">
                                            <p:cTn id="27" dur="1000" fill="hold"/>
                                            <p:tgtEl>
                                              <p:spTgt spid="227"/>
                                            </p:tgtEl>
                                            <p:attrNameLst>
                                              <p:attrName>ppt_x</p:attrName>
                                            </p:attrNameLst>
                                          </p:cBhvr>
                                          <p:tavLst>
                                            <p:tav tm="0">
                                              <p:val>
                                                <p:strVal val="0-#ppt_w/2"/>
                                              </p:val>
                                            </p:tav>
                                            <p:tav tm="100000">
                                              <p:val>
                                                <p:strVal val="#ppt_x"/>
                                              </p:val>
                                            </p:tav>
                                          </p:tavLst>
                                        </p:anim>
                                        <p:anim calcmode="lin" valueType="num">
                                          <p:cBhvr additive="base">
                                            <p:cTn id="28" dur="1000" fill="hold"/>
                                            <p:tgtEl>
                                              <p:spTgt spid="227"/>
                                            </p:tgtEl>
                                            <p:attrNameLst>
                                              <p:attrName>ppt_y</p:attrName>
                                            </p:attrNameLst>
                                          </p:cBhvr>
                                          <p:tavLst>
                                            <p:tav tm="0">
                                              <p:val>
                                                <p:strVal val="0-#ppt_h/2"/>
                                              </p:val>
                                            </p:tav>
                                            <p:tav tm="100000">
                                              <p:val>
                                                <p:strVal val="#ppt_y"/>
                                              </p:val>
                                            </p:tav>
                                          </p:tavLst>
                                        </p:anim>
                                      </p:childTnLst>
                                    </p:cTn>
                                  </p:par>
                                  <p:par>
                                    <p:cTn id="29" presetID="2" presetClass="entr" presetSubtype="9" fill="hold" grpId="0" nodeType="withEffect">
                                      <p:stCondLst>
                                        <p:cond delay="0"/>
                                      </p:stCondLst>
                                      <p:childTnLst>
                                        <p:set>
                                          <p:cBhvr>
                                            <p:cTn id="30" dur="1" fill="hold">
                                              <p:stCondLst>
                                                <p:cond delay="0"/>
                                              </p:stCondLst>
                                            </p:cTn>
                                            <p:tgtEl>
                                              <p:spTgt spid="211"/>
                                            </p:tgtEl>
                                            <p:attrNameLst>
                                              <p:attrName>style.visibility</p:attrName>
                                            </p:attrNameLst>
                                          </p:cBhvr>
                                          <p:to>
                                            <p:strVal val="visible"/>
                                          </p:to>
                                        </p:set>
                                        <p:anim calcmode="lin" valueType="num">
                                          <p:cBhvr additive="base">
                                            <p:cTn id="31" dur="1000" fill="hold"/>
                                            <p:tgtEl>
                                              <p:spTgt spid="211"/>
                                            </p:tgtEl>
                                            <p:attrNameLst>
                                              <p:attrName>ppt_x</p:attrName>
                                            </p:attrNameLst>
                                          </p:cBhvr>
                                          <p:tavLst>
                                            <p:tav tm="0">
                                              <p:val>
                                                <p:strVal val="0-#ppt_w/2"/>
                                              </p:val>
                                            </p:tav>
                                            <p:tav tm="100000">
                                              <p:val>
                                                <p:strVal val="#ppt_x"/>
                                              </p:val>
                                            </p:tav>
                                          </p:tavLst>
                                        </p:anim>
                                        <p:anim calcmode="lin" valueType="num">
                                          <p:cBhvr additive="base">
                                            <p:cTn id="32" dur="1000" fill="hold"/>
                                            <p:tgtEl>
                                              <p:spTgt spid="211"/>
                                            </p:tgtEl>
                                            <p:attrNameLst>
                                              <p:attrName>ppt_y</p:attrName>
                                            </p:attrNameLst>
                                          </p:cBhvr>
                                          <p:tavLst>
                                            <p:tav tm="0">
                                              <p:val>
                                                <p:strVal val="0-#ppt_h/2"/>
                                              </p:val>
                                            </p:tav>
                                            <p:tav tm="100000">
                                              <p:val>
                                                <p:strVal val="#ppt_y"/>
                                              </p:val>
                                            </p:tav>
                                          </p:tavLst>
                                        </p:anim>
                                      </p:childTnLst>
                                    </p:cTn>
                                  </p:par>
                                  <p:par>
                                    <p:cTn id="33" presetID="2" presetClass="entr" presetSubtype="9" fill="hold" grpId="0" nodeType="withEffect">
                                      <p:stCondLst>
                                        <p:cond delay="0"/>
                                      </p:stCondLst>
                                      <p:childTnLst>
                                        <p:set>
                                          <p:cBhvr>
                                            <p:cTn id="34" dur="1" fill="hold">
                                              <p:stCondLst>
                                                <p:cond delay="0"/>
                                              </p:stCondLst>
                                            </p:cTn>
                                            <p:tgtEl>
                                              <p:spTgt spid="202"/>
                                            </p:tgtEl>
                                            <p:attrNameLst>
                                              <p:attrName>style.visibility</p:attrName>
                                            </p:attrNameLst>
                                          </p:cBhvr>
                                          <p:to>
                                            <p:strVal val="visible"/>
                                          </p:to>
                                        </p:set>
                                        <p:anim calcmode="lin" valueType="num">
                                          <p:cBhvr additive="base">
                                            <p:cTn id="35" dur="1000" fill="hold"/>
                                            <p:tgtEl>
                                              <p:spTgt spid="202"/>
                                            </p:tgtEl>
                                            <p:attrNameLst>
                                              <p:attrName>ppt_x</p:attrName>
                                            </p:attrNameLst>
                                          </p:cBhvr>
                                          <p:tavLst>
                                            <p:tav tm="0">
                                              <p:val>
                                                <p:strVal val="0-#ppt_w/2"/>
                                              </p:val>
                                            </p:tav>
                                            <p:tav tm="100000">
                                              <p:val>
                                                <p:strVal val="#ppt_x"/>
                                              </p:val>
                                            </p:tav>
                                          </p:tavLst>
                                        </p:anim>
                                        <p:anim calcmode="lin" valueType="num">
                                          <p:cBhvr additive="base">
                                            <p:cTn id="36" dur="1000" fill="hold"/>
                                            <p:tgtEl>
                                              <p:spTgt spid="202"/>
                                            </p:tgtEl>
                                            <p:attrNameLst>
                                              <p:attrName>ppt_y</p:attrName>
                                            </p:attrNameLst>
                                          </p:cBhvr>
                                          <p:tavLst>
                                            <p:tav tm="0">
                                              <p:val>
                                                <p:strVal val="0-#ppt_h/2"/>
                                              </p:val>
                                            </p:tav>
                                            <p:tav tm="100000">
                                              <p:val>
                                                <p:strVal val="#ppt_y"/>
                                              </p:val>
                                            </p:tav>
                                          </p:tavLst>
                                        </p:anim>
                                      </p:childTnLst>
                                    </p:cTn>
                                  </p:par>
                                  <p:par>
                                    <p:cTn id="37" presetID="2" presetClass="entr" presetSubtype="9" fill="hold" grpId="0" nodeType="withEffect">
                                      <p:stCondLst>
                                        <p:cond delay="0"/>
                                      </p:stCondLst>
                                      <p:childTnLst>
                                        <p:set>
                                          <p:cBhvr>
                                            <p:cTn id="38" dur="1" fill="hold">
                                              <p:stCondLst>
                                                <p:cond delay="0"/>
                                              </p:stCondLst>
                                            </p:cTn>
                                            <p:tgtEl>
                                              <p:spTgt spid="238"/>
                                            </p:tgtEl>
                                            <p:attrNameLst>
                                              <p:attrName>style.visibility</p:attrName>
                                            </p:attrNameLst>
                                          </p:cBhvr>
                                          <p:to>
                                            <p:strVal val="visible"/>
                                          </p:to>
                                        </p:set>
                                        <p:anim calcmode="lin" valueType="num">
                                          <p:cBhvr additive="base">
                                            <p:cTn id="39" dur="1000" fill="hold"/>
                                            <p:tgtEl>
                                              <p:spTgt spid="238"/>
                                            </p:tgtEl>
                                            <p:attrNameLst>
                                              <p:attrName>ppt_x</p:attrName>
                                            </p:attrNameLst>
                                          </p:cBhvr>
                                          <p:tavLst>
                                            <p:tav tm="0">
                                              <p:val>
                                                <p:strVal val="0-#ppt_w/2"/>
                                              </p:val>
                                            </p:tav>
                                            <p:tav tm="100000">
                                              <p:val>
                                                <p:strVal val="#ppt_x"/>
                                              </p:val>
                                            </p:tav>
                                          </p:tavLst>
                                        </p:anim>
                                        <p:anim calcmode="lin" valueType="num">
                                          <p:cBhvr additive="base">
                                            <p:cTn id="40" dur="1000" fill="hold"/>
                                            <p:tgtEl>
                                              <p:spTgt spid="238"/>
                                            </p:tgtEl>
                                            <p:attrNameLst>
                                              <p:attrName>ppt_y</p:attrName>
                                            </p:attrNameLst>
                                          </p:cBhvr>
                                          <p:tavLst>
                                            <p:tav tm="0">
                                              <p:val>
                                                <p:strVal val="0-#ppt_h/2"/>
                                              </p:val>
                                            </p:tav>
                                            <p:tav tm="100000">
                                              <p:val>
                                                <p:strVal val="#ppt_y"/>
                                              </p:val>
                                            </p:tav>
                                          </p:tavLst>
                                        </p:anim>
                                      </p:childTnLst>
                                    </p:cTn>
                                  </p:par>
                                  <p:par>
                                    <p:cTn id="41" presetID="2" presetClass="entr" presetSubtype="9" fill="hold" grpId="0" nodeType="withEffect">
                                      <p:stCondLst>
                                        <p:cond delay="0"/>
                                      </p:stCondLst>
                                      <p:childTnLst>
                                        <p:set>
                                          <p:cBhvr>
                                            <p:cTn id="42" dur="1" fill="hold">
                                              <p:stCondLst>
                                                <p:cond delay="0"/>
                                              </p:stCondLst>
                                            </p:cTn>
                                            <p:tgtEl>
                                              <p:spTgt spid="213"/>
                                            </p:tgtEl>
                                            <p:attrNameLst>
                                              <p:attrName>style.visibility</p:attrName>
                                            </p:attrNameLst>
                                          </p:cBhvr>
                                          <p:to>
                                            <p:strVal val="visible"/>
                                          </p:to>
                                        </p:set>
                                        <p:anim calcmode="lin" valueType="num">
                                          <p:cBhvr additive="base">
                                            <p:cTn id="43" dur="1000" fill="hold"/>
                                            <p:tgtEl>
                                              <p:spTgt spid="213"/>
                                            </p:tgtEl>
                                            <p:attrNameLst>
                                              <p:attrName>ppt_x</p:attrName>
                                            </p:attrNameLst>
                                          </p:cBhvr>
                                          <p:tavLst>
                                            <p:tav tm="0">
                                              <p:val>
                                                <p:strVal val="0-#ppt_w/2"/>
                                              </p:val>
                                            </p:tav>
                                            <p:tav tm="100000">
                                              <p:val>
                                                <p:strVal val="#ppt_x"/>
                                              </p:val>
                                            </p:tav>
                                          </p:tavLst>
                                        </p:anim>
                                        <p:anim calcmode="lin" valueType="num">
                                          <p:cBhvr additive="base">
                                            <p:cTn id="44" dur="1000" fill="hold"/>
                                            <p:tgtEl>
                                              <p:spTgt spid="213"/>
                                            </p:tgtEl>
                                            <p:attrNameLst>
                                              <p:attrName>ppt_y</p:attrName>
                                            </p:attrNameLst>
                                          </p:cBhvr>
                                          <p:tavLst>
                                            <p:tav tm="0">
                                              <p:val>
                                                <p:strVal val="0-#ppt_h/2"/>
                                              </p:val>
                                            </p:tav>
                                            <p:tav tm="100000">
                                              <p:val>
                                                <p:strVal val="#ppt_y"/>
                                              </p:val>
                                            </p:tav>
                                          </p:tavLst>
                                        </p:anim>
                                      </p:childTnLst>
                                    </p:cTn>
                                  </p:par>
                                  <p:par>
                                    <p:cTn id="45" presetID="2" presetClass="entr" presetSubtype="9" fill="hold" grpId="0" nodeType="withEffect">
                                      <p:stCondLst>
                                        <p:cond delay="0"/>
                                      </p:stCondLst>
                                      <p:childTnLst>
                                        <p:set>
                                          <p:cBhvr>
                                            <p:cTn id="46" dur="1" fill="hold">
                                              <p:stCondLst>
                                                <p:cond delay="0"/>
                                              </p:stCondLst>
                                            </p:cTn>
                                            <p:tgtEl>
                                              <p:spTgt spid="212"/>
                                            </p:tgtEl>
                                            <p:attrNameLst>
                                              <p:attrName>style.visibility</p:attrName>
                                            </p:attrNameLst>
                                          </p:cBhvr>
                                          <p:to>
                                            <p:strVal val="visible"/>
                                          </p:to>
                                        </p:set>
                                        <p:anim calcmode="lin" valueType="num">
                                          <p:cBhvr additive="base">
                                            <p:cTn id="47" dur="1000" fill="hold"/>
                                            <p:tgtEl>
                                              <p:spTgt spid="212"/>
                                            </p:tgtEl>
                                            <p:attrNameLst>
                                              <p:attrName>ppt_x</p:attrName>
                                            </p:attrNameLst>
                                          </p:cBhvr>
                                          <p:tavLst>
                                            <p:tav tm="0">
                                              <p:val>
                                                <p:strVal val="0-#ppt_w/2"/>
                                              </p:val>
                                            </p:tav>
                                            <p:tav tm="100000">
                                              <p:val>
                                                <p:strVal val="#ppt_x"/>
                                              </p:val>
                                            </p:tav>
                                          </p:tavLst>
                                        </p:anim>
                                        <p:anim calcmode="lin" valueType="num">
                                          <p:cBhvr additive="base">
                                            <p:cTn id="48" dur="1000" fill="hold"/>
                                            <p:tgtEl>
                                              <p:spTgt spid="212"/>
                                            </p:tgtEl>
                                            <p:attrNameLst>
                                              <p:attrName>ppt_y</p:attrName>
                                            </p:attrNameLst>
                                          </p:cBhvr>
                                          <p:tavLst>
                                            <p:tav tm="0">
                                              <p:val>
                                                <p:strVal val="0-#ppt_h/2"/>
                                              </p:val>
                                            </p:tav>
                                            <p:tav tm="100000">
                                              <p:val>
                                                <p:strVal val="#ppt_y"/>
                                              </p:val>
                                            </p:tav>
                                          </p:tavLst>
                                        </p:anim>
                                      </p:childTnLst>
                                    </p:cTn>
                                  </p:par>
                                  <p:par>
                                    <p:cTn id="49" presetID="49" presetClass="entr" presetSubtype="0" decel="100000" fill="hold" grpId="1" nodeType="withEffect">
                                      <p:stCondLst>
                                        <p:cond delay="0"/>
                                      </p:stCondLst>
                                      <p:childTnLst>
                                        <p:set>
                                          <p:cBhvr>
                                            <p:cTn id="50" dur="1" fill="hold">
                                              <p:stCondLst>
                                                <p:cond delay="0"/>
                                              </p:stCondLst>
                                            </p:cTn>
                                            <p:tgtEl>
                                              <p:spTgt spid="232"/>
                                            </p:tgtEl>
                                            <p:attrNameLst>
                                              <p:attrName>style.visibility</p:attrName>
                                            </p:attrNameLst>
                                          </p:cBhvr>
                                          <p:to>
                                            <p:strVal val="visible"/>
                                          </p:to>
                                        </p:set>
                                        <p:anim calcmode="lin" valueType="num">
                                          <p:cBhvr>
                                            <p:cTn id="51" dur="1000" fill="hold"/>
                                            <p:tgtEl>
                                              <p:spTgt spid="232"/>
                                            </p:tgtEl>
                                            <p:attrNameLst>
                                              <p:attrName>ppt_w</p:attrName>
                                            </p:attrNameLst>
                                          </p:cBhvr>
                                          <p:tavLst>
                                            <p:tav tm="0">
                                              <p:val>
                                                <p:fltVal val="0"/>
                                              </p:val>
                                            </p:tav>
                                            <p:tav tm="100000">
                                              <p:val>
                                                <p:strVal val="#ppt_w"/>
                                              </p:val>
                                            </p:tav>
                                          </p:tavLst>
                                        </p:anim>
                                        <p:anim calcmode="lin" valueType="num">
                                          <p:cBhvr>
                                            <p:cTn id="52" dur="1000" fill="hold"/>
                                            <p:tgtEl>
                                              <p:spTgt spid="232"/>
                                            </p:tgtEl>
                                            <p:attrNameLst>
                                              <p:attrName>ppt_h</p:attrName>
                                            </p:attrNameLst>
                                          </p:cBhvr>
                                          <p:tavLst>
                                            <p:tav tm="0">
                                              <p:val>
                                                <p:fltVal val="0"/>
                                              </p:val>
                                            </p:tav>
                                            <p:tav tm="100000">
                                              <p:val>
                                                <p:strVal val="#ppt_h"/>
                                              </p:val>
                                            </p:tav>
                                          </p:tavLst>
                                        </p:anim>
                                        <p:anim calcmode="lin" valueType="num">
                                          <p:cBhvr>
                                            <p:cTn id="53" dur="1000" fill="hold"/>
                                            <p:tgtEl>
                                              <p:spTgt spid="232"/>
                                            </p:tgtEl>
                                            <p:attrNameLst>
                                              <p:attrName>style.rotation</p:attrName>
                                            </p:attrNameLst>
                                          </p:cBhvr>
                                          <p:tavLst>
                                            <p:tav tm="0">
                                              <p:val>
                                                <p:fltVal val="360"/>
                                              </p:val>
                                            </p:tav>
                                            <p:tav tm="100000">
                                              <p:val>
                                                <p:fltVal val="0"/>
                                              </p:val>
                                            </p:tav>
                                          </p:tavLst>
                                        </p:anim>
                                        <p:animEffect transition="in" filter="fade">
                                          <p:cBhvr>
                                            <p:cTn id="54" dur="1000"/>
                                            <p:tgtEl>
                                              <p:spTgt spid="232"/>
                                            </p:tgtEl>
                                          </p:cBhvr>
                                        </p:animEffect>
                                      </p:childTnLst>
                                    </p:cTn>
                                  </p:par>
                                  <p:par>
                                    <p:cTn id="55" presetID="49" presetClass="entr" presetSubtype="0" decel="100000" fill="hold" grpId="1" nodeType="withEffect">
                                      <p:stCondLst>
                                        <p:cond delay="0"/>
                                      </p:stCondLst>
                                      <p:childTnLst>
                                        <p:set>
                                          <p:cBhvr>
                                            <p:cTn id="56" dur="1" fill="hold">
                                              <p:stCondLst>
                                                <p:cond delay="0"/>
                                              </p:stCondLst>
                                            </p:cTn>
                                            <p:tgtEl>
                                              <p:spTgt spid="219"/>
                                            </p:tgtEl>
                                            <p:attrNameLst>
                                              <p:attrName>style.visibility</p:attrName>
                                            </p:attrNameLst>
                                          </p:cBhvr>
                                          <p:to>
                                            <p:strVal val="visible"/>
                                          </p:to>
                                        </p:set>
                                        <p:anim calcmode="lin" valueType="num">
                                          <p:cBhvr>
                                            <p:cTn id="57" dur="1000" fill="hold"/>
                                            <p:tgtEl>
                                              <p:spTgt spid="219"/>
                                            </p:tgtEl>
                                            <p:attrNameLst>
                                              <p:attrName>ppt_w</p:attrName>
                                            </p:attrNameLst>
                                          </p:cBhvr>
                                          <p:tavLst>
                                            <p:tav tm="0">
                                              <p:val>
                                                <p:fltVal val="0"/>
                                              </p:val>
                                            </p:tav>
                                            <p:tav tm="100000">
                                              <p:val>
                                                <p:strVal val="#ppt_w"/>
                                              </p:val>
                                            </p:tav>
                                          </p:tavLst>
                                        </p:anim>
                                        <p:anim calcmode="lin" valueType="num">
                                          <p:cBhvr>
                                            <p:cTn id="58" dur="1000" fill="hold"/>
                                            <p:tgtEl>
                                              <p:spTgt spid="219"/>
                                            </p:tgtEl>
                                            <p:attrNameLst>
                                              <p:attrName>ppt_h</p:attrName>
                                            </p:attrNameLst>
                                          </p:cBhvr>
                                          <p:tavLst>
                                            <p:tav tm="0">
                                              <p:val>
                                                <p:fltVal val="0"/>
                                              </p:val>
                                            </p:tav>
                                            <p:tav tm="100000">
                                              <p:val>
                                                <p:strVal val="#ppt_h"/>
                                              </p:val>
                                            </p:tav>
                                          </p:tavLst>
                                        </p:anim>
                                        <p:anim calcmode="lin" valueType="num">
                                          <p:cBhvr>
                                            <p:cTn id="59" dur="1000" fill="hold"/>
                                            <p:tgtEl>
                                              <p:spTgt spid="219"/>
                                            </p:tgtEl>
                                            <p:attrNameLst>
                                              <p:attrName>style.rotation</p:attrName>
                                            </p:attrNameLst>
                                          </p:cBhvr>
                                          <p:tavLst>
                                            <p:tav tm="0">
                                              <p:val>
                                                <p:fltVal val="360"/>
                                              </p:val>
                                            </p:tav>
                                            <p:tav tm="100000">
                                              <p:val>
                                                <p:fltVal val="0"/>
                                              </p:val>
                                            </p:tav>
                                          </p:tavLst>
                                        </p:anim>
                                        <p:animEffect transition="in" filter="fade">
                                          <p:cBhvr>
                                            <p:cTn id="60" dur="1000"/>
                                            <p:tgtEl>
                                              <p:spTgt spid="219"/>
                                            </p:tgtEl>
                                          </p:cBhvr>
                                        </p:animEffect>
                                      </p:childTnLst>
                                    </p:cTn>
                                  </p:par>
                                  <p:par>
                                    <p:cTn id="61" presetID="49" presetClass="entr" presetSubtype="0" decel="100000" fill="hold" grpId="1"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p:cTn id="63" dur="1000" fill="hold"/>
                                            <p:tgtEl>
                                              <p:spTgt spid="220"/>
                                            </p:tgtEl>
                                            <p:attrNameLst>
                                              <p:attrName>ppt_w</p:attrName>
                                            </p:attrNameLst>
                                          </p:cBhvr>
                                          <p:tavLst>
                                            <p:tav tm="0">
                                              <p:val>
                                                <p:fltVal val="0"/>
                                              </p:val>
                                            </p:tav>
                                            <p:tav tm="100000">
                                              <p:val>
                                                <p:strVal val="#ppt_w"/>
                                              </p:val>
                                            </p:tav>
                                          </p:tavLst>
                                        </p:anim>
                                        <p:anim calcmode="lin" valueType="num">
                                          <p:cBhvr>
                                            <p:cTn id="64" dur="1000" fill="hold"/>
                                            <p:tgtEl>
                                              <p:spTgt spid="220"/>
                                            </p:tgtEl>
                                            <p:attrNameLst>
                                              <p:attrName>ppt_h</p:attrName>
                                            </p:attrNameLst>
                                          </p:cBhvr>
                                          <p:tavLst>
                                            <p:tav tm="0">
                                              <p:val>
                                                <p:fltVal val="0"/>
                                              </p:val>
                                            </p:tav>
                                            <p:tav tm="100000">
                                              <p:val>
                                                <p:strVal val="#ppt_h"/>
                                              </p:val>
                                            </p:tav>
                                          </p:tavLst>
                                        </p:anim>
                                        <p:anim calcmode="lin" valueType="num">
                                          <p:cBhvr>
                                            <p:cTn id="65" dur="1000" fill="hold"/>
                                            <p:tgtEl>
                                              <p:spTgt spid="220"/>
                                            </p:tgtEl>
                                            <p:attrNameLst>
                                              <p:attrName>style.rotation</p:attrName>
                                            </p:attrNameLst>
                                          </p:cBhvr>
                                          <p:tavLst>
                                            <p:tav tm="0">
                                              <p:val>
                                                <p:fltVal val="360"/>
                                              </p:val>
                                            </p:tav>
                                            <p:tav tm="100000">
                                              <p:val>
                                                <p:fltVal val="0"/>
                                              </p:val>
                                            </p:tav>
                                          </p:tavLst>
                                        </p:anim>
                                        <p:animEffect transition="in" filter="fade">
                                          <p:cBhvr>
                                            <p:cTn id="66" dur="1000"/>
                                            <p:tgtEl>
                                              <p:spTgt spid="220"/>
                                            </p:tgtEl>
                                          </p:cBhvr>
                                        </p:animEffect>
                                      </p:childTnLst>
                                    </p:cTn>
                                  </p:par>
                                  <p:par>
                                    <p:cTn id="67" presetID="49" presetClass="entr" presetSubtype="0" decel="100000" fill="hold" grpId="1" nodeType="withEffect">
                                      <p:stCondLst>
                                        <p:cond delay="0"/>
                                      </p:stCondLst>
                                      <p:childTnLst>
                                        <p:set>
                                          <p:cBhvr>
                                            <p:cTn id="68" dur="1" fill="hold">
                                              <p:stCondLst>
                                                <p:cond delay="0"/>
                                              </p:stCondLst>
                                            </p:cTn>
                                            <p:tgtEl>
                                              <p:spTgt spid="233"/>
                                            </p:tgtEl>
                                            <p:attrNameLst>
                                              <p:attrName>style.visibility</p:attrName>
                                            </p:attrNameLst>
                                          </p:cBhvr>
                                          <p:to>
                                            <p:strVal val="visible"/>
                                          </p:to>
                                        </p:set>
                                        <p:anim calcmode="lin" valueType="num">
                                          <p:cBhvr>
                                            <p:cTn id="69" dur="1000" fill="hold"/>
                                            <p:tgtEl>
                                              <p:spTgt spid="233"/>
                                            </p:tgtEl>
                                            <p:attrNameLst>
                                              <p:attrName>ppt_w</p:attrName>
                                            </p:attrNameLst>
                                          </p:cBhvr>
                                          <p:tavLst>
                                            <p:tav tm="0">
                                              <p:val>
                                                <p:fltVal val="0"/>
                                              </p:val>
                                            </p:tav>
                                            <p:tav tm="100000">
                                              <p:val>
                                                <p:strVal val="#ppt_w"/>
                                              </p:val>
                                            </p:tav>
                                          </p:tavLst>
                                        </p:anim>
                                        <p:anim calcmode="lin" valueType="num">
                                          <p:cBhvr>
                                            <p:cTn id="70" dur="1000" fill="hold"/>
                                            <p:tgtEl>
                                              <p:spTgt spid="233"/>
                                            </p:tgtEl>
                                            <p:attrNameLst>
                                              <p:attrName>ppt_h</p:attrName>
                                            </p:attrNameLst>
                                          </p:cBhvr>
                                          <p:tavLst>
                                            <p:tav tm="0">
                                              <p:val>
                                                <p:fltVal val="0"/>
                                              </p:val>
                                            </p:tav>
                                            <p:tav tm="100000">
                                              <p:val>
                                                <p:strVal val="#ppt_h"/>
                                              </p:val>
                                            </p:tav>
                                          </p:tavLst>
                                        </p:anim>
                                        <p:anim calcmode="lin" valueType="num">
                                          <p:cBhvr>
                                            <p:cTn id="71" dur="1000" fill="hold"/>
                                            <p:tgtEl>
                                              <p:spTgt spid="233"/>
                                            </p:tgtEl>
                                            <p:attrNameLst>
                                              <p:attrName>style.rotation</p:attrName>
                                            </p:attrNameLst>
                                          </p:cBhvr>
                                          <p:tavLst>
                                            <p:tav tm="0">
                                              <p:val>
                                                <p:fltVal val="360"/>
                                              </p:val>
                                            </p:tav>
                                            <p:tav tm="100000">
                                              <p:val>
                                                <p:fltVal val="0"/>
                                              </p:val>
                                            </p:tav>
                                          </p:tavLst>
                                        </p:anim>
                                        <p:animEffect transition="in" filter="fade">
                                          <p:cBhvr>
                                            <p:cTn id="72" dur="1000"/>
                                            <p:tgtEl>
                                              <p:spTgt spid="233"/>
                                            </p:tgtEl>
                                          </p:cBhvr>
                                        </p:animEffect>
                                      </p:childTnLst>
                                    </p:cTn>
                                  </p:par>
                                  <p:par>
                                    <p:cTn id="73" presetID="49" presetClass="entr" presetSubtype="0" decel="100000" fill="hold" grpId="1" nodeType="withEffect">
                                      <p:stCondLst>
                                        <p:cond delay="0"/>
                                      </p:stCondLst>
                                      <p:childTnLst>
                                        <p:set>
                                          <p:cBhvr>
                                            <p:cTn id="74" dur="1" fill="hold">
                                              <p:stCondLst>
                                                <p:cond delay="0"/>
                                              </p:stCondLst>
                                            </p:cTn>
                                            <p:tgtEl>
                                              <p:spTgt spid="235"/>
                                            </p:tgtEl>
                                            <p:attrNameLst>
                                              <p:attrName>style.visibility</p:attrName>
                                            </p:attrNameLst>
                                          </p:cBhvr>
                                          <p:to>
                                            <p:strVal val="visible"/>
                                          </p:to>
                                        </p:set>
                                        <p:anim calcmode="lin" valueType="num">
                                          <p:cBhvr>
                                            <p:cTn id="75" dur="1000" fill="hold"/>
                                            <p:tgtEl>
                                              <p:spTgt spid="235"/>
                                            </p:tgtEl>
                                            <p:attrNameLst>
                                              <p:attrName>ppt_w</p:attrName>
                                            </p:attrNameLst>
                                          </p:cBhvr>
                                          <p:tavLst>
                                            <p:tav tm="0">
                                              <p:val>
                                                <p:fltVal val="0"/>
                                              </p:val>
                                            </p:tav>
                                            <p:tav tm="100000">
                                              <p:val>
                                                <p:strVal val="#ppt_w"/>
                                              </p:val>
                                            </p:tav>
                                          </p:tavLst>
                                        </p:anim>
                                        <p:anim calcmode="lin" valueType="num">
                                          <p:cBhvr>
                                            <p:cTn id="76" dur="1000" fill="hold"/>
                                            <p:tgtEl>
                                              <p:spTgt spid="235"/>
                                            </p:tgtEl>
                                            <p:attrNameLst>
                                              <p:attrName>ppt_h</p:attrName>
                                            </p:attrNameLst>
                                          </p:cBhvr>
                                          <p:tavLst>
                                            <p:tav tm="0">
                                              <p:val>
                                                <p:fltVal val="0"/>
                                              </p:val>
                                            </p:tav>
                                            <p:tav tm="100000">
                                              <p:val>
                                                <p:strVal val="#ppt_h"/>
                                              </p:val>
                                            </p:tav>
                                          </p:tavLst>
                                        </p:anim>
                                        <p:anim calcmode="lin" valueType="num">
                                          <p:cBhvr>
                                            <p:cTn id="77" dur="1000" fill="hold"/>
                                            <p:tgtEl>
                                              <p:spTgt spid="235"/>
                                            </p:tgtEl>
                                            <p:attrNameLst>
                                              <p:attrName>style.rotation</p:attrName>
                                            </p:attrNameLst>
                                          </p:cBhvr>
                                          <p:tavLst>
                                            <p:tav tm="0">
                                              <p:val>
                                                <p:fltVal val="360"/>
                                              </p:val>
                                            </p:tav>
                                            <p:tav tm="100000">
                                              <p:val>
                                                <p:fltVal val="0"/>
                                              </p:val>
                                            </p:tav>
                                          </p:tavLst>
                                        </p:anim>
                                        <p:animEffect transition="in" filter="fade">
                                          <p:cBhvr>
                                            <p:cTn id="78" dur="1000"/>
                                            <p:tgtEl>
                                              <p:spTgt spid="235"/>
                                            </p:tgtEl>
                                          </p:cBhvr>
                                        </p:animEffect>
                                      </p:childTnLst>
                                    </p:cTn>
                                  </p:par>
                                  <p:par>
                                    <p:cTn id="79" presetID="49" presetClass="entr" presetSubtype="0" decel="100000" fill="hold" grpId="1" nodeType="withEffect">
                                      <p:stCondLst>
                                        <p:cond delay="0"/>
                                      </p:stCondLst>
                                      <p:childTnLst>
                                        <p:set>
                                          <p:cBhvr>
                                            <p:cTn id="80" dur="1" fill="hold">
                                              <p:stCondLst>
                                                <p:cond delay="0"/>
                                              </p:stCondLst>
                                            </p:cTn>
                                            <p:tgtEl>
                                              <p:spTgt spid="227"/>
                                            </p:tgtEl>
                                            <p:attrNameLst>
                                              <p:attrName>style.visibility</p:attrName>
                                            </p:attrNameLst>
                                          </p:cBhvr>
                                          <p:to>
                                            <p:strVal val="visible"/>
                                          </p:to>
                                        </p:set>
                                        <p:anim calcmode="lin" valueType="num">
                                          <p:cBhvr>
                                            <p:cTn id="81" dur="1000" fill="hold"/>
                                            <p:tgtEl>
                                              <p:spTgt spid="227"/>
                                            </p:tgtEl>
                                            <p:attrNameLst>
                                              <p:attrName>ppt_w</p:attrName>
                                            </p:attrNameLst>
                                          </p:cBhvr>
                                          <p:tavLst>
                                            <p:tav tm="0">
                                              <p:val>
                                                <p:fltVal val="0"/>
                                              </p:val>
                                            </p:tav>
                                            <p:tav tm="100000">
                                              <p:val>
                                                <p:strVal val="#ppt_w"/>
                                              </p:val>
                                            </p:tav>
                                          </p:tavLst>
                                        </p:anim>
                                        <p:anim calcmode="lin" valueType="num">
                                          <p:cBhvr>
                                            <p:cTn id="82" dur="1000" fill="hold"/>
                                            <p:tgtEl>
                                              <p:spTgt spid="227"/>
                                            </p:tgtEl>
                                            <p:attrNameLst>
                                              <p:attrName>ppt_h</p:attrName>
                                            </p:attrNameLst>
                                          </p:cBhvr>
                                          <p:tavLst>
                                            <p:tav tm="0">
                                              <p:val>
                                                <p:fltVal val="0"/>
                                              </p:val>
                                            </p:tav>
                                            <p:tav tm="100000">
                                              <p:val>
                                                <p:strVal val="#ppt_h"/>
                                              </p:val>
                                            </p:tav>
                                          </p:tavLst>
                                        </p:anim>
                                        <p:anim calcmode="lin" valueType="num">
                                          <p:cBhvr>
                                            <p:cTn id="83" dur="1000" fill="hold"/>
                                            <p:tgtEl>
                                              <p:spTgt spid="227"/>
                                            </p:tgtEl>
                                            <p:attrNameLst>
                                              <p:attrName>style.rotation</p:attrName>
                                            </p:attrNameLst>
                                          </p:cBhvr>
                                          <p:tavLst>
                                            <p:tav tm="0">
                                              <p:val>
                                                <p:fltVal val="360"/>
                                              </p:val>
                                            </p:tav>
                                            <p:tav tm="100000">
                                              <p:val>
                                                <p:fltVal val="0"/>
                                              </p:val>
                                            </p:tav>
                                          </p:tavLst>
                                        </p:anim>
                                        <p:animEffect transition="in" filter="fade">
                                          <p:cBhvr>
                                            <p:cTn id="84" dur="1000"/>
                                            <p:tgtEl>
                                              <p:spTgt spid="227"/>
                                            </p:tgtEl>
                                          </p:cBhvr>
                                        </p:animEffect>
                                      </p:childTnLst>
                                    </p:cTn>
                                  </p:par>
                                  <p:par>
                                    <p:cTn id="85" presetID="49" presetClass="entr" presetSubtype="0" decel="100000" fill="hold" grpId="1" nodeType="withEffect">
                                      <p:stCondLst>
                                        <p:cond delay="0"/>
                                      </p:stCondLst>
                                      <p:childTnLst>
                                        <p:set>
                                          <p:cBhvr>
                                            <p:cTn id="86" dur="1" fill="hold">
                                              <p:stCondLst>
                                                <p:cond delay="0"/>
                                              </p:stCondLst>
                                            </p:cTn>
                                            <p:tgtEl>
                                              <p:spTgt spid="211"/>
                                            </p:tgtEl>
                                            <p:attrNameLst>
                                              <p:attrName>style.visibility</p:attrName>
                                            </p:attrNameLst>
                                          </p:cBhvr>
                                          <p:to>
                                            <p:strVal val="visible"/>
                                          </p:to>
                                        </p:set>
                                        <p:anim calcmode="lin" valueType="num">
                                          <p:cBhvr>
                                            <p:cTn id="87" dur="1000" fill="hold"/>
                                            <p:tgtEl>
                                              <p:spTgt spid="211"/>
                                            </p:tgtEl>
                                            <p:attrNameLst>
                                              <p:attrName>ppt_w</p:attrName>
                                            </p:attrNameLst>
                                          </p:cBhvr>
                                          <p:tavLst>
                                            <p:tav tm="0">
                                              <p:val>
                                                <p:fltVal val="0"/>
                                              </p:val>
                                            </p:tav>
                                            <p:tav tm="100000">
                                              <p:val>
                                                <p:strVal val="#ppt_w"/>
                                              </p:val>
                                            </p:tav>
                                          </p:tavLst>
                                        </p:anim>
                                        <p:anim calcmode="lin" valueType="num">
                                          <p:cBhvr>
                                            <p:cTn id="88" dur="1000" fill="hold"/>
                                            <p:tgtEl>
                                              <p:spTgt spid="211"/>
                                            </p:tgtEl>
                                            <p:attrNameLst>
                                              <p:attrName>ppt_h</p:attrName>
                                            </p:attrNameLst>
                                          </p:cBhvr>
                                          <p:tavLst>
                                            <p:tav tm="0">
                                              <p:val>
                                                <p:fltVal val="0"/>
                                              </p:val>
                                            </p:tav>
                                            <p:tav tm="100000">
                                              <p:val>
                                                <p:strVal val="#ppt_h"/>
                                              </p:val>
                                            </p:tav>
                                          </p:tavLst>
                                        </p:anim>
                                        <p:anim calcmode="lin" valueType="num">
                                          <p:cBhvr>
                                            <p:cTn id="89" dur="1000" fill="hold"/>
                                            <p:tgtEl>
                                              <p:spTgt spid="211"/>
                                            </p:tgtEl>
                                            <p:attrNameLst>
                                              <p:attrName>style.rotation</p:attrName>
                                            </p:attrNameLst>
                                          </p:cBhvr>
                                          <p:tavLst>
                                            <p:tav tm="0">
                                              <p:val>
                                                <p:fltVal val="360"/>
                                              </p:val>
                                            </p:tav>
                                            <p:tav tm="100000">
                                              <p:val>
                                                <p:fltVal val="0"/>
                                              </p:val>
                                            </p:tav>
                                          </p:tavLst>
                                        </p:anim>
                                        <p:animEffect transition="in" filter="fade">
                                          <p:cBhvr>
                                            <p:cTn id="90" dur="1000"/>
                                            <p:tgtEl>
                                              <p:spTgt spid="211"/>
                                            </p:tgtEl>
                                          </p:cBhvr>
                                        </p:animEffect>
                                      </p:childTnLst>
                                    </p:cTn>
                                  </p:par>
                                  <p:par>
                                    <p:cTn id="91" presetID="49" presetClass="entr" presetSubtype="0" decel="100000" fill="hold" grpId="1" nodeType="withEffect">
                                      <p:stCondLst>
                                        <p:cond delay="0"/>
                                      </p:stCondLst>
                                      <p:childTnLst>
                                        <p:set>
                                          <p:cBhvr>
                                            <p:cTn id="92" dur="1" fill="hold">
                                              <p:stCondLst>
                                                <p:cond delay="0"/>
                                              </p:stCondLst>
                                            </p:cTn>
                                            <p:tgtEl>
                                              <p:spTgt spid="202"/>
                                            </p:tgtEl>
                                            <p:attrNameLst>
                                              <p:attrName>style.visibility</p:attrName>
                                            </p:attrNameLst>
                                          </p:cBhvr>
                                          <p:to>
                                            <p:strVal val="visible"/>
                                          </p:to>
                                        </p:set>
                                        <p:anim calcmode="lin" valueType="num">
                                          <p:cBhvr>
                                            <p:cTn id="93" dur="1000" fill="hold"/>
                                            <p:tgtEl>
                                              <p:spTgt spid="202"/>
                                            </p:tgtEl>
                                            <p:attrNameLst>
                                              <p:attrName>ppt_w</p:attrName>
                                            </p:attrNameLst>
                                          </p:cBhvr>
                                          <p:tavLst>
                                            <p:tav tm="0">
                                              <p:val>
                                                <p:fltVal val="0"/>
                                              </p:val>
                                            </p:tav>
                                            <p:tav tm="100000">
                                              <p:val>
                                                <p:strVal val="#ppt_w"/>
                                              </p:val>
                                            </p:tav>
                                          </p:tavLst>
                                        </p:anim>
                                        <p:anim calcmode="lin" valueType="num">
                                          <p:cBhvr>
                                            <p:cTn id="94" dur="1000" fill="hold"/>
                                            <p:tgtEl>
                                              <p:spTgt spid="202"/>
                                            </p:tgtEl>
                                            <p:attrNameLst>
                                              <p:attrName>ppt_h</p:attrName>
                                            </p:attrNameLst>
                                          </p:cBhvr>
                                          <p:tavLst>
                                            <p:tav tm="0">
                                              <p:val>
                                                <p:fltVal val="0"/>
                                              </p:val>
                                            </p:tav>
                                            <p:tav tm="100000">
                                              <p:val>
                                                <p:strVal val="#ppt_h"/>
                                              </p:val>
                                            </p:tav>
                                          </p:tavLst>
                                        </p:anim>
                                        <p:anim calcmode="lin" valueType="num">
                                          <p:cBhvr>
                                            <p:cTn id="95" dur="1000" fill="hold"/>
                                            <p:tgtEl>
                                              <p:spTgt spid="202"/>
                                            </p:tgtEl>
                                            <p:attrNameLst>
                                              <p:attrName>style.rotation</p:attrName>
                                            </p:attrNameLst>
                                          </p:cBhvr>
                                          <p:tavLst>
                                            <p:tav tm="0">
                                              <p:val>
                                                <p:fltVal val="360"/>
                                              </p:val>
                                            </p:tav>
                                            <p:tav tm="100000">
                                              <p:val>
                                                <p:fltVal val="0"/>
                                              </p:val>
                                            </p:tav>
                                          </p:tavLst>
                                        </p:anim>
                                        <p:animEffect transition="in" filter="fade">
                                          <p:cBhvr>
                                            <p:cTn id="96" dur="1000"/>
                                            <p:tgtEl>
                                              <p:spTgt spid="202"/>
                                            </p:tgtEl>
                                          </p:cBhvr>
                                        </p:animEffect>
                                      </p:childTnLst>
                                    </p:cTn>
                                  </p:par>
                                  <p:par>
                                    <p:cTn id="97" presetID="49" presetClass="entr" presetSubtype="0" decel="100000" fill="hold" grpId="1" nodeType="withEffect">
                                      <p:stCondLst>
                                        <p:cond delay="0"/>
                                      </p:stCondLst>
                                      <p:childTnLst>
                                        <p:set>
                                          <p:cBhvr>
                                            <p:cTn id="98" dur="1" fill="hold">
                                              <p:stCondLst>
                                                <p:cond delay="0"/>
                                              </p:stCondLst>
                                            </p:cTn>
                                            <p:tgtEl>
                                              <p:spTgt spid="238"/>
                                            </p:tgtEl>
                                            <p:attrNameLst>
                                              <p:attrName>style.visibility</p:attrName>
                                            </p:attrNameLst>
                                          </p:cBhvr>
                                          <p:to>
                                            <p:strVal val="visible"/>
                                          </p:to>
                                        </p:set>
                                        <p:anim calcmode="lin" valueType="num">
                                          <p:cBhvr>
                                            <p:cTn id="99" dur="1000" fill="hold"/>
                                            <p:tgtEl>
                                              <p:spTgt spid="238"/>
                                            </p:tgtEl>
                                            <p:attrNameLst>
                                              <p:attrName>ppt_w</p:attrName>
                                            </p:attrNameLst>
                                          </p:cBhvr>
                                          <p:tavLst>
                                            <p:tav tm="0">
                                              <p:val>
                                                <p:fltVal val="0"/>
                                              </p:val>
                                            </p:tav>
                                            <p:tav tm="100000">
                                              <p:val>
                                                <p:strVal val="#ppt_w"/>
                                              </p:val>
                                            </p:tav>
                                          </p:tavLst>
                                        </p:anim>
                                        <p:anim calcmode="lin" valueType="num">
                                          <p:cBhvr>
                                            <p:cTn id="100" dur="1000" fill="hold"/>
                                            <p:tgtEl>
                                              <p:spTgt spid="238"/>
                                            </p:tgtEl>
                                            <p:attrNameLst>
                                              <p:attrName>ppt_h</p:attrName>
                                            </p:attrNameLst>
                                          </p:cBhvr>
                                          <p:tavLst>
                                            <p:tav tm="0">
                                              <p:val>
                                                <p:fltVal val="0"/>
                                              </p:val>
                                            </p:tav>
                                            <p:tav tm="100000">
                                              <p:val>
                                                <p:strVal val="#ppt_h"/>
                                              </p:val>
                                            </p:tav>
                                          </p:tavLst>
                                        </p:anim>
                                        <p:anim calcmode="lin" valueType="num">
                                          <p:cBhvr>
                                            <p:cTn id="101" dur="1000" fill="hold"/>
                                            <p:tgtEl>
                                              <p:spTgt spid="238"/>
                                            </p:tgtEl>
                                            <p:attrNameLst>
                                              <p:attrName>style.rotation</p:attrName>
                                            </p:attrNameLst>
                                          </p:cBhvr>
                                          <p:tavLst>
                                            <p:tav tm="0">
                                              <p:val>
                                                <p:fltVal val="360"/>
                                              </p:val>
                                            </p:tav>
                                            <p:tav tm="100000">
                                              <p:val>
                                                <p:fltVal val="0"/>
                                              </p:val>
                                            </p:tav>
                                          </p:tavLst>
                                        </p:anim>
                                        <p:animEffect transition="in" filter="fade">
                                          <p:cBhvr>
                                            <p:cTn id="102" dur="1000"/>
                                            <p:tgtEl>
                                              <p:spTgt spid="238"/>
                                            </p:tgtEl>
                                          </p:cBhvr>
                                        </p:animEffect>
                                      </p:childTnLst>
                                    </p:cTn>
                                  </p:par>
                                  <p:par>
                                    <p:cTn id="103" presetID="49" presetClass="entr" presetSubtype="0" decel="100000" fill="hold" grpId="1" nodeType="withEffect">
                                      <p:stCondLst>
                                        <p:cond delay="0"/>
                                      </p:stCondLst>
                                      <p:childTnLst>
                                        <p:set>
                                          <p:cBhvr>
                                            <p:cTn id="104" dur="1" fill="hold">
                                              <p:stCondLst>
                                                <p:cond delay="0"/>
                                              </p:stCondLst>
                                            </p:cTn>
                                            <p:tgtEl>
                                              <p:spTgt spid="213"/>
                                            </p:tgtEl>
                                            <p:attrNameLst>
                                              <p:attrName>style.visibility</p:attrName>
                                            </p:attrNameLst>
                                          </p:cBhvr>
                                          <p:to>
                                            <p:strVal val="visible"/>
                                          </p:to>
                                        </p:set>
                                        <p:anim calcmode="lin" valueType="num">
                                          <p:cBhvr>
                                            <p:cTn id="105" dur="1000" fill="hold"/>
                                            <p:tgtEl>
                                              <p:spTgt spid="213"/>
                                            </p:tgtEl>
                                            <p:attrNameLst>
                                              <p:attrName>ppt_w</p:attrName>
                                            </p:attrNameLst>
                                          </p:cBhvr>
                                          <p:tavLst>
                                            <p:tav tm="0">
                                              <p:val>
                                                <p:fltVal val="0"/>
                                              </p:val>
                                            </p:tav>
                                            <p:tav tm="100000">
                                              <p:val>
                                                <p:strVal val="#ppt_w"/>
                                              </p:val>
                                            </p:tav>
                                          </p:tavLst>
                                        </p:anim>
                                        <p:anim calcmode="lin" valueType="num">
                                          <p:cBhvr>
                                            <p:cTn id="106" dur="1000" fill="hold"/>
                                            <p:tgtEl>
                                              <p:spTgt spid="213"/>
                                            </p:tgtEl>
                                            <p:attrNameLst>
                                              <p:attrName>ppt_h</p:attrName>
                                            </p:attrNameLst>
                                          </p:cBhvr>
                                          <p:tavLst>
                                            <p:tav tm="0">
                                              <p:val>
                                                <p:fltVal val="0"/>
                                              </p:val>
                                            </p:tav>
                                            <p:tav tm="100000">
                                              <p:val>
                                                <p:strVal val="#ppt_h"/>
                                              </p:val>
                                            </p:tav>
                                          </p:tavLst>
                                        </p:anim>
                                        <p:anim calcmode="lin" valueType="num">
                                          <p:cBhvr>
                                            <p:cTn id="107" dur="1000" fill="hold"/>
                                            <p:tgtEl>
                                              <p:spTgt spid="213"/>
                                            </p:tgtEl>
                                            <p:attrNameLst>
                                              <p:attrName>style.rotation</p:attrName>
                                            </p:attrNameLst>
                                          </p:cBhvr>
                                          <p:tavLst>
                                            <p:tav tm="0">
                                              <p:val>
                                                <p:fltVal val="360"/>
                                              </p:val>
                                            </p:tav>
                                            <p:tav tm="100000">
                                              <p:val>
                                                <p:fltVal val="0"/>
                                              </p:val>
                                            </p:tav>
                                          </p:tavLst>
                                        </p:anim>
                                        <p:animEffect transition="in" filter="fade">
                                          <p:cBhvr>
                                            <p:cTn id="108" dur="1000"/>
                                            <p:tgtEl>
                                              <p:spTgt spid="213"/>
                                            </p:tgtEl>
                                          </p:cBhvr>
                                        </p:animEffect>
                                      </p:childTnLst>
                                    </p:cTn>
                                  </p:par>
                                  <p:par>
                                    <p:cTn id="109" presetID="49" presetClass="entr" presetSubtype="0" decel="100000" fill="hold" grpId="1"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p:cTn id="111" dur="1000" fill="hold"/>
                                            <p:tgtEl>
                                              <p:spTgt spid="212"/>
                                            </p:tgtEl>
                                            <p:attrNameLst>
                                              <p:attrName>ppt_w</p:attrName>
                                            </p:attrNameLst>
                                          </p:cBhvr>
                                          <p:tavLst>
                                            <p:tav tm="0">
                                              <p:val>
                                                <p:fltVal val="0"/>
                                              </p:val>
                                            </p:tav>
                                            <p:tav tm="100000">
                                              <p:val>
                                                <p:strVal val="#ppt_w"/>
                                              </p:val>
                                            </p:tav>
                                          </p:tavLst>
                                        </p:anim>
                                        <p:anim calcmode="lin" valueType="num">
                                          <p:cBhvr>
                                            <p:cTn id="112" dur="1000" fill="hold"/>
                                            <p:tgtEl>
                                              <p:spTgt spid="212"/>
                                            </p:tgtEl>
                                            <p:attrNameLst>
                                              <p:attrName>ppt_h</p:attrName>
                                            </p:attrNameLst>
                                          </p:cBhvr>
                                          <p:tavLst>
                                            <p:tav tm="0">
                                              <p:val>
                                                <p:fltVal val="0"/>
                                              </p:val>
                                            </p:tav>
                                            <p:tav tm="100000">
                                              <p:val>
                                                <p:strVal val="#ppt_h"/>
                                              </p:val>
                                            </p:tav>
                                          </p:tavLst>
                                        </p:anim>
                                        <p:anim calcmode="lin" valueType="num">
                                          <p:cBhvr>
                                            <p:cTn id="113" dur="1000" fill="hold"/>
                                            <p:tgtEl>
                                              <p:spTgt spid="212"/>
                                            </p:tgtEl>
                                            <p:attrNameLst>
                                              <p:attrName>style.rotation</p:attrName>
                                            </p:attrNameLst>
                                          </p:cBhvr>
                                          <p:tavLst>
                                            <p:tav tm="0">
                                              <p:val>
                                                <p:fltVal val="360"/>
                                              </p:val>
                                            </p:tav>
                                            <p:tav tm="100000">
                                              <p:val>
                                                <p:fltVal val="0"/>
                                              </p:val>
                                            </p:tav>
                                          </p:tavLst>
                                        </p:anim>
                                        <p:animEffect transition="in" filter="fade">
                                          <p:cBhvr>
                                            <p:cTn id="114" dur="1000"/>
                                            <p:tgtEl>
                                              <p:spTgt spid="212"/>
                                            </p:tgtEl>
                                          </p:cBhvr>
                                        </p:animEffect>
                                      </p:childTnLst>
                                    </p:cTn>
                                  </p:par>
                                  <p:par>
                                    <p:cTn id="115" presetID="2" presetClass="entr" presetSubtype="9" fill="hold" grpId="0" nodeType="withEffect">
                                      <p:stCondLst>
                                        <p:cond delay="0"/>
                                      </p:stCondLst>
                                      <p:childTnLst>
                                        <p:set>
                                          <p:cBhvr>
                                            <p:cTn id="116" dur="1" fill="hold">
                                              <p:stCondLst>
                                                <p:cond delay="0"/>
                                              </p:stCondLst>
                                            </p:cTn>
                                            <p:tgtEl>
                                              <p:spTgt spid="225"/>
                                            </p:tgtEl>
                                            <p:attrNameLst>
                                              <p:attrName>style.visibility</p:attrName>
                                            </p:attrNameLst>
                                          </p:cBhvr>
                                          <p:to>
                                            <p:strVal val="visible"/>
                                          </p:to>
                                        </p:set>
                                        <p:anim calcmode="lin" valueType="num">
                                          <p:cBhvr additive="base">
                                            <p:cTn id="117" dur="1000" fill="hold"/>
                                            <p:tgtEl>
                                              <p:spTgt spid="225"/>
                                            </p:tgtEl>
                                            <p:attrNameLst>
                                              <p:attrName>ppt_x</p:attrName>
                                            </p:attrNameLst>
                                          </p:cBhvr>
                                          <p:tavLst>
                                            <p:tav tm="0">
                                              <p:val>
                                                <p:strVal val="0-#ppt_w/2"/>
                                              </p:val>
                                            </p:tav>
                                            <p:tav tm="100000">
                                              <p:val>
                                                <p:strVal val="#ppt_x"/>
                                              </p:val>
                                            </p:tav>
                                          </p:tavLst>
                                        </p:anim>
                                        <p:anim calcmode="lin" valueType="num">
                                          <p:cBhvr additive="base">
                                            <p:cTn id="118" dur="1000" fill="hold"/>
                                            <p:tgtEl>
                                              <p:spTgt spid="225"/>
                                            </p:tgtEl>
                                            <p:attrNameLst>
                                              <p:attrName>ppt_y</p:attrName>
                                            </p:attrNameLst>
                                          </p:cBhvr>
                                          <p:tavLst>
                                            <p:tav tm="0">
                                              <p:val>
                                                <p:strVal val="0-#ppt_h/2"/>
                                              </p:val>
                                            </p:tav>
                                            <p:tav tm="100000">
                                              <p:val>
                                                <p:strVal val="#ppt_y"/>
                                              </p:val>
                                            </p:tav>
                                          </p:tavLst>
                                        </p:anim>
                                      </p:childTnLst>
                                    </p:cTn>
                                  </p:par>
                                  <p:par>
                                    <p:cTn id="119" presetID="49" presetClass="entr" presetSubtype="0" decel="100000" fill="hold" grpId="1" nodeType="withEffect">
                                      <p:stCondLst>
                                        <p:cond delay="0"/>
                                      </p:stCondLst>
                                      <p:childTnLst>
                                        <p:set>
                                          <p:cBhvr>
                                            <p:cTn id="120" dur="1" fill="hold">
                                              <p:stCondLst>
                                                <p:cond delay="0"/>
                                              </p:stCondLst>
                                            </p:cTn>
                                            <p:tgtEl>
                                              <p:spTgt spid="225"/>
                                            </p:tgtEl>
                                            <p:attrNameLst>
                                              <p:attrName>style.visibility</p:attrName>
                                            </p:attrNameLst>
                                          </p:cBhvr>
                                          <p:to>
                                            <p:strVal val="visible"/>
                                          </p:to>
                                        </p:set>
                                        <p:anim calcmode="lin" valueType="num">
                                          <p:cBhvr>
                                            <p:cTn id="121" dur="1000" fill="hold"/>
                                            <p:tgtEl>
                                              <p:spTgt spid="225"/>
                                            </p:tgtEl>
                                            <p:attrNameLst>
                                              <p:attrName>ppt_w</p:attrName>
                                            </p:attrNameLst>
                                          </p:cBhvr>
                                          <p:tavLst>
                                            <p:tav tm="0">
                                              <p:val>
                                                <p:fltVal val="0"/>
                                              </p:val>
                                            </p:tav>
                                            <p:tav tm="100000">
                                              <p:val>
                                                <p:strVal val="#ppt_w"/>
                                              </p:val>
                                            </p:tav>
                                          </p:tavLst>
                                        </p:anim>
                                        <p:anim calcmode="lin" valueType="num">
                                          <p:cBhvr>
                                            <p:cTn id="122" dur="1000" fill="hold"/>
                                            <p:tgtEl>
                                              <p:spTgt spid="225"/>
                                            </p:tgtEl>
                                            <p:attrNameLst>
                                              <p:attrName>ppt_h</p:attrName>
                                            </p:attrNameLst>
                                          </p:cBhvr>
                                          <p:tavLst>
                                            <p:tav tm="0">
                                              <p:val>
                                                <p:fltVal val="0"/>
                                              </p:val>
                                            </p:tav>
                                            <p:tav tm="100000">
                                              <p:val>
                                                <p:strVal val="#ppt_h"/>
                                              </p:val>
                                            </p:tav>
                                          </p:tavLst>
                                        </p:anim>
                                        <p:anim calcmode="lin" valueType="num">
                                          <p:cBhvr>
                                            <p:cTn id="123" dur="1000" fill="hold"/>
                                            <p:tgtEl>
                                              <p:spTgt spid="225"/>
                                            </p:tgtEl>
                                            <p:attrNameLst>
                                              <p:attrName>style.rotation</p:attrName>
                                            </p:attrNameLst>
                                          </p:cBhvr>
                                          <p:tavLst>
                                            <p:tav tm="0">
                                              <p:val>
                                                <p:fltVal val="360"/>
                                              </p:val>
                                            </p:tav>
                                            <p:tav tm="100000">
                                              <p:val>
                                                <p:fltVal val="0"/>
                                              </p:val>
                                            </p:tav>
                                          </p:tavLst>
                                        </p:anim>
                                        <p:animEffect transition="in" filter="fade">
                                          <p:cBhvr>
                                            <p:cTn id="124" dur="1000"/>
                                            <p:tgtEl>
                                              <p:spTgt spid="225"/>
                                            </p:tgtEl>
                                          </p:cBhvr>
                                        </p:animEffect>
                                      </p:childTnLst>
                                    </p:cTn>
                                  </p:par>
                                  <p:par>
                                    <p:cTn id="125" presetID="2" presetClass="entr" presetSubtype="9"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000" fill="hold"/>
                                            <p:tgtEl>
                                              <p:spTgt spid="216"/>
                                            </p:tgtEl>
                                            <p:attrNameLst>
                                              <p:attrName>ppt_x</p:attrName>
                                            </p:attrNameLst>
                                          </p:cBhvr>
                                          <p:tavLst>
                                            <p:tav tm="0">
                                              <p:val>
                                                <p:strVal val="0-#ppt_w/2"/>
                                              </p:val>
                                            </p:tav>
                                            <p:tav tm="100000">
                                              <p:val>
                                                <p:strVal val="#ppt_x"/>
                                              </p:val>
                                            </p:tav>
                                          </p:tavLst>
                                        </p:anim>
                                        <p:anim calcmode="lin" valueType="num">
                                          <p:cBhvr additive="base">
                                            <p:cTn id="128" dur="1000" fill="hold"/>
                                            <p:tgtEl>
                                              <p:spTgt spid="216"/>
                                            </p:tgtEl>
                                            <p:attrNameLst>
                                              <p:attrName>ppt_y</p:attrName>
                                            </p:attrNameLst>
                                          </p:cBhvr>
                                          <p:tavLst>
                                            <p:tav tm="0">
                                              <p:val>
                                                <p:strVal val="0-#ppt_h/2"/>
                                              </p:val>
                                            </p:tav>
                                            <p:tav tm="100000">
                                              <p:val>
                                                <p:strVal val="#ppt_y"/>
                                              </p:val>
                                            </p:tav>
                                          </p:tavLst>
                                        </p:anim>
                                      </p:childTnLst>
                                    </p:cTn>
                                  </p:par>
                                  <p:par>
                                    <p:cTn id="129" presetID="49" presetClass="entr" presetSubtype="0" decel="100000" fill="hold" grpId="1" nodeType="withEffect">
                                      <p:stCondLst>
                                        <p:cond delay="0"/>
                                      </p:stCondLst>
                                      <p:childTnLst>
                                        <p:set>
                                          <p:cBhvr>
                                            <p:cTn id="130" dur="1" fill="hold">
                                              <p:stCondLst>
                                                <p:cond delay="0"/>
                                              </p:stCondLst>
                                            </p:cTn>
                                            <p:tgtEl>
                                              <p:spTgt spid="216"/>
                                            </p:tgtEl>
                                            <p:attrNameLst>
                                              <p:attrName>style.visibility</p:attrName>
                                            </p:attrNameLst>
                                          </p:cBhvr>
                                          <p:to>
                                            <p:strVal val="visible"/>
                                          </p:to>
                                        </p:set>
                                        <p:anim calcmode="lin" valueType="num">
                                          <p:cBhvr>
                                            <p:cTn id="131" dur="1000" fill="hold"/>
                                            <p:tgtEl>
                                              <p:spTgt spid="216"/>
                                            </p:tgtEl>
                                            <p:attrNameLst>
                                              <p:attrName>ppt_w</p:attrName>
                                            </p:attrNameLst>
                                          </p:cBhvr>
                                          <p:tavLst>
                                            <p:tav tm="0">
                                              <p:val>
                                                <p:fltVal val="0"/>
                                              </p:val>
                                            </p:tav>
                                            <p:tav tm="100000">
                                              <p:val>
                                                <p:strVal val="#ppt_w"/>
                                              </p:val>
                                            </p:tav>
                                          </p:tavLst>
                                        </p:anim>
                                        <p:anim calcmode="lin" valueType="num">
                                          <p:cBhvr>
                                            <p:cTn id="132" dur="1000" fill="hold"/>
                                            <p:tgtEl>
                                              <p:spTgt spid="216"/>
                                            </p:tgtEl>
                                            <p:attrNameLst>
                                              <p:attrName>ppt_h</p:attrName>
                                            </p:attrNameLst>
                                          </p:cBhvr>
                                          <p:tavLst>
                                            <p:tav tm="0">
                                              <p:val>
                                                <p:fltVal val="0"/>
                                              </p:val>
                                            </p:tav>
                                            <p:tav tm="100000">
                                              <p:val>
                                                <p:strVal val="#ppt_h"/>
                                              </p:val>
                                            </p:tav>
                                          </p:tavLst>
                                        </p:anim>
                                        <p:anim calcmode="lin" valueType="num">
                                          <p:cBhvr>
                                            <p:cTn id="133" dur="1000" fill="hold"/>
                                            <p:tgtEl>
                                              <p:spTgt spid="216"/>
                                            </p:tgtEl>
                                            <p:attrNameLst>
                                              <p:attrName>style.rotation</p:attrName>
                                            </p:attrNameLst>
                                          </p:cBhvr>
                                          <p:tavLst>
                                            <p:tav tm="0">
                                              <p:val>
                                                <p:fltVal val="360"/>
                                              </p:val>
                                            </p:tav>
                                            <p:tav tm="100000">
                                              <p:val>
                                                <p:fltVal val="0"/>
                                              </p:val>
                                            </p:tav>
                                          </p:tavLst>
                                        </p:anim>
                                        <p:animEffect transition="in" filter="fade">
                                          <p:cBhvr>
                                            <p:cTn id="134" dur="1000"/>
                                            <p:tgtEl>
                                              <p:spTgt spid="216"/>
                                            </p:tgtEl>
                                          </p:cBhvr>
                                        </p:animEffect>
                                      </p:childTnLst>
                                    </p:cTn>
                                  </p:par>
                                  <p:par>
                                    <p:cTn id="135" presetID="2" presetClass="entr" presetSubtype="9" fill="hold" grpId="0" nodeType="withEffect">
                                      <p:stCondLst>
                                        <p:cond delay="0"/>
                                      </p:stCondLst>
                                      <p:childTnLst>
                                        <p:set>
                                          <p:cBhvr>
                                            <p:cTn id="136" dur="1" fill="hold">
                                              <p:stCondLst>
                                                <p:cond delay="0"/>
                                              </p:stCondLst>
                                            </p:cTn>
                                            <p:tgtEl>
                                              <p:spTgt spid="214"/>
                                            </p:tgtEl>
                                            <p:attrNameLst>
                                              <p:attrName>style.visibility</p:attrName>
                                            </p:attrNameLst>
                                          </p:cBhvr>
                                          <p:to>
                                            <p:strVal val="visible"/>
                                          </p:to>
                                        </p:set>
                                        <p:anim calcmode="lin" valueType="num">
                                          <p:cBhvr additive="base">
                                            <p:cTn id="137" dur="1000" fill="hold"/>
                                            <p:tgtEl>
                                              <p:spTgt spid="214"/>
                                            </p:tgtEl>
                                            <p:attrNameLst>
                                              <p:attrName>ppt_x</p:attrName>
                                            </p:attrNameLst>
                                          </p:cBhvr>
                                          <p:tavLst>
                                            <p:tav tm="0">
                                              <p:val>
                                                <p:strVal val="0-#ppt_w/2"/>
                                              </p:val>
                                            </p:tav>
                                            <p:tav tm="100000">
                                              <p:val>
                                                <p:strVal val="#ppt_x"/>
                                              </p:val>
                                            </p:tav>
                                          </p:tavLst>
                                        </p:anim>
                                        <p:anim calcmode="lin" valueType="num">
                                          <p:cBhvr additive="base">
                                            <p:cTn id="138" dur="1000" fill="hold"/>
                                            <p:tgtEl>
                                              <p:spTgt spid="214"/>
                                            </p:tgtEl>
                                            <p:attrNameLst>
                                              <p:attrName>ppt_y</p:attrName>
                                            </p:attrNameLst>
                                          </p:cBhvr>
                                          <p:tavLst>
                                            <p:tav tm="0">
                                              <p:val>
                                                <p:strVal val="0-#ppt_h/2"/>
                                              </p:val>
                                            </p:tav>
                                            <p:tav tm="100000">
                                              <p:val>
                                                <p:strVal val="#ppt_y"/>
                                              </p:val>
                                            </p:tav>
                                          </p:tavLst>
                                        </p:anim>
                                      </p:childTnLst>
                                    </p:cTn>
                                  </p:par>
                                  <p:par>
                                    <p:cTn id="139" presetID="49" presetClass="entr" presetSubtype="0" decel="100000" fill="hold" grpId="1" nodeType="withEffect">
                                      <p:stCondLst>
                                        <p:cond delay="0"/>
                                      </p:stCondLst>
                                      <p:childTnLst>
                                        <p:set>
                                          <p:cBhvr>
                                            <p:cTn id="140" dur="1" fill="hold">
                                              <p:stCondLst>
                                                <p:cond delay="0"/>
                                              </p:stCondLst>
                                            </p:cTn>
                                            <p:tgtEl>
                                              <p:spTgt spid="214"/>
                                            </p:tgtEl>
                                            <p:attrNameLst>
                                              <p:attrName>style.visibility</p:attrName>
                                            </p:attrNameLst>
                                          </p:cBhvr>
                                          <p:to>
                                            <p:strVal val="visible"/>
                                          </p:to>
                                        </p:set>
                                        <p:anim calcmode="lin" valueType="num">
                                          <p:cBhvr>
                                            <p:cTn id="141" dur="1000" fill="hold"/>
                                            <p:tgtEl>
                                              <p:spTgt spid="214"/>
                                            </p:tgtEl>
                                            <p:attrNameLst>
                                              <p:attrName>ppt_w</p:attrName>
                                            </p:attrNameLst>
                                          </p:cBhvr>
                                          <p:tavLst>
                                            <p:tav tm="0">
                                              <p:val>
                                                <p:fltVal val="0"/>
                                              </p:val>
                                            </p:tav>
                                            <p:tav tm="100000">
                                              <p:val>
                                                <p:strVal val="#ppt_w"/>
                                              </p:val>
                                            </p:tav>
                                          </p:tavLst>
                                        </p:anim>
                                        <p:anim calcmode="lin" valueType="num">
                                          <p:cBhvr>
                                            <p:cTn id="142" dur="1000" fill="hold"/>
                                            <p:tgtEl>
                                              <p:spTgt spid="214"/>
                                            </p:tgtEl>
                                            <p:attrNameLst>
                                              <p:attrName>ppt_h</p:attrName>
                                            </p:attrNameLst>
                                          </p:cBhvr>
                                          <p:tavLst>
                                            <p:tav tm="0">
                                              <p:val>
                                                <p:fltVal val="0"/>
                                              </p:val>
                                            </p:tav>
                                            <p:tav tm="100000">
                                              <p:val>
                                                <p:strVal val="#ppt_h"/>
                                              </p:val>
                                            </p:tav>
                                          </p:tavLst>
                                        </p:anim>
                                        <p:anim calcmode="lin" valueType="num">
                                          <p:cBhvr>
                                            <p:cTn id="143" dur="1000" fill="hold"/>
                                            <p:tgtEl>
                                              <p:spTgt spid="214"/>
                                            </p:tgtEl>
                                            <p:attrNameLst>
                                              <p:attrName>style.rotation</p:attrName>
                                            </p:attrNameLst>
                                          </p:cBhvr>
                                          <p:tavLst>
                                            <p:tav tm="0">
                                              <p:val>
                                                <p:fltVal val="360"/>
                                              </p:val>
                                            </p:tav>
                                            <p:tav tm="100000">
                                              <p:val>
                                                <p:fltVal val="0"/>
                                              </p:val>
                                            </p:tav>
                                          </p:tavLst>
                                        </p:anim>
                                        <p:animEffect transition="in" filter="fade">
                                          <p:cBhvr>
                                            <p:cTn id="144" dur="1000"/>
                                            <p:tgtEl>
                                              <p:spTgt spid="214"/>
                                            </p:tgtEl>
                                          </p:cBhvr>
                                        </p:animEffect>
                                      </p:childTnLst>
                                    </p:cTn>
                                  </p:par>
                                  <p:par>
                                    <p:cTn id="145" presetID="2" presetClass="entr" presetSubtype="9" fill="hold" grpId="0" nodeType="withEffect">
                                      <p:stCondLst>
                                        <p:cond delay="0"/>
                                      </p:stCondLst>
                                      <p:childTnLst>
                                        <p:set>
                                          <p:cBhvr>
                                            <p:cTn id="146" dur="1" fill="hold">
                                              <p:stCondLst>
                                                <p:cond delay="0"/>
                                              </p:stCondLst>
                                            </p:cTn>
                                            <p:tgtEl>
                                              <p:spTgt spid="217"/>
                                            </p:tgtEl>
                                            <p:attrNameLst>
                                              <p:attrName>style.visibility</p:attrName>
                                            </p:attrNameLst>
                                          </p:cBhvr>
                                          <p:to>
                                            <p:strVal val="visible"/>
                                          </p:to>
                                        </p:set>
                                        <p:anim calcmode="lin" valueType="num">
                                          <p:cBhvr additive="base">
                                            <p:cTn id="147" dur="1000" fill="hold"/>
                                            <p:tgtEl>
                                              <p:spTgt spid="217"/>
                                            </p:tgtEl>
                                            <p:attrNameLst>
                                              <p:attrName>ppt_x</p:attrName>
                                            </p:attrNameLst>
                                          </p:cBhvr>
                                          <p:tavLst>
                                            <p:tav tm="0">
                                              <p:val>
                                                <p:strVal val="0-#ppt_w/2"/>
                                              </p:val>
                                            </p:tav>
                                            <p:tav tm="100000">
                                              <p:val>
                                                <p:strVal val="#ppt_x"/>
                                              </p:val>
                                            </p:tav>
                                          </p:tavLst>
                                        </p:anim>
                                        <p:anim calcmode="lin" valueType="num">
                                          <p:cBhvr additive="base">
                                            <p:cTn id="148" dur="1000" fill="hold"/>
                                            <p:tgtEl>
                                              <p:spTgt spid="217"/>
                                            </p:tgtEl>
                                            <p:attrNameLst>
                                              <p:attrName>ppt_y</p:attrName>
                                            </p:attrNameLst>
                                          </p:cBhvr>
                                          <p:tavLst>
                                            <p:tav tm="0">
                                              <p:val>
                                                <p:strVal val="0-#ppt_h/2"/>
                                              </p:val>
                                            </p:tav>
                                            <p:tav tm="100000">
                                              <p:val>
                                                <p:strVal val="#ppt_y"/>
                                              </p:val>
                                            </p:tav>
                                          </p:tavLst>
                                        </p:anim>
                                      </p:childTnLst>
                                    </p:cTn>
                                  </p:par>
                                  <p:par>
                                    <p:cTn id="149" presetID="49" presetClass="entr" presetSubtype="0" decel="100000" fill="hold" grpId="1" nodeType="withEffect">
                                      <p:stCondLst>
                                        <p:cond delay="0"/>
                                      </p:stCondLst>
                                      <p:childTnLst>
                                        <p:set>
                                          <p:cBhvr>
                                            <p:cTn id="150" dur="1" fill="hold">
                                              <p:stCondLst>
                                                <p:cond delay="0"/>
                                              </p:stCondLst>
                                            </p:cTn>
                                            <p:tgtEl>
                                              <p:spTgt spid="217"/>
                                            </p:tgtEl>
                                            <p:attrNameLst>
                                              <p:attrName>style.visibility</p:attrName>
                                            </p:attrNameLst>
                                          </p:cBhvr>
                                          <p:to>
                                            <p:strVal val="visible"/>
                                          </p:to>
                                        </p:set>
                                        <p:anim calcmode="lin" valueType="num">
                                          <p:cBhvr>
                                            <p:cTn id="151" dur="1000" fill="hold"/>
                                            <p:tgtEl>
                                              <p:spTgt spid="217"/>
                                            </p:tgtEl>
                                            <p:attrNameLst>
                                              <p:attrName>ppt_w</p:attrName>
                                            </p:attrNameLst>
                                          </p:cBhvr>
                                          <p:tavLst>
                                            <p:tav tm="0">
                                              <p:val>
                                                <p:fltVal val="0"/>
                                              </p:val>
                                            </p:tav>
                                            <p:tav tm="100000">
                                              <p:val>
                                                <p:strVal val="#ppt_w"/>
                                              </p:val>
                                            </p:tav>
                                          </p:tavLst>
                                        </p:anim>
                                        <p:anim calcmode="lin" valueType="num">
                                          <p:cBhvr>
                                            <p:cTn id="152" dur="1000" fill="hold"/>
                                            <p:tgtEl>
                                              <p:spTgt spid="217"/>
                                            </p:tgtEl>
                                            <p:attrNameLst>
                                              <p:attrName>ppt_h</p:attrName>
                                            </p:attrNameLst>
                                          </p:cBhvr>
                                          <p:tavLst>
                                            <p:tav tm="0">
                                              <p:val>
                                                <p:fltVal val="0"/>
                                              </p:val>
                                            </p:tav>
                                            <p:tav tm="100000">
                                              <p:val>
                                                <p:strVal val="#ppt_h"/>
                                              </p:val>
                                            </p:tav>
                                          </p:tavLst>
                                        </p:anim>
                                        <p:anim calcmode="lin" valueType="num">
                                          <p:cBhvr>
                                            <p:cTn id="153" dur="1000" fill="hold"/>
                                            <p:tgtEl>
                                              <p:spTgt spid="217"/>
                                            </p:tgtEl>
                                            <p:attrNameLst>
                                              <p:attrName>style.rotation</p:attrName>
                                            </p:attrNameLst>
                                          </p:cBhvr>
                                          <p:tavLst>
                                            <p:tav tm="0">
                                              <p:val>
                                                <p:fltVal val="360"/>
                                              </p:val>
                                            </p:tav>
                                            <p:tav tm="100000">
                                              <p:val>
                                                <p:fltVal val="0"/>
                                              </p:val>
                                            </p:tav>
                                          </p:tavLst>
                                        </p:anim>
                                        <p:animEffect transition="in" filter="fade">
                                          <p:cBhvr>
                                            <p:cTn id="154" dur="1000"/>
                                            <p:tgtEl>
                                              <p:spTgt spid="217"/>
                                            </p:tgtEl>
                                          </p:cBhvr>
                                        </p:animEffect>
                                      </p:childTnLst>
                                    </p:cTn>
                                  </p:par>
                                  <p:par>
                                    <p:cTn id="155" presetID="2" presetClass="entr" presetSubtype="9" fill="hold" grpId="0" nodeType="withEffect">
                                      <p:stCondLst>
                                        <p:cond delay="0"/>
                                      </p:stCondLst>
                                      <p:childTnLst>
                                        <p:set>
                                          <p:cBhvr>
                                            <p:cTn id="156" dur="1" fill="hold">
                                              <p:stCondLst>
                                                <p:cond delay="0"/>
                                              </p:stCondLst>
                                            </p:cTn>
                                            <p:tgtEl>
                                              <p:spTgt spid="209"/>
                                            </p:tgtEl>
                                            <p:attrNameLst>
                                              <p:attrName>style.visibility</p:attrName>
                                            </p:attrNameLst>
                                          </p:cBhvr>
                                          <p:to>
                                            <p:strVal val="visible"/>
                                          </p:to>
                                        </p:set>
                                        <p:anim calcmode="lin" valueType="num">
                                          <p:cBhvr additive="base">
                                            <p:cTn id="157" dur="1000" fill="hold"/>
                                            <p:tgtEl>
                                              <p:spTgt spid="209"/>
                                            </p:tgtEl>
                                            <p:attrNameLst>
                                              <p:attrName>ppt_x</p:attrName>
                                            </p:attrNameLst>
                                          </p:cBhvr>
                                          <p:tavLst>
                                            <p:tav tm="0">
                                              <p:val>
                                                <p:strVal val="0-#ppt_w/2"/>
                                              </p:val>
                                            </p:tav>
                                            <p:tav tm="100000">
                                              <p:val>
                                                <p:strVal val="#ppt_x"/>
                                              </p:val>
                                            </p:tav>
                                          </p:tavLst>
                                        </p:anim>
                                        <p:anim calcmode="lin" valueType="num">
                                          <p:cBhvr additive="base">
                                            <p:cTn id="158" dur="1000" fill="hold"/>
                                            <p:tgtEl>
                                              <p:spTgt spid="209"/>
                                            </p:tgtEl>
                                            <p:attrNameLst>
                                              <p:attrName>ppt_y</p:attrName>
                                            </p:attrNameLst>
                                          </p:cBhvr>
                                          <p:tavLst>
                                            <p:tav tm="0">
                                              <p:val>
                                                <p:strVal val="0-#ppt_h/2"/>
                                              </p:val>
                                            </p:tav>
                                            <p:tav tm="100000">
                                              <p:val>
                                                <p:strVal val="#ppt_y"/>
                                              </p:val>
                                            </p:tav>
                                          </p:tavLst>
                                        </p:anim>
                                      </p:childTnLst>
                                    </p:cTn>
                                  </p:par>
                                  <p:par>
                                    <p:cTn id="159" presetID="49" presetClass="entr" presetSubtype="0" decel="100000" fill="hold" grpId="1" nodeType="withEffect">
                                      <p:stCondLst>
                                        <p:cond delay="0"/>
                                      </p:stCondLst>
                                      <p:childTnLst>
                                        <p:set>
                                          <p:cBhvr>
                                            <p:cTn id="160" dur="1" fill="hold">
                                              <p:stCondLst>
                                                <p:cond delay="0"/>
                                              </p:stCondLst>
                                            </p:cTn>
                                            <p:tgtEl>
                                              <p:spTgt spid="209"/>
                                            </p:tgtEl>
                                            <p:attrNameLst>
                                              <p:attrName>style.visibility</p:attrName>
                                            </p:attrNameLst>
                                          </p:cBhvr>
                                          <p:to>
                                            <p:strVal val="visible"/>
                                          </p:to>
                                        </p:set>
                                        <p:anim calcmode="lin" valueType="num">
                                          <p:cBhvr>
                                            <p:cTn id="161" dur="1000" fill="hold"/>
                                            <p:tgtEl>
                                              <p:spTgt spid="209"/>
                                            </p:tgtEl>
                                            <p:attrNameLst>
                                              <p:attrName>ppt_w</p:attrName>
                                            </p:attrNameLst>
                                          </p:cBhvr>
                                          <p:tavLst>
                                            <p:tav tm="0">
                                              <p:val>
                                                <p:fltVal val="0"/>
                                              </p:val>
                                            </p:tav>
                                            <p:tav tm="100000">
                                              <p:val>
                                                <p:strVal val="#ppt_w"/>
                                              </p:val>
                                            </p:tav>
                                          </p:tavLst>
                                        </p:anim>
                                        <p:anim calcmode="lin" valueType="num">
                                          <p:cBhvr>
                                            <p:cTn id="162" dur="1000" fill="hold"/>
                                            <p:tgtEl>
                                              <p:spTgt spid="209"/>
                                            </p:tgtEl>
                                            <p:attrNameLst>
                                              <p:attrName>ppt_h</p:attrName>
                                            </p:attrNameLst>
                                          </p:cBhvr>
                                          <p:tavLst>
                                            <p:tav tm="0">
                                              <p:val>
                                                <p:fltVal val="0"/>
                                              </p:val>
                                            </p:tav>
                                            <p:tav tm="100000">
                                              <p:val>
                                                <p:strVal val="#ppt_h"/>
                                              </p:val>
                                            </p:tav>
                                          </p:tavLst>
                                        </p:anim>
                                        <p:anim calcmode="lin" valueType="num">
                                          <p:cBhvr>
                                            <p:cTn id="163" dur="1000" fill="hold"/>
                                            <p:tgtEl>
                                              <p:spTgt spid="209"/>
                                            </p:tgtEl>
                                            <p:attrNameLst>
                                              <p:attrName>style.rotation</p:attrName>
                                            </p:attrNameLst>
                                          </p:cBhvr>
                                          <p:tavLst>
                                            <p:tav tm="0">
                                              <p:val>
                                                <p:fltVal val="360"/>
                                              </p:val>
                                            </p:tav>
                                            <p:tav tm="100000">
                                              <p:val>
                                                <p:fltVal val="0"/>
                                              </p:val>
                                            </p:tav>
                                          </p:tavLst>
                                        </p:anim>
                                        <p:animEffect transition="in" filter="fade">
                                          <p:cBhvr>
                                            <p:cTn id="164" dur="1000"/>
                                            <p:tgtEl>
                                              <p:spTgt spid="209"/>
                                            </p:tgtEl>
                                          </p:cBhvr>
                                        </p:animEffect>
                                      </p:childTnLst>
                                    </p:cTn>
                                  </p:par>
                                  <p:par>
                                    <p:cTn id="165" presetID="2" presetClass="entr" presetSubtype="9" fill="hold" grpId="0" nodeType="withEffect">
                                      <p:stCondLst>
                                        <p:cond delay="0"/>
                                      </p:stCondLst>
                                      <p:childTnLst>
                                        <p:set>
                                          <p:cBhvr>
                                            <p:cTn id="166" dur="1" fill="hold">
                                              <p:stCondLst>
                                                <p:cond delay="0"/>
                                              </p:stCondLst>
                                            </p:cTn>
                                            <p:tgtEl>
                                              <p:spTgt spid="240"/>
                                            </p:tgtEl>
                                            <p:attrNameLst>
                                              <p:attrName>style.visibility</p:attrName>
                                            </p:attrNameLst>
                                          </p:cBhvr>
                                          <p:to>
                                            <p:strVal val="visible"/>
                                          </p:to>
                                        </p:set>
                                        <p:anim calcmode="lin" valueType="num">
                                          <p:cBhvr additive="base">
                                            <p:cTn id="167" dur="1000" fill="hold"/>
                                            <p:tgtEl>
                                              <p:spTgt spid="240"/>
                                            </p:tgtEl>
                                            <p:attrNameLst>
                                              <p:attrName>ppt_x</p:attrName>
                                            </p:attrNameLst>
                                          </p:cBhvr>
                                          <p:tavLst>
                                            <p:tav tm="0">
                                              <p:val>
                                                <p:strVal val="0-#ppt_w/2"/>
                                              </p:val>
                                            </p:tav>
                                            <p:tav tm="100000">
                                              <p:val>
                                                <p:strVal val="#ppt_x"/>
                                              </p:val>
                                            </p:tav>
                                          </p:tavLst>
                                        </p:anim>
                                        <p:anim calcmode="lin" valueType="num">
                                          <p:cBhvr additive="base">
                                            <p:cTn id="168" dur="1000" fill="hold"/>
                                            <p:tgtEl>
                                              <p:spTgt spid="240"/>
                                            </p:tgtEl>
                                            <p:attrNameLst>
                                              <p:attrName>ppt_y</p:attrName>
                                            </p:attrNameLst>
                                          </p:cBhvr>
                                          <p:tavLst>
                                            <p:tav tm="0">
                                              <p:val>
                                                <p:strVal val="0-#ppt_h/2"/>
                                              </p:val>
                                            </p:tav>
                                            <p:tav tm="100000">
                                              <p:val>
                                                <p:strVal val="#ppt_y"/>
                                              </p:val>
                                            </p:tav>
                                          </p:tavLst>
                                        </p:anim>
                                      </p:childTnLst>
                                    </p:cTn>
                                  </p:par>
                                  <p:par>
                                    <p:cTn id="169" presetID="49" presetClass="entr" presetSubtype="0" decel="100000" fill="hold" grpId="1" nodeType="withEffect">
                                      <p:stCondLst>
                                        <p:cond delay="0"/>
                                      </p:stCondLst>
                                      <p:childTnLst>
                                        <p:set>
                                          <p:cBhvr>
                                            <p:cTn id="170" dur="1" fill="hold">
                                              <p:stCondLst>
                                                <p:cond delay="0"/>
                                              </p:stCondLst>
                                            </p:cTn>
                                            <p:tgtEl>
                                              <p:spTgt spid="240"/>
                                            </p:tgtEl>
                                            <p:attrNameLst>
                                              <p:attrName>style.visibility</p:attrName>
                                            </p:attrNameLst>
                                          </p:cBhvr>
                                          <p:to>
                                            <p:strVal val="visible"/>
                                          </p:to>
                                        </p:set>
                                        <p:anim calcmode="lin" valueType="num">
                                          <p:cBhvr>
                                            <p:cTn id="171" dur="1000" fill="hold"/>
                                            <p:tgtEl>
                                              <p:spTgt spid="240"/>
                                            </p:tgtEl>
                                            <p:attrNameLst>
                                              <p:attrName>ppt_w</p:attrName>
                                            </p:attrNameLst>
                                          </p:cBhvr>
                                          <p:tavLst>
                                            <p:tav tm="0">
                                              <p:val>
                                                <p:fltVal val="0"/>
                                              </p:val>
                                            </p:tav>
                                            <p:tav tm="100000">
                                              <p:val>
                                                <p:strVal val="#ppt_w"/>
                                              </p:val>
                                            </p:tav>
                                          </p:tavLst>
                                        </p:anim>
                                        <p:anim calcmode="lin" valueType="num">
                                          <p:cBhvr>
                                            <p:cTn id="172" dur="1000" fill="hold"/>
                                            <p:tgtEl>
                                              <p:spTgt spid="240"/>
                                            </p:tgtEl>
                                            <p:attrNameLst>
                                              <p:attrName>ppt_h</p:attrName>
                                            </p:attrNameLst>
                                          </p:cBhvr>
                                          <p:tavLst>
                                            <p:tav tm="0">
                                              <p:val>
                                                <p:fltVal val="0"/>
                                              </p:val>
                                            </p:tav>
                                            <p:tav tm="100000">
                                              <p:val>
                                                <p:strVal val="#ppt_h"/>
                                              </p:val>
                                            </p:tav>
                                          </p:tavLst>
                                        </p:anim>
                                        <p:anim calcmode="lin" valueType="num">
                                          <p:cBhvr>
                                            <p:cTn id="173" dur="1000" fill="hold"/>
                                            <p:tgtEl>
                                              <p:spTgt spid="240"/>
                                            </p:tgtEl>
                                            <p:attrNameLst>
                                              <p:attrName>style.rotation</p:attrName>
                                            </p:attrNameLst>
                                          </p:cBhvr>
                                          <p:tavLst>
                                            <p:tav tm="0">
                                              <p:val>
                                                <p:fltVal val="360"/>
                                              </p:val>
                                            </p:tav>
                                            <p:tav tm="100000">
                                              <p:val>
                                                <p:fltVal val="0"/>
                                              </p:val>
                                            </p:tav>
                                          </p:tavLst>
                                        </p:anim>
                                        <p:animEffect transition="in" filter="fade">
                                          <p:cBhvr>
                                            <p:cTn id="174" dur="1000"/>
                                            <p:tgtEl>
                                              <p:spTgt spid="240"/>
                                            </p:tgtEl>
                                          </p:cBhvr>
                                        </p:animEffect>
                                      </p:childTnLst>
                                    </p:cTn>
                                  </p:par>
                                  <p:par>
                                    <p:cTn id="175" presetID="2" presetClass="entr" presetSubtype="9" fill="hold" grpId="0" nodeType="withEffect">
                                      <p:stCondLst>
                                        <p:cond delay="0"/>
                                      </p:stCondLst>
                                      <p:childTnLst>
                                        <p:set>
                                          <p:cBhvr>
                                            <p:cTn id="176" dur="1" fill="hold">
                                              <p:stCondLst>
                                                <p:cond delay="0"/>
                                              </p:stCondLst>
                                            </p:cTn>
                                            <p:tgtEl>
                                              <p:spTgt spid="239"/>
                                            </p:tgtEl>
                                            <p:attrNameLst>
                                              <p:attrName>style.visibility</p:attrName>
                                            </p:attrNameLst>
                                          </p:cBhvr>
                                          <p:to>
                                            <p:strVal val="visible"/>
                                          </p:to>
                                        </p:set>
                                        <p:anim calcmode="lin" valueType="num">
                                          <p:cBhvr additive="base">
                                            <p:cTn id="177" dur="1000" fill="hold"/>
                                            <p:tgtEl>
                                              <p:spTgt spid="239"/>
                                            </p:tgtEl>
                                            <p:attrNameLst>
                                              <p:attrName>ppt_x</p:attrName>
                                            </p:attrNameLst>
                                          </p:cBhvr>
                                          <p:tavLst>
                                            <p:tav tm="0">
                                              <p:val>
                                                <p:strVal val="0-#ppt_w/2"/>
                                              </p:val>
                                            </p:tav>
                                            <p:tav tm="100000">
                                              <p:val>
                                                <p:strVal val="#ppt_x"/>
                                              </p:val>
                                            </p:tav>
                                          </p:tavLst>
                                        </p:anim>
                                        <p:anim calcmode="lin" valueType="num">
                                          <p:cBhvr additive="base">
                                            <p:cTn id="178" dur="1000" fill="hold"/>
                                            <p:tgtEl>
                                              <p:spTgt spid="239"/>
                                            </p:tgtEl>
                                            <p:attrNameLst>
                                              <p:attrName>ppt_y</p:attrName>
                                            </p:attrNameLst>
                                          </p:cBhvr>
                                          <p:tavLst>
                                            <p:tav tm="0">
                                              <p:val>
                                                <p:strVal val="0-#ppt_h/2"/>
                                              </p:val>
                                            </p:tav>
                                            <p:tav tm="100000">
                                              <p:val>
                                                <p:strVal val="#ppt_y"/>
                                              </p:val>
                                            </p:tav>
                                          </p:tavLst>
                                        </p:anim>
                                      </p:childTnLst>
                                    </p:cTn>
                                  </p:par>
                                  <p:par>
                                    <p:cTn id="179" presetID="49" presetClass="entr" presetSubtype="0" decel="100000" fill="hold" grpId="1" nodeType="withEffect">
                                      <p:stCondLst>
                                        <p:cond delay="0"/>
                                      </p:stCondLst>
                                      <p:childTnLst>
                                        <p:set>
                                          <p:cBhvr>
                                            <p:cTn id="180" dur="1" fill="hold">
                                              <p:stCondLst>
                                                <p:cond delay="0"/>
                                              </p:stCondLst>
                                            </p:cTn>
                                            <p:tgtEl>
                                              <p:spTgt spid="239"/>
                                            </p:tgtEl>
                                            <p:attrNameLst>
                                              <p:attrName>style.visibility</p:attrName>
                                            </p:attrNameLst>
                                          </p:cBhvr>
                                          <p:to>
                                            <p:strVal val="visible"/>
                                          </p:to>
                                        </p:set>
                                        <p:anim calcmode="lin" valueType="num">
                                          <p:cBhvr>
                                            <p:cTn id="181" dur="1000" fill="hold"/>
                                            <p:tgtEl>
                                              <p:spTgt spid="239"/>
                                            </p:tgtEl>
                                            <p:attrNameLst>
                                              <p:attrName>ppt_w</p:attrName>
                                            </p:attrNameLst>
                                          </p:cBhvr>
                                          <p:tavLst>
                                            <p:tav tm="0">
                                              <p:val>
                                                <p:fltVal val="0"/>
                                              </p:val>
                                            </p:tav>
                                            <p:tav tm="100000">
                                              <p:val>
                                                <p:strVal val="#ppt_w"/>
                                              </p:val>
                                            </p:tav>
                                          </p:tavLst>
                                        </p:anim>
                                        <p:anim calcmode="lin" valueType="num">
                                          <p:cBhvr>
                                            <p:cTn id="182" dur="1000" fill="hold"/>
                                            <p:tgtEl>
                                              <p:spTgt spid="239"/>
                                            </p:tgtEl>
                                            <p:attrNameLst>
                                              <p:attrName>ppt_h</p:attrName>
                                            </p:attrNameLst>
                                          </p:cBhvr>
                                          <p:tavLst>
                                            <p:tav tm="0">
                                              <p:val>
                                                <p:fltVal val="0"/>
                                              </p:val>
                                            </p:tav>
                                            <p:tav tm="100000">
                                              <p:val>
                                                <p:strVal val="#ppt_h"/>
                                              </p:val>
                                            </p:tav>
                                          </p:tavLst>
                                        </p:anim>
                                        <p:anim calcmode="lin" valueType="num">
                                          <p:cBhvr>
                                            <p:cTn id="183" dur="1000" fill="hold"/>
                                            <p:tgtEl>
                                              <p:spTgt spid="239"/>
                                            </p:tgtEl>
                                            <p:attrNameLst>
                                              <p:attrName>style.rotation</p:attrName>
                                            </p:attrNameLst>
                                          </p:cBhvr>
                                          <p:tavLst>
                                            <p:tav tm="0">
                                              <p:val>
                                                <p:fltVal val="360"/>
                                              </p:val>
                                            </p:tav>
                                            <p:tav tm="100000">
                                              <p:val>
                                                <p:fltVal val="0"/>
                                              </p:val>
                                            </p:tav>
                                          </p:tavLst>
                                        </p:anim>
                                        <p:animEffect transition="in" filter="fade">
                                          <p:cBhvr>
                                            <p:cTn id="184" dur="1000"/>
                                            <p:tgtEl>
                                              <p:spTgt spid="239"/>
                                            </p:tgtEl>
                                          </p:cBhvr>
                                        </p:animEffect>
                                      </p:childTnLst>
                                    </p:cTn>
                                  </p:par>
                                  <p:par>
                                    <p:cTn id="185" presetID="2" presetClass="entr" presetSubtype="9" fill="hold" grpId="0" nodeType="withEffect">
                                      <p:stCondLst>
                                        <p:cond delay="0"/>
                                      </p:stCondLst>
                                      <p:childTnLst>
                                        <p:set>
                                          <p:cBhvr>
                                            <p:cTn id="186" dur="1" fill="hold">
                                              <p:stCondLst>
                                                <p:cond delay="0"/>
                                              </p:stCondLst>
                                            </p:cTn>
                                            <p:tgtEl>
                                              <p:spTgt spid="206"/>
                                            </p:tgtEl>
                                            <p:attrNameLst>
                                              <p:attrName>style.visibility</p:attrName>
                                            </p:attrNameLst>
                                          </p:cBhvr>
                                          <p:to>
                                            <p:strVal val="visible"/>
                                          </p:to>
                                        </p:set>
                                        <p:anim calcmode="lin" valueType="num">
                                          <p:cBhvr additive="base">
                                            <p:cTn id="187" dur="1000" fill="hold"/>
                                            <p:tgtEl>
                                              <p:spTgt spid="206"/>
                                            </p:tgtEl>
                                            <p:attrNameLst>
                                              <p:attrName>ppt_x</p:attrName>
                                            </p:attrNameLst>
                                          </p:cBhvr>
                                          <p:tavLst>
                                            <p:tav tm="0">
                                              <p:val>
                                                <p:strVal val="0-#ppt_w/2"/>
                                              </p:val>
                                            </p:tav>
                                            <p:tav tm="100000">
                                              <p:val>
                                                <p:strVal val="#ppt_x"/>
                                              </p:val>
                                            </p:tav>
                                          </p:tavLst>
                                        </p:anim>
                                        <p:anim calcmode="lin" valueType="num">
                                          <p:cBhvr additive="base">
                                            <p:cTn id="188" dur="1000" fill="hold"/>
                                            <p:tgtEl>
                                              <p:spTgt spid="206"/>
                                            </p:tgtEl>
                                            <p:attrNameLst>
                                              <p:attrName>ppt_y</p:attrName>
                                            </p:attrNameLst>
                                          </p:cBhvr>
                                          <p:tavLst>
                                            <p:tav tm="0">
                                              <p:val>
                                                <p:strVal val="0-#ppt_h/2"/>
                                              </p:val>
                                            </p:tav>
                                            <p:tav tm="100000">
                                              <p:val>
                                                <p:strVal val="#ppt_y"/>
                                              </p:val>
                                            </p:tav>
                                          </p:tavLst>
                                        </p:anim>
                                      </p:childTnLst>
                                    </p:cTn>
                                  </p:par>
                                  <p:par>
                                    <p:cTn id="189" presetID="49" presetClass="entr" presetSubtype="0" decel="100000" fill="hold" grpId="1"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p:cTn id="191" dur="1000" fill="hold"/>
                                            <p:tgtEl>
                                              <p:spTgt spid="206"/>
                                            </p:tgtEl>
                                            <p:attrNameLst>
                                              <p:attrName>ppt_w</p:attrName>
                                            </p:attrNameLst>
                                          </p:cBhvr>
                                          <p:tavLst>
                                            <p:tav tm="0">
                                              <p:val>
                                                <p:fltVal val="0"/>
                                              </p:val>
                                            </p:tav>
                                            <p:tav tm="100000">
                                              <p:val>
                                                <p:strVal val="#ppt_w"/>
                                              </p:val>
                                            </p:tav>
                                          </p:tavLst>
                                        </p:anim>
                                        <p:anim calcmode="lin" valueType="num">
                                          <p:cBhvr>
                                            <p:cTn id="192" dur="1000" fill="hold"/>
                                            <p:tgtEl>
                                              <p:spTgt spid="206"/>
                                            </p:tgtEl>
                                            <p:attrNameLst>
                                              <p:attrName>ppt_h</p:attrName>
                                            </p:attrNameLst>
                                          </p:cBhvr>
                                          <p:tavLst>
                                            <p:tav tm="0">
                                              <p:val>
                                                <p:fltVal val="0"/>
                                              </p:val>
                                            </p:tav>
                                            <p:tav tm="100000">
                                              <p:val>
                                                <p:strVal val="#ppt_h"/>
                                              </p:val>
                                            </p:tav>
                                          </p:tavLst>
                                        </p:anim>
                                        <p:anim calcmode="lin" valueType="num">
                                          <p:cBhvr>
                                            <p:cTn id="193" dur="1000" fill="hold"/>
                                            <p:tgtEl>
                                              <p:spTgt spid="206"/>
                                            </p:tgtEl>
                                            <p:attrNameLst>
                                              <p:attrName>style.rotation</p:attrName>
                                            </p:attrNameLst>
                                          </p:cBhvr>
                                          <p:tavLst>
                                            <p:tav tm="0">
                                              <p:val>
                                                <p:fltVal val="360"/>
                                              </p:val>
                                            </p:tav>
                                            <p:tav tm="100000">
                                              <p:val>
                                                <p:fltVal val="0"/>
                                              </p:val>
                                            </p:tav>
                                          </p:tavLst>
                                        </p:anim>
                                        <p:animEffect transition="in" filter="fade">
                                          <p:cBhvr>
                                            <p:cTn id="194" dur="1000"/>
                                            <p:tgtEl>
                                              <p:spTgt spid="206"/>
                                            </p:tgtEl>
                                          </p:cBhvr>
                                        </p:animEffect>
                                      </p:childTnLst>
                                    </p:cTn>
                                  </p:par>
                                  <p:par>
                                    <p:cTn id="195" presetID="2" presetClass="entr" presetSubtype="9" fill="hold" grpId="0" nodeType="withEffect">
                                      <p:stCondLst>
                                        <p:cond delay="0"/>
                                      </p:stCondLst>
                                      <p:childTnLst>
                                        <p:set>
                                          <p:cBhvr>
                                            <p:cTn id="196" dur="1" fill="hold">
                                              <p:stCondLst>
                                                <p:cond delay="0"/>
                                              </p:stCondLst>
                                            </p:cTn>
                                            <p:tgtEl>
                                              <p:spTgt spid="205"/>
                                            </p:tgtEl>
                                            <p:attrNameLst>
                                              <p:attrName>style.visibility</p:attrName>
                                            </p:attrNameLst>
                                          </p:cBhvr>
                                          <p:to>
                                            <p:strVal val="visible"/>
                                          </p:to>
                                        </p:set>
                                        <p:anim calcmode="lin" valueType="num">
                                          <p:cBhvr additive="base">
                                            <p:cTn id="197" dur="1000" fill="hold"/>
                                            <p:tgtEl>
                                              <p:spTgt spid="205"/>
                                            </p:tgtEl>
                                            <p:attrNameLst>
                                              <p:attrName>ppt_x</p:attrName>
                                            </p:attrNameLst>
                                          </p:cBhvr>
                                          <p:tavLst>
                                            <p:tav tm="0">
                                              <p:val>
                                                <p:strVal val="0-#ppt_w/2"/>
                                              </p:val>
                                            </p:tav>
                                            <p:tav tm="100000">
                                              <p:val>
                                                <p:strVal val="#ppt_x"/>
                                              </p:val>
                                            </p:tav>
                                          </p:tavLst>
                                        </p:anim>
                                        <p:anim calcmode="lin" valueType="num">
                                          <p:cBhvr additive="base">
                                            <p:cTn id="198" dur="1000" fill="hold"/>
                                            <p:tgtEl>
                                              <p:spTgt spid="205"/>
                                            </p:tgtEl>
                                            <p:attrNameLst>
                                              <p:attrName>ppt_y</p:attrName>
                                            </p:attrNameLst>
                                          </p:cBhvr>
                                          <p:tavLst>
                                            <p:tav tm="0">
                                              <p:val>
                                                <p:strVal val="0-#ppt_h/2"/>
                                              </p:val>
                                            </p:tav>
                                            <p:tav tm="100000">
                                              <p:val>
                                                <p:strVal val="#ppt_y"/>
                                              </p:val>
                                            </p:tav>
                                          </p:tavLst>
                                        </p:anim>
                                      </p:childTnLst>
                                    </p:cTn>
                                  </p:par>
                                  <p:par>
                                    <p:cTn id="199" presetID="49" presetClass="entr" presetSubtype="0" decel="100000" fill="hold" grpId="1" nodeType="withEffect">
                                      <p:stCondLst>
                                        <p:cond delay="0"/>
                                      </p:stCondLst>
                                      <p:childTnLst>
                                        <p:set>
                                          <p:cBhvr>
                                            <p:cTn id="200" dur="1" fill="hold">
                                              <p:stCondLst>
                                                <p:cond delay="0"/>
                                              </p:stCondLst>
                                            </p:cTn>
                                            <p:tgtEl>
                                              <p:spTgt spid="205"/>
                                            </p:tgtEl>
                                            <p:attrNameLst>
                                              <p:attrName>style.visibility</p:attrName>
                                            </p:attrNameLst>
                                          </p:cBhvr>
                                          <p:to>
                                            <p:strVal val="visible"/>
                                          </p:to>
                                        </p:set>
                                        <p:anim calcmode="lin" valueType="num">
                                          <p:cBhvr>
                                            <p:cTn id="201" dur="1000" fill="hold"/>
                                            <p:tgtEl>
                                              <p:spTgt spid="205"/>
                                            </p:tgtEl>
                                            <p:attrNameLst>
                                              <p:attrName>ppt_w</p:attrName>
                                            </p:attrNameLst>
                                          </p:cBhvr>
                                          <p:tavLst>
                                            <p:tav tm="0">
                                              <p:val>
                                                <p:fltVal val="0"/>
                                              </p:val>
                                            </p:tav>
                                            <p:tav tm="100000">
                                              <p:val>
                                                <p:strVal val="#ppt_w"/>
                                              </p:val>
                                            </p:tav>
                                          </p:tavLst>
                                        </p:anim>
                                        <p:anim calcmode="lin" valueType="num">
                                          <p:cBhvr>
                                            <p:cTn id="202" dur="1000" fill="hold"/>
                                            <p:tgtEl>
                                              <p:spTgt spid="205"/>
                                            </p:tgtEl>
                                            <p:attrNameLst>
                                              <p:attrName>ppt_h</p:attrName>
                                            </p:attrNameLst>
                                          </p:cBhvr>
                                          <p:tavLst>
                                            <p:tav tm="0">
                                              <p:val>
                                                <p:fltVal val="0"/>
                                              </p:val>
                                            </p:tav>
                                            <p:tav tm="100000">
                                              <p:val>
                                                <p:strVal val="#ppt_h"/>
                                              </p:val>
                                            </p:tav>
                                          </p:tavLst>
                                        </p:anim>
                                        <p:anim calcmode="lin" valueType="num">
                                          <p:cBhvr>
                                            <p:cTn id="203" dur="1000" fill="hold"/>
                                            <p:tgtEl>
                                              <p:spTgt spid="205"/>
                                            </p:tgtEl>
                                            <p:attrNameLst>
                                              <p:attrName>style.rotation</p:attrName>
                                            </p:attrNameLst>
                                          </p:cBhvr>
                                          <p:tavLst>
                                            <p:tav tm="0">
                                              <p:val>
                                                <p:fltVal val="360"/>
                                              </p:val>
                                            </p:tav>
                                            <p:tav tm="100000">
                                              <p:val>
                                                <p:fltVal val="0"/>
                                              </p:val>
                                            </p:tav>
                                          </p:tavLst>
                                        </p:anim>
                                        <p:animEffect transition="in" filter="fade">
                                          <p:cBhvr>
                                            <p:cTn id="204" dur="1000"/>
                                            <p:tgtEl>
                                              <p:spTgt spid="205"/>
                                            </p:tgtEl>
                                          </p:cBhvr>
                                        </p:animEffect>
                                      </p:childTnLst>
                                    </p:cTn>
                                  </p:par>
                                  <p:par>
                                    <p:cTn id="205" presetID="2" presetClass="entr" presetSubtype="9" fill="hold" grpId="0" nodeType="withEffect">
                                      <p:stCondLst>
                                        <p:cond delay="0"/>
                                      </p:stCondLst>
                                      <p:childTnLst>
                                        <p:set>
                                          <p:cBhvr>
                                            <p:cTn id="206" dur="1" fill="hold">
                                              <p:stCondLst>
                                                <p:cond delay="0"/>
                                              </p:stCondLst>
                                            </p:cTn>
                                            <p:tgtEl>
                                              <p:spTgt spid="190"/>
                                            </p:tgtEl>
                                            <p:attrNameLst>
                                              <p:attrName>style.visibility</p:attrName>
                                            </p:attrNameLst>
                                          </p:cBhvr>
                                          <p:to>
                                            <p:strVal val="visible"/>
                                          </p:to>
                                        </p:set>
                                        <p:anim calcmode="lin" valueType="num">
                                          <p:cBhvr additive="base">
                                            <p:cTn id="207" dur="1000" fill="hold"/>
                                            <p:tgtEl>
                                              <p:spTgt spid="190"/>
                                            </p:tgtEl>
                                            <p:attrNameLst>
                                              <p:attrName>ppt_x</p:attrName>
                                            </p:attrNameLst>
                                          </p:cBhvr>
                                          <p:tavLst>
                                            <p:tav tm="0">
                                              <p:val>
                                                <p:strVal val="0-#ppt_w/2"/>
                                              </p:val>
                                            </p:tav>
                                            <p:tav tm="100000">
                                              <p:val>
                                                <p:strVal val="#ppt_x"/>
                                              </p:val>
                                            </p:tav>
                                          </p:tavLst>
                                        </p:anim>
                                        <p:anim calcmode="lin" valueType="num">
                                          <p:cBhvr additive="base">
                                            <p:cTn id="208" dur="1000" fill="hold"/>
                                            <p:tgtEl>
                                              <p:spTgt spid="190"/>
                                            </p:tgtEl>
                                            <p:attrNameLst>
                                              <p:attrName>ppt_y</p:attrName>
                                            </p:attrNameLst>
                                          </p:cBhvr>
                                          <p:tavLst>
                                            <p:tav tm="0">
                                              <p:val>
                                                <p:strVal val="0-#ppt_h/2"/>
                                              </p:val>
                                            </p:tav>
                                            <p:tav tm="100000">
                                              <p:val>
                                                <p:strVal val="#ppt_y"/>
                                              </p:val>
                                            </p:tav>
                                          </p:tavLst>
                                        </p:anim>
                                      </p:childTnLst>
                                    </p:cTn>
                                  </p:par>
                                  <p:par>
                                    <p:cTn id="209" presetID="49" presetClass="entr" presetSubtype="0" decel="100000" fill="hold" grpId="1" nodeType="withEffect">
                                      <p:stCondLst>
                                        <p:cond delay="0"/>
                                      </p:stCondLst>
                                      <p:childTnLst>
                                        <p:set>
                                          <p:cBhvr>
                                            <p:cTn id="210" dur="1" fill="hold">
                                              <p:stCondLst>
                                                <p:cond delay="0"/>
                                              </p:stCondLst>
                                            </p:cTn>
                                            <p:tgtEl>
                                              <p:spTgt spid="190"/>
                                            </p:tgtEl>
                                            <p:attrNameLst>
                                              <p:attrName>style.visibility</p:attrName>
                                            </p:attrNameLst>
                                          </p:cBhvr>
                                          <p:to>
                                            <p:strVal val="visible"/>
                                          </p:to>
                                        </p:set>
                                        <p:anim calcmode="lin" valueType="num">
                                          <p:cBhvr>
                                            <p:cTn id="211" dur="1000" fill="hold"/>
                                            <p:tgtEl>
                                              <p:spTgt spid="190"/>
                                            </p:tgtEl>
                                            <p:attrNameLst>
                                              <p:attrName>ppt_w</p:attrName>
                                            </p:attrNameLst>
                                          </p:cBhvr>
                                          <p:tavLst>
                                            <p:tav tm="0">
                                              <p:val>
                                                <p:fltVal val="0"/>
                                              </p:val>
                                            </p:tav>
                                            <p:tav tm="100000">
                                              <p:val>
                                                <p:strVal val="#ppt_w"/>
                                              </p:val>
                                            </p:tav>
                                          </p:tavLst>
                                        </p:anim>
                                        <p:anim calcmode="lin" valueType="num">
                                          <p:cBhvr>
                                            <p:cTn id="212" dur="1000" fill="hold"/>
                                            <p:tgtEl>
                                              <p:spTgt spid="190"/>
                                            </p:tgtEl>
                                            <p:attrNameLst>
                                              <p:attrName>ppt_h</p:attrName>
                                            </p:attrNameLst>
                                          </p:cBhvr>
                                          <p:tavLst>
                                            <p:tav tm="0">
                                              <p:val>
                                                <p:fltVal val="0"/>
                                              </p:val>
                                            </p:tav>
                                            <p:tav tm="100000">
                                              <p:val>
                                                <p:strVal val="#ppt_h"/>
                                              </p:val>
                                            </p:tav>
                                          </p:tavLst>
                                        </p:anim>
                                        <p:anim calcmode="lin" valueType="num">
                                          <p:cBhvr>
                                            <p:cTn id="213" dur="1000" fill="hold"/>
                                            <p:tgtEl>
                                              <p:spTgt spid="190"/>
                                            </p:tgtEl>
                                            <p:attrNameLst>
                                              <p:attrName>style.rotation</p:attrName>
                                            </p:attrNameLst>
                                          </p:cBhvr>
                                          <p:tavLst>
                                            <p:tav tm="0">
                                              <p:val>
                                                <p:fltVal val="360"/>
                                              </p:val>
                                            </p:tav>
                                            <p:tav tm="100000">
                                              <p:val>
                                                <p:fltVal val="0"/>
                                              </p:val>
                                            </p:tav>
                                          </p:tavLst>
                                        </p:anim>
                                        <p:animEffect transition="in" filter="fade">
                                          <p:cBhvr>
                                            <p:cTn id="214" dur="1000"/>
                                            <p:tgtEl>
                                              <p:spTgt spid="190"/>
                                            </p:tgtEl>
                                          </p:cBhvr>
                                        </p:animEffect>
                                      </p:childTnLst>
                                    </p:cTn>
                                  </p:par>
                                  <p:par>
                                    <p:cTn id="215" presetID="2" presetClass="entr" presetSubtype="9" fill="hold" grpId="0" nodeType="withEffect">
                                      <p:stCondLst>
                                        <p:cond delay="0"/>
                                      </p:stCondLst>
                                      <p:childTnLst>
                                        <p:set>
                                          <p:cBhvr>
                                            <p:cTn id="216" dur="1" fill="hold">
                                              <p:stCondLst>
                                                <p:cond delay="0"/>
                                              </p:stCondLst>
                                            </p:cTn>
                                            <p:tgtEl>
                                              <p:spTgt spid="204"/>
                                            </p:tgtEl>
                                            <p:attrNameLst>
                                              <p:attrName>style.visibility</p:attrName>
                                            </p:attrNameLst>
                                          </p:cBhvr>
                                          <p:to>
                                            <p:strVal val="visible"/>
                                          </p:to>
                                        </p:set>
                                        <p:anim calcmode="lin" valueType="num">
                                          <p:cBhvr additive="base">
                                            <p:cTn id="217" dur="1000" fill="hold"/>
                                            <p:tgtEl>
                                              <p:spTgt spid="204"/>
                                            </p:tgtEl>
                                            <p:attrNameLst>
                                              <p:attrName>ppt_x</p:attrName>
                                            </p:attrNameLst>
                                          </p:cBhvr>
                                          <p:tavLst>
                                            <p:tav tm="0">
                                              <p:val>
                                                <p:strVal val="0-#ppt_w/2"/>
                                              </p:val>
                                            </p:tav>
                                            <p:tav tm="100000">
                                              <p:val>
                                                <p:strVal val="#ppt_x"/>
                                              </p:val>
                                            </p:tav>
                                          </p:tavLst>
                                        </p:anim>
                                        <p:anim calcmode="lin" valueType="num">
                                          <p:cBhvr additive="base">
                                            <p:cTn id="218" dur="1000" fill="hold"/>
                                            <p:tgtEl>
                                              <p:spTgt spid="204"/>
                                            </p:tgtEl>
                                            <p:attrNameLst>
                                              <p:attrName>ppt_y</p:attrName>
                                            </p:attrNameLst>
                                          </p:cBhvr>
                                          <p:tavLst>
                                            <p:tav tm="0">
                                              <p:val>
                                                <p:strVal val="0-#ppt_h/2"/>
                                              </p:val>
                                            </p:tav>
                                            <p:tav tm="100000">
                                              <p:val>
                                                <p:strVal val="#ppt_y"/>
                                              </p:val>
                                            </p:tav>
                                          </p:tavLst>
                                        </p:anim>
                                      </p:childTnLst>
                                    </p:cTn>
                                  </p:par>
                                  <p:par>
                                    <p:cTn id="219" presetID="49" presetClass="entr" presetSubtype="0" decel="100000" fill="hold" grpId="1" nodeType="withEffect">
                                      <p:stCondLst>
                                        <p:cond delay="0"/>
                                      </p:stCondLst>
                                      <p:childTnLst>
                                        <p:set>
                                          <p:cBhvr>
                                            <p:cTn id="220" dur="1" fill="hold">
                                              <p:stCondLst>
                                                <p:cond delay="0"/>
                                              </p:stCondLst>
                                            </p:cTn>
                                            <p:tgtEl>
                                              <p:spTgt spid="204"/>
                                            </p:tgtEl>
                                            <p:attrNameLst>
                                              <p:attrName>style.visibility</p:attrName>
                                            </p:attrNameLst>
                                          </p:cBhvr>
                                          <p:to>
                                            <p:strVal val="visible"/>
                                          </p:to>
                                        </p:set>
                                        <p:anim calcmode="lin" valueType="num">
                                          <p:cBhvr>
                                            <p:cTn id="221" dur="1000" fill="hold"/>
                                            <p:tgtEl>
                                              <p:spTgt spid="204"/>
                                            </p:tgtEl>
                                            <p:attrNameLst>
                                              <p:attrName>ppt_w</p:attrName>
                                            </p:attrNameLst>
                                          </p:cBhvr>
                                          <p:tavLst>
                                            <p:tav tm="0">
                                              <p:val>
                                                <p:fltVal val="0"/>
                                              </p:val>
                                            </p:tav>
                                            <p:tav tm="100000">
                                              <p:val>
                                                <p:strVal val="#ppt_w"/>
                                              </p:val>
                                            </p:tav>
                                          </p:tavLst>
                                        </p:anim>
                                        <p:anim calcmode="lin" valueType="num">
                                          <p:cBhvr>
                                            <p:cTn id="222" dur="1000" fill="hold"/>
                                            <p:tgtEl>
                                              <p:spTgt spid="204"/>
                                            </p:tgtEl>
                                            <p:attrNameLst>
                                              <p:attrName>ppt_h</p:attrName>
                                            </p:attrNameLst>
                                          </p:cBhvr>
                                          <p:tavLst>
                                            <p:tav tm="0">
                                              <p:val>
                                                <p:fltVal val="0"/>
                                              </p:val>
                                            </p:tav>
                                            <p:tav tm="100000">
                                              <p:val>
                                                <p:strVal val="#ppt_h"/>
                                              </p:val>
                                            </p:tav>
                                          </p:tavLst>
                                        </p:anim>
                                        <p:anim calcmode="lin" valueType="num">
                                          <p:cBhvr>
                                            <p:cTn id="223" dur="1000" fill="hold"/>
                                            <p:tgtEl>
                                              <p:spTgt spid="204"/>
                                            </p:tgtEl>
                                            <p:attrNameLst>
                                              <p:attrName>style.rotation</p:attrName>
                                            </p:attrNameLst>
                                          </p:cBhvr>
                                          <p:tavLst>
                                            <p:tav tm="0">
                                              <p:val>
                                                <p:fltVal val="360"/>
                                              </p:val>
                                            </p:tav>
                                            <p:tav tm="100000">
                                              <p:val>
                                                <p:fltVal val="0"/>
                                              </p:val>
                                            </p:tav>
                                          </p:tavLst>
                                        </p:anim>
                                        <p:animEffect transition="in" filter="fade">
                                          <p:cBhvr>
                                            <p:cTn id="224" dur="1000"/>
                                            <p:tgtEl>
                                              <p:spTgt spid="204"/>
                                            </p:tgtEl>
                                          </p:cBhvr>
                                        </p:animEffect>
                                      </p:childTnLst>
                                    </p:cTn>
                                  </p:par>
                                  <p:par>
                                    <p:cTn id="225" presetID="2" presetClass="entr" presetSubtype="9" fill="hold" grpId="0" nodeType="withEffect">
                                      <p:stCondLst>
                                        <p:cond delay="0"/>
                                      </p:stCondLst>
                                      <p:childTnLst>
                                        <p:set>
                                          <p:cBhvr>
                                            <p:cTn id="226" dur="1" fill="hold">
                                              <p:stCondLst>
                                                <p:cond delay="0"/>
                                              </p:stCondLst>
                                            </p:cTn>
                                            <p:tgtEl>
                                              <p:spTgt spid="223"/>
                                            </p:tgtEl>
                                            <p:attrNameLst>
                                              <p:attrName>style.visibility</p:attrName>
                                            </p:attrNameLst>
                                          </p:cBhvr>
                                          <p:to>
                                            <p:strVal val="visible"/>
                                          </p:to>
                                        </p:set>
                                        <p:anim calcmode="lin" valueType="num">
                                          <p:cBhvr additive="base">
                                            <p:cTn id="227" dur="1000" fill="hold"/>
                                            <p:tgtEl>
                                              <p:spTgt spid="223"/>
                                            </p:tgtEl>
                                            <p:attrNameLst>
                                              <p:attrName>ppt_x</p:attrName>
                                            </p:attrNameLst>
                                          </p:cBhvr>
                                          <p:tavLst>
                                            <p:tav tm="0">
                                              <p:val>
                                                <p:strVal val="0-#ppt_w/2"/>
                                              </p:val>
                                            </p:tav>
                                            <p:tav tm="100000">
                                              <p:val>
                                                <p:strVal val="#ppt_x"/>
                                              </p:val>
                                            </p:tav>
                                          </p:tavLst>
                                        </p:anim>
                                        <p:anim calcmode="lin" valueType="num">
                                          <p:cBhvr additive="base">
                                            <p:cTn id="228" dur="1000" fill="hold"/>
                                            <p:tgtEl>
                                              <p:spTgt spid="223"/>
                                            </p:tgtEl>
                                            <p:attrNameLst>
                                              <p:attrName>ppt_y</p:attrName>
                                            </p:attrNameLst>
                                          </p:cBhvr>
                                          <p:tavLst>
                                            <p:tav tm="0">
                                              <p:val>
                                                <p:strVal val="0-#ppt_h/2"/>
                                              </p:val>
                                            </p:tav>
                                            <p:tav tm="100000">
                                              <p:val>
                                                <p:strVal val="#ppt_y"/>
                                              </p:val>
                                            </p:tav>
                                          </p:tavLst>
                                        </p:anim>
                                      </p:childTnLst>
                                    </p:cTn>
                                  </p:par>
                                  <p:par>
                                    <p:cTn id="229" presetID="49" presetClass="entr" presetSubtype="0" decel="100000" fill="hold" grpId="1" nodeType="withEffect">
                                      <p:stCondLst>
                                        <p:cond delay="0"/>
                                      </p:stCondLst>
                                      <p:childTnLst>
                                        <p:set>
                                          <p:cBhvr>
                                            <p:cTn id="230" dur="1" fill="hold">
                                              <p:stCondLst>
                                                <p:cond delay="0"/>
                                              </p:stCondLst>
                                            </p:cTn>
                                            <p:tgtEl>
                                              <p:spTgt spid="223"/>
                                            </p:tgtEl>
                                            <p:attrNameLst>
                                              <p:attrName>style.visibility</p:attrName>
                                            </p:attrNameLst>
                                          </p:cBhvr>
                                          <p:to>
                                            <p:strVal val="visible"/>
                                          </p:to>
                                        </p:set>
                                        <p:anim calcmode="lin" valueType="num">
                                          <p:cBhvr>
                                            <p:cTn id="231" dur="1000" fill="hold"/>
                                            <p:tgtEl>
                                              <p:spTgt spid="223"/>
                                            </p:tgtEl>
                                            <p:attrNameLst>
                                              <p:attrName>ppt_w</p:attrName>
                                            </p:attrNameLst>
                                          </p:cBhvr>
                                          <p:tavLst>
                                            <p:tav tm="0">
                                              <p:val>
                                                <p:fltVal val="0"/>
                                              </p:val>
                                            </p:tav>
                                            <p:tav tm="100000">
                                              <p:val>
                                                <p:strVal val="#ppt_w"/>
                                              </p:val>
                                            </p:tav>
                                          </p:tavLst>
                                        </p:anim>
                                        <p:anim calcmode="lin" valueType="num">
                                          <p:cBhvr>
                                            <p:cTn id="232" dur="1000" fill="hold"/>
                                            <p:tgtEl>
                                              <p:spTgt spid="223"/>
                                            </p:tgtEl>
                                            <p:attrNameLst>
                                              <p:attrName>ppt_h</p:attrName>
                                            </p:attrNameLst>
                                          </p:cBhvr>
                                          <p:tavLst>
                                            <p:tav tm="0">
                                              <p:val>
                                                <p:fltVal val="0"/>
                                              </p:val>
                                            </p:tav>
                                            <p:tav tm="100000">
                                              <p:val>
                                                <p:strVal val="#ppt_h"/>
                                              </p:val>
                                            </p:tav>
                                          </p:tavLst>
                                        </p:anim>
                                        <p:anim calcmode="lin" valueType="num">
                                          <p:cBhvr>
                                            <p:cTn id="233" dur="1000" fill="hold"/>
                                            <p:tgtEl>
                                              <p:spTgt spid="223"/>
                                            </p:tgtEl>
                                            <p:attrNameLst>
                                              <p:attrName>style.rotation</p:attrName>
                                            </p:attrNameLst>
                                          </p:cBhvr>
                                          <p:tavLst>
                                            <p:tav tm="0">
                                              <p:val>
                                                <p:fltVal val="360"/>
                                              </p:val>
                                            </p:tav>
                                            <p:tav tm="100000">
                                              <p:val>
                                                <p:fltVal val="0"/>
                                              </p:val>
                                            </p:tav>
                                          </p:tavLst>
                                        </p:anim>
                                        <p:animEffect transition="in" filter="fade">
                                          <p:cBhvr>
                                            <p:cTn id="234" dur="1000"/>
                                            <p:tgtEl>
                                              <p:spTgt spid="223"/>
                                            </p:tgtEl>
                                          </p:cBhvr>
                                        </p:animEffect>
                                      </p:childTnLst>
                                    </p:cTn>
                                  </p:par>
                                  <p:par>
                                    <p:cTn id="235" presetID="2" presetClass="entr" presetSubtype="9" fill="hold" grpId="0" nodeType="withEffect">
                                      <p:stCondLst>
                                        <p:cond delay="0"/>
                                      </p:stCondLst>
                                      <p:childTnLst>
                                        <p:set>
                                          <p:cBhvr>
                                            <p:cTn id="236" dur="1" fill="hold">
                                              <p:stCondLst>
                                                <p:cond delay="0"/>
                                              </p:stCondLst>
                                            </p:cTn>
                                            <p:tgtEl>
                                              <p:spTgt spid="224"/>
                                            </p:tgtEl>
                                            <p:attrNameLst>
                                              <p:attrName>style.visibility</p:attrName>
                                            </p:attrNameLst>
                                          </p:cBhvr>
                                          <p:to>
                                            <p:strVal val="visible"/>
                                          </p:to>
                                        </p:set>
                                        <p:anim calcmode="lin" valueType="num">
                                          <p:cBhvr additive="base">
                                            <p:cTn id="237" dur="1000" fill="hold"/>
                                            <p:tgtEl>
                                              <p:spTgt spid="224"/>
                                            </p:tgtEl>
                                            <p:attrNameLst>
                                              <p:attrName>ppt_x</p:attrName>
                                            </p:attrNameLst>
                                          </p:cBhvr>
                                          <p:tavLst>
                                            <p:tav tm="0">
                                              <p:val>
                                                <p:strVal val="0-#ppt_w/2"/>
                                              </p:val>
                                            </p:tav>
                                            <p:tav tm="100000">
                                              <p:val>
                                                <p:strVal val="#ppt_x"/>
                                              </p:val>
                                            </p:tav>
                                          </p:tavLst>
                                        </p:anim>
                                        <p:anim calcmode="lin" valueType="num">
                                          <p:cBhvr additive="base">
                                            <p:cTn id="238" dur="1000" fill="hold"/>
                                            <p:tgtEl>
                                              <p:spTgt spid="224"/>
                                            </p:tgtEl>
                                            <p:attrNameLst>
                                              <p:attrName>ppt_y</p:attrName>
                                            </p:attrNameLst>
                                          </p:cBhvr>
                                          <p:tavLst>
                                            <p:tav tm="0">
                                              <p:val>
                                                <p:strVal val="0-#ppt_h/2"/>
                                              </p:val>
                                            </p:tav>
                                            <p:tav tm="100000">
                                              <p:val>
                                                <p:strVal val="#ppt_y"/>
                                              </p:val>
                                            </p:tav>
                                          </p:tavLst>
                                        </p:anim>
                                      </p:childTnLst>
                                    </p:cTn>
                                  </p:par>
                                  <p:par>
                                    <p:cTn id="239" presetID="49" presetClass="entr" presetSubtype="0" decel="100000" fill="hold" grpId="1" nodeType="withEffect">
                                      <p:stCondLst>
                                        <p:cond delay="0"/>
                                      </p:stCondLst>
                                      <p:childTnLst>
                                        <p:set>
                                          <p:cBhvr>
                                            <p:cTn id="240" dur="1" fill="hold">
                                              <p:stCondLst>
                                                <p:cond delay="0"/>
                                              </p:stCondLst>
                                            </p:cTn>
                                            <p:tgtEl>
                                              <p:spTgt spid="224"/>
                                            </p:tgtEl>
                                            <p:attrNameLst>
                                              <p:attrName>style.visibility</p:attrName>
                                            </p:attrNameLst>
                                          </p:cBhvr>
                                          <p:to>
                                            <p:strVal val="visible"/>
                                          </p:to>
                                        </p:set>
                                        <p:anim calcmode="lin" valueType="num">
                                          <p:cBhvr>
                                            <p:cTn id="241" dur="1000" fill="hold"/>
                                            <p:tgtEl>
                                              <p:spTgt spid="224"/>
                                            </p:tgtEl>
                                            <p:attrNameLst>
                                              <p:attrName>ppt_w</p:attrName>
                                            </p:attrNameLst>
                                          </p:cBhvr>
                                          <p:tavLst>
                                            <p:tav tm="0">
                                              <p:val>
                                                <p:fltVal val="0"/>
                                              </p:val>
                                            </p:tav>
                                            <p:tav tm="100000">
                                              <p:val>
                                                <p:strVal val="#ppt_w"/>
                                              </p:val>
                                            </p:tav>
                                          </p:tavLst>
                                        </p:anim>
                                        <p:anim calcmode="lin" valueType="num">
                                          <p:cBhvr>
                                            <p:cTn id="242" dur="1000" fill="hold"/>
                                            <p:tgtEl>
                                              <p:spTgt spid="224"/>
                                            </p:tgtEl>
                                            <p:attrNameLst>
                                              <p:attrName>ppt_h</p:attrName>
                                            </p:attrNameLst>
                                          </p:cBhvr>
                                          <p:tavLst>
                                            <p:tav tm="0">
                                              <p:val>
                                                <p:fltVal val="0"/>
                                              </p:val>
                                            </p:tav>
                                            <p:tav tm="100000">
                                              <p:val>
                                                <p:strVal val="#ppt_h"/>
                                              </p:val>
                                            </p:tav>
                                          </p:tavLst>
                                        </p:anim>
                                        <p:anim calcmode="lin" valueType="num">
                                          <p:cBhvr>
                                            <p:cTn id="243" dur="1000" fill="hold"/>
                                            <p:tgtEl>
                                              <p:spTgt spid="224"/>
                                            </p:tgtEl>
                                            <p:attrNameLst>
                                              <p:attrName>style.rotation</p:attrName>
                                            </p:attrNameLst>
                                          </p:cBhvr>
                                          <p:tavLst>
                                            <p:tav tm="0">
                                              <p:val>
                                                <p:fltVal val="360"/>
                                              </p:val>
                                            </p:tav>
                                            <p:tav tm="100000">
                                              <p:val>
                                                <p:fltVal val="0"/>
                                              </p:val>
                                            </p:tav>
                                          </p:tavLst>
                                        </p:anim>
                                        <p:animEffect transition="in" filter="fade">
                                          <p:cBhvr>
                                            <p:cTn id="244" dur="1000"/>
                                            <p:tgtEl>
                                              <p:spTgt spid="224"/>
                                            </p:tgtEl>
                                          </p:cBhvr>
                                        </p:animEffect>
                                      </p:childTnLst>
                                    </p:cTn>
                                  </p:par>
                                  <p:par>
                                    <p:cTn id="245" presetID="2" presetClass="entr" presetSubtype="9" fill="hold" grpId="0" nodeType="withEffect">
                                      <p:stCondLst>
                                        <p:cond delay="0"/>
                                      </p:stCondLst>
                                      <p:childTnLst>
                                        <p:set>
                                          <p:cBhvr>
                                            <p:cTn id="246" dur="1" fill="hold">
                                              <p:stCondLst>
                                                <p:cond delay="0"/>
                                              </p:stCondLst>
                                            </p:cTn>
                                            <p:tgtEl>
                                              <p:spTgt spid="210"/>
                                            </p:tgtEl>
                                            <p:attrNameLst>
                                              <p:attrName>style.visibility</p:attrName>
                                            </p:attrNameLst>
                                          </p:cBhvr>
                                          <p:to>
                                            <p:strVal val="visible"/>
                                          </p:to>
                                        </p:set>
                                        <p:anim calcmode="lin" valueType="num">
                                          <p:cBhvr additive="base">
                                            <p:cTn id="247" dur="1000" fill="hold"/>
                                            <p:tgtEl>
                                              <p:spTgt spid="210"/>
                                            </p:tgtEl>
                                            <p:attrNameLst>
                                              <p:attrName>ppt_x</p:attrName>
                                            </p:attrNameLst>
                                          </p:cBhvr>
                                          <p:tavLst>
                                            <p:tav tm="0">
                                              <p:val>
                                                <p:strVal val="0-#ppt_w/2"/>
                                              </p:val>
                                            </p:tav>
                                            <p:tav tm="100000">
                                              <p:val>
                                                <p:strVal val="#ppt_x"/>
                                              </p:val>
                                            </p:tav>
                                          </p:tavLst>
                                        </p:anim>
                                        <p:anim calcmode="lin" valueType="num">
                                          <p:cBhvr additive="base">
                                            <p:cTn id="248" dur="1000" fill="hold"/>
                                            <p:tgtEl>
                                              <p:spTgt spid="210"/>
                                            </p:tgtEl>
                                            <p:attrNameLst>
                                              <p:attrName>ppt_y</p:attrName>
                                            </p:attrNameLst>
                                          </p:cBhvr>
                                          <p:tavLst>
                                            <p:tav tm="0">
                                              <p:val>
                                                <p:strVal val="0-#ppt_h/2"/>
                                              </p:val>
                                            </p:tav>
                                            <p:tav tm="100000">
                                              <p:val>
                                                <p:strVal val="#ppt_y"/>
                                              </p:val>
                                            </p:tav>
                                          </p:tavLst>
                                        </p:anim>
                                      </p:childTnLst>
                                    </p:cTn>
                                  </p:par>
                                  <p:par>
                                    <p:cTn id="249" presetID="49" presetClass="entr" presetSubtype="0" decel="100000" fill="hold" grpId="1" nodeType="withEffect">
                                      <p:stCondLst>
                                        <p:cond delay="0"/>
                                      </p:stCondLst>
                                      <p:childTnLst>
                                        <p:set>
                                          <p:cBhvr>
                                            <p:cTn id="250" dur="1" fill="hold">
                                              <p:stCondLst>
                                                <p:cond delay="0"/>
                                              </p:stCondLst>
                                            </p:cTn>
                                            <p:tgtEl>
                                              <p:spTgt spid="210"/>
                                            </p:tgtEl>
                                            <p:attrNameLst>
                                              <p:attrName>style.visibility</p:attrName>
                                            </p:attrNameLst>
                                          </p:cBhvr>
                                          <p:to>
                                            <p:strVal val="visible"/>
                                          </p:to>
                                        </p:set>
                                        <p:anim calcmode="lin" valueType="num">
                                          <p:cBhvr>
                                            <p:cTn id="251" dur="1000" fill="hold"/>
                                            <p:tgtEl>
                                              <p:spTgt spid="210"/>
                                            </p:tgtEl>
                                            <p:attrNameLst>
                                              <p:attrName>ppt_w</p:attrName>
                                            </p:attrNameLst>
                                          </p:cBhvr>
                                          <p:tavLst>
                                            <p:tav tm="0">
                                              <p:val>
                                                <p:fltVal val="0"/>
                                              </p:val>
                                            </p:tav>
                                            <p:tav tm="100000">
                                              <p:val>
                                                <p:strVal val="#ppt_w"/>
                                              </p:val>
                                            </p:tav>
                                          </p:tavLst>
                                        </p:anim>
                                        <p:anim calcmode="lin" valueType="num">
                                          <p:cBhvr>
                                            <p:cTn id="252" dur="1000" fill="hold"/>
                                            <p:tgtEl>
                                              <p:spTgt spid="210"/>
                                            </p:tgtEl>
                                            <p:attrNameLst>
                                              <p:attrName>ppt_h</p:attrName>
                                            </p:attrNameLst>
                                          </p:cBhvr>
                                          <p:tavLst>
                                            <p:tav tm="0">
                                              <p:val>
                                                <p:fltVal val="0"/>
                                              </p:val>
                                            </p:tav>
                                            <p:tav tm="100000">
                                              <p:val>
                                                <p:strVal val="#ppt_h"/>
                                              </p:val>
                                            </p:tav>
                                          </p:tavLst>
                                        </p:anim>
                                        <p:anim calcmode="lin" valueType="num">
                                          <p:cBhvr>
                                            <p:cTn id="253" dur="1000" fill="hold"/>
                                            <p:tgtEl>
                                              <p:spTgt spid="210"/>
                                            </p:tgtEl>
                                            <p:attrNameLst>
                                              <p:attrName>style.rotation</p:attrName>
                                            </p:attrNameLst>
                                          </p:cBhvr>
                                          <p:tavLst>
                                            <p:tav tm="0">
                                              <p:val>
                                                <p:fltVal val="360"/>
                                              </p:val>
                                            </p:tav>
                                            <p:tav tm="100000">
                                              <p:val>
                                                <p:fltVal val="0"/>
                                              </p:val>
                                            </p:tav>
                                          </p:tavLst>
                                        </p:anim>
                                        <p:animEffect transition="in" filter="fade">
                                          <p:cBhvr>
                                            <p:cTn id="254" dur="1000"/>
                                            <p:tgtEl>
                                              <p:spTgt spid="210"/>
                                            </p:tgtEl>
                                          </p:cBhvr>
                                        </p:animEffect>
                                      </p:childTnLst>
                                    </p:cTn>
                                  </p:par>
                                  <p:par>
                                    <p:cTn id="255" presetID="2" presetClass="entr" presetSubtype="9" fill="hold" grpId="0" nodeType="withEffect">
                                      <p:stCondLst>
                                        <p:cond delay="0"/>
                                      </p:stCondLst>
                                      <p:childTnLst>
                                        <p:set>
                                          <p:cBhvr>
                                            <p:cTn id="256" dur="1" fill="hold">
                                              <p:stCondLst>
                                                <p:cond delay="0"/>
                                              </p:stCondLst>
                                            </p:cTn>
                                            <p:tgtEl>
                                              <p:spTgt spid="207"/>
                                            </p:tgtEl>
                                            <p:attrNameLst>
                                              <p:attrName>style.visibility</p:attrName>
                                            </p:attrNameLst>
                                          </p:cBhvr>
                                          <p:to>
                                            <p:strVal val="visible"/>
                                          </p:to>
                                        </p:set>
                                        <p:anim calcmode="lin" valueType="num">
                                          <p:cBhvr additive="base">
                                            <p:cTn id="257" dur="1000" fill="hold"/>
                                            <p:tgtEl>
                                              <p:spTgt spid="207"/>
                                            </p:tgtEl>
                                            <p:attrNameLst>
                                              <p:attrName>ppt_x</p:attrName>
                                            </p:attrNameLst>
                                          </p:cBhvr>
                                          <p:tavLst>
                                            <p:tav tm="0">
                                              <p:val>
                                                <p:strVal val="0-#ppt_w/2"/>
                                              </p:val>
                                            </p:tav>
                                            <p:tav tm="100000">
                                              <p:val>
                                                <p:strVal val="#ppt_x"/>
                                              </p:val>
                                            </p:tav>
                                          </p:tavLst>
                                        </p:anim>
                                        <p:anim calcmode="lin" valueType="num">
                                          <p:cBhvr additive="base">
                                            <p:cTn id="258" dur="1000" fill="hold"/>
                                            <p:tgtEl>
                                              <p:spTgt spid="207"/>
                                            </p:tgtEl>
                                            <p:attrNameLst>
                                              <p:attrName>ppt_y</p:attrName>
                                            </p:attrNameLst>
                                          </p:cBhvr>
                                          <p:tavLst>
                                            <p:tav tm="0">
                                              <p:val>
                                                <p:strVal val="0-#ppt_h/2"/>
                                              </p:val>
                                            </p:tav>
                                            <p:tav tm="100000">
                                              <p:val>
                                                <p:strVal val="#ppt_y"/>
                                              </p:val>
                                            </p:tav>
                                          </p:tavLst>
                                        </p:anim>
                                      </p:childTnLst>
                                    </p:cTn>
                                  </p:par>
                                  <p:par>
                                    <p:cTn id="259" presetID="49" presetClass="entr" presetSubtype="0" decel="100000" fill="hold" grpId="1" nodeType="withEffect">
                                      <p:stCondLst>
                                        <p:cond delay="0"/>
                                      </p:stCondLst>
                                      <p:childTnLst>
                                        <p:set>
                                          <p:cBhvr>
                                            <p:cTn id="260" dur="1" fill="hold">
                                              <p:stCondLst>
                                                <p:cond delay="0"/>
                                              </p:stCondLst>
                                            </p:cTn>
                                            <p:tgtEl>
                                              <p:spTgt spid="207"/>
                                            </p:tgtEl>
                                            <p:attrNameLst>
                                              <p:attrName>style.visibility</p:attrName>
                                            </p:attrNameLst>
                                          </p:cBhvr>
                                          <p:to>
                                            <p:strVal val="visible"/>
                                          </p:to>
                                        </p:set>
                                        <p:anim calcmode="lin" valueType="num">
                                          <p:cBhvr>
                                            <p:cTn id="261" dur="1000" fill="hold"/>
                                            <p:tgtEl>
                                              <p:spTgt spid="207"/>
                                            </p:tgtEl>
                                            <p:attrNameLst>
                                              <p:attrName>ppt_w</p:attrName>
                                            </p:attrNameLst>
                                          </p:cBhvr>
                                          <p:tavLst>
                                            <p:tav tm="0">
                                              <p:val>
                                                <p:fltVal val="0"/>
                                              </p:val>
                                            </p:tav>
                                            <p:tav tm="100000">
                                              <p:val>
                                                <p:strVal val="#ppt_w"/>
                                              </p:val>
                                            </p:tav>
                                          </p:tavLst>
                                        </p:anim>
                                        <p:anim calcmode="lin" valueType="num">
                                          <p:cBhvr>
                                            <p:cTn id="262" dur="1000" fill="hold"/>
                                            <p:tgtEl>
                                              <p:spTgt spid="207"/>
                                            </p:tgtEl>
                                            <p:attrNameLst>
                                              <p:attrName>ppt_h</p:attrName>
                                            </p:attrNameLst>
                                          </p:cBhvr>
                                          <p:tavLst>
                                            <p:tav tm="0">
                                              <p:val>
                                                <p:fltVal val="0"/>
                                              </p:val>
                                            </p:tav>
                                            <p:tav tm="100000">
                                              <p:val>
                                                <p:strVal val="#ppt_h"/>
                                              </p:val>
                                            </p:tav>
                                          </p:tavLst>
                                        </p:anim>
                                        <p:anim calcmode="lin" valueType="num">
                                          <p:cBhvr>
                                            <p:cTn id="263" dur="1000" fill="hold"/>
                                            <p:tgtEl>
                                              <p:spTgt spid="207"/>
                                            </p:tgtEl>
                                            <p:attrNameLst>
                                              <p:attrName>style.rotation</p:attrName>
                                            </p:attrNameLst>
                                          </p:cBhvr>
                                          <p:tavLst>
                                            <p:tav tm="0">
                                              <p:val>
                                                <p:fltVal val="360"/>
                                              </p:val>
                                            </p:tav>
                                            <p:tav tm="100000">
                                              <p:val>
                                                <p:fltVal val="0"/>
                                              </p:val>
                                            </p:tav>
                                          </p:tavLst>
                                        </p:anim>
                                        <p:animEffect transition="in" filter="fade">
                                          <p:cBhvr>
                                            <p:cTn id="264" dur="1000"/>
                                            <p:tgtEl>
                                              <p:spTgt spid="207"/>
                                            </p:tgtEl>
                                          </p:cBhvr>
                                        </p:animEffect>
                                      </p:childTnLst>
                                    </p:cTn>
                                  </p:par>
                                  <p:par>
                                    <p:cTn id="265" presetID="2" presetClass="entr" presetSubtype="9" fill="hold" grpId="0" nodeType="withEffect">
                                      <p:stCondLst>
                                        <p:cond delay="0"/>
                                      </p:stCondLst>
                                      <p:childTnLst>
                                        <p:set>
                                          <p:cBhvr>
                                            <p:cTn id="266" dur="1" fill="hold">
                                              <p:stCondLst>
                                                <p:cond delay="0"/>
                                              </p:stCondLst>
                                            </p:cTn>
                                            <p:tgtEl>
                                              <p:spTgt spid="222"/>
                                            </p:tgtEl>
                                            <p:attrNameLst>
                                              <p:attrName>style.visibility</p:attrName>
                                            </p:attrNameLst>
                                          </p:cBhvr>
                                          <p:to>
                                            <p:strVal val="visible"/>
                                          </p:to>
                                        </p:set>
                                        <p:anim calcmode="lin" valueType="num">
                                          <p:cBhvr additive="base">
                                            <p:cTn id="267" dur="1000" fill="hold"/>
                                            <p:tgtEl>
                                              <p:spTgt spid="222"/>
                                            </p:tgtEl>
                                            <p:attrNameLst>
                                              <p:attrName>ppt_x</p:attrName>
                                            </p:attrNameLst>
                                          </p:cBhvr>
                                          <p:tavLst>
                                            <p:tav tm="0">
                                              <p:val>
                                                <p:strVal val="0-#ppt_w/2"/>
                                              </p:val>
                                            </p:tav>
                                            <p:tav tm="100000">
                                              <p:val>
                                                <p:strVal val="#ppt_x"/>
                                              </p:val>
                                            </p:tav>
                                          </p:tavLst>
                                        </p:anim>
                                        <p:anim calcmode="lin" valueType="num">
                                          <p:cBhvr additive="base">
                                            <p:cTn id="268" dur="1000" fill="hold"/>
                                            <p:tgtEl>
                                              <p:spTgt spid="222"/>
                                            </p:tgtEl>
                                            <p:attrNameLst>
                                              <p:attrName>ppt_y</p:attrName>
                                            </p:attrNameLst>
                                          </p:cBhvr>
                                          <p:tavLst>
                                            <p:tav tm="0">
                                              <p:val>
                                                <p:strVal val="0-#ppt_h/2"/>
                                              </p:val>
                                            </p:tav>
                                            <p:tav tm="100000">
                                              <p:val>
                                                <p:strVal val="#ppt_y"/>
                                              </p:val>
                                            </p:tav>
                                          </p:tavLst>
                                        </p:anim>
                                      </p:childTnLst>
                                    </p:cTn>
                                  </p:par>
                                  <p:par>
                                    <p:cTn id="269" presetID="49" presetClass="entr" presetSubtype="0" decel="100000" fill="hold" grpId="1" nodeType="withEffect">
                                      <p:stCondLst>
                                        <p:cond delay="0"/>
                                      </p:stCondLst>
                                      <p:childTnLst>
                                        <p:set>
                                          <p:cBhvr>
                                            <p:cTn id="270" dur="1" fill="hold">
                                              <p:stCondLst>
                                                <p:cond delay="0"/>
                                              </p:stCondLst>
                                            </p:cTn>
                                            <p:tgtEl>
                                              <p:spTgt spid="222"/>
                                            </p:tgtEl>
                                            <p:attrNameLst>
                                              <p:attrName>style.visibility</p:attrName>
                                            </p:attrNameLst>
                                          </p:cBhvr>
                                          <p:to>
                                            <p:strVal val="visible"/>
                                          </p:to>
                                        </p:set>
                                        <p:anim calcmode="lin" valueType="num">
                                          <p:cBhvr>
                                            <p:cTn id="271" dur="1000" fill="hold"/>
                                            <p:tgtEl>
                                              <p:spTgt spid="222"/>
                                            </p:tgtEl>
                                            <p:attrNameLst>
                                              <p:attrName>ppt_w</p:attrName>
                                            </p:attrNameLst>
                                          </p:cBhvr>
                                          <p:tavLst>
                                            <p:tav tm="0">
                                              <p:val>
                                                <p:fltVal val="0"/>
                                              </p:val>
                                            </p:tav>
                                            <p:tav tm="100000">
                                              <p:val>
                                                <p:strVal val="#ppt_w"/>
                                              </p:val>
                                            </p:tav>
                                          </p:tavLst>
                                        </p:anim>
                                        <p:anim calcmode="lin" valueType="num">
                                          <p:cBhvr>
                                            <p:cTn id="272" dur="1000" fill="hold"/>
                                            <p:tgtEl>
                                              <p:spTgt spid="222"/>
                                            </p:tgtEl>
                                            <p:attrNameLst>
                                              <p:attrName>ppt_h</p:attrName>
                                            </p:attrNameLst>
                                          </p:cBhvr>
                                          <p:tavLst>
                                            <p:tav tm="0">
                                              <p:val>
                                                <p:fltVal val="0"/>
                                              </p:val>
                                            </p:tav>
                                            <p:tav tm="100000">
                                              <p:val>
                                                <p:strVal val="#ppt_h"/>
                                              </p:val>
                                            </p:tav>
                                          </p:tavLst>
                                        </p:anim>
                                        <p:anim calcmode="lin" valueType="num">
                                          <p:cBhvr>
                                            <p:cTn id="273" dur="1000" fill="hold"/>
                                            <p:tgtEl>
                                              <p:spTgt spid="222"/>
                                            </p:tgtEl>
                                            <p:attrNameLst>
                                              <p:attrName>style.rotation</p:attrName>
                                            </p:attrNameLst>
                                          </p:cBhvr>
                                          <p:tavLst>
                                            <p:tav tm="0">
                                              <p:val>
                                                <p:fltVal val="360"/>
                                              </p:val>
                                            </p:tav>
                                            <p:tav tm="100000">
                                              <p:val>
                                                <p:fltVal val="0"/>
                                              </p:val>
                                            </p:tav>
                                          </p:tavLst>
                                        </p:anim>
                                        <p:animEffect transition="in" filter="fade">
                                          <p:cBhvr>
                                            <p:cTn id="274" dur="1000"/>
                                            <p:tgtEl>
                                              <p:spTgt spid="222"/>
                                            </p:tgtEl>
                                          </p:cBhvr>
                                        </p:animEffect>
                                      </p:childTnLst>
                                    </p:cTn>
                                  </p:par>
                                  <p:par>
                                    <p:cTn id="275" presetID="2" presetClass="entr" presetSubtype="6" fill="hold" grpId="0" nodeType="withEffect">
                                      <p:stCondLst>
                                        <p:cond delay="0"/>
                                      </p:stCondLst>
                                      <p:childTnLst>
                                        <p:set>
                                          <p:cBhvr>
                                            <p:cTn id="276" dur="1" fill="hold">
                                              <p:stCondLst>
                                                <p:cond delay="0"/>
                                              </p:stCondLst>
                                            </p:cTn>
                                            <p:tgtEl>
                                              <p:spTgt spid="34"/>
                                            </p:tgtEl>
                                            <p:attrNameLst>
                                              <p:attrName>style.visibility</p:attrName>
                                            </p:attrNameLst>
                                          </p:cBhvr>
                                          <p:to>
                                            <p:strVal val="visible"/>
                                          </p:to>
                                        </p:set>
                                        <p:anim calcmode="lin" valueType="num">
                                          <p:cBhvr additive="base">
                                            <p:cTn id="277" dur="1000" fill="hold"/>
                                            <p:tgtEl>
                                              <p:spTgt spid="34"/>
                                            </p:tgtEl>
                                            <p:attrNameLst>
                                              <p:attrName>ppt_x</p:attrName>
                                            </p:attrNameLst>
                                          </p:cBhvr>
                                          <p:tavLst>
                                            <p:tav tm="0">
                                              <p:val>
                                                <p:strVal val="1+#ppt_w/2"/>
                                              </p:val>
                                            </p:tav>
                                            <p:tav tm="100000">
                                              <p:val>
                                                <p:strVal val="#ppt_x"/>
                                              </p:val>
                                            </p:tav>
                                          </p:tavLst>
                                        </p:anim>
                                        <p:anim calcmode="lin" valueType="num">
                                          <p:cBhvr additive="base">
                                            <p:cTn id="278" dur="1000" fill="hold"/>
                                            <p:tgtEl>
                                              <p:spTgt spid="34"/>
                                            </p:tgtEl>
                                            <p:attrNameLst>
                                              <p:attrName>ppt_y</p:attrName>
                                            </p:attrNameLst>
                                          </p:cBhvr>
                                          <p:tavLst>
                                            <p:tav tm="0">
                                              <p:val>
                                                <p:strVal val="1+#ppt_h/2"/>
                                              </p:val>
                                            </p:tav>
                                            <p:tav tm="100000">
                                              <p:val>
                                                <p:strVal val="#ppt_y"/>
                                              </p:val>
                                            </p:tav>
                                          </p:tavLst>
                                        </p:anim>
                                      </p:childTnLst>
                                    </p:cTn>
                                  </p:par>
                                  <p:par>
                                    <p:cTn id="279" presetID="2" presetClass="entr" presetSubtype="6" fill="hold" grpId="0" nodeType="withEffect">
                                      <p:stCondLst>
                                        <p:cond delay="0"/>
                                      </p:stCondLst>
                                      <p:childTnLst>
                                        <p:set>
                                          <p:cBhvr>
                                            <p:cTn id="280" dur="1" fill="hold">
                                              <p:stCondLst>
                                                <p:cond delay="0"/>
                                              </p:stCondLst>
                                            </p:cTn>
                                            <p:tgtEl>
                                              <p:spTgt spid="6"/>
                                            </p:tgtEl>
                                            <p:attrNameLst>
                                              <p:attrName>style.visibility</p:attrName>
                                            </p:attrNameLst>
                                          </p:cBhvr>
                                          <p:to>
                                            <p:strVal val="visible"/>
                                          </p:to>
                                        </p:set>
                                        <p:anim calcmode="lin" valueType="num">
                                          <p:cBhvr additive="base">
                                            <p:cTn id="281" dur="1000" fill="hold"/>
                                            <p:tgtEl>
                                              <p:spTgt spid="6"/>
                                            </p:tgtEl>
                                            <p:attrNameLst>
                                              <p:attrName>ppt_x</p:attrName>
                                            </p:attrNameLst>
                                          </p:cBhvr>
                                          <p:tavLst>
                                            <p:tav tm="0">
                                              <p:val>
                                                <p:strVal val="1+#ppt_w/2"/>
                                              </p:val>
                                            </p:tav>
                                            <p:tav tm="100000">
                                              <p:val>
                                                <p:strVal val="#ppt_x"/>
                                              </p:val>
                                            </p:tav>
                                          </p:tavLst>
                                        </p:anim>
                                        <p:anim calcmode="lin" valueType="num">
                                          <p:cBhvr additive="base">
                                            <p:cTn id="282" dur="1000" fill="hold"/>
                                            <p:tgtEl>
                                              <p:spTgt spid="6"/>
                                            </p:tgtEl>
                                            <p:attrNameLst>
                                              <p:attrName>ppt_y</p:attrName>
                                            </p:attrNameLst>
                                          </p:cBhvr>
                                          <p:tavLst>
                                            <p:tav tm="0">
                                              <p:val>
                                                <p:strVal val="1+#ppt_h/2"/>
                                              </p:val>
                                            </p:tav>
                                            <p:tav tm="100000">
                                              <p:val>
                                                <p:strVal val="#ppt_y"/>
                                              </p:val>
                                            </p:tav>
                                          </p:tavLst>
                                        </p:anim>
                                      </p:childTnLst>
                                    </p:cTn>
                                  </p:par>
                                  <p:par>
                                    <p:cTn id="283" presetID="2" presetClass="entr" presetSubtype="6" fill="hold" grpId="0" nodeType="withEffect">
                                      <p:stCondLst>
                                        <p:cond delay="0"/>
                                      </p:stCondLst>
                                      <p:childTnLst>
                                        <p:set>
                                          <p:cBhvr>
                                            <p:cTn id="284" dur="1" fill="hold">
                                              <p:stCondLst>
                                                <p:cond delay="0"/>
                                              </p:stCondLst>
                                            </p:cTn>
                                            <p:tgtEl>
                                              <p:spTgt spid="7"/>
                                            </p:tgtEl>
                                            <p:attrNameLst>
                                              <p:attrName>style.visibility</p:attrName>
                                            </p:attrNameLst>
                                          </p:cBhvr>
                                          <p:to>
                                            <p:strVal val="visible"/>
                                          </p:to>
                                        </p:set>
                                        <p:anim calcmode="lin" valueType="num">
                                          <p:cBhvr additive="base">
                                            <p:cTn id="285" dur="1000" fill="hold"/>
                                            <p:tgtEl>
                                              <p:spTgt spid="7"/>
                                            </p:tgtEl>
                                            <p:attrNameLst>
                                              <p:attrName>ppt_x</p:attrName>
                                            </p:attrNameLst>
                                          </p:cBhvr>
                                          <p:tavLst>
                                            <p:tav tm="0">
                                              <p:val>
                                                <p:strVal val="1+#ppt_w/2"/>
                                              </p:val>
                                            </p:tav>
                                            <p:tav tm="100000">
                                              <p:val>
                                                <p:strVal val="#ppt_x"/>
                                              </p:val>
                                            </p:tav>
                                          </p:tavLst>
                                        </p:anim>
                                        <p:anim calcmode="lin" valueType="num">
                                          <p:cBhvr additive="base">
                                            <p:cTn id="286" dur="1000" fill="hold"/>
                                            <p:tgtEl>
                                              <p:spTgt spid="7"/>
                                            </p:tgtEl>
                                            <p:attrNameLst>
                                              <p:attrName>ppt_y</p:attrName>
                                            </p:attrNameLst>
                                          </p:cBhvr>
                                          <p:tavLst>
                                            <p:tav tm="0">
                                              <p:val>
                                                <p:strVal val="1+#ppt_h/2"/>
                                              </p:val>
                                            </p:tav>
                                            <p:tav tm="100000">
                                              <p:val>
                                                <p:strVal val="#ppt_y"/>
                                              </p:val>
                                            </p:tav>
                                          </p:tavLst>
                                        </p:anim>
                                      </p:childTnLst>
                                    </p:cTn>
                                  </p:par>
                                  <p:par>
                                    <p:cTn id="287" presetID="2" presetClass="entr" presetSubtype="6" fill="hold" grpId="0" nodeType="withEffect">
                                      <p:stCondLst>
                                        <p:cond delay="0"/>
                                      </p:stCondLst>
                                      <p:childTnLst>
                                        <p:set>
                                          <p:cBhvr>
                                            <p:cTn id="288" dur="1" fill="hold">
                                              <p:stCondLst>
                                                <p:cond delay="0"/>
                                              </p:stCondLst>
                                            </p:cTn>
                                            <p:tgtEl>
                                              <p:spTgt spid="8"/>
                                            </p:tgtEl>
                                            <p:attrNameLst>
                                              <p:attrName>style.visibility</p:attrName>
                                            </p:attrNameLst>
                                          </p:cBhvr>
                                          <p:to>
                                            <p:strVal val="visible"/>
                                          </p:to>
                                        </p:set>
                                        <p:anim calcmode="lin" valueType="num">
                                          <p:cBhvr additive="base">
                                            <p:cTn id="289" dur="1000" fill="hold"/>
                                            <p:tgtEl>
                                              <p:spTgt spid="8"/>
                                            </p:tgtEl>
                                            <p:attrNameLst>
                                              <p:attrName>ppt_x</p:attrName>
                                            </p:attrNameLst>
                                          </p:cBhvr>
                                          <p:tavLst>
                                            <p:tav tm="0">
                                              <p:val>
                                                <p:strVal val="1+#ppt_w/2"/>
                                              </p:val>
                                            </p:tav>
                                            <p:tav tm="100000">
                                              <p:val>
                                                <p:strVal val="#ppt_x"/>
                                              </p:val>
                                            </p:tav>
                                          </p:tavLst>
                                        </p:anim>
                                        <p:anim calcmode="lin" valueType="num">
                                          <p:cBhvr additive="base">
                                            <p:cTn id="290" dur="1000" fill="hold"/>
                                            <p:tgtEl>
                                              <p:spTgt spid="8"/>
                                            </p:tgtEl>
                                            <p:attrNameLst>
                                              <p:attrName>ppt_y</p:attrName>
                                            </p:attrNameLst>
                                          </p:cBhvr>
                                          <p:tavLst>
                                            <p:tav tm="0">
                                              <p:val>
                                                <p:strVal val="1+#ppt_h/2"/>
                                              </p:val>
                                            </p:tav>
                                            <p:tav tm="100000">
                                              <p:val>
                                                <p:strVal val="#ppt_y"/>
                                              </p:val>
                                            </p:tav>
                                          </p:tavLst>
                                        </p:anim>
                                      </p:childTnLst>
                                    </p:cTn>
                                  </p:par>
                                  <p:par>
                                    <p:cTn id="291" presetID="2" presetClass="entr" presetSubtype="6" fill="hold" grpId="0" nodeType="withEffect">
                                      <p:stCondLst>
                                        <p:cond delay="0"/>
                                      </p:stCondLst>
                                      <p:childTnLst>
                                        <p:set>
                                          <p:cBhvr>
                                            <p:cTn id="292" dur="1" fill="hold">
                                              <p:stCondLst>
                                                <p:cond delay="0"/>
                                              </p:stCondLst>
                                            </p:cTn>
                                            <p:tgtEl>
                                              <p:spTgt spid="9"/>
                                            </p:tgtEl>
                                            <p:attrNameLst>
                                              <p:attrName>style.visibility</p:attrName>
                                            </p:attrNameLst>
                                          </p:cBhvr>
                                          <p:to>
                                            <p:strVal val="visible"/>
                                          </p:to>
                                        </p:set>
                                        <p:anim calcmode="lin" valueType="num">
                                          <p:cBhvr additive="base">
                                            <p:cTn id="293" dur="1000" fill="hold"/>
                                            <p:tgtEl>
                                              <p:spTgt spid="9"/>
                                            </p:tgtEl>
                                            <p:attrNameLst>
                                              <p:attrName>ppt_x</p:attrName>
                                            </p:attrNameLst>
                                          </p:cBhvr>
                                          <p:tavLst>
                                            <p:tav tm="0">
                                              <p:val>
                                                <p:strVal val="1+#ppt_w/2"/>
                                              </p:val>
                                            </p:tav>
                                            <p:tav tm="100000">
                                              <p:val>
                                                <p:strVal val="#ppt_x"/>
                                              </p:val>
                                            </p:tav>
                                          </p:tavLst>
                                        </p:anim>
                                        <p:anim calcmode="lin" valueType="num">
                                          <p:cBhvr additive="base">
                                            <p:cTn id="294" dur="1000" fill="hold"/>
                                            <p:tgtEl>
                                              <p:spTgt spid="9"/>
                                            </p:tgtEl>
                                            <p:attrNameLst>
                                              <p:attrName>ppt_y</p:attrName>
                                            </p:attrNameLst>
                                          </p:cBhvr>
                                          <p:tavLst>
                                            <p:tav tm="0">
                                              <p:val>
                                                <p:strVal val="1+#ppt_h/2"/>
                                              </p:val>
                                            </p:tav>
                                            <p:tav tm="100000">
                                              <p:val>
                                                <p:strVal val="#ppt_y"/>
                                              </p:val>
                                            </p:tav>
                                          </p:tavLst>
                                        </p:anim>
                                      </p:childTnLst>
                                    </p:cTn>
                                  </p:par>
                                  <p:par>
                                    <p:cTn id="295" presetID="2" presetClass="entr" presetSubtype="6" fill="hold" grpId="0" nodeType="withEffect">
                                      <p:stCondLst>
                                        <p:cond delay="0"/>
                                      </p:stCondLst>
                                      <p:childTnLst>
                                        <p:set>
                                          <p:cBhvr>
                                            <p:cTn id="296" dur="1" fill="hold">
                                              <p:stCondLst>
                                                <p:cond delay="0"/>
                                              </p:stCondLst>
                                            </p:cTn>
                                            <p:tgtEl>
                                              <p:spTgt spid="10"/>
                                            </p:tgtEl>
                                            <p:attrNameLst>
                                              <p:attrName>style.visibility</p:attrName>
                                            </p:attrNameLst>
                                          </p:cBhvr>
                                          <p:to>
                                            <p:strVal val="visible"/>
                                          </p:to>
                                        </p:set>
                                        <p:anim calcmode="lin" valueType="num">
                                          <p:cBhvr additive="base">
                                            <p:cTn id="297" dur="1000" fill="hold"/>
                                            <p:tgtEl>
                                              <p:spTgt spid="10"/>
                                            </p:tgtEl>
                                            <p:attrNameLst>
                                              <p:attrName>ppt_x</p:attrName>
                                            </p:attrNameLst>
                                          </p:cBhvr>
                                          <p:tavLst>
                                            <p:tav tm="0">
                                              <p:val>
                                                <p:strVal val="1+#ppt_w/2"/>
                                              </p:val>
                                            </p:tav>
                                            <p:tav tm="100000">
                                              <p:val>
                                                <p:strVal val="#ppt_x"/>
                                              </p:val>
                                            </p:tav>
                                          </p:tavLst>
                                        </p:anim>
                                        <p:anim calcmode="lin" valueType="num">
                                          <p:cBhvr additive="base">
                                            <p:cTn id="298" dur="1000" fill="hold"/>
                                            <p:tgtEl>
                                              <p:spTgt spid="10"/>
                                            </p:tgtEl>
                                            <p:attrNameLst>
                                              <p:attrName>ppt_y</p:attrName>
                                            </p:attrNameLst>
                                          </p:cBhvr>
                                          <p:tavLst>
                                            <p:tav tm="0">
                                              <p:val>
                                                <p:strVal val="1+#ppt_h/2"/>
                                              </p:val>
                                            </p:tav>
                                            <p:tav tm="100000">
                                              <p:val>
                                                <p:strVal val="#ppt_y"/>
                                              </p:val>
                                            </p:tav>
                                          </p:tavLst>
                                        </p:anim>
                                      </p:childTnLst>
                                    </p:cTn>
                                  </p:par>
                                  <p:par>
                                    <p:cTn id="299" presetID="2" presetClass="entr" presetSubtype="6" fill="hold" grpId="0" nodeType="withEffect">
                                      <p:stCondLst>
                                        <p:cond delay="0"/>
                                      </p:stCondLst>
                                      <p:childTnLst>
                                        <p:set>
                                          <p:cBhvr>
                                            <p:cTn id="300" dur="1" fill="hold">
                                              <p:stCondLst>
                                                <p:cond delay="0"/>
                                              </p:stCondLst>
                                            </p:cTn>
                                            <p:tgtEl>
                                              <p:spTgt spid="12"/>
                                            </p:tgtEl>
                                            <p:attrNameLst>
                                              <p:attrName>style.visibility</p:attrName>
                                            </p:attrNameLst>
                                          </p:cBhvr>
                                          <p:to>
                                            <p:strVal val="visible"/>
                                          </p:to>
                                        </p:set>
                                        <p:anim calcmode="lin" valueType="num">
                                          <p:cBhvr additive="base">
                                            <p:cTn id="301" dur="1000" fill="hold"/>
                                            <p:tgtEl>
                                              <p:spTgt spid="12"/>
                                            </p:tgtEl>
                                            <p:attrNameLst>
                                              <p:attrName>ppt_x</p:attrName>
                                            </p:attrNameLst>
                                          </p:cBhvr>
                                          <p:tavLst>
                                            <p:tav tm="0">
                                              <p:val>
                                                <p:strVal val="1+#ppt_w/2"/>
                                              </p:val>
                                            </p:tav>
                                            <p:tav tm="100000">
                                              <p:val>
                                                <p:strVal val="#ppt_x"/>
                                              </p:val>
                                            </p:tav>
                                          </p:tavLst>
                                        </p:anim>
                                        <p:anim calcmode="lin" valueType="num">
                                          <p:cBhvr additive="base">
                                            <p:cTn id="302" dur="1000" fill="hold"/>
                                            <p:tgtEl>
                                              <p:spTgt spid="12"/>
                                            </p:tgtEl>
                                            <p:attrNameLst>
                                              <p:attrName>ppt_y</p:attrName>
                                            </p:attrNameLst>
                                          </p:cBhvr>
                                          <p:tavLst>
                                            <p:tav tm="0">
                                              <p:val>
                                                <p:strVal val="1+#ppt_h/2"/>
                                              </p:val>
                                            </p:tav>
                                            <p:tav tm="100000">
                                              <p:val>
                                                <p:strVal val="#ppt_y"/>
                                              </p:val>
                                            </p:tav>
                                          </p:tavLst>
                                        </p:anim>
                                      </p:childTnLst>
                                    </p:cTn>
                                  </p:par>
                                  <p:par>
                                    <p:cTn id="303" presetID="2" presetClass="entr" presetSubtype="6" fill="hold" grpId="0" nodeType="withEffect">
                                      <p:stCondLst>
                                        <p:cond delay="0"/>
                                      </p:stCondLst>
                                      <p:childTnLst>
                                        <p:set>
                                          <p:cBhvr>
                                            <p:cTn id="304" dur="1" fill="hold">
                                              <p:stCondLst>
                                                <p:cond delay="0"/>
                                              </p:stCondLst>
                                            </p:cTn>
                                            <p:tgtEl>
                                              <p:spTgt spid="13"/>
                                            </p:tgtEl>
                                            <p:attrNameLst>
                                              <p:attrName>style.visibility</p:attrName>
                                            </p:attrNameLst>
                                          </p:cBhvr>
                                          <p:to>
                                            <p:strVal val="visible"/>
                                          </p:to>
                                        </p:set>
                                        <p:anim calcmode="lin" valueType="num">
                                          <p:cBhvr additive="base">
                                            <p:cTn id="305" dur="1000" fill="hold"/>
                                            <p:tgtEl>
                                              <p:spTgt spid="13"/>
                                            </p:tgtEl>
                                            <p:attrNameLst>
                                              <p:attrName>ppt_x</p:attrName>
                                            </p:attrNameLst>
                                          </p:cBhvr>
                                          <p:tavLst>
                                            <p:tav tm="0">
                                              <p:val>
                                                <p:strVal val="1+#ppt_w/2"/>
                                              </p:val>
                                            </p:tav>
                                            <p:tav tm="100000">
                                              <p:val>
                                                <p:strVal val="#ppt_x"/>
                                              </p:val>
                                            </p:tav>
                                          </p:tavLst>
                                        </p:anim>
                                        <p:anim calcmode="lin" valueType="num">
                                          <p:cBhvr additive="base">
                                            <p:cTn id="306" dur="1000" fill="hold"/>
                                            <p:tgtEl>
                                              <p:spTgt spid="13"/>
                                            </p:tgtEl>
                                            <p:attrNameLst>
                                              <p:attrName>ppt_y</p:attrName>
                                            </p:attrNameLst>
                                          </p:cBhvr>
                                          <p:tavLst>
                                            <p:tav tm="0">
                                              <p:val>
                                                <p:strVal val="1+#ppt_h/2"/>
                                              </p:val>
                                            </p:tav>
                                            <p:tav tm="100000">
                                              <p:val>
                                                <p:strVal val="#ppt_y"/>
                                              </p:val>
                                            </p:tav>
                                          </p:tavLst>
                                        </p:anim>
                                      </p:childTnLst>
                                    </p:cTn>
                                  </p:par>
                                  <p:par>
                                    <p:cTn id="307" presetID="2" presetClass="entr" presetSubtype="6" fill="hold" grpId="0" nodeType="withEffect">
                                      <p:stCondLst>
                                        <p:cond delay="0"/>
                                      </p:stCondLst>
                                      <p:childTnLst>
                                        <p:set>
                                          <p:cBhvr>
                                            <p:cTn id="308" dur="1" fill="hold">
                                              <p:stCondLst>
                                                <p:cond delay="0"/>
                                              </p:stCondLst>
                                            </p:cTn>
                                            <p:tgtEl>
                                              <p:spTgt spid="14"/>
                                            </p:tgtEl>
                                            <p:attrNameLst>
                                              <p:attrName>style.visibility</p:attrName>
                                            </p:attrNameLst>
                                          </p:cBhvr>
                                          <p:to>
                                            <p:strVal val="visible"/>
                                          </p:to>
                                        </p:set>
                                        <p:anim calcmode="lin" valueType="num">
                                          <p:cBhvr additive="base">
                                            <p:cTn id="309" dur="1000" fill="hold"/>
                                            <p:tgtEl>
                                              <p:spTgt spid="14"/>
                                            </p:tgtEl>
                                            <p:attrNameLst>
                                              <p:attrName>ppt_x</p:attrName>
                                            </p:attrNameLst>
                                          </p:cBhvr>
                                          <p:tavLst>
                                            <p:tav tm="0">
                                              <p:val>
                                                <p:strVal val="1+#ppt_w/2"/>
                                              </p:val>
                                            </p:tav>
                                            <p:tav tm="100000">
                                              <p:val>
                                                <p:strVal val="#ppt_x"/>
                                              </p:val>
                                            </p:tav>
                                          </p:tavLst>
                                        </p:anim>
                                        <p:anim calcmode="lin" valueType="num">
                                          <p:cBhvr additive="base">
                                            <p:cTn id="310" dur="1000" fill="hold"/>
                                            <p:tgtEl>
                                              <p:spTgt spid="14"/>
                                            </p:tgtEl>
                                            <p:attrNameLst>
                                              <p:attrName>ppt_y</p:attrName>
                                            </p:attrNameLst>
                                          </p:cBhvr>
                                          <p:tavLst>
                                            <p:tav tm="0">
                                              <p:val>
                                                <p:strVal val="1+#ppt_h/2"/>
                                              </p:val>
                                            </p:tav>
                                            <p:tav tm="100000">
                                              <p:val>
                                                <p:strVal val="#ppt_y"/>
                                              </p:val>
                                            </p:tav>
                                          </p:tavLst>
                                        </p:anim>
                                      </p:childTnLst>
                                    </p:cTn>
                                  </p:par>
                                  <p:par>
                                    <p:cTn id="311" presetID="2" presetClass="entr" presetSubtype="6" fill="hold" grpId="0" nodeType="withEffect">
                                      <p:stCondLst>
                                        <p:cond delay="0"/>
                                      </p:stCondLst>
                                      <p:childTnLst>
                                        <p:set>
                                          <p:cBhvr>
                                            <p:cTn id="312" dur="1" fill="hold">
                                              <p:stCondLst>
                                                <p:cond delay="0"/>
                                              </p:stCondLst>
                                            </p:cTn>
                                            <p:tgtEl>
                                              <p:spTgt spid="15"/>
                                            </p:tgtEl>
                                            <p:attrNameLst>
                                              <p:attrName>style.visibility</p:attrName>
                                            </p:attrNameLst>
                                          </p:cBhvr>
                                          <p:to>
                                            <p:strVal val="visible"/>
                                          </p:to>
                                        </p:set>
                                        <p:anim calcmode="lin" valueType="num">
                                          <p:cBhvr additive="base">
                                            <p:cTn id="313" dur="1000" fill="hold"/>
                                            <p:tgtEl>
                                              <p:spTgt spid="15"/>
                                            </p:tgtEl>
                                            <p:attrNameLst>
                                              <p:attrName>ppt_x</p:attrName>
                                            </p:attrNameLst>
                                          </p:cBhvr>
                                          <p:tavLst>
                                            <p:tav tm="0">
                                              <p:val>
                                                <p:strVal val="1+#ppt_w/2"/>
                                              </p:val>
                                            </p:tav>
                                            <p:tav tm="100000">
                                              <p:val>
                                                <p:strVal val="#ppt_x"/>
                                              </p:val>
                                            </p:tav>
                                          </p:tavLst>
                                        </p:anim>
                                        <p:anim calcmode="lin" valueType="num">
                                          <p:cBhvr additive="base">
                                            <p:cTn id="314" dur="1000" fill="hold"/>
                                            <p:tgtEl>
                                              <p:spTgt spid="15"/>
                                            </p:tgtEl>
                                            <p:attrNameLst>
                                              <p:attrName>ppt_y</p:attrName>
                                            </p:attrNameLst>
                                          </p:cBhvr>
                                          <p:tavLst>
                                            <p:tav tm="0">
                                              <p:val>
                                                <p:strVal val="1+#ppt_h/2"/>
                                              </p:val>
                                            </p:tav>
                                            <p:tav tm="100000">
                                              <p:val>
                                                <p:strVal val="#ppt_y"/>
                                              </p:val>
                                            </p:tav>
                                          </p:tavLst>
                                        </p:anim>
                                      </p:childTnLst>
                                    </p:cTn>
                                  </p:par>
                                  <p:par>
                                    <p:cTn id="315" presetID="2" presetClass="entr" presetSubtype="6" fill="hold" grpId="0" nodeType="withEffect">
                                      <p:stCondLst>
                                        <p:cond delay="0"/>
                                      </p:stCondLst>
                                      <p:childTnLst>
                                        <p:set>
                                          <p:cBhvr>
                                            <p:cTn id="316" dur="1" fill="hold">
                                              <p:stCondLst>
                                                <p:cond delay="0"/>
                                              </p:stCondLst>
                                            </p:cTn>
                                            <p:tgtEl>
                                              <p:spTgt spid="17"/>
                                            </p:tgtEl>
                                            <p:attrNameLst>
                                              <p:attrName>style.visibility</p:attrName>
                                            </p:attrNameLst>
                                          </p:cBhvr>
                                          <p:to>
                                            <p:strVal val="visible"/>
                                          </p:to>
                                        </p:set>
                                        <p:anim calcmode="lin" valueType="num">
                                          <p:cBhvr additive="base">
                                            <p:cTn id="317" dur="1000" fill="hold"/>
                                            <p:tgtEl>
                                              <p:spTgt spid="17"/>
                                            </p:tgtEl>
                                            <p:attrNameLst>
                                              <p:attrName>ppt_x</p:attrName>
                                            </p:attrNameLst>
                                          </p:cBhvr>
                                          <p:tavLst>
                                            <p:tav tm="0">
                                              <p:val>
                                                <p:strVal val="1+#ppt_w/2"/>
                                              </p:val>
                                            </p:tav>
                                            <p:tav tm="100000">
                                              <p:val>
                                                <p:strVal val="#ppt_x"/>
                                              </p:val>
                                            </p:tav>
                                          </p:tavLst>
                                        </p:anim>
                                        <p:anim calcmode="lin" valueType="num">
                                          <p:cBhvr additive="base">
                                            <p:cTn id="318" dur="1000" fill="hold"/>
                                            <p:tgtEl>
                                              <p:spTgt spid="17"/>
                                            </p:tgtEl>
                                            <p:attrNameLst>
                                              <p:attrName>ppt_y</p:attrName>
                                            </p:attrNameLst>
                                          </p:cBhvr>
                                          <p:tavLst>
                                            <p:tav tm="0">
                                              <p:val>
                                                <p:strVal val="1+#ppt_h/2"/>
                                              </p:val>
                                            </p:tav>
                                            <p:tav tm="100000">
                                              <p:val>
                                                <p:strVal val="#ppt_y"/>
                                              </p:val>
                                            </p:tav>
                                          </p:tavLst>
                                        </p:anim>
                                      </p:childTnLst>
                                    </p:cTn>
                                  </p:par>
                                  <p:par>
                                    <p:cTn id="319" presetID="2" presetClass="entr" presetSubtype="6" fill="hold" grpId="0" nodeType="withEffect">
                                      <p:stCondLst>
                                        <p:cond delay="0"/>
                                      </p:stCondLst>
                                      <p:childTnLst>
                                        <p:set>
                                          <p:cBhvr>
                                            <p:cTn id="320" dur="1" fill="hold">
                                              <p:stCondLst>
                                                <p:cond delay="0"/>
                                              </p:stCondLst>
                                            </p:cTn>
                                            <p:tgtEl>
                                              <p:spTgt spid="18"/>
                                            </p:tgtEl>
                                            <p:attrNameLst>
                                              <p:attrName>style.visibility</p:attrName>
                                            </p:attrNameLst>
                                          </p:cBhvr>
                                          <p:to>
                                            <p:strVal val="visible"/>
                                          </p:to>
                                        </p:set>
                                        <p:anim calcmode="lin" valueType="num">
                                          <p:cBhvr additive="base">
                                            <p:cTn id="321" dur="1000" fill="hold"/>
                                            <p:tgtEl>
                                              <p:spTgt spid="18"/>
                                            </p:tgtEl>
                                            <p:attrNameLst>
                                              <p:attrName>ppt_x</p:attrName>
                                            </p:attrNameLst>
                                          </p:cBhvr>
                                          <p:tavLst>
                                            <p:tav tm="0">
                                              <p:val>
                                                <p:strVal val="1+#ppt_w/2"/>
                                              </p:val>
                                            </p:tav>
                                            <p:tav tm="100000">
                                              <p:val>
                                                <p:strVal val="#ppt_x"/>
                                              </p:val>
                                            </p:tav>
                                          </p:tavLst>
                                        </p:anim>
                                        <p:anim calcmode="lin" valueType="num">
                                          <p:cBhvr additive="base">
                                            <p:cTn id="322" dur="1000" fill="hold"/>
                                            <p:tgtEl>
                                              <p:spTgt spid="18"/>
                                            </p:tgtEl>
                                            <p:attrNameLst>
                                              <p:attrName>ppt_y</p:attrName>
                                            </p:attrNameLst>
                                          </p:cBhvr>
                                          <p:tavLst>
                                            <p:tav tm="0">
                                              <p:val>
                                                <p:strVal val="1+#ppt_h/2"/>
                                              </p:val>
                                            </p:tav>
                                            <p:tav tm="100000">
                                              <p:val>
                                                <p:strVal val="#ppt_y"/>
                                              </p:val>
                                            </p:tav>
                                          </p:tavLst>
                                        </p:anim>
                                      </p:childTnLst>
                                    </p:cTn>
                                  </p:par>
                                  <p:par>
                                    <p:cTn id="323" presetID="2" presetClass="entr" presetSubtype="6" fill="hold" grpId="0" nodeType="withEffect">
                                      <p:stCondLst>
                                        <p:cond delay="0"/>
                                      </p:stCondLst>
                                      <p:childTnLst>
                                        <p:set>
                                          <p:cBhvr>
                                            <p:cTn id="324" dur="1" fill="hold">
                                              <p:stCondLst>
                                                <p:cond delay="0"/>
                                              </p:stCondLst>
                                            </p:cTn>
                                            <p:tgtEl>
                                              <p:spTgt spid="19"/>
                                            </p:tgtEl>
                                            <p:attrNameLst>
                                              <p:attrName>style.visibility</p:attrName>
                                            </p:attrNameLst>
                                          </p:cBhvr>
                                          <p:to>
                                            <p:strVal val="visible"/>
                                          </p:to>
                                        </p:set>
                                        <p:anim calcmode="lin" valueType="num">
                                          <p:cBhvr additive="base">
                                            <p:cTn id="325" dur="1000" fill="hold"/>
                                            <p:tgtEl>
                                              <p:spTgt spid="19"/>
                                            </p:tgtEl>
                                            <p:attrNameLst>
                                              <p:attrName>ppt_x</p:attrName>
                                            </p:attrNameLst>
                                          </p:cBhvr>
                                          <p:tavLst>
                                            <p:tav tm="0">
                                              <p:val>
                                                <p:strVal val="1+#ppt_w/2"/>
                                              </p:val>
                                            </p:tav>
                                            <p:tav tm="100000">
                                              <p:val>
                                                <p:strVal val="#ppt_x"/>
                                              </p:val>
                                            </p:tav>
                                          </p:tavLst>
                                        </p:anim>
                                        <p:anim calcmode="lin" valueType="num">
                                          <p:cBhvr additive="base">
                                            <p:cTn id="326" dur="1000" fill="hold"/>
                                            <p:tgtEl>
                                              <p:spTgt spid="19"/>
                                            </p:tgtEl>
                                            <p:attrNameLst>
                                              <p:attrName>ppt_y</p:attrName>
                                            </p:attrNameLst>
                                          </p:cBhvr>
                                          <p:tavLst>
                                            <p:tav tm="0">
                                              <p:val>
                                                <p:strVal val="1+#ppt_h/2"/>
                                              </p:val>
                                            </p:tav>
                                            <p:tav tm="100000">
                                              <p:val>
                                                <p:strVal val="#ppt_y"/>
                                              </p:val>
                                            </p:tav>
                                          </p:tavLst>
                                        </p:anim>
                                      </p:childTnLst>
                                    </p:cTn>
                                  </p:par>
                                  <p:par>
                                    <p:cTn id="327" presetID="2" presetClass="entr" presetSubtype="6" fill="hold" grpId="0" nodeType="withEffect">
                                      <p:stCondLst>
                                        <p:cond delay="0"/>
                                      </p:stCondLst>
                                      <p:childTnLst>
                                        <p:set>
                                          <p:cBhvr>
                                            <p:cTn id="328" dur="1" fill="hold">
                                              <p:stCondLst>
                                                <p:cond delay="0"/>
                                              </p:stCondLst>
                                            </p:cTn>
                                            <p:tgtEl>
                                              <p:spTgt spid="20"/>
                                            </p:tgtEl>
                                            <p:attrNameLst>
                                              <p:attrName>style.visibility</p:attrName>
                                            </p:attrNameLst>
                                          </p:cBhvr>
                                          <p:to>
                                            <p:strVal val="visible"/>
                                          </p:to>
                                        </p:set>
                                        <p:anim calcmode="lin" valueType="num">
                                          <p:cBhvr additive="base">
                                            <p:cTn id="329" dur="1000" fill="hold"/>
                                            <p:tgtEl>
                                              <p:spTgt spid="20"/>
                                            </p:tgtEl>
                                            <p:attrNameLst>
                                              <p:attrName>ppt_x</p:attrName>
                                            </p:attrNameLst>
                                          </p:cBhvr>
                                          <p:tavLst>
                                            <p:tav tm="0">
                                              <p:val>
                                                <p:strVal val="1+#ppt_w/2"/>
                                              </p:val>
                                            </p:tav>
                                            <p:tav tm="100000">
                                              <p:val>
                                                <p:strVal val="#ppt_x"/>
                                              </p:val>
                                            </p:tav>
                                          </p:tavLst>
                                        </p:anim>
                                        <p:anim calcmode="lin" valueType="num">
                                          <p:cBhvr additive="base">
                                            <p:cTn id="330" dur="1000" fill="hold"/>
                                            <p:tgtEl>
                                              <p:spTgt spid="20"/>
                                            </p:tgtEl>
                                            <p:attrNameLst>
                                              <p:attrName>ppt_y</p:attrName>
                                            </p:attrNameLst>
                                          </p:cBhvr>
                                          <p:tavLst>
                                            <p:tav tm="0">
                                              <p:val>
                                                <p:strVal val="1+#ppt_h/2"/>
                                              </p:val>
                                            </p:tav>
                                            <p:tav tm="100000">
                                              <p:val>
                                                <p:strVal val="#ppt_y"/>
                                              </p:val>
                                            </p:tav>
                                          </p:tavLst>
                                        </p:anim>
                                      </p:childTnLst>
                                    </p:cTn>
                                  </p:par>
                                  <p:par>
                                    <p:cTn id="331" presetID="2" presetClass="entr" presetSubtype="6" fill="hold" grpId="0" nodeType="withEffect">
                                      <p:stCondLst>
                                        <p:cond delay="0"/>
                                      </p:stCondLst>
                                      <p:childTnLst>
                                        <p:set>
                                          <p:cBhvr>
                                            <p:cTn id="332" dur="1" fill="hold">
                                              <p:stCondLst>
                                                <p:cond delay="0"/>
                                              </p:stCondLst>
                                            </p:cTn>
                                            <p:tgtEl>
                                              <p:spTgt spid="21"/>
                                            </p:tgtEl>
                                            <p:attrNameLst>
                                              <p:attrName>style.visibility</p:attrName>
                                            </p:attrNameLst>
                                          </p:cBhvr>
                                          <p:to>
                                            <p:strVal val="visible"/>
                                          </p:to>
                                        </p:set>
                                        <p:anim calcmode="lin" valueType="num">
                                          <p:cBhvr additive="base">
                                            <p:cTn id="333" dur="1000" fill="hold"/>
                                            <p:tgtEl>
                                              <p:spTgt spid="21"/>
                                            </p:tgtEl>
                                            <p:attrNameLst>
                                              <p:attrName>ppt_x</p:attrName>
                                            </p:attrNameLst>
                                          </p:cBhvr>
                                          <p:tavLst>
                                            <p:tav tm="0">
                                              <p:val>
                                                <p:strVal val="1+#ppt_w/2"/>
                                              </p:val>
                                            </p:tav>
                                            <p:tav tm="100000">
                                              <p:val>
                                                <p:strVal val="#ppt_x"/>
                                              </p:val>
                                            </p:tav>
                                          </p:tavLst>
                                        </p:anim>
                                        <p:anim calcmode="lin" valueType="num">
                                          <p:cBhvr additive="base">
                                            <p:cTn id="334" dur="1000" fill="hold"/>
                                            <p:tgtEl>
                                              <p:spTgt spid="21"/>
                                            </p:tgtEl>
                                            <p:attrNameLst>
                                              <p:attrName>ppt_y</p:attrName>
                                            </p:attrNameLst>
                                          </p:cBhvr>
                                          <p:tavLst>
                                            <p:tav tm="0">
                                              <p:val>
                                                <p:strVal val="1+#ppt_h/2"/>
                                              </p:val>
                                            </p:tav>
                                            <p:tav tm="100000">
                                              <p:val>
                                                <p:strVal val="#ppt_y"/>
                                              </p:val>
                                            </p:tav>
                                          </p:tavLst>
                                        </p:anim>
                                      </p:childTnLst>
                                    </p:cTn>
                                  </p:par>
                                  <p:par>
                                    <p:cTn id="335" presetID="2" presetClass="entr" presetSubtype="6" fill="hold" grpId="0" nodeType="withEffect">
                                      <p:stCondLst>
                                        <p:cond delay="0"/>
                                      </p:stCondLst>
                                      <p:childTnLst>
                                        <p:set>
                                          <p:cBhvr>
                                            <p:cTn id="336" dur="1" fill="hold">
                                              <p:stCondLst>
                                                <p:cond delay="0"/>
                                              </p:stCondLst>
                                            </p:cTn>
                                            <p:tgtEl>
                                              <p:spTgt spid="22"/>
                                            </p:tgtEl>
                                            <p:attrNameLst>
                                              <p:attrName>style.visibility</p:attrName>
                                            </p:attrNameLst>
                                          </p:cBhvr>
                                          <p:to>
                                            <p:strVal val="visible"/>
                                          </p:to>
                                        </p:set>
                                        <p:anim calcmode="lin" valueType="num">
                                          <p:cBhvr additive="base">
                                            <p:cTn id="337" dur="1000" fill="hold"/>
                                            <p:tgtEl>
                                              <p:spTgt spid="22"/>
                                            </p:tgtEl>
                                            <p:attrNameLst>
                                              <p:attrName>ppt_x</p:attrName>
                                            </p:attrNameLst>
                                          </p:cBhvr>
                                          <p:tavLst>
                                            <p:tav tm="0">
                                              <p:val>
                                                <p:strVal val="1+#ppt_w/2"/>
                                              </p:val>
                                            </p:tav>
                                            <p:tav tm="100000">
                                              <p:val>
                                                <p:strVal val="#ppt_x"/>
                                              </p:val>
                                            </p:tav>
                                          </p:tavLst>
                                        </p:anim>
                                        <p:anim calcmode="lin" valueType="num">
                                          <p:cBhvr additive="base">
                                            <p:cTn id="338" dur="1000" fill="hold"/>
                                            <p:tgtEl>
                                              <p:spTgt spid="22"/>
                                            </p:tgtEl>
                                            <p:attrNameLst>
                                              <p:attrName>ppt_y</p:attrName>
                                            </p:attrNameLst>
                                          </p:cBhvr>
                                          <p:tavLst>
                                            <p:tav tm="0">
                                              <p:val>
                                                <p:strVal val="1+#ppt_h/2"/>
                                              </p:val>
                                            </p:tav>
                                            <p:tav tm="100000">
                                              <p:val>
                                                <p:strVal val="#ppt_y"/>
                                              </p:val>
                                            </p:tav>
                                          </p:tavLst>
                                        </p:anim>
                                      </p:childTnLst>
                                    </p:cTn>
                                  </p:par>
                                  <p:par>
                                    <p:cTn id="339" presetID="2" presetClass="entr" presetSubtype="6" fill="hold" grpId="0" nodeType="withEffect">
                                      <p:stCondLst>
                                        <p:cond delay="0"/>
                                      </p:stCondLst>
                                      <p:childTnLst>
                                        <p:set>
                                          <p:cBhvr>
                                            <p:cTn id="340" dur="1" fill="hold">
                                              <p:stCondLst>
                                                <p:cond delay="0"/>
                                              </p:stCondLst>
                                            </p:cTn>
                                            <p:tgtEl>
                                              <p:spTgt spid="23"/>
                                            </p:tgtEl>
                                            <p:attrNameLst>
                                              <p:attrName>style.visibility</p:attrName>
                                            </p:attrNameLst>
                                          </p:cBhvr>
                                          <p:to>
                                            <p:strVal val="visible"/>
                                          </p:to>
                                        </p:set>
                                        <p:anim calcmode="lin" valueType="num">
                                          <p:cBhvr additive="base">
                                            <p:cTn id="341" dur="1000" fill="hold"/>
                                            <p:tgtEl>
                                              <p:spTgt spid="23"/>
                                            </p:tgtEl>
                                            <p:attrNameLst>
                                              <p:attrName>ppt_x</p:attrName>
                                            </p:attrNameLst>
                                          </p:cBhvr>
                                          <p:tavLst>
                                            <p:tav tm="0">
                                              <p:val>
                                                <p:strVal val="1+#ppt_w/2"/>
                                              </p:val>
                                            </p:tav>
                                            <p:tav tm="100000">
                                              <p:val>
                                                <p:strVal val="#ppt_x"/>
                                              </p:val>
                                            </p:tav>
                                          </p:tavLst>
                                        </p:anim>
                                        <p:anim calcmode="lin" valueType="num">
                                          <p:cBhvr additive="base">
                                            <p:cTn id="342" dur="1000" fill="hold"/>
                                            <p:tgtEl>
                                              <p:spTgt spid="23"/>
                                            </p:tgtEl>
                                            <p:attrNameLst>
                                              <p:attrName>ppt_y</p:attrName>
                                            </p:attrNameLst>
                                          </p:cBhvr>
                                          <p:tavLst>
                                            <p:tav tm="0">
                                              <p:val>
                                                <p:strVal val="1+#ppt_h/2"/>
                                              </p:val>
                                            </p:tav>
                                            <p:tav tm="100000">
                                              <p:val>
                                                <p:strVal val="#ppt_y"/>
                                              </p:val>
                                            </p:tav>
                                          </p:tavLst>
                                        </p:anim>
                                      </p:childTnLst>
                                    </p:cTn>
                                  </p:par>
                                  <p:par>
                                    <p:cTn id="343" presetID="2" presetClass="entr" presetSubtype="6" fill="hold" grpId="0" nodeType="withEffect">
                                      <p:stCondLst>
                                        <p:cond delay="0"/>
                                      </p:stCondLst>
                                      <p:childTnLst>
                                        <p:set>
                                          <p:cBhvr>
                                            <p:cTn id="344" dur="1" fill="hold">
                                              <p:stCondLst>
                                                <p:cond delay="0"/>
                                              </p:stCondLst>
                                            </p:cTn>
                                            <p:tgtEl>
                                              <p:spTgt spid="24"/>
                                            </p:tgtEl>
                                            <p:attrNameLst>
                                              <p:attrName>style.visibility</p:attrName>
                                            </p:attrNameLst>
                                          </p:cBhvr>
                                          <p:to>
                                            <p:strVal val="visible"/>
                                          </p:to>
                                        </p:set>
                                        <p:anim calcmode="lin" valueType="num">
                                          <p:cBhvr additive="base">
                                            <p:cTn id="345" dur="1000" fill="hold"/>
                                            <p:tgtEl>
                                              <p:spTgt spid="24"/>
                                            </p:tgtEl>
                                            <p:attrNameLst>
                                              <p:attrName>ppt_x</p:attrName>
                                            </p:attrNameLst>
                                          </p:cBhvr>
                                          <p:tavLst>
                                            <p:tav tm="0">
                                              <p:val>
                                                <p:strVal val="1+#ppt_w/2"/>
                                              </p:val>
                                            </p:tav>
                                            <p:tav tm="100000">
                                              <p:val>
                                                <p:strVal val="#ppt_x"/>
                                              </p:val>
                                            </p:tav>
                                          </p:tavLst>
                                        </p:anim>
                                        <p:anim calcmode="lin" valueType="num">
                                          <p:cBhvr additive="base">
                                            <p:cTn id="346" dur="1000" fill="hold"/>
                                            <p:tgtEl>
                                              <p:spTgt spid="24"/>
                                            </p:tgtEl>
                                            <p:attrNameLst>
                                              <p:attrName>ppt_y</p:attrName>
                                            </p:attrNameLst>
                                          </p:cBhvr>
                                          <p:tavLst>
                                            <p:tav tm="0">
                                              <p:val>
                                                <p:strVal val="1+#ppt_h/2"/>
                                              </p:val>
                                            </p:tav>
                                            <p:tav tm="100000">
                                              <p:val>
                                                <p:strVal val="#ppt_y"/>
                                              </p:val>
                                            </p:tav>
                                          </p:tavLst>
                                        </p:anim>
                                      </p:childTnLst>
                                    </p:cTn>
                                  </p:par>
                                  <p:par>
                                    <p:cTn id="347" presetID="2" presetClass="entr" presetSubtype="6" fill="hold" grpId="0" nodeType="withEffect">
                                      <p:stCondLst>
                                        <p:cond delay="0"/>
                                      </p:stCondLst>
                                      <p:childTnLst>
                                        <p:set>
                                          <p:cBhvr>
                                            <p:cTn id="348" dur="1" fill="hold">
                                              <p:stCondLst>
                                                <p:cond delay="0"/>
                                              </p:stCondLst>
                                            </p:cTn>
                                            <p:tgtEl>
                                              <p:spTgt spid="25"/>
                                            </p:tgtEl>
                                            <p:attrNameLst>
                                              <p:attrName>style.visibility</p:attrName>
                                            </p:attrNameLst>
                                          </p:cBhvr>
                                          <p:to>
                                            <p:strVal val="visible"/>
                                          </p:to>
                                        </p:set>
                                        <p:anim calcmode="lin" valueType="num">
                                          <p:cBhvr additive="base">
                                            <p:cTn id="349" dur="1000" fill="hold"/>
                                            <p:tgtEl>
                                              <p:spTgt spid="25"/>
                                            </p:tgtEl>
                                            <p:attrNameLst>
                                              <p:attrName>ppt_x</p:attrName>
                                            </p:attrNameLst>
                                          </p:cBhvr>
                                          <p:tavLst>
                                            <p:tav tm="0">
                                              <p:val>
                                                <p:strVal val="1+#ppt_w/2"/>
                                              </p:val>
                                            </p:tav>
                                            <p:tav tm="100000">
                                              <p:val>
                                                <p:strVal val="#ppt_x"/>
                                              </p:val>
                                            </p:tav>
                                          </p:tavLst>
                                        </p:anim>
                                        <p:anim calcmode="lin" valueType="num">
                                          <p:cBhvr additive="base">
                                            <p:cTn id="350" dur="1000" fill="hold"/>
                                            <p:tgtEl>
                                              <p:spTgt spid="25"/>
                                            </p:tgtEl>
                                            <p:attrNameLst>
                                              <p:attrName>ppt_y</p:attrName>
                                            </p:attrNameLst>
                                          </p:cBhvr>
                                          <p:tavLst>
                                            <p:tav tm="0">
                                              <p:val>
                                                <p:strVal val="1+#ppt_h/2"/>
                                              </p:val>
                                            </p:tav>
                                            <p:tav tm="100000">
                                              <p:val>
                                                <p:strVal val="#ppt_y"/>
                                              </p:val>
                                            </p:tav>
                                          </p:tavLst>
                                        </p:anim>
                                      </p:childTnLst>
                                    </p:cTn>
                                  </p:par>
                                  <p:par>
                                    <p:cTn id="351" presetID="2" presetClass="entr" presetSubtype="6" fill="hold" grpId="0" nodeType="withEffect">
                                      <p:stCondLst>
                                        <p:cond delay="0"/>
                                      </p:stCondLst>
                                      <p:childTnLst>
                                        <p:set>
                                          <p:cBhvr>
                                            <p:cTn id="352" dur="1" fill="hold">
                                              <p:stCondLst>
                                                <p:cond delay="0"/>
                                              </p:stCondLst>
                                            </p:cTn>
                                            <p:tgtEl>
                                              <p:spTgt spid="26"/>
                                            </p:tgtEl>
                                            <p:attrNameLst>
                                              <p:attrName>style.visibility</p:attrName>
                                            </p:attrNameLst>
                                          </p:cBhvr>
                                          <p:to>
                                            <p:strVal val="visible"/>
                                          </p:to>
                                        </p:set>
                                        <p:anim calcmode="lin" valueType="num">
                                          <p:cBhvr additive="base">
                                            <p:cTn id="353" dur="1000" fill="hold"/>
                                            <p:tgtEl>
                                              <p:spTgt spid="26"/>
                                            </p:tgtEl>
                                            <p:attrNameLst>
                                              <p:attrName>ppt_x</p:attrName>
                                            </p:attrNameLst>
                                          </p:cBhvr>
                                          <p:tavLst>
                                            <p:tav tm="0">
                                              <p:val>
                                                <p:strVal val="1+#ppt_w/2"/>
                                              </p:val>
                                            </p:tav>
                                            <p:tav tm="100000">
                                              <p:val>
                                                <p:strVal val="#ppt_x"/>
                                              </p:val>
                                            </p:tav>
                                          </p:tavLst>
                                        </p:anim>
                                        <p:anim calcmode="lin" valueType="num">
                                          <p:cBhvr additive="base">
                                            <p:cTn id="354" dur="1000" fill="hold"/>
                                            <p:tgtEl>
                                              <p:spTgt spid="26"/>
                                            </p:tgtEl>
                                            <p:attrNameLst>
                                              <p:attrName>ppt_y</p:attrName>
                                            </p:attrNameLst>
                                          </p:cBhvr>
                                          <p:tavLst>
                                            <p:tav tm="0">
                                              <p:val>
                                                <p:strVal val="1+#ppt_h/2"/>
                                              </p:val>
                                            </p:tav>
                                            <p:tav tm="100000">
                                              <p:val>
                                                <p:strVal val="#ppt_y"/>
                                              </p:val>
                                            </p:tav>
                                          </p:tavLst>
                                        </p:anim>
                                      </p:childTnLst>
                                    </p:cTn>
                                  </p:par>
                                  <p:par>
                                    <p:cTn id="355" presetID="2" presetClass="entr" presetSubtype="6" fill="hold" grpId="0" nodeType="withEffect">
                                      <p:stCondLst>
                                        <p:cond delay="0"/>
                                      </p:stCondLst>
                                      <p:childTnLst>
                                        <p:set>
                                          <p:cBhvr>
                                            <p:cTn id="356" dur="1" fill="hold">
                                              <p:stCondLst>
                                                <p:cond delay="0"/>
                                              </p:stCondLst>
                                            </p:cTn>
                                            <p:tgtEl>
                                              <p:spTgt spid="27"/>
                                            </p:tgtEl>
                                            <p:attrNameLst>
                                              <p:attrName>style.visibility</p:attrName>
                                            </p:attrNameLst>
                                          </p:cBhvr>
                                          <p:to>
                                            <p:strVal val="visible"/>
                                          </p:to>
                                        </p:set>
                                        <p:anim calcmode="lin" valueType="num">
                                          <p:cBhvr additive="base">
                                            <p:cTn id="357" dur="1000" fill="hold"/>
                                            <p:tgtEl>
                                              <p:spTgt spid="27"/>
                                            </p:tgtEl>
                                            <p:attrNameLst>
                                              <p:attrName>ppt_x</p:attrName>
                                            </p:attrNameLst>
                                          </p:cBhvr>
                                          <p:tavLst>
                                            <p:tav tm="0">
                                              <p:val>
                                                <p:strVal val="1+#ppt_w/2"/>
                                              </p:val>
                                            </p:tav>
                                            <p:tav tm="100000">
                                              <p:val>
                                                <p:strVal val="#ppt_x"/>
                                              </p:val>
                                            </p:tav>
                                          </p:tavLst>
                                        </p:anim>
                                        <p:anim calcmode="lin" valueType="num">
                                          <p:cBhvr additive="base">
                                            <p:cTn id="358" dur="1000" fill="hold"/>
                                            <p:tgtEl>
                                              <p:spTgt spid="27"/>
                                            </p:tgtEl>
                                            <p:attrNameLst>
                                              <p:attrName>ppt_y</p:attrName>
                                            </p:attrNameLst>
                                          </p:cBhvr>
                                          <p:tavLst>
                                            <p:tav tm="0">
                                              <p:val>
                                                <p:strVal val="1+#ppt_h/2"/>
                                              </p:val>
                                            </p:tav>
                                            <p:tav tm="100000">
                                              <p:val>
                                                <p:strVal val="#ppt_y"/>
                                              </p:val>
                                            </p:tav>
                                          </p:tavLst>
                                        </p:anim>
                                      </p:childTnLst>
                                    </p:cTn>
                                  </p:par>
                                  <p:par>
                                    <p:cTn id="359" presetID="2" presetClass="entr" presetSubtype="6" fill="hold" grpId="0" nodeType="withEffect">
                                      <p:stCondLst>
                                        <p:cond delay="0"/>
                                      </p:stCondLst>
                                      <p:childTnLst>
                                        <p:set>
                                          <p:cBhvr>
                                            <p:cTn id="360" dur="1" fill="hold">
                                              <p:stCondLst>
                                                <p:cond delay="0"/>
                                              </p:stCondLst>
                                            </p:cTn>
                                            <p:tgtEl>
                                              <p:spTgt spid="28"/>
                                            </p:tgtEl>
                                            <p:attrNameLst>
                                              <p:attrName>style.visibility</p:attrName>
                                            </p:attrNameLst>
                                          </p:cBhvr>
                                          <p:to>
                                            <p:strVal val="visible"/>
                                          </p:to>
                                        </p:set>
                                        <p:anim calcmode="lin" valueType="num">
                                          <p:cBhvr additive="base">
                                            <p:cTn id="361" dur="1000" fill="hold"/>
                                            <p:tgtEl>
                                              <p:spTgt spid="28"/>
                                            </p:tgtEl>
                                            <p:attrNameLst>
                                              <p:attrName>ppt_x</p:attrName>
                                            </p:attrNameLst>
                                          </p:cBhvr>
                                          <p:tavLst>
                                            <p:tav tm="0">
                                              <p:val>
                                                <p:strVal val="1+#ppt_w/2"/>
                                              </p:val>
                                            </p:tav>
                                            <p:tav tm="100000">
                                              <p:val>
                                                <p:strVal val="#ppt_x"/>
                                              </p:val>
                                            </p:tav>
                                          </p:tavLst>
                                        </p:anim>
                                        <p:anim calcmode="lin" valueType="num">
                                          <p:cBhvr additive="base">
                                            <p:cTn id="362" dur="1000" fill="hold"/>
                                            <p:tgtEl>
                                              <p:spTgt spid="28"/>
                                            </p:tgtEl>
                                            <p:attrNameLst>
                                              <p:attrName>ppt_y</p:attrName>
                                            </p:attrNameLst>
                                          </p:cBhvr>
                                          <p:tavLst>
                                            <p:tav tm="0">
                                              <p:val>
                                                <p:strVal val="1+#ppt_h/2"/>
                                              </p:val>
                                            </p:tav>
                                            <p:tav tm="100000">
                                              <p:val>
                                                <p:strVal val="#ppt_y"/>
                                              </p:val>
                                            </p:tav>
                                          </p:tavLst>
                                        </p:anim>
                                      </p:childTnLst>
                                    </p:cTn>
                                  </p:par>
                                  <p:par>
                                    <p:cTn id="363" presetID="2" presetClass="entr" presetSubtype="6" fill="hold" grpId="0" nodeType="withEffect">
                                      <p:stCondLst>
                                        <p:cond delay="0"/>
                                      </p:stCondLst>
                                      <p:childTnLst>
                                        <p:set>
                                          <p:cBhvr>
                                            <p:cTn id="364" dur="1" fill="hold">
                                              <p:stCondLst>
                                                <p:cond delay="0"/>
                                              </p:stCondLst>
                                            </p:cTn>
                                            <p:tgtEl>
                                              <p:spTgt spid="30"/>
                                            </p:tgtEl>
                                            <p:attrNameLst>
                                              <p:attrName>style.visibility</p:attrName>
                                            </p:attrNameLst>
                                          </p:cBhvr>
                                          <p:to>
                                            <p:strVal val="visible"/>
                                          </p:to>
                                        </p:set>
                                        <p:anim calcmode="lin" valueType="num">
                                          <p:cBhvr additive="base">
                                            <p:cTn id="365" dur="1000" fill="hold"/>
                                            <p:tgtEl>
                                              <p:spTgt spid="30"/>
                                            </p:tgtEl>
                                            <p:attrNameLst>
                                              <p:attrName>ppt_x</p:attrName>
                                            </p:attrNameLst>
                                          </p:cBhvr>
                                          <p:tavLst>
                                            <p:tav tm="0">
                                              <p:val>
                                                <p:strVal val="1+#ppt_w/2"/>
                                              </p:val>
                                            </p:tav>
                                            <p:tav tm="100000">
                                              <p:val>
                                                <p:strVal val="#ppt_x"/>
                                              </p:val>
                                            </p:tav>
                                          </p:tavLst>
                                        </p:anim>
                                        <p:anim calcmode="lin" valueType="num">
                                          <p:cBhvr additive="base">
                                            <p:cTn id="366" dur="1000" fill="hold"/>
                                            <p:tgtEl>
                                              <p:spTgt spid="30"/>
                                            </p:tgtEl>
                                            <p:attrNameLst>
                                              <p:attrName>ppt_y</p:attrName>
                                            </p:attrNameLst>
                                          </p:cBhvr>
                                          <p:tavLst>
                                            <p:tav tm="0">
                                              <p:val>
                                                <p:strVal val="1+#ppt_h/2"/>
                                              </p:val>
                                            </p:tav>
                                            <p:tav tm="100000">
                                              <p:val>
                                                <p:strVal val="#ppt_y"/>
                                              </p:val>
                                            </p:tav>
                                          </p:tavLst>
                                        </p:anim>
                                      </p:childTnLst>
                                    </p:cTn>
                                  </p:par>
                                  <p:par>
                                    <p:cTn id="367" presetID="2" presetClass="entr" presetSubtype="6" fill="hold" grpId="0" nodeType="withEffect">
                                      <p:stCondLst>
                                        <p:cond delay="0"/>
                                      </p:stCondLst>
                                      <p:childTnLst>
                                        <p:set>
                                          <p:cBhvr>
                                            <p:cTn id="368" dur="1" fill="hold">
                                              <p:stCondLst>
                                                <p:cond delay="0"/>
                                              </p:stCondLst>
                                            </p:cTn>
                                            <p:tgtEl>
                                              <p:spTgt spid="33"/>
                                            </p:tgtEl>
                                            <p:attrNameLst>
                                              <p:attrName>style.visibility</p:attrName>
                                            </p:attrNameLst>
                                          </p:cBhvr>
                                          <p:to>
                                            <p:strVal val="visible"/>
                                          </p:to>
                                        </p:set>
                                        <p:anim calcmode="lin" valueType="num">
                                          <p:cBhvr additive="base">
                                            <p:cTn id="369" dur="1000" fill="hold"/>
                                            <p:tgtEl>
                                              <p:spTgt spid="33"/>
                                            </p:tgtEl>
                                            <p:attrNameLst>
                                              <p:attrName>ppt_x</p:attrName>
                                            </p:attrNameLst>
                                          </p:cBhvr>
                                          <p:tavLst>
                                            <p:tav tm="0">
                                              <p:val>
                                                <p:strVal val="1+#ppt_w/2"/>
                                              </p:val>
                                            </p:tav>
                                            <p:tav tm="100000">
                                              <p:val>
                                                <p:strVal val="#ppt_x"/>
                                              </p:val>
                                            </p:tav>
                                          </p:tavLst>
                                        </p:anim>
                                        <p:anim calcmode="lin" valueType="num">
                                          <p:cBhvr additive="base">
                                            <p:cTn id="370" dur="1000" fill="hold"/>
                                            <p:tgtEl>
                                              <p:spTgt spid="33"/>
                                            </p:tgtEl>
                                            <p:attrNameLst>
                                              <p:attrName>ppt_y</p:attrName>
                                            </p:attrNameLst>
                                          </p:cBhvr>
                                          <p:tavLst>
                                            <p:tav tm="0">
                                              <p:val>
                                                <p:strVal val="1+#ppt_h/2"/>
                                              </p:val>
                                            </p:tav>
                                            <p:tav tm="100000">
                                              <p:val>
                                                <p:strVal val="#ppt_y"/>
                                              </p:val>
                                            </p:tav>
                                          </p:tavLst>
                                        </p:anim>
                                      </p:childTnLst>
                                    </p:cTn>
                                  </p:par>
                                  <p:par>
                                    <p:cTn id="371" presetID="2" presetClass="entr" presetSubtype="6" fill="hold" grpId="0" nodeType="withEffect">
                                      <p:stCondLst>
                                        <p:cond delay="0"/>
                                      </p:stCondLst>
                                      <p:childTnLst>
                                        <p:set>
                                          <p:cBhvr>
                                            <p:cTn id="372" dur="1" fill="hold">
                                              <p:stCondLst>
                                                <p:cond delay="0"/>
                                              </p:stCondLst>
                                            </p:cTn>
                                            <p:tgtEl>
                                              <p:spTgt spid="36"/>
                                            </p:tgtEl>
                                            <p:attrNameLst>
                                              <p:attrName>style.visibility</p:attrName>
                                            </p:attrNameLst>
                                          </p:cBhvr>
                                          <p:to>
                                            <p:strVal val="visible"/>
                                          </p:to>
                                        </p:set>
                                        <p:anim calcmode="lin" valueType="num">
                                          <p:cBhvr additive="base">
                                            <p:cTn id="373" dur="1000" fill="hold"/>
                                            <p:tgtEl>
                                              <p:spTgt spid="36"/>
                                            </p:tgtEl>
                                            <p:attrNameLst>
                                              <p:attrName>ppt_x</p:attrName>
                                            </p:attrNameLst>
                                          </p:cBhvr>
                                          <p:tavLst>
                                            <p:tav tm="0">
                                              <p:val>
                                                <p:strVal val="1+#ppt_w/2"/>
                                              </p:val>
                                            </p:tav>
                                            <p:tav tm="100000">
                                              <p:val>
                                                <p:strVal val="#ppt_x"/>
                                              </p:val>
                                            </p:tav>
                                          </p:tavLst>
                                        </p:anim>
                                        <p:anim calcmode="lin" valueType="num">
                                          <p:cBhvr additive="base">
                                            <p:cTn id="374" dur="1000" fill="hold"/>
                                            <p:tgtEl>
                                              <p:spTgt spid="36"/>
                                            </p:tgtEl>
                                            <p:attrNameLst>
                                              <p:attrName>ppt_y</p:attrName>
                                            </p:attrNameLst>
                                          </p:cBhvr>
                                          <p:tavLst>
                                            <p:tav tm="0">
                                              <p:val>
                                                <p:strVal val="1+#ppt_h/2"/>
                                              </p:val>
                                            </p:tav>
                                            <p:tav tm="100000">
                                              <p:val>
                                                <p:strVal val="#ppt_y"/>
                                              </p:val>
                                            </p:tav>
                                          </p:tavLst>
                                        </p:anim>
                                      </p:childTnLst>
                                    </p:cTn>
                                  </p:par>
                                  <p:par>
                                    <p:cTn id="375" presetID="2" presetClass="entr" presetSubtype="6" fill="hold" grpId="0" nodeType="withEffect">
                                      <p:stCondLst>
                                        <p:cond delay="0"/>
                                      </p:stCondLst>
                                      <p:childTnLst>
                                        <p:set>
                                          <p:cBhvr>
                                            <p:cTn id="376" dur="1" fill="hold">
                                              <p:stCondLst>
                                                <p:cond delay="0"/>
                                              </p:stCondLst>
                                            </p:cTn>
                                            <p:tgtEl>
                                              <p:spTgt spid="38"/>
                                            </p:tgtEl>
                                            <p:attrNameLst>
                                              <p:attrName>style.visibility</p:attrName>
                                            </p:attrNameLst>
                                          </p:cBhvr>
                                          <p:to>
                                            <p:strVal val="visible"/>
                                          </p:to>
                                        </p:set>
                                        <p:anim calcmode="lin" valueType="num">
                                          <p:cBhvr additive="base">
                                            <p:cTn id="377" dur="1000" fill="hold"/>
                                            <p:tgtEl>
                                              <p:spTgt spid="38"/>
                                            </p:tgtEl>
                                            <p:attrNameLst>
                                              <p:attrName>ppt_x</p:attrName>
                                            </p:attrNameLst>
                                          </p:cBhvr>
                                          <p:tavLst>
                                            <p:tav tm="0">
                                              <p:val>
                                                <p:strVal val="1+#ppt_w/2"/>
                                              </p:val>
                                            </p:tav>
                                            <p:tav tm="100000">
                                              <p:val>
                                                <p:strVal val="#ppt_x"/>
                                              </p:val>
                                            </p:tav>
                                          </p:tavLst>
                                        </p:anim>
                                        <p:anim calcmode="lin" valueType="num">
                                          <p:cBhvr additive="base">
                                            <p:cTn id="378" dur="1000" fill="hold"/>
                                            <p:tgtEl>
                                              <p:spTgt spid="38"/>
                                            </p:tgtEl>
                                            <p:attrNameLst>
                                              <p:attrName>ppt_y</p:attrName>
                                            </p:attrNameLst>
                                          </p:cBhvr>
                                          <p:tavLst>
                                            <p:tav tm="0">
                                              <p:val>
                                                <p:strVal val="1+#ppt_h/2"/>
                                              </p:val>
                                            </p:tav>
                                            <p:tav tm="100000">
                                              <p:val>
                                                <p:strVal val="#ppt_y"/>
                                              </p:val>
                                            </p:tav>
                                          </p:tavLst>
                                        </p:anim>
                                      </p:childTnLst>
                                    </p:cTn>
                                  </p:par>
                                  <p:par>
                                    <p:cTn id="379" presetID="2" presetClass="entr" presetSubtype="6" fill="hold" grpId="0" nodeType="withEffect">
                                      <p:stCondLst>
                                        <p:cond delay="0"/>
                                      </p:stCondLst>
                                      <p:childTnLst>
                                        <p:set>
                                          <p:cBhvr>
                                            <p:cTn id="380" dur="1" fill="hold">
                                              <p:stCondLst>
                                                <p:cond delay="0"/>
                                              </p:stCondLst>
                                            </p:cTn>
                                            <p:tgtEl>
                                              <p:spTgt spid="39"/>
                                            </p:tgtEl>
                                            <p:attrNameLst>
                                              <p:attrName>style.visibility</p:attrName>
                                            </p:attrNameLst>
                                          </p:cBhvr>
                                          <p:to>
                                            <p:strVal val="visible"/>
                                          </p:to>
                                        </p:set>
                                        <p:anim calcmode="lin" valueType="num">
                                          <p:cBhvr additive="base">
                                            <p:cTn id="381" dur="1000" fill="hold"/>
                                            <p:tgtEl>
                                              <p:spTgt spid="39"/>
                                            </p:tgtEl>
                                            <p:attrNameLst>
                                              <p:attrName>ppt_x</p:attrName>
                                            </p:attrNameLst>
                                          </p:cBhvr>
                                          <p:tavLst>
                                            <p:tav tm="0">
                                              <p:val>
                                                <p:strVal val="1+#ppt_w/2"/>
                                              </p:val>
                                            </p:tav>
                                            <p:tav tm="100000">
                                              <p:val>
                                                <p:strVal val="#ppt_x"/>
                                              </p:val>
                                            </p:tav>
                                          </p:tavLst>
                                        </p:anim>
                                        <p:anim calcmode="lin" valueType="num">
                                          <p:cBhvr additive="base">
                                            <p:cTn id="382" dur="1000" fill="hold"/>
                                            <p:tgtEl>
                                              <p:spTgt spid="39"/>
                                            </p:tgtEl>
                                            <p:attrNameLst>
                                              <p:attrName>ppt_y</p:attrName>
                                            </p:attrNameLst>
                                          </p:cBhvr>
                                          <p:tavLst>
                                            <p:tav tm="0">
                                              <p:val>
                                                <p:strVal val="1+#ppt_h/2"/>
                                              </p:val>
                                            </p:tav>
                                            <p:tav tm="100000">
                                              <p:val>
                                                <p:strVal val="#ppt_y"/>
                                              </p:val>
                                            </p:tav>
                                          </p:tavLst>
                                        </p:anim>
                                      </p:childTnLst>
                                    </p:cTn>
                                  </p:par>
                                  <p:par>
                                    <p:cTn id="383" presetID="2" presetClass="entr" presetSubtype="6" fill="hold" grpId="0" nodeType="withEffect">
                                      <p:stCondLst>
                                        <p:cond delay="0"/>
                                      </p:stCondLst>
                                      <p:childTnLst>
                                        <p:set>
                                          <p:cBhvr>
                                            <p:cTn id="384" dur="1" fill="hold">
                                              <p:stCondLst>
                                                <p:cond delay="0"/>
                                              </p:stCondLst>
                                            </p:cTn>
                                            <p:tgtEl>
                                              <p:spTgt spid="40"/>
                                            </p:tgtEl>
                                            <p:attrNameLst>
                                              <p:attrName>style.visibility</p:attrName>
                                            </p:attrNameLst>
                                          </p:cBhvr>
                                          <p:to>
                                            <p:strVal val="visible"/>
                                          </p:to>
                                        </p:set>
                                        <p:anim calcmode="lin" valueType="num">
                                          <p:cBhvr additive="base">
                                            <p:cTn id="385" dur="1000" fill="hold"/>
                                            <p:tgtEl>
                                              <p:spTgt spid="40"/>
                                            </p:tgtEl>
                                            <p:attrNameLst>
                                              <p:attrName>ppt_x</p:attrName>
                                            </p:attrNameLst>
                                          </p:cBhvr>
                                          <p:tavLst>
                                            <p:tav tm="0">
                                              <p:val>
                                                <p:strVal val="1+#ppt_w/2"/>
                                              </p:val>
                                            </p:tav>
                                            <p:tav tm="100000">
                                              <p:val>
                                                <p:strVal val="#ppt_x"/>
                                              </p:val>
                                            </p:tav>
                                          </p:tavLst>
                                        </p:anim>
                                        <p:anim calcmode="lin" valueType="num">
                                          <p:cBhvr additive="base">
                                            <p:cTn id="386" dur="1000" fill="hold"/>
                                            <p:tgtEl>
                                              <p:spTgt spid="40"/>
                                            </p:tgtEl>
                                            <p:attrNameLst>
                                              <p:attrName>ppt_y</p:attrName>
                                            </p:attrNameLst>
                                          </p:cBhvr>
                                          <p:tavLst>
                                            <p:tav tm="0">
                                              <p:val>
                                                <p:strVal val="1+#ppt_h/2"/>
                                              </p:val>
                                            </p:tav>
                                            <p:tav tm="100000">
                                              <p:val>
                                                <p:strVal val="#ppt_y"/>
                                              </p:val>
                                            </p:tav>
                                          </p:tavLst>
                                        </p:anim>
                                      </p:childTnLst>
                                    </p:cTn>
                                  </p:par>
                                  <p:par>
                                    <p:cTn id="387" presetID="2" presetClass="entr" presetSubtype="6" fill="hold" grpId="0" nodeType="withEffect">
                                      <p:stCondLst>
                                        <p:cond delay="0"/>
                                      </p:stCondLst>
                                      <p:childTnLst>
                                        <p:set>
                                          <p:cBhvr>
                                            <p:cTn id="388" dur="1" fill="hold">
                                              <p:stCondLst>
                                                <p:cond delay="0"/>
                                              </p:stCondLst>
                                            </p:cTn>
                                            <p:tgtEl>
                                              <p:spTgt spid="42"/>
                                            </p:tgtEl>
                                            <p:attrNameLst>
                                              <p:attrName>style.visibility</p:attrName>
                                            </p:attrNameLst>
                                          </p:cBhvr>
                                          <p:to>
                                            <p:strVal val="visible"/>
                                          </p:to>
                                        </p:set>
                                        <p:anim calcmode="lin" valueType="num">
                                          <p:cBhvr additive="base">
                                            <p:cTn id="389" dur="1000" fill="hold"/>
                                            <p:tgtEl>
                                              <p:spTgt spid="42"/>
                                            </p:tgtEl>
                                            <p:attrNameLst>
                                              <p:attrName>ppt_x</p:attrName>
                                            </p:attrNameLst>
                                          </p:cBhvr>
                                          <p:tavLst>
                                            <p:tav tm="0">
                                              <p:val>
                                                <p:strVal val="1+#ppt_w/2"/>
                                              </p:val>
                                            </p:tav>
                                            <p:tav tm="100000">
                                              <p:val>
                                                <p:strVal val="#ppt_x"/>
                                              </p:val>
                                            </p:tav>
                                          </p:tavLst>
                                        </p:anim>
                                        <p:anim calcmode="lin" valueType="num">
                                          <p:cBhvr additive="base">
                                            <p:cTn id="390" dur="1000" fill="hold"/>
                                            <p:tgtEl>
                                              <p:spTgt spid="42"/>
                                            </p:tgtEl>
                                            <p:attrNameLst>
                                              <p:attrName>ppt_y</p:attrName>
                                            </p:attrNameLst>
                                          </p:cBhvr>
                                          <p:tavLst>
                                            <p:tav tm="0">
                                              <p:val>
                                                <p:strVal val="1+#ppt_h/2"/>
                                              </p:val>
                                            </p:tav>
                                            <p:tav tm="100000">
                                              <p:val>
                                                <p:strVal val="#ppt_y"/>
                                              </p:val>
                                            </p:tav>
                                          </p:tavLst>
                                        </p:anim>
                                      </p:childTnLst>
                                    </p:cTn>
                                  </p:par>
                                  <p:par>
                                    <p:cTn id="391" presetID="2" presetClass="entr" presetSubtype="6" fill="hold" grpId="0" nodeType="withEffect">
                                      <p:stCondLst>
                                        <p:cond delay="0"/>
                                      </p:stCondLst>
                                      <p:childTnLst>
                                        <p:set>
                                          <p:cBhvr>
                                            <p:cTn id="392" dur="1" fill="hold">
                                              <p:stCondLst>
                                                <p:cond delay="0"/>
                                              </p:stCondLst>
                                            </p:cTn>
                                            <p:tgtEl>
                                              <p:spTgt spid="43"/>
                                            </p:tgtEl>
                                            <p:attrNameLst>
                                              <p:attrName>style.visibility</p:attrName>
                                            </p:attrNameLst>
                                          </p:cBhvr>
                                          <p:to>
                                            <p:strVal val="visible"/>
                                          </p:to>
                                        </p:set>
                                        <p:anim calcmode="lin" valueType="num">
                                          <p:cBhvr additive="base">
                                            <p:cTn id="393" dur="1000" fill="hold"/>
                                            <p:tgtEl>
                                              <p:spTgt spid="43"/>
                                            </p:tgtEl>
                                            <p:attrNameLst>
                                              <p:attrName>ppt_x</p:attrName>
                                            </p:attrNameLst>
                                          </p:cBhvr>
                                          <p:tavLst>
                                            <p:tav tm="0">
                                              <p:val>
                                                <p:strVal val="1+#ppt_w/2"/>
                                              </p:val>
                                            </p:tav>
                                            <p:tav tm="100000">
                                              <p:val>
                                                <p:strVal val="#ppt_x"/>
                                              </p:val>
                                            </p:tav>
                                          </p:tavLst>
                                        </p:anim>
                                        <p:anim calcmode="lin" valueType="num">
                                          <p:cBhvr additive="base">
                                            <p:cTn id="394" dur="1000" fill="hold"/>
                                            <p:tgtEl>
                                              <p:spTgt spid="43"/>
                                            </p:tgtEl>
                                            <p:attrNameLst>
                                              <p:attrName>ppt_y</p:attrName>
                                            </p:attrNameLst>
                                          </p:cBhvr>
                                          <p:tavLst>
                                            <p:tav tm="0">
                                              <p:val>
                                                <p:strVal val="1+#ppt_h/2"/>
                                              </p:val>
                                            </p:tav>
                                            <p:tav tm="100000">
                                              <p:val>
                                                <p:strVal val="#ppt_y"/>
                                              </p:val>
                                            </p:tav>
                                          </p:tavLst>
                                        </p:anim>
                                      </p:childTnLst>
                                    </p:cTn>
                                  </p:par>
                                  <p:par>
                                    <p:cTn id="395" presetID="2" presetClass="entr" presetSubtype="6" fill="hold" grpId="0" nodeType="withEffect">
                                      <p:stCondLst>
                                        <p:cond delay="0"/>
                                      </p:stCondLst>
                                      <p:childTnLst>
                                        <p:set>
                                          <p:cBhvr>
                                            <p:cTn id="396" dur="1" fill="hold">
                                              <p:stCondLst>
                                                <p:cond delay="0"/>
                                              </p:stCondLst>
                                            </p:cTn>
                                            <p:tgtEl>
                                              <p:spTgt spid="45"/>
                                            </p:tgtEl>
                                            <p:attrNameLst>
                                              <p:attrName>style.visibility</p:attrName>
                                            </p:attrNameLst>
                                          </p:cBhvr>
                                          <p:to>
                                            <p:strVal val="visible"/>
                                          </p:to>
                                        </p:set>
                                        <p:anim calcmode="lin" valueType="num">
                                          <p:cBhvr additive="base">
                                            <p:cTn id="397" dur="1000" fill="hold"/>
                                            <p:tgtEl>
                                              <p:spTgt spid="45"/>
                                            </p:tgtEl>
                                            <p:attrNameLst>
                                              <p:attrName>ppt_x</p:attrName>
                                            </p:attrNameLst>
                                          </p:cBhvr>
                                          <p:tavLst>
                                            <p:tav tm="0">
                                              <p:val>
                                                <p:strVal val="1+#ppt_w/2"/>
                                              </p:val>
                                            </p:tav>
                                            <p:tav tm="100000">
                                              <p:val>
                                                <p:strVal val="#ppt_x"/>
                                              </p:val>
                                            </p:tav>
                                          </p:tavLst>
                                        </p:anim>
                                        <p:anim calcmode="lin" valueType="num">
                                          <p:cBhvr additive="base">
                                            <p:cTn id="398" dur="1000" fill="hold"/>
                                            <p:tgtEl>
                                              <p:spTgt spid="45"/>
                                            </p:tgtEl>
                                            <p:attrNameLst>
                                              <p:attrName>ppt_y</p:attrName>
                                            </p:attrNameLst>
                                          </p:cBhvr>
                                          <p:tavLst>
                                            <p:tav tm="0">
                                              <p:val>
                                                <p:strVal val="1+#ppt_h/2"/>
                                              </p:val>
                                            </p:tav>
                                            <p:tav tm="100000">
                                              <p:val>
                                                <p:strVal val="#ppt_y"/>
                                              </p:val>
                                            </p:tav>
                                          </p:tavLst>
                                        </p:anim>
                                      </p:childTnLst>
                                    </p:cTn>
                                  </p:par>
                                  <p:par>
                                    <p:cTn id="399" presetID="2" presetClass="entr" presetSubtype="6" fill="hold" grpId="0" nodeType="withEffect">
                                      <p:stCondLst>
                                        <p:cond delay="0"/>
                                      </p:stCondLst>
                                      <p:childTnLst>
                                        <p:set>
                                          <p:cBhvr>
                                            <p:cTn id="400" dur="1" fill="hold">
                                              <p:stCondLst>
                                                <p:cond delay="0"/>
                                              </p:stCondLst>
                                            </p:cTn>
                                            <p:tgtEl>
                                              <p:spTgt spid="46"/>
                                            </p:tgtEl>
                                            <p:attrNameLst>
                                              <p:attrName>style.visibility</p:attrName>
                                            </p:attrNameLst>
                                          </p:cBhvr>
                                          <p:to>
                                            <p:strVal val="visible"/>
                                          </p:to>
                                        </p:set>
                                        <p:anim calcmode="lin" valueType="num">
                                          <p:cBhvr additive="base">
                                            <p:cTn id="401" dur="1000" fill="hold"/>
                                            <p:tgtEl>
                                              <p:spTgt spid="46"/>
                                            </p:tgtEl>
                                            <p:attrNameLst>
                                              <p:attrName>ppt_x</p:attrName>
                                            </p:attrNameLst>
                                          </p:cBhvr>
                                          <p:tavLst>
                                            <p:tav tm="0">
                                              <p:val>
                                                <p:strVal val="1+#ppt_w/2"/>
                                              </p:val>
                                            </p:tav>
                                            <p:tav tm="100000">
                                              <p:val>
                                                <p:strVal val="#ppt_x"/>
                                              </p:val>
                                            </p:tav>
                                          </p:tavLst>
                                        </p:anim>
                                        <p:anim calcmode="lin" valueType="num">
                                          <p:cBhvr additive="base">
                                            <p:cTn id="402" dur="1000" fill="hold"/>
                                            <p:tgtEl>
                                              <p:spTgt spid="46"/>
                                            </p:tgtEl>
                                            <p:attrNameLst>
                                              <p:attrName>ppt_y</p:attrName>
                                            </p:attrNameLst>
                                          </p:cBhvr>
                                          <p:tavLst>
                                            <p:tav tm="0">
                                              <p:val>
                                                <p:strVal val="1+#ppt_h/2"/>
                                              </p:val>
                                            </p:tav>
                                            <p:tav tm="100000">
                                              <p:val>
                                                <p:strVal val="#ppt_y"/>
                                              </p:val>
                                            </p:tav>
                                          </p:tavLst>
                                        </p:anim>
                                      </p:childTnLst>
                                    </p:cTn>
                                  </p:par>
                                  <p:par>
                                    <p:cTn id="403" presetID="2" presetClass="entr" presetSubtype="6" fill="hold" grpId="0" nodeType="withEffect">
                                      <p:stCondLst>
                                        <p:cond delay="0"/>
                                      </p:stCondLst>
                                      <p:childTnLst>
                                        <p:set>
                                          <p:cBhvr>
                                            <p:cTn id="404" dur="1" fill="hold">
                                              <p:stCondLst>
                                                <p:cond delay="0"/>
                                              </p:stCondLst>
                                            </p:cTn>
                                            <p:tgtEl>
                                              <p:spTgt spid="47"/>
                                            </p:tgtEl>
                                            <p:attrNameLst>
                                              <p:attrName>style.visibility</p:attrName>
                                            </p:attrNameLst>
                                          </p:cBhvr>
                                          <p:to>
                                            <p:strVal val="visible"/>
                                          </p:to>
                                        </p:set>
                                        <p:anim calcmode="lin" valueType="num">
                                          <p:cBhvr additive="base">
                                            <p:cTn id="405" dur="1000" fill="hold"/>
                                            <p:tgtEl>
                                              <p:spTgt spid="47"/>
                                            </p:tgtEl>
                                            <p:attrNameLst>
                                              <p:attrName>ppt_x</p:attrName>
                                            </p:attrNameLst>
                                          </p:cBhvr>
                                          <p:tavLst>
                                            <p:tav tm="0">
                                              <p:val>
                                                <p:strVal val="1+#ppt_w/2"/>
                                              </p:val>
                                            </p:tav>
                                            <p:tav tm="100000">
                                              <p:val>
                                                <p:strVal val="#ppt_x"/>
                                              </p:val>
                                            </p:tav>
                                          </p:tavLst>
                                        </p:anim>
                                        <p:anim calcmode="lin" valueType="num">
                                          <p:cBhvr additive="base">
                                            <p:cTn id="406" dur="1000" fill="hold"/>
                                            <p:tgtEl>
                                              <p:spTgt spid="47"/>
                                            </p:tgtEl>
                                            <p:attrNameLst>
                                              <p:attrName>ppt_y</p:attrName>
                                            </p:attrNameLst>
                                          </p:cBhvr>
                                          <p:tavLst>
                                            <p:tav tm="0">
                                              <p:val>
                                                <p:strVal val="1+#ppt_h/2"/>
                                              </p:val>
                                            </p:tav>
                                            <p:tav tm="100000">
                                              <p:val>
                                                <p:strVal val="#ppt_y"/>
                                              </p:val>
                                            </p:tav>
                                          </p:tavLst>
                                        </p:anim>
                                      </p:childTnLst>
                                    </p:cTn>
                                  </p:par>
                                  <p:par>
                                    <p:cTn id="407" presetID="2" presetClass="entr" presetSubtype="6" fill="hold" grpId="0" nodeType="withEffect">
                                      <p:stCondLst>
                                        <p:cond delay="0"/>
                                      </p:stCondLst>
                                      <p:childTnLst>
                                        <p:set>
                                          <p:cBhvr>
                                            <p:cTn id="408" dur="1" fill="hold">
                                              <p:stCondLst>
                                                <p:cond delay="0"/>
                                              </p:stCondLst>
                                            </p:cTn>
                                            <p:tgtEl>
                                              <p:spTgt spid="48"/>
                                            </p:tgtEl>
                                            <p:attrNameLst>
                                              <p:attrName>style.visibility</p:attrName>
                                            </p:attrNameLst>
                                          </p:cBhvr>
                                          <p:to>
                                            <p:strVal val="visible"/>
                                          </p:to>
                                        </p:set>
                                        <p:anim calcmode="lin" valueType="num">
                                          <p:cBhvr additive="base">
                                            <p:cTn id="409" dur="1000" fill="hold"/>
                                            <p:tgtEl>
                                              <p:spTgt spid="48"/>
                                            </p:tgtEl>
                                            <p:attrNameLst>
                                              <p:attrName>ppt_x</p:attrName>
                                            </p:attrNameLst>
                                          </p:cBhvr>
                                          <p:tavLst>
                                            <p:tav tm="0">
                                              <p:val>
                                                <p:strVal val="1+#ppt_w/2"/>
                                              </p:val>
                                            </p:tav>
                                            <p:tav tm="100000">
                                              <p:val>
                                                <p:strVal val="#ppt_x"/>
                                              </p:val>
                                            </p:tav>
                                          </p:tavLst>
                                        </p:anim>
                                        <p:anim calcmode="lin" valueType="num">
                                          <p:cBhvr additive="base">
                                            <p:cTn id="410" dur="1000" fill="hold"/>
                                            <p:tgtEl>
                                              <p:spTgt spid="48"/>
                                            </p:tgtEl>
                                            <p:attrNameLst>
                                              <p:attrName>ppt_y</p:attrName>
                                            </p:attrNameLst>
                                          </p:cBhvr>
                                          <p:tavLst>
                                            <p:tav tm="0">
                                              <p:val>
                                                <p:strVal val="1+#ppt_h/2"/>
                                              </p:val>
                                            </p:tav>
                                            <p:tav tm="100000">
                                              <p:val>
                                                <p:strVal val="#ppt_y"/>
                                              </p:val>
                                            </p:tav>
                                          </p:tavLst>
                                        </p:anim>
                                      </p:childTnLst>
                                    </p:cTn>
                                  </p:par>
                                  <p:par>
                                    <p:cTn id="411" presetID="2" presetClass="entr" presetSubtype="6" fill="hold" grpId="0" nodeType="withEffect">
                                      <p:stCondLst>
                                        <p:cond delay="0"/>
                                      </p:stCondLst>
                                      <p:childTnLst>
                                        <p:set>
                                          <p:cBhvr>
                                            <p:cTn id="412" dur="1" fill="hold">
                                              <p:stCondLst>
                                                <p:cond delay="0"/>
                                              </p:stCondLst>
                                            </p:cTn>
                                            <p:tgtEl>
                                              <p:spTgt spid="53"/>
                                            </p:tgtEl>
                                            <p:attrNameLst>
                                              <p:attrName>style.visibility</p:attrName>
                                            </p:attrNameLst>
                                          </p:cBhvr>
                                          <p:to>
                                            <p:strVal val="visible"/>
                                          </p:to>
                                        </p:set>
                                        <p:anim calcmode="lin" valueType="num">
                                          <p:cBhvr additive="base">
                                            <p:cTn id="413" dur="1000" fill="hold"/>
                                            <p:tgtEl>
                                              <p:spTgt spid="53"/>
                                            </p:tgtEl>
                                            <p:attrNameLst>
                                              <p:attrName>ppt_x</p:attrName>
                                            </p:attrNameLst>
                                          </p:cBhvr>
                                          <p:tavLst>
                                            <p:tav tm="0">
                                              <p:val>
                                                <p:strVal val="1+#ppt_w/2"/>
                                              </p:val>
                                            </p:tav>
                                            <p:tav tm="100000">
                                              <p:val>
                                                <p:strVal val="#ppt_x"/>
                                              </p:val>
                                            </p:tav>
                                          </p:tavLst>
                                        </p:anim>
                                        <p:anim calcmode="lin" valueType="num">
                                          <p:cBhvr additive="base">
                                            <p:cTn id="414" dur="1000" fill="hold"/>
                                            <p:tgtEl>
                                              <p:spTgt spid="53"/>
                                            </p:tgtEl>
                                            <p:attrNameLst>
                                              <p:attrName>ppt_y</p:attrName>
                                            </p:attrNameLst>
                                          </p:cBhvr>
                                          <p:tavLst>
                                            <p:tav tm="0">
                                              <p:val>
                                                <p:strVal val="1+#ppt_h/2"/>
                                              </p:val>
                                            </p:tav>
                                            <p:tav tm="100000">
                                              <p:val>
                                                <p:strVal val="#ppt_y"/>
                                              </p:val>
                                            </p:tav>
                                          </p:tavLst>
                                        </p:anim>
                                      </p:childTnLst>
                                    </p:cTn>
                                  </p:par>
                                  <p:par>
                                    <p:cTn id="415" presetID="2" presetClass="entr" presetSubtype="6" fill="hold" grpId="0" nodeType="withEffect">
                                      <p:stCondLst>
                                        <p:cond delay="0"/>
                                      </p:stCondLst>
                                      <p:childTnLst>
                                        <p:set>
                                          <p:cBhvr>
                                            <p:cTn id="416" dur="1" fill="hold">
                                              <p:stCondLst>
                                                <p:cond delay="0"/>
                                              </p:stCondLst>
                                            </p:cTn>
                                            <p:tgtEl>
                                              <p:spTgt spid="55"/>
                                            </p:tgtEl>
                                            <p:attrNameLst>
                                              <p:attrName>style.visibility</p:attrName>
                                            </p:attrNameLst>
                                          </p:cBhvr>
                                          <p:to>
                                            <p:strVal val="visible"/>
                                          </p:to>
                                        </p:set>
                                        <p:anim calcmode="lin" valueType="num">
                                          <p:cBhvr additive="base">
                                            <p:cTn id="417" dur="1000" fill="hold"/>
                                            <p:tgtEl>
                                              <p:spTgt spid="55"/>
                                            </p:tgtEl>
                                            <p:attrNameLst>
                                              <p:attrName>ppt_x</p:attrName>
                                            </p:attrNameLst>
                                          </p:cBhvr>
                                          <p:tavLst>
                                            <p:tav tm="0">
                                              <p:val>
                                                <p:strVal val="1+#ppt_w/2"/>
                                              </p:val>
                                            </p:tav>
                                            <p:tav tm="100000">
                                              <p:val>
                                                <p:strVal val="#ppt_x"/>
                                              </p:val>
                                            </p:tav>
                                          </p:tavLst>
                                        </p:anim>
                                        <p:anim calcmode="lin" valueType="num">
                                          <p:cBhvr additive="base">
                                            <p:cTn id="418" dur="1000" fill="hold"/>
                                            <p:tgtEl>
                                              <p:spTgt spid="55"/>
                                            </p:tgtEl>
                                            <p:attrNameLst>
                                              <p:attrName>ppt_y</p:attrName>
                                            </p:attrNameLst>
                                          </p:cBhvr>
                                          <p:tavLst>
                                            <p:tav tm="0">
                                              <p:val>
                                                <p:strVal val="1+#ppt_h/2"/>
                                              </p:val>
                                            </p:tav>
                                            <p:tav tm="100000">
                                              <p:val>
                                                <p:strVal val="#ppt_y"/>
                                              </p:val>
                                            </p:tav>
                                          </p:tavLst>
                                        </p:anim>
                                      </p:childTnLst>
                                    </p:cTn>
                                  </p:par>
                                  <p:par>
                                    <p:cTn id="419" presetID="2" presetClass="entr" presetSubtype="6" fill="hold" grpId="0" nodeType="withEffect">
                                      <p:stCondLst>
                                        <p:cond delay="0"/>
                                      </p:stCondLst>
                                      <p:childTnLst>
                                        <p:set>
                                          <p:cBhvr>
                                            <p:cTn id="420" dur="1" fill="hold">
                                              <p:stCondLst>
                                                <p:cond delay="0"/>
                                              </p:stCondLst>
                                            </p:cTn>
                                            <p:tgtEl>
                                              <p:spTgt spid="56"/>
                                            </p:tgtEl>
                                            <p:attrNameLst>
                                              <p:attrName>style.visibility</p:attrName>
                                            </p:attrNameLst>
                                          </p:cBhvr>
                                          <p:to>
                                            <p:strVal val="visible"/>
                                          </p:to>
                                        </p:set>
                                        <p:anim calcmode="lin" valueType="num">
                                          <p:cBhvr additive="base">
                                            <p:cTn id="421" dur="1000" fill="hold"/>
                                            <p:tgtEl>
                                              <p:spTgt spid="56"/>
                                            </p:tgtEl>
                                            <p:attrNameLst>
                                              <p:attrName>ppt_x</p:attrName>
                                            </p:attrNameLst>
                                          </p:cBhvr>
                                          <p:tavLst>
                                            <p:tav tm="0">
                                              <p:val>
                                                <p:strVal val="1+#ppt_w/2"/>
                                              </p:val>
                                            </p:tav>
                                            <p:tav tm="100000">
                                              <p:val>
                                                <p:strVal val="#ppt_x"/>
                                              </p:val>
                                            </p:tav>
                                          </p:tavLst>
                                        </p:anim>
                                        <p:anim calcmode="lin" valueType="num">
                                          <p:cBhvr additive="base">
                                            <p:cTn id="422" dur="1000" fill="hold"/>
                                            <p:tgtEl>
                                              <p:spTgt spid="56"/>
                                            </p:tgtEl>
                                            <p:attrNameLst>
                                              <p:attrName>ppt_y</p:attrName>
                                            </p:attrNameLst>
                                          </p:cBhvr>
                                          <p:tavLst>
                                            <p:tav tm="0">
                                              <p:val>
                                                <p:strVal val="1+#ppt_h/2"/>
                                              </p:val>
                                            </p:tav>
                                            <p:tav tm="100000">
                                              <p:val>
                                                <p:strVal val="#ppt_y"/>
                                              </p:val>
                                            </p:tav>
                                          </p:tavLst>
                                        </p:anim>
                                      </p:childTnLst>
                                    </p:cTn>
                                  </p:par>
                                  <p:par>
                                    <p:cTn id="423" presetID="2" presetClass="entr" presetSubtype="6" fill="hold" grpId="0" nodeType="withEffect">
                                      <p:stCondLst>
                                        <p:cond delay="0"/>
                                      </p:stCondLst>
                                      <p:childTnLst>
                                        <p:set>
                                          <p:cBhvr>
                                            <p:cTn id="424" dur="1" fill="hold">
                                              <p:stCondLst>
                                                <p:cond delay="0"/>
                                              </p:stCondLst>
                                            </p:cTn>
                                            <p:tgtEl>
                                              <p:spTgt spid="58"/>
                                            </p:tgtEl>
                                            <p:attrNameLst>
                                              <p:attrName>style.visibility</p:attrName>
                                            </p:attrNameLst>
                                          </p:cBhvr>
                                          <p:to>
                                            <p:strVal val="visible"/>
                                          </p:to>
                                        </p:set>
                                        <p:anim calcmode="lin" valueType="num">
                                          <p:cBhvr additive="base">
                                            <p:cTn id="425" dur="1000" fill="hold"/>
                                            <p:tgtEl>
                                              <p:spTgt spid="58"/>
                                            </p:tgtEl>
                                            <p:attrNameLst>
                                              <p:attrName>ppt_x</p:attrName>
                                            </p:attrNameLst>
                                          </p:cBhvr>
                                          <p:tavLst>
                                            <p:tav tm="0">
                                              <p:val>
                                                <p:strVal val="1+#ppt_w/2"/>
                                              </p:val>
                                            </p:tav>
                                            <p:tav tm="100000">
                                              <p:val>
                                                <p:strVal val="#ppt_x"/>
                                              </p:val>
                                            </p:tav>
                                          </p:tavLst>
                                        </p:anim>
                                        <p:anim calcmode="lin" valueType="num">
                                          <p:cBhvr additive="base">
                                            <p:cTn id="426" dur="1000" fill="hold"/>
                                            <p:tgtEl>
                                              <p:spTgt spid="58"/>
                                            </p:tgtEl>
                                            <p:attrNameLst>
                                              <p:attrName>ppt_y</p:attrName>
                                            </p:attrNameLst>
                                          </p:cBhvr>
                                          <p:tavLst>
                                            <p:tav tm="0">
                                              <p:val>
                                                <p:strVal val="1+#ppt_h/2"/>
                                              </p:val>
                                            </p:tav>
                                            <p:tav tm="100000">
                                              <p:val>
                                                <p:strVal val="#ppt_y"/>
                                              </p:val>
                                            </p:tav>
                                          </p:tavLst>
                                        </p:anim>
                                      </p:childTnLst>
                                    </p:cTn>
                                  </p:par>
                                  <p:par>
                                    <p:cTn id="427" presetID="2" presetClass="entr" presetSubtype="6" fill="hold" grpId="0" nodeType="withEffect">
                                      <p:stCondLst>
                                        <p:cond delay="0"/>
                                      </p:stCondLst>
                                      <p:childTnLst>
                                        <p:set>
                                          <p:cBhvr>
                                            <p:cTn id="428" dur="1" fill="hold">
                                              <p:stCondLst>
                                                <p:cond delay="0"/>
                                              </p:stCondLst>
                                            </p:cTn>
                                            <p:tgtEl>
                                              <p:spTgt spid="59"/>
                                            </p:tgtEl>
                                            <p:attrNameLst>
                                              <p:attrName>style.visibility</p:attrName>
                                            </p:attrNameLst>
                                          </p:cBhvr>
                                          <p:to>
                                            <p:strVal val="visible"/>
                                          </p:to>
                                        </p:set>
                                        <p:anim calcmode="lin" valueType="num">
                                          <p:cBhvr additive="base">
                                            <p:cTn id="429" dur="1000" fill="hold"/>
                                            <p:tgtEl>
                                              <p:spTgt spid="59"/>
                                            </p:tgtEl>
                                            <p:attrNameLst>
                                              <p:attrName>ppt_x</p:attrName>
                                            </p:attrNameLst>
                                          </p:cBhvr>
                                          <p:tavLst>
                                            <p:tav tm="0">
                                              <p:val>
                                                <p:strVal val="1+#ppt_w/2"/>
                                              </p:val>
                                            </p:tav>
                                            <p:tav tm="100000">
                                              <p:val>
                                                <p:strVal val="#ppt_x"/>
                                              </p:val>
                                            </p:tav>
                                          </p:tavLst>
                                        </p:anim>
                                        <p:anim calcmode="lin" valueType="num">
                                          <p:cBhvr additive="base">
                                            <p:cTn id="430" dur="1000" fill="hold"/>
                                            <p:tgtEl>
                                              <p:spTgt spid="59"/>
                                            </p:tgtEl>
                                            <p:attrNameLst>
                                              <p:attrName>ppt_y</p:attrName>
                                            </p:attrNameLst>
                                          </p:cBhvr>
                                          <p:tavLst>
                                            <p:tav tm="0">
                                              <p:val>
                                                <p:strVal val="1+#ppt_h/2"/>
                                              </p:val>
                                            </p:tav>
                                            <p:tav tm="100000">
                                              <p:val>
                                                <p:strVal val="#ppt_y"/>
                                              </p:val>
                                            </p:tav>
                                          </p:tavLst>
                                        </p:anim>
                                      </p:childTnLst>
                                    </p:cTn>
                                  </p:par>
                                  <p:par>
                                    <p:cTn id="431" presetID="2" presetClass="entr" presetSubtype="6" fill="hold" grpId="0" nodeType="withEffect">
                                      <p:stCondLst>
                                        <p:cond delay="0"/>
                                      </p:stCondLst>
                                      <p:childTnLst>
                                        <p:set>
                                          <p:cBhvr>
                                            <p:cTn id="432" dur="1" fill="hold">
                                              <p:stCondLst>
                                                <p:cond delay="0"/>
                                              </p:stCondLst>
                                            </p:cTn>
                                            <p:tgtEl>
                                              <p:spTgt spid="60"/>
                                            </p:tgtEl>
                                            <p:attrNameLst>
                                              <p:attrName>style.visibility</p:attrName>
                                            </p:attrNameLst>
                                          </p:cBhvr>
                                          <p:to>
                                            <p:strVal val="visible"/>
                                          </p:to>
                                        </p:set>
                                        <p:anim calcmode="lin" valueType="num">
                                          <p:cBhvr additive="base">
                                            <p:cTn id="433" dur="1000" fill="hold"/>
                                            <p:tgtEl>
                                              <p:spTgt spid="60"/>
                                            </p:tgtEl>
                                            <p:attrNameLst>
                                              <p:attrName>ppt_x</p:attrName>
                                            </p:attrNameLst>
                                          </p:cBhvr>
                                          <p:tavLst>
                                            <p:tav tm="0">
                                              <p:val>
                                                <p:strVal val="1+#ppt_w/2"/>
                                              </p:val>
                                            </p:tav>
                                            <p:tav tm="100000">
                                              <p:val>
                                                <p:strVal val="#ppt_x"/>
                                              </p:val>
                                            </p:tav>
                                          </p:tavLst>
                                        </p:anim>
                                        <p:anim calcmode="lin" valueType="num">
                                          <p:cBhvr additive="base">
                                            <p:cTn id="434" dur="1000" fill="hold"/>
                                            <p:tgtEl>
                                              <p:spTgt spid="60"/>
                                            </p:tgtEl>
                                            <p:attrNameLst>
                                              <p:attrName>ppt_y</p:attrName>
                                            </p:attrNameLst>
                                          </p:cBhvr>
                                          <p:tavLst>
                                            <p:tav tm="0">
                                              <p:val>
                                                <p:strVal val="1+#ppt_h/2"/>
                                              </p:val>
                                            </p:tav>
                                            <p:tav tm="100000">
                                              <p:val>
                                                <p:strVal val="#ppt_y"/>
                                              </p:val>
                                            </p:tav>
                                          </p:tavLst>
                                        </p:anim>
                                      </p:childTnLst>
                                    </p:cTn>
                                  </p:par>
                                  <p:par>
                                    <p:cTn id="435" presetID="2" presetClass="entr" presetSubtype="6" fill="hold" grpId="0" nodeType="withEffect">
                                      <p:stCondLst>
                                        <p:cond delay="0"/>
                                      </p:stCondLst>
                                      <p:childTnLst>
                                        <p:set>
                                          <p:cBhvr>
                                            <p:cTn id="436" dur="1" fill="hold">
                                              <p:stCondLst>
                                                <p:cond delay="0"/>
                                              </p:stCondLst>
                                            </p:cTn>
                                            <p:tgtEl>
                                              <p:spTgt spid="61"/>
                                            </p:tgtEl>
                                            <p:attrNameLst>
                                              <p:attrName>style.visibility</p:attrName>
                                            </p:attrNameLst>
                                          </p:cBhvr>
                                          <p:to>
                                            <p:strVal val="visible"/>
                                          </p:to>
                                        </p:set>
                                        <p:anim calcmode="lin" valueType="num">
                                          <p:cBhvr additive="base">
                                            <p:cTn id="437" dur="1000" fill="hold"/>
                                            <p:tgtEl>
                                              <p:spTgt spid="61"/>
                                            </p:tgtEl>
                                            <p:attrNameLst>
                                              <p:attrName>ppt_x</p:attrName>
                                            </p:attrNameLst>
                                          </p:cBhvr>
                                          <p:tavLst>
                                            <p:tav tm="0">
                                              <p:val>
                                                <p:strVal val="1+#ppt_w/2"/>
                                              </p:val>
                                            </p:tav>
                                            <p:tav tm="100000">
                                              <p:val>
                                                <p:strVal val="#ppt_x"/>
                                              </p:val>
                                            </p:tav>
                                          </p:tavLst>
                                        </p:anim>
                                        <p:anim calcmode="lin" valueType="num">
                                          <p:cBhvr additive="base">
                                            <p:cTn id="438" dur="1000" fill="hold"/>
                                            <p:tgtEl>
                                              <p:spTgt spid="61"/>
                                            </p:tgtEl>
                                            <p:attrNameLst>
                                              <p:attrName>ppt_y</p:attrName>
                                            </p:attrNameLst>
                                          </p:cBhvr>
                                          <p:tavLst>
                                            <p:tav tm="0">
                                              <p:val>
                                                <p:strVal val="1+#ppt_h/2"/>
                                              </p:val>
                                            </p:tav>
                                            <p:tav tm="100000">
                                              <p:val>
                                                <p:strVal val="#ppt_y"/>
                                              </p:val>
                                            </p:tav>
                                          </p:tavLst>
                                        </p:anim>
                                      </p:childTnLst>
                                    </p:cTn>
                                  </p:par>
                                  <p:par>
                                    <p:cTn id="439" presetID="2" presetClass="entr" presetSubtype="6" fill="hold" grpId="0" nodeType="withEffect">
                                      <p:stCondLst>
                                        <p:cond delay="0"/>
                                      </p:stCondLst>
                                      <p:childTnLst>
                                        <p:set>
                                          <p:cBhvr>
                                            <p:cTn id="440" dur="1" fill="hold">
                                              <p:stCondLst>
                                                <p:cond delay="0"/>
                                              </p:stCondLst>
                                            </p:cTn>
                                            <p:tgtEl>
                                              <p:spTgt spid="62"/>
                                            </p:tgtEl>
                                            <p:attrNameLst>
                                              <p:attrName>style.visibility</p:attrName>
                                            </p:attrNameLst>
                                          </p:cBhvr>
                                          <p:to>
                                            <p:strVal val="visible"/>
                                          </p:to>
                                        </p:set>
                                        <p:anim calcmode="lin" valueType="num">
                                          <p:cBhvr additive="base">
                                            <p:cTn id="441" dur="1000" fill="hold"/>
                                            <p:tgtEl>
                                              <p:spTgt spid="62"/>
                                            </p:tgtEl>
                                            <p:attrNameLst>
                                              <p:attrName>ppt_x</p:attrName>
                                            </p:attrNameLst>
                                          </p:cBhvr>
                                          <p:tavLst>
                                            <p:tav tm="0">
                                              <p:val>
                                                <p:strVal val="1+#ppt_w/2"/>
                                              </p:val>
                                            </p:tav>
                                            <p:tav tm="100000">
                                              <p:val>
                                                <p:strVal val="#ppt_x"/>
                                              </p:val>
                                            </p:tav>
                                          </p:tavLst>
                                        </p:anim>
                                        <p:anim calcmode="lin" valueType="num">
                                          <p:cBhvr additive="base">
                                            <p:cTn id="442" dur="1000" fill="hold"/>
                                            <p:tgtEl>
                                              <p:spTgt spid="62"/>
                                            </p:tgtEl>
                                            <p:attrNameLst>
                                              <p:attrName>ppt_y</p:attrName>
                                            </p:attrNameLst>
                                          </p:cBhvr>
                                          <p:tavLst>
                                            <p:tav tm="0">
                                              <p:val>
                                                <p:strVal val="1+#ppt_h/2"/>
                                              </p:val>
                                            </p:tav>
                                            <p:tav tm="100000">
                                              <p:val>
                                                <p:strVal val="#ppt_y"/>
                                              </p:val>
                                            </p:tav>
                                          </p:tavLst>
                                        </p:anim>
                                      </p:childTnLst>
                                    </p:cTn>
                                  </p:par>
                                  <p:par>
                                    <p:cTn id="443" presetID="2" presetClass="entr" presetSubtype="6" fill="hold" grpId="0" nodeType="withEffect">
                                      <p:stCondLst>
                                        <p:cond delay="0"/>
                                      </p:stCondLst>
                                      <p:childTnLst>
                                        <p:set>
                                          <p:cBhvr>
                                            <p:cTn id="444" dur="1" fill="hold">
                                              <p:stCondLst>
                                                <p:cond delay="0"/>
                                              </p:stCondLst>
                                            </p:cTn>
                                            <p:tgtEl>
                                              <p:spTgt spid="63"/>
                                            </p:tgtEl>
                                            <p:attrNameLst>
                                              <p:attrName>style.visibility</p:attrName>
                                            </p:attrNameLst>
                                          </p:cBhvr>
                                          <p:to>
                                            <p:strVal val="visible"/>
                                          </p:to>
                                        </p:set>
                                        <p:anim calcmode="lin" valueType="num">
                                          <p:cBhvr additive="base">
                                            <p:cTn id="445" dur="1000" fill="hold"/>
                                            <p:tgtEl>
                                              <p:spTgt spid="63"/>
                                            </p:tgtEl>
                                            <p:attrNameLst>
                                              <p:attrName>ppt_x</p:attrName>
                                            </p:attrNameLst>
                                          </p:cBhvr>
                                          <p:tavLst>
                                            <p:tav tm="0">
                                              <p:val>
                                                <p:strVal val="1+#ppt_w/2"/>
                                              </p:val>
                                            </p:tav>
                                            <p:tav tm="100000">
                                              <p:val>
                                                <p:strVal val="#ppt_x"/>
                                              </p:val>
                                            </p:tav>
                                          </p:tavLst>
                                        </p:anim>
                                        <p:anim calcmode="lin" valueType="num">
                                          <p:cBhvr additive="base">
                                            <p:cTn id="446" dur="1000" fill="hold"/>
                                            <p:tgtEl>
                                              <p:spTgt spid="63"/>
                                            </p:tgtEl>
                                            <p:attrNameLst>
                                              <p:attrName>ppt_y</p:attrName>
                                            </p:attrNameLst>
                                          </p:cBhvr>
                                          <p:tavLst>
                                            <p:tav tm="0">
                                              <p:val>
                                                <p:strVal val="1+#ppt_h/2"/>
                                              </p:val>
                                            </p:tav>
                                            <p:tav tm="100000">
                                              <p:val>
                                                <p:strVal val="#ppt_y"/>
                                              </p:val>
                                            </p:tav>
                                          </p:tavLst>
                                        </p:anim>
                                      </p:childTnLst>
                                    </p:cTn>
                                  </p:par>
                                  <p:par>
                                    <p:cTn id="447" presetID="2" presetClass="entr" presetSubtype="6" fill="hold" grpId="0" nodeType="withEffect">
                                      <p:stCondLst>
                                        <p:cond delay="0"/>
                                      </p:stCondLst>
                                      <p:childTnLst>
                                        <p:set>
                                          <p:cBhvr>
                                            <p:cTn id="448" dur="1" fill="hold">
                                              <p:stCondLst>
                                                <p:cond delay="0"/>
                                              </p:stCondLst>
                                            </p:cTn>
                                            <p:tgtEl>
                                              <p:spTgt spid="64"/>
                                            </p:tgtEl>
                                            <p:attrNameLst>
                                              <p:attrName>style.visibility</p:attrName>
                                            </p:attrNameLst>
                                          </p:cBhvr>
                                          <p:to>
                                            <p:strVal val="visible"/>
                                          </p:to>
                                        </p:set>
                                        <p:anim calcmode="lin" valueType="num">
                                          <p:cBhvr additive="base">
                                            <p:cTn id="449" dur="1000" fill="hold"/>
                                            <p:tgtEl>
                                              <p:spTgt spid="64"/>
                                            </p:tgtEl>
                                            <p:attrNameLst>
                                              <p:attrName>ppt_x</p:attrName>
                                            </p:attrNameLst>
                                          </p:cBhvr>
                                          <p:tavLst>
                                            <p:tav tm="0">
                                              <p:val>
                                                <p:strVal val="1+#ppt_w/2"/>
                                              </p:val>
                                            </p:tav>
                                            <p:tav tm="100000">
                                              <p:val>
                                                <p:strVal val="#ppt_x"/>
                                              </p:val>
                                            </p:tav>
                                          </p:tavLst>
                                        </p:anim>
                                        <p:anim calcmode="lin" valueType="num">
                                          <p:cBhvr additive="base">
                                            <p:cTn id="450" dur="1000" fill="hold"/>
                                            <p:tgtEl>
                                              <p:spTgt spid="64"/>
                                            </p:tgtEl>
                                            <p:attrNameLst>
                                              <p:attrName>ppt_y</p:attrName>
                                            </p:attrNameLst>
                                          </p:cBhvr>
                                          <p:tavLst>
                                            <p:tav tm="0">
                                              <p:val>
                                                <p:strVal val="1+#ppt_h/2"/>
                                              </p:val>
                                            </p:tav>
                                            <p:tav tm="100000">
                                              <p:val>
                                                <p:strVal val="#ppt_y"/>
                                              </p:val>
                                            </p:tav>
                                          </p:tavLst>
                                        </p:anim>
                                      </p:childTnLst>
                                    </p:cTn>
                                  </p:par>
                                  <p:par>
                                    <p:cTn id="451" presetID="2" presetClass="entr" presetSubtype="6" fill="hold" grpId="0" nodeType="withEffect">
                                      <p:stCondLst>
                                        <p:cond delay="0"/>
                                      </p:stCondLst>
                                      <p:childTnLst>
                                        <p:set>
                                          <p:cBhvr>
                                            <p:cTn id="452" dur="1" fill="hold">
                                              <p:stCondLst>
                                                <p:cond delay="0"/>
                                              </p:stCondLst>
                                            </p:cTn>
                                            <p:tgtEl>
                                              <p:spTgt spid="65"/>
                                            </p:tgtEl>
                                            <p:attrNameLst>
                                              <p:attrName>style.visibility</p:attrName>
                                            </p:attrNameLst>
                                          </p:cBhvr>
                                          <p:to>
                                            <p:strVal val="visible"/>
                                          </p:to>
                                        </p:set>
                                        <p:anim calcmode="lin" valueType="num">
                                          <p:cBhvr additive="base">
                                            <p:cTn id="453" dur="1000" fill="hold"/>
                                            <p:tgtEl>
                                              <p:spTgt spid="65"/>
                                            </p:tgtEl>
                                            <p:attrNameLst>
                                              <p:attrName>ppt_x</p:attrName>
                                            </p:attrNameLst>
                                          </p:cBhvr>
                                          <p:tavLst>
                                            <p:tav tm="0">
                                              <p:val>
                                                <p:strVal val="1+#ppt_w/2"/>
                                              </p:val>
                                            </p:tav>
                                            <p:tav tm="100000">
                                              <p:val>
                                                <p:strVal val="#ppt_x"/>
                                              </p:val>
                                            </p:tav>
                                          </p:tavLst>
                                        </p:anim>
                                        <p:anim calcmode="lin" valueType="num">
                                          <p:cBhvr additive="base">
                                            <p:cTn id="454" dur="1000" fill="hold"/>
                                            <p:tgtEl>
                                              <p:spTgt spid="65"/>
                                            </p:tgtEl>
                                            <p:attrNameLst>
                                              <p:attrName>ppt_y</p:attrName>
                                            </p:attrNameLst>
                                          </p:cBhvr>
                                          <p:tavLst>
                                            <p:tav tm="0">
                                              <p:val>
                                                <p:strVal val="1+#ppt_h/2"/>
                                              </p:val>
                                            </p:tav>
                                            <p:tav tm="100000">
                                              <p:val>
                                                <p:strVal val="#ppt_y"/>
                                              </p:val>
                                            </p:tav>
                                          </p:tavLst>
                                        </p:anim>
                                      </p:childTnLst>
                                    </p:cTn>
                                  </p:par>
                                  <p:par>
                                    <p:cTn id="455" presetID="2" presetClass="entr" presetSubtype="6" fill="hold" grpId="0" nodeType="withEffect">
                                      <p:stCondLst>
                                        <p:cond delay="0"/>
                                      </p:stCondLst>
                                      <p:childTnLst>
                                        <p:set>
                                          <p:cBhvr>
                                            <p:cTn id="456" dur="1" fill="hold">
                                              <p:stCondLst>
                                                <p:cond delay="0"/>
                                              </p:stCondLst>
                                            </p:cTn>
                                            <p:tgtEl>
                                              <p:spTgt spid="68"/>
                                            </p:tgtEl>
                                            <p:attrNameLst>
                                              <p:attrName>style.visibility</p:attrName>
                                            </p:attrNameLst>
                                          </p:cBhvr>
                                          <p:to>
                                            <p:strVal val="visible"/>
                                          </p:to>
                                        </p:set>
                                        <p:anim calcmode="lin" valueType="num">
                                          <p:cBhvr additive="base">
                                            <p:cTn id="457" dur="1000" fill="hold"/>
                                            <p:tgtEl>
                                              <p:spTgt spid="68"/>
                                            </p:tgtEl>
                                            <p:attrNameLst>
                                              <p:attrName>ppt_x</p:attrName>
                                            </p:attrNameLst>
                                          </p:cBhvr>
                                          <p:tavLst>
                                            <p:tav tm="0">
                                              <p:val>
                                                <p:strVal val="1+#ppt_w/2"/>
                                              </p:val>
                                            </p:tav>
                                            <p:tav tm="100000">
                                              <p:val>
                                                <p:strVal val="#ppt_x"/>
                                              </p:val>
                                            </p:tav>
                                          </p:tavLst>
                                        </p:anim>
                                        <p:anim calcmode="lin" valueType="num">
                                          <p:cBhvr additive="base">
                                            <p:cTn id="458" dur="1000" fill="hold"/>
                                            <p:tgtEl>
                                              <p:spTgt spid="68"/>
                                            </p:tgtEl>
                                            <p:attrNameLst>
                                              <p:attrName>ppt_y</p:attrName>
                                            </p:attrNameLst>
                                          </p:cBhvr>
                                          <p:tavLst>
                                            <p:tav tm="0">
                                              <p:val>
                                                <p:strVal val="1+#ppt_h/2"/>
                                              </p:val>
                                            </p:tav>
                                            <p:tav tm="100000">
                                              <p:val>
                                                <p:strVal val="#ppt_y"/>
                                              </p:val>
                                            </p:tav>
                                          </p:tavLst>
                                        </p:anim>
                                      </p:childTnLst>
                                    </p:cTn>
                                  </p:par>
                                  <p:par>
                                    <p:cTn id="459" presetID="2" presetClass="entr" presetSubtype="6" fill="hold" grpId="0" nodeType="withEffect">
                                      <p:stCondLst>
                                        <p:cond delay="0"/>
                                      </p:stCondLst>
                                      <p:childTnLst>
                                        <p:set>
                                          <p:cBhvr>
                                            <p:cTn id="460" dur="1" fill="hold">
                                              <p:stCondLst>
                                                <p:cond delay="0"/>
                                              </p:stCondLst>
                                            </p:cTn>
                                            <p:tgtEl>
                                              <p:spTgt spid="69"/>
                                            </p:tgtEl>
                                            <p:attrNameLst>
                                              <p:attrName>style.visibility</p:attrName>
                                            </p:attrNameLst>
                                          </p:cBhvr>
                                          <p:to>
                                            <p:strVal val="visible"/>
                                          </p:to>
                                        </p:set>
                                        <p:anim calcmode="lin" valueType="num">
                                          <p:cBhvr additive="base">
                                            <p:cTn id="461" dur="1000" fill="hold"/>
                                            <p:tgtEl>
                                              <p:spTgt spid="69"/>
                                            </p:tgtEl>
                                            <p:attrNameLst>
                                              <p:attrName>ppt_x</p:attrName>
                                            </p:attrNameLst>
                                          </p:cBhvr>
                                          <p:tavLst>
                                            <p:tav tm="0">
                                              <p:val>
                                                <p:strVal val="1+#ppt_w/2"/>
                                              </p:val>
                                            </p:tav>
                                            <p:tav tm="100000">
                                              <p:val>
                                                <p:strVal val="#ppt_x"/>
                                              </p:val>
                                            </p:tav>
                                          </p:tavLst>
                                        </p:anim>
                                        <p:anim calcmode="lin" valueType="num">
                                          <p:cBhvr additive="base">
                                            <p:cTn id="462" dur="1000" fill="hold"/>
                                            <p:tgtEl>
                                              <p:spTgt spid="69"/>
                                            </p:tgtEl>
                                            <p:attrNameLst>
                                              <p:attrName>ppt_y</p:attrName>
                                            </p:attrNameLst>
                                          </p:cBhvr>
                                          <p:tavLst>
                                            <p:tav tm="0">
                                              <p:val>
                                                <p:strVal val="1+#ppt_h/2"/>
                                              </p:val>
                                            </p:tav>
                                            <p:tav tm="100000">
                                              <p:val>
                                                <p:strVal val="#ppt_y"/>
                                              </p:val>
                                            </p:tav>
                                          </p:tavLst>
                                        </p:anim>
                                      </p:childTnLst>
                                    </p:cTn>
                                  </p:par>
                                  <p:par>
                                    <p:cTn id="463" presetID="2" presetClass="entr" presetSubtype="6" fill="hold" grpId="0" nodeType="withEffect">
                                      <p:stCondLst>
                                        <p:cond delay="0"/>
                                      </p:stCondLst>
                                      <p:childTnLst>
                                        <p:set>
                                          <p:cBhvr>
                                            <p:cTn id="464" dur="1" fill="hold">
                                              <p:stCondLst>
                                                <p:cond delay="0"/>
                                              </p:stCondLst>
                                            </p:cTn>
                                            <p:tgtEl>
                                              <p:spTgt spid="70"/>
                                            </p:tgtEl>
                                            <p:attrNameLst>
                                              <p:attrName>style.visibility</p:attrName>
                                            </p:attrNameLst>
                                          </p:cBhvr>
                                          <p:to>
                                            <p:strVal val="visible"/>
                                          </p:to>
                                        </p:set>
                                        <p:anim calcmode="lin" valueType="num">
                                          <p:cBhvr additive="base">
                                            <p:cTn id="465" dur="1000" fill="hold"/>
                                            <p:tgtEl>
                                              <p:spTgt spid="70"/>
                                            </p:tgtEl>
                                            <p:attrNameLst>
                                              <p:attrName>ppt_x</p:attrName>
                                            </p:attrNameLst>
                                          </p:cBhvr>
                                          <p:tavLst>
                                            <p:tav tm="0">
                                              <p:val>
                                                <p:strVal val="1+#ppt_w/2"/>
                                              </p:val>
                                            </p:tav>
                                            <p:tav tm="100000">
                                              <p:val>
                                                <p:strVal val="#ppt_x"/>
                                              </p:val>
                                            </p:tav>
                                          </p:tavLst>
                                        </p:anim>
                                        <p:anim calcmode="lin" valueType="num">
                                          <p:cBhvr additive="base">
                                            <p:cTn id="466" dur="1000" fill="hold"/>
                                            <p:tgtEl>
                                              <p:spTgt spid="70"/>
                                            </p:tgtEl>
                                            <p:attrNameLst>
                                              <p:attrName>ppt_y</p:attrName>
                                            </p:attrNameLst>
                                          </p:cBhvr>
                                          <p:tavLst>
                                            <p:tav tm="0">
                                              <p:val>
                                                <p:strVal val="1+#ppt_h/2"/>
                                              </p:val>
                                            </p:tav>
                                            <p:tav tm="100000">
                                              <p:val>
                                                <p:strVal val="#ppt_y"/>
                                              </p:val>
                                            </p:tav>
                                          </p:tavLst>
                                        </p:anim>
                                      </p:childTnLst>
                                    </p:cTn>
                                  </p:par>
                                  <p:par>
                                    <p:cTn id="467" presetID="2" presetClass="entr" presetSubtype="6" fill="hold" grpId="0" nodeType="withEffect">
                                      <p:stCondLst>
                                        <p:cond delay="0"/>
                                      </p:stCondLst>
                                      <p:childTnLst>
                                        <p:set>
                                          <p:cBhvr>
                                            <p:cTn id="468" dur="1" fill="hold">
                                              <p:stCondLst>
                                                <p:cond delay="0"/>
                                              </p:stCondLst>
                                            </p:cTn>
                                            <p:tgtEl>
                                              <p:spTgt spid="72"/>
                                            </p:tgtEl>
                                            <p:attrNameLst>
                                              <p:attrName>style.visibility</p:attrName>
                                            </p:attrNameLst>
                                          </p:cBhvr>
                                          <p:to>
                                            <p:strVal val="visible"/>
                                          </p:to>
                                        </p:set>
                                        <p:anim calcmode="lin" valueType="num">
                                          <p:cBhvr additive="base">
                                            <p:cTn id="469" dur="1000" fill="hold"/>
                                            <p:tgtEl>
                                              <p:spTgt spid="72"/>
                                            </p:tgtEl>
                                            <p:attrNameLst>
                                              <p:attrName>ppt_x</p:attrName>
                                            </p:attrNameLst>
                                          </p:cBhvr>
                                          <p:tavLst>
                                            <p:tav tm="0">
                                              <p:val>
                                                <p:strVal val="1+#ppt_w/2"/>
                                              </p:val>
                                            </p:tav>
                                            <p:tav tm="100000">
                                              <p:val>
                                                <p:strVal val="#ppt_x"/>
                                              </p:val>
                                            </p:tav>
                                          </p:tavLst>
                                        </p:anim>
                                        <p:anim calcmode="lin" valueType="num">
                                          <p:cBhvr additive="base">
                                            <p:cTn id="470" dur="1000" fill="hold"/>
                                            <p:tgtEl>
                                              <p:spTgt spid="72"/>
                                            </p:tgtEl>
                                            <p:attrNameLst>
                                              <p:attrName>ppt_y</p:attrName>
                                            </p:attrNameLst>
                                          </p:cBhvr>
                                          <p:tavLst>
                                            <p:tav tm="0">
                                              <p:val>
                                                <p:strVal val="1+#ppt_h/2"/>
                                              </p:val>
                                            </p:tav>
                                            <p:tav tm="100000">
                                              <p:val>
                                                <p:strVal val="#ppt_y"/>
                                              </p:val>
                                            </p:tav>
                                          </p:tavLst>
                                        </p:anim>
                                      </p:childTnLst>
                                    </p:cTn>
                                  </p:par>
                                  <p:par>
                                    <p:cTn id="471" presetID="2" presetClass="entr" presetSubtype="6" fill="hold" grpId="0" nodeType="withEffect">
                                      <p:stCondLst>
                                        <p:cond delay="0"/>
                                      </p:stCondLst>
                                      <p:childTnLst>
                                        <p:set>
                                          <p:cBhvr>
                                            <p:cTn id="472" dur="1" fill="hold">
                                              <p:stCondLst>
                                                <p:cond delay="0"/>
                                              </p:stCondLst>
                                            </p:cTn>
                                            <p:tgtEl>
                                              <p:spTgt spid="73"/>
                                            </p:tgtEl>
                                            <p:attrNameLst>
                                              <p:attrName>style.visibility</p:attrName>
                                            </p:attrNameLst>
                                          </p:cBhvr>
                                          <p:to>
                                            <p:strVal val="visible"/>
                                          </p:to>
                                        </p:set>
                                        <p:anim calcmode="lin" valueType="num">
                                          <p:cBhvr additive="base">
                                            <p:cTn id="473" dur="1000" fill="hold"/>
                                            <p:tgtEl>
                                              <p:spTgt spid="73"/>
                                            </p:tgtEl>
                                            <p:attrNameLst>
                                              <p:attrName>ppt_x</p:attrName>
                                            </p:attrNameLst>
                                          </p:cBhvr>
                                          <p:tavLst>
                                            <p:tav tm="0">
                                              <p:val>
                                                <p:strVal val="1+#ppt_w/2"/>
                                              </p:val>
                                            </p:tav>
                                            <p:tav tm="100000">
                                              <p:val>
                                                <p:strVal val="#ppt_x"/>
                                              </p:val>
                                            </p:tav>
                                          </p:tavLst>
                                        </p:anim>
                                        <p:anim calcmode="lin" valueType="num">
                                          <p:cBhvr additive="base">
                                            <p:cTn id="474" dur="1000" fill="hold"/>
                                            <p:tgtEl>
                                              <p:spTgt spid="73"/>
                                            </p:tgtEl>
                                            <p:attrNameLst>
                                              <p:attrName>ppt_y</p:attrName>
                                            </p:attrNameLst>
                                          </p:cBhvr>
                                          <p:tavLst>
                                            <p:tav tm="0">
                                              <p:val>
                                                <p:strVal val="1+#ppt_h/2"/>
                                              </p:val>
                                            </p:tav>
                                            <p:tav tm="100000">
                                              <p:val>
                                                <p:strVal val="#ppt_y"/>
                                              </p:val>
                                            </p:tav>
                                          </p:tavLst>
                                        </p:anim>
                                      </p:childTnLst>
                                    </p:cTn>
                                  </p:par>
                                  <p:par>
                                    <p:cTn id="475" presetID="2" presetClass="entr" presetSubtype="6" fill="hold" grpId="0" nodeType="withEffect">
                                      <p:stCondLst>
                                        <p:cond delay="0"/>
                                      </p:stCondLst>
                                      <p:childTnLst>
                                        <p:set>
                                          <p:cBhvr>
                                            <p:cTn id="476" dur="1" fill="hold">
                                              <p:stCondLst>
                                                <p:cond delay="0"/>
                                              </p:stCondLst>
                                            </p:cTn>
                                            <p:tgtEl>
                                              <p:spTgt spid="74"/>
                                            </p:tgtEl>
                                            <p:attrNameLst>
                                              <p:attrName>style.visibility</p:attrName>
                                            </p:attrNameLst>
                                          </p:cBhvr>
                                          <p:to>
                                            <p:strVal val="visible"/>
                                          </p:to>
                                        </p:set>
                                        <p:anim calcmode="lin" valueType="num">
                                          <p:cBhvr additive="base">
                                            <p:cTn id="477" dur="1000" fill="hold"/>
                                            <p:tgtEl>
                                              <p:spTgt spid="74"/>
                                            </p:tgtEl>
                                            <p:attrNameLst>
                                              <p:attrName>ppt_x</p:attrName>
                                            </p:attrNameLst>
                                          </p:cBhvr>
                                          <p:tavLst>
                                            <p:tav tm="0">
                                              <p:val>
                                                <p:strVal val="1+#ppt_w/2"/>
                                              </p:val>
                                            </p:tav>
                                            <p:tav tm="100000">
                                              <p:val>
                                                <p:strVal val="#ppt_x"/>
                                              </p:val>
                                            </p:tav>
                                          </p:tavLst>
                                        </p:anim>
                                        <p:anim calcmode="lin" valueType="num">
                                          <p:cBhvr additive="base">
                                            <p:cTn id="478" dur="1000" fill="hold"/>
                                            <p:tgtEl>
                                              <p:spTgt spid="74"/>
                                            </p:tgtEl>
                                            <p:attrNameLst>
                                              <p:attrName>ppt_y</p:attrName>
                                            </p:attrNameLst>
                                          </p:cBhvr>
                                          <p:tavLst>
                                            <p:tav tm="0">
                                              <p:val>
                                                <p:strVal val="1+#ppt_h/2"/>
                                              </p:val>
                                            </p:tav>
                                            <p:tav tm="100000">
                                              <p:val>
                                                <p:strVal val="#ppt_y"/>
                                              </p:val>
                                            </p:tav>
                                          </p:tavLst>
                                        </p:anim>
                                      </p:childTnLst>
                                    </p:cTn>
                                  </p:par>
                                  <p:par>
                                    <p:cTn id="479" presetID="2" presetClass="entr" presetSubtype="6" fill="hold" grpId="0" nodeType="withEffect">
                                      <p:stCondLst>
                                        <p:cond delay="0"/>
                                      </p:stCondLst>
                                      <p:childTnLst>
                                        <p:set>
                                          <p:cBhvr>
                                            <p:cTn id="480" dur="1" fill="hold">
                                              <p:stCondLst>
                                                <p:cond delay="0"/>
                                              </p:stCondLst>
                                            </p:cTn>
                                            <p:tgtEl>
                                              <p:spTgt spid="76"/>
                                            </p:tgtEl>
                                            <p:attrNameLst>
                                              <p:attrName>style.visibility</p:attrName>
                                            </p:attrNameLst>
                                          </p:cBhvr>
                                          <p:to>
                                            <p:strVal val="visible"/>
                                          </p:to>
                                        </p:set>
                                        <p:anim calcmode="lin" valueType="num">
                                          <p:cBhvr additive="base">
                                            <p:cTn id="481" dur="1000" fill="hold"/>
                                            <p:tgtEl>
                                              <p:spTgt spid="76"/>
                                            </p:tgtEl>
                                            <p:attrNameLst>
                                              <p:attrName>ppt_x</p:attrName>
                                            </p:attrNameLst>
                                          </p:cBhvr>
                                          <p:tavLst>
                                            <p:tav tm="0">
                                              <p:val>
                                                <p:strVal val="1+#ppt_w/2"/>
                                              </p:val>
                                            </p:tav>
                                            <p:tav tm="100000">
                                              <p:val>
                                                <p:strVal val="#ppt_x"/>
                                              </p:val>
                                            </p:tav>
                                          </p:tavLst>
                                        </p:anim>
                                        <p:anim calcmode="lin" valueType="num">
                                          <p:cBhvr additive="base">
                                            <p:cTn id="482" dur="1000" fill="hold"/>
                                            <p:tgtEl>
                                              <p:spTgt spid="76"/>
                                            </p:tgtEl>
                                            <p:attrNameLst>
                                              <p:attrName>ppt_y</p:attrName>
                                            </p:attrNameLst>
                                          </p:cBhvr>
                                          <p:tavLst>
                                            <p:tav tm="0">
                                              <p:val>
                                                <p:strVal val="1+#ppt_h/2"/>
                                              </p:val>
                                            </p:tav>
                                            <p:tav tm="100000">
                                              <p:val>
                                                <p:strVal val="#ppt_y"/>
                                              </p:val>
                                            </p:tav>
                                          </p:tavLst>
                                        </p:anim>
                                      </p:childTnLst>
                                    </p:cTn>
                                  </p:par>
                                  <p:par>
                                    <p:cTn id="483" presetID="2" presetClass="entr" presetSubtype="6" fill="hold" grpId="0" nodeType="withEffect">
                                      <p:stCondLst>
                                        <p:cond delay="0"/>
                                      </p:stCondLst>
                                      <p:childTnLst>
                                        <p:set>
                                          <p:cBhvr>
                                            <p:cTn id="484" dur="1" fill="hold">
                                              <p:stCondLst>
                                                <p:cond delay="0"/>
                                              </p:stCondLst>
                                            </p:cTn>
                                            <p:tgtEl>
                                              <p:spTgt spid="78"/>
                                            </p:tgtEl>
                                            <p:attrNameLst>
                                              <p:attrName>style.visibility</p:attrName>
                                            </p:attrNameLst>
                                          </p:cBhvr>
                                          <p:to>
                                            <p:strVal val="visible"/>
                                          </p:to>
                                        </p:set>
                                        <p:anim calcmode="lin" valueType="num">
                                          <p:cBhvr additive="base">
                                            <p:cTn id="485" dur="1000" fill="hold"/>
                                            <p:tgtEl>
                                              <p:spTgt spid="78"/>
                                            </p:tgtEl>
                                            <p:attrNameLst>
                                              <p:attrName>ppt_x</p:attrName>
                                            </p:attrNameLst>
                                          </p:cBhvr>
                                          <p:tavLst>
                                            <p:tav tm="0">
                                              <p:val>
                                                <p:strVal val="1+#ppt_w/2"/>
                                              </p:val>
                                            </p:tav>
                                            <p:tav tm="100000">
                                              <p:val>
                                                <p:strVal val="#ppt_x"/>
                                              </p:val>
                                            </p:tav>
                                          </p:tavLst>
                                        </p:anim>
                                        <p:anim calcmode="lin" valueType="num">
                                          <p:cBhvr additive="base">
                                            <p:cTn id="486" dur="1000" fill="hold"/>
                                            <p:tgtEl>
                                              <p:spTgt spid="78"/>
                                            </p:tgtEl>
                                            <p:attrNameLst>
                                              <p:attrName>ppt_y</p:attrName>
                                            </p:attrNameLst>
                                          </p:cBhvr>
                                          <p:tavLst>
                                            <p:tav tm="0">
                                              <p:val>
                                                <p:strVal val="1+#ppt_h/2"/>
                                              </p:val>
                                            </p:tav>
                                            <p:tav tm="100000">
                                              <p:val>
                                                <p:strVal val="#ppt_y"/>
                                              </p:val>
                                            </p:tav>
                                          </p:tavLst>
                                        </p:anim>
                                      </p:childTnLst>
                                    </p:cTn>
                                  </p:par>
                                  <p:par>
                                    <p:cTn id="487" presetID="2" presetClass="entr" presetSubtype="6" fill="hold" grpId="0" nodeType="withEffect">
                                      <p:stCondLst>
                                        <p:cond delay="0"/>
                                      </p:stCondLst>
                                      <p:childTnLst>
                                        <p:set>
                                          <p:cBhvr>
                                            <p:cTn id="488" dur="1" fill="hold">
                                              <p:stCondLst>
                                                <p:cond delay="0"/>
                                              </p:stCondLst>
                                            </p:cTn>
                                            <p:tgtEl>
                                              <p:spTgt spid="81"/>
                                            </p:tgtEl>
                                            <p:attrNameLst>
                                              <p:attrName>style.visibility</p:attrName>
                                            </p:attrNameLst>
                                          </p:cBhvr>
                                          <p:to>
                                            <p:strVal val="visible"/>
                                          </p:to>
                                        </p:set>
                                        <p:anim calcmode="lin" valueType="num">
                                          <p:cBhvr additive="base">
                                            <p:cTn id="489" dur="1000" fill="hold"/>
                                            <p:tgtEl>
                                              <p:spTgt spid="81"/>
                                            </p:tgtEl>
                                            <p:attrNameLst>
                                              <p:attrName>ppt_x</p:attrName>
                                            </p:attrNameLst>
                                          </p:cBhvr>
                                          <p:tavLst>
                                            <p:tav tm="0">
                                              <p:val>
                                                <p:strVal val="1+#ppt_w/2"/>
                                              </p:val>
                                            </p:tav>
                                            <p:tav tm="100000">
                                              <p:val>
                                                <p:strVal val="#ppt_x"/>
                                              </p:val>
                                            </p:tav>
                                          </p:tavLst>
                                        </p:anim>
                                        <p:anim calcmode="lin" valueType="num">
                                          <p:cBhvr additive="base">
                                            <p:cTn id="490" dur="1000" fill="hold"/>
                                            <p:tgtEl>
                                              <p:spTgt spid="81"/>
                                            </p:tgtEl>
                                            <p:attrNameLst>
                                              <p:attrName>ppt_y</p:attrName>
                                            </p:attrNameLst>
                                          </p:cBhvr>
                                          <p:tavLst>
                                            <p:tav tm="0">
                                              <p:val>
                                                <p:strVal val="1+#ppt_h/2"/>
                                              </p:val>
                                            </p:tav>
                                            <p:tav tm="100000">
                                              <p:val>
                                                <p:strVal val="#ppt_y"/>
                                              </p:val>
                                            </p:tav>
                                          </p:tavLst>
                                        </p:anim>
                                      </p:childTnLst>
                                    </p:cTn>
                                  </p:par>
                                  <p:par>
                                    <p:cTn id="491" presetID="2" presetClass="entr" presetSubtype="6" fill="hold" grpId="0" nodeType="withEffect">
                                      <p:stCondLst>
                                        <p:cond delay="0"/>
                                      </p:stCondLst>
                                      <p:childTnLst>
                                        <p:set>
                                          <p:cBhvr>
                                            <p:cTn id="492" dur="1" fill="hold">
                                              <p:stCondLst>
                                                <p:cond delay="0"/>
                                              </p:stCondLst>
                                            </p:cTn>
                                            <p:tgtEl>
                                              <p:spTgt spid="82"/>
                                            </p:tgtEl>
                                            <p:attrNameLst>
                                              <p:attrName>style.visibility</p:attrName>
                                            </p:attrNameLst>
                                          </p:cBhvr>
                                          <p:to>
                                            <p:strVal val="visible"/>
                                          </p:to>
                                        </p:set>
                                        <p:anim calcmode="lin" valueType="num">
                                          <p:cBhvr additive="base">
                                            <p:cTn id="493" dur="1000" fill="hold"/>
                                            <p:tgtEl>
                                              <p:spTgt spid="82"/>
                                            </p:tgtEl>
                                            <p:attrNameLst>
                                              <p:attrName>ppt_x</p:attrName>
                                            </p:attrNameLst>
                                          </p:cBhvr>
                                          <p:tavLst>
                                            <p:tav tm="0">
                                              <p:val>
                                                <p:strVal val="1+#ppt_w/2"/>
                                              </p:val>
                                            </p:tav>
                                            <p:tav tm="100000">
                                              <p:val>
                                                <p:strVal val="#ppt_x"/>
                                              </p:val>
                                            </p:tav>
                                          </p:tavLst>
                                        </p:anim>
                                        <p:anim calcmode="lin" valueType="num">
                                          <p:cBhvr additive="base">
                                            <p:cTn id="494" dur="1000" fill="hold"/>
                                            <p:tgtEl>
                                              <p:spTgt spid="82"/>
                                            </p:tgtEl>
                                            <p:attrNameLst>
                                              <p:attrName>ppt_y</p:attrName>
                                            </p:attrNameLst>
                                          </p:cBhvr>
                                          <p:tavLst>
                                            <p:tav tm="0">
                                              <p:val>
                                                <p:strVal val="1+#ppt_h/2"/>
                                              </p:val>
                                            </p:tav>
                                            <p:tav tm="100000">
                                              <p:val>
                                                <p:strVal val="#ppt_y"/>
                                              </p:val>
                                            </p:tav>
                                          </p:tavLst>
                                        </p:anim>
                                      </p:childTnLst>
                                    </p:cTn>
                                  </p:par>
                                  <p:par>
                                    <p:cTn id="495" presetID="49" presetClass="entr" presetSubtype="0" decel="100000" fill="hold" grpId="1" nodeType="withEffect">
                                      <p:stCondLst>
                                        <p:cond delay="0"/>
                                      </p:stCondLst>
                                      <p:childTnLst>
                                        <p:set>
                                          <p:cBhvr>
                                            <p:cTn id="496" dur="1" fill="hold">
                                              <p:stCondLst>
                                                <p:cond delay="0"/>
                                              </p:stCondLst>
                                            </p:cTn>
                                            <p:tgtEl>
                                              <p:spTgt spid="34"/>
                                            </p:tgtEl>
                                            <p:attrNameLst>
                                              <p:attrName>style.visibility</p:attrName>
                                            </p:attrNameLst>
                                          </p:cBhvr>
                                          <p:to>
                                            <p:strVal val="visible"/>
                                          </p:to>
                                        </p:set>
                                        <p:anim calcmode="lin" valueType="num">
                                          <p:cBhvr>
                                            <p:cTn id="497" dur="1000" fill="hold"/>
                                            <p:tgtEl>
                                              <p:spTgt spid="34"/>
                                            </p:tgtEl>
                                            <p:attrNameLst>
                                              <p:attrName>ppt_w</p:attrName>
                                            </p:attrNameLst>
                                          </p:cBhvr>
                                          <p:tavLst>
                                            <p:tav tm="0">
                                              <p:val>
                                                <p:fltVal val="0"/>
                                              </p:val>
                                            </p:tav>
                                            <p:tav tm="100000">
                                              <p:val>
                                                <p:strVal val="#ppt_w"/>
                                              </p:val>
                                            </p:tav>
                                          </p:tavLst>
                                        </p:anim>
                                        <p:anim calcmode="lin" valueType="num">
                                          <p:cBhvr>
                                            <p:cTn id="498" dur="1000" fill="hold"/>
                                            <p:tgtEl>
                                              <p:spTgt spid="34"/>
                                            </p:tgtEl>
                                            <p:attrNameLst>
                                              <p:attrName>ppt_h</p:attrName>
                                            </p:attrNameLst>
                                          </p:cBhvr>
                                          <p:tavLst>
                                            <p:tav tm="0">
                                              <p:val>
                                                <p:fltVal val="0"/>
                                              </p:val>
                                            </p:tav>
                                            <p:tav tm="100000">
                                              <p:val>
                                                <p:strVal val="#ppt_h"/>
                                              </p:val>
                                            </p:tav>
                                          </p:tavLst>
                                        </p:anim>
                                        <p:anim calcmode="lin" valueType="num">
                                          <p:cBhvr>
                                            <p:cTn id="499" dur="1000" fill="hold"/>
                                            <p:tgtEl>
                                              <p:spTgt spid="34"/>
                                            </p:tgtEl>
                                            <p:attrNameLst>
                                              <p:attrName>style.rotation</p:attrName>
                                            </p:attrNameLst>
                                          </p:cBhvr>
                                          <p:tavLst>
                                            <p:tav tm="0">
                                              <p:val>
                                                <p:fltVal val="360"/>
                                              </p:val>
                                            </p:tav>
                                            <p:tav tm="100000">
                                              <p:val>
                                                <p:fltVal val="0"/>
                                              </p:val>
                                            </p:tav>
                                          </p:tavLst>
                                        </p:anim>
                                        <p:animEffect transition="in" filter="fade">
                                          <p:cBhvr>
                                            <p:cTn id="500" dur="1000"/>
                                            <p:tgtEl>
                                              <p:spTgt spid="34"/>
                                            </p:tgtEl>
                                          </p:cBhvr>
                                        </p:animEffect>
                                      </p:childTnLst>
                                    </p:cTn>
                                  </p:par>
                                  <p:par>
                                    <p:cTn id="501" presetID="49" presetClass="entr" presetSubtype="0" decel="100000" fill="hold" grpId="1" nodeType="withEffect">
                                      <p:stCondLst>
                                        <p:cond delay="0"/>
                                      </p:stCondLst>
                                      <p:childTnLst>
                                        <p:set>
                                          <p:cBhvr>
                                            <p:cTn id="502" dur="1" fill="hold">
                                              <p:stCondLst>
                                                <p:cond delay="0"/>
                                              </p:stCondLst>
                                            </p:cTn>
                                            <p:tgtEl>
                                              <p:spTgt spid="6"/>
                                            </p:tgtEl>
                                            <p:attrNameLst>
                                              <p:attrName>style.visibility</p:attrName>
                                            </p:attrNameLst>
                                          </p:cBhvr>
                                          <p:to>
                                            <p:strVal val="visible"/>
                                          </p:to>
                                        </p:set>
                                        <p:anim calcmode="lin" valueType="num">
                                          <p:cBhvr>
                                            <p:cTn id="503" dur="1000" fill="hold"/>
                                            <p:tgtEl>
                                              <p:spTgt spid="6"/>
                                            </p:tgtEl>
                                            <p:attrNameLst>
                                              <p:attrName>ppt_w</p:attrName>
                                            </p:attrNameLst>
                                          </p:cBhvr>
                                          <p:tavLst>
                                            <p:tav tm="0">
                                              <p:val>
                                                <p:fltVal val="0"/>
                                              </p:val>
                                            </p:tav>
                                            <p:tav tm="100000">
                                              <p:val>
                                                <p:strVal val="#ppt_w"/>
                                              </p:val>
                                            </p:tav>
                                          </p:tavLst>
                                        </p:anim>
                                        <p:anim calcmode="lin" valueType="num">
                                          <p:cBhvr>
                                            <p:cTn id="504" dur="1000" fill="hold"/>
                                            <p:tgtEl>
                                              <p:spTgt spid="6"/>
                                            </p:tgtEl>
                                            <p:attrNameLst>
                                              <p:attrName>ppt_h</p:attrName>
                                            </p:attrNameLst>
                                          </p:cBhvr>
                                          <p:tavLst>
                                            <p:tav tm="0">
                                              <p:val>
                                                <p:fltVal val="0"/>
                                              </p:val>
                                            </p:tav>
                                            <p:tav tm="100000">
                                              <p:val>
                                                <p:strVal val="#ppt_h"/>
                                              </p:val>
                                            </p:tav>
                                          </p:tavLst>
                                        </p:anim>
                                        <p:anim calcmode="lin" valueType="num">
                                          <p:cBhvr>
                                            <p:cTn id="505" dur="1000" fill="hold"/>
                                            <p:tgtEl>
                                              <p:spTgt spid="6"/>
                                            </p:tgtEl>
                                            <p:attrNameLst>
                                              <p:attrName>style.rotation</p:attrName>
                                            </p:attrNameLst>
                                          </p:cBhvr>
                                          <p:tavLst>
                                            <p:tav tm="0">
                                              <p:val>
                                                <p:fltVal val="360"/>
                                              </p:val>
                                            </p:tav>
                                            <p:tav tm="100000">
                                              <p:val>
                                                <p:fltVal val="0"/>
                                              </p:val>
                                            </p:tav>
                                          </p:tavLst>
                                        </p:anim>
                                        <p:animEffect transition="in" filter="fade">
                                          <p:cBhvr>
                                            <p:cTn id="506" dur="1000"/>
                                            <p:tgtEl>
                                              <p:spTgt spid="6"/>
                                            </p:tgtEl>
                                          </p:cBhvr>
                                        </p:animEffect>
                                      </p:childTnLst>
                                    </p:cTn>
                                  </p:par>
                                  <p:par>
                                    <p:cTn id="507" presetID="49" presetClass="entr" presetSubtype="0" decel="100000" fill="hold" grpId="1" nodeType="withEffect">
                                      <p:stCondLst>
                                        <p:cond delay="0"/>
                                      </p:stCondLst>
                                      <p:childTnLst>
                                        <p:set>
                                          <p:cBhvr>
                                            <p:cTn id="508" dur="1" fill="hold">
                                              <p:stCondLst>
                                                <p:cond delay="0"/>
                                              </p:stCondLst>
                                            </p:cTn>
                                            <p:tgtEl>
                                              <p:spTgt spid="7"/>
                                            </p:tgtEl>
                                            <p:attrNameLst>
                                              <p:attrName>style.visibility</p:attrName>
                                            </p:attrNameLst>
                                          </p:cBhvr>
                                          <p:to>
                                            <p:strVal val="visible"/>
                                          </p:to>
                                        </p:set>
                                        <p:anim calcmode="lin" valueType="num">
                                          <p:cBhvr>
                                            <p:cTn id="509" dur="1000" fill="hold"/>
                                            <p:tgtEl>
                                              <p:spTgt spid="7"/>
                                            </p:tgtEl>
                                            <p:attrNameLst>
                                              <p:attrName>ppt_w</p:attrName>
                                            </p:attrNameLst>
                                          </p:cBhvr>
                                          <p:tavLst>
                                            <p:tav tm="0">
                                              <p:val>
                                                <p:fltVal val="0"/>
                                              </p:val>
                                            </p:tav>
                                            <p:tav tm="100000">
                                              <p:val>
                                                <p:strVal val="#ppt_w"/>
                                              </p:val>
                                            </p:tav>
                                          </p:tavLst>
                                        </p:anim>
                                        <p:anim calcmode="lin" valueType="num">
                                          <p:cBhvr>
                                            <p:cTn id="510" dur="1000" fill="hold"/>
                                            <p:tgtEl>
                                              <p:spTgt spid="7"/>
                                            </p:tgtEl>
                                            <p:attrNameLst>
                                              <p:attrName>ppt_h</p:attrName>
                                            </p:attrNameLst>
                                          </p:cBhvr>
                                          <p:tavLst>
                                            <p:tav tm="0">
                                              <p:val>
                                                <p:fltVal val="0"/>
                                              </p:val>
                                            </p:tav>
                                            <p:tav tm="100000">
                                              <p:val>
                                                <p:strVal val="#ppt_h"/>
                                              </p:val>
                                            </p:tav>
                                          </p:tavLst>
                                        </p:anim>
                                        <p:anim calcmode="lin" valueType="num">
                                          <p:cBhvr>
                                            <p:cTn id="511" dur="1000" fill="hold"/>
                                            <p:tgtEl>
                                              <p:spTgt spid="7"/>
                                            </p:tgtEl>
                                            <p:attrNameLst>
                                              <p:attrName>style.rotation</p:attrName>
                                            </p:attrNameLst>
                                          </p:cBhvr>
                                          <p:tavLst>
                                            <p:tav tm="0">
                                              <p:val>
                                                <p:fltVal val="360"/>
                                              </p:val>
                                            </p:tav>
                                            <p:tav tm="100000">
                                              <p:val>
                                                <p:fltVal val="0"/>
                                              </p:val>
                                            </p:tav>
                                          </p:tavLst>
                                        </p:anim>
                                        <p:animEffect transition="in" filter="fade">
                                          <p:cBhvr>
                                            <p:cTn id="512" dur="1000"/>
                                            <p:tgtEl>
                                              <p:spTgt spid="7"/>
                                            </p:tgtEl>
                                          </p:cBhvr>
                                        </p:animEffect>
                                      </p:childTnLst>
                                    </p:cTn>
                                  </p:par>
                                  <p:par>
                                    <p:cTn id="513" presetID="49" presetClass="entr" presetSubtype="0" decel="100000" fill="hold" grpId="1" nodeType="withEffect">
                                      <p:stCondLst>
                                        <p:cond delay="0"/>
                                      </p:stCondLst>
                                      <p:childTnLst>
                                        <p:set>
                                          <p:cBhvr>
                                            <p:cTn id="514" dur="1" fill="hold">
                                              <p:stCondLst>
                                                <p:cond delay="0"/>
                                              </p:stCondLst>
                                            </p:cTn>
                                            <p:tgtEl>
                                              <p:spTgt spid="8"/>
                                            </p:tgtEl>
                                            <p:attrNameLst>
                                              <p:attrName>style.visibility</p:attrName>
                                            </p:attrNameLst>
                                          </p:cBhvr>
                                          <p:to>
                                            <p:strVal val="visible"/>
                                          </p:to>
                                        </p:set>
                                        <p:anim calcmode="lin" valueType="num">
                                          <p:cBhvr>
                                            <p:cTn id="515" dur="1000" fill="hold"/>
                                            <p:tgtEl>
                                              <p:spTgt spid="8"/>
                                            </p:tgtEl>
                                            <p:attrNameLst>
                                              <p:attrName>ppt_w</p:attrName>
                                            </p:attrNameLst>
                                          </p:cBhvr>
                                          <p:tavLst>
                                            <p:tav tm="0">
                                              <p:val>
                                                <p:fltVal val="0"/>
                                              </p:val>
                                            </p:tav>
                                            <p:tav tm="100000">
                                              <p:val>
                                                <p:strVal val="#ppt_w"/>
                                              </p:val>
                                            </p:tav>
                                          </p:tavLst>
                                        </p:anim>
                                        <p:anim calcmode="lin" valueType="num">
                                          <p:cBhvr>
                                            <p:cTn id="516" dur="1000" fill="hold"/>
                                            <p:tgtEl>
                                              <p:spTgt spid="8"/>
                                            </p:tgtEl>
                                            <p:attrNameLst>
                                              <p:attrName>ppt_h</p:attrName>
                                            </p:attrNameLst>
                                          </p:cBhvr>
                                          <p:tavLst>
                                            <p:tav tm="0">
                                              <p:val>
                                                <p:fltVal val="0"/>
                                              </p:val>
                                            </p:tav>
                                            <p:tav tm="100000">
                                              <p:val>
                                                <p:strVal val="#ppt_h"/>
                                              </p:val>
                                            </p:tav>
                                          </p:tavLst>
                                        </p:anim>
                                        <p:anim calcmode="lin" valueType="num">
                                          <p:cBhvr>
                                            <p:cTn id="517" dur="1000" fill="hold"/>
                                            <p:tgtEl>
                                              <p:spTgt spid="8"/>
                                            </p:tgtEl>
                                            <p:attrNameLst>
                                              <p:attrName>style.rotation</p:attrName>
                                            </p:attrNameLst>
                                          </p:cBhvr>
                                          <p:tavLst>
                                            <p:tav tm="0">
                                              <p:val>
                                                <p:fltVal val="360"/>
                                              </p:val>
                                            </p:tav>
                                            <p:tav tm="100000">
                                              <p:val>
                                                <p:fltVal val="0"/>
                                              </p:val>
                                            </p:tav>
                                          </p:tavLst>
                                        </p:anim>
                                        <p:animEffect transition="in" filter="fade">
                                          <p:cBhvr>
                                            <p:cTn id="518" dur="1000"/>
                                            <p:tgtEl>
                                              <p:spTgt spid="8"/>
                                            </p:tgtEl>
                                          </p:cBhvr>
                                        </p:animEffect>
                                      </p:childTnLst>
                                    </p:cTn>
                                  </p:par>
                                  <p:par>
                                    <p:cTn id="519" presetID="49" presetClass="entr" presetSubtype="0" decel="100000" fill="hold" grpId="1" nodeType="withEffect">
                                      <p:stCondLst>
                                        <p:cond delay="0"/>
                                      </p:stCondLst>
                                      <p:childTnLst>
                                        <p:set>
                                          <p:cBhvr>
                                            <p:cTn id="520" dur="1" fill="hold">
                                              <p:stCondLst>
                                                <p:cond delay="0"/>
                                              </p:stCondLst>
                                            </p:cTn>
                                            <p:tgtEl>
                                              <p:spTgt spid="9"/>
                                            </p:tgtEl>
                                            <p:attrNameLst>
                                              <p:attrName>style.visibility</p:attrName>
                                            </p:attrNameLst>
                                          </p:cBhvr>
                                          <p:to>
                                            <p:strVal val="visible"/>
                                          </p:to>
                                        </p:set>
                                        <p:anim calcmode="lin" valueType="num">
                                          <p:cBhvr>
                                            <p:cTn id="521" dur="1000" fill="hold"/>
                                            <p:tgtEl>
                                              <p:spTgt spid="9"/>
                                            </p:tgtEl>
                                            <p:attrNameLst>
                                              <p:attrName>ppt_w</p:attrName>
                                            </p:attrNameLst>
                                          </p:cBhvr>
                                          <p:tavLst>
                                            <p:tav tm="0">
                                              <p:val>
                                                <p:fltVal val="0"/>
                                              </p:val>
                                            </p:tav>
                                            <p:tav tm="100000">
                                              <p:val>
                                                <p:strVal val="#ppt_w"/>
                                              </p:val>
                                            </p:tav>
                                          </p:tavLst>
                                        </p:anim>
                                        <p:anim calcmode="lin" valueType="num">
                                          <p:cBhvr>
                                            <p:cTn id="522" dur="1000" fill="hold"/>
                                            <p:tgtEl>
                                              <p:spTgt spid="9"/>
                                            </p:tgtEl>
                                            <p:attrNameLst>
                                              <p:attrName>ppt_h</p:attrName>
                                            </p:attrNameLst>
                                          </p:cBhvr>
                                          <p:tavLst>
                                            <p:tav tm="0">
                                              <p:val>
                                                <p:fltVal val="0"/>
                                              </p:val>
                                            </p:tav>
                                            <p:tav tm="100000">
                                              <p:val>
                                                <p:strVal val="#ppt_h"/>
                                              </p:val>
                                            </p:tav>
                                          </p:tavLst>
                                        </p:anim>
                                        <p:anim calcmode="lin" valueType="num">
                                          <p:cBhvr>
                                            <p:cTn id="523" dur="1000" fill="hold"/>
                                            <p:tgtEl>
                                              <p:spTgt spid="9"/>
                                            </p:tgtEl>
                                            <p:attrNameLst>
                                              <p:attrName>style.rotation</p:attrName>
                                            </p:attrNameLst>
                                          </p:cBhvr>
                                          <p:tavLst>
                                            <p:tav tm="0">
                                              <p:val>
                                                <p:fltVal val="360"/>
                                              </p:val>
                                            </p:tav>
                                            <p:tav tm="100000">
                                              <p:val>
                                                <p:fltVal val="0"/>
                                              </p:val>
                                            </p:tav>
                                          </p:tavLst>
                                        </p:anim>
                                        <p:animEffect transition="in" filter="fade">
                                          <p:cBhvr>
                                            <p:cTn id="524" dur="1000"/>
                                            <p:tgtEl>
                                              <p:spTgt spid="9"/>
                                            </p:tgtEl>
                                          </p:cBhvr>
                                        </p:animEffect>
                                      </p:childTnLst>
                                    </p:cTn>
                                  </p:par>
                                  <p:par>
                                    <p:cTn id="525" presetID="49" presetClass="entr" presetSubtype="0" decel="100000" fill="hold" grpId="1" nodeType="withEffect">
                                      <p:stCondLst>
                                        <p:cond delay="0"/>
                                      </p:stCondLst>
                                      <p:childTnLst>
                                        <p:set>
                                          <p:cBhvr>
                                            <p:cTn id="526" dur="1" fill="hold">
                                              <p:stCondLst>
                                                <p:cond delay="0"/>
                                              </p:stCondLst>
                                            </p:cTn>
                                            <p:tgtEl>
                                              <p:spTgt spid="10"/>
                                            </p:tgtEl>
                                            <p:attrNameLst>
                                              <p:attrName>style.visibility</p:attrName>
                                            </p:attrNameLst>
                                          </p:cBhvr>
                                          <p:to>
                                            <p:strVal val="visible"/>
                                          </p:to>
                                        </p:set>
                                        <p:anim calcmode="lin" valueType="num">
                                          <p:cBhvr>
                                            <p:cTn id="527" dur="1000" fill="hold"/>
                                            <p:tgtEl>
                                              <p:spTgt spid="10"/>
                                            </p:tgtEl>
                                            <p:attrNameLst>
                                              <p:attrName>ppt_w</p:attrName>
                                            </p:attrNameLst>
                                          </p:cBhvr>
                                          <p:tavLst>
                                            <p:tav tm="0">
                                              <p:val>
                                                <p:fltVal val="0"/>
                                              </p:val>
                                            </p:tav>
                                            <p:tav tm="100000">
                                              <p:val>
                                                <p:strVal val="#ppt_w"/>
                                              </p:val>
                                            </p:tav>
                                          </p:tavLst>
                                        </p:anim>
                                        <p:anim calcmode="lin" valueType="num">
                                          <p:cBhvr>
                                            <p:cTn id="528" dur="1000" fill="hold"/>
                                            <p:tgtEl>
                                              <p:spTgt spid="10"/>
                                            </p:tgtEl>
                                            <p:attrNameLst>
                                              <p:attrName>ppt_h</p:attrName>
                                            </p:attrNameLst>
                                          </p:cBhvr>
                                          <p:tavLst>
                                            <p:tav tm="0">
                                              <p:val>
                                                <p:fltVal val="0"/>
                                              </p:val>
                                            </p:tav>
                                            <p:tav tm="100000">
                                              <p:val>
                                                <p:strVal val="#ppt_h"/>
                                              </p:val>
                                            </p:tav>
                                          </p:tavLst>
                                        </p:anim>
                                        <p:anim calcmode="lin" valueType="num">
                                          <p:cBhvr>
                                            <p:cTn id="529" dur="1000" fill="hold"/>
                                            <p:tgtEl>
                                              <p:spTgt spid="10"/>
                                            </p:tgtEl>
                                            <p:attrNameLst>
                                              <p:attrName>style.rotation</p:attrName>
                                            </p:attrNameLst>
                                          </p:cBhvr>
                                          <p:tavLst>
                                            <p:tav tm="0">
                                              <p:val>
                                                <p:fltVal val="360"/>
                                              </p:val>
                                            </p:tav>
                                            <p:tav tm="100000">
                                              <p:val>
                                                <p:fltVal val="0"/>
                                              </p:val>
                                            </p:tav>
                                          </p:tavLst>
                                        </p:anim>
                                        <p:animEffect transition="in" filter="fade">
                                          <p:cBhvr>
                                            <p:cTn id="530" dur="1000"/>
                                            <p:tgtEl>
                                              <p:spTgt spid="10"/>
                                            </p:tgtEl>
                                          </p:cBhvr>
                                        </p:animEffect>
                                      </p:childTnLst>
                                    </p:cTn>
                                  </p:par>
                                  <p:par>
                                    <p:cTn id="531" presetID="49" presetClass="entr" presetSubtype="0" decel="100000" fill="hold" grpId="1" nodeType="withEffect">
                                      <p:stCondLst>
                                        <p:cond delay="0"/>
                                      </p:stCondLst>
                                      <p:childTnLst>
                                        <p:set>
                                          <p:cBhvr>
                                            <p:cTn id="532" dur="1" fill="hold">
                                              <p:stCondLst>
                                                <p:cond delay="0"/>
                                              </p:stCondLst>
                                            </p:cTn>
                                            <p:tgtEl>
                                              <p:spTgt spid="12"/>
                                            </p:tgtEl>
                                            <p:attrNameLst>
                                              <p:attrName>style.visibility</p:attrName>
                                            </p:attrNameLst>
                                          </p:cBhvr>
                                          <p:to>
                                            <p:strVal val="visible"/>
                                          </p:to>
                                        </p:set>
                                        <p:anim calcmode="lin" valueType="num">
                                          <p:cBhvr>
                                            <p:cTn id="533" dur="1000" fill="hold"/>
                                            <p:tgtEl>
                                              <p:spTgt spid="12"/>
                                            </p:tgtEl>
                                            <p:attrNameLst>
                                              <p:attrName>ppt_w</p:attrName>
                                            </p:attrNameLst>
                                          </p:cBhvr>
                                          <p:tavLst>
                                            <p:tav tm="0">
                                              <p:val>
                                                <p:fltVal val="0"/>
                                              </p:val>
                                            </p:tav>
                                            <p:tav tm="100000">
                                              <p:val>
                                                <p:strVal val="#ppt_w"/>
                                              </p:val>
                                            </p:tav>
                                          </p:tavLst>
                                        </p:anim>
                                        <p:anim calcmode="lin" valueType="num">
                                          <p:cBhvr>
                                            <p:cTn id="534" dur="1000" fill="hold"/>
                                            <p:tgtEl>
                                              <p:spTgt spid="12"/>
                                            </p:tgtEl>
                                            <p:attrNameLst>
                                              <p:attrName>ppt_h</p:attrName>
                                            </p:attrNameLst>
                                          </p:cBhvr>
                                          <p:tavLst>
                                            <p:tav tm="0">
                                              <p:val>
                                                <p:fltVal val="0"/>
                                              </p:val>
                                            </p:tav>
                                            <p:tav tm="100000">
                                              <p:val>
                                                <p:strVal val="#ppt_h"/>
                                              </p:val>
                                            </p:tav>
                                          </p:tavLst>
                                        </p:anim>
                                        <p:anim calcmode="lin" valueType="num">
                                          <p:cBhvr>
                                            <p:cTn id="535" dur="1000" fill="hold"/>
                                            <p:tgtEl>
                                              <p:spTgt spid="12"/>
                                            </p:tgtEl>
                                            <p:attrNameLst>
                                              <p:attrName>style.rotation</p:attrName>
                                            </p:attrNameLst>
                                          </p:cBhvr>
                                          <p:tavLst>
                                            <p:tav tm="0">
                                              <p:val>
                                                <p:fltVal val="360"/>
                                              </p:val>
                                            </p:tav>
                                            <p:tav tm="100000">
                                              <p:val>
                                                <p:fltVal val="0"/>
                                              </p:val>
                                            </p:tav>
                                          </p:tavLst>
                                        </p:anim>
                                        <p:animEffect transition="in" filter="fade">
                                          <p:cBhvr>
                                            <p:cTn id="536" dur="1000"/>
                                            <p:tgtEl>
                                              <p:spTgt spid="12"/>
                                            </p:tgtEl>
                                          </p:cBhvr>
                                        </p:animEffect>
                                      </p:childTnLst>
                                    </p:cTn>
                                  </p:par>
                                  <p:par>
                                    <p:cTn id="537" presetID="49" presetClass="entr" presetSubtype="0" decel="100000" fill="hold" grpId="1" nodeType="withEffect">
                                      <p:stCondLst>
                                        <p:cond delay="0"/>
                                      </p:stCondLst>
                                      <p:childTnLst>
                                        <p:set>
                                          <p:cBhvr>
                                            <p:cTn id="538" dur="1" fill="hold">
                                              <p:stCondLst>
                                                <p:cond delay="0"/>
                                              </p:stCondLst>
                                            </p:cTn>
                                            <p:tgtEl>
                                              <p:spTgt spid="13"/>
                                            </p:tgtEl>
                                            <p:attrNameLst>
                                              <p:attrName>style.visibility</p:attrName>
                                            </p:attrNameLst>
                                          </p:cBhvr>
                                          <p:to>
                                            <p:strVal val="visible"/>
                                          </p:to>
                                        </p:set>
                                        <p:anim calcmode="lin" valueType="num">
                                          <p:cBhvr>
                                            <p:cTn id="539" dur="1000" fill="hold"/>
                                            <p:tgtEl>
                                              <p:spTgt spid="13"/>
                                            </p:tgtEl>
                                            <p:attrNameLst>
                                              <p:attrName>ppt_w</p:attrName>
                                            </p:attrNameLst>
                                          </p:cBhvr>
                                          <p:tavLst>
                                            <p:tav tm="0">
                                              <p:val>
                                                <p:fltVal val="0"/>
                                              </p:val>
                                            </p:tav>
                                            <p:tav tm="100000">
                                              <p:val>
                                                <p:strVal val="#ppt_w"/>
                                              </p:val>
                                            </p:tav>
                                          </p:tavLst>
                                        </p:anim>
                                        <p:anim calcmode="lin" valueType="num">
                                          <p:cBhvr>
                                            <p:cTn id="540" dur="1000" fill="hold"/>
                                            <p:tgtEl>
                                              <p:spTgt spid="13"/>
                                            </p:tgtEl>
                                            <p:attrNameLst>
                                              <p:attrName>ppt_h</p:attrName>
                                            </p:attrNameLst>
                                          </p:cBhvr>
                                          <p:tavLst>
                                            <p:tav tm="0">
                                              <p:val>
                                                <p:fltVal val="0"/>
                                              </p:val>
                                            </p:tav>
                                            <p:tav tm="100000">
                                              <p:val>
                                                <p:strVal val="#ppt_h"/>
                                              </p:val>
                                            </p:tav>
                                          </p:tavLst>
                                        </p:anim>
                                        <p:anim calcmode="lin" valueType="num">
                                          <p:cBhvr>
                                            <p:cTn id="541" dur="1000" fill="hold"/>
                                            <p:tgtEl>
                                              <p:spTgt spid="13"/>
                                            </p:tgtEl>
                                            <p:attrNameLst>
                                              <p:attrName>style.rotation</p:attrName>
                                            </p:attrNameLst>
                                          </p:cBhvr>
                                          <p:tavLst>
                                            <p:tav tm="0">
                                              <p:val>
                                                <p:fltVal val="360"/>
                                              </p:val>
                                            </p:tav>
                                            <p:tav tm="100000">
                                              <p:val>
                                                <p:fltVal val="0"/>
                                              </p:val>
                                            </p:tav>
                                          </p:tavLst>
                                        </p:anim>
                                        <p:animEffect transition="in" filter="fade">
                                          <p:cBhvr>
                                            <p:cTn id="542" dur="1000"/>
                                            <p:tgtEl>
                                              <p:spTgt spid="13"/>
                                            </p:tgtEl>
                                          </p:cBhvr>
                                        </p:animEffect>
                                      </p:childTnLst>
                                    </p:cTn>
                                  </p:par>
                                  <p:par>
                                    <p:cTn id="543" presetID="49" presetClass="entr" presetSubtype="0" decel="100000" fill="hold" grpId="1" nodeType="withEffect">
                                      <p:stCondLst>
                                        <p:cond delay="0"/>
                                      </p:stCondLst>
                                      <p:childTnLst>
                                        <p:set>
                                          <p:cBhvr>
                                            <p:cTn id="544" dur="1" fill="hold">
                                              <p:stCondLst>
                                                <p:cond delay="0"/>
                                              </p:stCondLst>
                                            </p:cTn>
                                            <p:tgtEl>
                                              <p:spTgt spid="14"/>
                                            </p:tgtEl>
                                            <p:attrNameLst>
                                              <p:attrName>style.visibility</p:attrName>
                                            </p:attrNameLst>
                                          </p:cBhvr>
                                          <p:to>
                                            <p:strVal val="visible"/>
                                          </p:to>
                                        </p:set>
                                        <p:anim calcmode="lin" valueType="num">
                                          <p:cBhvr>
                                            <p:cTn id="545" dur="1000" fill="hold"/>
                                            <p:tgtEl>
                                              <p:spTgt spid="14"/>
                                            </p:tgtEl>
                                            <p:attrNameLst>
                                              <p:attrName>ppt_w</p:attrName>
                                            </p:attrNameLst>
                                          </p:cBhvr>
                                          <p:tavLst>
                                            <p:tav tm="0">
                                              <p:val>
                                                <p:fltVal val="0"/>
                                              </p:val>
                                            </p:tav>
                                            <p:tav tm="100000">
                                              <p:val>
                                                <p:strVal val="#ppt_w"/>
                                              </p:val>
                                            </p:tav>
                                          </p:tavLst>
                                        </p:anim>
                                        <p:anim calcmode="lin" valueType="num">
                                          <p:cBhvr>
                                            <p:cTn id="546" dur="1000" fill="hold"/>
                                            <p:tgtEl>
                                              <p:spTgt spid="14"/>
                                            </p:tgtEl>
                                            <p:attrNameLst>
                                              <p:attrName>ppt_h</p:attrName>
                                            </p:attrNameLst>
                                          </p:cBhvr>
                                          <p:tavLst>
                                            <p:tav tm="0">
                                              <p:val>
                                                <p:fltVal val="0"/>
                                              </p:val>
                                            </p:tav>
                                            <p:tav tm="100000">
                                              <p:val>
                                                <p:strVal val="#ppt_h"/>
                                              </p:val>
                                            </p:tav>
                                          </p:tavLst>
                                        </p:anim>
                                        <p:anim calcmode="lin" valueType="num">
                                          <p:cBhvr>
                                            <p:cTn id="547" dur="1000" fill="hold"/>
                                            <p:tgtEl>
                                              <p:spTgt spid="14"/>
                                            </p:tgtEl>
                                            <p:attrNameLst>
                                              <p:attrName>style.rotation</p:attrName>
                                            </p:attrNameLst>
                                          </p:cBhvr>
                                          <p:tavLst>
                                            <p:tav tm="0">
                                              <p:val>
                                                <p:fltVal val="360"/>
                                              </p:val>
                                            </p:tav>
                                            <p:tav tm="100000">
                                              <p:val>
                                                <p:fltVal val="0"/>
                                              </p:val>
                                            </p:tav>
                                          </p:tavLst>
                                        </p:anim>
                                        <p:animEffect transition="in" filter="fade">
                                          <p:cBhvr>
                                            <p:cTn id="548" dur="1000"/>
                                            <p:tgtEl>
                                              <p:spTgt spid="14"/>
                                            </p:tgtEl>
                                          </p:cBhvr>
                                        </p:animEffect>
                                      </p:childTnLst>
                                    </p:cTn>
                                  </p:par>
                                  <p:par>
                                    <p:cTn id="549" presetID="49" presetClass="entr" presetSubtype="0" decel="100000" fill="hold" grpId="1" nodeType="withEffect">
                                      <p:stCondLst>
                                        <p:cond delay="0"/>
                                      </p:stCondLst>
                                      <p:childTnLst>
                                        <p:set>
                                          <p:cBhvr>
                                            <p:cTn id="550" dur="1" fill="hold">
                                              <p:stCondLst>
                                                <p:cond delay="0"/>
                                              </p:stCondLst>
                                            </p:cTn>
                                            <p:tgtEl>
                                              <p:spTgt spid="15"/>
                                            </p:tgtEl>
                                            <p:attrNameLst>
                                              <p:attrName>style.visibility</p:attrName>
                                            </p:attrNameLst>
                                          </p:cBhvr>
                                          <p:to>
                                            <p:strVal val="visible"/>
                                          </p:to>
                                        </p:set>
                                        <p:anim calcmode="lin" valueType="num">
                                          <p:cBhvr>
                                            <p:cTn id="551" dur="1000" fill="hold"/>
                                            <p:tgtEl>
                                              <p:spTgt spid="15"/>
                                            </p:tgtEl>
                                            <p:attrNameLst>
                                              <p:attrName>ppt_w</p:attrName>
                                            </p:attrNameLst>
                                          </p:cBhvr>
                                          <p:tavLst>
                                            <p:tav tm="0">
                                              <p:val>
                                                <p:fltVal val="0"/>
                                              </p:val>
                                            </p:tav>
                                            <p:tav tm="100000">
                                              <p:val>
                                                <p:strVal val="#ppt_w"/>
                                              </p:val>
                                            </p:tav>
                                          </p:tavLst>
                                        </p:anim>
                                        <p:anim calcmode="lin" valueType="num">
                                          <p:cBhvr>
                                            <p:cTn id="552" dur="1000" fill="hold"/>
                                            <p:tgtEl>
                                              <p:spTgt spid="15"/>
                                            </p:tgtEl>
                                            <p:attrNameLst>
                                              <p:attrName>ppt_h</p:attrName>
                                            </p:attrNameLst>
                                          </p:cBhvr>
                                          <p:tavLst>
                                            <p:tav tm="0">
                                              <p:val>
                                                <p:fltVal val="0"/>
                                              </p:val>
                                            </p:tav>
                                            <p:tav tm="100000">
                                              <p:val>
                                                <p:strVal val="#ppt_h"/>
                                              </p:val>
                                            </p:tav>
                                          </p:tavLst>
                                        </p:anim>
                                        <p:anim calcmode="lin" valueType="num">
                                          <p:cBhvr>
                                            <p:cTn id="553" dur="1000" fill="hold"/>
                                            <p:tgtEl>
                                              <p:spTgt spid="15"/>
                                            </p:tgtEl>
                                            <p:attrNameLst>
                                              <p:attrName>style.rotation</p:attrName>
                                            </p:attrNameLst>
                                          </p:cBhvr>
                                          <p:tavLst>
                                            <p:tav tm="0">
                                              <p:val>
                                                <p:fltVal val="360"/>
                                              </p:val>
                                            </p:tav>
                                            <p:tav tm="100000">
                                              <p:val>
                                                <p:fltVal val="0"/>
                                              </p:val>
                                            </p:tav>
                                          </p:tavLst>
                                        </p:anim>
                                        <p:animEffect transition="in" filter="fade">
                                          <p:cBhvr>
                                            <p:cTn id="554" dur="1000"/>
                                            <p:tgtEl>
                                              <p:spTgt spid="15"/>
                                            </p:tgtEl>
                                          </p:cBhvr>
                                        </p:animEffect>
                                      </p:childTnLst>
                                    </p:cTn>
                                  </p:par>
                                  <p:par>
                                    <p:cTn id="555" presetID="49" presetClass="entr" presetSubtype="0" decel="100000" fill="hold" grpId="1" nodeType="withEffect">
                                      <p:stCondLst>
                                        <p:cond delay="0"/>
                                      </p:stCondLst>
                                      <p:childTnLst>
                                        <p:set>
                                          <p:cBhvr>
                                            <p:cTn id="556" dur="1" fill="hold">
                                              <p:stCondLst>
                                                <p:cond delay="0"/>
                                              </p:stCondLst>
                                            </p:cTn>
                                            <p:tgtEl>
                                              <p:spTgt spid="17"/>
                                            </p:tgtEl>
                                            <p:attrNameLst>
                                              <p:attrName>style.visibility</p:attrName>
                                            </p:attrNameLst>
                                          </p:cBhvr>
                                          <p:to>
                                            <p:strVal val="visible"/>
                                          </p:to>
                                        </p:set>
                                        <p:anim calcmode="lin" valueType="num">
                                          <p:cBhvr>
                                            <p:cTn id="557" dur="1000" fill="hold"/>
                                            <p:tgtEl>
                                              <p:spTgt spid="17"/>
                                            </p:tgtEl>
                                            <p:attrNameLst>
                                              <p:attrName>ppt_w</p:attrName>
                                            </p:attrNameLst>
                                          </p:cBhvr>
                                          <p:tavLst>
                                            <p:tav tm="0">
                                              <p:val>
                                                <p:fltVal val="0"/>
                                              </p:val>
                                            </p:tav>
                                            <p:tav tm="100000">
                                              <p:val>
                                                <p:strVal val="#ppt_w"/>
                                              </p:val>
                                            </p:tav>
                                          </p:tavLst>
                                        </p:anim>
                                        <p:anim calcmode="lin" valueType="num">
                                          <p:cBhvr>
                                            <p:cTn id="558" dur="1000" fill="hold"/>
                                            <p:tgtEl>
                                              <p:spTgt spid="17"/>
                                            </p:tgtEl>
                                            <p:attrNameLst>
                                              <p:attrName>ppt_h</p:attrName>
                                            </p:attrNameLst>
                                          </p:cBhvr>
                                          <p:tavLst>
                                            <p:tav tm="0">
                                              <p:val>
                                                <p:fltVal val="0"/>
                                              </p:val>
                                            </p:tav>
                                            <p:tav tm="100000">
                                              <p:val>
                                                <p:strVal val="#ppt_h"/>
                                              </p:val>
                                            </p:tav>
                                          </p:tavLst>
                                        </p:anim>
                                        <p:anim calcmode="lin" valueType="num">
                                          <p:cBhvr>
                                            <p:cTn id="559" dur="1000" fill="hold"/>
                                            <p:tgtEl>
                                              <p:spTgt spid="17"/>
                                            </p:tgtEl>
                                            <p:attrNameLst>
                                              <p:attrName>style.rotation</p:attrName>
                                            </p:attrNameLst>
                                          </p:cBhvr>
                                          <p:tavLst>
                                            <p:tav tm="0">
                                              <p:val>
                                                <p:fltVal val="360"/>
                                              </p:val>
                                            </p:tav>
                                            <p:tav tm="100000">
                                              <p:val>
                                                <p:fltVal val="0"/>
                                              </p:val>
                                            </p:tav>
                                          </p:tavLst>
                                        </p:anim>
                                        <p:animEffect transition="in" filter="fade">
                                          <p:cBhvr>
                                            <p:cTn id="560" dur="1000"/>
                                            <p:tgtEl>
                                              <p:spTgt spid="17"/>
                                            </p:tgtEl>
                                          </p:cBhvr>
                                        </p:animEffect>
                                      </p:childTnLst>
                                    </p:cTn>
                                  </p:par>
                                  <p:par>
                                    <p:cTn id="561" presetID="49" presetClass="entr" presetSubtype="0" decel="100000" fill="hold" grpId="1" nodeType="withEffect">
                                      <p:stCondLst>
                                        <p:cond delay="0"/>
                                      </p:stCondLst>
                                      <p:childTnLst>
                                        <p:set>
                                          <p:cBhvr>
                                            <p:cTn id="562" dur="1" fill="hold">
                                              <p:stCondLst>
                                                <p:cond delay="0"/>
                                              </p:stCondLst>
                                            </p:cTn>
                                            <p:tgtEl>
                                              <p:spTgt spid="18"/>
                                            </p:tgtEl>
                                            <p:attrNameLst>
                                              <p:attrName>style.visibility</p:attrName>
                                            </p:attrNameLst>
                                          </p:cBhvr>
                                          <p:to>
                                            <p:strVal val="visible"/>
                                          </p:to>
                                        </p:set>
                                        <p:anim calcmode="lin" valueType="num">
                                          <p:cBhvr>
                                            <p:cTn id="563" dur="1000" fill="hold"/>
                                            <p:tgtEl>
                                              <p:spTgt spid="18"/>
                                            </p:tgtEl>
                                            <p:attrNameLst>
                                              <p:attrName>ppt_w</p:attrName>
                                            </p:attrNameLst>
                                          </p:cBhvr>
                                          <p:tavLst>
                                            <p:tav tm="0">
                                              <p:val>
                                                <p:fltVal val="0"/>
                                              </p:val>
                                            </p:tav>
                                            <p:tav tm="100000">
                                              <p:val>
                                                <p:strVal val="#ppt_w"/>
                                              </p:val>
                                            </p:tav>
                                          </p:tavLst>
                                        </p:anim>
                                        <p:anim calcmode="lin" valueType="num">
                                          <p:cBhvr>
                                            <p:cTn id="564" dur="1000" fill="hold"/>
                                            <p:tgtEl>
                                              <p:spTgt spid="18"/>
                                            </p:tgtEl>
                                            <p:attrNameLst>
                                              <p:attrName>ppt_h</p:attrName>
                                            </p:attrNameLst>
                                          </p:cBhvr>
                                          <p:tavLst>
                                            <p:tav tm="0">
                                              <p:val>
                                                <p:fltVal val="0"/>
                                              </p:val>
                                            </p:tav>
                                            <p:tav tm="100000">
                                              <p:val>
                                                <p:strVal val="#ppt_h"/>
                                              </p:val>
                                            </p:tav>
                                          </p:tavLst>
                                        </p:anim>
                                        <p:anim calcmode="lin" valueType="num">
                                          <p:cBhvr>
                                            <p:cTn id="565" dur="1000" fill="hold"/>
                                            <p:tgtEl>
                                              <p:spTgt spid="18"/>
                                            </p:tgtEl>
                                            <p:attrNameLst>
                                              <p:attrName>style.rotation</p:attrName>
                                            </p:attrNameLst>
                                          </p:cBhvr>
                                          <p:tavLst>
                                            <p:tav tm="0">
                                              <p:val>
                                                <p:fltVal val="360"/>
                                              </p:val>
                                            </p:tav>
                                            <p:tav tm="100000">
                                              <p:val>
                                                <p:fltVal val="0"/>
                                              </p:val>
                                            </p:tav>
                                          </p:tavLst>
                                        </p:anim>
                                        <p:animEffect transition="in" filter="fade">
                                          <p:cBhvr>
                                            <p:cTn id="566" dur="1000"/>
                                            <p:tgtEl>
                                              <p:spTgt spid="18"/>
                                            </p:tgtEl>
                                          </p:cBhvr>
                                        </p:animEffect>
                                      </p:childTnLst>
                                    </p:cTn>
                                  </p:par>
                                  <p:par>
                                    <p:cTn id="567" presetID="49" presetClass="entr" presetSubtype="0" decel="100000" fill="hold" grpId="1" nodeType="withEffect">
                                      <p:stCondLst>
                                        <p:cond delay="0"/>
                                      </p:stCondLst>
                                      <p:childTnLst>
                                        <p:set>
                                          <p:cBhvr>
                                            <p:cTn id="568" dur="1" fill="hold">
                                              <p:stCondLst>
                                                <p:cond delay="0"/>
                                              </p:stCondLst>
                                            </p:cTn>
                                            <p:tgtEl>
                                              <p:spTgt spid="19"/>
                                            </p:tgtEl>
                                            <p:attrNameLst>
                                              <p:attrName>style.visibility</p:attrName>
                                            </p:attrNameLst>
                                          </p:cBhvr>
                                          <p:to>
                                            <p:strVal val="visible"/>
                                          </p:to>
                                        </p:set>
                                        <p:anim calcmode="lin" valueType="num">
                                          <p:cBhvr>
                                            <p:cTn id="569" dur="1000" fill="hold"/>
                                            <p:tgtEl>
                                              <p:spTgt spid="19"/>
                                            </p:tgtEl>
                                            <p:attrNameLst>
                                              <p:attrName>ppt_w</p:attrName>
                                            </p:attrNameLst>
                                          </p:cBhvr>
                                          <p:tavLst>
                                            <p:tav tm="0">
                                              <p:val>
                                                <p:fltVal val="0"/>
                                              </p:val>
                                            </p:tav>
                                            <p:tav tm="100000">
                                              <p:val>
                                                <p:strVal val="#ppt_w"/>
                                              </p:val>
                                            </p:tav>
                                          </p:tavLst>
                                        </p:anim>
                                        <p:anim calcmode="lin" valueType="num">
                                          <p:cBhvr>
                                            <p:cTn id="570" dur="1000" fill="hold"/>
                                            <p:tgtEl>
                                              <p:spTgt spid="19"/>
                                            </p:tgtEl>
                                            <p:attrNameLst>
                                              <p:attrName>ppt_h</p:attrName>
                                            </p:attrNameLst>
                                          </p:cBhvr>
                                          <p:tavLst>
                                            <p:tav tm="0">
                                              <p:val>
                                                <p:fltVal val="0"/>
                                              </p:val>
                                            </p:tav>
                                            <p:tav tm="100000">
                                              <p:val>
                                                <p:strVal val="#ppt_h"/>
                                              </p:val>
                                            </p:tav>
                                          </p:tavLst>
                                        </p:anim>
                                        <p:anim calcmode="lin" valueType="num">
                                          <p:cBhvr>
                                            <p:cTn id="571" dur="1000" fill="hold"/>
                                            <p:tgtEl>
                                              <p:spTgt spid="19"/>
                                            </p:tgtEl>
                                            <p:attrNameLst>
                                              <p:attrName>style.rotation</p:attrName>
                                            </p:attrNameLst>
                                          </p:cBhvr>
                                          <p:tavLst>
                                            <p:tav tm="0">
                                              <p:val>
                                                <p:fltVal val="360"/>
                                              </p:val>
                                            </p:tav>
                                            <p:tav tm="100000">
                                              <p:val>
                                                <p:fltVal val="0"/>
                                              </p:val>
                                            </p:tav>
                                          </p:tavLst>
                                        </p:anim>
                                        <p:animEffect transition="in" filter="fade">
                                          <p:cBhvr>
                                            <p:cTn id="572" dur="1000"/>
                                            <p:tgtEl>
                                              <p:spTgt spid="19"/>
                                            </p:tgtEl>
                                          </p:cBhvr>
                                        </p:animEffect>
                                      </p:childTnLst>
                                    </p:cTn>
                                  </p:par>
                                  <p:par>
                                    <p:cTn id="573" presetID="49" presetClass="entr" presetSubtype="0" decel="100000" fill="hold" grpId="1" nodeType="withEffect">
                                      <p:stCondLst>
                                        <p:cond delay="0"/>
                                      </p:stCondLst>
                                      <p:childTnLst>
                                        <p:set>
                                          <p:cBhvr>
                                            <p:cTn id="574" dur="1" fill="hold">
                                              <p:stCondLst>
                                                <p:cond delay="0"/>
                                              </p:stCondLst>
                                            </p:cTn>
                                            <p:tgtEl>
                                              <p:spTgt spid="20"/>
                                            </p:tgtEl>
                                            <p:attrNameLst>
                                              <p:attrName>style.visibility</p:attrName>
                                            </p:attrNameLst>
                                          </p:cBhvr>
                                          <p:to>
                                            <p:strVal val="visible"/>
                                          </p:to>
                                        </p:set>
                                        <p:anim calcmode="lin" valueType="num">
                                          <p:cBhvr>
                                            <p:cTn id="575" dur="1000" fill="hold"/>
                                            <p:tgtEl>
                                              <p:spTgt spid="20"/>
                                            </p:tgtEl>
                                            <p:attrNameLst>
                                              <p:attrName>ppt_w</p:attrName>
                                            </p:attrNameLst>
                                          </p:cBhvr>
                                          <p:tavLst>
                                            <p:tav tm="0">
                                              <p:val>
                                                <p:fltVal val="0"/>
                                              </p:val>
                                            </p:tav>
                                            <p:tav tm="100000">
                                              <p:val>
                                                <p:strVal val="#ppt_w"/>
                                              </p:val>
                                            </p:tav>
                                          </p:tavLst>
                                        </p:anim>
                                        <p:anim calcmode="lin" valueType="num">
                                          <p:cBhvr>
                                            <p:cTn id="576" dur="1000" fill="hold"/>
                                            <p:tgtEl>
                                              <p:spTgt spid="20"/>
                                            </p:tgtEl>
                                            <p:attrNameLst>
                                              <p:attrName>ppt_h</p:attrName>
                                            </p:attrNameLst>
                                          </p:cBhvr>
                                          <p:tavLst>
                                            <p:tav tm="0">
                                              <p:val>
                                                <p:fltVal val="0"/>
                                              </p:val>
                                            </p:tav>
                                            <p:tav tm="100000">
                                              <p:val>
                                                <p:strVal val="#ppt_h"/>
                                              </p:val>
                                            </p:tav>
                                          </p:tavLst>
                                        </p:anim>
                                        <p:anim calcmode="lin" valueType="num">
                                          <p:cBhvr>
                                            <p:cTn id="577" dur="1000" fill="hold"/>
                                            <p:tgtEl>
                                              <p:spTgt spid="20"/>
                                            </p:tgtEl>
                                            <p:attrNameLst>
                                              <p:attrName>style.rotation</p:attrName>
                                            </p:attrNameLst>
                                          </p:cBhvr>
                                          <p:tavLst>
                                            <p:tav tm="0">
                                              <p:val>
                                                <p:fltVal val="360"/>
                                              </p:val>
                                            </p:tav>
                                            <p:tav tm="100000">
                                              <p:val>
                                                <p:fltVal val="0"/>
                                              </p:val>
                                            </p:tav>
                                          </p:tavLst>
                                        </p:anim>
                                        <p:animEffect transition="in" filter="fade">
                                          <p:cBhvr>
                                            <p:cTn id="578" dur="1000"/>
                                            <p:tgtEl>
                                              <p:spTgt spid="20"/>
                                            </p:tgtEl>
                                          </p:cBhvr>
                                        </p:animEffect>
                                      </p:childTnLst>
                                    </p:cTn>
                                  </p:par>
                                  <p:par>
                                    <p:cTn id="579" presetID="49" presetClass="entr" presetSubtype="0" decel="100000" fill="hold" grpId="1" nodeType="withEffect">
                                      <p:stCondLst>
                                        <p:cond delay="0"/>
                                      </p:stCondLst>
                                      <p:childTnLst>
                                        <p:set>
                                          <p:cBhvr>
                                            <p:cTn id="580" dur="1" fill="hold">
                                              <p:stCondLst>
                                                <p:cond delay="0"/>
                                              </p:stCondLst>
                                            </p:cTn>
                                            <p:tgtEl>
                                              <p:spTgt spid="21"/>
                                            </p:tgtEl>
                                            <p:attrNameLst>
                                              <p:attrName>style.visibility</p:attrName>
                                            </p:attrNameLst>
                                          </p:cBhvr>
                                          <p:to>
                                            <p:strVal val="visible"/>
                                          </p:to>
                                        </p:set>
                                        <p:anim calcmode="lin" valueType="num">
                                          <p:cBhvr>
                                            <p:cTn id="581" dur="1000" fill="hold"/>
                                            <p:tgtEl>
                                              <p:spTgt spid="21"/>
                                            </p:tgtEl>
                                            <p:attrNameLst>
                                              <p:attrName>ppt_w</p:attrName>
                                            </p:attrNameLst>
                                          </p:cBhvr>
                                          <p:tavLst>
                                            <p:tav tm="0">
                                              <p:val>
                                                <p:fltVal val="0"/>
                                              </p:val>
                                            </p:tav>
                                            <p:tav tm="100000">
                                              <p:val>
                                                <p:strVal val="#ppt_w"/>
                                              </p:val>
                                            </p:tav>
                                          </p:tavLst>
                                        </p:anim>
                                        <p:anim calcmode="lin" valueType="num">
                                          <p:cBhvr>
                                            <p:cTn id="582" dur="1000" fill="hold"/>
                                            <p:tgtEl>
                                              <p:spTgt spid="21"/>
                                            </p:tgtEl>
                                            <p:attrNameLst>
                                              <p:attrName>ppt_h</p:attrName>
                                            </p:attrNameLst>
                                          </p:cBhvr>
                                          <p:tavLst>
                                            <p:tav tm="0">
                                              <p:val>
                                                <p:fltVal val="0"/>
                                              </p:val>
                                            </p:tav>
                                            <p:tav tm="100000">
                                              <p:val>
                                                <p:strVal val="#ppt_h"/>
                                              </p:val>
                                            </p:tav>
                                          </p:tavLst>
                                        </p:anim>
                                        <p:anim calcmode="lin" valueType="num">
                                          <p:cBhvr>
                                            <p:cTn id="583" dur="1000" fill="hold"/>
                                            <p:tgtEl>
                                              <p:spTgt spid="21"/>
                                            </p:tgtEl>
                                            <p:attrNameLst>
                                              <p:attrName>style.rotation</p:attrName>
                                            </p:attrNameLst>
                                          </p:cBhvr>
                                          <p:tavLst>
                                            <p:tav tm="0">
                                              <p:val>
                                                <p:fltVal val="360"/>
                                              </p:val>
                                            </p:tav>
                                            <p:tav tm="100000">
                                              <p:val>
                                                <p:fltVal val="0"/>
                                              </p:val>
                                            </p:tav>
                                          </p:tavLst>
                                        </p:anim>
                                        <p:animEffect transition="in" filter="fade">
                                          <p:cBhvr>
                                            <p:cTn id="584" dur="1000"/>
                                            <p:tgtEl>
                                              <p:spTgt spid="21"/>
                                            </p:tgtEl>
                                          </p:cBhvr>
                                        </p:animEffect>
                                      </p:childTnLst>
                                    </p:cTn>
                                  </p:par>
                                  <p:par>
                                    <p:cTn id="585" presetID="49" presetClass="entr" presetSubtype="0" decel="100000" fill="hold" grpId="1" nodeType="withEffect">
                                      <p:stCondLst>
                                        <p:cond delay="0"/>
                                      </p:stCondLst>
                                      <p:childTnLst>
                                        <p:set>
                                          <p:cBhvr>
                                            <p:cTn id="586" dur="1" fill="hold">
                                              <p:stCondLst>
                                                <p:cond delay="0"/>
                                              </p:stCondLst>
                                            </p:cTn>
                                            <p:tgtEl>
                                              <p:spTgt spid="22"/>
                                            </p:tgtEl>
                                            <p:attrNameLst>
                                              <p:attrName>style.visibility</p:attrName>
                                            </p:attrNameLst>
                                          </p:cBhvr>
                                          <p:to>
                                            <p:strVal val="visible"/>
                                          </p:to>
                                        </p:set>
                                        <p:anim calcmode="lin" valueType="num">
                                          <p:cBhvr>
                                            <p:cTn id="587" dur="1000" fill="hold"/>
                                            <p:tgtEl>
                                              <p:spTgt spid="22"/>
                                            </p:tgtEl>
                                            <p:attrNameLst>
                                              <p:attrName>ppt_w</p:attrName>
                                            </p:attrNameLst>
                                          </p:cBhvr>
                                          <p:tavLst>
                                            <p:tav tm="0">
                                              <p:val>
                                                <p:fltVal val="0"/>
                                              </p:val>
                                            </p:tav>
                                            <p:tav tm="100000">
                                              <p:val>
                                                <p:strVal val="#ppt_w"/>
                                              </p:val>
                                            </p:tav>
                                          </p:tavLst>
                                        </p:anim>
                                        <p:anim calcmode="lin" valueType="num">
                                          <p:cBhvr>
                                            <p:cTn id="588" dur="1000" fill="hold"/>
                                            <p:tgtEl>
                                              <p:spTgt spid="22"/>
                                            </p:tgtEl>
                                            <p:attrNameLst>
                                              <p:attrName>ppt_h</p:attrName>
                                            </p:attrNameLst>
                                          </p:cBhvr>
                                          <p:tavLst>
                                            <p:tav tm="0">
                                              <p:val>
                                                <p:fltVal val="0"/>
                                              </p:val>
                                            </p:tav>
                                            <p:tav tm="100000">
                                              <p:val>
                                                <p:strVal val="#ppt_h"/>
                                              </p:val>
                                            </p:tav>
                                          </p:tavLst>
                                        </p:anim>
                                        <p:anim calcmode="lin" valueType="num">
                                          <p:cBhvr>
                                            <p:cTn id="589" dur="1000" fill="hold"/>
                                            <p:tgtEl>
                                              <p:spTgt spid="22"/>
                                            </p:tgtEl>
                                            <p:attrNameLst>
                                              <p:attrName>style.rotation</p:attrName>
                                            </p:attrNameLst>
                                          </p:cBhvr>
                                          <p:tavLst>
                                            <p:tav tm="0">
                                              <p:val>
                                                <p:fltVal val="360"/>
                                              </p:val>
                                            </p:tav>
                                            <p:tav tm="100000">
                                              <p:val>
                                                <p:fltVal val="0"/>
                                              </p:val>
                                            </p:tav>
                                          </p:tavLst>
                                        </p:anim>
                                        <p:animEffect transition="in" filter="fade">
                                          <p:cBhvr>
                                            <p:cTn id="590" dur="1000"/>
                                            <p:tgtEl>
                                              <p:spTgt spid="22"/>
                                            </p:tgtEl>
                                          </p:cBhvr>
                                        </p:animEffect>
                                      </p:childTnLst>
                                    </p:cTn>
                                  </p:par>
                                  <p:par>
                                    <p:cTn id="591" presetID="49" presetClass="entr" presetSubtype="0" decel="100000" fill="hold" grpId="1" nodeType="withEffect">
                                      <p:stCondLst>
                                        <p:cond delay="0"/>
                                      </p:stCondLst>
                                      <p:childTnLst>
                                        <p:set>
                                          <p:cBhvr>
                                            <p:cTn id="592" dur="1" fill="hold">
                                              <p:stCondLst>
                                                <p:cond delay="0"/>
                                              </p:stCondLst>
                                            </p:cTn>
                                            <p:tgtEl>
                                              <p:spTgt spid="23"/>
                                            </p:tgtEl>
                                            <p:attrNameLst>
                                              <p:attrName>style.visibility</p:attrName>
                                            </p:attrNameLst>
                                          </p:cBhvr>
                                          <p:to>
                                            <p:strVal val="visible"/>
                                          </p:to>
                                        </p:set>
                                        <p:anim calcmode="lin" valueType="num">
                                          <p:cBhvr>
                                            <p:cTn id="593" dur="1000" fill="hold"/>
                                            <p:tgtEl>
                                              <p:spTgt spid="23"/>
                                            </p:tgtEl>
                                            <p:attrNameLst>
                                              <p:attrName>ppt_w</p:attrName>
                                            </p:attrNameLst>
                                          </p:cBhvr>
                                          <p:tavLst>
                                            <p:tav tm="0">
                                              <p:val>
                                                <p:fltVal val="0"/>
                                              </p:val>
                                            </p:tav>
                                            <p:tav tm="100000">
                                              <p:val>
                                                <p:strVal val="#ppt_w"/>
                                              </p:val>
                                            </p:tav>
                                          </p:tavLst>
                                        </p:anim>
                                        <p:anim calcmode="lin" valueType="num">
                                          <p:cBhvr>
                                            <p:cTn id="594" dur="1000" fill="hold"/>
                                            <p:tgtEl>
                                              <p:spTgt spid="23"/>
                                            </p:tgtEl>
                                            <p:attrNameLst>
                                              <p:attrName>ppt_h</p:attrName>
                                            </p:attrNameLst>
                                          </p:cBhvr>
                                          <p:tavLst>
                                            <p:tav tm="0">
                                              <p:val>
                                                <p:fltVal val="0"/>
                                              </p:val>
                                            </p:tav>
                                            <p:tav tm="100000">
                                              <p:val>
                                                <p:strVal val="#ppt_h"/>
                                              </p:val>
                                            </p:tav>
                                          </p:tavLst>
                                        </p:anim>
                                        <p:anim calcmode="lin" valueType="num">
                                          <p:cBhvr>
                                            <p:cTn id="595" dur="1000" fill="hold"/>
                                            <p:tgtEl>
                                              <p:spTgt spid="23"/>
                                            </p:tgtEl>
                                            <p:attrNameLst>
                                              <p:attrName>style.rotation</p:attrName>
                                            </p:attrNameLst>
                                          </p:cBhvr>
                                          <p:tavLst>
                                            <p:tav tm="0">
                                              <p:val>
                                                <p:fltVal val="360"/>
                                              </p:val>
                                            </p:tav>
                                            <p:tav tm="100000">
                                              <p:val>
                                                <p:fltVal val="0"/>
                                              </p:val>
                                            </p:tav>
                                          </p:tavLst>
                                        </p:anim>
                                        <p:animEffect transition="in" filter="fade">
                                          <p:cBhvr>
                                            <p:cTn id="596" dur="1000"/>
                                            <p:tgtEl>
                                              <p:spTgt spid="23"/>
                                            </p:tgtEl>
                                          </p:cBhvr>
                                        </p:animEffect>
                                      </p:childTnLst>
                                    </p:cTn>
                                  </p:par>
                                  <p:par>
                                    <p:cTn id="597" presetID="49" presetClass="entr" presetSubtype="0" decel="100000" fill="hold" grpId="1" nodeType="withEffect">
                                      <p:stCondLst>
                                        <p:cond delay="0"/>
                                      </p:stCondLst>
                                      <p:childTnLst>
                                        <p:set>
                                          <p:cBhvr>
                                            <p:cTn id="598" dur="1" fill="hold">
                                              <p:stCondLst>
                                                <p:cond delay="0"/>
                                              </p:stCondLst>
                                            </p:cTn>
                                            <p:tgtEl>
                                              <p:spTgt spid="24"/>
                                            </p:tgtEl>
                                            <p:attrNameLst>
                                              <p:attrName>style.visibility</p:attrName>
                                            </p:attrNameLst>
                                          </p:cBhvr>
                                          <p:to>
                                            <p:strVal val="visible"/>
                                          </p:to>
                                        </p:set>
                                        <p:anim calcmode="lin" valueType="num">
                                          <p:cBhvr>
                                            <p:cTn id="599" dur="1000" fill="hold"/>
                                            <p:tgtEl>
                                              <p:spTgt spid="24"/>
                                            </p:tgtEl>
                                            <p:attrNameLst>
                                              <p:attrName>ppt_w</p:attrName>
                                            </p:attrNameLst>
                                          </p:cBhvr>
                                          <p:tavLst>
                                            <p:tav tm="0">
                                              <p:val>
                                                <p:fltVal val="0"/>
                                              </p:val>
                                            </p:tav>
                                            <p:tav tm="100000">
                                              <p:val>
                                                <p:strVal val="#ppt_w"/>
                                              </p:val>
                                            </p:tav>
                                          </p:tavLst>
                                        </p:anim>
                                        <p:anim calcmode="lin" valueType="num">
                                          <p:cBhvr>
                                            <p:cTn id="600" dur="1000" fill="hold"/>
                                            <p:tgtEl>
                                              <p:spTgt spid="24"/>
                                            </p:tgtEl>
                                            <p:attrNameLst>
                                              <p:attrName>ppt_h</p:attrName>
                                            </p:attrNameLst>
                                          </p:cBhvr>
                                          <p:tavLst>
                                            <p:tav tm="0">
                                              <p:val>
                                                <p:fltVal val="0"/>
                                              </p:val>
                                            </p:tav>
                                            <p:tav tm="100000">
                                              <p:val>
                                                <p:strVal val="#ppt_h"/>
                                              </p:val>
                                            </p:tav>
                                          </p:tavLst>
                                        </p:anim>
                                        <p:anim calcmode="lin" valueType="num">
                                          <p:cBhvr>
                                            <p:cTn id="601" dur="1000" fill="hold"/>
                                            <p:tgtEl>
                                              <p:spTgt spid="24"/>
                                            </p:tgtEl>
                                            <p:attrNameLst>
                                              <p:attrName>style.rotation</p:attrName>
                                            </p:attrNameLst>
                                          </p:cBhvr>
                                          <p:tavLst>
                                            <p:tav tm="0">
                                              <p:val>
                                                <p:fltVal val="360"/>
                                              </p:val>
                                            </p:tav>
                                            <p:tav tm="100000">
                                              <p:val>
                                                <p:fltVal val="0"/>
                                              </p:val>
                                            </p:tav>
                                          </p:tavLst>
                                        </p:anim>
                                        <p:animEffect transition="in" filter="fade">
                                          <p:cBhvr>
                                            <p:cTn id="602" dur="1000"/>
                                            <p:tgtEl>
                                              <p:spTgt spid="24"/>
                                            </p:tgtEl>
                                          </p:cBhvr>
                                        </p:animEffect>
                                      </p:childTnLst>
                                    </p:cTn>
                                  </p:par>
                                  <p:par>
                                    <p:cTn id="603" presetID="49" presetClass="entr" presetSubtype="0" decel="100000" fill="hold" grpId="1" nodeType="withEffect">
                                      <p:stCondLst>
                                        <p:cond delay="0"/>
                                      </p:stCondLst>
                                      <p:childTnLst>
                                        <p:set>
                                          <p:cBhvr>
                                            <p:cTn id="604" dur="1" fill="hold">
                                              <p:stCondLst>
                                                <p:cond delay="0"/>
                                              </p:stCondLst>
                                            </p:cTn>
                                            <p:tgtEl>
                                              <p:spTgt spid="25"/>
                                            </p:tgtEl>
                                            <p:attrNameLst>
                                              <p:attrName>style.visibility</p:attrName>
                                            </p:attrNameLst>
                                          </p:cBhvr>
                                          <p:to>
                                            <p:strVal val="visible"/>
                                          </p:to>
                                        </p:set>
                                        <p:anim calcmode="lin" valueType="num">
                                          <p:cBhvr>
                                            <p:cTn id="605" dur="1000" fill="hold"/>
                                            <p:tgtEl>
                                              <p:spTgt spid="25"/>
                                            </p:tgtEl>
                                            <p:attrNameLst>
                                              <p:attrName>ppt_w</p:attrName>
                                            </p:attrNameLst>
                                          </p:cBhvr>
                                          <p:tavLst>
                                            <p:tav tm="0">
                                              <p:val>
                                                <p:fltVal val="0"/>
                                              </p:val>
                                            </p:tav>
                                            <p:tav tm="100000">
                                              <p:val>
                                                <p:strVal val="#ppt_w"/>
                                              </p:val>
                                            </p:tav>
                                          </p:tavLst>
                                        </p:anim>
                                        <p:anim calcmode="lin" valueType="num">
                                          <p:cBhvr>
                                            <p:cTn id="606" dur="1000" fill="hold"/>
                                            <p:tgtEl>
                                              <p:spTgt spid="25"/>
                                            </p:tgtEl>
                                            <p:attrNameLst>
                                              <p:attrName>ppt_h</p:attrName>
                                            </p:attrNameLst>
                                          </p:cBhvr>
                                          <p:tavLst>
                                            <p:tav tm="0">
                                              <p:val>
                                                <p:fltVal val="0"/>
                                              </p:val>
                                            </p:tav>
                                            <p:tav tm="100000">
                                              <p:val>
                                                <p:strVal val="#ppt_h"/>
                                              </p:val>
                                            </p:tav>
                                          </p:tavLst>
                                        </p:anim>
                                        <p:anim calcmode="lin" valueType="num">
                                          <p:cBhvr>
                                            <p:cTn id="607" dur="1000" fill="hold"/>
                                            <p:tgtEl>
                                              <p:spTgt spid="25"/>
                                            </p:tgtEl>
                                            <p:attrNameLst>
                                              <p:attrName>style.rotation</p:attrName>
                                            </p:attrNameLst>
                                          </p:cBhvr>
                                          <p:tavLst>
                                            <p:tav tm="0">
                                              <p:val>
                                                <p:fltVal val="360"/>
                                              </p:val>
                                            </p:tav>
                                            <p:tav tm="100000">
                                              <p:val>
                                                <p:fltVal val="0"/>
                                              </p:val>
                                            </p:tav>
                                          </p:tavLst>
                                        </p:anim>
                                        <p:animEffect transition="in" filter="fade">
                                          <p:cBhvr>
                                            <p:cTn id="608" dur="1000"/>
                                            <p:tgtEl>
                                              <p:spTgt spid="25"/>
                                            </p:tgtEl>
                                          </p:cBhvr>
                                        </p:animEffect>
                                      </p:childTnLst>
                                    </p:cTn>
                                  </p:par>
                                  <p:par>
                                    <p:cTn id="609" presetID="49" presetClass="entr" presetSubtype="0" decel="100000" fill="hold" grpId="1" nodeType="withEffect">
                                      <p:stCondLst>
                                        <p:cond delay="0"/>
                                      </p:stCondLst>
                                      <p:childTnLst>
                                        <p:set>
                                          <p:cBhvr>
                                            <p:cTn id="610" dur="1" fill="hold">
                                              <p:stCondLst>
                                                <p:cond delay="0"/>
                                              </p:stCondLst>
                                            </p:cTn>
                                            <p:tgtEl>
                                              <p:spTgt spid="26"/>
                                            </p:tgtEl>
                                            <p:attrNameLst>
                                              <p:attrName>style.visibility</p:attrName>
                                            </p:attrNameLst>
                                          </p:cBhvr>
                                          <p:to>
                                            <p:strVal val="visible"/>
                                          </p:to>
                                        </p:set>
                                        <p:anim calcmode="lin" valueType="num">
                                          <p:cBhvr>
                                            <p:cTn id="611" dur="1000" fill="hold"/>
                                            <p:tgtEl>
                                              <p:spTgt spid="26"/>
                                            </p:tgtEl>
                                            <p:attrNameLst>
                                              <p:attrName>ppt_w</p:attrName>
                                            </p:attrNameLst>
                                          </p:cBhvr>
                                          <p:tavLst>
                                            <p:tav tm="0">
                                              <p:val>
                                                <p:fltVal val="0"/>
                                              </p:val>
                                            </p:tav>
                                            <p:tav tm="100000">
                                              <p:val>
                                                <p:strVal val="#ppt_w"/>
                                              </p:val>
                                            </p:tav>
                                          </p:tavLst>
                                        </p:anim>
                                        <p:anim calcmode="lin" valueType="num">
                                          <p:cBhvr>
                                            <p:cTn id="612" dur="1000" fill="hold"/>
                                            <p:tgtEl>
                                              <p:spTgt spid="26"/>
                                            </p:tgtEl>
                                            <p:attrNameLst>
                                              <p:attrName>ppt_h</p:attrName>
                                            </p:attrNameLst>
                                          </p:cBhvr>
                                          <p:tavLst>
                                            <p:tav tm="0">
                                              <p:val>
                                                <p:fltVal val="0"/>
                                              </p:val>
                                            </p:tav>
                                            <p:tav tm="100000">
                                              <p:val>
                                                <p:strVal val="#ppt_h"/>
                                              </p:val>
                                            </p:tav>
                                          </p:tavLst>
                                        </p:anim>
                                        <p:anim calcmode="lin" valueType="num">
                                          <p:cBhvr>
                                            <p:cTn id="613" dur="1000" fill="hold"/>
                                            <p:tgtEl>
                                              <p:spTgt spid="26"/>
                                            </p:tgtEl>
                                            <p:attrNameLst>
                                              <p:attrName>style.rotation</p:attrName>
                                            </p:attrNameLst>
                                          </p:cBhvr>
                                          <p:tavLst>
                                            <p:tav tm="0">
                                              <p:val>
                                                <p:fltVal val="360"/>
                                              </p:val>
                                            </p:tav>
                                            <p:tav tm="100000">
                                              <p:val>
                                                <p:fltVal val="0"/>
                                              </p:val>
                                            </p:tav>
                                          </p:tavLst>
                                        </p:anim>
                                        <p:animEffect transition="in" filter="fade">
                                          <p:cBhvr>
                                            <p:cTn id="614" dur="1000"/>
                                            <p:tgtEl>
                                              <p:spTgt spid="26"/>
                                            </p:tgtEl>
                                          </p:cBhvr>
                                        </p:animEffect>
                                      </p:childTnLst>
                                    </p:cTn>
                                  </p:par>
                                  <p:par>
                                    <p:cTn id="615" presetID="49" presetClass="entr" presetSubtype="0" decel="100000" fill="hold" grpId="1" nodeType="withEffect">
                                      <p:stCondLst>
                                        <p:cond delay="0"/>
                                      </p:stCondLst>
                                      <p:childTnLst>
                                        <p:set>
                                          <p:cBhvr>
                                            <p:cTn id="616" dur="1" fill="hold">
                                              <p:stCondLst>
                                                <p:cond delay="0"/>
                                              </p:stCondLst>
                                            </p:cTn>
                                            <p:tgtEl>
                                              <p:spTgt spid="27"/>
                                            </p:tgtEl>
                                            <p:attrNameLst>
                                              <p:attrName>style.visibility</p:attrName>
                                            </p:attrNameLst>
                                          </p:cBhvr>
                                          <p:to>
                                            <p:strVal val="visible"/>
                                          </p:to>
                                        </p:set>
                                        <p:anim calcmode="lin" valueType="num">
                                          <p:cBhvr>
                                            <p:cTn id="617" dur="1000" fill="hold"/>
                                            <p:tgtEl>
                                              <p:spTgt spid="27"/>
                                            </p:tgtEl>
                                            <p:attrNameLst>
                                              <p:attrName>ppt_w</p:attrName>
                                            </p:attrNameLst>
                                          </p:cBhvr>
                                          <p:tavLst>
                                            <p:tav tm="0">
                                              <p:val>
                                                <p:fltVal val="0"/>
                                              </p:val>
                                            </p:tav>
                                            <p:tav tm="100000">
                                              <p:val>
                                                <p:strVal val="#ppt_w"/>
                                              </p:val>
                                            </p:tav>
                                          </p:tavLst>
                                        </p:anim>
                                        <p:anim calcmode="lin" valueType="num">
                                          <p:cBhvr>
                                            <p:cTn id="618" dur="1000" fill="hold"/>
                                            <p:tgtEl>
                                              <p:spTgt spid="27"/>
                                            </p:tgtEl>
                                            <p:attrNameLst>
                                              <p:attrName>ppt_h</p:attrName>
                                            </p:attrNameLst>
                                          </p:cBhvr>
                                          <p:tavLst>
                                            <p:tav tm="0">
                                              <p:val>
                                                <p:fltVal val="0"/>
                                              </p:val>
                                            </p:tav>
                                            <p:tav tm="100000">
                                              <p:val>
                                                <p:strVal val="#ppt_h"/>
                                              </p:val>
                                            </p:tav>
                                          </p:tavLst>
                                        </p:anim>
                                        <p:anim calcmode="lin" valueType="num">
                                          <p:cBhvr>
                                            <p:cTn id="619" dur="1000" fill="hold"/>
                                            <p:tgtEl>
                                              <p:spTgt spid="27"/>
                                            </p:tgtEl>
                                            <p:attrNameLst>
                                              <p:attrName>style.rotation</p:attrName>
                                            </p:attrNameLst>
                                          </p:cBhvr>
                                          <p:tavLst>
                                            <p:tav tm="0">
                                              <p:val>
                                                <p:fltVal val="360"/>
                                              </p:val>
                                            </p:tav>
                                            <p:tav tm="100000">
                                              <p:val>
                                                <p:fltVal val="0"/>
                                              </p:val>
                                            </p:tav>
                                          </p:tavLst>
                                        </p:anim>
                                        <p:animEffect transition="in" filter="fade">
                                          <p:cBhvr>
                                            <p:cTn id="620" dur="1000"/>
                                            <p:tgtEl>
                                              <p:spTgt spid="27"/>
                                            </p:tgtEl>
                                          </p:cBhvr>
                                        </p:animEffect>
                                      </p:childTnLst>
                                    </p:cTn>
                                  </p:par>
                                  <p:par>
                                    <p:cTn id="621" presetID="49" presetClass="entr" presetSubtype="0" decel="100000" fill="hold" grpId="1" nodeType="withEffect">
                                      <p:stCondLst>
                                        <p:cond delay="0"/>
                                      </p:stCondLst>
                                      <p:childTnLst>
                                        <p:set>
                                          <p:cBhvr>
                                            <p:cTn id="622" dur="1" fill="hold">
                                              <p:stCondLst>
                                                <p:cond delay="0"/>
                                              </p:stCondLst>
                                            </p:cTn>
                                            <p:tgtEl>
                                              <p:spTgt spid="28"/>
                                            </p:tgtEl>
                                            <p:attrNameLst>
                                              <p:attrName>style.visibility</p:attrName>
                                            </p:attrNameLst>
                                          </p:cBhvr>
                                          <p:to>
                                            <p:strVal val="visible"/>
                                          </p:to>
                                        </p:set>
                                        <p:anim calcmode="lin" valueType="num">
                                          <p:cBhvr>
                                            <p:cTn id="623" dur="1000" fill="hold"/>
                                            <p:tgtEl>
                                              <p:spTgt spid="28"/>
                                            </p:tgtEl>
                                            <p:attrNameLst>
                                              <p:attrName>ppt_w</p:attrName>
                                            </p:attrNameLst>
                                          </p:cBhvr>
                                          <p:tavLst>
                                            <p:tav tm="0">
                                              <p:val>
                                                <p:fltVal val="0"/>
                                              </p:val>
                                            </p:tav>
                                            <p:tav tm="100000">
                                              <p:val>
                                                <p:strVal val="#ppt_w"/>
                                              </p:val>
                                            </p:tav>
                                          </p:tavLst>
                                        </p:anim>
                                        <p:anim calcmode="lin" valueType="num">
                                          <p:cBhvr>
                                            <p:cTn id="624" dur="1000" fill="hold"/>
                                            <p:tgtEl>
                                              <p:spTgt spid="28"/>
                                            </p:tgtEl>
                                            <p:attrNameLst>
                                              <p:attrName>ppt_h</p:attrName>
                                            </p:attrNameLst>
                                          </p:cBhvr>
                                          <p:tavLst>
                                            <p:tav tm="0">
                                              <p:val>
                                                <p:fltVal val="0"/>
                                              </p:val>
                                            </p:tav>
                                            <p:tav tm="100000">
                                              <p:val>
                                                <p:strVal val="#ppt_h"/>
                                              </p:val>
                                            </p:tav>
                                          </p:tavLst>
                                        </p:anim>
                                        <p:anim calcmode="lin" valueType="num">
                                          <p:cBhvr>
                                            <p:cTn id="625" dur="1000" fill="hold"/>
                                            <p:tgtEl>
                                              <p:spTgt spid="28"/>
                                            </p:tgtEl>
                                            <p:attrNameLst>
                                              <p:attrName>style.rotation</p:attrName>
                                            </p:attrNameLst>
                                          </p:cBhvr>
                                          <p:tavLst>
                                            <p:tav tm="0">
                                              <p:val>
                                                <p:fltVal val="360"/>
                                              </p:val>
                                            </p:tav>
                                            <p:tav tm="100000">
                                              <p:val>
                                                <p:fltVal val="0"/>
                                              </p:val>
                                            </p:tav>
                                          </p:tavLst>
                                        </p:anim>
                                        <p:animEffect transition="in" filter="fade">
                                          <p:cBhvr>
                                            <p:cTn id="626" dur="1000"/>
                                            <p:tgtEl>
                                              <p:spTgt spid="28"/>
                                            </p:tgtEl>
                                          </p:cBhvr>
                                        </p:animEffect>
                                      </p:childTnLst>
                                    </p:cTn>
                                  </p:par>
                                  <p:par>
                                    <p:cTn id="627" presetID="49" presetClass="entr" presetSubtype="0" decel="100000" fill="hold" grpId="1" nodeType="withEffect">
                                      <p:stCondLst>
                                        <p:cond delay="0"/>
                                      </p:stCondLst>
                                      <p:childTnLst>
                                        <p:set>
                                          <p:cBhvr>
                                            <p:cTn id="628" dur="1" fill="hold">
                                              <p:stCondLst>
                                                <p:cond delay="0"/>
                                              </p:stCondLst>
                                            </p:cTn>
                                            <p:tgtEl>
                                              <p:spTgt spid="30"/>
                                            </p:tgtEl>
                                            <p:attrNameLst>
                                              <p:attrName>style.visibility</p:attrName>
                                            </p:attrNameLst>
                                          </p:cBhvr>
                                          <p:to>
                                            <p:strVal val="visible"/>
                                          </p:to>
                                        </p:set>
                                        <p:anim calcmode="lin" valueType="num">
                                          <p:cBhvr>
                                            <p:cTn id="629" dur="1000" fill="hold"/>
                                            <p:tgtEl>
                                              <p:spTgt spid="30"/>
                                            </p:tgtEl>
                                            <p:attrNameLst>
                                              <p:attrName>ppt_w</p:attrName>
                                            </p:attrNameLst>
                                          </p:cBhvr>
                                          <p:tavLst>
                                            <p:tav tm="0">
                                              <p:val>
                                                <p:fltVal val="0"/>
                                              </p:val>
                                            </p:tav>
                                            <p:tav tm="100000">
                                              <p:val>
                                                <p:strVal val="#ppt_w"/>
                                              </p:val>
                                            </p:tav>
                                          </p:tavLst>
                                        </p:anim>
                                        <p:anim calcmode="lin" valueType="num">
                                          <p:cBhvr>
                                            <p:cTn id="630" dur="1000" fill="hold"/>
                                            <p:tgtEl>
                                              <p:spTgt spid="30"/>
                                            </p:tgtEl>
                                            <p:attrNameLst>
                                              <p:attrName>ppt_h</p:attrName>
                                            </p:attrNameLst>
                                          </p:cBhvr>
                                          <p:tavLst>
                                            <p:tav tm="0">
                                              <p:val>
                                                <p:fltVal val="0"/>
                                              </p:val>
                                            </p:tav>
                                            <p:tav tm="100000">
                                              <p:val>
                                                <p:strVal val="#ppt_h"/>
                                              </p:val>
                                            </p:tav>
                                          </p:tavLst>
                                        </p:anim>
                                        <p:anim calcmode="lin" valueType="num">
                                          <p:cBhvr>
                                            <p:cTn id="631" dur="1000" fill="hold"/>
                                            <p:tgtEl>
                                              <p:spTgt spid="30"/>
                                            </p:tgtEl>
                                            <p:attrNameLst>
                                              <p:attrName>style.rotation</p:attrName>
                                            </p:attrNameLst>
                                          </p:cBhvr>
                                          <p:tavLst>
                                            <p:tav tm="0">
                                              <p:val>
                                                <p:fltVal val="360"/>
                                              </p:val>
                                            </p:tav>
                                            <p:tav tm="100000">
                                              <p:val>
                                                <p:fltVal val="0"/>
                                              </p:val>
                                            </p:tav>
                                          </p:tavLst>
                                        </p:anim>
                                        <p:animEffect transition="in" filter="fade">
                                          <p:cBhvr>
                                            <p:cTn id="632" dur="1000"/>
                                            <p:tgtEl>
                                              <p:spTgt spid="30"/>
                                            </p:tgtEl>
                                          </p:cBhvr>
                                        </p:animEffect>
                                      </p:childTnLst>
                                    </p:cTn>
                                  </p:par>
                                  <p:par>
                                    <p:cTn id="633" presetID="49" presetClass="entr" presetSubtype="0" decel="100000" fill="hold" grpId="1" nodeType="withEffect">
                                      <p:stCondLst>
                                        <p:cond delay="0"/>
                                      </p:stCondLst>
                                      <p:childTnLst>
                                        <p:set>
                                          <p:cBhvr>
                                            <p:cTn id="634" dur="1" fill="hold">
                                              <p:stCondLst>
                                                <p:cond delay="0"/>
                                              </p:stCondLst>
                                            </p:cTn>
                                            <p:tgtEl>
                                              <p:spTgt spid="33"/>
                                            </p:tgtEl>
                                            <p:attrNameLst>
                                              <p:attrName>style.visibility</p:attrName>
                                            </p:attrNameLst>
                                          </p:cBhvr>
                                          <p:to>
                                            <p:strVal val="visible"/>
                                          </p:to>
                                        </p:set>
                                        <p:anim calcmode="lin" valueType="num">
                                          <p:cBhvr>
                                            <p:cTn id="635" dur="1000" fill="hold"/>
                                            <p:tgtEl>
                                              <p:spTgt spid="33"/>
                                            </p:tgtEl>
                                            <p:attrNameLst>
                                              <p:attrName>ppt_w</p:attrName>
                                            </p:attrNameLst>
                                          </p:cBhvr>
                                          <p:tavLst>
                                            <p:tav tm="0">
                                              <p:val>
                                                <p:fltVal val="0"/>
                                              </p:val>
                                            </p:tav>
                                            <p:tav tm="100000">
                                              <p:val>
                                                <p:strVal val="#ppt_w"/>
                                              </p:val>
                                            </p:tav>
                                          </p:tavLst>
                                        </p:anim>
                                        <p:anim calcmode="lin" valueType="num">
                                          <p:cBhvr>
                                            <p:cTn id="636" dur="1000" fill="hold"/>
                                            <p:tgtEl>
                                              <p:spTgt spid="33"/>
                                            </p:tgtEl>
                                            <p:attrNameLst>
                                              <p:attrName>ppt_h</p:attrName>
                                            </p:attrNameLst>
                                          </p:cBhvr>
                                          <p:tavLst>
                                            <p:tav tm="0">
                                              <p:val>
                                                <p:fltVal val="0"/>
                                              </p:val>
                                            </p:tav>
                                            <p:tav tm="100000">
                                              <p:val>
                                                <p:strVal val="#ppt_h"/>
                                              </p:val>
                                            </p:tav>
                                          </p:tavLst>
                                        </p:anim>
                                        <p:anim calcmode="lin" valueType="num">
                                          <p:cBhvr>
                                            <p:cTn id="637" dur="1000" fill="hold"/>
                                            <p:tgtEl>
                                              <p:spTgt spid="33"/>
                                            </p:tgtEl>
                                            <p:attrNameLst>
                                              <p:attrName>style.rotation</p:attrName>
                                            </p:attrNameLst>
                                          </p:cBhvr>
                                          <p:tavLst>
                                            <p:tav tm="0">
                                              <p:val>
                                                <p:fltVal val="360"/>
                                              </p:val>
                                            </p:tav>
                                            <p:tav tm="100000">
                                              <p:val>
                                                <p:fltVal val="0"/>
                                              </p:val>
                                            </p:tav>
                                          </p:tavLst>
                                        </p:anim>
                                        <p:animEffect transition="in" filter="fade">
                                          <p:cBhvr>
                                            <p:cTn id="638" dur="1000"/>
                                            <p:tgtEl>
                                              <p:spTgt spid="33"/>
                                            </p:tgtEl>
                                          </p:cBhvr>
                                        </p:animEffect>
                                      </p:childTnLst>
                                    </p:cTn>
                                  </p:par>
                                  <p:par>
                                    <p:cTn id="639" presetID="49" presetClass="entr" presetSubtype="0" decel="100000" fill="hold" grpId="1" nodeType="withEffect">
                                      <p:stCondLst>
                                        <p:cond delay="0"/>
                                      </p:stCondLst>
                                      <p:childTnLst>
                                        <p:set>
                                          <p:cBhvr>
                                            <p:cTn id="640" dur="1" fill="hold">
                                              <p:stCondLst>
                                                <p:cond delay="0"/>
                                              </p:stCondLst>
                                            </p:cTn>
                                            <p:tgtEl>
                                              <p:spTgt spid="36"/>
                                            </p:tgtEl>
                                            <p:attrNameLst>
                                              <p:attrName>style.visibility</p:attrName>
                                            </p:attrNameLst>
                                          </p:cBhvr>
                                          <p:to>
                                            <p:strVal val="visible"/>
                                          </p:to>
                                        </p:set>
                                        <p:anim calcmode="lin" valueType="num">
                                          <p:cBhvr>
                                            <p:cTn id="641" dur="1000" fill="hold"/>
                                            <p:tgtEl>
                                              <p:spTgt spid="36"/>
                                            </p:tgtEl>
                                            <p:attrNameLst>
                                              <p:attrName>ppt_w</p:attrName>
                                            </p:attrNameLst>
                                          </p:cBhvr>
                                          <p:tavLst>
                                            <p:tav tm="0">
                                              <p:val>
                                                <p:fltVal val="0"/>
                                              </p:val>
                                            </p:tav>
                                            <p:tav tm="100000">
                                              <p:val>
                                                <p:strVal val="#ppt_w"/>
                                              </p:val>
                                            </p:tav>
                                          </p:tavLst>
                                        </p:anim>
                                        <p:anim calcmode="lin" valueType="num">
                                          <p:cBhvr>
                                            <p:cTn id="642" dur="1000" fill="hold"/>
                                            <p:tgtEl>
                                              <p:spTgt spid="36"/>
                                            </p:tgtEl>
                                            <p:attrNameLst>
                                              <p:attrName>ppt_h</p:attrName>
                                            </p:attrNameLst>
                                          </p:cBhvr>
                                          <p:tavLst>
                                            <p:tav tm="0">
                                              <p:val>
                                                <p:fltVal val="0"/>
                                              </p:val>
                                            </p:tav>
                                            <p:tav tm="100000">
                                              <p:val>
                                                <p:strVal val="#ppt_h"/>
                                              </p:val>
                                            </p:tav>
                                          </p:tavLst>
                                        </p:anim>
                                        <p:anim calcmode="lin" valueType="num">
                                          <p:cBhvr>
                                            <p:cTn id="643" dur="1000" fill="hold"/>
                                            <p:tgtEl>
                                              <p:spTgt spid="36"/>
                                            </p:tgtEl>
                                            <p:attrNameLst>
                                              <p:attrName>style.rotation</p:attrName>
                                            </p:attrNameLst>
                                          </p:cBhvr>
                                          <p:tavLst>
                                            <p:tav tm="0">
                                              <p:val>
                                                <p:fltVal val="360"/>
                                              </p:val>
                                            </p:tav>
                                            <p:tav tm="100000">
                                              <p:val>
                                                <p:fltVal val="0"/>
                                              </p:val>
                                            </p:tav>
                                          </p:tavLst>
                                        </p:anim>
                                        <p:animEffect transition="in" filter="fade">
                                          <p:cBhvr>
                                            <p:cTn id="644" dur="1000"/>
                                            <p:tgtEl>
                                              <p:spTgt spid="36"/>
                                            </p:tgtEl>
                                          </p:cBhvr>
                                        </p:animEffect>
                                      </p:childTnLst>
                                    </p:cTn>
                                  </p:par>
                                  <p:par>
                                    <p:cTn id="645" presetID="49" presetClass="entr" presetSubtype="0" decel="100000" fill="hold" grpId="1" nodeType="withEffect">
                                      <p:stCondLst>
                                        <p:cond delay="0"/>
                                      </p:stCondLst>
                                      <p:childTnLst>
                                        <p:set>
                                          <p:cBhvr>
                                            <p:cTn id="646" dur="1" fill="hold">
                                              <p:stCondLst>
                                                <p:cond delay="0"/>
                                              </p:stCondLst>
                                            </p:cTn>
                                            <p:tgtEl>
                                              <p:spTgt spid="38"/>
                                            </p:tgtEl>
                                            <p:attrNameLst>
                                              <p:attrName>style.visibility</p:attrName>
                                            </p:attrNameLst>
                                          </p:cBhvr>
                                          <p:to>
                                            <p:strVal val="visible"/>
                                          </p:to>
                                        </p:set>
                                        <p:anim calcmode="lin" valueType="num">
                                          <p:cBhvr>
                                            <p:cTn id="647" dur="1000" fill="hold"/>
                                            <p:tgtEl>
                                              <p:spTgt spid="38"/>
                                            </p:tgtEl>
                                            <p:attrNameLst>
                                              <p:attrName>ppt_w</p:attrName>
                                            </p:attrNameLst>
                                          </p:cBhvr>
                                          <p:tavLst>
                                            <p:tav tm="0">
                                              <p:val>
                                                <p:fltVal val="0"/>
                                              </p:val>
                                            </p:tav>
                                            <p:tav tm="100000">
                                              <p:val>
                                                <p:strVal val="#ppt_w"/>
                                              </p:val>
                                            </p:tav>
                                          </p:tavLst>
                                        </p:anim>
                                        <p:anim calcmode="lin" valueType="num">
                                          <p:cBhvr>
                                            <p:cTn id="648" dur="1000" fill="hold"/>
                                            <p:tgtEl>
                                              <p:spTgt spid="38"/>
                                            </p:tgtEl>
                                            <p:attrNameLst>
                                              <p:attrName>ppt_h</p:attrName>
                                            </p:attrNameLst>
                                          </p:cBhvr>
                                          <p:tavLst>
                                            <p:tav tm="0">
                                              <p:val>
                                                <p:fltVal val="0"/>
                                              </p:val>
                                            </p:tav>
                                            <p:tav tm="100000">
                                              <p:val>
                                                <p:strVal val="#ppt_h"/>
                                              </p:val>
                                            </p:tav>
                                          </p:tavLst>
                                        </p:anim>
                                        <p:anim calcmode="lin" valueType="num">
                                          <p:cBhvr>
                                            <p:cTn id="649" dur="1000" fill="hold"/>
                                            <p:tgtEl>
                                              <p:spTgt spid="38"/>
                                            </p:tgtEl>
                                            <p:attrNameLst>
                                              <p:attrName>style.rotation</p:attrName>
                                            </p:attrNameLst>
                                          </p:cBhvr>
                                          <p:tavLst>
                                            <p:tav tm="0">
                                              <p:val>
                                                <p:fltVal val="360"/>
                                              </p:val>
                                            </p:tav>
                                            <p:tav tm="100000">
                                              <p:val>
                                                <p:fltVal val="0"/>
                                              </p:val>
                                            </p:tav>
                                          </p:tavLst>
                                        </p:anim>
                                        <p:animEffect transition="in" filter="fade">
                                          <p:cBhvr>
                                            <p:cTn id="650" dur="1000"/>
                                            <p:tgtEl>
                                              <p:spTgt spid="38"/>
                                            </p:tgtEl>
                                          </p:cBhvr>
                                        </p:animEffect>
                                      </p:childTnLst>
                                    </p:cTn>
                                  </p:par>
                                  <p:par>
                                    <p:cTn id="651" presetID="49" presetClass="entr" presetSubtype="0" decel="100000" fill="hold" grpId="1" nodeType="withEffect">
                                      <p:stCondLst>
                                        <p:cond delay="0"/>
                                      </p:stCondLst>
                                      <p:childTnLst>
                                        <p:set>
                                          <p:cBhvr>
                                            <p:cTn id="652" dur="1" fill="hold">
                                              <p:stCondLst>
                                                <p:cond delay="0"/>
                                              </p:stCondLst>
                                            </p:cTn>
                                            <p:tgtEl>
                                              <p:spTgt spid="39"/>
                                            </p:tgtEl>
                                            <p:attrNameLst>
                                              <p:attrName>style.visibility</p:attrName>
                                            </p:attrNameLst>
                                          </p:cBhvr>
                                          <p:to>
                                            <p:strVal val="visible"/>
                                          </p:to>
                                        </p:set>
                                        <p:anim calcmode="lin" valueType="num">
                                          <p:cBhvr>
                                            <p:cTn id="653" dur="1000" fill="hold"/>
                                            <p:tgtEl>
                                              <p:spTgt spid="39"/>
                                            </p:tgtEl>
                                            <p:attrNameLst>
                                              <p:attrName>ppt_w</p:attrName>
                                            </p:attrNameLst>
                                          </p:cBhvr>
                                          <p:tavLst>
                                            <p:tav tm="0">
                                              <p:val>
                                                <p:fltVal val="0"/>
                                              </p:val>
                                            </p:tav>
                                            <p:tav tm="100000">
                                              <p:val>
                                                <p:strVal val="#ppt_w"/>
                                              </p:val>
                                            </p:tav>
                                          </p:tavLst>
                                        </p:anim>
                                        <p:anim calcmode="lin" valueType="num">
                                          <p:cBhvr>
                                            <p:cTn id="654" dur="1000" fill="hold"/>
                                            <p:tgtEl>
                                              <p:spTgt spid="39"/>
                                            </p:tgtEl>
                                            <p:attrNameLst>
                                              <p:attrName>ppt_h</p:attrName>
                                            </p:attrNameLst>
                                          </p:cBhvr>
                                          <p:tavLst>
                                            <p:tav tm="0">
                                              <p:val>
                                                <p:fltVal val="0"/>
                                              </p:val>
                                            </p:tav>
                                            <p:tav tm="100000">
                                              <p:val>
                                                <p:strVal val="#ppt_h"/>
                                              </p:val>
                                            </p:tav>
                                          </p:tavLst>
                                        </p:anim>
                                        <p:anim calcmode="lin" valueType="num">
                                          <p:cBhvr>
                                            <p:cTn id="655" dur="1000" fill="hold"/>
                                            <p:tgtEl>
                                              <p:spTgt spid="39"/>
                                            </p:tgtEl>
                                            <p:attrNameLst>
                                              <p:attrName>style.rotation</p:attrName>
                                            </p:attrNameLst>
                                          </p:cBhvr>
                                          <p:tavLst>
                                            <p:tav tm="0">
                                              <p:val>
                                                <p:fltVal val="360"/>
                                              </p:val>
                                            </p:tav>
                                            <p:tav tm="100000">
                                              <p:val>
                                                <p:fltVal val="0"/>
                                              </p:val>
                                            </p:tav>
                                          </p:tavLst>
                                        </p:anim>
                                        <p:animEffect transition="in" filter="fade">
                                          <p:cBhvr>
                                            <p:cTn id="656" dur="1000"/>
                                            <p:tgtEl>
                                              <p:spTgt spid="39"/>
                                            </p:tgtEl>
                                          </p:cBhvr>
                                        </p:animEffect>
                                      </p:childTnLst>
                                    </p:cTn>
                                  </p:par>
                                  <p:par>
                                    <p:cTn id="657" presetID="49" presetClass="entr" presetSubtype="0" decel="100000" fill="hold" grpId="1" nodeType="withEffect">
                                      <p:stCondLst>
                                        <p:cond delay="0"/>
                                      </p:stCondLst>
                                      <p:childTnLst>
                                        <p:set>
                                          <p:cBhvr>
                                            <p:cTn id="658" dur="1" fill="hold">
                                              <p:stCondLst>
                                                <p:cond delay="0"/>
                                              </p:stCondLst>
                                            </p:cTn>
                                            <p:tgtEl>
                                              <p:spTgt spid="40"/>
                                            </p:tgtEl>
                                            <p:attrNameLst>
                                              <p:attrName>style.visibility</p:attrName>
                                            </p:attrNameLst>
                                          </p:cBhvr>
                                          <p:to>
                                            <p:strVal val="visible"/>
                                          </p:to>
                                        </p:set>
                                        <p:anim calcmode="lin" valueType="num">
                                          <p:cBhvr>
                                            <p:cTn id="659" dur="1000" fill="hold"/>
                                            <p:tgtEl>
                                              <p:spTgt spid="40"/>
                                            </p:tgtEl>
                                            <p:attrNameLst>
                                              <p:attrName>ppt_w</p:attrName>
                                            </p:attrNameLst>
                                          </p:cBhvr>
                                          <p:tavLst>
                                            <p:tav tm="0">
                                              <p:val>
                                                <p:fltVal val="0"/>
                                              </p:val>
                                            </p:tav>
                                            <p:tav tm="100000">
                                              <p:val>
                                                <p:strVal val="#ppt_w"/>
                                              </p:val>
                                            </p:tav>
                                          </p:tavLst>
                                        </p:anim>
                                        <p:anim calcmode="lin" valueType="num">
                                          <p:cBhvr>
                                            <p:cTn id="660" dur="1000" fill="hold"/>
                                            <p:tgtEl>
                                              <p:spTgt spid="40"/>
                                            </p:tgtEl>
                                            <p:attrNameLst>
                                              <p:attrName>ppt_h</p:attrName>
                                            </p:attrNameLst>
                                          </p:cBhvr>
                                          <p:tavLst>
                                            <p:tav tm="0">
                                              <p:val>
                                                <p:fltVal val="0"/>
                                              </p:val>
                                            </p:tav>
                                            <p:tav tm="100000">
                                              <p:val>
                                                <p:strVal val="#ppt_h"/>
                                              </p:val>
                                            </p:tav>
                                          </p:tavLst>
                                        </p:anim>
                                        <p:anim calcmode="lin" valueType="num">
                                          <p:cBhvr>
                                            <p:cTn id="661" dur="1000" fill="hold"/>
                                            <p:tgtEl>
                                              <p:spTgt spid="40"/>
                                            </p:tgtEl>
                                            <p:attrNameLst>
                                              <p:attrName>style.rotation</p:attrName>
                                            </p:attrNameLst>
                                          </p:cBhvr>
                                          <p:tavLst>
                                            <p:tav tm="0">
                                              <p:val>
                                                <p:fltVal val="360"/>
                                              </p:val>
                                            </p:tav>
                                            <p:tav tm="100000">
                                              <p:val>
                                                <p:fltVal val="0"/>
                                              </p:val>
                                            </p:tav>
                                          </p:tavLst>
                                        </p:anim>
                                        <p:animEffect transition="in" filter="fade">
                                          <p:cBhvr>
                                            <p:cTn id="662" dur="1000"/>
                                            <p:tgtEl>
                                              <p:spTgt spid="40"/>
                                            </p:tgtEl>
                                          </p:cBhvr>
                                        </p:animEffect>
                                      </p:childTnLst>
                                    </p:cTn>
                                  </p:par>
                                  <p:par>
                                    <p:cTn id="663" presetID="49" presetClass="entr" presetSubtype="0" decel="100000" fill="hold" grpId="1" nodeType="withEffect">
                                      <p:stCondLst>
                                        <p:cond delay="0"/>
                                      </p:stCondLst>
                                      <p:childTnLst>
                                        <p:set>
                                          <p:cBhvr>
                                            <p:cTn id="664" dur="1" fill="hold">
                                              <p:stCondLst>
                                                <p:cond delay="0"/>
                                              </p:stCondLst>
                                            </p:cTn>
                                            <p:tgtEl>
                                              <p:spTgt spid="42"/>
                                            </p:tgtEl>
                                            <p:attrNameLst>
                                              <p:attrName>style.visibility</p:attrName>
                                            </p:attrNameLst>
                                          </p:cBhvr>
                                          <p:to>
                                            <p:strVal val="visible"/>
                                          </p:to>
                                        </p:set>
                                        <p:anim calcmode="lin" valueType="num">
                                          <p:cBhvr>
                                            <p:cTn id="665" dur="1000" fill="hold"/>
                                            <p:tgtEl>
                                              <p:spTgt spid="42"/>
                                            </p:tgtEl>
                                            <p:attrNameLst>
                                              <p:attrName>ppt_w</p:attrName>
                                            </p:attrNameLst>
                                          </p:cBhvr>
                                          <p:tavLst>
                                            <p:tav tm="0">
                                              <p:val>
                                                <p:fltVal val="0"/>
                                              </p:val>
                                            </p:tav>
                                            <p:tav tm="100000">
                                              <p:val>
                                                <p:strVal val="#ppt_w"/>
                                              </p:val>
                                            </p:tav>
                                          </p:tavLst>
                                        </p:anim>
                                        <p:anim calcmode="lin" valueType="num">
                                          <p:cBhvr>
                                            <p:cTn id="666" dur="1000" fill="hold"/>
                                            <p:tgtEl>
                                              <p:spTgt spid="42"/>
                                            </p:tgtEl>
                                            <p:attrNameLst>
                                              <p:attrName>ppt_h</p:attrName>
                                            </p:attrNameLst>
                                          </p:cBhvr>
                                          <p:tavLst>
                                            <p:tav tm="0">
                                              <p:val>
                                                <p:fltVal val="0"/>
                                              </p:val>
                                            </p:tav>
                                            <p:tav tm="100000">
                                              <p:val>
                                                <p:strVal val="#ppt_h"/>
                                              </p:val>
                                            </p:tav>
                                          </p:tavLst>
                                        </p:anim>
                                        <p:anim calcmode="lin" valueType="num">
                                          <p:cBhvr>
                                            <p:cTn id="667" dur="1000" fill="hold"/>
                                            <p:tgtEl>
                                              <p:spTgt spid="42"/>
                                            </p:tgtEl>
                                            <p:attrNameLst>
                                              <p:attrName>style.rotation</p:attrName>
                                            </p:attrNameLst>
                                          </p:cBhvr>
                                          <p:tavLst>
                                            <p:tav tm="0">
                                              <p:val>
                                                <p:fltVal val="360"/>
                                              </p:val>
                                            </p:tav>
                                            <p:tav tm="100000">
                                              <p:val>
                                                <p:fltVal val="0"/>
                                              </p:val>
                                            </p:tav>
                                          </p:tavLst>
                                        </p:anim>
                                        <p:animEffect transition="in" filter="fade">
                                          <p:cBhvr>
                                            <p:cTn id="668" dur="1000"/>
                                            <p:tgtEl>
                                              <p:spTgt spid="42"/>
                                            </p:tgtEl>
                                          </p:cBhvr>
                                        </p:animEffect>
                                      </p:childTnLst>
                                    </p:cTn>
                                  </p:par>
                                  <p:par>
                                    <p:cTn id="669" presetID="49" presetClass="entr" presetSubtype="0" decel="100000" fill="hold" grpId="1" nodeType="withEffect">
                                      <p:stCondLst>
                                        <p:cond delay="0"/>
                                      </p:stCondLst>
                                      <p:childTnLst>
                                        <p:set>
                                          <p:cBhvr>
                                            <p:cTn id="670" dur="1" fill="hold">
                                              <p:stCondLst>
                                                <p:cond delay="0"/>
                                              </p:stCondLst>
                                            </p:cTn>
                                            <p:tgtEl>
                                              <p:spTgt spid="43"/>
                                            </p:tgtEl>
                                            <p:attrNameLst>
                                              <p:attrName>style.visibility</p:attrName>
                                            </p:attrNameLst>
                                          </p:cBhvr>
                                          <p:to>
                                            <p:strVal val="visible"/>
                                          </p:to>
                                        </p:set>
                                        <p:anim calcmode="lin" valueType="num">
                                          <p:cBhvr>
                                            <p:cTn id="671" dur="1000" fill="hold"/>
                                            <p:tgtEl>
                                              <p:spTgt spid="43"/>
                                            </p:tgtEl>
                                            <p:attrNameLst>
                                              <p:attrName>ppt_w</p:attrName>
                                            </p:attrNameLst>
                                          </p:cBhvr>
                                          <p:tavLst>
                                            <p:tav tm="0">
                                              <p:val>
                                                <p:fltVal val="0"/>
                                              </p:val>
                                            </p:tav>
                                            <p:tav tm="100000">
                                              <p:val>
                                                <p:strVal val="#ppt_w"/>
                                              </p:val>
                                            </p:tav>
                                          </p:tavLst>
                                        </p:anim>
                                        <p:anim calcmode="lin" valueType="num">
                                          <p:cBhvr>
                                            <p:cTn id="672" dur="1000" fill="hold"/>
                                            <p:tgtEl>
                                              <p:spTgt spid="43"/>
                                            </p:tgtEl>
                                            <p:attrNameLst>
                                              <p:attrName>ppt_h</p:attrName>
                                            </p:attrNameLst>
                                          </p:cBhvr>
                                          <p:tavLst>
                                            <p:tav tm="0">
                                              <p:val>
                                                <p:fltVal val="0"/>
                                              </p:val>
                                            </p:tav>
                                            <p:tav tm="100000">
                                              <p:val>
                                                <p:strVal val="#ppt_h"/>
                                              </p:val>
                                            </p:tav>
                                          </p:tavLst>
                                        </p:anim>
                                        <p:anim calcmode="lin" valueType="num">
                                          <p:cBhvr>
                                            <p:cTn id="673" dur="1000" fill="hold"/>
                                            <p:tgtEl>
                                              <p:spTgt spid="43"/>
                                            </p:tgtEl>
                                            <p:attrNameLst>
                                              <p:attrName>style.rotation</p:attrName>
                                            </p:attrNameLst>
                                          </p:cBhvr>
                                          <p:tavLst>
                                            <p:tav tm="0">
                                              <p:val>
                                                <p:fltVal val="360"/>
                                              </p:val>
                                            </p:tav>
                                            <p:tav tm="100000">
                                              <p:val>
                                                <p:fltVal val="0"/>
                                              </p:val>
                                            </p:tav>
                                          </p:tavLst>
                                        </p:anim>
                                        <p:animEffect transition="in" filter="fade">
                                          <p:cBhvr>
                                            <p:cTn id="674" dur="1000"/>
                                            <p:tgtEl>
                                              <p:spTgt spid="43"/>
                                            </p:tgtEl>
                                          </p:cBhvr>
                                        </p:animEffect>
                                      </p:childTnLst>
                                    </p:cTn>
                                  </p:par>
                                  <p:par>
                                    <p:cTn id="675" presetID="49" presetClass="entr" presetSubtype="0" decel="100000" fill="hold" grpId="1" nodeType="withEffect">
                                      <p:stCondLst>
                                        <p:cond delay="0"/>
                                      </p:stCondLst>
                                      <p:childTnLst>
                                        <p:set>
                                          <p:cBhvr>
                                            <p:cTn id="676" dur="1" fill="hold">
                                              <p:stCondLst>
                                                <p:cond delay="0"/>
                                              </p:stCondLst>
                                            </p:cTn>
                                            <p:tgtEl>
                                              <p:spTgt spid="45"/>
                                            </p:tgtEl>
                                            <p:attrNameLst>
                                              <p:attrName>style.visibility</p:attrName>
                                            </p:attrNameLst>
                                          </p:cBhvr>
                                          <p:to>
                                            <p:strVal val="visible"/>
                                          </p:to>
                                        </p:set>
                                        <p:anim calcmode="lin" valueType="num">
                                          <p:cBhvr>
                                            <p:cTn id="677" dur="1000" fill="hold"/>
                                            <p:tgtEl>
                                              <p:spTgt spid="45"/>
                                            </p:tgtEl>
                                            <p:attrNameLst>
                                              <p:attrName>ppt_w</p:attrName>
                                            </p:attrNameLst>
                                          </p:cBhvr>
                                          <p:tavLst>
                                            <p:tav tm="0">
                                              <p:val>
                                                <p:fltVal val="0"/>
                                              </p:val>
                                            </p:tav>
                                            <p:tav tm="100000">
                                              <p:val>
                                                <p:strVal val="#ppt_w"/>
                                              </p:val>
                                            </p:tav>
                                          </p:tavLst>
                                        </p:anim>
                                        <p:anim calcmode="lin" valueType="num">
                                          <p:cBhvr>
                                            <p:cTn id="678" dur="1000" fill="hold"/>
                                            <p:tgtEl>
                                              <p:spTgt spid="45"/>
                                            </p:tgtEl>
                                            <p:attrNameLst>
                                              <p:attrName>ppt_h</p:attrName>
                                            </p:attrNameLst>
                                          </p:cBhvr>
                                          <p:tavLst>
                                            <p:tav tm="0">
                                              <p:val>
                                                <p:fltVal val="0"/>
                                              </p:val>
                                            </p:tav>
                                            <p:tav tm="100000">
                                              <p:val>
                                                <p:strVal val="#ppt_h"/>
                                              </p:val>
                                            </p:tav>
                                          </p:tavLst>
                                        </p:anim>
                                        <p:anim calcmode="lin" valueType="num">
                                          <p:cBhvr>
                                            <p:cTn id="679" dur="1000" fill="hold"/>
                                            <p:tgtEl>
                                              <p:spTgt spid="45"/>
                                            </p:tgtEl>
                                            <p:attrNameLst>
                                              <p:attrName>style.rotation</p:attrName>
                                            </p:attrNameLst>
                                          </p:cBhvr>
                                          <p:tavLst>
                                            <p:tav tm="0">
                                              <p:val>
                                                <p:fltVal val="360"/>
                                              </p:val>
                                            </p:tav>
                                            <p:tav tm="100000">
                                              <p:val>
                                                <p:fltVal val="0"/>
                                              </p:val>
                                            </p:tav>
                                          </p:tavLst>
                                        </p:anim>
                                        <p:animEffect transition="in" filter="fade">
                                          <p:cBhvr>
                                            <p:cTn id="680" dur="1000"/>
                                            <p:tgtEl>
                                              <p:spTgt spid="45"/>
                                            </p:tgtEl>
                                          </p:cBhvr>
                                        </p:animEffect>
                                      </p:childTnLst>
                                    </p:cTn>
                                  </p:par>
                                  <p:par>
                                    <p:cTn id="681" presetID="49" presetClass="entr" presetSubtype="0" decel="100000" fill="hold" grpId="1" nodeType="withEffect">
                                      <p:stCondLst>
                                        <p:cond delay="0"/>
                                      </p:stCondLst>
                                      <p:childTnLst>
                                        <p:set>
                                          <p:cBhvr>
                                            <p:cTn id="682" dur="1" fill="hold">
                                              <p:stCondLst>
                                                <p:cond delay="0"/>
                                              </p:stCondLst>
                                            </p:cTn>
                                            <p:tgtEl>
                                              <p:spTgt spid="46"/>
                                            </p:tgtEl>
                                            <p:attrNameLst>
                                              <p:attrName>style.visibility</p:attrName>
                                            </p:attrNameLst>
                                          </p:cBhvr>
                                          <p:to>
                                            <p:strVal val="visible"/>
                                          </p:to>
                                        </p:set>
                                        <p:anim calcmode="lin" valueType="num">
                                          <p:cBhvr>
                                            <p:cTn id="683" dur="1000" fill="hold"/>
                                            <p:tgtEl>
                                              <p:spTgt spid="46"/>
                                            </p:tgtEl>
                                            <p:attrNameLst>
                                              <p:attrName>ppt_w</p:attrName>
                                            </p:attrNameLst>
                                          </p:cBhvr>
                                          <p:tavLst>
                                            <p:tav tm="0">
                                              <p:val>
                                                <p:fltVal val="0"/>
                                              </p:val>
                                            </p:tav>
                                            <p:tav tm="100000">
                                              <p:val>
                                                <p:strVal val="#ppt_w"/>
                                              </p:val>
                                            </p:tav>
                                          </p:tavLst>
                                        </p:anim>
                                        <p:anim calcmode="lin" valueType="num">
                                          <p:cBhvr>
                                            <p:cTn id="684" dur="1000" fill="hold"/>
                                            <p:tgtEl>
                                              <p:spTgt spid="46"/>
                                            </p:tgtEl>
                                            <p:attrNameLst>
                                              <p:attrName>ppt_h</p:attrName>
                                            </p:attrNameLst>
                                          </p:cBhvr>
                                          <p:tavLst>
                                            <p:tav tm="0">
                                              <p:val>
                                                <p:fltVal val="0"/>
                                              </p:val>
                                            </p:tav>
                                            <p:tav tm="100000">
                                              <p:val>
                                                <p:strVal val="#ppt_h"/>
                                              </p:val>
                                            </p:tav>
                                          </p:tavLst>
                                        </p:anim>
                                        <p:anim calcmode="lin" valueType="num">
                                          <p:cBhvr>
                                            <p:cTn id="685" dur="1000" fill="hold"/>
                                            <p:tgtEl>
                                              <p:spTgt spid="46"/>
                                            </p:tgtEl>
                                            <p:attrNameLst>
                                              <p:attrName>style.rotation</p:attrName>
                                            </p:attrNameLst>
                                          </p:cBhvr>
                                          <p:tavLst>
                                            <p:tav tm="0">
                                              <p:val>
                                                <p:fltVal val="360"/>
                                              </p:val>
                                            </p:tav>
                                            <p:tav tm="100000">
                                              <p:val>
                                                <p:fltVal val="0"/>
                                              </p:val>
                                            </p:tav>
                                          </p:tavLst>
                                        </p:anim>
                                        <p:animEffect transition="in" filter="fade">
                                          <p:cBhvr>
                                            <p:cTn id="686" dur="1000"/>
                                            <p:tgtEl>
                                              <p:spTgt spid="46"/>
                                            </p:tgtEl>
                                          </p:cBhvr>
                                        </p:animEffect>
                                      </p:childTnLst>
                                    </p:cTn>
                                  </p:par>
                                  <p:par>
                                    <p:cTn id="687" presetID="49" presetClass="entr" presetSubtype="0" decel="100000" fill="hold" grpId="1" nodeType="withEffect">
                                      <p:stCondLst>
                                        <p:cond delay="0"/>
                                      </p:stCondLst>
                                      <p:childTnLst>
                                        <p:set>
                                          <p:cBhvr>
                                            <p:cTn id="688" dur="1" fill="hold">
                                              <p:stCondLst>
                                                <p:cond delay="0"/>
                                              </p:stCondLst>
                                            </p:cTn>
                                            <p:tgtEl>
                                              <p:spTgt spid="47"/>
                                            </p:tgtEl>
                                            <p:attrNameLst>
                                              <p:attrName>style.visibility</p:attrName>
                                            </p:attrNameLst>
                                          </p:cBhvr>
                                          <p:to>
                                            <p:strVal val="visible"/>
                                          </p:to>
                                        </p:set>
                                        <p:anim calcmode="lin" valueType="num">
                                          <p:cBhvr>
                                            <p:cTn id="689" dur="1000" fill="hold"/>
                                            <p:tgtEl>
                                              <p:spTgt spid="47"/>
                                            </p:tgtEl>
                                            <p:attrNameLst>
                                              <p:attrName>ppt_w</p:attrName>
                                            </p:attrNameLst>
                                          </p:cBhvr>
                                          <p:tavLst>
                                            <p:tav tm="0">
                                              <p:val>
                                                <p:fltVal val="0"/>
                                              </p:val>
                                            </p:tav>
                                            <p:tav tm="100000">
                                              <p:val>
                                                <p:strVal val="#ppt_w"/>
                                              </p:val>
                                            </p:tav>
                                          </p:tavLst>
                                        </p:anim>
                                        <p:anim calcmode="lin" valueType="num">
                                          <p:cBhvr>
                                            <p:cTn id="690" dur="1000" fill="hold"/>
                                            <p:tgtEl>
                                              <p:spTgt spid="47"/>
                                            </p:tgtEl>
                                            <p:attrNameLst>
                                              <p:attrName>ppt_h</p:attrName>
                                            </p:attrNameLst>
                                          </p:cBhvr>
                                          <p:tavLst>
                                            <p:tav tm="0">
                                              <p:val>
                                                <p:fltVal val="0"/>
                                              </p:val>
                                            </p:tav>
                                            <p:tav tm="100000">
                                              <p:val>
                                                <p:strVal val="#ppt_h"/>
                                              </p:val>
                                            </p:tav>
                                          </p:tavLst>
                                        </p:anim>
                                        <p:anim calcmode="lin" valueType="num">
                                          <p:cBhvr>
                                            <p:cTn id="691" dur="1000" fill="hold"/>
                                            <p:tgtEl>
                                              <p:spTgt spid="47"/>
                                            </p:tgtEl>
                                            <p:attrNameLst>
                                              <p:attrName>style.rotation</p:attrName>
                                            </p:attrNameLst>
                                          </p:cBhvr>
                                          <p:tavLst>
                                            <p:tav tm="0">
                                              <p:val>
                                                <p:fltVal val="360"/>
                                              </p:val>
                                            </p:tav>
                                            <p:tav tm="100000">
                                              <p:val>
                                                <p:fltVal val="0"/>
                                              </p:val>
                                            </p:tav>
                                          </p:tavLst>
                                        </p:anim>
                                        <p:animEffect transition="in" filter="fade">
                                          <p:cBhvr>
                                            <p:cTn id="692" dur="1000"/>
                                            <p:tgtEl>
                                              <p:spTgt spid="47"/>
                                            </p:tgtEl>
                                          </p:cBhvr>
                                        </p:animEffect>
                                      </p:childTnLst>
                                    </p:cTn>
                                  </p:par>
                                  <p:par>
                                    <p:cTn id="693" presetID="49" presetClass="entr" presetSubtype="0" decel="100000" fill="hold" grpId="1" nodeType="withEffect">
                                      <p:stCondLst>
                                        <p:cond delay="0"/>
                                      </p:stCondLst>
                                      <p:childTnLst>
                                        <p:set>
                                          <p:cBhvr>
                                            <p:cTn id="694" dur="1" fill="hold">
                                              <p:stCondLst>
                                                <p:cond delay="0"/>
                                              </p:stCondLst>
                                            </p:cTn>
                                            <p:tgtEl>
                                              <p:spTgt spid="48"/>
                                            </p:tgtEl>
                                            <p:attrNameLst>
                                              <p:attrName>style.visibility</p:attrName>
                                            </p:attrNameLst>
                                          </p:cBhvr>
                                          <p:to>
                                            <p:strVal val="visible"/>
                                          </p:to>
                                        </p:set>
                                        <p:anim calcmode="lin" valueType="num">
                                          <p:cBhvr>
                                            <p:cTn id="695" dur="1000" fill="hold"/>
                                            <p:tgtEl>
                                              <p:spTgt spid="48"/>
                                            </p:tgtEl>
                                            <p:attrNameLst>
                                              <p:attrName>ppt_w</p:attrName>
                                            </p:attrNameLst>
                                          </p:cBhvr>
                                          <p:tavLst>
                                            <p:tav tm="0">
                                              <p:val>
                                                <p:fltVal val="0"/>
                                              </p:val>
                                            </p:tav>
                                            <p:tav tm="100000">
                                              <p:val>
                                                <p:strVal val="#ppt_w"/>
                                              </p:val>
                                            </p:tav>
                                          </p:tavLst>
                                        </p:anim>
                                        <p:anim calcmode="lin" valueType="num">
                                          <p:cBhvr>
                                            <p:cTn id="696" dur="1000" fill="hold"/>
                                            <p:tgtEl>
                                              <p:spTgt spid="48"/>
                                            </p:tgtEl>
                                            <p:attrNameLst>
                                              <p:attrName>ppt_h</p:attrName>
                                            </p:attrNameLst>
                                          </p:cBhvr>
                                          <p:tavLst>
                                            <p:tav tm="0">
                                              <p:val>
                                                <p:fltVal val="0"/>
                                              </p:val>
                                            </p:tav>
                                            <p:tav tm="100000">
                                              <p:val>
                                                <p:strVal val="#ppt_h"/>
                                              </p:val>
                                            </p:tav>
                                          </p:tavLst>
                                        </p:anim>
                                        <p:anim calcmode="lin" valueType="num">
                                          <p:cBhvr>
                                            <p:cTn id="697" dur="1000" fill="hold"/>
                                            <p:tgtEl>
                                              <p:spTgt spid="48"/>
                                            </p:tgtEl>
                                            <p:attrNameLst>
                                              <p:attrName>style.rotation</p:attrName>
                                            </p:attrNameLst>
                                          </p:cBhvr>
                                          <p:tavLst>
                                            <p:tav tm="0">
                                              <p:val>
                                                <p:fltVal val="360"/>
                                              </p:val>
                                            </p:tav>
                                            <p:tav tm="100000">
                                              <p:val>
                                                <p:fltVal val="0"/>
                                              </p:val>
                                            </p:tav>
                                          </p:tavLst>
                                        </p:anim>
                                        <p:animEffect transition="in" filter="fade">
                                          <p:cBhvr>
                                            <p:cTn id="698" dur="1000"/>
                                            <p:tgtEl>
                                              <p:spTgt spid="48"/>
                                            </p:tgtEl>
                                          </p:cBhvr>
                                        </p:animEffect>
                                      </p:childTnLst>
                                    </p:cTn>
                                  </p:par>
                                  <p:par>
                                    <p:cTn id="699" presetID="49" presetClass="entr" presetSubtype="0" decel="100000" fill="hold" grpId="1" nodeType="withEffect">
                                      <p:stCondLst>
                                        <p:cond delay="0"/>
                                      </p:stCondLst>
                                      <p:childTnLst>
                                        <p:set>
                                          <p:cBhvr>
                                            <p:cTn id="700" dur="1" fill="hold">
                                              <p:stCondLst>
                                                <p:cond delay="0"/>
                                              </p:stCondLst>
                                            </p:cTn>
                                            <p:tgtEl>
                                              <p:spTgt spid="53"/>
                                            </p:tgtEl>
                                            <p:attrNameLst>
                                              <p:attrName>style.visibility</p:attrName>
                                            </p:attrNameLst>
                                          </p:cBhvr>
                                          <p:to>
                                            <p:strVal val="visible"/>
                                          </p:to>
                                        </p:set>
                                        <p:anim calcmode="lin" valueType="num">
                                          <p:cBhvr>
                                            <p:cTn id="701" dur="1000" fill="hold"/>
                                            <p:tgtEl>
                                              <p:spTgt spid="53"/>
                                            </p:tgtEl>
                                            <p:attrNameLst>
                                              <p:attrName>ppt_w</p:attrName>
                                            </p:attrNameLst>
                                          </p:cBhvr>
                                          <p:tavLst>
                                            <p:tav tm="0">
                                              <p:val>
                                                <p:fltVal val="0"/>
                                              </p:val>
                                            </p:tav>
                                            <p:tav tm="100000">
                                              <p:val>
                                                <p:strVal val="#ppt_w"/>
                                              </p:val>
                                            </p:tav>
                                          </p:tavLst>
                                        </p:anim>
                                        <p:anim calcmode="lin" valueType="num">
                                          <p:cBhvr>
                                            <p:cTn id="702" dur="1000" fill="hold"/>
                                            <p:tgtEl>
                                              <p:spTgt spid="53"/>
                                            </p:tgtEl>
                                            <p:attrNameLst>
                                              <p:attrName>ppt_h</p:attrName>
                                            </p:attrNameLst>
                                          </p:cBhvr>
                                          <p:tavLst>
                                            <p:tav tm="0">
                                              <p:val>
                                                <p:fltVal val="0"/>
                                              </p:val>
                                            </p:tav>
                                            <p:tav tm="100000">
                                              <p:val>
                                                <p:strVal val="#ppt_h"/>
                                              </p:val>
                                            </p:tav>
                                          </p:tavLst>
                                        </p:anim>
                                        <p:anim calcmode="lin" valueType="num">
                                          <p:cBhvr>
                                            <p:cTn id="703" dur="1000" fill="hold"/>
                                            <p:tgtEl>
                                              <p:spTgt spid="53"/>
                                            </p:tgtEl>
                                            <p:attrNameLst>
                                              <p:attrName>style.rotation</p:attrName>
                                            </p:attrNameLst>
                                          </p:cBhvr>
                                          <p:tavLst>
                                            <p:tav tm="0">
                                              <p:val>
                                                <p:fltVal val="360"/>
                                              </p:val>
                                            </p:tav>
                                            <p:tav tm="100000">
                                              <p:val>
                                                <p:fltVal val="0"/>
                                              </p:val>
                                            </p:tav>
                                          </p:tavLst>
                                        </p:anim>
                                        <p:animEffect transition="in" filter="fade">
                                          <p:cBhvr>
                                            <p:cTn id="704" dur="1000"/>
                                            <p:tgtEl>
                                              <p:spTgt spid="53"/>
                                            </p:tgtEl>
                                          </p:cBhvr>
                                        </p:animEffect>
                                      </p:childTnLst>
                                    </p:cTn>
                                  </p:par>
                                  <p:par>
                                    <p:cTn id="705" presetID="49" presetClass="entr" presetSubtype="0" decel="100000" fill="hold" grpId="1" nodeType="withEffect">
                                      <p:stCondLst>
                                        <p:cond delay="0"/>
                                      </p:stCondLst>
                                      <p:childTnLst>
                                        <p:set>
                                          <p:cBhvr>
                                            <p:cTn id="706" dur="1" fill="hold">
                                              <p:stCondLst>
                                                <p:cond delay="0"/>
                                              </p:stCondLst>
                                            </p:cTn>
                                            <p:tgtEl>
                                              <p:spTgt spid="55"/>
                                            </p:tgtEl>
                                            <p:attrNameLst>
                                              <p:attrName>style.visibility</p:attrName>
                                            </p:attrNameLst>
                                          </p:cBhvr>
                                          <p:to>
                                            <p:strVal val="visible"/>
                                          </p:to>
                                        </p:set>
                                        <p:anim calcmode="lin" valueType="num">
                                          <p:cBhvr>
                                            <p:cTn id="707" dur="1000" fill="hold"/>
                                            <p:tgtEl>
                                              <p:spTgt spid="55"/>
                                            </p:tgtEl>
                                            <p:attrNameLst>
                                              <p:attrName>ppt_w</p:attrName>
                                            </p:attrNameLst>
                                          </p:cBhvr>
                                          <p:tavLst>
                                            <p:tav tm="0">
                                              <p:val>
                                                <p:fltVal val="0"/>
                                              </p:val>
                                            </p:tav>
                                            <p:tav tm="100000">
                                              <p:val>
                                                <p:strVal val="#ppt_w"/>
                                              </p:val>
                                            </p:tav>
                                          </p:tavLst>
                                        </p:anim>
                                        <p:anim calcmode="lin" valueType="num">
                                          <p:cBhvr>
                                            <p:cTn id="708" dur="1000" fill="hold"/>
                                            <p:tgtEl>
                                              <p:spTgt spid="55"/>
                                            </p:tgtEl>
                                            <p:attrNameLst>
                                              <p:attrName>ppt_h</p:attrName>
                                            </p:attrNameLst>
                                          </p:cBhvr>
                                          <p:tavLst>
                                            <p:tav tm="0">
                                              <p:val>
                                                <p:fltVal val="0"/>
                                              </p:val>
                                            </p:tav>
                                            <p:tav tm="100000">
                                              <p:val>
                                                <p:strVal val="#ppt_h"/>
                                              </p:val>
                                            </p:tav>
                                          </p:tavLst>
                                        </p:anim>
                                        <p:anim calcmode="lin" valueType="num">
                                          <p:cBhvr>
                                            <p:cTn id="709" dur="1000" fill="hold"/>
                                            <p:tgtEl>
                                              <p:spTgt spid="55"/>
                                            </p:tgtEl>
                                            <p:attrNameLst>
                                              <p:attrName>style.rotation</p:attrName>
                                            </p:attrNameLst>
                                          </p:cBhvr>
                                          <p:tavLst>
                                            <p:tav tm="0">
                                              <p:val>
                                                <p:fltVal val="360"/>
                                              </p:val>
                                            </p:tav>
                                            <p:tav tm="100000">
                                              <p:val>
                                                <p:fltVal val="0"/>
                                              </p:val>
                                            </p:tav>
                                          </p:tavLst>
                                        </p:anim>
                                        <p:animEffect transition="in" filter="fade">
                                          <p:cBhvr>
                                            <p:cTn id="710" dur="1000"/>
                                            <p:tgtEl>
                                              <p:spTgt spid="55"/>
                                            </p:tgtEl>
                                          </p:cBhvr>
                                        </p:animEffect>
                                      </p:childTnLst>
                                    </p:cTn>
                                  </p:par>
                                  <p:par>
                                    <p:cTn id="711" presetID="49" presetClass="entr" presetSubtype="0" decel="100000" fill="hold" grpId="1" nodeType="withEffect">
                                      <p:stCondLst>
                                        <p:cond delay="0"/>
                                      </p:stCondLst>
                                      <p:childTnLst>
                                        <p:set>
                                          <p:cBhvr>
                                            <p:cTn id="712" dur="1" fill="hold">
                                              <p:stCondLst>
                                                <p:cond delay="0"/>
                                              </p:stCondLst>
                                            </p:cTn>
                                            <p:tgtEl>
                                              <p:spTgt spid="56"/>
                                            </p:tgtEl>
                                            <p:attrNameLst>
                                              <p:attrName>style.visibility</p:attrName>
                                            </p:attrNameLst>
                                          </p:cBhvr>
                                          <p:to>
                                            <p:strVal val="visible"/>
                                          </p:to>
                                        </p:set>
                                        <p:anim calcmode="lin" valueType="num">
                                          <p:cBhvr>
                                            <p:cTn id="713" dur="1000" fill="hold"/>
                                            <p:tgtEl>
                                              <p:spTgt spid="56"/>
                                            </p:tgtEl>
                                            <p:attrNameLst>
                                              <p:attrName>ppt_w</p:attrName>
                                            </p:attrNameLst>
                                          </p:cBhvr>
                                          <p:tavLst>
                                            <p:tav tm="0">
                                              <p:val>
                                                <p:fltVal val="0"/>
                                              </p:val>
                                            </p:tav>
                                            <p:tav tm="100000">
                                              <p:val>
                                                <p:strVal val="#ppt_w"/>
                                              </p:val>
                                            </p:tav>
                                          </p:tavLst>
                                        </p:anim>
                                        <p:anim calcmode="lin" valueType="num">
                                          <p:cBhvr>
                                            <p:cTn id="714" dur="1000" fill="hold"/>
                                            <p:tgtEl>
                                              <p:spTgt spid="56"/>
                                            </p:tgtEl>
                                            <p:attrNameLst>
                                              <p:attrName>ppt_h</p:attrName>
                                            </p:attrNameLst>
                                          </p:cBhvr>
                                          <p:tavLst>
                                            <p:tav tm="0">
                                              <p:val>
                                                <p:fltVal val="0"/>
                                              </p:val>
                                            </p:tav>
                                            <p:tav tm="100000">
                                              <p:val>
                                                <p:strVal val="#ppt_h"/>
                                              </p:val>
                                            </p:tav>
                                          </p:tavLst>
                                        </p:anim>
                                        <p:anim calcmode="lin" valueType="num">
                                          <p:cBhvr>
                                            <p:cTn id="715" dur="1000" fill="hold"/>
                                            <p:tgtEl>
                                              <p:spTgt spid="56"/>
                                            </p:tgtEl>
                                            <p:attrNameLst>
                                              <p:attrName>style.rotation</p:attrName>
                                            </p:attrNameLst>
                                          </p:cBhvr>
                                          <p:tavLst>
                                            <p:tav tm="0">
                                              <p:val>
                                                <p:fltVal val="360"/>
                                              </p:val>
                                            </p:tav>
                                            <p:tav tm="100000">
                                              <p:val>
                                                <p:fltVal val="0"/>
                                              </p:val>
                                            </p:tav>
                                          </p:tavLst>
                                        </p:anim>
                                        <p:animEffect transition="in" filter="fade">
                                          <p:cBhvr>
                                            <p:cTn id="716" dur="1000"/>
                                            <p:tgtEl>
                                              <p:spTgt spid="56"/>
                                            </p:tgtEl>
                                          </p:cBhvr>
                                        </p:animEffect>
                                      </p:childTnLst>
                                    </p:cTn>
                                  </p:par>
                                  <p:par>
                                    <p:cTn id="717" presetID="49" presetClass="entr" presetSubtype="0" decel="100000" fill="hold" grpId="1" nodeType="withEffect">
                                      <p:stCondLst>
                                        <p:cond delay="0"/>
                                      </p:stCondLst>
                                      <p:childTnLst>
                                        <p:set>
                                          <p:cBhvr>
                                            <p:cTn id="718" dur="1" fill="hold">
                                              <p:stCondLst>
                                                <p:cond delay="0"/>
                                              </p:stCondLst>
                                            </p:cTn>
                                            <p:tgtEl>
                                              <p:spTgt spid="58"/>
                                            </p:tgtEl>
                                            <p:attrNameLst>
                                              <p:attrName>style.visibility</p:attrName>
                                            </p:attrNameLst>
                                          </p:cBhvr>
                                          <p:to>
                                            <p:strVal val="visible"/>
                                          </p:to>
                                        </p:set>
                                        <p:anim calcmode="lin" valueType="num">
                                          <p:cBhvr>
                                            <p:cTn id="719" dur="1000" fill="hold"/>
                                            <p:tgtEl>
                                              <p:spTgt spid="58"/>
                                            </p:tgtEl>
                                            <p:attrNameLst>
                                              <p:attrName>ppt_w</p:attrName>
                                            </p:attrNameLst>
                                          </p:cBhvr>
                                          <p:tavLst>
                                            <p:tav tm="0">
                                              <p:val>
                                                <p:fltVal val="0"/>
                                              </p:val>
                                            </p:tav>
                                            <p:tav tm="100000">
                                              <p:val>
                                                <p:strVal val="#ppt_w"/>
                                              </p:val>
                                            </p:tav>
                                          </p:tavLst>
                                        </p:anim>
                                        <p:anim calcmode="lin" valueType="num">
                                          <p:cBhvr>
                                            <p:cTn id="720" dur="1000" fill="hold"/>
                                            <p:tgtEl>
                                              <p:spTgt spid="58"/>
                                            </p:tgtEl>
                                            <p:attrNameLst>
                                              <p:attrName>ppt_h</p:attrName>
                                            </p:attrNameLst>
                                          </p:cBhvr>
                                          <p:tavLst>
                                            <p:tav tm="0">
                                              <p:val>
                                                <p:fltVal val="0"/>
                                              </p:val>
                                            </p:tav>
                                            <p:tav tm="100000">
                                              <p:val>
                                                <p:strVal val="#ppt_h"/>
                                              </p:val>
                                            </p:tav>
                                          </p:tavLst>
                                        </p:anim>
                                        <p:anim calcmode="lin" valueType="num">
                                          <p:cBhvr>
                                            <p:cTn id="721" dur="1000" fill="hold"/>
                                            <p:tgtEl>
                                              <p:spTgt spid="58"/>
                                            </p:tgtEl>
                                            <p:attrNameLst>
                                              <p:attrName>style.rotation</p:attrName>
                                            </p:attrNameLst>
                                          </p:cBhvr>
                                          <p:tavLst>
                                            <p:tav tm="0">
                                              <p:val>
                                                <p:fltVal val="360"/>
                                              </p:val>
                                            </p:tav>
                                            <p:tav tm="100000">
                                              <p:val>
                                                <p:fltVal val="0"/>
                                              </p:val>
                                            </p:tav>
                                          </p:tavLst>
                                        </p:anim>
                                        <p:animEffect transition="in" filter="fade">
                                          <p:cBhvr>
                                            <p:cTn id="722" dur="1000"/>
                                            <p:tgtEl>
                                              <p:spTgt spid="58"/>
                                            </p:tgtEl>
                                          </p:cBhvr>
                                        </p:animEffect>
                                      </p:childTnLst>
                                    </p:cTn>
                                  </p:par>
                                  <p:par>
                                    <p:cTn id="723" presetID="49" presetClass="entr" presetSubtype="0" decel="100000" fill="hold" grpId="1" nodeType="withEffect">
                                      <p:stCondLst>
                                        <p:cond delay="0"/>
                                      </p:stCondLst>
                                      <p:childTnLst>
                                        <p:set>
                                          <p:cBhvr>
                                            <p:cTn id="724" dur="1" fill="hold">
                                              <p:stCondLst>
                                                <p:cond delay="0"/>
                                              </p:stCondLst>
                                            </p:cTn>
                                            <p:tgtEl>
                                              <p:spTgt spid="59"/>
                                            </p:tgtEl>
                                            <p:attrNameLst>
                                              <p:attrName>style.visibility</p:attrName>
                                            </p:attrNameLst>
                                          </p:cBhvr>
                                          <p:to>
                                            <p:strVal val="visible"/>
                                          </p:to>
                                        </p:set>
                                        <p:anim calcmode="lin" valueType="num">
                                          <p:cBhvr>
                                            <p:cTn id="725" dur="1000" fill="hold"/>
                                            <p:tgtEl>
                                              <p:spTgt spid="59"/>
                                            </p:tgtEl>
                                            <p:attrNameLst>
                                              <p:attrName>ppt_w</p:attrName>
                                            </p:attrNameLst>
                                          </p:cBhvr>
                                          <p:tavLst>
                                            <p:tav tm="0">
                                              <p:val>
                                                <p:fltVal val="0"/>
                                              </p:val>
                                            </p:tav>
                                            <p:tav tm="100000">
                                              <p:val>
                                                <p:strVal val="#ppt_w"/>
                                              </p:val>
                                            </p:tav>
                                          </p:tavLst>
                                        </p:anim>
                                        <p:anim calcmode="lin" valueType="num">
                                          <p:cBhvr>
                                            <p:cTn id="726" dur="1000" fill="hold"/>
                                            <p:tgtEl>
                                              <p:spTgt spid="59"/>
                                            </p:tgtEl>
                                            <p:attrNameLst>
                                              <p:attrName>ppt_h</p:attrName>
                                            </p:attrNameLst>
                                          </p:cBhvr>
                                          <p:tavLst>
                                            <p:tav tm="0">
                                              <p:val>
                                                <p:fltVal val="0"/>
                                              </p:val>
                                            </p:tav>
                                            <p:tav tm="100000">
                                              <p:val>
                                                <p:strVal val="#ppt_h"/>
                                              </p:val>
                                            </p:tav>
                                          </p:tavLst>
                                        </p:anim>
                                        <p:anim calcmode="lin" valueType="num">
                                          <p:cBhvr>
                                            <p:cTn id="727" dur="1000" fill="hold"/>
                                            <p:tgtEl>
                                              <p:spTgt spid="59"/>
                                            </p:tgtEl>
                                            <p:attrNameLst>
                                              <p:attrName>style.rotation</p:attrName>
                                            </p:attrNameLst>
                                          </p:cBhvr>
                                          <p:tavLst>
                                            <p:tav tm="0">
                                              <p:val>
                                                <p:fltVal val="360"/>
                                              </p:val>
                                            </p:tav>
                                            <p:tav tm="100000">
                                              <p:val>
                                                <p:fltVal val="0"/>
                                              </p:val>
                                            </p:tav>
                                          </p:tavLst>
                                        </p:anim>
                                        <p:animEffect transition="in" filter="fade">
                                          <p:cBhvr>
                                            <p:cTn id="728" dur="1000"/>
                                            <p:tgtEl>
                                              <p:spTgt spid="59"/>
                                            </p:tgtEl>
                                          </p:cBhvr>
                                        </p:animEffect>
                                      </p:childTnLst>
                                    </p:cTn>
                                  </p:par>
                                  <p:par>
                                    <p:cTn id="729" presetID="49" presetClass="entr" presetSubtype="0" decel="100000" fill="hold" grpId="1" nodeType="withEffect">
                                      <p:stCondLst>
                                        <p:cond delay="0"/>
                                      </p:stCondLst>
                                      <p:childTnLst>
                                        <p:set>
                                          <p:cBhvr>
                                            <p:cTn id="730" dur="1" fill="hold">
                                              <p:stCondLst>
                                                <p:cond delay="0"/>
                                              </p:stCondLst>
                                            </p:cTn>
                                            <p:tgtEl>
                                              <p:spTgt spid="60"/>
                                            </p:tgtEl>
                                            <p:attrNameLst>
                                              <p:attrName>style.visibility</p:attrName>
                                            </p:attrNameLst>
                                          </p:cBhvr>
                                          <p:to>
                                            <p:strVal val="visible"/>
                                          </p:to>
                                        </p:set>
                                        <p:anim calcmode="lin" valueType="num">
                                          <p:cBhvr>
                                            <p:cTn id="731" dur="1000" fill="hold"/>
                                            <p:tgtEl>
                                              <p:spTgt spid="60"/>
                                            </p:tgtEl>
                                            <p:attrNameLst>
                                              <p:attrName>ppt_w</p:attrName>
                                            </p:attrNameLst>
                                          </p:cBhvr>
                                          <p:tavLst>
                                            <p:tav tm="0">
                                              <p:val>
                                                <p:fltVal val="0"/>
                                              </p:val>
                                            </p:tav>
                                            <p:tav tm="100000">
                                              <p:val>
                                                <p:strVal val="#ppt_w"/>
                                              </p:val>
                                            </p:tav>
                                          </p:tavLst>
                                        </p:anim>
                                        <p:anim calcmode="lin" valueType="num">
                                          <p:cBhvr>
                                            <p:cTn id="732" dur="1000" fill="hold"/>
                                            <p:tgtEl>
                                              <p:spTgt spid="60"/>
                                            </p:tgtEl>
                                            <p:attrNameLst>
                                              <p:attrName>ppt_h</p:attrName>
                                            </p:attrNameLst>
                                          </p:cBhvr>
                                          <p:tavLst>
                                            <p:tav tm="0">
                                              <p:val>
                                                <p:fltVal val="0"/>
                                              </p:val>
                                            </p:tav>
                                            <p:tav tm="100000">
                                              <p:val>
                                                <p:strVal val="#ppt_h"/>
                                              </p:val>
                                            </p:tav>
                                          </p:tavLst>
                                        </p:anim>
                                        <p:anim calcmode="lin" valueType="num">
                                          <p:cBhvr>
                                            <p:cTn id="733" dur="1000" fill="hold"/>
                                            <p:tgtEl>
                                              <p:spTgt spid="60"/>
                                            </p:tgtEl>
                                            <p:attrNameLst>
                                              <p:attrName>style.rotation</p:attrName>
                                            </p:attrNameLst>
                                          </p:cBhvr>
                                          <p:tavLst>
                                            <p:tav tm="0">
                                              <p:val>
                                                <p:fltVal val="360"/>
                                              </p:val>
                                            </p:tav>
                                            <p:tav tm="100000">
                                              <p:val>
                                                <p:fltVal val="0"/>
                                              </p:val>
                                            </p:tav>
                                          </p:tavLst>
                                        </p:anim>
                                        <p:animEffect transition="in" filter="fade">
                                          <p:cBhvr>
                                            <p:cTn id="734" dur="1000"/>
                                            <p:tgtEl>
                                              <p:spTgt spid="60"/>
                                            </p:tgtEl>
                                          </p:cBhvr>
                                        </p:animEffect>
                                      </p:childTnLst>
                                    </p:cTn>
                                  </p:par>
                                  <p:par>
                                    <p:cTn id="735" presetID="49" presetClass="entr" presetSubtype="0" decel="100000" fill="hold" grpId="1" nodeType="withEffect">
                                      <p:stCondLst>
                                        <p:cond delay="0"/>
                                      </p:stCondLst>
                                      <p:childTnLst>
                                        <p:set>
                                          <p:cBhvr>
                                            <p:cTn id="736" dur="1" fill="hold">
                                              <p:stCondLst>
                                                <p:cond delay="0"/>
                                              </p:stCondLst>
                                            </p:cTn>
                                            <p:tgtEl>
                                              <p:spTgt spid="61"/>
                                            </p:tgtEl>
                                            <p:attrNameLst>
                                              <p:attrName>style.visibility</p:attrName>
                                            </p:attrNameLst>
                                          </p:cBhvr>
                                          <p:to>
                                            <p:strVal val="visible"/>
                                          </p:to>
                                        </p:set>
                                        <p:anim calcmode="lin" valueType="num">
                                          <p:cBhvr>
                                            <p:cTn id="737" dur="1000" fill="hold"/>
                                            <p:tgtEl>
                                              <p:spTgt spid="61"/>
                                            </p:tgtEl>
                                            <p:attrNameLst>
                                              <p:attrName>ppt_w</p:attrName>
                                            </p:attrNameLst>
                                          </p:cBhvr>
                                          <p:tavLst>
                                            <p:tav tm="0">
                                              <p:val>
                                                <p:fltVal val="0"/>
                                              </p:val>
                                            </p:tav>
                                            <p:tav tm="100000">
                                              <p:val>
                                                <p:strVal val="#ppt_w"/>
                                              </p:val>
                                            </p:tav>
                                          </p:tavLst>
                                        </p:anim>
                                        <p:anim calcmode="lin" valueType="num">
                                          <p:cBhvr>
                                            <p:cTn id="738" dur="1000" fill="hold"/>
                                            <p:tgtEl>
                                              <p:spTgt spid="61"/>
                                            </p:tgtEl>
                                            <p:attrNameLst>
                                              <p:attrName>ppt_h</p:attrName>
                                            </p:attrNameLst>
                                          </p:cBhvr>
                                          <p:tavLst>
                                            <p:tav tm="0">
                                              <p:val>
                                                <p:fltVal val="0"/>
                                              </p:val>
                                            </p:tav>
                                            <p:tav tm="100000">
                                              <p:val>
                                                <p:strVal val="#ppt_h"/>
                                              </p:val>
                                            </p:tav>
                                          </p:tavLst>
                                        </p:anim>
                                        <p:anim calcmode="lin" valueType="num">
                                          <p:cBhvr>
                                            <p:cTn id="739" dur="1000" fill="hold"/>
                                            <p:tgtEl>
                                              <p:spTgt spid="61"/>
                                            </p:tgtEl>
                                            <p:attrNameLst>
                                              <p:attrName>style.rotation</p:attrName>
                                            </p:attrNameLst>
                                          </p:cBhvr>
                                          <p:tavLst>
                                            <p:tav tm="0">
                                              <p:val>
                                                <p:fltVal val="360"/>
                                              </p:val>
                                            </p:tav>
                                            <p:tav tm="100000">
                                              <p:val>
                                                <p:fltVal val="0"/>
                                              </p:val>
                                            </p:tav>
                                          </p:tavLst>
                                        </p:anim>
                                        <p:animEffect transition="in" filter="fade">
                                          <p:cBhvr>
                                            <p:cTn id="740" dur="1000"/>
                                            <p:tgtEl>
                                              <p:spTgt spid="61"/>
                                            </p:tgtEl>
                                          </p:cBhvr>
                                        </p:animEffect>
                                      </p:childTnLst>
                                    </p:cTn>
                                  </p:par>
                                  <p:par>
                                    <p:cTn id="741" presetID="49" presetClass="entr" presetSubtype="0" decel="100000" fill="hold" grpId="1" nodeType="withEffect">
                                      <p:stCondLst>
                                        <p:cond delay="0"/>
                                      </p:stCondLst>
                                      <p:childTnLst>
                                        <p:set>
                                          <p:cBhvr>
                                            <p:cTn id="742" dur="1" fill="hold">
                                              <p:stCondLst>
                                                <p:cond delay="0"/>
                                              </p:stCondLst>
                                            </p:cTn>
                                            <p:tgtEl>
                                              <p:spTgt spid="62"/>
                                            </p:tgtEl>
                                            <p:attrNameLst>
                                              <p:attrName>style.visibility</p:attrName>
                                            </p:attrNameLst>
                                          </p:cBhvr>
                                          <p:to>
                                            <p:strVal val="visible"/>
                                          </p:to>
                                        </p:set>
                                        <p:anim calcmode="lin" valueType="num">
                                          <p:cBhvr>
                                            <p:cTn id="743" dur="1000" fill="hold"/>
                                            <p:tgtEl>
                                              <p:spTgt spid="62"/>
                                            </p:tgtEl>
                                            <p:attrNameLst>
                                              <p:attrName>ppt_w</p:attrName>
                                            </p:attrNameLst>
                                          </p:cBhvr>
                                          <p:tavLst>
                                            <p:tav tm="0">
                                              <p:val>
                                                <p:fltVal val="0"/>
                                              </p:val>
                                            </p:tav>
                                            <p:tav tm="100000">
                                              <p:val>
                                                <p:strVal val="#ppt_w"/>
                                              </p:val>
                                            </p:tav>
                                          </p:tavLst>
                                        </p:anim>
                                        <p:anim calcmode="lin" valueType="num">
                                          <p:cBhvr>
                                            <p:cTn id="744" dur="1000" fill="hold"/>
                                            <p:tgtEl>
                                              <p:spTgt spid="62"/>
                                            </p:tgtEl>
                                            <p:attrNameLst>
                                              <p:attrName>ppt_h</p:attrName>
                                            </p:attrNameLst>
                                          </p:cBhvr>
                                          <p:tavLst>
                                            <p:tav tm="0">
                                              <p:val>
                                                <p:fltVal val="0"/>
                                              </p:val>
                                            </p:tav>
                                            <p:tav tm="100000">
                                              <p:val>
                                                <p:strVal val="#ppt_h"/>
                                              </p:val>
                                            </p:tav>
                                          </p:tavLst>
                                        </p:anim>
                                        <p:anim calcmode="lin" valueType="num">
                                          <p:cBhvr>
                                            <p:cTn id="745" dur="1000" fill="hold"/>
                                            <p:tgtEl>
                                              <p:spTgt spid="62"/>
                                            </p:tgtEl>
                                            <p:attrNameLst>
                                              <p:attrName>style.rotation</p:attrName>
                                            </p:attrNameLst>
                                          </p:cBhvr>
                                          <p:tavLst>
                                            <p:tav tm="0">
                                              <p:val>
                                                <p:fltVal val="360"/>
                                              </p:val>
                                            </p:tav>
                                            <p:tav tm="100000">
                                              <p:val>
                                                <p:fltVal val="0"/>
                                              </p:val>
                                            </p:tav>
                                          </p:tavLst>
                                        </p:anim>
                                        <p:animEffect transition="in" filter="fade">
                                          <p:cBhvr>
                                            <p:cTn id="746" dur="1000"/>
                                            <p:tgtEl>
                                              <p:spTgt spid="62"/>
                                            </p:tgtEl>
                                          </p:cBhvr>
                                        </p:animEffect>
                                      </p:childTnLst>
                                    </p:cTn>
                                  </p:par>
                                  <p:par>
                                    <p:cTn id="747" presetID="49" presetClass="entr" presetSubtype="0" decel="100000" fill="hold" grpId="1" nodeType="withEffect">
                                      <p:stCondLst>
                                        <p:cond delay="0"/>
                                      </p:stCondLst>
                                      <p:childTnLst>
                                        <p:set>
                                          <p:cBhvr>
                                            <p:cTn id="748" dur="1" fill="hold">
                                              <p:stCondLst>
                                                <p:cond delay="0"/>
                                              </p:stCondLst>
                                            </p:cTn>
                                            <p:tgtEl>
                                              <p:spTgt spid="63"/>
                                            </p:tgtEl>
                                            <p:attrNameLst>
                                              <p:attrName>style.visibility</p:attrName>
                                            </p:attrNameLst>
                                          </p:cBhvr>
                                          <p:to>
                                            <p:strVal val="visible"/>
                                          </p:to>
                                        </p:set>
                                        <p:anim calcmode="lin" valueType="num">
                                          <p:cBhvr>
                                            <p:cTn id="749" dur="1000" fill="hold"/>
                                            <p:tgtEl>
                                              <p:spTgt spid="63"/>
                                            </p:tgtEl>
                                            <p:attrNameLst>
                                              <p:attrName>ppt_w</p:attrName>
                                            </p:attrNameLst>
                                          </p:cBhvr>
                                          <p:tavLst>
                                            <p:tav tm="0">
                                              <p:val>
                                                <p:fltVal val="0"/>
                                              </p:val>
                                            </p:tav>
                                            <p:tav tm="100000">
                                              <p:val>
                                                <p:strVal val="#ppt_w"/>
                                              </p:val>
                                            </p:tav>
                                          </p:tavLst>
                                        </p:anim>
                                        <p:anim calcmode="lin" valueType="num">
                                          <p:cBhvr>
                                            <p:cTn id="750" dur="1000" fill="hold"/>
                                            <p:tgtEl>
                                              <p:spTgt spid="63"/>
                                            </p:tgtEl>
                                            <p:attrNameLst>
                                              <p:attrName>ppt_h</p:attrName>
                                            </p:attrNameLst>
                                          </p:cBhvr>
                                          <p:tavLst>
                                            <p:tav tm="0">
                                              <p:val>
                                                <p:fltVal val="0"/>
                                              </p:val>
                                            </p:tav>
                                            <p:tav tm="100000">
                                              <p:val>
                                                <p:strVal val="#ppt_h"/>
                                              </p:val>
                                            </p:tav>
                                          </p:tavLst>
                                        </p:anim>
                                        <p:anim calcmode="lin" valueType="num">
                                          <p:cBhvr>
                                            <p:cTn id="751" dur="1000" fill="hold"/>
                                            <p:tgtEl>
                                              <p:spTgt spid="63"/>
                                            </p:tgtEl>
                                            <p:attrNameLst>
                                              <p:attrName>style.rotation</p:attrName>
                                            </p:attrNameLst>
                                          </p:cBhvr>
                                          <p:tavLst>
                                            <p:tav tm="0">
                                              <p:val>
                                                <p:fltVal val="360"/>
                                              </p:val>
                                            </p:tav>
                                            <p:tav tm="100000">
                                              <p:val>
                                                <p:fltVal val="0"/>
                                              </p:val>
                                            </p:tav>
                                          </p:tavLst>
                                        </p:anim>
                                        <p:animEffect transition="in" filter="fade">
                                          <p:cBhvr>
                                            <p:cTn id="752" dur="1000"/>
                                            <p:tgtEl>
                                              <p:spTgt spid="63"/>
                                            </p:tgtEl>
                                          </p:cBhvr>
                                        </p:animEffect>
                                      </p:childTnLst>
                                    </p:cTn>
                                  </p:par>
                                  <p:par>
                                    <p:cTn id="753" presetID="49" presetClass="entr" presetSubtype="0" decel="100000" fill="hold" grpId="1" nodeType="withEffect">
                                      <p:stCondLst>
                                        <p:cond delay="0"/>
                                      </p:stCondLst>
                                      <p:childTnLst>
                                        <p:set>
                                          <p:cBhvr>
                                            <p:cTn id="754" dur="1" fill="hold">
                                              <p:stCondLst>
                                                <p:cond delay="0"/>
                                              </p:stCondLst>
                                            </p:cTn>
                                            <p:tgtEl>
                                              <p:spTgt spid="64"/>
                                            </p:tgtEl>
                                            <p:attrNameLst>
                                              <p:attrName>style.visibility</p:attrName>
                                            </p:attrNameLst>
                                          </p:cBhvr>
                                          <p:to>
                                            <p:strVal val="visible"/>
                                          </p:to>
                                        </p:set>
                                        <p:anim calcmode="lin" valueType="num">
                                          <p:cBhvr>
                                            <p:cTn id="755" dur="1000" fill="hold"/>
                                            <p:tgtEl>
                                              <p:spTgt spid="64"/>
                                            </p:tgtEl>
                                            <p:attrNameLst>
                                              <p:attrName>ppt_w</p:attrName>
                                            </p:attrNameLst>
                                          </p:cBhvr>
                                          <p:tavLst>
                                            <p:tav tm="0">
                                              <p:val>
                                                <p:fltVal val="0"/>
                                              </p:val>
                                            </p:tav>
                                            <p:tav tm="100000">
                                              <p:val>
                                                <p:strVal val="#ppt_w"/>
                                              </p:val>
                                            </p:tav>
                                          </p:tavLst>
                                        </p:anim>
                                        <p:anim calcmode="lin" valueType="num">
                                          <p:cBhvr>
                                            <p:cTn id="756" dur="1000" fill="hold"/>
                                            <p:tgtEl>
                                              <p:spTgt spid="64"/>
                                            </p:tgtEl>
                                            <p:attrNameLst>
                                              <p:attrName>ppt_h</p:attrName>
                                            </p:attrNameLst>
                                          </p:cBhvr>
                                          <p:tavLst>
                                            <p:tav tm="0">
                                              <p:val>
                                                <p:fltVal val="0"/>
                                              </p:val>
                                            </p:tav>
                                            <p:tav tm="100000">
                                              <p:val>
                                                <p:strVal val="#ppt_h"/>
                                              </p:val>
                                            </p:tav>
                                          </p:tavLst>
                                        </p:anim>
                                        <p:anim calcmode="lin" valueType="num">
                                          <p:cBhvr>
                                            <p:cTn id="757" dur="1000" fill="hold"/>
                                            <p:tgtEl>
                                              <p:spTgt spid="64"/>
                                            </p:tgtEl>
                                            <p:attrNameLst>
                                              <p:attrName>style.rotation</p:attrName>
                                            </p:attrNameLst>
                                          </p:cBhvr>
                                          <p:tavLst>
                                            <p:tav tm="0">
                                              <p:val>
                                                <p:fltVal val="360"/>
                                              </p:val>
                                            </p:tav>
                                            <p:tav tm="100000">
                                              <p:val>
                                                <p:fltVal val="0"/>
                                              </p:val>
                                            </p:tav>
                                          </p:tavLst>
                                        </p:anim>
                                        <p:animEffect transition="in" filter="fade">
                                          <p:cBhvr>
                                            <p:cTn id="758" dur="1000"/>
                                            <p:tgtEl>
                                              <p:spTgt spid="64"/>
                                            </p:tgtEl>
                                          </p:cBhvr>
                                        </p:animEffect>
                                      </p:childTnLst>
                                    </p:cTn>
                                  </p:par>
                                  <p:par>
                                    <p:cTn id="759" presetID="49" presetClass="entr" presetSubtype="0" decel="100000" fill="hold" grpId="1" nodeType="withEffect">
                                      <p:stCondLst>
                                        <p:cond delay="0"/>
                                      </p:stCondLst>
                                      <p:childTnLst>
                                        <p:set>
                                          <p:cBhvr>
                                            <p:cTn id="760" dur="1" fill="hold">
                                              <p:stCondLst>
                                                <p:cond delay="0"/>
                                              </p:stCondLst>
                                            </p:cTn>
                                            <p:tgtEl>
                                              <p:spTgt spid="65"/>
                                            </p:tgtEl>
                                            <p:attrNameLst>
                                              <p:attrName>style.visibility</p:attrName>
                                            </p:attrNameLst>
                                          </p:cBhvr>
                                          <p:to>
                                            <p:strVal val="visible"/>
                                          </p:to>
                                        </p:set>
                                        <p:anim calcmode="lin" valueType="num">
                                          <p:cBhvr>
                                            <p:cTn id="761" dur="1000" fill="hold"/>
                                            <p:tgtEl>
                                              <p:spTgt spid="65"/>
                                            </p:tgtEl>
                                            <p:attrNameLst>
                                              <p:attrName>ppt_w</p:attrName>
                                            </p:attrNameLst>
                                          </p:cBhvr>
                                          <p:tavLst>
                                            <p:tav tm="0">
                                              <p:val>
                                                <p:fltVal val="0"/>
                                              </p:val>
                                            </p:tav>
                                            <p:tav tm="100000">
                                              <p:val>
                                                <p:strVal val="#ppt_w"/>
                                              </p:val>
                                            </p:tav>
                                          </p:tavLst>
                                        </p:anim>
                                        <p:anim calcmode="lin" valueType="num">
                                          <p:cBhvr>
                                            <p:cTn id="762" dur="1000" fill="hold"/>
                                            <p:tgtEl>
                                              <p:spTgt spid="65"/>
                                            </p:tgtEl>
                                            <p:attrNameLst>
                                              <p:attrName>ppt_h</p:attrName>
                                            </p:attrNameLst>
                                          </p:cBhvr>
                                          <p:tavLst>
                                            <p:tav tm="0">
                                              <p:val>
                                                <p:fltVal val="0"/>
                                              </p:val>
                                            </p:tav>
                                            <p:tav tm="100000">
                                              <p:val>
                                                <p:strVal val="#ppt_h"/>
                                              </p:val>
                                            </p:tav>
                                          </p:tavLst>
                                        </p:anim>
                                        <p:anim calcmode="lin" valueType="num">
                                          <p:cBhvr>
                                            <p:cTn id="763" dur="1000" fill="hold"/>
                                            <p:tgtEl>
                                              <p:spTgt spid="65"/>
                                            </p:tgtEl>
                                            <p:attrNameLst>
                                              <p:attrName>style.rotation</p:attrName>
                                            </p:attrNameLst>
                                          </p:cBhvr>
                                          <p:tavLst>
                                            <p:tav tm="0">
                                              <p:val>
                                                <p:fltVal val="360"/>
                                              </p:val>
                                            </p:tav>
                                            <p:tav tm="100000">
                                              <p:val>
                                                <p:fltVal val="0"/>
                                              </p:val>
                                            </p:tav>
                                          </p:tavLst>
                                        </p:anim>
                                        <p:animEffect transition="in" filter="fade">
                                          <p:cBhvr>
                                            <p:cTn id="764" dur="1000"/>
                                            <p:tgtEl>
                                              <p:spTgt spid="65"/>
                                            </p:tgtEl>
                                          </p:cBhvr>
                                        </p:animEffect>
                                      </p:childTnLst>
                                    </p:cTn>
                                  </p:par>
                                  <p:par>
                                    <p:cTn id="765" presetID="49" presetClass="entr" presetSubtype="0" decel="100000" fill="hold" grpId="1" nodeType="withEffect">
                                      <p:stCondLst>
                                        <p:cond delay="0"/>
                                      </p:stCondLst>
                                      <p:childTnLst>
                                        <p:set>
                                          <p:cBhvr>
                                            <p:cTn id="766" dur="1" fill="hold">
                                              <p:stCondLst>
                                                <p:cond delay="0"/>
                                              </p:stCondLst>
                                            </p:cTn>
                                            <p:tgtEl>
                                              <p:spTgt spid="68"/>
                                            </p:tgtEl>
                                            <p:attrNameLst>
                                              <p:attrName>style.visibility</p:attrName>
                                            </p:attrNameLst>
                                          </p:cBhvr>
                                          <p:to>
                                            <p:strVal val="visible"/>
                                          </p:to>
                                        </p:set>
                                        <p:anim calcmode="lin" valueType="num">
                                          <p:cBhvr>
                                            <p:cTn id="767" dur="1000" fill="hold"/>
                                            <p:tgtEl>
                                              <p:spTgt spid="68"/>
                                            </p:tgtEl>
                                            <p:attrNameLst>
                                              <p:attrName>ppt_w</p:attrName>
                                            </p:attrNameLst>
                                          </p:cBhvr>
                                          <p:tavLst>
                                            <p:tav tm="0">
                                              <p:val>
                                                <p:fltVal val="0"/>
                                              </p:val>
                                            </p:tav>
                                            <p:tav tm="100000">
                                              <p:val>
                                                <p:strVal val="#ppt_w"/>
                                              </p:val>
                                            </p:tav>
                                          </p:tavLst>
                                        </p:anim>
                                        <p:anim calcmode="lin" valueType="num">
                                          <p:cBhvr>
                                            <p:cTn id="768" dur="1000" fill="hold"/>
                                            <p:tgtEl>
                                              <p:spTgt spid="68"/>
                                            </p:tgtEl>
                                            <p:attrNameLst>
                                              <p:attrName>ppt_h</p:attrName>
                                            </p:attrNameLst>
                                          </p:cBhvr>
                                          <p:tavLst>
                                            <p:tav tm="0">
                                              <p:val>
                                                <p:fltVal val="0"/>
                                              </p:val>
                                            </p:tav>
                                            <p:tav tm="100000">
                                              <p:val>
                                                <p:strVal val="#ppt_h"/>
                                              </p:val>
                                            </p:tav>
                                          </p:tavLst>
                                        </p:anim>
                                        <p:anim calcmode="lin" valueType="num">
                                          <p:cBhvr>
                                            <p:cTn id="769" dur="1000" fill="hold"/>
                                            <p:tgtEl>
                                              <p:spTgt spid="68"/>
                                            </p:tgtEl>
                                            <p:attrNameLst>
                                              <p:attrName>style.rotation</p:attrName>
                                            </p:attrNameLst>
                                          </p:cBhvr>
                                          <p:tavLst>
                                            <p:tav tm="0">
                                              <p:val>
                                                <p:fltVal val="360"/>
                                              </p:val>
                                            </p:tav>
                                            <p:tav tm="100000">
                                              <p:val>
                                                <p:fltVal val="0"/>
                                              </p:val>
                                            </p:tav>
                                          </p:tavLst>
                                        </p:anim>
                                        <p:animEffect transition="in" filter="fade">
                                          <p:cBhvr>
                                            <p:cTn id="770" dur="1000"/>
                                            <p:tgtEl>
                                              <p:spTgt spid="68"/>
                                            </p:tgtEl>
                                          </p:cBhvr>
                                        </p:animEffect>
                                      </p:childTnLst>
                                    </p:cTn>
                                  </p:par>
                                  <p:par>
                                    <p:cTn id="771" presetID="49" presetClass="entr" presetSubtype="0" decel="100000" fill="hold" grpId="1" nodeType="withEffect">
                                      <p:stCondLst>
                                        <p:cond delay="0"/>
                                      </p:stCondLst>
                                      <p:childTnLst>
                                        <p:set>
                                          <p:cBhvr>
                                            <p:cTn id="772" dur="1" fill="hold">
                                              <p:stCondLst>
                                                <p:cond delay="0"/>
                                              </p:stCondLst>
                                            </p:cTn>
                                            <p:tgtEl>
                                              <p:spTgt spid="69"/>
                                            </p:tgtEl>
                                            <p:attrNameLst>
                                              <p:attrName>style.visibility</p:attrName>
                                            </p:attrNameLst>
                                          </p:cBhvr>
                                          <p:to>
                                            <p:strVal val="visible"/>
                                          </p:to>
                                        </p:set>
                                        <p:anim calcmode="lin" valueType="num">
                                          <p:cBhvr>
                                            <p:cTn id="773" dur="1000" fill="hold"/>
                                            <p:tgtEl>
                                              <p:spTgt spid="69"/>
                                            </p:tgtEl>
                                            <p:attrNameLst>
                                              <p:attrName>ppt_w</p:attrName>
                                            </p:attrNameLst>
                                          </p:cBhvr>
                                          <p:tavLst>
                                            <p:tav tm="0">
                                              <p:val>
                                                <p:fltVal val="0"/>
                                              </p:val>
                                            </p:tav>
                                            <p:tav tm="100000">
                                              <p:val>
                                                <p:strVal val="#ppt_w"/>
                                              </p:val>
                                            </p:tav>
                                          </p:tavLst>
                                        </p:anim>
                                        <p:anim calcmode="lin" valueType="num">
                                          <p:cBhvr>
                                            <p:cTn id="774" dur="1000" fill="hold"/>
                                            <p:tgtEl>
                                              <p:spTgt spid="69"/>
                                            </p:tgtEl>
                                            <p:attrNameLst>
                                              <p:attrName>ppt_h</p:attrName>
                                            </p:attrNameLst>
                                          </p:cBhvr>
                                          <p:tavLst>
                                            <p:tav tm="0">
                                              <p:val>
                                                <p:fltVal val="0"/>
                                              </p:val>
                                            </p:tav>
                                            <p:tav tm="100000">
                                              <p:val>
                                                <p:strVal val="#ppt_h"/>
                                              </p:val>
                                            </p:tav>
                                          </p:tavLst>
                                        </p:anim>
                                        <p:anim calcmode="lin" valueType="num">
                                          <p:cBhvr>
                                            <p:cTn id="775" dur="1000" fill="hold"/>
                                            <p:tgtEl>
                                              <p:spTgt spid="69"/>
                                            </p:tgtEl>
                                            <p:attrNameLst>
                                              <p:attrName>style.rotation</p:attrName>
                                            </p:attrNameLst>
                                          </p:cBhvr>
                                          <p:tavLst>
                                            <p:tav tm="0">
                                              <p:val>
                                                <p:fltVal val="360"/>
                                              </p:val>
                                            </p:tav>
                                            <p:tav tm="100000">
                                              <p:val>
                                                <p:fltVal val="0"/>
                                              </p:val>
                                            </p:tav>
                                          </p:tavLst>
                                        </p:anim>
                                        <p:animEffect transition="in" filter="fade">
                                          <p:cBhvr>
                                            <p:cTn id="776" dur="1000"/>
                                            <p:tgtEl>
                                              <p:spTgt spid="69"/>
                                            </p:tgtEl>
                                          </p:cBhvr>
                                        </p:animEffect>
                                      </p:childTnLst>
                                    </p:cTn>
                                  </p:par>
                                  <p:par>
                                    <p:cTn id="777" presetID="49" presetClass="entr" presetSubtype="0" decel="100000" fill="hold" grpId="1" nodeType="withEffect">
                                      <p:stCondLst>
                                        <p:cond delay="0"/>
                                      </p:stCondLst>
                                      <p:childTnLst>
                                        <p:set>
                                          <p:cBhvr>
                                            <p:cTn id="778" dur="1" fill="hold">
                                              <p:stCondLst>
                                                <p:cond delay="0"/>
                                              </p:stCondLst>
                                            </p:cTn>
                                            <p:tgtEl>
                                              <p:spTgt spid="70"/>
                                            </p:tgtEl>
                                            <p:attrNameLst>
                                              <p:attrName>style.visibility</p:attrName>
                                            </p:attrNameLst>
                                          </p:cBhvr>
                                          <p:to>
                                            <p:strVal val="visible"/>
                                          </p:to>
                                        </p:set>
                                        <p:anim calcmode="lin" valueType="num">
                                          <p:cBhvr>
                                            <p:cTn id="779" dur="1000" fill="hold"/>
                                            <p:tgtEl>
                                              <p:spTgt spid="70"/>
                                            </p:tgtEl>
                                            <p:attrNameLst>
                                              <p:attrName>ppt_w</p:attrName>
                                            </p:attrNameLst>
                                          </p:cBhvr>
                                          <p:tavLst>
                                            <p:tav tm="0">
                                              <p:val>
                                                <p:fltVal val="0"/>
                                              </p:val>
                                            </p:tav>
                                            <p:tav tm="100000">
                                              <p:val>
                                                <p:strVal val="#ppt_w"/>
                                              </p:val>
                                            </p:tav>
                                          </p:tavLst>
                                        </p:anim>
                                        <p:anim calcmode="lin" valueType="num">
                                          <p:cBhvr>
                                            <p:cTn id="780" dur="1000" fill="hold"/>
                                            <p:tgtEl>
                                              <p:spTgt spid="70"/>
                                            </p:tgtEl>
                                            <p:attrNameLst>
                                              <p:attrName>ppt_h</p:attrName>
                                            </p:attrNameLst>
                                          </p:cBhvr>
                                          <p:tavLst>
                                            <p:tav tm="0">
                                              <p:val>
                                                <p:fltVal val="0"/>
                                              </p:val>
                                            </p:tav>
                                            <p:tav tm="100000">
                                              <p:val>
                                                <p:strVal val="#ppt_h"/>
                                              </p:val>
                                            </p:tav>
                                          </p:tavLst>
                                        </p:anim>
                                        <p:anim calcmode="lin" valueType="num">
                                          <p:cBhvr>
                                            <p:cTn id="781" dur="1000" fill="hold"/>
                                            <p:tgtEl>
                                              <p:spTgt spid="70"/>
                                            </p:tgtEl>
                                            <p:attrNameLst>
                                              <p:attrName>style.rotation</p:attrName>
                                            </p:attrNameLst>
                                          </p:cBhvr>
                                          <p:tavLst>
                                            <p:tav tm="0">
                                              <p:val>
                                                <p:fltVal val="360"/>
                                              </p:val>
                                            </p:tav>
                                            <p:tav tm="100000">
                                              <p:val>
                                                <p:fltVal val="0"/>
                                              </p:val>
                                            </p:tav>
                                          </p:tavLst>
                                        </p:anim>
                                        <p:animEffect transition="in" filter="fade">
                                          <p:cBhvr>
                                            <p:cTn id="782" dur="1000"/>
                                            <p:tgtEl>
                                              <p:spTgt spid="70"/>
                                            </p:tgtEl>
                                          </p:cBhvr>
                                        </p:animEffect>
                                      </p:childTnLst>
                                    </p:cTn>
                                  </p:par>
                                  <p:par>
                                    <p:cTn id="783" presetID="2" presetClass="entr" presetSubtype="6" fill="hold" grpId="0" nodeType="withEffect">
                                      <p:stCondLst>
                                        <p:cond delay="0"/>
                                      </p:stCondLst>
                                      <p:childTnLst>
                                        <p:set>
                                          <p:cBhvr>
                                            <p:cTn id="784" dur="1" fill="hold">
                                              <p:stCondLst>
                                                <p:cond delay="0"/>
                                              </p:stCondLst>
                                            </p:cTn>
                                            <p:tgtEl>
                                              <p:spTgt spid="50"/>
                                            </p:tgtEl>
                                            <p:attrNameLst>
                                              <p:attrName>style.visibility</p:attrName>
                                            </p:attrNameLst>
                                          </p:cBhvr>
                                          <p:to>
                                            <p:strVal val="visible"/>
                                          </p:to>
                                        </p:set>
                                        <p:anim calcmode="lin" valueType="num">
                                          <p:cBhvr additive="base">
                                            <p:cTn id="785" dur="1000" fill="hold"/>
                                            <p:tgtEl>
                                              <p:spTgt spid="50"/>
                                            </p:tgtEl>
                                            <p:attrNameLst>
                                              <p:attrName>ppt_x</p:attrName>
                                            </p:attrNameLst>
                                          </p:cBhvr>
                                          <p:tavLst>
                                            <p:tav tm="0">
                                              <p:val>
                                                <p:strVal val="1+#ppt_w/2"/>
                                              </p:val>
                                            </p:tav>
                                            <p:tav tm="100000">
                                              <p:val>
                                                <p:strVal val="#ppt_x"/>
                                              </p:val>
                                            </p:tav>
                                          </p:tavLst>
                                        </p:anim>
                                        <p:anim calcmode="lin" valueType="num">
                                          <p:cBhvr additive="base">
                                            <p:cTn id="786" dur="1000" fill="hold"/>
                                            <p:tgtEl>
                                              <p:spTgt spid="50"/>
                                            </p:tgtEl>
                                            <p:attrNameLst>
                                              <p:attrName>ppt_y</p:attrName>
                                            </p:attrNameLst>
                                          </p:cBhvr>
                                          <p:tavLst>
                                            <p:tav tm="0">
                                              <p:val>
                                                <p:strVal val="1+#ppt_h/2"/>
                                              </p:val>
                                            </p:tav>
                                            <p:tav tm="100000">
                                              <p:val>
                                                <p:strVal val="#ppt_y"/>
                                              </p:val>
                                            </p:tav>
                                          </p:tavLst>
                                        </p:anim>
                                      </p:childTnLst>
                                    </p:cTn>
                                  </p:par>
                                  <p:par>
                                    <p:cTn id="787" presetID="49" presetClass="entr" presetSubtype="0" decel="100000" fill="hold" grpId="1" nodeType="withEffect">
                                      <p:stCondLst>
                                        <p:cond delay="0"/>
                                      </p:stCondLst>
                                      <p:childTnLst>
                                        <p:set>
                                          <p:cBhvr>
                                            <p:cTn id="788" dur="1" fill="hold">
                                              <p:stCondLst>
                                                <p:cond delay="0"/>
                                              </p:stCondLst>
                                            </p:cTn>
                                            <p:tgtEl>
                                              <p:spTgt spid="50"/>
                                            </p:tgtEl>
                                            <p:attrNameLst>
                                              <p:attrName>style.visibility</p:attrName>
                                            </p:attrNameLst>
                                          </p:cBhvr>
                                          <p:to>
                                            <p:strVal val="visible"/>
                                          </p:to>
                                        </p:set>
                                        <p:anim calcmode="lin" valueType="num">
                                          <p:cBhvr>
                                            <p:cTn id="789" dur="1000" fill="hold"/>
                                            <p:tgtEl>
                                              <p:spTgt spid="50"/>
                                            </p:tgtEl>
                                            <p:attrNameLst>
                                              <p:attrName>ppt_w</p:attrName>
                                            </p:attrNameLst>
                                          </p:cBhvr>
                                          <p:tavLst>
                                            <p:tav tm="0">
                                              <p:val>
                                                <p:fltVal val="0"/>
                                              </p:val>
                                            </p:tav>
                                            <p:tav tm="100000">
                                              <p:val>
                                                <p:strVal val="#ppt_w"/>
                                              </p:val>
                                            </p:tav>
                                          </p:tavLst>
                                        </p:anim>
                                        <p:anim calcmode="lin" valueType="num">
                                          <p:cBhvr>
                                            <p:cTn id="790" dur="1000" fill="hold"/>
                                            <p:tgtEl>
                                              <p:spTgt spid="50"/>
                                            </p:tgtEl>
                                            <p:attrNameLst>
                                              <p:attrName>ppt_h</p:attrName>
                                            </p:attrNameLst>
                                          </p:cBhvr>
                                          <p:tavLst>
                                            <p:tav tm="0">
                                              <p:val>
                                                <p:fltVal val="0"/>
                                              </p:val>
                                            </p:tav>
                                            <p:tav tm="100000">
                                              <p:val>
                                                <p:strVal val="#ppt_h"/>
                                              </p:val>
                                            </p:tav>
                                          </p:tavLst>
                                        </p:anim>
                                        <p:anim calcmode="lin" valueType="num">
                                          <p:cBhvr>
                                            <p:cTn id="791" dur="1000" fill="hold"/>
                                            <p:tgtEl>
                                              <p:spTgt spid="50"/>
                                            </p:tgtEl>
                                            <p:attrNameLst>
                                              <p:attrName>style.rotation</p:attrName>
                                            </p:attrNameLst>
                                          </p:cBhvr>
                                          <p:tavLst>
                                            <p:tav tm="0">
                                              <p:val>
                                                <p:fltVal val="360"/>
                                              </p:val>
                                            </p:tav>
                                            <p:tav tm="100000">
                                              <p:val>
                                                <p:fltVal val="0"/>
                                              </p:val>
                                            </p:tav>
                                          </p:tavLst>
                                        </p:anim>
                                        <p:animEffect transition="in" filter="fade">
                                          <p:cBhvr>
                                            <p:cTn id="792" dur="1000"/>
                                            <p:tgtEl>
                                              <p:spTgt spid="50"/>
                                            </p:tgtEl>
                                          </p:cBhvr>
                                        </p:animEffect>
                                      </p:childTnLst>
                                    </p:cTn>
                                  </p:par>
                                  <p:par>
                                    <p:cTn id="793" presetID="49" presetClass="entr" presetSubtype="0" decel="100000" fill="hold" grpId="1" nodeType="withEffect">
                                      <p:stCondLst>
                                        <p:cond delay="0"/>
                                      </p:stCondLst>
                                      <p:childTnLst>
                                        <p:set>
                                          <p:cBhvr>
                                            <p:cTn id="794" dur="1" fill="hold">
                                              <p:stCondLst>
                                                <p:cond delay="0"/>
                                              </p:stCondLst>
                                            </p:cTn>
                                            <p:tgtEl>
                                              <p:spTgt spid="72"/>
                                            </p:tgtEl>
                                            <p:attrNameLst>
                                              <p:attrName>style.visibility</p:attrName>
                                            </p:attrNameLst>
                                          </p:cBhvr>
                                          <p:to>
                                            <p:strVal val="visible"/>
                                          </p:to>
                                        </p:set>
                                        <p:anim calcmode="lin" valueType="num">
                                          <p:cBhvr>
                                            <p:cTn id="795" dur="1000" fill="hold"/>
                                            <p:tgtEl>
                                              <p:spTgt spid="72"/>
                                            </p:tgtEl>
                                            <p:attrNameLst>
                                              <p:attrName>ppt_w</p:attrName>
                                            </p:attrNameLst>
                                          </p:cBhvr>
                                          <p:tavLst>
                                            <p:tav tm="0">
                                              <p:val>
                                                <p:fltVal val="0"/>
                                              </p:val>
                                            </p:tav>
                                            <p:tav tm="100000">
                                              <p:val>
                                                <p:strVal val="#ppt_w"/>
                                              </p:val>
                                            </p:tav>
                                          </p:tavLst>
                                        </p:anim>
                                        <p:anim calcmode="lin" valueType="num">
                                          <p:cBhvr>
                                            <p:cTn id="796" dur="1000" fill="hold"/>
                                            <p:tgtEl>
                                              <p:spTgt spid="72"/>
                                            </p:tgtEl>
                                            <p:attrNameLst>
                                              <p:attrName>ppt_h</p:attrName>
                                            </p:attrNameLst>
                                          </p:cBhvr>
                                          <p:tavLst>
                                            <p:tav tm="0">
                                              <p:val>
                                                <p:fltVal val="0"/>
                                              </p:val>
                                            </p:tav>
                                            <p:tav tm="100000">
                                              <p:val>
                                                <p:strVal val="#ppt_h"/>
                                              </p:val>
                                            </p:tav>
                                          </p:tavLst>
                                        </p:anim>
                                        <p:anim calcmode="lin" valueType="num">
                                          <p:cBhvr>
                                            <p:cTn id="797" dur="1000" fill="hold"/>
                                            <p:tgtEl>
                                              <p:spTgt spid="72"/>
                                            </p:tgtEl>
                                            <p:attrNameLst>
                                              <p:attrName>style.rotation</p:attrName>
                                            </p:attrNameLst>
                                          </p:cBhvr>
                                          <p:tavLst>
                                            <p:tav tm="0">
                                              <p:val>
                                                <p:fltVal val="360"/>
                                              </p:val>
                                            </p:tav>
                                            <p:tav tm="100000">
                                              <p:val>
                                                <p:fltVal val="0"/>
                                              </p:val>
                                            </p:tav>
                                          </p:tavLst>
                                        </p:anim>
                                        <p:animEffect transition="in" filter="fade">
                                          <p:cBhvr>
                                            <p:cTn id="798" dur="1000"/>
                                            <p:tgtEl>
                                              <p:spTgt spid="72"/>
                                            </p:tgtEl>
                                          </p:cBhvr>
                                        </p:animEffect>
                                      </p:childTnLst>
                                    </p:cTn>
                                  </p:par>
                                  <p:par>
                                    <p:cTn id="799" presetID="49" presetClass="entr" presetSubtype="0" decel="100000" fill="hold" grpId="1" nodeType="withEffect">
                                      <p:stCondLst>
                                        <p:cond delay="0"/>
                                      </p:stCondLst>
                                      <p:childTnLst>
                                        <p:set>
                                          <p:cBhvr>
                                            <p:cTn id="800" dur="1" fill="hold">
                                              <p:stCondLst>
                                                <p:cond delay="0"/>
                                              </p:stCondLst>
                                            </p:cTn>
                                            <p:tgtEl>
                                              <p:spTgt spid="73"/>
                                            </p:tgtEl>
                                            <p:attrNameLst>
                                              <p:attrName>style.visibility</p:attrName>
                                            </p:attrNameLst>
                                          </p:cBhvr>
                                          <p:to>
                                            <p:strVal val="visible"/>
                                          </p:to>
                                        </p:set>
                                        <p:anim calcmode="lin" valueType="num">
                                          <p:cBhvr>
                                            <p:cTn id="801" dur="1000" fill="hold"/>
                                            <p:tgtEl>
                                              <p:spTgt spid="73"/>
                                            </p:tgtEl>
                                            <p:attrNameLst>
                                              <p:attrName>ppt_w</p:attrName>
                                            </p:attrNameLst>
                                          </p:cBhvr>
                                          <p:tavLst>
                                            <p:tav tm="0">
                                              <p:val>
                                                <p:fltVal val="0"/>
                                              </p:val>
                                            </p:tav>
                                            <p:tav tm="100000">
                                              <p:val>
                                                <p:strVal val="#ppt_w"/>
                                              </p:val>
                                            </p:tav>
                                          </p:tavLst>
                                        </p:anim>
                                        <p:anim calcmode="lin" valueType="num">
                                          <p:cBhvr>
                                            <p:cTn id="802" dur="1000" fill="hold"/>
                                            <p:tgtEl>
                                              <p:spTgt spid="73"/>
                                            </p:tgtEl>
                                            <p:attrNameLst>
                                              <p:attrName>ppt_h</p:attrName>
                                            </p:attrNameLst>
                                          </p:cBhvr>
                                          <p:tavLst>
                                            <p:tav tm="0">
                                              <p:val>
                                                <p:fltVal val="0"/>
                                              </p:val>
                                            </p:tav>
                                            <p:tav tm="100000">
                                              <p:val>
                                                <p:strVal val="#ppt_h"/>
                                              </p:val>
                                            </p:tav>
                                          </p:tavLst>
                                        </p:anim>
                                        <p:anim calcmode="lin" valueType="num">
                                          <p:cBhvr>
                                            <p:cTn id="803" dur="1000" fill="hold"/>
                                            <p:tgtEl>
                                              <p:spTgt spid="73"/>
                                            </p:tgtEl>
                                            <p:attrNameLst>
                                              <p:attrName>style.rotation</p:attrName>
                                            </p:attrNameLst>
                                          </p:cBhvr>
                                          <p:tavLst>
                                            <p:tav tm="0">
                                              <p:val>
                                                <p:fltVal val="360"/>
                                              </p:val>
                                            </p:tav>
                                            <p:tav tm="100000">
                                              <p:val>
                                                <p:fltVal val="0"/>
                                              </p:val>
                                            </p:tav>
                                          </p:tavLst>
                                        </p:anim>
                                        <p:animEffect transition="in" filter="fade">
                                          <p:cBhvr>
                                            <p:cTn id="804" dur="1000"/>
                                            <p:tgtEl>
                                              <p:spTgt spid="73"/>
                                            </p:tgtEl>
                                          </p:cBhvr>
                                        </p:animEffect>
                                      </p:childTnLst>
                                    </p:cTn>
                                  </p:par>
                                  <p:par>
                                    <p:cTn id="805" presetID="49" presetClass="entr" presetSubtype="0" decel="100000" fill="hold" grpId="1" nodeType="withEffect">
                                      <p:stCondLst>
                                        <p:cond delay="0"/>
                                      </p:stCondLst>
                                      <p:childTnLst>
                                        <p:set>
                                          <p:cBhvr>
                                            <p:cTn id="806" dur="1" fill="hold">
                                              <p:stCondLst>
                                                <p:cond delay="0"/>
                                              </p:stCondLst>
                                            </p:cTn>
                                            <p:tgtEl>
                                              <p:spTgt spid="74"/>
                                            </p:tgtEl>
                                            <p:attrNameLst>
                                              <p:attrName>style.visibility</p:attrName>
                                            </p:attrNameLst>
                                          </p:cBhvr>
                                          <p:to>
                                            <p:strVal val="visible"/>
                                          </p:to>
                                        </p:set>
                                        <p:anim calcmode="lin" valueType="num">
                                          <p:cBhvr>
                                            <p:cTn id="807" dur="1000" fill="hold"/>
                                            <p:tgtEl>
                                              <p:spTgt spid="74"/>
                                            </p:tgtEl>
                                            <p:attrNameLst>
                                              <p:attrName>ppt_w</p:attrName>
                                            </p:attrNameLst>
                                          </p:cBhvr>
                                          <p:tavLst>
                                            <p:tav tm="0">
                                              <p:val>
                                                <p:fltVal val="0"/>
                                              </p:val>
                                            </p:tav>
                                            <p:tav tm="100000">
                                              <p:val>
                                                <p:strVal val="#ppt_w"/>
                                              </p:val>
                                            </p:tav>
                                          </p:tavLst>
                                        </p:anim>
                                        <p:anim calcmode="lin" valueType="num">
                                          <p:cBhvr>
                                            <p:cTn id="808" dur="1000" fill="hold"/>
                                            <p:tgtEl>
                                              <p:spTgt spid="74"/>
                                            </p:tgtEl>
                                            <p:attrNameLst>
                                              <p:attrName>ppt_h</p:attrName>
                                            </p:attrNameLst>
                                          </p:cBhvr>
                                          <p:tavLst>
                                            <p:tav tm="0">
                                              <p:val>
                                                <p:fltVal val="0"/>
                                              </p:val>
                                            </p:tav>
                                            <p:tav tm="100000">
                                              <p:val>
                                                <p:strVal val="#ppt_h"/>
                                              </p:val>
                                            </p:tav>
                                          </p:tavLst>
                                        </p:anim>
                                        <p:anim calcmode="lin" valueType="num">
                                          <p:cBhvr>
                                            <p:cTn id="809" dur="1000" fill="hold"/>
                                            <p:tgtEl>
                                              <p:spTgt spid="74"/>
                                            </p:tgtEl>
                                            <p:attrNameLst>
                                              <p:attrName>style.rotation</p:attrName>
                                            </p:attrNameLst>
                                          </p:cBhvr>
                                          <p:tavLst>
                                            <p:tav tm="0">
                                              <p:val>
                                                <p:fltVal val="360"/>
                                              </p:val>
                                            </p:tav>
                                            <p:tav tm="100000">
                                              <p:val>
                                                <p:fltVal val="0"/>
                                              </p:val>
                                            </p:tav>
                                          </p:tavLst>
                                        </p:anim>
                                        <p:animEffect transition="in" filter="fade">
                                          <p:cBhvr>
                                            <p:cTn id="810" dur="1000"/>
                                            <p:tgtEl>
                                              <p:spTgt spid="74"/>
                                            </p:tgtEl>
                                          </p:cBhvr>
                                        </p:animEffect>
                                      </p:childTnLst>
                                    </p:cTn>
                                  </p:par>
                                  <p:par>
                                    <p:cTn id="811" presetID="49" presetClass="entr" presetSubtype="0" decel="100000" fill="hold" grpId="1" nodeType="withEffect">
                                      <p:stCondLst>
                                        <p:cond delay="0"/>
                                      </p:stCondLst>
                                      <p:childTnLst>
                                        <p:set>
                                          <p:cBhvr>
                                            <p:cTn id="812" dur="1" fill="hold">
                                              <p:stCondLst>
                                                <p:cond delay="0"/>
                                              </p:stCondLst>
                                            </p:cTn>
                                            <p:tgtEl>
                                              <p:spTgt spid="76"/>
                                            </p:tgtEl>
                                            <p:attrNameLst>
                                              <p:attrName>style.visibility</p:attrName>
                                            </p:attrNameLst>
                                          </p:cBhvr>
                                          <p:to>
                                            <p:strVal val="visible"/>
                                          </p:to>
                                        </p:set>
                                        <p:anim calcmode="lin" valueType="num">
                                          <p:cBhvr>
                                            <p:cTn id="813" dur="1000" fill="hold"/>
                                            <p:tgtEl>
                                              <p:spTgt spid="76"/>
                                            </p:tgtEl>
                                            <p:attrNameLst>
                                              <p:attrName>ppt_w</p:attrName>
                                            </p:attrNameLst>
                                          </p:cBhvr>
                                          <p:tavLst>
                                            <p:tav tm="0">
                                              <p:val>
                                                <p:fltVal val="0"/>
                                              </p:val>
                                            </p:tav>
                                            <p:tav tm="100000">
                                              <p:val>
                                                <p:strVal val="#ppt_w"/>
                                              </p:val>
                                            </p:tav>
                                          </p:tavLst>
                                        </p:anim>
                                        <p:anim calcmode="lin" valueType="num">
                                          <p:cBhvr>
                                            <p:cTn id="814" dur="1000" fill="hold"/>
                                            <p:tgtEl>
                                              <p:spTgt spid="76"/>
                                            </p:tgtEl>
                                            <p:attrNameLst>
                                              <p:attrName>ppt_h</p:attrName>
                                            </p:attrNameLst>
                                          </p:cBhvr>
                                          <p:tavLst>
                                            <p:tav tm="0">
                                              <p:val>
                                                <p:fltVal val="0"/>
                                              </p:val>
                                            </p:tav>
                                            <p:tav tm="100000">
                                              <p:val>
                                                <p:strVal val="#ppt_h"/>
                                              </p:val>
                                            </p:tav>
                                          </p:tavLst>
                                        </p:anim>
                                        <p:anim calcmode="lin" valueType="num">
                                          <p:cBhvr>
                                            <p:cTn id="815" dur="1000" fill="hold"/>
                                            <p:tgtEl>
                                              <p:spTgt spid="76"/>
                                            </p:tgtEl>
                                            <p:attrNameLst>
                                              <p:attrName>style.rotation</p:attrName>
                                            </p:attrNameLst>
                                          </p:cBhvr>
                                          <p:tavLst>
                                            <p:tav tm="0">
                                              <p:val>
                                                <p:fltVal val="360"/>
                                              </p:val>
                                            </p:tav>
                                            <p:tav tm="100000">
                                              <p:val>
                                                <p:fltVal val="0"/>
                                              </p:val>
                                            </p:tav>
                                          </p:tavLst>
                                        </p:anim>
                                        <p:animEffect transition="in" filter="fade">
                                          <p:cBhvr>
                                            <p:cTn id="816" dur="1000"/>
                                            <p:tgtEl>
                                              <p:spTgt spid="76"/>
                                            </p:tgtEl>
                                          </p:cBhvr>
                                        </p:animEffect>
                                      </p:childTnLst>
                                    </p:cTn>
                                  </p:par>
                                  <p:par>
                                    <p:cTn id="817" presetID="49" presetClass="entr" presetSubtype="0" decel="100000" fill="hold" grpId="1" nodeType="withEffect">
                                      <p:stCondLst>
                                        <p:cond delay="0"/>
                                      </p:stCondLst>
                                      <p:childTnLst>
                                        <p:set>
                                          <p:cBhvr>
                                            <p:cTn id="818" dur="1" fill="hold">
                                              <p:stCondLst>
                                                <p:cond delay="0"/>
                                              </p:stCondLst>
                                            </p:cTn>
                                            <p:tgtEl>
                                              <p:spTgt spid="78"/>
                                            </p:tgtEl>
                                            <p:attrNameLst>
                                              <p:attrName>style.visibility</p:attrName>
                                            </p:attrNameLst>
                                          </p:cBhvr>
                                          <p:to>
                                            <p:strVal val="visible"/>
                                          </p:to>
                                        </p:set>
                                        <p:anim calcmode="lin" valueType="num">
                                          <p:cBhvr>
                                            <p:cTn id="819" dur="1000" fill="hold"/>
                                            <p:tgtEl>
                                              <p:spTgt spid="78"/>
                                            </p:tgtEl>
                                            <p:attrNameLst>
                                              <p:attrName>ppt_w</p:attrName>
                                            </p:attrNameLst>
                                          </p:cBhvr>
                                          <p:tavLst>
                                            <p:tav tm="0">
                                              <p:val>
                                                <p:fltVal val="0"/>
                                              </p:val>
                                            </p:tav>
                                            <p:tav tm="100000">
                                              <p:val>
                                                <p:strVal val="#ppt_w"/>
                                              </p:val>
                                            </p:tav>
                                          </p:tavLst>
                                        </p:anim>
                                        <p:anim calcmode="lin" valueType="num">
                                          <p:cBhvr>
                                            <p:cTn id="820" dur="1000" fill="hold"/>
                                            <p:tgtEl>
                                              <p:spTgt spid="78"/>
                                            </p:tgtEl>
                                            <p:attrNameLst>
                                              <p:attrName>ppt_h</p:attrName>
                                            </p:attrNameLst>
                                          </p:cBhvr>
                                          <p:tavLst>
                                            <p:tav tm="0">
                                              <p:val>
                                                <p:fltVal val="0"/>
                                              </p:val>
                                            </p:tav>
                                            <p:tav tm="100000">
                                              <p:val>
                                                <p:strVal val="#ppt_h"/>
                                              </p:val>
                                            </p:tav>
                                          </p:tavLst>
                                        </p:anim>
                                        <p:anim calcmode="lin" valueType="num">
                                          <p:cBhvr>
                                            <p:cTn id="821" dur="1000" fill="hold"/>
                                            <p:tgtEl>
                                              <p:spTgt spid="78"/>
                                            </p:tgtEl>
                                            <p:attrNameLst>
                                              <p:attrName>style.rotation</p:attrName>
                                            </p:attrNameLst>
                                          </p:cBhvr>
                                          <p:tavLst>
                                            <p:tav tm="0">
                                              <p:val>
                                                <p:fltVal val="360"/>
                                              </p:val>
                                            </p:tav>
                                            <p:tav tm="100000">
                                              <p:val>
                                                <p:fltVal val="0"/>
                                              </p:val>
                                            </p:tav>
                                          </p:tavLst>
                                        </p:anim>
                                        <p:animEffect transition="in" filter="fade">
                                          <p:cBhvr>
                                            <p:cTn id="822" dur="1000"/>
                                            <p:tgtEl>
                                              <p:spTgt spid="78"/>
                                            </p:tgtEl>
                                          </p:cBhvr>
                                        </p:animEffect>
                                      </p:childTnLst>
                                    </p:cTn>
                                  </p:par>
                                  <p:par>
                                    <p:cTn id="823" presetID="49" presetClass="entr" presetSubtype="0" decel="100000" fill="hold" grpId="1" nodeType="withEffect">
                                      <p:stCondLst>
                                        <p:cond delay="0"/>
                                      </p:stCondLst>
                                      <p:childTnLst>
                                        <p:set>
                                          <p:cBhvr>
                                            <p:cTn id="824" dur="1" fill="hold">
                                              <p:stCondLst>
                                                <p:cond delay="0"/>
                                              </p:stCondLst>
                                            </p:cTn>
                                            <p:tgtEl>
                                              <p:spTgt spid="81"/>
                                            </p:tgtEl>
                                            <p:attrNameLst>
                                              <p:attrName>style.visibility</p:attrName>
                                            </p:attrNameLst>
                                          </p:cBhvr>
                                          <p:to>
                                            <p:strVal val="visible"/>
                                          </p:to>
                                        </p:set>
                                        <p:anim calcmode="lin" valueType="num">
                                          <p:cBhvr>
                                            <p:cTn id="825" dur="1000" fill="hold"/>
                                            <p:tgtEl>
                                              <p:spTgt spid="81"/>
                                            </p:tgtEl>
                                            <p:attrNameLst>
                                              <p:attrName>ppt_w</p:attrName>
                                            </p:attrNameLst>
                                          </p:cBhvr>
                                          <p:tavLst>
                                            <p:tav tm="0">
                                              <p:val>
                                                <p:fltVal val="0"/>
                                              </p:val>
                                            </p:tav>
                                            <p:tav tm="100000">
                                              <p:val>
                                                <p:strVal val="#ppt_w"/>
                                              </p:val>
                                            </p:tav>
                                          </p:tavLst>
                                        </p:anim>
                                        <p:anim calcmode="lin" valueType="num">
                                          <p:cBhvr>
                                            <p:cTn id="826" dur="1000" fill="hold"/>
                                            <p:tgtEl>
                                              <p:spTgt spid="81"/>
                                            </p:tgtEl>
                                            <p:attrNameLst>
                                              <p:attrName>ppt_h</p:attrName>
                                            </p:attrNameLst>
                                          </p:cBhvr>
                                          <p:tavLst>
                                            <p:tav tm="0">
                                              <p:val>
                                                <p:fltVal val="0"/>
                                              </p:val>
                                            </p:tav>
                                            <p:tav tm="100000">
                                              <p:val>
                                                <p:strVal val="#ppt_h"/>
                                              </p:val>
                                            </p:tav>
                                          </p:tavLst>
                                        </p:anim>
                                        <p:anim calcmode="lin" valueType="num">
                                          <p:cBhvr>
                                            <p:cTn id="827" dur="1000" fill="hold"/>
                                            <p:tgtEl>
                                              <p:spTgt spid="81"/>
                                            </p:tgtEl>
                                            <p:attrNameLst>
                                              <p:attrName>style.rotation</p:attrName>
                                            </p:attrNameLst>
                                          </p:cBhvr>
                                          <p:tavLst>
                                            <p:tav tm="0">
                                              <p:val>
                                                <p:fltVal val="360"/>
                                              </p:val>
                                            </p:tav>
                                            <p:tav tm="100000">
                                              <p:val>
                                                <p:fltVal val="0"/>
                                              </p:val>
                                            </p:tav>
                                          </p:tavLst>
                                        </p:anim>
                                        <p:animEffect transition="in" filter="fade">
                                          <p:cBhvr>
                                            <p:cTn id="828" dur="1000"/>
                                            <p:tgtEl>
                                              <p:spTgt spid="81"/>
                                            </p:tgtEl>
                                          </p:cBhvr>
                                        </p:animEffect>
                                      </p:childTnLst>
                                    </p:cTn>
                                  </p:par>
                                  <p:par>
                                    <p:cTn id="829" presetID="49" presetClass="entr" presetSubtype="0" decel="100000" fill="hold" grpId="1" nodeType="withEffect">
                                      <p:stCondLst>
                                        <p:cond delay="0"/>
                                      </p:stCondLst>
                                      <p:childTnLst>
                                        <p:set>
                                          <p:cBhvr>
                                            <p:cTn id="830" dur="1" fill="hold">
                                              <p:stCondLst>
                                                <p:cond delay="0"/>
                                              </p:stCondLst>
                                            </p:cTn>
                                            <p:tgtEl>
                                              <p:spTgt spid="82"/>
                                            </p:tgtEl>
                                            <p:attrNameLst>
                                              <p:attrName>style.visibility</p:attrName>
                                            </p:attrNameLst>
                                          </p:cBhvr>
                                          <p:to>
                                            <p:strVal val="visible"/>
                                          </p:to>
                                        </p:set>
                                        <p:anim calcmode="lin" valueType="num">
                                          <p:cBhvr>
                                            <p:cTn id="831" dur="1000" fill="hold"/>
                                            <p:tgtEl>
                                              <p:spTgt spid="82"/>
                                            </p:tgtEl>
                                            <p:attrNameLst>
                                              <p:attrName>ppt_w</p:attrName>
                                            </p:attrNameLst>
                                          </p:cBhvr>
                                          <p:tavLst>
                                            <p:tav tm="0">
                                              <p:val>
                                                <p:fltVal val="0"/>
                                              </p:val>
                                            </p:tav>
                                            <p:tav tm="100000">
                                              <p:val>
                                                <p:strVal val="#ppt_w"/>
                                              </p:val>
                                            </p:tav>
                                          </p:tavLst>
                                        </p:anim>
                                        <p:anim calcmode="lin" valueType="num">
                                          <p:cBhvr>
                                            <p:cTn id="832" dur="1000" fill="hold"/>
                                            <p:tgtEl>
                                              <p:spTgt spid="82"/>
                                            </p:tgtEl>
                                            <p:attrNameLst>
                                              <p:attrName>ppt_h</p:attrName>
                                            </p:attrNameLst>
                                          </p:cBhvr>
                                          <p:tavLst>
                                            <p:tav tm="0">
                                              <p:val>
                                                <p:fltVal val="0"/>
                                              </p:val>
                                            </p:tav>
                                            <p:tav tm="100000">
                                              <p:val>
                                                <p:strVal val="#ppt_h"/>
                                              </p:val>
                                            </p:tav>
                                          </p:tavLst>
                                        </p:anim>
                                        <p:anim calcmode="lin" valueType="num">
                                          <p:cBhvr>
                                            <p:cTn id="833" dur="1000" fill="hold"/>
                                            <p:tgtEl>
                                              <p:spTgt spid="82"/>
                                            </p:tgtEl>
                                            <p:attrNameLst>
                                              <p:attrName>style.rotation</p:attrName>
                                            </p:attrNameLst>
                                          </p:cBhvr>
                                          <p:tavLst>
                                            <p:tav tm="0">
                                              <p:val>
                                                <p:fltVal val="360"/>
                                              </p:val>
                                            </p:tav>
                                            <p:tav tm="100000">
                                              <p:val>
                                                <p:fltVal val="0"/>
                                              </p:val>
                                            </p:tav>
                                          </p:tavLst>
                                        </p:anim>
                                        <p:animEffect transition="in" filter="fade">
                                          <p:cBhvr>
                                            <p:cTn id="834" dur="1000"/>
                                            <p:tgtEl>
                                              <p:spTgt spid="82"/>
                                            </p:tgtEl>
                                          </p:cBhvr>
                                        </p:animEffect>
                                      </p:childTnLst>
                                    </p:cTn>
                                  </p:par>
                                </p:childTnLst>
                              </p:cTn>
                            </p:par>
                            <p:par>
                              <p:cTn id="835" fill="hold">
                                <p:stCondLst>
                                  <p:cond delay="1000"/>
                                </p:stCondLst>
                                <p:childTnLst>
                                  <p:par>
                                    <p:cTn id="836" presetID="53" presetClass="entr" presetSubtype="16" fill="hold" grpId="0" nodeType="afterEffect">
                                      <p:stCondLst>
                                        <p:cond delay="0"/>
                                      </p:stCondLst>
                                      <p:childTnLst>
                                        <p:set>
                                          <p:cBhvr>
                                            <p:cTn id="837" dur="1" fill="hold">
                                              <p:stCondLst>
                                                <p:cond delay="0"/>
                                              </p:stCondLst>
                                            </p:cTn>
                                            <p:tgtEl>
                                              <p:spTgt spid="252"/>
                                            </p:tgtEl>
                                            <p:attrNameLst>
                                              <p:attrName>style.visibility</p:attrName>
                                            </p:attrNameLst>
                                          </p:cBhvr>
                                          <p:to>
                                            <p:strVal val="visible"/>
                                          </p:to>
                                        </p:set>
                                        <p:anim calcmode="lin" valueType="num">
                                          <p:cBhvr>
                                            <p:cTn id="838" dur="750" fill="hold"/>
                                            <p:tgtEl>
                                              <p:spTgt spid="252"/>
                                            </p:tgtEl>
                                            <p:attrNameLst>
                                              <p:attrName>ppt_w</p:attrName>
                                            </p:attrNameLst>
                                          </p:cBhvr>
                                          <p:tavLst>
                                            <p:tav tm="0">
                                              <p:val>
                                                <p:fltVal val="0"/>
                                              </p:val>
                                            </p:tav>
                                            <p:tav tm="100000">
                                              <p:val>
                                                <p:strVal val="#ppt_w"/>
                                              </p:val>
                                            </p:tav>
                                          </p:tavLst>
                                        </p:anim>
                                        <p:anim calcmode="lin" valueType="num">
                                          <p:cBhvr>
                                            <p:cTn id="839" dur="750" fill="hold"/>
                                            <p:tgtEl>
                                              <p:spTgt spid="252"/>
                                            </p:tgtEl>
                                            <p:attrNameLst>
                                              <p:attrName>ppt_h</p:attrName>
                                            </p:attrNameLst>
                                          </p:cBhvr>
                                          <p:tavLst>
                                            <p:tav tm="0">
                                              <p:val>
                                                <p:fltVal val="0"/>
                                              </p:val>
                                            </p:tav>
                                            <p:tav tm="100000">
                                              <p:val>
                                                <p:strVal val="#ppt_h"/>
                                              </p:val>
                                            </p:tav>
                                          </p:tavLst>
                                        </p:anim>
                                        <p:animEffect transition="in" filter="fade">
                                          <p:cBhvr>
                                            <p:cTn id="840" dur="750"/>
                                            <p:tgtEl>
                                              <p:spTgt spid="252"/>
                                            </p:tgtEl>
                                          </p:cBhvr>
                                        </p:animEffect>
                                      </p:childTnLst>
                                    </p:cTn>
                                  </p:par>
                                  <p:par>
                                    <p:cTn id="841" presetID="53" presetClass="entr" presetSubtype="16" fill="hold" grpId="0" nodeType="withEffect">
                                      <p:stCondLst>
                                        <p:cond delay="250"/>
                                      </p:stCondLst>
                                      <p:childTnLst>
                                        <p:set>
                                          <p:cBhvr>
                                            <p:cTn id="842" dur="1" fill="hold">
                                              <p:stCondLst>
                                                <p:cond delay="0"/>
                                              </p:stCondLst>
                                            </p:cTn>
                                            <p:tgtEl>
                                              <p:spTgt spid="253"/>
                                            </p:tgtEl>
                                            <p:attrNameLst>
                                              <p:attrName>style.visibility</p:attrName>
                                            </p:attrNameLst>
                                          </p:cBhvr>
                                          <p:to>
                                            <p:strVal val="visible"/>
                                          </p:to>
                                        </p:set>
                                        <p:anim calcmode="lin" valueType="num">
                                          <p:cBhvr>
                                            <p:cTn id="843" dur="750" fill="hold"/>
                                            <p:tgtEl>
                                              <p:spTgt spid="253"/>
                                            </p:tgtEl>
                                            <p:attrNameLst>
                                              <p:attrName>ppt_w</p:attrName>
                                            </p:attrNameLst>
                                          </p:cBhvr>
                                          <p:tavLst>
                                            <p:tav tm="0">
                                              <p:val>
                                                <p:fltVal val="0"/>
                                              </p:val>
                                            </p:tav>
                                            <p:tav tm="100000">
                                              <p:val>
                                                <p:strVal val="#ppt_w"/>
                                              </p:val>
                                            </p:tav>
                                          </p:tavLst>
                                        </p:anim>
                                        <p:anim calcmode="lin" valueType="num">
                                          <p:cBhvr>
                                            <p:cTn id="844" dur="750" fill="hold"/>
                                            <p:tgtEl>
                                              <p:spTgt spid="253"/>
                                            </p:tgtEl>
                                            <p:attrNameLst>
                                              <p:attrName>ppt_h</p:attrName>
                                            </p:attrNameLst>
                                          </p:cBhvr>
                                          <p:tavLst>
                                            <p:tav tm="0">
                                              <p:val>
                                                <p:fltVal val="0"/>
                                              </p:val>
                                            </p:tav>
                                            <p:tav tm="100000">
                                              <p:val>
                                                <p:strVal val="#ppt_h"/>
                                              </p:val>
                                            </p:tav>
                                          </p:tavLst>
                                        </p:anim>
                                        <p:animEffect transition="in" filter="fade">
                                          <p:cBhvr>
                                            <p:cTn id="845" dur="750"/>
                                            <p:tgtEl>
                                              <p:spTgt spid="253"/>
                                            </p:tgtEl>
                                          </p:cBhvr>
                                        </p:animEffect>
                                      </p:childTnLst>
                                    </p:cTn>
                                  </p:par>
                                  <p:par>
                                    <p:cTn id="846" presetID="53" presetClass="entr" presetSubtype="16" fill="hold" grpId="0" nodeType="withEffect">
                                      <p:stCondLst>
                                        <p:cond delay="250"/>
                                      </p:stCondLst>
                                      <p:childTnLst>
                                        <p:set>
                                          <p:cBhvr>
                                            <p:cTn id="847" dur="1" fill="hold">
                                              <p:stCondLst>
                                                <p:cond delay="0"/>
                                              </p:stCondLst>
                                            </p:cTn>
                                            <p:tgtEl>
                                              <p:spTgt spid="260"/>
                                            </p:tgtEl>
                                            <p:attrNameLst>
                                              <p:attrName>style.visibility</p:attrName>
                                            </p:attrNameLst>
                                          </p:cBhvr>
                                          <p:to>
                                            <p:strVal val="visible"/>
                                          </p:to>
                                        </p:set>
                                        <p:anim calcmode="lin" valueType="num">
                                          <p:cBhvr>
                                            <p:cTn id="848" dur="750" fill="hold"/>
                                            <p:tgtEl>
                                              <p:spTgt spid="260"/>
                                            </p:tgtEl>
                                            <p:attrNameLst>
                                              <p:attrName>ppt_w</p:attrName>
                                            </p:attrNameLst>
                                          </p:cBhvr>
                                          <p:tavLst>
                                            <p:tav tm="0">
                                              <p:val>
                                                <p:fltVal val="0"/>
                                              </p:val>
                                            </p:tav>
                                            <p:tav tm="100000">
                                              <p:val>
                                                <p:strVal val="#ppt_w"/>
                                              </p:val>
                                            </p:tav>
                                          </p:tavLst>
                                        </p:anim>
                                        <p:anim calcmode="lin" valueType="num">
                                          <p:cBhvr>
                                            <p:cTn id="849" dur="750" fill="hold"/>
                                            <p:tgtEl>
                                              <p:spTgt spid="260"/>
                                            </p:tgtEl>
                                            <p:attrNameLst>
                                              <p:attrName>ppt_h</p:attrName>
                                            </p:attrNameLst>
                                          </p:cBhvr>
                                          <p:tavLst>
                                            <p:tav tm="0">
                                              <p:val>
                                                <p:fltVal val="0"/>
                                              </p:val>
                                            </p:tav>
                                            <p:tav tm="100000">
                                              <p:val>
                                                <p:strVal val="#ppt_h"/>
                                              </p:val>
                                            </p:tav>
                                          </p:tavLst>
                                        </p:anim>
                                        <p:animEffect transition="in" filter="fade">
                                          <p:cBhvr>
                                            <p:cTn id="850" dur="750"/>
                                            <p:tgtEl>
                                              <p:spTgt spid="260"/>
                                            </p:tgtEl>
                                          </p:cBhvr>
                                        </p:animEffect>
                                      </p:childTnLst>
                                    </p:cTn>
                                  </p:par>
                                  <p:par>
                                    <p:cTn id="851" presetID="53" presetClass="entr" presetSubtype="16" fill="hold" grpId="0" nodeType="withEffect">
                                      <p:stCondLst>
                                        <p:cond delay="0"/>
                                      </p:stCondLst>
                                      <p:childTnLst>
                                        <p:set>
                                          <p:cBhvr>
                                            <p:cTn id="852" dur="1" fill="hold">
                                              <p:stCondLst>
                                                <p:cond delay="0"/>
                                              </p:stCondLst>
                                            </p:cTn>
                                            <p:tgtEl>
                                              <p:spTgt spid="261"/>
                                            </p:tgtEl>
                                            <p:attrNameLst>
                                              <p:attrName>style.visibility</p:attrName>
                                            </p:attrNameLst>
                                          </p:cBhvr>
                                          <p:to>
                                            <p:strVal val="visible"/>
                                          </p:to>
                                        </p:set>
                                        <p:anim calcmode="lin" valueType="num">
                                          <p:cBhvr>
                                            <p:cTn id="853" dur="750" fill="hold"/>
                                            <p:tgtEl>
                                              <p:spTgt spid="261"/>
                                            </p:tgtEl>
                                            <p:attrNameLst>
                                              <p:attrName>ppt_w</p:attrName>
                                            </p:attrNameLst>
                                          </p:cBhvr>
                                          <p:tavLst>
                                            <p:tav tm="0">
                                              <p:val>
                                                <p:fltVal val="0"/>
                                              </p:val>
                                            </p:tav>
                                            <p:tav tm="100000">
                                              <p:val>
                                                <p:strVal val="#ppt_w"/>
                                              </p:val>
                                            </p:tav>
                                          </p:tavLst>
                                        </p:anim>
                                        <p:anim calcmode="lin" valueType="num">
                                          <p:cBhvr>
                                            <p:cTn id="854" dur="750" fill="hold"/>
                                            <p:tgtEl>
                                              <p:spTgt spid="261"/>
                                            </p:tgtEl>
                                            <p:attrNameLst>
                                              <p:attrName>ppt_h</p:attrName>
                                            </p:attrNameLst>
                                          </p:cBhvr>
                                          <p:tavLst>
                                            <p:tav tm="0">
                                              <p:val>
                                                <p:fltVal val="0"/>
                                              </p:val>
                                            </p:tav>
                                            <p:tav tm="100000">
                                              <p:val>
                                                <p:strVal val="#ppt_h"/>
                                              </p:val>
                                            </p:tav>
                                          </p:tavLst>
                                        </p:anim>
                                        <p:animEffect transition="in" filter="fade">
                                          <p:cBhvr>
                                            <p:cTn id="855" dur="750"/>
                                            <p:tgtEl>
                                              <p:spTgt spid="261"/>
                                            </p:tgtEl>
                                          </p:cBhvr>
                                        </p:animEffect>
                                      </p:childTnLst>
                                    </p:cTn>
                                  </p:par>
                                  <p:par>
                                    <p:cTn id="856" presetID="53" presetClass="entr" presetSubtype="16" fill="hold" grpId="0" nodeType="withEffect">
                                      <p:stCondLst>
                                        <p:cond delay="0"/>
                                      </p:stCondLst>
                                      <p:childTnLst>
                                        <p:set>
                                          <p:cBhvr>
                                            <p:cTn id="857" dur="1" fill="hold">
                                              <p:stCondLst>
                                                <p:cond delay="0"/>
                                              </p:stCondLst>
                                            </p:cTn>
                                            <p:tgtEl>
                                              <p:spTgt spid="266"/>
                                            </p:tgtEl>
                                            <p:attrNameLst>
                                              <p:attrName>style.visibility</p:attrName>
                                            </p:attrNameLst>
                                          </p:cBhvr>
                                          <p:to>
                                            <p:strVal val="visible"/>
                                          </p:to>
                                        </p:set>
                                        <p:anim calcmode="lin" valueType="num">
                                          <p:cBhvr>
                                            <p:cTn id="858" dur="750" fill="hold"/>
                                            <p:tgtEl>
                                              <p:spTgt spid="266"/>
                                            </p:tgtEl>
                                            <p:attrNameLst>
                                              <p:attrName>ppt_w</p:attrName>
                                            </p:attrNameLst>
                                          </p:cBhvr>
                                          <p:tavLst>
                                            <p:tav tm="0">
                                              <p:val>
                                                <p:fltVal val="0"/>
                                              </p:val>
                                            </p:tav>
                                            <p:tav tm="100000">
                                              <p:val>
                                                <p:strVal val="#ppt_w"/>
                                              </p:val>
                                            </p:tav>
                                          </p:tavLst>
                                        </p:anim>
                                        <p:anim calcmode="lin" valueType="num">
                                          <p:cBhvr>
                                            <p:cTn id="859" dur="750" fill="hold"/>
                                            <p:tgtEl>
                                              <p:spTgt spid="266"/>
                                            </p:tgtEl>
                                            <p:attrNameLst>
                                              <p:attrName>ppt_h</p:attrName>
                                            </p:attrNameLst>
                                          </p:cBhvr>
                                          <p:tavLst>
                                            <p:tav tm="0">
                                              <p:val>
                                                <p:fltVal val="0"/>
                                              </p:val>
                                            </p:tav>
                                            <p:tav tm="100000">
                                              <p:val>
                                                <p:strVal val="#ppt_h"/>
                                              </p:val>
                                            </p:tav>
                                          </p:tavLst>
                                        </p:anim>
                                        <p:animEffect transition="in" filter="fade">
                                          <p:cBhvr>
                                            <p:cTn id="860" dur="750"/>
                                            <p:tgtEl>
                                              <p:spTgt spid="266"/>
                                            </p:tgtEl>
                                          </p:cBhvr>
                                        </p:animEffect>
                                      </p:childTnLst>
                                    </p:cTn>
                                  </p:par>
                                  <p:par>
                                    <p:cTn id="861" presetID="53" presetClass="entr" presetSubtype="16" fill="hold" grpId="0" nodeType="withEffect">
                                      <p:stCondLst>
                                        <p:cond delay="250"/>
                                      </p:stCondLst>
                                      <p:childTnLst>
                                        <p:set>
                                          <p:cBhvr>
                                            <p:cTn id="862" dur="1" fill="hold">
                                              <p:stCondLst>
                                                <p:cond delay="0"/>
                                              </p:stCondLst>
                                            </p:cTn>
                                            <p:tgtEl>
                                              <p:spTgt spid="267"/>
                                            </p:tgtEl>
                                            <p:attrNameLst>
                                              <p:attrName>style.visibility</p:attrName>
                                            </p:attrNameLst>
                                          </p:cBhvr>
                                          <p:to>
                                            <p:strVal val="visible"/>
                                          </p:to>
                                        </p:set>
                                        <p:anim calcmode="lin" valueType="num">
                                          <p:cBhvr>
                                            <p:cTn id="863" dur="750" fill="hold"/>
                                            <p:tgtEl>
                                              <p:spTgt spid="267"/>
                                            </p:tgtEl>
                                            <p:attrNameLst>
                                              <p:attrName>ppt_w</p:attrName>
                                            </p:attrNameLst>
                                          </p:cBhvr>
                                          <p:tavLst>
                                            <p:tav tm="0">
                                              <p:val>
                                                <p:fltVal val="0"/>
                                              </p:val>
                                            </p:tav>
                                            <p:tav tm="100000">
                                              <p:val>
                                                <p:strVal val="#ppt_w"/>
                                              </p:val>
                                            </p:tav>
                                          </p:tavLst>
                                        </p:anim>
                                        <p:anim calcmode="lin" valueType="num">
                                          <p:cBhvr>
                                            <p:cTn id="864" dur="750" fill="hold"/>
                                            <p:tgtEl>
                                              <p:spTgt spid="267"/>
                                            </p:tgtEl>
                                            <p:attrNameLst>
                                              <p:attrName>ppt_h</p:attrName>
                                            </p:attrNameLst>
                                          </p:cBhvr>
                                          <p:tavLst>
                                            <p:tav tm="0">
                                              <p:val>
                                                <p:fltVal val="0"/>
                                              </p:val>
                                            </p:tav>
                                            <p:tav tm="100000">
                                              <p:val>
                                                <p:strVal val="#ppt_h"/>
                                              </p:val>
                                            </p:tav>
                                          </p:tavLst>
                                        </p:anim>
                                        <p:animEffect transition="in" filter="fade">
                                          <p:cBhvr>
                                            <p:cTn id="865" dur="750"/>
                                            <p:tgtEl>
                                              <p:spTgt spid="267"/>
                                            </p:tgtEl>
                                          </p:cBhvr>
                                        </p:animEffect>
                                      </p:childTnLst>
                                    </p:cTn>
                                  </p:par>
                                  <p:par>
                                    <p:cTn id="866" presetID="53" presetClass="entr" presetSubtype="16" fill="hold" grpId="0" nodeType="withEffect">
                                      <p:stCondLst>
                                        <p:cond delay="0"/>
                                      </p:stCondLst>
                                      <p:childTnLst>
                                        <p:set>
                                          <p:cBhvr>
                                            <p:cTn id="867" dur="1" fill="hold">
                                              <p:stCondLst>
                                                <p:cond delay="0"/>
                                              </p:stCondLst>
                                            </p:cTn>
                                            <p:tgtEl>
                                              <p:spTgt spid="270"/>
                                            </p:tgtEl>
                                            <p:attrNameLst>
                                              <p:attrName>style.visibility</p:attrName>
                                            </p:attrNameLst>
                                          </p:cBhvr>
                                          <p:to>
                                            <p:strVal val="visible"/>
                                          </p:to>
                                        </p:set>
                                        <p:anim calcmode="lin" valueType="num">
                                          <p:cBhvr>
                                            <p:cTn id="868" dur="750" fill="hold"/>
                                            <p:tgtEl>
                                              <p:spTgt spid="270"/>
                                            </p:tgtEl>
                                            <p:attrNameLst>
                                              <p:attrName>ppt_w</p:attrName>
                                            </p:attrNameLst>
                                          </p:cBhvr>
                                          <p:tavLst>
                                            <p:tav tm="0">
                                              <p:val>
                                                <p:fltVal val="0"/>
                                              </p:val>
                                            </p:tav>
                                            <p:tav tm="100000">
                                              <p:val>
                                                <p:strVal val="#ppt_w"/>
                                              </p:val>
                                            </p:tav>
                                          </p:tavLst>
                                        </p:anim>
                                        <p:anim calcmode="lin" valueType="num">
                                          <p:cBhvr>
                                            <p:cTn id="869" dur="750" fill="hold"/>
                                            <p:tgtEl>
                                              <p:spTgt spid="270"/>
                                            </p:tgtEl>
                                            <p:attrNameLst>
                                              <p:attrName>ppt_h</p:attrName>
                                            </p:attrNameLst>
                                          </p:cBhvr>
                                          <p:tavLst>
                                            <p:tav tm="0">
                                              <p:val>
                                                <p:fltVal val="0"/>
                                              </p:val>
                                            </p:tav>
                                            <p:tav tm="100000">
                                              <p:val>
                                                <p:strVal val="#ppt_h"/>
                                              </p:val>
                                            </p:tav>
                                          </p:tavLst>
                                        </p:anim>
                                        <p:animEffect transition="in" filter="fade">
                                          <p:cBhvr>
                                            <p:cTn id="870" dur="750"/>
                                            <p:tgtEl>
                                              <p:spTgt spid="270"/>
                                            </p:tgtEl>
                                          </p:cBhvr>
                                        </p:animEffect>
                                      </p:childTnLst>
                                    </p:cTn>
                                  </p:par>
                                  <p:par>
                                    <p:cTn id="871" presetID="53" presetClass="entr" presetSubtype="16" fill="hold" grpId="0" nodeType="withEffect">
                                      <p:stCondLst>
                                        <p:cond delay="0"/>
                                      </p:stCondLst>
                                      <p:childTnLst>
                                        <p:set>
                                          <p:cBhvr>
                                            <p:cTn id="872" dur="1" fill="hold">
                                              <p:stCondLst>
                                                <p:cond delay="0"/>
                                              </p:stCondLst>
                                            </p:cTn>
                                            <p:tgtEl>
                                              <p:spTgt spid="271"/>
                                            </p:tgtEl>
                                            <p:attrNameLst>
                                              <p:attrName>style.visibility</p:attrName>
                                            </p:attrNameLst>
                                          </p:cBhvr>
                                          <p:to>
                                            <p:strVal val="visible"/>
                                          </p:to>
                                        </p:set>
                                        <p:anim calcmode="lin" valueType="num">
                                          <p:cBhvr>
                                            <p:cTn id="873" dur="750" fill="hold"/>
                                            <p:tgtEl>
                                              <p:spTgt spid="271"/>
                                            </p:tgtEl>
                                            <p:attrNameLst>
                                              <p:attrName>ppt_w</p:attrName>
                                            </p:attrNameLst>
                                          </p:cBhvr>
                                          <p:tavLst>
                                            <p:tav tm="0">
                                              <p:val>
                                                <p:fltVal val="0"/>
                                              </p:val>
                                            </p:tav>
                                            <p:tav tm="100000">
                                              <p:val>
                                                <p:strVal val="#ppt_w"/>
                                              </p:val>
                                            </p:tav>
                                          </p:tavLst>
                                        </p:anim>
                                        <p:anim calcmode="lin" valueType="num">
                                          <p:cBhvr>
                                            <p:cTn id="874" dur="750" fill="hold"/>
                                            <p:tgtEl>
                                              <p:spTgt spid="271"/>
                                            </p:tgtEl>
                                            <p:attrNameLst>
                                              <p:attrName>ppt_h</p:attrName>
                                            </p:attrNameLst>
                                          </p:cBhvr>
                                          <p:tavLst>
                                            <p:tav tm="0">
                                              <p:val>
                                                <p:fltVal val="0"/>
                                              </p:val>
                                            </p:tav>
                                            <p:tav tm="100000">
                                              <p:val>
                                                <p:strVal val="#ppt_h"/>
                                              </p:val>
                                            </p:tav>
                                          </p:tavLst>
                                        </p:anim>
                                        <p:animEffect transition="in" filter="fade">
                                          <p:cBhvr>
                                            <p:cTn id="875" dur="750"/>
                                            <p:tgtEl>
                                              <p:spTgt spid="271"/>
                                            </p:tgtEl>
                                          </p:cBhvr>
                                        </p:animEffect>
                                      </p:childTnLst>
                                    </p:cTn>
                                  </p:par>
                                  <p:par>
                                    <p:cTn id="876" presetID="53" presetClass="entr" presetSubtype="16" fill="hold" grpId="0" nodeType="withEffect">
                                      <p:stCondLst>
                                        <p:cond delay="0"/>
                                      </p:stCondLst>
                                      <p:childTnLst>
                                        <p:set>
                                          <p:cBhvr>
                                            <p:cTn id="877" dur="1" fill="hold">
                                              <p:stCondLst>
                                                <p:cond delay="0"/>
                                              </p:stCondLst>
                                            </p:cTn>
                                            <p:tgtEl>
                                              <p:spTgt spid="272"/>
                                            </p:tgtEl>
                                            <p:attrNameLst>
                                              <p:attrName>style.visibility</p:attrName>
                                            </p:attrNameLst>
                                          </p:cBhvr>
                                          <p:to>
                                            <p:strVal val="visible"/>
                                          </p:to>
                                        </p:set>
                                        <p:anim calcmode="lin" valueType="num">
                                          <p:cBhvr>
                                            <p:cTn id="878" dur="750" fill="hold"/>
                                            <p:tgtEl>
                                              <p:spTgt spid="272"/>
                                            </p:tgtEl>
                                            <p:attrNameLst>
                                              <p:attrName>ppt_w</p:attrName>
                                            </p:attrNameLst>
                                          </p:cBhvr>
                                          <p:tavLst>
                                            <p:tav tm="0">
                                              <p:val>
                                                <p:fltVal val="0"/>
                                              </p:val>
                                            </p:tav>
                                            <p:tav tm="100000">
                                              <p:val>
                                                <p:strVal val="#ppt_w"/>
                                              </p:val>
                                            </p:tav>
                                          </p:tavLst>
                                        </p:anim>
                                        <p:anim calcmode="lin" valueType="num">
                                          <p:cBhvr>
                                            <p:cTn id="879" dur="750" fill="hold"/>
                                            <p:tgtEl>
                                              <p:spTgt spid="272"/>
                                            </p:tgtEl>
                                            <p:attrNameLst>
                                              <p:attrName>ppt_h</p:attrName>
                                            </p:attrNameLst>
                                          </p:cBhvr>
                                          <p:tavLst>
                                            <p:tav tm="0">
                                              <p:val>
                                                <p:fltVal val="0"/>
                                              </p:val>
                                            </p:tav>
                                            <p:tav tm="100000">
                                              <p:val>
                                                <p:strVal val="#ppt_h"/>
                                              </p:val>
                                            </p:tav>
                                          </p:tavLst>
                                        </p:anim>
                                        <p:animEffect transition="in" filter="fade">
                                          <p:cBhvr>
                                            <p:cTn id="880" dur="750"/>
                                            <p:tgtEl>
                                              <p:spTgt spid="272"/>
                                            </p:tgtEl>
                                          </p:cBhvr>
                                        </p:animEffect>
                                      </p:childTnLst>
                                    </p:cTn>
                                  </p:par>
                                  <p:par>
                                    <p:cTn id="881" presetID="53" presetClass="entr" presetSubtype="16" fill="hold" grpId="0" nodeType="withEffect">
                                      <p:stCondLst>
                                        <p:cond delay="250"/>
                                      </p:stCondLst>
                                      <p:childTnLst>
                                        <p:set>
                                          <p:cBhvr>
                                            <p:cTn id="882" dur="1" fill="hold">
                                              <p:stCondLst>
                                                <p:cond delay="0"/>
                                              </p:stCondLst>
                                            </p:cTn>
                                            <p:tgtEl>
                                              <p:spTgt spid="273"/>
                                            </p:tgtEl>
                                            <p:attrNameLst>
                                              <p:attrName>style.visibility</p:attrName>
                                            </p:attrNameLst>
                                          </p:cBhvr>
                                          <p:to>
                                            <p:strVal val="visible"/>
                                          </p:to>
                                        </p:set>
                                        <p:anim calcmode="lin" valueType="num">
                                          <p:cBhvr>
                                            <p:cTn id="883" dur="750" fill="hold"/>
                                            <p:tgtEl>
                                              <p:spTgt spid="273"/>
                                            </p:tgtEl>
                                            <p:attrNameLst>
                                              <p:attrName>ppt_w</p:attrName>
                                            </p:attrNameLst>
                                          </p:cBhvr>
                                          <p:tavLst>
                                            <p:tav tm="0">
                                              <p:val>
                                                <p:fltVal val="0"/>
                                              </p:val>
                                            </p:tav>
                                            <p:tav tm="100000">
                                              <p:val>
                                                <p:strVal val="#ppt_w"/>
                                              </p:val>
                                            </p:tav>
                                          </p:tavLst>
                                        </p:anim>
                                        <p:anim calcmode="lin" valueType="num">
                                          <p:cBhvr>
                                            <p:cTn id="884" dur="750" fill="hold"/>
                                            <p:tgtEl>
                                              <p:spTgt spid="273"/>
                                            </p:tgtEl>
                                            <p:attrNameLst>
                                              <p:attrName>ppt_h</p:attrName>
                                            </p:attrNameLst>
                                          </p:cBhvr>
                                          <p:tavLst>
                                            <p:tav tm="0">
                                              <p:val>
                                                <p:fltVal val="0"/>
                                              </p:val>
                                            </p:tav>
                                            <p:tav tm="100000">
                                              <p:val>
                                                <p:strVal val="#ppt_h"/>
                                              </p:val>
                                            </p:tav>
                                          </p:tavLst>
                                        </p:anim>
                                        <p:animEffect transition="in" filter="fade">
                                          <p:cBhvr>
                                            <p:cTn id="885" dur="750"/>
                                            <p:tgtEl>
                                              <p:spTgt spid="273"/>
                                            </p:tgtEl>
                                          </p:cBhvr>
                                        </p:animEffect>
                                      </p:childTnLst>
                                    </p:cTn>
                                  </p:par>
                                  <p:par>
                                    <p:cTn id="886" presetID="53" presetClass="entr" presetSubtype="16" fill="hold" grpId="0" nodeType="withEffect">
                                      <p:stCondLst>
                                        <p:cond delay="0"/>
                                      </p:stCondLst>
                                      <p:childTnLst>
                                        <p:set>
                                          <p:cBhvr>
                                            <p:cTn id="887" dur="1" fill="hold">
                                              <p:stCondLst>
                                                <p:cond delay="0"/>
                                              </p:stCondLst>
                                            </p:cTn>
                                            <p:tgtEl>
                                              <p:spTgt spid="274"/>
                                            </p:tgtEl>
                                            <p:attrNameLst>
                                              <p:attrName>style.visibility</p:attrName>
                                            </p:attrNameLst>
                                          </p:cBhvr>
                                          <p:to>
                                            <p:strVal val="visible"/>
                                          </p:to>
                                        </p:set>
                                        <p:anim calcmode="lin" valueType="num">
                                          <p:cBhvr>
                                            <p:cTn id="888" dur="750" fill="hold"/>
                                            <p:tgtEl>
                                              <p:spTgt spid="274"/>
                                            </p:tgtEl>
                                            <p:attrNameLst>
                                              <p:attrName>ppt_w</p:attrName>
                                            </p:attrNameLst>
                                          </p:cBhvr>
                                          <p:tavLst>
                                            <p:tav tm="0">
                                              <p:val>
                                                <p:fltVal val="0"/>
                                              </p:val>
                                            </p:tav>
                                            <p:tav tm="100000">
                                              <p:val>
                                                <p:strVal val="#ppt_w"/>
                                              </p:val>
                                            </p:tav>
                                          </p:tavLst>
                                        </p:anim>
                                        <p:anim calcmode="lin" valueType="num">
                                          <p:cBhvr>
                                            <p:cTn id="889" dur="750" fill="hold"/>
                                            <p:tgtEl>
                                              <p:spTgt spid="274"/>
                                            </p:tgtEl>
                                            <p:attrNameLst>
                                              <p:attrName>ppt_h</p:attrName>
                                            </p:attrNameLst>
                                          </p:cBhvr>
                                          <p:tavLst>
                                            <p:tav tm="0">
                                              <p:val>
                                                <p:fltVal val="0"/>
                                              </p:val>
                                            </p:tav>
                                            <p:tav tm="100000">
                                              <p:val>
                                                <p:strVal val="#ppt_h"/>
                                              </p:val>
                                            </p:tav>
                                          </p:tavLst>
                                        </p:anim>
                                        <p:animEffect transition="in" filter="fade">
                                          <p:cBhvr>
                                            <p:cTn id="890" dur="750"/>
                                            <p:tgtEl>
                                              <p:spTgt spid="274"/>
                                            </p:tgtEl>
                                          </p:cBhvr>
                                        </p:animEffect>
                                      </p:childTnLst>
                                    </p:cTn>
                                  </p:par>
                                  <p:par>
                                    <p:cTn id="891" presetID="53" presetClass="entr" presetSubtype="16" fill="hold" grpId="0" nodeType="withEffect">
                                      <p:stCondLst>
                                        <p:cond delay="250"/>
                                      </p:stCondLst>
                                      <p:childTnLst>
                                        <p:set>
                                          <p:cBhvr>
                                            <p:cTn id="892" dur="1" fill="hold">
                                              <p:stCondLst>
                                                <p:cond delay="0"/>
                                              </p:stCondLst>
                                            </p:cTn>
                                            <p:tgtEl>
                                              <p:spTgt spid="275"/>
                                            </p:tgtEl>
                                            <p:attrNameLst>
                                              <p:attrName>style.visibility</p:attrName>
                                            </p:attrNameLst>
                                          </p:cBhvr>
                                          <p:to>
                                            <p:strVal val="visible"/>
                                          </p:to>
                                        </p:set>
                                        <p:anim calcmode="lin" valueType="num">
                                          <p:cBhvr>
                                            <p:cTn id="893" dur="750" fill="hold"/>
                                            <p:tgtEl>
                                              <p:spTgt spid="275"/>
                                            </p:tgtEl>
                                            <p:attrNameLst>
                                              <p:attrName>ppt_w</p:attrName>
                                            </p:attrNameLst>
                                          </p:cBhvr>
                                          <p:tavLst>
                                            <p:tav tm="0">
                                              <p:val>
                                                <p:fltVal val="0"/>
                                              </p:val>
                                            </p:tav>
                                            <p:tav tm="100000">
                                              <p:val>
                                                <p:strVal val="#ppt_w"/>
                                              </p:val>
                                            </p:tav>
                                          </p:tavLst>
                                        </p:anim>
                                        <p:anim calcmode="lin" valueType="num">
                                          <p:cBhvr>
                                            <p:cTn id="894" dur="750" fill="hold"/>
                                            <p:tgtEl>
                                              <p:spTgt spid="275"/>
                                            </p:tgtEl>
                                            <p:attrNameLst>
                                              <p:attrName>ppt_h</p:attrName>
                                            </p:attrNameLst>
                                          </p:cBhvr>
                                          <p:tavLst>
                                            <p:tav tm="0">
                                              <p:val>
                                                <p:fltVal val="0"/>
                                              </p:val>
                                            </p:tav>
                                            <p:tav tm="100000">
                                              <p:val>
                                                <p:strVal val="#ppt_h"/>
                                              </p:val>
                                            </p:tav>
                                          </p:tavLst>
                                        </p:anim>
                                        <p:animEffect transition="in" filter="fade">
                                          <p:cBhvr>
                                            <p:cTn id="895" dur="750"/>
                                            <p:tgtEl>
                                              <p:spTgt spid="275"/>
                                            </p:tgtEl>
                                          </p:cBhvr>
                                        </p:animEffect>
                                      </p:childTnLst>
                                    </p:cTn>
                                  </p:par>
                                  <p:par>
                                    <p:cTn id="896" presetID="53" presetClass="entr" presetSubtype="16" fill="hold" grpId="0" nodeType="withEffect">
                                      <p:stCondLst>
                                        <p:cond delay="250"/>
                                      </p:stCondLst>
                                      <p:childTnLst>
                                        <p:set>
                                          <p:cBhvr>
                                            <p:cTn id="897" dur="1" fill="hold">
                                              <p:stCondLst>
                                                <p:cond delay="0"/>
                                              </p:stCondLst>
                                            </p:cTn>
                                            <p:tgtEl>
                                              <p:spTgt spid="276"/>
                                            </p:tgtEl>
                                            <p:attrNameLst>
                                              <p:attrName>style.visibility</p:attrName>
                                            </p:attrNameLst>
                                          </p:cBhvr>
                                          <p:to>
                                            <p:strVal val="visible"/>
                                          </p:to>
                                        </p:set>
                                        <p:anim calcmode="lin" valueType="num">
                                          <p:cBhvr>
                                            <p:cTn id="898" dur="750" fill="hold"/>
                                            <p:tgtEl>
                                              <p:spTgt spid="276"/>
                                            </p:tgtEl>
                                            <p:attrNameLst>
                                              <p:attrName>ppt_w</p:attrName>
                                            </p:attrNameLst>
                                          </p:cBhvr>
                                          <p:tavLst>
                                            <p:tav tm="0">
                                              <p:val>
                                                <p:fltVal val="0"/>
                                              </p:val>
                                            </p:tav>
                                            <p:tav tm="100000">
                                              <p:val>
                                                <p:strVal val="#ppt_w"/>
                                              </p:val>
                                            </p:tav>
                                          </p:tavLst>
                                        </p:anim>
                                        <p:anim calcmode="lin" valueType="num">
                                          <p:cBhvr>
                                            <p:cTn id="899" dur="750" fill="hold"/>
                                            <p:tgtEl>
                                              <p:spTgt spid="276"/>
                                            </p:tgtEl>
                                            <p:attrNameLst>
                                              <p:attrName>ppt_h</p:attrName>
                                            </p:attrNameLst>
                                          </p:cBhvr>
                                          <p:tavLst>
                                            <p:tav tm="0">
                                              <p:val>
                                                <p:fltVal val="0"/>
                                              </p:val>
                                            </p:tav>
                                            <p:tav tm="100000">
                                              <p:val>
                                                <p:strVal val="#ppt_h"/>
                                              </p:val>
                                            </p:tav>
                                          </p:tavLst>
                                        </p:anim>
                                        <p:animEffect transition="in" filter="fade">
                                          <p:cBhvr>
                                            <p:cTn id="900" dur="750"/>
                                            <p:tgtEl>
                                              <p:spTgt spid="276"/>
                                            </p:tgtEl>
                                          </p:cBhvr>
                                        </p:animEffect>
                                      </p:childTnLst>
                                    </p:cTn>
                                  </p:par>
                                  <p:par>
                                    <p:cTn id="901" presetID="53" presetClass="entr" presetSubtype="16" fill="hold" grpId="0" nodeType="withEffect">
                                      <p:stCondLst>
                                        <p:cond delay="0"/>
                                      </p:stCondLst>
                                      <p:childTnLst>
                                        <p:set>
                                          <p:cBhvr>
                                            <p:cTn id="902" dur="1" fill="hold">
                                              <p:stCondLst>
                                                <p:cond delay="0"/>
                                              </p:stCondLst>
                                            </p:cTn>
                                            <p:tgtEl>
                                              <p:spTgt spid="277"/>
                                            </p:tgtEl>
                                            <p:attrNameLst>
                                              <p:attrName>style.visibility</p:attrName>
                                            </p:attrNameLst>
                                          </p:cBhvr>
                                          <p:to>
                                            <p:strVal val="visible"/>
                                          </p:to>
                                        </p:set>
                                        <p:anim calcmode="lin" valueType="num">
                                          <p:cBhvr>
                                            <p:cTn id="903" dur="750" fill="hold"/>
                                            <p:tgtEl>
                                              <p:spTgt spid="277"/>
                                            </p:tgtEl>
                                            <p:attrNameLst>
                                              <p:attrName>ppt_w</p:attrName>
                                            </p:attrNameLst>
                                          </p:cBhvr>
                                          <p:tavLst>
                                            <p:tav tm="0">
                                              <p:val>
                                                <p:fltVal val="0"/>
                                              </p:val>
                                            </p:tav>
                                            <p:tav tm="100000">
                                              <p:val>
                                                <p:strVal val="#ppt_w"/>
                                              </p:val>
                                            </p:tav>
                                          </p:tavLst>
                                        </p:anim>
                                        <p:anim calcmode="lin" valueType="num">
                                          <p:cBhvr>
                                            <p:cTn id="904" dur="750" fill="hold"/>
                                            <p:tgtEl>
                                              <p:spTgt spid="277"/>
                                            </p:tgtEl>
                                            <p:attrNameLst>
                                              <p:attrName>ppt_h</p:attrName>
                                            </p:attrNameLst>
                                          </p:cBhvr>
                                          <p:tavLst>
                                            <p:tav tm="0">
                                              <p:val>
                                                <p:fltVal val="0"/>
                                              </p:val>
                                            </p:tav>
                                            <p:tav tm="100000">
                                              <p:val>
                                                <p:strVal val="#ppt_h"/>
                                              </p:val>
                                            </p:tav>
                                          </p:tavLst>
                                        </p:anim>
                                        <p:animEffect transition="in" filter="fade">
                                          <p:cBhvr>
                                            <p:cTn id="905" dur="750"/>
                                            <p:tgtEl>
                                              <p:spTgt spid="277"/>
                                            </p:tgtEl>
                                          </p:cBhvr>
                                        </p:animEffect>
                                      </p:childTnLst>
                                    </p:cTn>
                                  </p:par>
                                  <p:par>
                                    <p:cTn id="906" presetID="53" presetClass="entr" presetSubtype="16" fill="hold" grpId="0" nodeType="withEffect">
                                      <p:stCondLst>
                                        <p:cond delay="0"/>
                                      </p:stCondLst>
                                      <p:childTnLst>
                                        <p:set>
                                          <p:cBhvr>
                                            <p:cTn id="907" dur="1" fill="hold">
                                              <p:stCondLst>
                                                <p:cond delay="0"/>
                                              </p:stCondLst>
                                            </p:cTn>
                                            <p:tgtEl>
                                              <p:spTgt spid="278"/>
                                            </p:tgtEl>
                                            <p:attrNameLst>
                                              <p:attrName>style.visibility</p:attrName>
                                            </p:attrNameLst>
                                          </p:cBhvr>
                                          <p:to>
                                            <p:strVal val="visible"/>
                                          </p:to>
                                        </p:set>
                                        <p:anim calcmode="lin" valueType="num">
                                          <p:cBhvr>
                                            <p:cTn id="908" dur="750" fill="hold"/>
                                            <p:tgtEl>
                                              <p:spTgt spid="278"/>
                                            </p:tgtEl>
                                            <p:attrNameLst>
                                              <p:attrName>ppt_w</p:attrName>
                                            </p:attrNameLst>
                                          </p:cBhvr>
                                          <p:tavLst>
                                            <p:tav tm="0">
                                              <p:val>
                                                <p:fltVal val="0"/>
                                              </p:val>
                                            </p:tav>
                                            <p:tav tm="100000">
                                              <p:val>
                                                <p:strVal val="#ppt_w"/>
                                              </p:val>
                                            </p:tav>
                                          </p:tavLst>
                                        </p:anim>
                                        <p:anim calcmode="lin" valueType="num">
                                          <p:cBhvr>
                                            <p:cTn id="909" dur="750" fill="hold"/>
                                            <p:tgtEl>
                                              <p:spTgt spid="278"/>
                                            </p:tgtEl>
                                            <p:attrNameLst>
                                              <p:attrName>ppt_h</p:attrName>
                                            </p:attrNameLst>
                                          </p:cBhvr>
                                          <p:tavLst>
                                            <p:tav tm="0">
                                              <p:val>
                                                <p:fltVal val="0"/>
                                              </p:val>
                                            </p:tav>
                                            <p:tav tm="100000">
                                              <p:val>
                                                <p:strVal val="#ppt_h"/>
                                              </p:val>
                                            </p:tav>
                                          </p:tavLst>
                                        </p:anim>
                                        <p:animEffect transition="in" filter="fade">
                                          <p:cBhvr>
                                            <p:cTn id="910" dur="750"/>
                                            <p:tgtEl>
                                              <p:spTgt spid="278"/>
                                            </p:tgtEl>
                                          </p:cBhvr>
                                        </p:animEffect>
                                      </p:childTnLst>
                                    </p:cTn>
                                  </p:par>
                                  <p:par>
                                    <p:cTn id="911" presetID="53" presetClass="entr" presetSubtype="16" fill="hold" grpId="0" nodeType="withEffect">
                                      <p:stCondLst>
                                        <p:cond delay="250"/>
                                      </p:stCondLst>
                                      <p:childTnLst>
                                        <p:set>
                                          <p:cBhvr>
                                            <p:cTn id="912" dur="1" fill="hold">
                                              <p:stCondLst>
                                                <p:cond delay="0"/>
                                              </p:stCondLst>
                                            </p:cTn>
                                            <p:tgtEl>
                                              <p:spTgt spid="279"/>
                                            </p:tgtEl>
                                            <p:attrNameLst>
                                              <p:attrName>style.visibility</p:attrName>
                                            </p:attrNameLst>
                                          </p:cBhvr>
                                          <p:to>
                                            <p:strVal val="visible"/>
                                          </p:to>
                                        </p:set>
                                        <p:anim calcmode="lin" valueType="num">
                                          <p:cBhvr>
                                            <p:cTn id="913" dur="750" fill="hold"/>
                                            <p:tgtEl>
                                              <p:spTgt spid="279"/>
                                            </p:tgtEl>
                                            <p:attrNameLst>
                                              <p:attrName>ppt_w</p:attrName>
                                            </p:attrNameLst>
                                          </p:cBhvr>
                                          <p:tavLst>
                                            <p:tav tm="0">
                                              <p:val>
                                                <p:fltVal val="0"/>
                                              </p:val>
                                            </p:tav>
                                            <p:tav tm="100000">
                                              <p:val>
                                                <p:strVal val="#ppt_w"/>
                                              </p:val>
                                            </p:tav>
                                          </p:tavLst>
                                        </p:anim>
                                        <p:anim calcmode="lin" valueType="num">
                                          <p:cBhvr>
                                            <p:cTn id="914" dur="750" fill="hold"/>
                                            <p:tgtEl>
                                              <p:spTgt spid="279"/>
                                            </p:tgtEl>
                                            <p:attrNameLst>
                                              <p:attrName>ppt_h</p:attrName>
                                            </p:attrNameLst>
                                          </p:cBhvr>
                                          <p:tavLst>
                                            <p:tav tm="0">
                                              <p:val>
                                                <p:fltVal val="0"/>
                                              </p:val>
                                            </p:tav>
                                            <p:tav tm="100000">
                                              <p:val>
                                                <p:strVal val="#ppt_h"/>
                                              </p:val>
                                            </p:tav>
                                          </p:tavLst>
                                        </p:anim>
                                        <p:animEffect transition="in" filter="fade">
                                          <p:cBhvr>
                                            <p:cTn id="915" dur="750"/>
                                            <p:tgtEl>
                                              <p:spTgt spid="279"/>
                                            </p:tgtEl>
                                          </p:cBhvr>
                                        </p:animEffect>
                                      </p:childTnLst>
                                    </p:cTn>
                                  </p:par>
                                  <p:par>
                                    <p:cTn id="916" presetID="53" presetClass="entr" presetSubtype="16" fill="hold" grpId="0" nodeType="withEffect">
                                      <p:stCondLst>
                                        <p:cond delay="250"/>
                                      </p:stCondLst>
                                      <p:childTnLst>
                                        <p:set>
                                          <p:cBhvr>
                                            <p:cTn id="917" dur="1" fill="hold">
                                              <p:stCondLst>
                                                <p:cond delay="0"/>
                                              </p:stCondLst>
                                            </p:cTn>
                                            <p:tgtEl>
                                              <p:spTgt spid="280"/>
                                            </p:tgtEl>
                                            <p:attrNameLst>
                                              <p:attrName>style.visibility</p:attrName>
                                            </p:attrNameLst>
                                          </p:cBhvr>
                                          <p:to>
                                            <p:strVal val="visible"/>
                                          </p:to>
                                        </p:set>
                                        <p:anim calcmode="lin" valueType="num">
                                          <p:cBhvr>
                                            <p:cTn id="918" dur="750" fill="hold"/>
                                            <p:tgtEl>
                                              <p:spTgt spid="280"/>
                                            </p:tgtEl>
                                            <p:attrNameLst>
                                              <p:attrName>ppt_w</p:attrName>
                                            </p:attrNameLst>
                                          </p:cBhvr>
                                          <p:tavLst>
                                            <p:tav tm="0">
                                              <p:val>
                                                <p:fltVal val="0"/>
                                              </p:val>
                                            </p:tav>
                                            <p:tav tm="100000">
                                              <p:val>
                                                <p:strVal val="#ppt_w"/>
                                              </p:val>
                                            </p:tav>
                                          </p:tavLst>
                                        </p:anim>
                                        <p:anim calcmode="lin" valueType="num">
                                          <p:cBhvr>
                                            <p:cTn id="919" dur="750" fill="hold"/>
                                            <p:tgtEl>
                                              <p:spTgt spid="280"/>
                                            </p:tgtEl>
                                            <p:attrNameLst>
                                              <p:attrName>ppt_h</p:attrName>
                                            </p:attrNameLst>
                                          </p:cBhvr>
                                          <p:tavLst>
                                            <p:tav tm="0">
                                              <p:val>
                                                <p:fltVal val="0"/>
                                              </p:val>
                                            </p:tav>
                                            <p:tav tm="100000">
                                              <p:val>
                                                <p:strVal val="#ppt_h"/>
                                              </p:val>
                                            </p:tav>
                                          </p:tavLst>
                                        </p:anim>
                                        <p:animEffect transition="in" filter="fade">
                                          <p:cBhvr>
                                            <p:cTn id="920" dur="750"/>
                                            <p:tgtEl>
                                              <p:spTgt spid="280"/>
                                            </p:tgtEl>
                                          </p:cBhvr>
                                        </p:animEffect>
                                      </p:childTnLst>
                                    </p:cTn>
                                  </p:par>
                                  <p:par>
                                    <p:cTn id="921" presetID="53" presetClass="entr" presetSubtype="16" fill="hold" grpId="0" nodeType="withEffect">
                                      <p:stCondLst>
                                        <p:cond delay="0"/>
                                      </p:stCondLst>
                                      <p:childTnLst>
                                        <p:set>
                                          <p:cBhvr>
                                            <p:cTn id="922" dur="1" fill="hold">
                                              <p:stCondLst>
                                                <p:cond delay="0"/>
                                              </p:stCondLst>
                                            </p:cTn>
                                            <p:tgtEl>
                                              <p:spTgt spid="281"/>
                                            </p:tgtEl>
                                            <p:attrNameLst>
                                              <p:attrName>style.visibility</p:attrName>
                                            </p:attrNameLst>
                                          </p:cBhvr>
                                          <p:to>
                                            <p:strVal val="visible"/>
                                          </p:to>
                                        </p:set>
                                        <p:anim calcmode="lin" valueType="num">
                                          <p:cBhvr>
                                            <p:cTn id="923" dur="750" fill="hold"/>
                                            <p:tgtEl>
                                              <p:spTgt spid="281"/>
                                            </p:tgtEl>
                                            <p:attrNameLst>
                                              <p:attrName>ppt_w</p:attrName>
                                            </p:attrNameLst>
                                          </p:cBhvr>
                                          <p:tavLst>
                                            <p:tav tm="0">
                                              <p:val>
                                                <p:fltVal val="0"/>
                                              </p:val>
                                            </p:tav>
                                            <p:tav tm="100000">
                                              <p:val>
                                                <p:strVal val="#ppt_w"/>
                                              </p:val>
                                            </p:tav>
                                          </p:tavLst>
                                        </p:anim>
                                        <p:anim calcmode="lin" valueType="num">
                                          <p:cBhvr>
                                            <p:cTn id="924" dur="750" fill="hold"/>
                                            <p:tgtEl>
                                              <p:spTgt spid="281"/>
                                            </p:tgtEl>
                                            <p:attrNameLst>
                                              <p:attrName>ppt_h</p:attrName>
                                            </p:attrNameLst>
                                          </p:cBhvr>
                                          <p:tavLst>
                                            <p:tav tm="0">
                                              <p:val>
                                                <p:fltVal val="0"/>
                                              </p:val>
                                            </p:tav>
                                            <p:tav tm="100000">
                                              <p:val>
                                                <p:strVal val="#ppt_h"/>
                                              </p:val>
                                            </p:tav>
                                          </p:tavLst>
                                        </p:anim>
                                        <p:animEffect transition="in" filter="fade">
                                          <p:cBhvr>
                                            <p:cTn id="925" dur="750"/>
                                            <p:tgtEl>
                                              <p:spTgt spid="281"/>
                                            </p:tgtEl>
                                          </p:cBhvr>
                                        </p:animEffect>
                                      </p:childTnLst>
                                    </p:cTn>
                                  </p:par>
                                  <p:par>
                                    <p:cTn id="926" presetID="53" presetClass="entr" presetSubtype="16" fill="hold" grpId="0" nodeType="withEffect">
                                      <p:stCondLst>
                                        <p:cond delay="0"/>
                                      </p:stCondLst>
                                      <p:childTnLst>
                                        <p:set>
                                          <p:cBhvr>
                                            <p:cTn id="927" dur="1" fill="hold">
                                              <p:stCondLst>
                                                <p:cond delay="0"/>
                                              </p:stCondLst>
                                            </p:cTn>
                                            <p:tgtEl>
                                              <p:spTgt spid="282"/>
                                            </p:tgtEl>
                                            <p:attrNameLst>
                                              <p:attrName>style.visibility</p:attrName>
                                            </p:attrNameLst>
                                          </p:cBhvr>
                                          <p:to>
                                            <p:strVal val="visible"/>
                                          </p:to>
                                        </p:set>
                                        <p:anim calcmode="lin" valueType="num">
                                          <p:cBhvr>
                                            <p:cTn id="928" dur="750" fill="hold"/>
                                            <p:tgtEl>
                                              <p:spTgt spid="282"/>
                                            </p:tgtEl>
                                            <p:attrNameLst>
                                              <p:attrName>ppt_w</p:attrName>
                                            </p:attrNameLst>
                                          </p:cBhvr>
                                          <p:tavLst>
                                            <p:tav tm="0">
                                              <p:val>
                                                <p:fltVal val="0"/>
                                              </p:val>
                                            </p:tav>
                                            <p:tav tm="100000">
                                              <p:val>
                                                <p:strVal val="#ppt_w"/>
                                              </p:val>
                                            </p:tav>
                                          </p:tavLst>
                                        </p:anim>
                                        <p:anim calcmode="lin" valueType="num">
                                          <p:cBhvr>
                                            <p:cTn id="929" dur="750" fill="hold"/>
                                            <p:tgtEl>
                                              <p:spTgt spid="282"/>
                                            </p:tgtEl>
                                            <p:attrNameLst>
                                              <p:attrName>ppt_h</p:attrName>
                                            </p:attrNameLst>
                                          </p:cBhvr>
                                          <p:tavLst>
                                            <p:tav tm="0">
                                              <p:val>
                                                <p:fltVal val="0"/>
                                              </p:val>
                                            </p:tav>
                                            <p:tav tm="100000">
                                              <p:val>
                                                <p:strVal val="#ppt_h"/>
                                              </p:val>
                                            </p:tav>
                                          </p:tavLst>
                                        </p:anim>
                                        <p:animEffect transition="in" filter="fade">
                                          <p:cBhvr>
                                            <p:cTn id="930" dur="750"/>
                                            <p:tgtEl>
                                              <p:spTgt spid="282"/>
                                            </p:tgtEl>
                                          </p:cBhvr>
                                        </p:animEffect>
                                      </p:childTnLst>
                                    </p:cTn>
                                  </p:par>
                                  <p:par>
                                    <p:cTn id="931" presetID="53" presetClass="entr" presetSubtype="16" fill="hold" grpId="0" nodeType="withEffect">
                                      <p:stCondLst>
                                        <p:cond delay="250"/>
                                      </p:stCondLst>
                                      <p:childTnLst>
                                        <p:set>
                                          <p:cBhvr>
                                            <p:cTn id="932" dur="1" fill="hold">
                                              <p:stCondLst>
                                                <p:cond delay="0"/>
                                              </p:stCondLst>
                                            </p:cTn>
                                            <p:tgtEl>
                                              <p:spTgt spid="283"/>
                                            </p:tgtEl>
                                            <p:attrNameLst>
                                              <p:attrName>style.visibility</p:attrName>
                                            </p:attrNameLst>
                                          </p:cBhvr>
                                          <p:to>
                                            <p:strVal val="visible"/>
                                          </p:to>
                                        </p:set>
                                        <p:anim calcmode="lin" valueType="num">
                                          <p:cBhvr>
                                            <p:cTn id="933" dur="750" fill="hold"/>
                                            <p:tgtEl>
                                              <p:spTgt spid="283"/>
                                            </p:tgtEl>
                                            <p:attrNameLst>
                                              <p:attrName>ppt_w</p:attrName>
                                            </p:attrNameLst>
                                          </p:cBhvr>
                                          <p:tavLst>
                                            <p:tav tm="0">
                                              <p:val>
                                                <p:fltVal val="0"/>
                                              </p:val>
                                            </p:tav>
                                            <p:tav tm="100000">
                                              <p:val>
                                                <p:strVal val="#ppt_w"/>
                                              </p:val>
                                            </p:tav>
                                          </p:tavLst>
                                        </p:anim>
                                        <p:anim calcmode="lin" valueType="num">
                                          <p:cBhvr>
                                            <p:cTn id="934" dur="750" fill="hold"/>
                                            <p:tgtEl>
                                              <p:spTgt spid="283"/>
                                            </p:tgtEl>
                                            <p:attrNameLst>
                                              <p:attrName>ppt_h</p:attrName>
                                            </p:attrNameLst>
                                          </p:cBhvr>
                                          <p:tavLst>
                                            <p:tav tm="0">
                                              <p:val>
                                                <p:fltVal val="0"/>
                                              </p:val>
                                            </p:tav>
                                            <p:tav tm="100000">
                                              <p:val>
                                                <p:strVal val="#ppt_h"/>
                                              </p:val>
                                            </p:tav>
                                          </p:tavLst>
                                        </p:anim>
                                        <p:animEffect transition="in" filter="fade">
                                          <p:cBhvr>
                                            <p:cTn id="935" dur="750"/>
                                            <p:tgtEl>
                                              <p:spTgt spid="283"/>
                                            </p:tgtEl>
                                          </p:cBhvr>
                                        </p:animEffect>
                                      </p:childTnLst>
                                    </p:cTn>
                                  </p:par>
                                  <p:par>
                                    <p:cTn id="936" presetID="53" presetClass="entr" presetSubtype="16" fill="hold" grpId="0" nodeType="withEffect">
                                      <p:stCondLst>
                                        <p:cond delay="0"/>
                                      </p:stCondLst>
                                      <p:childTnLst>
                                        <p:set>
                                          <p:cBhvr>
                                            <p:cTn id="937" dur="1" fill="hold">
                                              <p:stCondLst>
                                                <p:cond delay="0"/>
                                              </p:stCondLst>
                                            </p:cTn>
                                            <p:tgtEl>
                                              <p:spTgt spid="288"/>
                                            </p:tgtEl>
                                            <p:attrNameLst>
                                              <p:attrName>style.visibility</p:attrName>
                                            </p:attrNameLst>
                                          </p:cBhvr>
                                          <p:to>
                                            <p:strVal val="visible"/>
                                          </p:to>
                                        </p:set>
                                        <p:anim calcmode="lin" valueType="num">
                                          <p:cBhvr>
                                            <p:cTn id="938" dur="750" fill="hold"/>
                                            <p:tgtEl>
                                              <p:spTgt spid="288"/>
                                            </p:tgtEl>
                                            <p:attrNameLst>
                                              <p:attrName>ppt_w</p:attrName>
                                            </p:attrNameLst>
                                          </p:cBhvr>
                                          <p:tavLst>
                                            <p:tav tm="0">
                                              <p:val>
                                                <p:fltVal val="0"/>
                                              </p:val>
                                            </p:tav>
                                            <p:tav tm="100000">
                                              <p:val>
                                                <p:strVal val="#ppt_w"/>
                                              </p:val>
                                            </p:tav>
                                          </p:tavLst>
                                        </p:anim>
                                        <p:anim calcmode="lin" valueType="num">
                                          <p:cBhvr>
                                            <p:cTn id="939" dur="750" fill="hold"/>
                                            <p:tgtEl>
                                              <p:spTgt spid="288"/>
                                            </p:tgtEl>
                                            <p:attrNameLst>
                                              <p:attrName>ppt_h</p:attrName>
                                            </p:attrNameLst>
                                          </p:cBhvr>
                                          <p:tavLst>
                                            <p:tav tm="0">
                                              <p:val>
                                                <p:fltVal val="0"/>
                                              </p:val>
                                            </p:tav>
                                            <p:tav tm="100000">
                                              <p:val>
                                                <p:strVal val="#ppt_h"/>
                                              </p:val>
                                            </p:tav>
                                          </p:tavLst>
                                        </p:anim>
                                        <p:animEffect transition="in" filter="fade">
                                          <p:cBhvr>
                                            <p:cTn id="940" dur="750"/>
                                            <p:tgtEl>
                                              <p:spTgt spid="288"/>
                                            </p:tgtEl>
                                          </p:cBhvr>
                                        </p:animEffect>
                                      </p:childTnLst>
                                    </p:cTn>
                                  </p:par>
                                  <p:par>
                                    <p:cTn id="941" presetID="53" presetClass="entr" presetSubtype="16" fill="hold" grpId="0" nodeType="withEffect">
                                      <p:stCondLst>
                                        <p:cond delay="250"/>
                                      </p:stCondLst>
                                      <p:childTnLst>
                                        <p:set>
                                          <p:cBhvr>
                                            <p:cTn id="942" dur="1" fill="hold">
                                              <p:stCondLst>
                                                <p:cond delay="0"/>
                                              </p:stCondLst>
                                            </p:cTn>
                                            <p:tgtEl>
                                              <p:spTgt spid="289"/>
                                            </p:tgtEl>
                                            <p:attrNameLst>
                                              <p:attrName>style.visibility</p:attrName>
                                            </p:attrNameLst>
                                          </p:cBhvr>
                                          <p:to>
                                            <p:strVal val="visible"/>
                                          </p:to>
                                        </p:set>
                                        <p:anim calcmode="lin" valueType="num">
                                          <p:cBhvr>
                                            <p:cTn id="943" dur="750" fill="hold"/>
                                            <p:tgtEl>
                                              <p:spTgt spid="289"/>
                                            </p:tgtEl>
                                            <p:attrNameLst>
                                              <p:attrName>ppt_w</p:attrName>
                                            </p:attrNameLst>
                                          </p:cBhvr>
                                          <p:tavLst>
                                            <p:tav tm="0">
                                              <p:val>
                                                <p:fltVal val="0"/>
                                              </p:val>
                                            </p:tav>
                                            <p:tav tm="100000">
                                              <p:val>
                                                <p:strVal val="#ppt_w"/>
                                              </p:val>
                                            </p:tav>
                                          </p:tavLst>
                                        </p:anim>
                                        <p:anim calcmode="lin" valueType="num">
                                          <p:cBhvr>
                                            <p:cTn id="944" dur="750" fill="hold"/>
                                            <p:tgtEl>
                                              <p:spTgt spid="289"/>
                                            </p:tgtEl>
                                            <p:attrNameLst>
                                              <p:attrName>ppt_h</p:attrName>
                                            </p:attrNameLst>
                                          </p:cBhvr>
                                          <p:tavLst>
                                            <p:tav tm="0">
                                              <p:val>
                                                <p:fltVal val="0"/>
                                              </p:val>
                                            </p:tav>
                                            <p:tav tm="100000">
                                              <p:val>
                                                <p:strVal val="#ppt_h"/>
                                              </p:val>
                                            </p:tav>
                                          </p:tavLst>
                                        </p:anim>
                                        <p:animEffect transition="in" filter="fade">
                                          <p:cBhvr>
                                            <p:cTn id="945" dur="750"/>
                                            <p:tgtEl>
                                              <p:spTgt spid="289"/>
                                            </p:tgtEl>
                                          </p:cBhvr>
                                        </p:animEffect>
                                      </p:childTnLst>
                                    </p:cTn>
                                  </p:par>
                                  <p:par>
                                    <p:cTn id="946" presetID="53" presetClass="entr" presetSubtype="16" fill="hold" grpId="0" nodeType="withEffect">
                                      <p:stCondLst>
                                        <p:cond delay="0"/>
                                      </p:stCondLst>
                                      <p:childTnLst>
                                        <p:set>
                                          <p:cBhvr>
                                            <p:cTn id="947" dur="1" fill="hold">
                                              <p:stCondLst>
                                                <p:cond delay="0"/>
                                              </p:stCondLst>
                                            </p:cTn>
                                            <p:tgtEl>
                                              <p:spTgt spid="290"/>
                                            </p:tgtEl>
                                            <p:attrNameLst>
                                              <p:attrName>style.visibility</p:attrName>
                                            </p:attrNameLst>
                                          </p:cBhvr>
                                          <p:to>
                                            <p:strVal val="visible"/>
                                          </p:to>
                                        </p:set>
                                        <p:anim calcmode="lin" valueType="num">
                                          <p:cBhvr>
                                            <p:cTn id="948" dur="750" fill="hold"/>
                                            <p:tgtEl>
                                              <p:spTgt spid="290"/>
                                            </p:tgtEl>
                                            <p:attrNameLst>
                                              <p:attrName>ppt_w</p:attrName>
                                            </p:attrNameLst>
                                          </p:cBhvr>
                                          <p:tavLst>
                                            <p:tav tm="0">
                                              <p:val>
                                                <p:fltVal val="0"/>
                                              </p:val>
                                            </p:tav>
                                            <p:tav tm="100000">
                                              <p:val>
                                                <p:strVal val="#ppt_w"/>
                                              </p:val>
                                            </p:tav>
                                          </p:tavLst>
                                        </p:anim>
                                        <p:anim calcmode="lin" valueType="num">
                                          <p:cBhvr>
                                            <p:cTn id="949" dur="750" fill="hold"/>
                                            <p:tgtEl>
                                              <p:spTgt spid="290"/>
                                            </p:tgtEl>
                                            <p:attrNameLst>
                                              <p:attrName>ppt_h</p:attrName>
                                            </p:attrNameLst>
                                          </p:cBhvr>
                                          <p:tavLst>
                                            <p:tav tm="0">
                                              <p:val>
                                                <p:fltVal val="0"/>
                                              </p:val>
                                            </p:tav>
                                            <p:tav tm="100000">
                                              <p:val>
                                                <p:strVal val="#ppt_h"/>
                                              </p:val>
                                            </p:tav>
                                          </p:tavLst>
                                        </p:anim>
                                        <p:animEffect transition="in" filter="fade">
                                          <p:cBhvr>
                                            <p:cTn id="950" dur="750"/>
                                            <p:tgtEl>
                                              <p:spTgt spid="290"/>
                                            </p:tgtEl>
                                          </p:cBhvr>
                                        </p:animEffect>
                                      </p:childTnLst>
                                    </p:cTn>
                                  </p:par>
                                  <p:par>
                                    <p:cTn id="951" presetID="53" presetClass="entr" presetSubtype="16" fill="hold" grpId="0" nodeType="withEffect">
                                      <p:stCondLst>
                                        <p:cond delay="250"/>
                                      </p:stCondLst>
                                      <p:childTnLst>
                                        <p:set>
                                          <p:cBhvr>
                                            <p:cTn id="952" dur="1" fill="hold">
                                              <p:stCondLst>
                                                <p:cond delay="0"/>
                                              </p:stCondLst>
                                            </p:cTn>
                                            <p:tgtEl>
                                              <p:spTgt spid="291"/>
                                            </p:tgtEl>
                                            <p:attrNameLst>
                                              <p:attrName>style.visibility</p:attrName>
                                            </p:attrNameLst>
                                          </p:cBhvr>
                                          <p:to>
                                            <p:strVal val="visible"/>
                                          </p:to>
                                        </p:set>
                                        <p:anim calcmode="lin" valueType="num">
                                          <p:cBhvr>
                                            <p:cTn id="953" dur="750" fill="hold"/>
                                            <p:tgtEl>
                                              <p:spTgt spid="291"/>
                                            </p:tgtEl>
                                            <p:attrNameLst>
                                              <p:attrName>ppt_w</p:attrName>
                                            </p:attrNameLst>
                                          </p:cBhvr>
                                          <p:tavLst>
                                            <p:tav tm="0">
                                              <p:val>
                                                <p:fltVal val="0"/>
                                              </p:val>
                                            </p:tav>
                                            <p:tav tm="100000">
                                              <p:val>
                                                <p:strVal val="#ppt_w"/>
                                              </p:val>
                                            </p:tav>
                                          </p:tavLst>
                                        </p:anim>
                                        <p:anim calcmode="lin" valueType="num">
                                          <p:cBhvr>
                                            <p:cTn id="954" dur="750" fill="hold"/>
                                            <p:tgtEl>
                                              <p:spTgt spid="291"/>
                                            </p:tgtEl>
                                            <p:attrNameLst>
                                              <p:attrName>ppt_h</p:attrName>
                                            </p:attrNameLst>
                                          </p:cBhvr>
                                          <p:tavLst>
                                            <p:tav tm="0">
                                              <p:val>
                                                <p:fltVal val="0"/>
                                              </p:val>
                                            </p:tav>
                                            <p:tav tm="100000">
                                              <p:val>
                                                <p:strVal val="#ppt_h"/>
                                              </p:val>
                                            </p:tav>
                                          </p:tavLst>
                                        </p:anim>
                                        <p:animEffect transition="in" filter="fade">
                                          <p:cBhvr>
                                            <p:cTn id="955" dur="750"/>
                                            <p:tgtEl>
                                              <p:spTgt spid="291"/>
                                            </p:tgtEl>
                                          </p:cBhvr>
                                        </p:animEffect>
                                      </p:childTnLst>
                                    </p:cTn>
                                  </p:par>
                                  <p:par>
                                    <p:cTn id="956" presetID="53" presetClass="entr" presetSubtype="16" fill="hold" grpId="0" nodeType="withEffect">
                                      <p:stCondLst>
                                        <p:cond delay="250"/>
                                      </p:stCondLst>
                                      <p:childTnLst>
                                        <p:set>
                                          <p:cBhvr>
                                            <p:cTn id="957" dur="1" fill="hold">
                                              <p:stCondLst>
                                                <p:cond delay="0"/>
                                              </p:stCondLst>
                                            </p:cTn>
                                            <p:tgtEl>
                                              <p:spTgt spid="294"/>
                                            </p:tgtEl>
                                            <p:attrNameLst>
                                              <p:attrName>style.visibility</p:attrName>
                                            </p:attrNameLst>
                                          </p:cBhvr>
                                          <p:to>
                                            <p:strVal val="visible"/>
                                          </p:to>
                                        </p:set>
                                        <p:anim calcmode="lin" valueType="num">
                                          <p:cBhvr>
                                            <p:cTn id="958" dur="750" fill="hold"/>
                                            <p:tgtEl>
                                              <p:spTgt spid="294"/>
                                            </p:tgtEl>
                                            <p:attrNameLst>
                                              <p:attrName>ppt_w</p:attrName>
                                            </p:attrNameLst>
                                          </p:cBhvr>
                                          <p:tavLst>
                                            <p:tav tm="0">
                                              <p:val>
                                                <p:fltVal val="0"/>
                                              </p:val>
                                            </p:tav>
                                            <p:tav tm="100000">
                                              <p:val>
                                                <p:strVal val="#ppt_w"/>
                                              </p:val>
                                            </p:tav>
                                          </p:tavLst>
                                        </p:anim>
                                        <p:anim calcmode="lin" valueType="num">
                                          <p:cBhvr>
                                            <p:cTn id="959" dur="750" fill="hold"/>
                                            <p:tgtEl>
                                              <p:spTgt spid="294"/>
                                            </p:tgtEl>
                                            <p:attrNameLst>
                                              <p:attrName>ppt_h</p:attrName>
                                            </p:attrNameLst>
                                          </p:cBhvr>
                                          <p:tavLst>
                                            <p:tav tm="0">
                                              <p:val>
                                                <p:fltVal val="0"/>
                                              </p:val>
                                            </p:tav>
                                            <p:tav tm="100000">
                                              <p:val>
                                                <p:strVal val="#ppt_h"/>
                                              </p:val>
                                            </p:tav>
                                          </p:tavLst>
                                        </p:anim>
                                        <p:animEffect transition="in" filter="fade">
                                          <p:cBhvr>
                                            <p:cTn id="960" dur="750"/>
                                            <p:tgtEl>
                                              <p:spTgt spid="294"/>
                                            </p:tgtEl>
                                          </p:cBhvr>
                                        </p:animEffect>
                                      </p:childTnLst>
                                    </p:cTn>
                                  </p:par>
                                  <p:par>
                                    <p:cTn id="961" presetID="53" presetClass="entr" presetSubtype="16" fill="hold" grpId="0" nodeType="withEffect">
                                      <p:stCondLst>
                                        <p:cond delay="0"/>
                                      </p:stCondLst>
                                      <p:childTnLst>
                                        <p:set>
                                          <p:cBhvr>
                                            <p:cTn id="962" dur="1" fill="hold">
                                              <p:stCondLst>
                                                <p:cond delay="0"/>
                                              </p:stCondLst>
                                            </p:cTn>
                                            <p:tgtEl>
                                              <p:spTgt spid="295"/>
                                            </p:tgtEl>
                                            <p:attrNameLst>
                                              <p:attrName>style.visibility</p:attrName>
                                            </p:attrNameLst>
                                          </p:cBhvr>
                                          <p:to>
                                            <p:strVal val="visible"/>
                                          </p:to>
                                        </p:set>
                                        <p:anim calcmode="lin" valueType="num">
                                          <p:cBhvr>
                                            <p:cTn id="963" dur="750" fill="hold"/>
                                            <p:tgtEl>
                                              <p:spTgt spid="295"/>
                                            </p:tgtEl>
                                            <p:attrNameLst>
                                              <p:attrName>ppt_w</p:attrName>
                                            </p:attrNameLst>
                                          </p:cBhvr>
                                          <p:tavLst>
                                            <p:tav tm="0">
                                              <p:val>
                                                <p:fltVal val="0"/>
                                              </p:val>
                                            </p:tav>
                                            <p:tav tm="100000">
                                              <p:val>
                                                <p:strVal val="#ppt_w"/>
                                              </p:val>
                                            </p:tav>
                                          </p:tavLst>
                                        </p:anim>
                                        <p:anim calcmode="lin" valueType="num">
                                          <p:cBhvr>
                                            <p:cTn id="964" dur="750" fill="hold"/>
                                            <p:tgtEl>
                                              <p:spTgt spid="295"/>
                                            </p:tgtEl>
                                            <p:attrNameLst>
                                              <p:attrName>ppt_h</p:attrName>
                                            </p:attrNameLst>
                                          </p:cBhvr>
                                          <p:tavLst>
                                            <p:tav tm="0">
                                              <p:val>
                                                <p:fltVal val="0"/>
                                              </p:val>
                                            </p:tav>
                                            <p:tav tm="100000">
                                              <p:val>
                                                <p:strVal val="#ppt_h"/>
                                              </p:val>
                                            </p:tav>
                                          </p:tavLst>
                                        </p:anim>
                                        <p:animEffect transition="in" filter="fade">
                                          <p:cBhvr>
                                            <p:cTn id="965" dur="750"/>
                                            <p:tgtEl>
                                              <p:spTgt spid="295"/>
                                            </p:tgtEl>
                                          </p:cBhvr>
                                        </p:animEffect>
                                      </p:childTnLst>
                                    </p:cTn>
                                  </p:par>
                                  <p:par>
                                    <p:cTn id="966" presetID="53" presetClass="entr" presetSubtype="16" fill="hold" grpId="0" nodeType="withEffect">
                                      <p:stCondLst>
                                        <p:cond delay="0"/>
                                      </p:stCondLst>
                                      <p:childTnLst>
                                        <p:set>
                                          <p:cBhvr>
                                            <p:cTn id="967" dur="1" fill="hold">
                                              <p:stCondLst>
                                                <p:cond delay="0"/>
                                              </p:stCondLst>
                                            </p:cTn>
                                            <p:tgtEl>
                                              <p:spTgt spid="296"/>
                                            </p:tgtEl>
                                            <p:attrNameLst>
                                              <p:attrName>style.visibility</p:attrName>
                                            </p:attrNameLst>
                                          </p:cBhvr>
                                          <p:to>
                                            <p:strVal val="visible"/>
                                          </p:to>
                                        </p:set>
                                        <p:anim calcmode="lin" valueType="num">
                                          <p:cBhvr>
                                            <p:cTn id="968" dur="750" fill="hold"/>
                                            <p:tgtEl>
                                              <p:spTgt spid="296"/>
                                            </p:tgtEl>
                                            <p:attrNameLst>
                                              <p:attrName>ppt_w</p:attrName>
                                            </p:attrNameLst>
                                          </p:cBhvr>
                                          <p:tavLst>
                                            <p:tav tm="0">
                                              <p:val>
                                                <p:fltVal val="0"/>
                                              </p:val>
                                            </p:tav>
                                            <p:tav tm="100000">
                                              <p:val>
                                                <p:strVal val="#ppt_w"/>
                                              </p:val>
                                            </p:tav>
                                          </p:tavLst>
                                        </p:anim>
                                        <p:anim calcmode="lin" valueType="num">
                                          <p:cBhvr>
                                            <p:cTn id="969" dur="750" fill="hold"/>
                                            <p:tgtEl>
                                              <p:spTgt spid="296"/>
                                            </p:tgtEl>
                                            <p:attrNameLst>
                                              <p:attrName>ppt_h</p:attrName>
                                            </p:attrNameLst>
                                          </p:cBhvr>
                                          <p:tavLst>
                                            <p:tav tm="0">
                                              <p:val>
                                                <p:fltVal val="0"/>
                                              </p:val>
                                            </p:tav>
                                            <p:tav tm="100000">
                                              <p:val>
                                                <p:strVal val="#ppt_h"/>
                                              </p:val>
                                            </p:tav>
                                          </p:tavLst>
                                        </p:anim>
                                        <p:animEffect transition="in" filter="fade">
                                          <p:cBhvr>
                                            <p:cTn id="970" dur="750"/>
                                            <p:tgtEl>
                                              <p:spTgt spid="296"/>
                                            </p:tgtEl>
                                          </p:cBhvr>
                                        </p:animEffect>
                                      </p:childTnLst>
                                    </p:cTn>
                                  </p:par>
                                  <p:par>
                                    <p:cTn id="971" presetID="53" presetClass="entr" presetSubtype="16" fill="hold" grpId="0" nodeType="withEffect">
                                      <p:stCondLst>
                                        <p:cond delay="0"/>
                                      </p:stCondLst>
                                      <p:childTnLst>
                                        <p:set>
                                          <p:cBhvr>
                                            <p:cTn id="972" dur="1" fill="hold">
                                              <p:stCondLst>
                                                <p:cond delay="0"/>
                                              </p:stCondLst>
                                            </p:cTn>
                                            <p:tgtEl>
                                              <p:spTgt spid="297"/>
                                            </p:tgtEl>
                                            <p:attrNameLst>
                                              <p:attrName>style.visibility</p:attrName>
                                            </p:attrNameLst>
                                          </p:cBhvr>
                                          <p:to>
                                            <p:strVal val="visible"/>
                                          </p:to>
                                        </p:set>
                                        <p:anim calcmode="lin" valueType="num">
                                          <p:cBhvr>
                                            <p:cTn id="973" dur="750" fill="hold"/>
                                            <p:tgtEl>
                                              <p:spTgt spid="297"/>
                                            </p:tgtEl>
                                            <p:attrNameLst>
                                              <p:attrName>ppt_w</p:attrName>
                                            </p:attrNameLst>
                                          </p:cBhvr>
                                          <p:tavLst>
                                            <p:tav tm="0">
                                              <p:val>
                                                <p:fltVal val="0"/>
                                              </p:val>
                                            </p:tav>
                                            <p:tav tm="100000">
                                              <p:val>
                                                <p:strVal val="#ppt_w"/>
                                              </p:val>
                                            </p:tav>
                                          </p:tavLst>
                                        </p:anim>
                                        <p:anim calcmode="lin" valueType="num">
                                          <p:cBhvr>
                                            <p:cTn id="974" dur="750" fill="hold"/>
                                            <p:tgtEl>
                                              <p:spTgt spid="297"/>
                                            </p:tgtEl>
                                            <p:attrNameLst>
                                              <p:attrName>ppt_h</p:attrName>
                                            </p:attrNameLst>
                                          </p:cBhvr>
                                          <p:tavLst>
                                            <p:tav tm="0">
                                              <p:val>
                                                <p:fltVal val="0"/>
                                              </p:val>
                                            </p:tav>
                                            <p:tav tm="100000">
                                              <p:val>
                                                <p:strVal val="#ppt_h"/>
                                              </p:val>
                                            </p:tav>
                                          </p:tavLst>
                                        </p:anim>
                                        <p:animEffect transition="in" filter="fade">
                                          <p:cBhvr>
                                            <p:cTn id="975" dur="750"/>
                                            <p:tgtEl>
                                              <p:spTgt spid="297"/>
                                            </p:tgtEl>
                                          </p:cBhvr>
                                        </p:animEffect>
                                      </p:childTnLst>
                                    </p:cTn>
                                  </p:par>
                                  <p:par>
                                    <p:cTn id="976" presetID="53" presetClass="entr" presetSubtype="16" fill="hold" grpId="0" nodeType="withEffect">
                                      <p:stCondLst>
                                        <p:cond delay="0"/>
                                      </p:stCondLst>
                                      <p:childTnLst>
                                        <p:set>
                                          <p:cBhvr>
                                            <p:cTn id="977" dur="1" fill="hold">
                                              <p:stCondLst>
                                                <p:cond delay="0"/>
                                              </p:stCondLst>
                                            </p:cTn>
                                            <p:tgtEl>
                                              <p:spTgt spid="298"/>
                                            </p:tgtEl>
                                            <p:attrNameLst>
                                              <p:attrName>style.visibility</p:attrName>
                                            </p:attrNameLst>
                                          </p:cBhvr>
                                          <p:to>
                                            <p:strVal val="visible"/>
                                          </p:to>
                                        </p:set>
                                        <p:anim calcmode="lin" valueType="num">
                                          <p:cBhvr>
                                            <p:cTn id="978" dur="750" fill="hold"/>
                                            <p:tgtEl>
                                              <p:spTgt spid="298"/>
                                            </p:tgtEl>
                                            <p:attrNameLst>
                                              <p:attrName>ppt_w</p:attrName>
                                            </p:attrNameLst>
                                          </p:cBhvr>
                                          <p:tavLst>
                                            <p:tav tm="0">
                                              <p:val>
                                                <p:fltVal val="0"/>
                                              </p:val>
                                            </p:tav>
                                            <p:tav tm="100000">
                                              <p:val>
                                                <p:strVal val="#ppt_w"/>
                                              </p:val>
                                            </p:tav>
                                          </p:tavLst>
                                        </p:anim>
                                        <p:anim calcmode="lin" valueType="num">
                                          <p:cBhvr>
                                            <p:cTn id="979" dur="750" fill="hold"/>
                                            <p:tgtEl>
                                              <p:spTgt spid="298"/>
                                            </p:tgtEl>
                                            <p:attrNameLst>
                                              <p:attrName>ppt_h</p:attrName>
                                            </p:attrNameLst>
                                          </p:cBhvr>
                                          <p:tavLst>
                                            <p:tav tm="0">
                                              <p:val>
                                                <p:fltVal val="0"/>
                                              </p:val>
                                            </p:tav>
                                            <p:tav tm="100000">
                                              <p:val>
                                                <p:strVal val="#ppt_h"/>
                                              </p:val>
                                            </p:tav>
                                          </p:tavLst>
                                        </p:anim>
                                        <p:animEffect transition="in" filter="fade">
                                          <p:cBhvr>
                                            <p:cTn id="980" dur="750"/>
                                            <p:tgtEl>
                                              <p:spTgt spid="298"/>
                                            </p:tgtEl>
                                          </p:cBhvr>
                                        </p:animEffect>
                                      </p:childTnLst>
                                    </p:cTn>
                                  </p:par>
                                  <p:par>
                                    <p:cTn id="981" presetID="53" presetClass="entr" presetSubtype="16" fill="hold" grpId="0" nodeType="withEffect">
                                      <p:stCondLst>
                                        <p:cond delay="250"/>
                                      </p:stCondLst>
                                      <p:childTnLst>
                                        <p:set>
                                          <p:cBhvr>
                                            <p:cTn id="982" dur="1" fill="hold">
                                              <p:stCondLst>
                                                <p:cond delay="0"/>
                                              </p:stCondLst>
                                            </p:cTn>
                                            <p:tgtEl>
                                              <p:spTgt spid="299"/>
                                            </p:tgtEl>
                                            <p:attrNameLst>
                                              <p:attrName>style.visibility</p:attrName>
                                            </p:attrNameLst>
                                          </p:cBhvr>
                                          <p:to>
                                            <p:strVal val="visible"/>
                                          </p:to>
                                        </p:set>
                                        <p:anim calcmode="lin" valueType="num">
                                          <p:cBhvr>
                                            <p:cTn id="983" dur="750" fill="hold"/>
                                            <p:tgtEl>
                                              <p:spTgt spid="299"/>
                                            </p:tgtEl>
                                            <p:attrNameLst>
                                              <p:attrName>ppt_w</p:attrName>
                                            </p:attrNameLst>
                                          </p:cBhvr>
                                          <p:tavLst>
                                            <p:tav tm="0">
                                              <p:val>
                                                <p:fltVal val="0"/>
                                              </p:val>
                                            </p:tav>
                                            <p:tav tm="100000">
                                              <p:val>
                                                <p:strVal val="#ppt_w"/>
                                              </p:val>
                                            </p:tav>
                                          </p:tavLst>
                                        </p:anim>
                                        <p:anim calcmode="lin" valueType="num">
                                          <p:cBhvr>
                                            <p:cTn id="984" dur="750" fill="hold"/>
                                            <p:tgtEl>
                                              <p:spTgt spid="299"/>
                                            </p:tgtEl>
                                            <p:attrNameLst>
                                              <p:attrName>ppt_h</p:attrName>
                                            </p:attrNameLst>
                                          </p:cBhvr>
                                          <p:tavLst>
                                            <p:tav tm="0">
                                              <p:val>
                                                <p:fltVal val="0"/>
                                              </p:val>
                                            </p:tav>
                                            <p:tav tm="100000">
                                              <p:val>
                                                <p:strVal val="#ppt_h"/>
                                              </p:val>
                                            </p:tav>
                                          </p:tavLst>
                                        </p:anim>
                                        <p:animEffect transition="in" filter="fade">
                                          <p:cBhvr>
                                            <p:cTn id="985" dur="750"/>
                                            <p:tgtEl>
                                              <p:spTgt spid="299"/>
                                            </p:tgtEl>
                                          </p:cBhvr>
                                        </p:animEffect>
                                      </p:childTnLst>
                                    </p:cTn>
                                  </p:par>
                                  <p:par>
                                    <p:cTn id="986" presetID="53" presetClass="entr" presetSubtype="16" fill="hold" grpId="0" nodeType="withEffect">
                                      <p:stCondLst>
                                        <p:cond delay="250"/>
                                      </p:stCondLst>
                                      <p:childTnLst>
                                        <p:set>
                                          <p:cBhvr>
                                            <p:cTn id="987" dur="1" fill="hold">
                                              <p:stCondLst>
                                                <p:cond delay="0"/>
                                              </p:stCondLst>
                                            </p:cTn>
                                            <p:tgtEl>
                                              <p:spTgt spid="300"/>
                                            </p:tgtEl>
                                            <p:attrNameLst>
                                              <p:attrName>style.visibility</p:attrName>
                                            </p:attrNameLst>
                                          </p:cBhvr>
                                          <p:to>
                                            <p:strVal val="visible"/>
                                          </p:to>
                                        </p:set>
                                        <p:anim calcmode="lin" valueType="num">
                                          <p:cBhvr>
                                            <p:cTn id="988" dur="750" fill="hold"/>
                                            <p:tgtEl>
                                              <p:spTgt spid="300"/>
                                            </p:tgtEl>
                                            <p:attrNameLst>
                                              <p:attrName>ppt_w</p:attrName>
                                            </p:attrNameLst>
                                          </p:cBhvr>
                                          <p:tavLst>
                                            <p:tav tm="0">
                                              <p:val>
                                                <p:fltVal val="0"/>
                                              </p:val>
                                            </p:tav>
                                            <p:tav tm="100000">
                                              <p:val>
                                                <p:strVal val="#ppt_w"/>
                                              </p:val>
                                            </p:tav>
                                          </p:tavLst>
                                        </p:anim>
                                        <p:anim calcmode="lin" valueType="num">
                                          <p:cBhvr>
                                            <p:cTn id="989" dur="750" fill="hold"/>
                                            <p:tgtEl>
                                              <p:spTgt spid="300"/>
                                            </p:tgtEl>
                                            <p:attrNameLst>
                                              <p:attrName>ppt_h</p:attrName>
                                            </p:attrNameLst>
                                          </p:cBhvr>
                                          <p:tavLst>
                                            <p:tav tm="0">
                                              <p:val>
                                                <p:fltVal val="0"/>
                                              </p:val>
                                            </p:tav>
                                            <p:tav tm="100000">
                                              <p:val>
                                                <p:strVal val="#ppt_h"/>
                                              </p:val>
                                            </p:tav>
                                          </p:tavLst>
                                        </p:anim>
                                        <p:animEffect transition="in" filter="fade">
                                          <p:cBhvr>
                                            <p:cTn id="990" dur="750"/>
                                            <p:tgtEl>
                                              <p:spTgt spid="300"/>
                                            </p:tgtEl>
                                          </p:cBhvr>
                                        </p:animEffect>
                                      </p:childTnLst>
                                    </p:cTn>
                                  </p:par>
                                  <p:par>
                                    <p:cTn id="991" presetID="53" presetClass="entr" presetSubtype="16" fill="hold" grpId="0" nodeType="withEffect">
                                      <p:stCondLst>
                                        <p:cond delay="0"/>
                                      </p:stCondLst>
                                      <p:childTnLst>
                                        <p:set>
                                          <p:cBhvr>
                                            <p:cTn id="992" dur="1" fill="hold">
                                              <p:stCondLst>
                                                <p:cond delay="0"/>
                                              </p:stCondLst>
                                            </p:cTn>
                                            <p:tgtEl>
                                              <p:spTgt spid="301"/>
                                            </p:tgtEl>
                                            <p:attrNameLst>
                                              <p:attrName>style.visibility</p:attrName>
                                            </p:attrNameLst>
                                          </p:cBhvr>
                                          <p:to>
                                            <p:strVal val="visible"/>
                                          </p:to>
                                        </p:set>
                                        <p:anim calcmode="lin" valueType="num">
                                          <p:cBhvr>
                                            <p:cTn id="993" dur="750" fill="hold"/>
                                            <p:tgtEl>
                                              <p:spTgt spid="301"/>
                                            </p:tgtEl>
                                            <p:attrNameLst>
                                              <p:attrName>ppt_w</p:attrName>
                                            </p:attrNameLst>
                                          </p:cBhvr>
                                          <p:tavLst>
                                            <p:tav tm="0">
                                              <p:val>
                                                <p:fltVal val="0"/>
                                              </p:val>
                                            </p:tav>
                                            <p:tav tm="100000">
                                              <p:val>
                                                <p:strVal val="#ppt_w"/>
                                              </p:val>
                                            </p:tav>
                                          </p:tavLst>
                                        </p:anim>
                                        <p:anim calcmode="lin" valueType="num">
                                          <p:cBhvr>
                                            <p:cTn id="994" dur="750" fill="hold"/>
                                            <p:tgtEl>
                                              <p:spTgt spid="301"/>
                                            </p:tgtEl>
                                            <p:attrNameLst>
                                              <p:attrName>ppt_h</p:attrName>
                                            </p:attrNameLst>
                                          </p:cBhvr>
                                          <p:tavLst>
                                            <p:tav tm="0">
                                              <p:val>
                                                <p:fltVal val="0"/>
                                              </p:val>
                                            </p:tav>
                                            <p:tav tm="100000">
                                              <p:val>
                                                <p:strVal val="#ppt_h"/>
                                              </p:val>
                                            </p:tav>
                                          </p:tavLst>
                                        </p:anim>
                                        <p:animEffect transition="in" filter="fade">
                                          <p:cBhvr>
                                            <p:cTn id="995" dur="750"/>
                                            <p:tgtEl>
                                              <p:spTgt spid="301"/>
                                            </p:tgtEl>
                                          </p:cBhvr>
                                        </p:animEffect>
                                      </p:childTnLst>
                                    </p:cTn>
                                  </p:par>
                                  <p:par>
                                    <p:cTn id="996" presetID="53" presetClass="entr" presetSubtype="16" fill="hold" grpId="0" nodeType="withEffect">
                                      <p:stCondLst>
                                        <p:cond delay="250"/>
                                      </p:stCondLst>
                                      <p:childTnLst>
                                        <p:set>
                                          <p:cBhvr>
                                            <p:cTn id="997" dur="1" fill="hold">
                                              <p:stCondLst>
                                                <p:cond delay="0"/>
                                              </p:stCondLst>
                                            </p:cTn>
                                            <p:tgtEl>
                                              <p:spTgt spid="302"/>
                                            </p:tgtEl>
                                            <p:attrNameLst>
                                              <p:attrName>style.visibility</p:attrName>
                                            </p:attrNameLst>
                                          </p:cBhvr>
                                          <p:to>
                                            <p:strVal val="visible"/>
                                          </p:to>
                                        </p:set>
                                        <p:anim calcmode="lin" valueType="num">
                                          <p:cBhvr>
                                            <p:cTn id="998" dur="750" fill="hold"/>
                                            <p:tgtEl>
                                              <p:spTgt spid="302"/>
                                            </p:tgtEl>
                                            <p:attrNameLst>
                                              <p:attrName>ppt_w</p:attrName>
                                            </p:attrNameLst>
                                          </p:cBhvr>
                                          <p:tavLst>
                                            <p:tav tm="0">
                                              <p:val>
                                                <p:fltVal val="0"/>
                                              </p:val>
                                            </p:tav>
                                            <p:tav tm="100000">
                                              <p:val>
                                                <p:strVal val="#ppt_w"/>
                                              </p:val>
                                            </p:tav>
                                          </p:tavLst>
                                        </p:anim>
                                        <p:anim calcmode="lin" valueType="num">
                                          <p:cBhvr>
                                            <p:cTn id="999" dur="750" fill="hold"/>
                                            <p:tgtEl>
                                              <p:spTgt spid="302"/>
                                            </p:tgtEl>
                                            <p:attrNameLst>
                                              <p:attrName>ppt_h</p:attrName>
                                            </p:attrNameLst>
                                          </p:cBhvr>
                                          <p:tavLst>
                                            <p:tav tm="0">
                                              <p:val>
                                                <p:fltVal val="0"/>
                                              </p:val>
                                            </p:tav>
                                            <p:tav tm="100000">
                                              <p:val>
                                                <p:strVal val="#ppt_h"/>
                                              </p:val>
                                            </p:tav>
                                          </p:tavLst>
                                        </p:anim>
                                        <p:animEffect transition="in" filter="fade">
                                          <p:cBhvr>
                                            <p:cTn id="1000" dur="750"/>
                                            <p:tgtEl>
                                              <p:spTgt spid="302"/>
                                            </p:tgtEl>
                                          </p:cBhvr>
                                        </p:animEffect>
                                      </p:childTnLst>
                                    </p:cTn>
                                  </p:par>
                                  <p:par>
                                    <p:cTn id="1001" presetID="53" presetClass="entr" presetSubtype="16" fill="hold" grpId="0" nodeType="withEffect">
                                      <p:stCondLst>
                                        <p:cond delay="0"/>
                                      </p:stCondLst>
                                      <p:childTnLst>
                                        <p:set>
                                          <p:cBhvr>
                                            <p:cTn id="1002" dur="1" fill="hold">
                                              <p:stCondLst>
                                                <p:cond delay="0"/>
                                              </p:stCondLst>
                                            </p:cTn>
                                            <p:tgtEl>
                                              <p:spTgt spid="303"/>
                                            </p:tgtEl>
                                            <p:attrNameLst>
                                              <p:attrName>style.visibility</p:attrName>
                                            </p:attrNameLst>
                                          </p:cBhvr>
                                          <p:to>
                                            <p:strVal val="visible"/>
                                          </p:to>
                                        </p:set>
                                        <p:anim calcmode="lin" valueType="num">
                                          <p:cBhvr>
                                            <p:cTn id="1003" dur="750" fill="hold"/>
                                            <p:tgtEl>
                                              <p:spTgt spid="303"/>
                                            </p:tgtEl>
                                            <p:attrNameLst>
                                              <p:attrName>ppt_w</p:attrName>
                                            </p:attrNameLst>
                                          </p:cBhvr>
                                          <p:tavLst>
                                            <p:tav tm="0">
                                              <p:val>
                                                <p:fltVal val="0"/>
                                              </p:val>
                                            </p:tav>
                                            <p:tav tm="100000">
                                              <p:val>
                                                <p:strVal val="#ppt_w"/>
                                              </p:val>
                                            </p:tav>
                                          </p:tavLst>
                                        </p:anim>
                                        <p:anim calcmode="lin" valueType="num">
                                          <p:cBhvr>
                                            <p:cTn id="1004" dur="750" fill="hold"/>
                                            <p:tgtEl>
                                              <p:spTgt spid="303"/>
                                            </p:tgtEl>
                                            <p:attrNameLst>
                                              <p:attrName>ppt_h</p:attrName>
                                            </p:attrNameLst>
                                          </p:cBhvr>
                                          <p:tavLst>
                                            <p:tav tm="0">
                                              <p:val>
                                                <p:fltVal val="0"/>
                                              </p:val>
                                            </p:tav>
                                            <p:tav tm="100000">
                                              <p:val>
                                                <p:strVal val="#ppt_h"/>
                                              </p:val>
                                            </p:tav>
                                          </p:tavLst>
                                        </p:anim>
                                        <p:animEffect transition="in" filter="fade">
                                          <p:cBhvr>
                                            <p:cTn id="1005" dur="750"/>
                                            <p:tgtEl>
                                              <p:spTgt spid="303"/>
                                            </p:tgtEl>
                                          </p:cBhvr>
                                        </p:animEffect>
                                      </p:childTnLst>
                                    </p:cTn>
                                  </p:par>
                                  <p:par>
                                    <p:cTn id="1006" presetID="53" presetClass="entr" presetSubtype="16" fill="hold" grpId="0" nodeType="withEffect">
                                      <p:stCondLst>
                                        <p:cond delay="0"/>
                                      </p:stCondLst>
                                      <p:childTnLst>
                                        <p:set>
                                          <p:cBhvr>
                                            <p:cTn id="1007" dur="1" fill="hold">
                                              <p:stCondLst>
                                                <p:cond delay="0"/>
                                              </p:stCondLst>
                                            </p:cTn>
                                            <p:tgtEl>
                                              <p:spTgt spid="304"/>
                                            </p:tgtEl>
                                            <p:attrNameLst>
                                              <p:attrName>style.visibility</p:attrName>
                                            </p:attrNameLst>
                                          </p:cBhvr>
                                          <p:to>
                                            <p:strVal val="visible"/>
                                          </p:to>
                                        </p:set>
                                        <p:anim calcmode="lin" valueType="num">
                                          <p:cBhvr>
                                            <p:cTn id="1008" dur="750" fill="hold"/>
                                            <p:tgtEl>
                                              <p:spTgt spid="304"/>
                                            </p:tgtEl>
                                            <p:attrNameLst>
                                              <p:attrName>ppt_w</p:attrName>
                                            </p:attrNameLst>
                                          </p:cBhvr>
                                          <p:tavLst>
                                            <p:tav tm="0">
                                              <p:val>
                                                <p:fltVal val="0"/>
                                              </p:val>
                                            </p:tav>
                                            <p:tav tm="100000">
                                              <p:val>
                                                <p:strVal val="#ppt_w"/>
                                              </p:val>
                                            </p:tav>
                                          </p:tavLst>
                                        </p:anim>
                                        <p:anim calcmode="lin" valueType="num">
                                          <p:cBhvr>
                                            <p:cTn id="1009" dur="750" fill="hold"/>
                                            <p:tgtEl>
                                              <p:spTgt spid="304"/>
                                            </p:tgtEl>
                                            <p:attrNameLst>
                                              <p:attrName>ppt_h</p:attrName>
                                            </p:attrNameLst>
                                          </p:cBhvr>
                                          <p:tavLst>
                                            <p:tav tm="0">
                                              <p:val>
                                                <p:fltVal val="0"/>
                                              </p:val>
                                            </p:tav>
                                            <p:tav tm="100000">
                                              <p:val>
                                                <p:strVal val="#ppt_h"/>
                                              </p:val>
                                            </p:tav>
                                          </p:tavLst>
                                        </p:anim>
                                        <p:animEffect transition="in" filter="fade">
                                          <p:cBhvr>
                                            <p:cTn id="1010" dur="750"/>
                                            <p:tgtEl>
                                              <p:spTgt spid="304"/>
                                            </p:tgtEl>
                                          </p:cBhvr>
                                        </p:animEffect>
                                      </p:childTnLst>
                                    </p:cTn>
                                  </p:par>
                                  <p:par>
                                    <p:cTn id="1011" presetID="53" presetClass="entr" presetSubtype="16" fill="hold" grpId="0" nodeType="withEffect">
                                      <p:stCondLst>
                                        <p:cond delay="0"/>
                                      </p:stCondLst>
                                      <p:childTnLst>
                                        <p:set>
                                          <p:cBhvr>
                                            <p:cTn id="1012" dur="1" fill="hold">
                                              <p:stCondLst>
                                                <p:cond delay="0"/>
                                              </p:stCondLst>
                                            </p:cTn>
                                            <p:tgtEl>
                                              <p:spTgt spid="305"/>
                                            </p:tgtEl>
                                            <p:attrNameLst>
                                              <p:attrName>style.visibility</p:attrName>
                                            </p:attrNameLst>
                                          </p:cBhvr>
                                          <p:to>
                                            <p:strVal val="visible"/>
                                          </p:to>
                                        </p:set>
                                        <p:anim calcmode="lin" valueType="num">
                                          <p:cBhvr>
                                            <p:cTn id="1013" dur="750" fill="hold"/>
                                            <p:tgtEl>
                                              <p:spTgt spid="305"/>
                                            </p:tgtEl>
                                            <p:attrNameLst>
                                              <p:attrName>ppt_w</p:attrName>
                                            </p:attrNameLst>
                                          </p:cBhvr>
                                          <p:tavLst>
                                            <p:tav tm="0">
                                              <p:val>
                                                <p:fltVal val="0"/>
                                              </p:val>
                                            </p:tav>
                                            <p:tav tm="100000">
                                              <p:val>
                                                <p:strVal val="#ppt_w"/>
                                              </p:val>
                                            </p:tav>
                                          </p:tavLst>
                                        </p:anim>
                                        <p:anim calcmode="lin" valueType="num">
                                          <p:cBhvr>
                                            <p:cTn id="1014" dur="750" fill="hold"/>
                                            <p:tgtEl>
                                              <p:spTgt spid="305"/>
                                            </p:tgtEl>
                                            <p:attrNameLst>
                                              <p:attrName>ppt_h</p:attrName>
                                            </p:attrNameLst>
                                          </p:cBhvr>
                                          <p:tavLst>
                                            <p:tav tm="0">
                                              <p:val>
                                                <p:fltVal val="0"/>
                                              </p:val>
                                            </p:tav>
                                            <p:tav tm="100000">
                                              <p:val>
                                                <p:strVal val="#ppt_h"/>
                                              </p:val>
                                            </p:tav>
                                          </p:tavLst>
                                        </p:anim>
                                        <p:animEffect transition="in" filter="fade">
                                          <p:cBhvr>
                                            <p:cTn id="1015" dur="750"/>
                                            <p:tgtEl>
                                              <p:spTgt spid="305"/>
                                            </p:tgtEl>
                                          </p:cBhvr>
                                        </p:animEffect>
                                      </p:childTnLst>
                                    </p:cTn>
                                  </p:par>
                                  <p:par>
                                    <p:cTn id="1016" presetID="53" presetClass="entr" presetSubtype="16" fill="hold" grpId="0" nodeType="withEffect">
                                      <p:stCondLst>
                                        <p:cond delay="250"/>
                                      </p:stCondLst>
                                      <p:childTnLst>
                                        <p:set>
                                          <p:cBhvr>
                                            <p:cTn id="1017" dur="1" fill="hold">
                                              <p:stCondLst>
                                                <p:cond delay="0"/>
                                              </p:stCondLst>
                                            </p:cTn>
                                            <p:tgtEl>
                                              <p:spTgt spid="306"/>
                                            </p:tgtEl>
                                            <p:attrNameLst>
                                              <p:attrName>style.visibility</p:attrName>
                                            </p:attrNameLst>
                                          </p:cBhvr>
                                          <p:to>
                                            <p:strVal val="visible"/>
                                          </p:to>
                                        </p:set>
                                        <p:anim calcmode="lin" valueType="num">
                                          <p:cBhvr>
                                            <p:cTn id="1018" dur="750" fill="hold"/>
                                            <p:tgtEl>
                                              <p:spTgt spid="306"/>
                                            </p:tgtEl>
                                            <p:attrNameLst>
                                              <p:attrName>ppt_w</p:attrName>
                                            </p:attrNameLst>
                                          </p:cBhvr>
                                          <p:tavLst>
                                            <p:tav tm="0">
                                              <p:val>
                                                <p:fltVal val="0"/>
                                              </p:val>
                                            </p:tav>
                                            <p:tav tm="100000">
                                              <p:val>
                                                <p:strVal val="#ppt_w"/>
                                              </p:val>
                                            </p:tav>
                                          </p:tavLst>
                                        </p:anim>
                                        <p:anim calcmode="lin" valueType="num">
                                          <p:cBhvr>
                                            <p:cTn id="1019" dur="750" fill="hold"/>
                                            <p:tgtEl>
                                              <p:spTgt spid="306"/>
                                            </p:tgtEl>
                                            <p:attrNameLst>
                                              <p:attrName>ppt_h</p:attrName>
                                            </p:attrNameLst>
                                          </p:cBhvr>
                                          <p:tavLst>
                                            <p:tav tm="0">
                                              <p:val>
                                                <p:fltVal val="0"/>
                                              </p:val>
                                            </p:tav>
                                            <p:tav tm="100000">
                                              <p:val>
                                                <p:strVal val="#ppt_h"/>
                                              </p:val>
                                            </p:tav>
                                          </p:tavLst>
                                        </p:anim>
                                        <p:animEffect transition="in" filter="fade">
                                          <p:cBhvr>
                                            <p:cTn id="1020" dur="750"/>
                                            <p:tgtEl>
                                              <p:spTgt spid="306"/>
                                            </p:tgtEl>
                                          </p:cBhvr>
                                        </p:animEffect>
                                      </p:childTnLst>
                                    </p:cTn>
                                  </p:par>
                                  <p:par>
                                    <p:cTn id="1021" presetID="53" presetClass="entr" presetSubtype="16" fill="hold" grpId="0" nodeType="withEffect">
                                      <p:stCondLst>
                                        <p:cond delay="0"/>
                                      </p:stCondLst>
                                      <p:childTnLst>
                                        <p:set>
                                          <p:cBhvr>
                                            <p:cTn id="1022" dur="1" fill="hold">
                                              <p:stCondLst>
                                                <p:cond delay="0"/>
                                              </p:stCondLst>
                                            </p:cTn>
                                            <p:tgtEl>
                                              <p:spTgt spid="307"/>
                                            </p:tgtEl>
                                            <p:attrNameLst>
                                              <p:attrName>style.visibility</p:attrName>
                                            </p:attrNameLst>
                                          </p:cBhvr>
                                          <p:to>
                                            <p:strVal val="visible"/>
                                          </p:to>
                                        </p:set>
                                        <p:anim calcmode="lin" valueType="num">
                                          <p:cBhvr>
                                            <p:cTn id="1023" dur="750" fill="hold"/>
                                            <p:tgtEl>
                                              <p:spTgt spid="307"/>
                                            </p:tgtEl>
                                            <p:attrNameLst>
                                              <p:attrName>ppt_w</p:attrName>
                                            </p:attrNameLst>
                                          </p:cBhvr>
                                          <p:tavLst>
                                            <p:tav tm="0">
                                              <p:val>
                                                <p:fltVal val="0"/>
                                              </p:val>
                                            </p:tav>
                                            <p:tav tm="100000">
                                              <p:val>
                                                <p:strVal val="#ppt_w"/>
                                              </p:val>
                                            </p:tav>
                                          </p:tavLst>
                                        </p:anim>
                                        <p:anim calcmode="lin" valueType="num">
                                          <p:cBhvr>
                                            <p:cTn id="1024" dur="750" fill="hold"/>
                                            <p:tgtEl>
                                              <p:spTgt spid="307"/>
                                            </p:tgtEl>
                                            <p:attrNameLst>
                                              <p:attrName>ppt_h</p:attrName>
                                            </p:attrNameLst>
                                          </p:cBhvr>
                                          <p:tavLst>
                                            <p:tav tm="0">
                                              <p:val>
                                                <p:fltVal val="0"/>
                                              </p:val>
                                            </p:tav>
                                            <p:tav tm="100000">
                                              <p:val>
                                                <p:strVal val="#ppt_h"/>
                                              </p:val>
                                            </p:tav>
                                          </p:tavLst>
                                        </p:anim>
                                        <p:animEffect transition="in" filter="fade">
                                          <p:cBhvr>
                                            <p:cTn id="1025" dur="750"/>
                                            <p:tgtEl>
                                              <p:spTgt spid="307"/>
                                            </p:tgtEl>
                                          </p:cBhvr>
                                        </p:animEffect>
                                      </p:childTnLst>
                                    </p:cTn>
                                  </p:par>
                                  <p:par>
                                    <p:cTn id="1026" presetID="53" presetClass="entr" presetSubtype="16" fill="hold" grpId="0" nodeType="withEffect">
                                      <p:stCondLst>
                                        <p:cond delay="250"/>
                                      </p:stCondLst>
                                      <p:childTnLst>
                                        <p:set>
                                          <p:cBhvr>
                                            <p:cTn id="1027" dur="1" fill="hold">
                                              <p:stCondLst>
                                                <p:cond delay="0"/>
                                              </p:stCondLst>
                                            </p:cTn>
                                            <p:tgtEl>
                                              <p:spTgt spid="308"/>
                                            </p:tgtEl>
                                            <p:attrNameLst>
                                              <p:attrName>style.visibility</p:attrName>
                                            </p:attrNameLst>
                                          </p:cBhvr>
                                          <p:to>
                                            <p:strVal val="visible"/>
                                          </p:to>
                                        </p:set>
                                        <p:anim calcmode="lin" valueType="num">
                                          <p:cBhvr>
                                            <p:cTn id="1028" dur="750" fill="hold"/>
                                            <p:tgtEl>
                                              <p:spTgt spid="308"/>
                                            </p:tgtEl>
                                            <p:attrNameLst>
                                              <p:attrName>ppt_w</p:attrName>
                                            </p:attrNameLst>
                                          </p:cBhvr>
                                          <p:tavLst>
                                            <p:tav tm="0">
                                              <p:val>
                                                <p:fltVal val="0"/>
                                              </p:val>
                                            </p:tav>
                                            <p:tav tm="100000">
                                              <p:val>
                                                <p:strVal val="#ppt_w"/>
                                              </p:val>
                                            </p:tav>
                                          </p:tavLst>
                                        </p:anim>
                                        <p:anim calcmode="lin" valueType="num">
                                          <p:cBhvr>
                                            <p:cTn id="1029" dur="750" fill="hold"/>
                                            <p:tgtEl>
                                              <p:spTgt spid="308"/>
                                            </p:tgtEl>
                                            <p:attrNameLst>
                                              <p:attrName>ppt_h</p:attrName>
                                            </p:attrNameLst>
                                          </p:cBhvr>
                                          <p:tavLst>
                                            <p:tav tm="0">
                                              <p:val>
                                                <p:fltVal val="0"/>
                                              </p:val>
                                            </p:tav>
                                            <p:tav tm="100000">
                                              <p:val>
                                                <p:strVal val="#ppt_h"/>
                                              </p:val>
                                            </p:tav>
                                          </p:tavLst>
                                        </p:anim>
                                        <p:animEffect transition="in" filter="fade">
                                          <p:cBhvr>
                                            <p:cTn id="1030" dur="750"/>
                                            <p:tgtEl>
                                              <p:spTgt spid="308"/>
                                            </p:tgtEl>
                                          </p:cBhvr>
                                        </p:animEffect>
                                      </p:childTnLst>
                                    </p:cTn>
                                  </p:par>
                                  <p:par>
                                    <p:cTn id="1031" presetID="53" presetClass="entr" presetSubtype="16" fill="hold" grpId="0" nodeType="withEffect">
                                      <p:stCondLst>
                                        <p:cond delay="0"/>
                                      </p:stCondLst>
                                      <p:childTnLst>
                                        <p:set>
                                          <p:cBhvr>
                                            <p:cTn id="1032" dur="1" fill="hold">
                                              <p:stCondLst>
                                                <p:cond delay="0"/>
                                              </p:stCondLst>
                                            </p:cTn>
                                            <p:tgtEl>
                                              <p:spTgt spid="309"/>
                                            </p:tgtEl>
                                            <p:attrNameLst>
                                              <p:attrName>style.visibility</p:attrName>
                                            </p:attrNameLst>
                                          </p:cBhvr>
                                          <p:to>
                                            <p:strVal val="visible"/>
                                          </p:to>
                                        </p:set>
                                        <p:anim calcmode="lin" valueType="num">
                                          <p:cBhvr>
                                            <p:cTn id="1033" dur="750" fill="hold"/>
                                            <p:tgtEl>
                                              <p:spTgt spid="309"/>
                                            </p:tgtEl>
                                            <p:attrNameLst>
                                              <p:attrName>ppt_w</p:attrName>
                                            </p:attrNameLst>
                                          </p:cBhvr>
                                          <p:tavLst>
                                            <p:tav tm="0">
                                              <p:val>
                                                <p:fltVal val="0"/>
                                              </p:val>
                                            </p:tav>
                                            <p:tav tm="100000">
                                              <p:val>
                                                <p:strVal val="#ppt_w"/>
                                              </p:val>
                                            </p:tav>
                                          </p:tavLst>
                                        </p:anim>
                                        <p:anim calcmode="lin" valueType="num">
                                          <p:cBhvr>
                                            <p:cTn id="1034" dur="750" fill="hold"/>
                                            <p:tgtEl>
                                              <p:spTgt spid="309"/>
                                            </p:tgtEl>
                                            <p:attrNameLst>
                                              <p:attrName>ppt_h</p:attrName>
                                            </p:attrNameLst>
                                          </p:cBhvr>
                                          <p:tavLst>
                                            <p:tav tm="0">
                                              <p:val>
                                                <p:fltVal val="0"/>
                                              </p:val>
                                            </p:tav>
                                            <p:tav tm="100000">
                                              <p:val>
                                                <p:strVal val="#ppt_h"/>
                                              </p:val>
                                            </p:tav>
                                          </p:tavLst>
                                        </p:anim>
                                        <p:animEffect transition="in" filter="fade">
                                          <p:cBhvr>
                                            <p:cTn id="1035" dur="750"/>
                                            <p:tgtEl>
                                              <p:spTgt spid="309"/>
                                            </p:tgtEl>
                                          </p:cBhvr>
                                        </p:animEffect>
                                      </p:childTnLst>
                                    </p:cTn>
                                  </p:par>
                                  <p:par>
                                    <p:cTn id="1036" presetID="53" presetClass="entr" presetSubtype="16" fill="hold" grpId="0" nodeType="withEffect">
                                      <p:stCondLst>
                                        <p:cond delay="0"/>
                                      </p:stCondLst>
                                      <p:childTnLst>
                                        <p:set>
                                          <p:cBhvr>
                                            <p:cTn id="1037" dur="1" fill="hold">
                                              <p:stCondLst>
                                                <p:cond delay="0"/>
                                              </p:stCondLst>
                                            </p:cTn>
                                            <p:tgtEl>
                                              <p:spTgt spid="310"/>
                                            </p:tgtEl>
                                            <p:attrNameLst>
                                              <p:attrName>style.visibility</p:attrName>
                                            </p:attrNameLst>
                                          </p:cBhvr>
                                          <p:to>
                                            <p:strVal val="visible"/>
                                          </p:to>
                                        </p:set>
                                        <p:anim calcmode="lin" valueType="num">
                                          <p:cBhvr>
                                            <p:cTn id="1038" dur="750" fill="hold"/>
                                            <p:tgtEl>
                                              <p:spTgt spid="310"/>
                                            </p:tgtEl>
                                            <p:attrNameLst>
                                              <p:attrName>ppt_w</p:attrName>
                                            </p:attrNameLst>
                                          </p:cBhvr>
                                          <p:tavLst>
                                            <p:tav tm="0">
                                              <p:val>
                                                <p:fltVal val="0"/>
                                              </p:val>
                                            </p:tav>
                                            <p:tav tm="100000">
                                              <p:val>
                                                <p:strVal val="#ppt_w"/>
                                              </p:val>
                                            </p:tav>
                                          </p:tavLst>
                                        </p:anim>
                                        <p:anim calcmode="lin" valueType="num">
                                          <p:cBhvr>
                                            <p:cTn id="1039" dur="750" fill="hold"/>
                                            <p:tgtEl>
                                              <p:spTgt spid="310"/>
                                            </p:tgtEl>
                                            <p:attrNameLst>
                                              <p:attrName>ppt_h</p:attrName>
                                            </p:attrNameLst>
                                          </p:cBhvr>
                                          <p:tavLst>
                                            <p:tav tm="0">
                                              <p:val>
                                                <p:fltVal val="0"/>
                                              </p:val>
                                            </p:tav>
                                            <p:tav tm="100000">
                                              <p:val>
                                                <p:strVal val="#ppt_h"/>
                                              </p:val>
                                            </p:tav>
                                          </p:tavLst>
                                        </p:anim>
                                        <p:animEffect transition="in" filter="fade">
                                          <p:cBhvr>
                                            <p:cTn id="1040" dur="750"/>
                                            <p:tgtEl>
                                              <p:spTgt spid="310"/>
                                            </p:tgtEl>
                                          </p:cBhvr>
                                        </p:animEffect>
                                      </p:childTnLst>
                                    </p:cTn>
                                  </p:par>
                                  <p:par>
                                    <p:cTn id="1041" presetID="53" presetClass="entr" presetSubtype="16" fill="hold" grpId="0" nodeType="withEffect">
                                      <p:stCondLst>
                                        <p:cond delay="0"/>
                                      </p:stCondLst>
                                      <p:childTnLst>
                                        <p:set>
                                          <p:cBhvr>
                                            <p:cTn id="1042" dur="1" fill="hold">
                                              <p:stCondLst>
                                                <p:cond delay="0"/>
                                              </p:stCondLst>
                                            </p:cTn>
                                            <p:tgtEl>
                                              <p:spTgt spid="311"/>
                                            </p:tgtEl>
                                            <p:attrNameLst>
                                              <p:attrName>style.visibility</p:attrName>
                                            </p:attrNameLst>
                                          </p:cBhvr>
                                          <p:to>
                                            <p:strVal val="visible"/>
                                          </p:to>
                                        </p:set>
                                        <p:anim calcmode="lin" valueType="num">
                                          <p:cBhvr>
                                            <p:cTn id="1043" dur="750" fill="hold"/>
                                            <p:tgtEl>
                                              <p:spTgt spid="311"/>
                                            </p:tgtEl>
                                            <p:attrNameLst>
                                              <p:attrName>ppt_w</p:attrName>
                                            </p:attrNameLst>
                                          </p:cBhvr>
                                          <p:tavLst>
                                            <p:tav tm="0">
                                              <p:val>
                                                <p:fltVal val="0"/>
                                              </p:val>
                                            </p:tav>
                                            <p:tav tm="100000">
                                              <p:val>
                                                <p:strVal val="#ppt_w"/>
                                              </p:val>
                                            </p:tav>
                                          </p:tavLst>
                                        </p:anim>
                                        <p:anim calcmode="lin" valueType="num">
                                          <p:cBhvr>
                                            <p:cTn id="1044" dur="750" fill="hold"/>
                                            <p:tgtEl>
                                              <p:spTgt spid="311"/>
                                            </p:tgtEl>
                                            <p:attrNameLst>
                                              <p:attrName>ppt_h</p:attrName>
                                            </p:attrNameLst>
                                          </p:cBhvr>
                                          <p:tavLst>
                                            <p:tav tm="0">
                                              <p:val>
                                                <p:fltVal val="0"/>
                                              </p:val>
                                            </p:tav>
                                            <p:tav tm="100000">
                                              <p:val>
                                                <p:strVal val="#ppt_h"/>
                                              </p:val>
                                            </p:tav>
                                          </p:tavLst>
                                        </p:anim>
                                        <p:animEffect transition="in" filter="fade">
                                          <p:cBhvr>
                                            <p:cTn id="1045" dur="750"/>
                                            <p:tgtEl>
                                              <p:spTgt spid="311"/>
                                            </p:tgtEl>
                                          </p:cBhvr>
                                        </p:animEffect>
                                      </p:childTnLst>
                                    </p:cTn>
                                  </p:par>
                                  <p:par>
                                    <p:cTn id="1046" presetID="53" presetClass="entr" presetSubtype="16" fill="hold" grpId="0" nodeType="withEffect">
                                      <p:stCondLst>
                                        <p:cond delay="0"/>
                                      </p:stCondLst>
                                      <p:childTnLst>
                                        <p:set>
                                          <p:cBhvr>
                                            <p:cTn id="1047" dur="1" fill="hold">
                                              <p:stCondLst>
                                                <p:cond delay="0"/>
                                              </p:stCondLst>
                                            </p:cTn>
                                            <p:tgtEl>
                                              <p:spTgt spid="254"/>
                                            </p:tgtEl>
                                            <p:attrNameLst>
                                              <p:attrName>style.visibility</p:attrName>
                                            </p:attrNameLst>
                                          </p:cBhvr>
                                          <p:to>
                                            <p:strVal val="visible"/>
                                          </p:to>
                                        </p:set>
                                        <p:anim calcmode="lin" valueType="num">
                                          <p:cBhvr>
                                            <p:cTn id="1048" dur="750" fill="hold"/>
                                            <p:tgtEl>
                                              <p:spTgt spid="254"/>
                                            </p:tgtEl>
                                            <p:attrNameLst>
                                              <p:attrName>ppt_w</p:attrName>
                                            </p:attrNameLst>
                                          </p:cBhvr>
                                          <p:tavLst>
                                            <p:tav tm="0">
                                              <p:val>
                                                <p:fltVal val="0"/>
                                              </p:val>
                                            </p:tav>
                                            <p:tav tm="100000">
                                              <p:val>
                                                <p:strVal val="#ppt_w"/>
                                              </p:val>
                                            </p:tav>
                                          </p:tavLst>
                                        </p:anim>
                                        <p:anim calcmode="lin" valueType="num">
                                          <p:cBhvr>
                                            <p:cTn id="1049" dur="750" fill="hold"/>
                                            <p:tgtEl>
                                              <p:spTgt spid="254"/>
                                            </p:tgtEl>
                                            <p:attrNameLst>
                                              <p:attrName>ppt_h</p:attrName>
                                            </p:attrNameLst>
                                          </p:cBhvr>
                                          <p:tavLst>
                                            <p:tav tm="0">
                                              <p:val>
                                                <p:fltVal val="0"/>
                                              </p:val>
                                            </p:tav>
                                            <p:tav tm="100000">
                                              <p:val>
                                                <p:strVal val="#ppt_h"/>
                                              </p:val>
                                            </p:tav>
                                          </p:tavLst>
                                        </p:anim>
                                        <p:animEffect transition="in" filter="fade">
                                          <p:cBhvr>
                                            <p:cTn id="1050" dur="750"/>
                                            <p:tgtEl>
                                              <p:spTgt spid="254"/>
                                            </p:tgtEl>
                                          </p:cBhvr>
                                        </p:animEffect>
                                      </p:childTnLst>
                                    </p:cTn>
                                  </p:par>
                                  <p:par>
                                    <p:cTn id="1051" presetID="53" presetClass="entr" presetSubtype="16" fill="hold" grpId="0" nodeType="withEffect">
                                      <p:stCondLst>
                                        <p:cond delay="250"/>
                                      </p:stCondLst>
                                      <p:childTnLst>
                                        <p:set>
                                          <p:cBhvr>
                                            <p:cTn id="1052" dur="1" fill="hold">
                                              <p:stCondLst>
                                                <p:cond delay="0"/>
                                              </p:stCondLst>
                                            </p:cTn>
                                            <p:tgtEl>
                                              <p:spTgt spid="255"/>
                                            </p:tgtEl>
                                            <p:attrNameLst>
                                              <p:attrName>style.visibility</p:attrName>
                                            </p:attrNameLst>
                                          </p:cBhvr>
                                          <p:to>
                                            <p:strVal val="visible"/>
                                          </p:to>
                                        </p:set>
                                        <p:anim calcmode="lin" valueType="num">
                                          <p:cBhvr>
                                            <p:cTn id="1053" dur="750" fill="hold"/>
                                            <p:tgtEl>
                                              <p:spTgt spid="255"/>
                                            </p:tgtEl>
                                            <p:attrNameLst>
                                              <p:attrName>ppt_w</p:attrName>
                                            </p:attrNameLst>
                                          </p:cBhvr>
                                          <p:tavLst>
                                            <p:tav tm="0">
                                              <p:val>
                                                <p:fltVal val="0"/>
                                              </p:val>
                                            </p:tav>
                                            <p:tav tm="100000">
                                              <p:val>
                                                <p:strVal val="#ppt_w"/>
                                              </p:val>
                                            </p:tav>
                                          </p:tavLst>
                                        </p:anim>
                                        <p:anim calcmode="lin" valueType="num">
                                          <p:cBhvr>
                                            <p:cTn id="1054" dur="750" fill="hold"/>
                                            <p:tgtEl>
                                              <p:spTgt spid="255"/>
                                            </p:tgtEl>
                                            <p:attrNameLst>
                                              <p:attrName>ppt_h</p:attrName>
                                            </p:attrNameLst>
                                          </p:cBhvr>
                                          <p:tavLst>
                                            <p:tav tm="0">
                                              <p:val>
                                                <p:fltVal val="0"/>
                                              </p:val>
                                            </p:tav>
                                            <p:tav tm="100000">
                                              <p:val>
                                                <p:strVal val="#ppt_h"/>
                                              </p:val>
                                            </p:tav>
                                          </p:tavLst>
                                        </p:anim>
                                        <p:animEffect transition="in" filter="fade">
                                          <p:cBhvr>
                                            <p:cTn id="1055" dur="750"/>
                                            <p:tgtEl>
                                              <p:spTgt spid="255"/>
                                            </p:tgtEl>
                                          </p:cBhvr>
                                        </p:animEffect>
                                      </p:childTnLst>
                                    </p:cTn>
                                  </p:par>
                                  <p:par>
                                    <p:cTn id="1056" presetID="53" presetClass="entr" presetSubtype="16" fill="hold" grpId="0" nodeType="withEffect">
                                      <p:stCondLst>
                                        <p:cond delay="250"/>
                                      </p:stCondLst>
                                      <p:childTnLst>
                                        <p:set>
                                          <p:cBhvr>
                                            <p:cTn id="1057" dur="1" fill="hold">
                                              <p:stCondLst>
                                                <p:cond delay="0"/>
                                              </p:stCondLst>
                                            </p:cTn>
                                            <p:tgtEl>
                                              <p:spTgt spid="83"/>
                                            </p:tgtEl>
                                            <p:attrNameLst>
                                              <p:attrName>style.visibility</p:attrName>
                                            </p:attrNameLst>
                                          </p:cBhvr>
                                          <p:to>
                                            <p:strVal val="visible"/>
                                          </p:to>
                                        </p:set>
                                        <p:anim calcmode="lin" valueType="num">
                                          <p:cBhvr>
                                            <p:cTn id="1058" dur="750" fill="hold"/>
                                            <p:tgtEl>
                                              <p:spTgt spid="83"/>
                                            </p:tgtEl>
                                            <p:attrNameLst>
                                              <p:attrName>ppt_w</p:attrName>
                                            </p:attrNameLst>
                                          </p:cBhvr>
                                          <p:tavLst>
                                            <p:tav tm="0">
                                              <p:val>
                                                <p:fltVal val="0"/>
                                              </p:val>
                                            </p:tav>
                                            <p:tav tm="100000">
                                              <p:val>
                                                <p:strVal val="#ppt_w"/>
                                              </p:val>
                                            </p:tav>
                                          </p:tavLst>
                                        </p:anim>
                                        <p:anim calcmode="lin" valueType="num">
                                          <p:cBhvr>
                                            <p:cTn id="1059" dur="750" fill="hold"/>
                                            <p:tgtEl>
                                              <p:spTgt spid="83"/>
                                            </p:tgtEl>
                                            <p:attrNameLst>
                                              <p:attrName>ppt_h</p:attrName>
                                            </p:attrNameLst>
                                          </p:cBhvr>
                                          <p:tavLst>
                                            <p:tav tm="0">
                                              <p:val>
                                                <p:fltVal val="0"/>
                                              </p:val>
                                            </p:tav>
                                            <p:tav tm="100000">
                                              <p:val>
                                                <p:strVal val="#ppt_h"/>
                                              </p:val>
                                            </p:tav>
                                          </p:tavLst>
                                        </p:anim>
                                        <p:animEffect transition="in" filter="fade">
                                          <p:cBhvr>
                                            <p:cTn id="1060" dur="750"/>
                                            <p:tgtEl>
                                              <p:spTgt spid="83"/>
                                            </p:tgtEl>
                                          </p:cBhvr>
                                        </p:animEffect>
                                      </p:childTnLst>
                                    </p:cTn>
                                  </p:par>
                                  <p:par>
                                    <p:cTn id="1061" presetID="53" presetClass="entr" presetSubtype="16" fill="hold" grpId="0" nodeType="withEffect">
                                      <p:stCondLst>
                                        <p:cond delay="250"/>
                                      </p:stCondLst>
                                      <p:childTnLst>
                                        <p:set>
                                          <p:cBhvr>
                                            <p:cTn id="1062" dur="1" fill="hold">
                                              <p:stCondLst>
                                                <p:cond delay="0"/>
                                              </p:stCondLst>
                                            </p:cTn>
                                            <p:tgtEl>
                                              <p:spTgt spid="84"/>
                                            </p:tgtEl>
                                            <p:attrNameLst>
                                              <p:attrName>style.visibility</p:attrName>
                                            </p:attrNameLst>
                                          </p:cBhvr>
                                          <p:to>
                                            <p:strVal val="visible"/>
                                          </p:to>
                                        </p:set>
                                        <p:anim calcmode="lin" valueType="num">
                                          <p:cBhvr>
                                            <p:cTn id="1063" dur="750" fill="hold"/>
                                            <p:tgtEl>
                                              <p:spTgt spid="84"/>
                                            </p:tgtEl>
                                            <p:attrNameLst>
                                              <p:attrName>ppt_w</p:attrName>
                                            </p:attrNameLst>
                                          </p:cBhvr>
                                          <p:tavLst>
                                            <p:tav tm="0">
                                              <p:val>
                                                <p:fltVal val="0"/>
                                              </p:val>
                                            </p:tav>
                                            <p:tav tm="100000">
                                              <p:val>
                                                <p:strVal val="#ppt_w"/>
                                              </p:val>
                                            </p:tav>
                                          </p:tavLst>
                                        </p:anim>
                                        <p:anim calcmode="lin" valueType="num">
                                          <p:cBhvr>
                                            <p:cTn id="1064" dur="750" fill="hold"/>
                                            <p:tgtEl>
                                              <p:spTgt spid="84"/>
                                            </p:tgtEl>
                                            <p:attrNameLst>
                                              <p:attrName>ppt_h</p:attrName>
                                            </p:attrNameLst>
                                          </p:cBhvr>
                                          <p:tavLst>
                                            <p:tav tm="0">
                                              <p:val>
                                                <p:fltVal val="0"/>
                                              </p:val>
                                            </p:tav>
                                            <p:tav tm="100000">
                                              <p:val>
                                                <p:strVal val="#ppt_h"/>
                                              </p:val>
                                            </p:tav>
                                          </p:tavLst>
                                        </p:anim>
                                        <p:animEffect transition="in" filter="fade">
                                          <p:cBhvr>
                                            <p:cTn id="1065" dur="750"/>
                                            <p:tgtEl>
                                              <p:spTgt spid="84"/>
                                            </p:tgtEl>
                                          </p:cBhvr>
                                        </p:animEffect>
                                      </p:childTnLst>
                                    </p:cTn>
                                  </p:par>
                                  <p:par>
                                    <p:cTn id="1066" presetID="53" presetClass="entr" presetSubtype="16" fill="hold" grpId="0" nodeType="withEffect">
                                      <p:stCondLst>
                                        <p:cond delay="0"/>
                                      </p:stCondLst>
                                      <p:childTnLst>
                                        <p:set>
                                          <p:cBhvr>
                                            <p:cTn id="1067" dur="1" fill="hold">
                                              <p:stCondLst>
                                                <p:cond delay="0"/>
                                              </p:stCondLst>
                                            </p:cTn>
                                            <p:tgtEl>
                                              <p:spTgt spid="85"/>
                                            </p:tgtEl>
                                            <p:attrNameLst>
                                              <p:attrName>style.visibility</p:attrName>
                                            </p:attrNameLst>
                                          </p:cBhvr>
                                          <p:to>
                                            <p:strVal val="visible"/>
                                          </p:to>
                                        </p:set>
                                        <p:anim calcmode="lin" valueType="num">
                                          <p:cBhvr>
                                            <p:cTn id="1068" dur="750" fill="hold"/>
                                            <p:tgtEl>
                                              <p:spTgt spid="85"/>
                                            </p:tgtEl>
                                            <p:attrNameLst>
                                              <p:attrName>ppt_w</p:attrName>
                                            </p:attrNameLst>
                                          </p:cBhvr>
                                          <p:tavLst>
                                            <p:tav tm="0">
                                              <p:val>
                                                <p:fltVal val="0"/>
                                              </p:val>
                                            </p:tav>
                                            <p:tav tm="100000">
                                              <p:val>
                                                <p:strVal val="#ppt_w"/>
                                              </p:val>
                                            </p:tav>
                                          </p:tavLst>
                                        </p:anim>
                                        <p:anim calcmode="lin" valueType="num">
                                          <p:cBhvr>
                                            <p:cTn id="1069" dur="750" fill="hold"/>
                                            <p:tgtEl>
                                              <p:spTgt spid="85"/>
                                            </p:tgtEl>
                                            <p:attrNameLst>
                                              <p:attrName>ppt_h</p:attrName>
                                            </p:attrNameLst>
                                          </p:cBhvr>
                                          <p:tavLst>
                                            <p:tav tm="0">
                                              <p:val>
                                                <p:fltVal val="0"/>
                                              </p:val>
                                            </p:tav>
                                            <p:tav tm="100000">
                                              <p:val>
                                                <p:strVal val="#ppt_h"/>
                                              </p:val>
                                            </p:tav>
                                          </p:tavLst>
                                        </p:anim>
                                        <p:animEffect transition="in" filter="fade">
                                          <p:cBhvr>
                                            <p:cTn id="1070" dur="750"/>
                                            <p:tgtEl>
                                              <p:spTgt spid="85"/>
                                            </p:tgtEl>
                                          </p:cBhvr>
                                        </p:animEffect>
                                      </p:childTnLst>
                                    </p:cTn>
                                  </p:par>
                                  <p:par>
                                    <p:cTn id="1071" presetID="53" presetClass="entr" presetSubtype="16" fill="hold" grpId="0" nodeType="withEffect">
                                      <p:stCondLst>
                                        <p:cond delay="250"/>
                                      </p:stCondLst>
                                      <p:childTnLst>
                                        <p:set>
                                          <p:cBhvr>
                                            <p:cTn id="1072" dur="1" fill="hold">
                                              <p:stCondLst>
                                                <p:cond delay="0"/>
                                              </p:stCondLst>
                                            </p:cTn>
                                            <p:tgtEl>
                                              <p:spTgt spid="86"/>
                                            </p:tgtEl>
                                            <p:attrNameLst>
                                              <p:attrName>style.visibility</p:attrName>
                                            </p:attrNameLst>
                                          </p:cBhvr>
                                          <p:to>
                                            <p:strVal val="visible"/>
                                          </p:to>
                                        </p:set>
                                        <p:anim calcmode="lin" valueType="num">
                                          <p:cBhvr>
                                            <p:cTn id="1073" dur="750" fill="hold"/>
                                            <p:tgtEl>
                                              <p:spTgt spid="86"/>
                                            </p:tgtEl>
                                            <p:attrNameLst>
                                              <p:attrName>ppt_w</p:attrName>
                                            </p:attrNameLst>
                                          </p:cBhvr>
                                          <p:tavLst>
                                            <p:tav tm="0">
                                              <p:val>
                                                <p:fltVal val="0"/>
                                              </p:val>
                                            </p:tav>
                                            <p:tav tm="100000">
                                              <p:val>
                                                <p:strVal val="#ppt_w"/>
                                              </p:val>
                                            </p:tav>
                                          </p:tavLst>
                                        </p:anim>
                                        <p:anim calcmode="lin" valueType="num">
                                          <p:cBhvr>
                                            <p:cTn id="1074" dur="750" fill="hold"/>
                                            <p:tgtEl>
                                              <p:spTgt spid="86"/>
                                            </p:tgtEl>
                                            <p:attrNameLst>
                                              <p:attrName>ppt_h</p:attrName>
                                            </p:attrNameLst>
                                          </p:cBhvr>
                                          <p:tavLst>
                                            <p:tav tm="0">
                                              <p:val>
                                                <p:fltVal val="0"/>
                                              </p:val>
                                            </p:tav>
                                            <p:tav tm="100000">
                                              <p:val>
                                                <p:strVal val="#ppt_h"/>
                                              </p:val>
                                            </p:tav>
                                          </p:tavLst>
                                        </p:anim>
                                        <p:animEffect transition="in" filter="fade">
                                          <p:cBhvr>
                                            <p:cTn id="1075" dur="750"/>
                                            <p:tgtEl>
                                              <p:spTgt spid="86"/>
                                            </p:tgtEl>
                                          </p:cBhvr>
                                        </p:animEffect>
                                      </p:childTnLst>
                                    </p:cTn>
                                  </p:par>
                                  <p:par>
                                    <p:cTn id="1076" presetID="53" presetClass="entr" presetSubtype="16" fill="hold" grpId="0" nodeType="withEffect">
                                      <p:stCondLst>
                                        <p:cond delay="0"/>
                                      </p:stCondLst>
                                      <p:childTnLst>
                                        <p:set>
                                          <p:cBhvr>
                                            <p:cTn id="1077" dur="1" fill="hold">
                                              <p:stCondLst>
                                                <p:cond delay="0"/>
                                              </p:stCondLst>
                                            </p:cTn>
                                            <p:tgtEl>
                                              <p:spTgt spid="87"/>
                                            </p:tgtEl>
                                            <p:attrNameLst>
                                              <p:attrName>style.visibility</p:attrName>
                                            </p:attrNameLst>
                                          </p:cBhvr>
                                          <p:to>
                                            <p:strVal val="visible"/>
                                          </p:to>
                                        </p:set>
                                        <p:anim calcmode="lin" valueType="num">
                                          <p:cBhvr>
                                            <p:cTn id="1078" dur="750" fill="hold"/>
                                            <p:tgtEl>
                                              <p:spTgt spid="87"/>
                                            </p:tgtEl>
                                            <p:attrNameLst>
                                              <p:attrName>ppt_w</p:attrName>
                                            </p:attrNameLst>
                                          </p:cBhvr>
                                          <p:tavLst>
                                            <p:tav tm="0">
                                              <p:val>
                                                <p:fltVal val="0"/>
                                              </p:val>
                                            </p:tav>
                                            <p:tav tm="100000">
                                              <p:val>
                                                <p:strVal val="#ppt_w"/>
                                              </p:val>
                                            </p:tav>
                                          </p:tavLst>
                                        </p:anim>
                                        <p:anim calcmode="lin" valueType="num">
                                          <p:cBhvr>
                                            <p:cTn id="1079" dur="750" fill="hold"/>
                                            <p:tgtEl>
                                              <p:spTgt spid="87"/>
                                            </p:tgtEl>
                                            <p:attrNameLst>
                                              <p:attrName>ppt_h</p:attrName>
                                            </p:attrNameLst>
                                          </p:cBhvr>
                                          <p:tavLst>
                                            <p:tav tm="0">
                                              <p:val>
                                                <p:fltVal val="0"/>
                                              </p:val>
                                            </p:tav>
                                            <p:tav tm="100000">
                                              <p:val>
                                                <p:strVal val="#ppt_h"/>
                                              </p:val>
                                            </p:tav>
                                          </p:tavLst>
                                        </p:anim>
                                        <p:animEffect transition="in" filter="fade">
                                          <p:cBhvr>
                                            <p:cTn id="1080" dur="750"/>
                                            <p:tgtEl>
                                              <p:spTgt spid="87"/>
                                            </p:tgtEl>
                                          </p:cBhvr>
                                        </p:animEffect>
                                      </p:childTnLst>
                                    </p:cTn>
                                  </p:par>
                                  <p:par>
                                    <p:cTn id="1081" presetID="53" presetClass="entr" presetSubtype="16" fill="hold" grpId="0" nodeType="withEffect">
                                      <p:stCondLst>
                                        <p:cond delay="250"/>
                                      </p:stCondLst>
                                      <p:childTnLst>
                                        <p:set>
                                          <p:cBhvr>
                                            <p:cTn id="1082" dur="1" fill="hold">
                                              <p:stCondLst>
                                                <p:cond delay="0"/>
                                              </p:stCondLst>
                                            </p:cTn>
                                            <p:tgtEl>
                                              <p:spTgt spid="88"/>
                                            </p:tgtEl>
                                            <p:attrNameLst>
                                              <p:attrName>style.visibility</p:attrName>
                                            </p:attrNameLst>
                                          </p:cBhvr>
                                          <p:to>
                                            <p:strVal val="visible"/>
                                          </p:to>
                                        </p:set>
                                        <p:anim calcmode="lin" valueType="num">
                                          <p:cBhvr>
                                            <p:cTn id="1083" dur="750" fill="hold"/>
                                            <p:tgtEl>
                                              <p:spTgt spid="88"/>
                                            </p:tgtEl>
                                            <p:attrNameLst>
                                              <p:attrName>ppt_w</p:attrName>
                                            </p:attrNameLst>
                                          </p:cBhvr>
                                          <p:tavLst>
                                            <p:tav tm="0">
                                              <p:val>
                                                <p:fltVal val="0"/>
                                              </p:val>
                                            </p:tav>
                                            <p:tav tm="100000">
                                              <p:val>
                                                <p:strVal val="#ppt_w"/>
                                              </p:val>
                                            </p:tav>
                                          </p:tavLst>
                                        </p:anim>
                                        <p:anim calcmode="lin" valueType="num">
                                          <p:cBhvr>
                                            <p:cTn id="1084" dur="750" fill="hold"/>
                                            <p:tgtEl>
                                              <p:spTgt spid="88"/>
                                            </p:tgtEl>
                                            <p:attrNameLst>
                                              <p:attrName>ppt_h</p:attrName>
                                            </p:attrNameLst>
                                          </p:cBhvr>
                                          <p:tavLst>
                                            <p:tav tm="0">
                                              <p:val>
                                                <p:fltVal val="0"/>
                                              </p:val>
                                            </p:tav>
                                            <p:tav tm="100000">
                                              <p:val>
                                                <p:strVal val="#ppt_h"/>
                                              </p:val>
                                            </p:tav>
                                          </p:tavLst>
                                        </p:anim>
                                        <p:animEffect transition="in" filter="fade">
                                          <p:cBhvr>
                                            <p:cTn id="1085" dur="750"/>
                                            <p:tgtEl>
                                              <p:spTgt spid="88"/>
                                            </p:tgtEl>
                                          </p:cBhvr>
                                        </p:animEffect>
                                      </p:childTnLst>
                                    </p:cTn>
                                  </p:par>
                                  <p:par>
                                    <p:cTn id="1086" presetID="53" presetClass="entr" presetSubtype="16" fill="hold" grpId="0" nodeType="withEffect">
                                      <p:stCondLst>
                                        <p:cond delay="0"/>
                                      </p:stCondLst>
                                      <p:childTnLst>
                                        <p:set>
                                          <p:cBhvr>
                                            <p:cTn id="1087" dur="1" fill="hold">
                                              <p:stCondLst>
                                                <p:cond delay="0"/>
                                              </p:stCondLst>
                                            </p:cTn>
                                            <p:tgtEl>
                                              <p:spTgt spid="91"/>
                                            </p:tgtEl>
                                            <p:attrNameLst>
                                              <p:attrName>style.visibility</p:attrName>
                                            </p:attrNameLst>
                                          </p:cBhvr>
                                          <p:to>
                                            <p:strVal val="visible"/>
                                          </p:to>
                                        </p:set>
                                        <p:anim calcmode="lin" valueType="num">
                                          <p:cBhvr>
                                            <p:cTn id="1088" dur="750" fill="hold"/>
                                            <p:tgtEl>
                                              <p:spTgt spid="91"/>
                                            </p:tgtEl>
                                            <p:attrNameLst>
                                              <p:attrName>ppt_w</p:attrName>
                                            </p:attrNameLst>
                                          </p:cBhvr>
                                          <p:tavLst>
                                            <p:tav tm="0">
                                              <p:val>
                                                <p:fltVal val="0"/>
                                              </p:val>
                                            </p:tav>
                                            <p:tav tm="100000">
                                              <p:val>
                                                <p:strVal val="#ppt_w"/>
                                              </p:val>
                                            </p:tav>
                                          </p:tavLst>
                                        </p:anim>
                                        <p:anim calcmode="lin" valueType="num">
                                          <p:cBhvr>
                                            <p:cTn id="1089" dur="750" fill="hold"/>
                                            <p:tgtEl>
                                              <p:spTgt spid="91"/>
                                            </p:tgtEl>
                                            <p:attrNameLst>
                                              <p:attrName>ppt_h</p:attrName>
                                            </p:attrNameLst>
                                          </p:cBhvr>
                                          <p:tavLst>
                                            <p:tav tm="0">
                                              <p:val>
                                                <p:fltVal val="0"/>
                                              </p:val>
                                            </p:tav>
                                            <p:tav tm="100000">
                                              <p:val>
                                                <p:strVal val="#ppt_h"/>
                                              </p:val>
                                            </p:tav>
                                          </p:tavLst>
                                        </p:anim>
                                        <p:animEffect transition="in" filter="fade">
                                          <p:cBhvr>
                                            <p:cTn id="1090" dur="750"/>
                                            <p:tgtEl>
                                              <p:spTgt spid="91"/>
                                            </p:tgtEl>
                                          </p:cBhvr>
                                        </p:animEffect>
                                      </p:childTnLst>
                                    </p:cTn>
                                  </p:par>
                                  <p:par>
                                    <p:cTn id="1091" presetID="53" presetClass="entr" presetSubtype="16" fill="hold" grpId="0" nodeType="withEffect">
                                      <p:stCondLst>
                                        <p:cond delay="250"/>
                                      </p:stCondLst>
                                      <p:childTnLst>
                                        <p:set>
                                          <p:cBhvr>
                                            <p:cTn id="1092" dur="1" fill="hold">
                                              <p:stCondLst>
                                                <p:cond delay="0"/>
                                              </p:stCondLst>
                                            </p:cTn>
                                            <p:tgtEl>
                                              <p:spTgt spid="92"/>
                                            </p:tgtEl>
                                            <p:attrNameLst>
                                              <p:attrName>style.visibility</p:attrName>
                                            </p:attrNameLst>
                                          </p:cBhvr>
                                          <p:to>
                                            <p:strVal val="visible"/>
                                          </p:to>
                                        </p:set>
                                        <p:anim calcmode="lin" valueType="num">
                                          <p:cBhvr>
                                            <p:cTn id="1093" dur="750" fill="hold"/>
                                            <p:tgtEl>
                                              <p:spTgt spid="92"/>
                                            </p:tgtEl>
                                            <p:attrNameLst>
                                              <p:attrName>ppt_w</p:attrName>
                                            </p:attrNameLst>
                                          </p:cBhvr>
                                          <p:tavLst>
                                            <p:tav tm="0">
                                              <p:val>
                                                <p:fltVal val="0"/>
                                              </p:val>
                                            </p:tav>
                                            <p:tav tm="100000">
                                              <p:val>
                                                <p:strVal val="#ppt_w"/>
                                              </p:val>
                                            </p:tav>
                                          </p:tavLst>
                                        </p:anim>
                                        <p:anim calcmode="lin" valueType="num">
                                          <p:cBhvr>
                                            <p:cTn id="1094" dur="750" fill="hold"/>
                                            <p:tgtEl>
                                              <p:spTgt spid="92"/>
                                            </p:tgtEl>
                                            <p:attrNameLst>
                                              <p:attrName>ppt_h</p:attrName>
                                            </p:attrNameLst>
                                          </p:cBhvr>
                                          <p:tavLst>
                                            <p:tav tm="0">
                                              <p:val>
                                                <p:fltVal val="0"/>
                                              </p:val>
                                            </p:tav>
                                            <p:tav tm="100000">
                                              <p:val>
                                                <p:strVal val="#ppt_h"/>
                                              </p:val>
                                            </p:tav>
                                          </p:tavLst>
                                        </p:anim>
                                        <p:animEffect transition="in" filter="fade">
                                          <p:cBhvr>
                                            <p:cTn id="1095" dur="750"/>
                                            <p:tgtEl>
                                              <p:spTgt spid="92"/>
                                            </p:tgtEl>
                                          </p:cBhvr>
                                        </p:animEffect>
                                      </p:childTnLst>
                                    </p:cTn>
                                  </p:par>
                                  <p:par>
                                    <p:cTn id="1096" presetID="53" presetClass="entr" presetSubtype="16" fill="hold" grpId="0" nodeType="withEffect">
                                      <p:stCondLst>
                                        <p:cond delay="0"/>
                                      </p:stCondLst>
                                      <p:childTnLst>
                                        <p:set>
                                          <p:cBhvr>
                                            <p:cTn id="1097" dur="1" fill="hold">
                                              <p:stCondLst>
                                                <p:cond delay="0"/>
                                              </p:stCondLst>
                                            </p:cTn>
                                            <p:tgtEl>
                                              <p:spTgt spid="93"/>
                                            </p:tgtEl>
                                            <p:attrNameLst>
                                              <p:attrName>style.visibility</p:attrName>
                                            </p:attrNameLst>
                                          </p:cBhvr>
                                          <p:to>
                                            <p:strVal val="visible"/>
                                          </p:to>
                                        </p:set>
                                        <p:anim calcmode="lin" valueType="num">
                                          <p:cBhvr>
                                            <p:cTn id="1098" dur="750" fill="hold"/>
                                            <p:tgtEl>
                                              <p:spTgt spid="93"/>
                                            </p:tgtEl>
                                            <p:attrNameLst>
                                              <p:attrName>ppt_w</p:attrName>
                                            </p:attrNameLst>
                                          </p:cBhvr>
                                          <p:tavLst>
                                            <p:tav tm="0">
                                              <p:val>
                                                <p:fltVal val="0"/>
                                              </p:val>
                                            </p:tav>
                                            <p:tav tm="100000">
                                              <p:val>
                                                <p:strVal val="#ppt_w"/>
                                              </p:val>
                                            </p:tav>
                                          </p:tavLst>
                                        </p:anim>
                                        <p:anim calcmode="lin" valueType="num">
                                          <p:cBhvr>
                                            <p:cTn id="1099" dur="750" fill="hold"/>
                                            <p:tgtEl>
                                              <p:spTgt spid="93"/>
                                            </p:tgtEl>
                                            <p:attrNameLst>
                                              <p:attrName>ppt_h</p:attrName>
                                            </p:attrNameLst>
                                          </p:cBhvr>
                                          <p:tavLst>
                                            <p:tav tm="0">
                                              <p:val>
                                                <p:fltVal val="0"/>
                                              </p:val>
                                            </p:tav>
                                            <p:tav tm="100000">
                                              <p:val>
                                                <p:strVal val="#ppt_h"/>
                                              </p:val>
                                            </p:tav>
                                          </p:tavLst>
                                        </p:anim>
                                        <p:animEffect transition="in" filter="fade">
                                          <p:cBhvr>
                                            <p:cTn id="1100" dur="750"/>
                                            <p:tgtEl>
                                              <p:spTgt spid="93"/>
                                            </p:tgtEl>
                                          </p:cBhvr>
                                        </p:animEffect>
                                      </p:childTnLst>
                                    </p:cTn>
                                  </p:par>
                                  <p:par>
                                    <p:cTn id="1101" presetID="53" presetClass="entr" presetSubtype="16" fill="hold" grpId="0" nodeType="withEffect">
                                      <p:stCondLst>
                                        <p:cond delay="250"/>
                                      </p:stCondLst>
                                      <p:childTnLst>
                                        <p:set>
                                          <p:cBhvr>
                                            <p:cTn id="1102" dur="1" fill="hold">
                                              <p:stCondLst>
                                                <p:cond delay="0"/>
                                              </p:stCondLst>
                                            </p:cTn>
                                            <p:tgtEl>
                                              <p:spTgt spid="94"/>
                                            </p:tgtEl>
                                            <p:attrNameLst>
                                              <p:attrName>style.visibility</p:attrName>
                                            </p:attrNameLst>
                                          </p:cBhvr>
                                          <p:to>
                                            <p:strVal val="visible"/>
                                          </p:to>
                                        </p:set>
                                        <p:anim calcmode="lin" valueType="num">
                                          <p:cBhvr>
                                            <p:cTn id="1103" dur="750" fill="hold"/>
                                            <p:tgtEl>
                                              <p:spTgt spid="94"/>
                                            </p:tgtEl>
                                            <p:attrNameLst>
                                              <p:attrName>ppt_w</p:attrName>
                                            </p:attrNameLst>
                                          </p:cBhvr>
                                          <p:tavLst>
                                            <p:tav tm="0">
                                              <p:val>
                                                <p:fltVal val="0"/>
                                              </p:val>
                                            </p:tav>
                                            <p:tav tm="100000">
                                              <p:val>
                                                <p:strVal val="#ppt_w"/>
                                              </p:val>
                                            </p:tav>
                                          </p:tavLst>
                                        </p:anim>
                                        <p:anim calcmode="lin" valueType="num">
                                          <p:cBhvr>
                                            <p:cTn id="1104" dur="750" fill="hold"/>
                                            <p:tgtEl>
                                              <p:spTgt spid="94"/>
                                            </p:tgtEl>
                                            <p:attrNameLst>
                                              <p:attrName>ppt_h</p:attrName>
                                            </p:attrNameLst>
                                          </p:cBhvr>
                                          <p:tavLst>
                                            <p:tav tm="0">
                                              <p:val>
                                                <p:fltVal val="0"/>
                                              </p:val>
                                            </p:tav>
                                            <p:tav tm="100000">
                                              <p:val>
                                                <p:strVal val="#ppt_h"/>
                                              </p:val>
                                            </p:tav>
                                          </p:tavLst>
                                        </p:anim>
                                        <p:animEffect transition="in" filter="fade">
                                          <p:cBhvr>
                                            <p:cTn id="1105" dur="750"/>
                                            <p:tgtEl>
                                              <p:spTgt spid="94"/>
                                            </p:tgtEl>
                                          </p:cBhvr>
                                        </p:animEffect>
                                      </p:childTnLst>
                                    </p:cTn>
                                  </p:par>
                                  <p:par>
                                    <p:cTn id="1106" presetID="53" presetClass="entr" presetSubtype="16" fill="hold" grpId="0" nodeType="withEffect">
                                      <p:stCondLst>
                                        <p:cond delay="0"/>
                                      </p:stCondLst>
                                      <p:childTnLst>
                                        <p:set>
                                          <p:cBhvr>
                                            <p:cTn id="1107" dur="1" fill="hold">
                                              <p:stCondLst>
                                                <p:cond delay="0"/>
                                              </p:stCondLst>
                                            </p:cTn>
                                            <p:tgtEl>
                                              <p:spTgt spid="95"/>
                                            </p:tgtEl>
                                            <p:attrNameLst>
                                              <p:attrName>style.visibility</p:attrName>
                                            </p:attrNameLst>
                                          </p:cBhvr>
                                          <p:to>
                                            <p:strVal val="visible"/>
                                          </p:to>
                                        </p:set>
                                        <p:anim calcmode="lin" valueType="num">
                                          <p:cBhvr>
                                            <p:cTn id="1108" dur="750" fill="hold"/>
                                            <p:tgtEl>
                                              <p:spTgt spid="95"/>
                                            </p:tgtEl>
                                            <p:attrNameLst>
                                              <p:attrName>ppt_w</p:attrName>
                                            </p:attrNameLst>
                                          </p:cBhvr>
                                          <p:tavLst>
                                            <p:tav tm="0">
                                              <p:val>
                                                <p:fltVal val="0"/>
                                              </p:val>
                                            </p:tav>
                                            <p:tav tm="100000">
                                              <p:val>
                                                <p:strVal val="#ppt_w"/>
                                              </p:val>
                                            </p:tav>
                                          </p:tavLst>
                                        </p:anim>
                                        <p:anim calcmode="lin" valueType="num">
                                          <p:cBhvr>
                                            <p:cTn id="1109" dur="750" fill="hold"/>
                                            <p:tgtEl>
                                              <p:spTgt spid="95"/>
                                            </p:tgtEl>
                                            <p:attrNameLst>
                                              <p:attrName>ppt_h</p:attrName>
                                            </p:attrNameLst>
                                          </p:cBhvr>
                                          <p:tavLst>
                                            <p:tav tm="0">
                                              <p:val>
                                                <p:fltVal val="0"/>
                                              </p:val>
                                            </p:tav>
                                            <p:tav tm="100000">
                                              <p:val>
                                                <p:strVal val="#ppt_h"/>
                                              </p:val>
                                            </p:tav>
                                          </p:tavLst>
                                        </p:anim>
                                        <p:animEffect transition="in" filter="fade">
                                          <p:cBhvr>
                                            <p:cTn id="1110" dur="750"/>
                                            <p:tgtEl>
                                              <p:spTgt spid="95"/>
                                            </p:tgtEl>
                                          </p:cBhvr>
                                        </p:animEffect>
                                      </p:childTnLst>
                                    </p:cTn>
                                  </p:par>
                                  <p:par>
                                    <p:cTn id="1111" presetID="53" presetClass="entr" presetSubtype="16" fill="hold" grpId="0" nodeType="withEffect">
                                      <p:stCondLst>
                                        <p:cond delay="250"/>
                                      </p:stCondLst>
                                      <p:childTnLst>
                                        <p:set>
                                          <p:cBhvr>
                                            <p:cTn id="1112" dur="1" fill="hold">
                                              <p:stCondLst>
                                                <p:cond delay="0"/>
                                              </p:stCondLst>
                                            </p:cTn>
                                            <p:tgtEl>
                                              <p:spTgt spid="96"/>
                                            </p:tgtEl>
                                            <p:attrNameLst>
                                              <p:attrName>style.visibility</p:attrName>
                                            </p:attrNameLst>
                                          </p:cBhvr>
                                          <p:to>
                                            <p:strVal val="visible"/>
                                          </p:to>
                                        </p:set>
                                        <p:anim calcmode="lin" valueType="num">
                                          <p:cBhvr>
                                            <p:cTn id="1113" dur="750" fill="hold"/>
                                            <p:tgtEl>
                                              <p:spTgt spid="96"/>
                                            </p:tgtEl>
                                            <p:attrNameLst>
                                              <p:attrName>ppt_w</p:attrName>
                                            </p:attrNameLst>
                                          </p:cBhvr>
                                          <p:tavLst>
                                            <p:tav tm="0">
                                              <p:val>
                                                <p:fltVal val="0"/>
                                              </p:val>
                                            </p:tav>
                                            <p:tav tm="100000">
                                              <p:val>
                                                <p:strVal val="#ppt_w"/>
                                              </p:val>
                                            </p:tav>
                                          </p:tavLst>
                                        </p:anim>
                                        <p:anim calcmode="lin" valueType="num">
                                          <p:cBhvr>
                                            <p:cTn id="1114" dur="750" fill="hold"/>
                                            <p:tgtEl>
                                              <p:spTgt spid="96"/>
                                            </p:tgtEl>
                                            <p:attrNameLst>
                                              <p:attrName>ppt_h</p:attrName>
                                            </p:attrNameLst>
                                          </p:cBhvr>
                                          <p:tavLst>
                                            <p:tav tm="0">
                                              <p:val>
                                                <p:fltVal val="0"/>
                                              </p:val>
                                            </p:tav>
                                            <p:tav tm="100000">
                                              <p:val>
                                                <p:strVal val="#ppt_h"/>
                                              </p:val>
                                            </p:tav>
                                          </p:tavLst>
                                        </p:anim>
                                        <p:animEffect transition="in" filter="fade">
                                          <p:cBhvr>
                                            <p:cTn id="1115" dur="750"/>
                                            <p:tgtEl>
                                              <p:spTgt spid="96"/>
                                            </p:tgtEl>
                                          </p:cBhvr>
                                        </p:animEffect>
                                      </p:childTnLst>
                                    </p:cTn>
                                  </p:par>
                                  <p:par>
                                    <p:cTn id="1116" presetID="53" presetClass="entr" presetSubtype="16" fill="hold" grpId="0" nodeType="withEffect">
                                      <p:stCondLst>
                                        <p:cond delay="0"/>
                                      </p:stCondLst>
                                      <p:childTnLst>
                                        <p:set>
                                          <p:cBhvr>
                                            <p:cTn id="1117" dur="1" fill="hold">
                                              <p:stCondLst>
                                                <p:cond delay="0"/>
                                              </p:stCondLst>
                                            </p:cTn>
                                            <p:tgtEl>
                                              <p:spTgt spid="97"/>
                                            </p:tgtEl>
                                            <p:attrNameLst>
                                              <p:attrName>style.visibility</p:attrName>
                                            </p:attrNameLst>
                                          </p:cBhvr>
                                          <p:to>
                                            <p:strVal val="visible"/>
                                          </p:to>
                                        </p:set>
                                        <p:anim calcmode="lin" valueType="num">
                                          <p:cBhvr>
                                            <p:cTn id="1118" dur="750" fill="hold"/>
                                            <p:tgtEl>
                                              <p:spTgt spid="97"/>
                                            </p:tgtEl>
                                            <p:attrNameLst>
                                              <p:attrName>ppt_w</p:attrName>
                                            </p:attrNameLst>
                                          </p:cBhvr>
                                          <p:tavLst>
                                            <p:tav tm="0">
                                              <p:val>
                                                <p:fltVal val="0"/>
                                              </p:val>
                                            </p:tav>
                                            <p:tav tm="100000">
                                              <p:val>
                                                <p:strVal val="#ppt_w"/>
                                              </p:val>
                                            </p:tav>
                                          </p:tavLst>
                                        </p:anim>
                                        <p:anim calcmode="lin" valueType="num">
                                          <p:cBhvr>
                                            <p:cTn id="1119" dur="750" fill="hold"/>
                                            <p:tgtEl>
                                              <p:spTgt spid="97"/>
                                            </p:tgtEl>
                                            <p:attrNameLst>
                                              <p:attrName>ppt_h</p:attrName>
                                            </p:attrNameLst>
                                          </p:cBhvr>
                                          <p:tavLst>
                                            <p:tav tm="0">
                                              <p:val>
                                                <p:fltVal val="0"/>
                                              </p:val>
                                            </p:tav>
                                            <p:tav tm="100000">
                                              <p:val>
                                                <p:strVal val="#ppt_h"/>
                                              </p:val>
                                            </p:tav>
                                          </p:tavLst>
                                        </p:anim>
                                        <p:animEffect transition="in" filter="fade">
                                          <p:cBhvr>
                                            <p:cTn id="1120" dur="750"/>
                                            <p:tgtEl>
                                              <p:spTgt spid="97"/>
                                            </p:tgtEl>
                                          </p:cBhvr>
                                        </p:animEffect>
                                      </p:childTnLst>
                                    </p:cTn>
                                  </p:par>
                                  <p:par>
                                    <p:cTn id="1121" presetID="53" presetClass="entr" presetSubtype="16" fill="hold" grpId="0" nodeType="withEffect">
                                      <p:stCondLst>
                                        <p:cond delay="250"/>
                                      </p:stCondLst>
                                      <p:childTnLst>
                                        <p:set>
                                          <p:cBhvr>
                                            <p:cTn id="1122" dur="1" fill="hold">
                                              <p:stCondLst>
                                                <p:cond delay="0"/>
                                              </p:stCondLst>
                                            </p:cTn>
                                            <p:tgtEl>
                                              <p:spTgt spid="98"/>
                                            </p:tgtEl>
                                            <p:attrNameLst>
                                              <p:attrName>style.visibility</p:attrName>
                                            </p:attrNameLst>
                                          </p:cBhvr>
                                          <p:to>
                                            <p:strVal val="visible"/>
                                          </p:to>
                                        </p:set>
                                        <p:anim calcmode="lin" valueType="num">
                                          <p:cBhvr>
                                            <p:cTn id="1123" dur="750" fill="hold"/>
                                            <p:tgtEl>
                                              <p:spTgt spid="98"/>
                                            </p:tgtEl>
                                            <p:attrNameLst>
                                              <p:attrName>ppt_w</p:attrName>
                                            </p:attrNameLst>
                                          </p:cBhvr>
                                          <p:tavLst>
                                            <p:tav tm="0">
                                              <p:val>
                                                <p:fltVal val="0"/>
                                              </p:val>
                                            </p:tav>
                                            <p:tav tm="100000">
                                              <p:val>
                                                <p:strVal val="#ppt_w"/>
                                              </p:val>
                                            </p:tav>
                                          </p:tavLst>
                                        </p:anim>
                                        <p:anim calcmode="lin" valueType="num">
                                          <p:cBhvr>
                                            <p:cTn id="1124" dur="750" fill="hold"/>
                                            <p:tgtEl>
                                              <p:spTgt spid="98"/>
                                            </p:tgtEl>
                                            <p:attrNameLst>
                                              <p:attrName>ppt_h</p:attrName>
                                            </p:attrNameLst>
                                          </p:cBhvr>
                                          <p:tavLst>
                                            <p:tav tm="0">
                                              <p:val>
                                                <p:fltVal val="0"/>
                                              </p:val>
                                            </p:tav>
                                            <p:tav tm="100000">
                                              <p:val>
                                                <p:strVal val="#ppt_h"/>
                                              </p:val>
                                            </p:tav>
                                          </p:tavLst>
                                        </p:anim>
                                        <p:animEffect transition="in" filter="fade">
                                          <p:cBhvr>
                                            <p:cTn id="1125" dur="750"/>
                                            <p:tgtEl>
                                              <p:spTgt spid="98"/>
                                            </p:tgtEl>
                                          </p:cBhvr>
                                        </p:animEffect>
                                      </p:childTnLst>
                                    </p:cTn>
                                  </p:par>
                                  <p:par>
                                    <p:cTn id="1126" presetID="53" presetClass="entr" presetSubtype="16" fill="hold" grpId="0" nodeType="withEffect">
                                      <p:stCondLst>
                                        <p:cond delay="0"/>
                                      </p:stCondLst>
                                      <p:childTnLst>
                                        <p:set>
                                          <p:cBhvr>
                                            <p:cTn id="1127" dur="1" fill="hold">
                                              <p:stCondLst>
                                                <p:cond delay="0"/>
                                              </p:stCondLst>
                                            </p:cTn>
                                            <p:tgtEl>
                                              <p:spTgt spid="99"/>
                                            </p:tgtEl>
                                            <p:attrNameLst>
                                              <p:attrName>style.visibility</p:attrName>
                                            </p:attrNameLst>
                                          </p:cBhvr>
                                          <p:to>
                                            <p:strVal val="visible"/>
                                          </p:to>
                                        </p:set>
                                        <p:anim calcmode="lin" valueType="num">
                                          <p:cBhvr>
                                            <p:cTn id="1128" dur="750" fill="hold"/>
                                            <p:tgtEl>
                                              <p:spTgt spid="99"/>
                                            </p:tgtEl>
                                            <p:attrNameLst>
                                              <p:attrName>ppt_w</p:attrName>
                                            </p:attrNameLst>
                                          </p:cBhvr>
                                          <p:tavLst>
                                            <p:tav tm="0">
                                              <p:val>
                                                <p:fltVal val="0"/>
                                              </p:val>
                                            </p:tav>
                                            <p:tav tm="100000">
                                              <p:val>
                                                <p:strVal val="#ppt_w"/>
                                              </p:val>
                                            </p:tav>
                                          </p:tavLst>
                                        </p:anim>
                                        <p:anim calcmode="lin" valueType="num">
                                          <p:cBhvr>
                                            <p:cTn id="1129" dur="750" fill="hold"/>
                                            <p:tgtEl>
                                              <p:spTgt spid="99"/>
                                            </p:tgtEl>
                                            <p:attrNameLst>
                                              <p:attrName>ppt_h</p:attrName>
                                            </p:attrNameLst>
                                          </p:cBhvr>
                                          <p:tavLst>
                                            <p:tav tm="0">
                                              <p:val>
                                                <p:fltVal val="0"/>
                                              </p:val>
                                            </p:tav>
                                            <p:tav tm="100000">
                                              <p:val>
                                                <p:strVal val="#ppt_h"/>
                                              </p:val>
                                            </p:tav>
                                          </p:tavLst>
                                        </p:anim>
                                        <p:animEffect transition="in" filter="fade">
                                          <p:cBhvr>
                                            <p:cTn id="1130" dur="750"/>
                                            <p:tgtEl>
                                              <p:spTgt spid="99"/>
                                            </p:tgtEl>
                                          </p:cBhvr>
                                        </p:animEffect>
                                      </p:childTnLst>
                                    </p:cTn>
                                  </p:par>
                                  <p:par>
                                    <p:cTn id="1131" presetID="53" presetClass="entr" presetSubtype="16" fill="hold" grpId="0" nodeType="withEffect">
                                      <p:stCondLst>
                                        <p:cond delay="250"/>
                                      </p:stCondLst>
                                      <p:childTnLst>
                                        <p:set>
                                          <p:cBhvr>
                                            <p:cTn id="1132" dur="1" fill="hold">
                                              <p:stCondLst>
                                                <p:cond delay="0"/>
                                              </p:stCondLst>
                                            </p:cTn>
                                            <p:tgtEl>
                                              <p:spTgt spid="100"/>
                                            </p:tgtEl>
                                            <p:attrNameLst>
                                              <p:attrName>style.visibility</p:attrName>
                                            </p:attrNameLst>
                                          </p:cBhvr>
                                          <p:to>
                                            <p:strVal val="visible"/>
                                          </p:to>
                                        </p:set>
                                        <p:anim calcmode="lin" valueType="num">
                                          <p:cBhvr>
                                            <p:cTn id="1133" dur="750" fill="hold"/>
                                            <p:tgtEl>
                                              <p:spTgt spid="100"/>
                                            </p:tgtEl>
                                            <p:attrNameLst>
                                              <p:attrName>ppt_w</p:attrName>
                                            </p:attrNameLst>
                                          </p:cBhvr>
                                          <p:tavLst>
                                            <p:tav tm="0">
                                              <p:val>
                                                <p:fltVal val="0"/>
                                              </p:val>
                                            </p:tav>
                                            <p:tav tm="100000">
                                              <p:val>
                                                <p:strVal val="#ppt_w"/>
                                              </p:val>
                                            </p:tav>
                                          </p:tavLst>
                                        </p:anim>
                                        <p:anim calcmode="lin" valueType="num">
                                          <p:cBhvr>
                                            <p:cTn id="1134" dur="750" fill="hold"/>
                                            <p:tgtEl>
                                              <p:spTgt spid="100"/>
                                            </p:tgtEl>
                                            <p:attrNameLst>
                                              <p:attrName>ppt_h</p:attrName>
                                            </p:attrNameLst>
                                          </p:cBhvr>
                                          <p:tavLst>
                                            <p:tav tm="0">
                                              <p:val>
                                                <p:fltVal val="0"/>
                                              </p:val>
                                            </p:tav>
                                            <p:tav tm="100000">
                                              <p:val>
                                                <p:strVal val="#ppt_h"/>
                                              </p:val>
                                            </p:tav>
                                          </p:tavLst>
                                        </p:anim>
                                        <p:animEffect transition="in" filter="fade">
                                          <p:cBhvr>
                                            <p:cTn id="1135" dur="750"/>
                                            <p:tgtEl>
                                              <p:spTgt spid="100"/>
                                            </p:tgtEl>
                                          </p:cBhvr>
                                        </p:animEffect>
                                      </p:childTnLst>
                                    </p:cTn>
                                  </p:par>
                                  <p:par>
                                    <p:cTn id="1136" presetID="53" presetClass="entr" presetSubtype="16" fill="hold" grpId="0" nodeType="withEffect">
                                      <p:stCondLst>
                                        <p:cond delay="0"/>
                                      </p:stCondLst>
                                      <p:childTnLst>
                                        <p:set>
                                          <p:cBhvr>
                                            <p:cTn id="1137" dur="1" fill="hold">
                                              <p:stCondLst>
                                                <p:cond delay="0"/>
                                              </p:stCondLst>
                                            </p:cTn>
                                            <p:tgtEl>
                                              <p:spTgt spid="101"/>
                                            </p:tgtEl>
                                            <p:attrNameLst>
                                              <p:attrName>style.visibility</p:attrName>
                                            </p:attrNameLst>
                                          </p:cBhvr>
                                          <p:to>
                                            <p:strVal val="visible"/>
                                          </p:to>
                                        </p:set>
                                        <p:anim calcmode="lin" valueType="num">
                                          <p:cBhvr>
                                            <p:cTn id="1138" dur="750" fill="hold"/>
                                            <p:tgtEl>
                                              <p:spTgt spid="101"/>
                                            </p:tgtEl>
                                            <p:attrNameLst>
                                              <p:attrName>ppt_w</p:attrName>
                                            </p:attrNameLst>
                                          </p:cBhvr>
                                          <p:tavLst>
                                            <p:tav tm="0">
                                              <p:val>
                                                <p:fltVal val="0"/>
                                              </p:val>
                                            </p:tav>
                                            <p:tav tm="100000">
                                              <p:val>
                                                <p:strVal val="#ppt_w"/>
                                              </p:val>
                                            </p:tav>
                                          </p:tavLst>
                                        </p:anim>
                                        <p:anim calcmode="lin" valueType="num">
                                          <p:cBhvr>
                                            <p:cTn id="1139" dur="750" fill="hold"/>
                                            <p:tgtEl>
                                              <p:spTgt spid="101"/>
                                            </p:tgtEl>
                                            <p:attrNameLst>
                                              <p:attrName>ppt_h</p:attrName>
                                            </p:attrNameLst>
                                          </p:cBhvr>
                                          <p:tavLst>
                                            <p:tav tm="0">
                                              <p:val>
                                                <p:fltVal val="0"/>
                                              </p:val>
                                            </p:tav>
                                            <p:tav tm="100000">
                                              <p:val>
                                                <p:strVal val="#ppt_h"/>
                                              </p:val>
                                            </p:tav>
                                          </p:tavLst>
                                        </p:anim>
                                        <p:animEffect transition="in" filter="fade">
                                          <p:cBhvr>
                                            <p:cTn id="1140" dur="750"/>
                                            <p:tgtEl>
                                              <p:spTgt spid="101"/>
                                            </p:tgtEl>
                                          </p:cBhvr>
                                        </p:animEffect>
                                      </p:childTnLst>
                                    </p:cTn>
                                  </p:par>
                                  <p:par>
                                    <p:cTn id="1141" presetID="53" presetClass="entr" presetSubtype="16" fill="hold" grpId="0" nodeType="withEffect">
                                      <p:stCondLst>
                                        <p:cond delay="250"/>
                                      </p:stCondLst>
                                      <p:childTnLst>
                                        <p:set>
                                          <p:cBhvr>
                                            <p:cTn id="1142" dur="1" fill="hold">
                                              <p:stCondLst>
                                                <p:cond delay="0"/>
                                              </p:stCondLst>
                                            </p:cTn>
                                            <p:tgtEl>
                                              <p:spTgt spid="102"/>
                                            </p:tgtEl>
                                            <p:attrNameLst>
                                              <p:attrName>style.visibility</p:attrName>
                                            </p:attrNameLst>
                                          </p:cBhvr>
                                          <p:to>
                                            <p:strVal val="visible"/>
                                          </p:to>
                                        </p:set>
                                        <p:anim calcmode="lin" valueType="num">
                                          <p:cBhvr>
                                            <p:cTn id="1143" dur="750" fill="hold"/>
                                            <p:tgtEl>
                                              <p:spTgt spid="102"/>
                                            </p:tgtEl>
                                            <p:attrNameLst>
                                              <p:attrName>ppt_w</p:attrName>
                                            </p:attrNameLst>
                                          </p:cBhvr>
                                          <p:tavLst>
                                            <p:tav tm="0">
                                              <p:val>
                                                <p:fltVal val="0"/>
                                              </p:val>
                                            </p:tav>
                                            <p:tav tm="100000">
                                              <p:val>
                                                <p:strVal val="#ppt_w"/>
                                              </p:val>
                                            </p:tav>
                                          </p:tavLst>
                                        </p:anim>
                                        <p:anim calcmode="lin" valueType="num">
                                          <p:cBhvr>
                                            <p:cTn id="1144" dur="750" fill="hold"/>
                                            <p:tgtEl>
                                              <p:spTgt spid="102"/>
                                            </p:tgtEl>
                                            <p:attrNameLst>
                                              <p:attrName>ppt_h</p:attrName>
                                            </p:attrNameLst>
                                          </p:cBhvr>
                                          <p:tavLst>
                                            <p:tav tm="0">
                                              <p:val>
                                                <p:fltVal val="0"/>
                                              </p:val>
                                            </p:tav>
                                            <p:tav tm="100000">
                                              <p:val>
                                                <p:strVal val="#ppt_h"/>
                                              </p:val>
                                            </p:tav>
                                          </p:tavLst>
                                        </p:anim>
                                        <p:animEffect transition="in" filter="fade">
                                          <p:cBhvr>
                                            <p:cTn id="1145" dur="750"/>
                                            <p:tgtEl>
                                              <p:spTgt spid="102"/>
                                            </p:tgtEl>
                                          </p:cBhvr>
                                        </p:animEffect>
                                      </p:childTnLst>
                                    </p:cTn>
                                  </p:par>
                                  <p:par>
                                    <p:cTn id="1146" presetID="53" presetClass="entr" presetSubtype="16" fill="hold" grpId="0" nodeType="withEffect">
                                      <p:stCondLst>
                                        <p:cond delay="250"/>
                                      </p:stCondLst>
                                      <p:childTnLst>
                                        <p:set>
                                          <p:cBhvr>
                                            <p:cTn id="1147" dur="1" fill="hold">
                                              <p:stCondLst>
                                                <p:cond delay="0"/>
                                              </p:stCondLst>
                                            </p:cTn>
                                            <p:tgtEl>
                                              <p:spTgt spid="103"/>
                                            </p:tgtEl>
                                            <p:attrNameLst>
                                              <p:attrName>style.visibility</p:attrName>
                                            </p:attrNameLst>
                                          </p:cBhvr>
                                          <p:to>
                                            <p:strVal val="visible"/>
                                          </p:to>
                                        </p:set>
                                        <p:anim calcmode="lin" valueType="num">
                                          <p:cBhvr>
                                            <p:cTn id="1148" dur="750" fill="hold"/>
                                            <p:tgtEl>
                                              <p:spTgt spid="103"/>
                                            </p:tgtEl>
                                            <p:attrNameLst>
                                              <p:attrName>ppt_w</p:attrName>
                                            </p:attrNameLst>
                                          </p:cBhvr>
                                          <p:tavLst>
                                            <p:tav tm="0">
                                              <p:val>
                                                <p:fltVal val="0"/>
                                              </p:val>
                                            </p:tav>
                                            <p:tav tm="100000">
                                              <p:val>
                                                <p:strVal val="#ppt_w"/>
                                              </p:val>
                                            </p:tav>
                                          </p:tavLst>
                                        </p:anim>
                                        <p:anim calcmode="lin" valueType="num">
                                          <p:cBhvr>
                                            <p:cTn id="1149" dur="750" fill="hold"/>
                                            <p:tgtEl>
                                              <p:spTgt spid="103"/>
                                            </p:tgtEl>
                                            <p:attrNameLst>
                                              <p:attrName>ppt_h</p:attrName>
                                            </p:attrNameLst>
                                          </p:cBhvr>
                                          <p:tavLst>
                                            <p:tav tm="0">
                                              <p:val>
                                                <p:fltVal val="0"/>
                                              </p:val>
                                            </p:tav>
                                            <p:tav tm="100000">
                                              <p:val>
                                                <p:strVal val="#ppt_h"/>
                                              </p:val>
                                            </p:tav>
                                          </p:tavLst>
                                        </p:anim>
                                        <p:animEffect transition="in" filter="fade">
                                          <p:cBhvr>
                                            <p:cTn id="1150" dur="750"/>
                                            <p:tgtEl>
                                              <p:spTgt spid="103"/>
                                            </p:tgtEl>
                                          </p:cBhvr>
                                        </p:animEffect>
                                      </p:childTnLst>
                                    </p:cTn>
                                  </p:par>
                                  <p:par>
                                    <p:cTn id="1151" presetID="53" presetClass="entr" presetSubtype="16" fill="hold" grpId="0" nodeType="withEffect">
                                      <p:stCondLst>
                                        <p:cond delay="0"/>
                                      </p:stCondLst>
                                      <p:childTnLst>
                                        <p:set>
                                          <p:cBhvr>
                                            <p:cTn id="1152" dur="1" fill="hold">
                                              <p:stCondLst>
                                                <p:cond delay="0"/>
                                              </p:stCondLst>
                                            </p:cTn>
                                            <p:tgtEl>
                                              <p:spTgt spid="104"/>
                                            </p:tgtEl>
                                            <p:attrNameLst>
                                              <p:attrName>style.visibility</p:attrName>
                                            </p:attrNameLst>
                                          </p:cBhvr>
                                          <p:to>
                                            <p:strVal val="visible"/>
                                          </p:to>
                                        </p:set>
                                        <p:anim calcmode="lin" valueType="num">
                                          <p:cBhvr>
                                            <p:cTn id="1153" dur="750" fill="hold"/>
                                            <p:tgtEl>
                                              <p:spTgt spid="104"/>
                                            </p:tgtEl>
                                            <p:attrNameLst>
                                              <p:attrName>ppt_w</p:attrName>
                                            </p:attrNameLst>
                                          </p:cBhvr>
                                          <p:tavLst>
                                            <p:tav tm="0">
                                              <p:val>
                                                <p:fltVal val="0"/>
                                              </p:val>
                                            </p:tav>
                                            <p:tav tm="100000">
                                              <p:val>
                                                <p:strVal val="#ppt_w"/>
                                              </p:val>
                                            </p:tav>
                                          </p:tavLst>
                                        </p:anim>
                                        <p:anim calcmode="lin" valueType="num">
                                          <p:cBhvr>
                                            <p:cTn id="1154" dur="750" fill="hold"/>
                                            <p:tgtEl>
                                              <p:spTgt spid="104"/>
                                            </p:tgtEl>
                                            <p:attrNameLst>
                                              <p:attrName>ppt_h</p:attrName>
                                            </p:attrNameLst>
                                          </p:cBhvr>
                                          <p:tavLst>
                                            <p:tav tm="0">
                                              <p:val>
                                                <p:fltVal val="0"/>
                                              </p:val>
                                            </p:tav>
                                            <p:tav tm="100000">
                                              <p:val>
                                                <p:strVal val="#ppt_h"/>
                                              </p:val>
                                            </p:tav>
                                          </p:tavLst>
                                        </p:anim>
                                        <p:animEffect transition="in" filter="fade">
                                          <p:cBhvr>
                                            <p:cTn id="1155" dur="750"/>
                                            <p:tgtEl>
                                              <p:spTgt spid="104"/>
                                            </p:tgtEl>
                                          </p:cBhvr>
                                        </p:animEffect>
                                      </p:childTnLst>
                                    </p:cTn>
                                  </p:par>
                                  <p:par>
                                    <p:cTn id="1156" presetID="53" presetClass="entr" presetSubtype="16" fill="hold" grpId="0" nodeType="withEffect">
                                      <p:stCondLst>
                                        <p:cond delay="250"/>
                                      </p:stCondLst>
                                      <p:childTnLst>
                                        <p:set>
                                          <p:cBhvr>
                                            <p:cTn id="1157" dur="1" fill="hold">
                                              <p:stCondLst>
                                                <p:cond delay="0"/>
                                              </p:stCondLst>
                                            </p:cTn>
                                            <p:tgtEl>
                                              <p:spTgt spid="105"/>
                                            </p:tgtEl>
                                            <p:attrNameLst>
                                              <p:attrName>style.visibility</p:attrName>
                                            </p:attrNameLst>
                                          </p:cBhvr>
                                          <p:to>
                                            <p:strVal val="visible"/>
                                          </p:to>
                                        </p:set>
                                        <p:anim calcmode="lin" valueType="num">
                                          <p:cBhvr>
                                            <p:cTn id="1158" dur="750" fill="hold"/>
                                            <p:tgtEl>
                                              <p:spTgt spid="105"/>
                                            </p:tgtEl>
                                            <p:attrNameLst>
                                              <p:attrName>ppt_w</p:attrName>
                                            </p:attrNameLst>
                                          </p:cBhvr>
                                          <p:tavLst>
                                            <p:tav tm="0">
                                              <p:val>
                                                <p:fltVal val="0"/>
                                              </p:val>
                                            </p:tav>
                                            <p:tav tm="100000">
                                              <p:val>
                                                <p:strVal val="#ppt_w"/>
                                              </p:val>
                                            </p:tav>
                                          </p:tavLst>
                                        </p:anim>
                                        <p:anim calcmode="lin" valueType="num">
                                          <p:cBhvr>
                                            <p:cTn id="1159" dur="750" fill="hold"/>
                                            <p:tgtEl>
                                              <p:spTgt spid="105"/>
                                            </p:tgtEl>
                                            <p:attrNameLst>
                                              <p:attrName>ppt_h</p:attrName>
                                            </p:attrNameLst>
                                          </p:cBhvr>
                                          <p:tavLst>
                                            <p:tav tm="0">
                                              <p:val>
                                                <p:fltVal val="0"/>
                                              </p:val>
                                            </p:tav>
                                            <p:tav tm="100000">
                                              <p:val>
                                                <p:strVal val="#ppt_h"/>
                                              </p:val>
                                            </p:tav>
                                          </p:tavLst>
                                        </p:anim>
                                        <p:animEffect transition="in" filter="fade">
                                          <p:cBhvr>
                                            <p:cTn id="1160" dur="750"/>
                                            <p:tgtEl>
                                              <p:spTgt spid="105"/>
                                            </p:tgtEl>
                                          </p:cBhvr>
                                        </p:animEffect>
                                      </p:childTnLst>
                                    </p:cTn>
                                  </p:par>
                                  <p:par>
                                    <p:cTn id="1161" presetID="53" presetClass="entr" presetSubtype="16" fill="hold" grpId="0" nodeType="withEffect">
                                      <p:stCondLst>
                                        <p:cond delay="0"/>
                                      </p:stCondLst>
                                      <p:childTnLst>
                                        <p:set>
                                          <p:cBhvr>
                                            <p:cTn id="1162" dur="1" fill="hold">
                                              <p:stCondLst>
                                                <p:cond delay="0"/>
                                              </p:stCondLst>
                                            </p:cTn>
                                            <p:tgtEl>
                                              <p:spTgt spid="106"/>
                                            </p:tgtEl>
                                            <p:attrNameLst>
                                              <p:attrName>style.visibility</p:attrName>
                                            </p:attrNameLst>
                                          </p:cBhvr>
                                          <p:to>
                                            <p:strVal val="visible"/>
                                          </p:to>
                                        </p:set>
                                        <p:anim calcmode="lin" valueType="num">
                                          <p:cBhvr>
                                            <p:cTn id="1163" dur="750" fill="hold"/>
                                            <p:tgtEl>
                                              <p:spTgt spid="106"/>
                                            </p:tgtEl>
                                            <p:attrNameLst>
                                              <p:attrName>ppt_w</p:attrName>
                                            </p:attrNameLst>
                                          </p:cBhvr>
                                          <p:tavLst>
                                            <p:tav tm="0">
                                              <p:val>
                                                <p:fltVal val="0"/>
                                              </p:val>
                                            </p:tav>
                                            <p:tav tm="100000">
                                              <p:val>
                                                <p:strVal val="#ppt_w"/>
                                              </p:val>
                                            </p:tav>
                                          </p:tavLst>
                                        </p:anim>
                                        <p:anim calcmode="lin" valueType="num">
                                          <p:cBhvr>
                                            <p:cTn id="1164" dur="750" fill="hold"/>
                                            <p:tgtEl>
                                              <p:spTgt spid="106"/>
                                            </p:tgtEl>
                                            <p:attrNameLst>
                                              <p:attrName>ppt_h</p:attrName>
                                            </p:attrNameLst>
                                          </p:cBhvr>
                                          <p:tavLst>
                                            <p:tav tm="0">
                                              <p:val>
                                                <p:fltVal val="0"/>
                                              </p:val>
                                            </p:tav>
                                            <p:tav tm="100000">
                                              <p:val>
                                                <p:strVal val="#ppt_h"/>
                                              </p:val>
                                            </p:tav>
                                          </p:tavLst>
                                        </p:anim>
                                        <p:animEffect transition="in" filter="fade">
                                          <p:cBhvr>
                                            <p:cTn id="1165" dur="750"/>
                                            <p:tgtEl>
                                              <p:spTgt spid="106"/>
                                            </p:tgtEl>
                                          </p:cBhvr>
                                        </p:animEffect>
                                      </p:childTnLst>
                                    </p:cTn>
                                  </p:par>
                                  <p:par>
                                    <p:cTn id="1166" presetID="53" presetClass="entr" presetSubtype="16" fill="hold" grpId="0" nodeType="withEffect">
                                      <p:stCondLst>
                                        <p:cond delay="250"/>
                                      </p:stCondLst>
                                      <p:childTnLst>
                                        <p:set>
                                          <p:cBhvr>
                                            <p:cTn id="1167" dur="1" fill="hold">
                                              <p:stCondLst>
                                                <p:cond delay="0"/>
                                              </p:stCondLst>
                                            </p:cTn>
                                            <p:tgtEl>
                                              <p:spTgt spid="107"/>
                                            </p:tgtEl>
                                            <p:attrNameLst>
                                              <p:attrName>style.visibility</p:attrName>
                                            </p:attrNameLst>
                                          </p:cBhvr>
                                          <p:to>
                                            <p:strVal val="visible"/>
                                          </p:to>
                                        </p:set>
                                        <p:anim calcmode="lin" valueType="num">
                                          <p:cBhvr>
                                            <p:cTn id="1168" dur="750" fill="hold"/>
                                            <p:tgtEl>
                                              <p:spTgt spid="107"/>
                                            </p:tgtEl>
                                            <p:attrNameLst>
                                              <p:attrName>ppt_w</p:attrName>
                                            </p:attrNameLst>
                                          </p:cBhvr>
                                          <p:tavLst>
                                            <p:tav tm="0">
                                              <p:val>
                                                <p:fltVal val="0"/>
                                              </p:val>
                                            </p:tav>
                                            <p:tav tm="100000">
                                              <p:val>
                                                <p:strVal val="#ppt_w"/>
                                              </p:val>
                                            </p:tav>
                                          </p:tavLst>
                                        </p:anim>
                                        <p:anim calcmode="lin" valueType="num">
                                          <p:cBhvr>
                                            <p:cTn id="1169" dur="750" fill="hold"/>
                                            <p:tgtEl>
                                              <p:spTgt spid="107"/>
                                            </p:tgtEl>
                                            <p:attrNameLst>
                                              <p:attrName>ppt_h</p:attrName>
                                            </p:attrNameLst>
                                          </p:cBhvr>
                                          <p:tavLst>
                                            <p:tav tm="0">
                                              <p:val>
                                                <p:fltVal val="0"/>
                                              </p:val>
                                            </p:tav>
                                            <p:tav tm="100000">
                                              <p:val>
                                                <p:strVal val="#ppt_h"/>
                                              </p:val>
                                            </p:tav>
                                          </p:tavLst>
                                        </p:anim>
                                        <p:animEffect transition="in" filter="fade">
                                          <p:cBhvr>
                                            <p:cTn id="1170" dur="750"/>
                                            <p:tgtEl>
                                              <p:spTgt spid="107"/>
                                            </p:tgtEl>
                                          </p:cBhvr>
                                        </p:animEffect>
                                      </p:childTnLst>
                                    </p:cTn>
                                  </p:par>
                                  <p:par>
                                    <p:cTn id="1171" presetID="53" presetClass="entr" presetSubtype="16" fill="hold" grpId="0" nodeType="withEffect">
                                      <p:stCondLst>
                                        <p:cond delay="0"/>
                                      </p:stCondLst>
                                      <p:childTnLst>
                                        <p:set>
                                          <p:cBhvr>
                                            <p:cTn id="1172" dur="1" fill="hold">
                                              <p:stCondLst>
                                                <p:cond delay="0"/>
                                              </p:stCondLst>
                                            </p:cTn>
                                            <p:tgtEl>
                                              <p:spTgt spid="108"/>
                                            </p:tgtEl>
                                            <p:attrNameLst>
                                              <p:attrName>style.visibility</p:attrName>
                                            </p:attrNameLst>
                                          </p:cBhvr>
                                          <p:to>
                                            <p:strVal val="visible"/>
                                          </p:to>
                                        </p:set>
                                        <p:anim calcmode="lin" valueType="num">
                                          <p:cBhvr>
                                            <p:cTn id="1173" dur="750" fill="hold"/>
                                            <p:tgtEl>
                                              <p:spTgt spid="108"/>
                                            </p:tgtEl>
                                            <p:attrNameLst>
                                              <p:attrName>ppt_w</p:attrName>
                                            </p:attrNameLst>
                                          </p:cBhvr>
                                          <p:tavLst>
                                            <p:tav tm="0">
                                              <p:val>
                                                <p:fltVal val="0"/>
                                              </p:val>
                                            </p:tav>
                                            <p:tav tm="100000">
                                              <p:val>
                                                <p:strVal val="#ppt_w"/>
                                              </p:val>
                                            </p:tav>
                                          </p:tavLst>
                                        </p:anim>
                                        <p:anim calcmode="lin" valueType="num">
                                          <p:cBhvr>
                                            <p:cTn id="1174" dur="750" fill="hold"/>
                                            <p:tgtEl>
                                              <p:spTgt spid="108"/>
                                            </p:tgtEl>
                                            <p:attrNameLst>
                                              <p:attrName>ppt_h</p:attrName>
                                            </p:attrNameLst>
                                          </p:cBhvr>
                                          <p:tavLst>
                                            <p:tav tm="0">
                                              <p:val>
                                                <p:fltVal val="0"/>
                                              </p:val>
                                            </p:tav>
                                            <p:tav tm="100000">
                                              <p:val>
                                                <p:strVal val="#ppt_h"/>
                                              </p:val>
                                            </p:tav>
                                          </p:tavLst>
                                        </p:anim>
                                        <p:animEffect transition="in" filter="fade">
                                          <p:cBhvr>
                                            <p:cTn id="1175" dur="750"/>
                                            <p:tgtEl>
                                              <p:spTgt spid="108"/>
                                            </p:tgtEl>
                                          </p:cBhvr>
                                        </p:animEffect>
                                      </p:childTnLst>
                                    </p:cTn>
                                  </p:par>
                                  <p:par>
                                    <p:cTn id="1176" presetID="53" presetClass="entr" presetSubtype="16" fill="hold" grpId="0" nodeType="withEffect">
                                      <p:stCondLst>
                                        <p:cond delay="250"/>
                                      </p:stCondLst>
                                      <p:childTnLst>
                                        <p:set>
                                          <p:cBhvr>
                                            <p:cTn id="1177" dur="1" fill="hold">
                                              <p:stCondLst>
                                                <p:cond delay="0"/>
                                              </p:stCondLst>
                                            </p:cTn>
                                            <p:tgtEl>
                                              <p:spTgt spid="109"/>
                                            </p:tgtEl>
                                            <p:attrNameLst>
                                              <p:attrName>style.visibility</p:attrName>
                                            </p:attrNameLst>
                                          </p:cBhvr>
                                          <p:to>
                                            <p:strVal val="visible"/>
                                          </p:to>
                                        </p:set>
                                        <p:anim calcmode="lin" valueType="num">
                                          <p:cBhvr>
                                            <p:cTn id="1178" dur="750" fill="hold"/>
                                            <p:tgtEl>
                                              <p:spTgt spid="109"/>
                                            </p:tgtEl>
                                            <p:attrNameLst>
                                              <p:attrName>ppt_w</p:attrName>
                                            </p:attrNameLst>
                                          </p:cBhvr>
                                          <p:tavLst>
                                            <p:tav tm="0">
                                              <p:val>
                                                <p:fltVal val="0"/>
                                              </p:val>
                                            </p:tav>
                                            <p:tav tm="100000">
                                              <p:val>
                                                <p:strVal val="#ppt_w"/>
                                              </p:val>
                                            </p:tav>
                                          </p:tavLst>
                                        </p:anim>
                                        <p:anim calcmode="lin" valueType="num">
                                          <p:cBhvr>
                                            <p:cTn id="1179" dur="750" fill="hold"/>
                                            <p:tgtEl>
                                              <p:spTgt spid="109"/>
                                            </p:tgtEl>
                                            <p:attrNameLst>
                                              <p:attrName>ppt_h</p:attrName>
                                            </p:attrNameLst>
                                          </p:cBhvr>
                                          <p:tavLst>
                                            <p:tav tm="0">
                                              <p:val>
                                                <p:fltVal val="0"/>
                                              </p:val>
                                            </p:tav>
                                            <p:tav tm="100000">
                                              <p:val>
                                                <p:strVal val="#ppt_h"/>
                                              </p:val>
                                            </p:tav>
                                          </p:tavLst>
                                        </p:anim>
                                        <p:animEffect transition="in" filter="fade">
                                          <p:cBhvr>
                                            <p:cTn id="1180" dur="750"/>
                                            <p:tgtEl>
                                              <p:spTgt spid="109"/>
                                            </p:tgtEl>
                                          </p:cBhvr>
                                        </p:animEffect>
                                      </p:childTnLst>
                                    </p:cTn>
                                  </p:par>
                                  <p:par>
                                    <p:cTn id="1181" presetID="53" presetClass="entr" presetSubtype="16" fill="hold" grpId="0" nodeType="withEffect">
                                      <p:stCondLst>
                                        <p:cond delay="0"/>
                                      </p:stCondLst>
                                      <p:childTnLst>
                                        <p:set>
                                          <p:cBhvr>
                                            <p:cTn id="1182" dur="1" fill="hold">
                                              <p:stCondLst>
                                                <p:cond delay="0"/>
                                              </p:stCondLst>
                                            </p:cTn>
                                            <p:tgtEl>
                                              <p:spTgt spid="110"/>
                                            </p:tgtEl>
                                            <p:attrNameLst>
                                              <p:attrName>style.visibility</p:attrName>
                                            </p:attrNameLst>
                                          </p:cBhvr>
                                          <p:to>
                                            <p:strVal val="visible"/>
                                          </p:to>
                                        </p:set>
                                        <p:anim calcmode="lin" valueType="num">
                                          <p:cBhvr>
                                            <p:cTn id="1183" dur="750" fill="hold"/>
                                            <p:tgtEl>
                                              <p:spTgt spid="110"/>
                                            </p:tgtEl>
                                            <p:attrNameLst>
                                              <p:attrName>ppt_w</p:attrName>
                                            </p:attrNameLst>
                                          </p:cBhvr>
                                          <p:tavLst>
                                            <p:tav tm="0">
                                              <p:val>
                                                <p:fltVal val="0"/>
                                              </p:val>
                                            </p:tav>
                                            <p:tav tm="100000">
                                              <p:val>
                                                <p:strVal val="#ppt_w"/>
                                              </p:val>
                                            </p:tav>
                                          </p:tavLst>
                                        </p:anim>
                                        <p:anim calcmode="lin" valueType="num">
                                          <p:cBhvr>
                                            <p:cTn id="1184" dur="750" fill="hold"/>
                                            <p:tgtEl>
                                              <p:spTgt spid="110"/>
                                            </p:tgtEl>
                                            <p:attrNameLst>
                                              <p:attrName>ppt_h</p:attrName>
                                            </p:attrNameLst>
                                          </p:cBhvr>
                                          <p:tavLst>
                                            <p:tav tm="0">
                                              <p:val>
                                                <p:fltVal val="0"/>
                                              </p:val>
                                            </p:tav>
                                            <p:tav tm="100000">
                                              <p:val>
                                                <p:strVal val="#ppt_h"/>
                                              </p:val>
                                            </p:tav>
                                          </p:tavLst>
                                        </p:anim>
                                        <p:animEffect transition="in" filter="fade">
                                          <p:cBhvr>
                                            <p:cTn id="1185" dur="750"/>
                                            <p:tgtEl>
                                              <p:spTgt spid="110"/>
                                            </p:tgtEl>
                                          </p:cBhvr>
                                        </p:animEffect>
                                      </p:childTnLst>
                                    </p:cTn>
                                  </p:par>
                                  <p:par>
                                    <p:cTn id="1186" presetID="53" presetClass="entr" presetSubtype="16" fill="hold" grpId="0" nodeType="withEffect">
                                      <p:stCondLst>
                                        <p:cond delay="250"/>
                                      </p:stCondLst>
                                      <p:childTnLst>
                                        <p:set>
                                          <p:cBhvr>
                                            <p:cTn id="1187" dur="1" fill="hold">
                                              <p:stCondLst>
                                                <p:cond delay="0"/>
                                              </p:stCondLst>
                                            </p:cTn>
                                            <p:tgtEl>
                                              <p:spTgt spid="111"/>
                                            </p:tgtEl>
                                            <p:attrNameLst>
                                              <p:attrName>style.visibility</p:attrName>
                                            </p:attrNameLst>
                                          </p:cBhvr>
                                          <p:to>
                                            <p:strVal val="visible"/>
                                          </p:to>
                                        </p:set>
                                        <p:anim calcmode="lin" valueType="num">
                                          <p:cBhvr>
                                            <p:cTn id="1188" dur="750" fill="hold"/>
                                            <p:tgtEl>
                                              <p:spTgt spid="111"/>
                                            </p:tgtEl>
                                            <p:attrNameLst>
                                              <p:attrName>ppt_w</p:attrName>
                                            </p:attrNameLst>
                                          </p:cBhvr>
                                          <p:tavLst>
                                            <p:tav tm="0">
                                              <p:val>
                                                <p:fltVal val="0"/>
                                              </p:val>
                                            </p:tav>
                                            <p:tav tm="100000">
                                              <p:val>
                                                <p:strVal val="#ppt_w"/>
                                              </p:val>
                                            </p:tav>
                                          </p:tavLst>
                                        </p:anim>
                                        <p:anim calcmode="lin" valueType="num">
                                          <p:cBhvr>
                                            <p:cTn id="1189" dur="750" fill="hold"/>
                                            <p:tgtEl>
                                              <p:spTgt spid="111"/>
                                            </p:tgtEl>
                                            <p:attrNameLst>
                                              <p:attrName>ppt_h</p:attrName>
                                            </p:attrNameLst>
                                          </p:cBhvr>
                                          <p:tavLst>
                                            <p:tav tm="0">
                                              <p:val>
                                                <p:fltVal val="0"/>
                                              </p:val>
                                            </p:tav>
                                            <p:tav tm="100000">
                                              <p:val>
                                                <p:strVal val="#ppt_h"/>
                                              </p:val>
                                            </p:tav>
                                          </p:tavLst>
                                        </p:anim>
                                        <p:animEffect transition="in" filter="fade">
                                          <p:cBhvr>
                                            <p:cTn id="1190" dur="750"/>
                                            <p:tgtEl>
                                              <p:spTgt spid="111"/>
                                            </p:tgtEl>
                                          </p:cBhvr>
                                        </p:animEffect>
                                      </p:childTnLst>
                                    </p:cTn>
                                  </p:par>
                                  <p:par>
                                    <p:cTn id="1191" presetID="53" presetClass="entr" presetSubtype="16" fill="hold" grpId="0" nodeType="withEffect">
                                      <p:stCondLst>
                                        <p:cond delay="0"/>
                                      </p:stCondLst>
                                      <p:childTnLst>
                                        <p:set>
                                          <p:cBhvr>
                                            <p:cTn id="1192" dur="1" fill="hold">
                                              <p:stCondLst>
                                                <p:cond delay="0"/>
                                              </p:stCondLst>
                                            </p:cTn>
                                            <p:tgtEl>
                                              <p:spTgt spid="112"/>
                                            </p:tgtEl>
                                            <p:attrNameLst>
                                              <p:attrName>style.visibility</p:attrName>
                                            </p:attrNameLst>
                                          </p:cBhvr>
                                          <p:to>
                                            <p:strVal val="visible"/>
                                          </p:to>
                                        </p:set>
                                        <p:anim calcmode="lin" valueType="num">
                                          <p:cBhvr>
                                            <p:cTn id="1193" dur="750" fill="hold"/>
                                            <p:tgtEl>
                                              <p:spTgt spid="112"/>
                                            </p:tgtEl>
                                            <p:attrNameLst>
                                              <p:attrName>ppt_w</p:attrName>
                                            </p:attrNameLst>
                                          </p:cBhvr>
                                          <p:tavLst>
                                            <p:tav tm="0">
                                              <p:val>
                                                <p:fltVal val="0"/>
                                              </p:val>
                                            </p:tav>
                                            <p:tav tm="100000">
                                              <p:val>
                                                <p:strVal val="#ppt_w"/>
                                              </p:val>
                                            </p:tav>
                                          </p:tavLst>
                                        </p:anim>
                                        <p:anim calcmode="lin" valueType="num">
                                          <p:cBhvr>
                                            <p:cTn id="1194" dur="750" fill="hold"/>
                                            <p:tgtEl>
                                              <p:spTgt spid="112"/>
                                            </p:tgtEl>
                                            <p:attrNameLst>
                                              <p:attrName>ppt_h</p:attrName>
                                            </p:attrNameLst>
                                          </p:cBhvr>
                                          <p:tavLst>
                                            <p:tav tm="0">
                                              <p:val>
                                                <p:fltVal val="0"/>
                                              </p:val>
                                            </p:tav>
                                            <p:tav tm="100000">
                                              <p:val>
                                                <p:strVal val="#ppt_h"/>
                                              </p:val>
                                            </p:tav>
                                          </p:tavLst>
                                        </p:anim>
                                        <p:animEffect transition="in" filter="fade">
                                          <p:cBhvr>
                                            <p:cTn id="1195" dur="750"/>
                                            <p:tgtEl>
                                              <p:spTgt spid="112"/>
                                            </p:tgtEl>
                                          </p:cBhvr>
                                        </p:animEffect>
                                      </p:childTnLst>
                                    </p:cTn>
                                  </p:par>
                                  <p:par>
                                    <p:cTn id="1196" presetID="53" presetClass="entr" presetSubtype="16" fill="hold" grpId="0" nodeType="withEffect">
                                      <p:stCondLst>
                                        <p:cond delay="250"/>
                                      </p:stCondLst>
                                      <p:childTnLst>
                                        <p:set>
                                          <p:cBhvr>
                                            <p:cTn id="1197" dur="1" fill="hold">
                                              <p:stCondLst>
                                                <p:cond delay="0"/>
                                              </p:stCondLst>
                                            </p:cTn>
                                            <p:tgtEl>
                                              <p:spTgt spid="113"/>
                                            </p:tgtEl>
                                            <p:attrNameLst>
                                              <p:attrName>style.visibility</p:attrName>
                                            </p:attrNameLst>
                                          </p:cBhvr>
                                          <p:to>
                                            <p:strVal val="visible"/>
                                          </p:to>
                                        </p:set>
                                        <p:anim calcmode="lin" valueType="num">
                                          <p:cBhvr>
                                            <p:cTn id="1198" dur="750" fill="hold"/>
                                            <p:tgtEl>
                                              <p:spTgt spid="113"/>
                                            </p:tgtEl>
                                            <p:attrNameLst>
                                              <p:attrName>ppt_w</p:attrName>
                                            </p:attrNameLst>
                                          </p:cBhvr>
                                          <p:tavLst>
                                            <p:tav tm="0">
                                              <p:val>
                                                <p:fltVal val="0"/>
                                              </p:val>
                                            </p:tav>
                                            <p:tav tm="100000">
                                              <p:val>
                                                <p:strVal val="#ppt_w"/>
                                              </p:val>
                                            </p:tav>
                                          </p:tavLst>
                                        </p:anim>
                                        <p:anim calcmode="lin" valueType="num">
                                          <p:cBhvr>
                                            <p:cTn id="1199" dur="750" fill="hold"/>
                                            <p:tgtEl>
                                              <p:spTgt spid="113"/>
                                            </p:tgtEl>
                                            <p:attrNameLst>
                                              <p:attrName>ppt_h</p:attrName>
                                            </p:attrNameLst>
                                          </p:cBhvr>
                                          <p:tavLst>
                                            <p:tav tm="0">
                                              <p:val>
                                                <p:fltVal val="0"/>
                                              </p:val>
                                            </p:tav>
                                            <p:tav tm="100000">
                                              <p:val>
                                                <p:strVal val="#ppt_h"/>
                                              </p:val>
                                            </p:tav>
                                          </p:tavLst>
                                        </p:anim>
                                        <p:animEffect transition="in" filter="fade">
                                          <p:cBhvr>
                                            <p:cTn id="1200" dur="750"/>
                                            <p:tgtEl>
                                              <p:spTgt spid="113"/>
                                            </p:tgtEl>
                                          </p:cBhvr>
                                        </p:animEffect>
                                      </p:childTnLst>
                                    </p:cTn>
                                  </p:par>
                                  <p:par>
                                    <p:cTn id="1201" presetID="53" presetClass="entr" presetSubtype="16" fill="hold" grpId="0" nodeType="withEffect">
                                      <p:stCondLst>
                                        <p:cond delay="0"/>
                                      </p:stCondLst>
                                      <p:childTnLst>
                                        <p:set>
                                          <p:cBhvr>
                                            <p:cTn id="1202" dur="1" fill="hold">
                                              <p:stCondLst>
                                                <p:cond delay="0"/>
                                              </p:stCondLst>
                                            </p:cTn>
                                            <p:tgtEl>
                                              <p:spTgt spid="114"/>
                                            </p:tgtEl>
                                            <p:attrNameLst>
                                              <p:attrName>style.visibility</p:attrName>
                                            </p:attrNameLst>
                                          </p:cBhvr>
                                          <p:to>
                                            <p:strVal val="visible"/>
                                          </p:to>
                                        </p:set>
                                        <p:anim calcmode="lin" valueType="num">
                                          <p:cBhvr>
                                            <p:cTn id="1203" dur="750" fill="hold"/>
                                            <p:tgtEl>
                                              <p:spTgt spid="114"/>
                                            </p:tgtEl>
                                            <p:attrNameLst>
                                              <p:attrName>ppt_w</p:attrName>
                                            </p:attrNameLst>
                                          </p:cBhvr>
                                          <p:tavLst>
                                            <p:tav tm="0">
                                              <p:val>
                                                <p:fltVal val="0"/>
                                              </p:val>
                                            </p:tav>
                                            <p:tav tm="100000">
                                              <p:val>
                                                <p:strVal val="#ppt_w"/>
                                              </p:val>
                                            </p:tav>
                                          </p:tavLst>
                                        </p:anim>
                                        <p:anim calcmode="lin" valueType="num">
                                          <p:cBhvr>
                                            <p:cTn id="1204" dur="750" fill="hold"/>
                                            <p:tgtEl>
                                              <p:spTgt spid="114"/>
                                            </p:tgtEl>
                                            <p:attrNameLst>
                                              <p:attrName>ppt_h</p:attrName>
                                            </p:attrNameLst>
                                          </p:cBhvr>
                                          <p:tavLst>
                                            <p:tav tm="0">
                                              <p:val>
                                                <p:fltVal val="0"/>
                                              </p:val>
                                            </p:tav>
                                            <p:tav tm="100000">
                                              <p:val>
                                                <p:strVal val="#ppt_h"/>
                                              </p:val>
                                            </p:tav>
                                          </p:tavLst>
                                        </p:anim>
                                        <p:animEffect transition="in" filter="fade">
                                          <p:cBhvr>
                                            <p:cTn id="1205" dur="750"/>
                                            <p:tgtEl>
                                              <p:spTgt spid="114"/>
                                            </p:tgtEl>
                                          </p:cBhvr>
                                        </p:animEffect>
                                      </p:childTnLst>
                                    </p:cTn>
                                  </p:par>
                                  <p:par>
                                    <p:cTn id="1206" presetID="53" presetClass="entr" presetSubtype="16" fill="hold" grpId="0" nodeType="withEffect">
                                      <p:stCondLst>
                                        <p:cond delay="250"/>
                                      </p:stCondLst>
                                      <p:childTnLst>
                                        <p:set>
                                          <p:cBhvr>
                                            <p:cTn id="1207" dur="1" fill="hold">
                                              <p:stCondLst>
                                                <p:cond delay="0"/>
                                              </p:stCondLst>
                                            </p:cTn>
                                            <p:tgtEl>
                                              <p:spTgt spid="115"/>
                                            </p:tgtEl>
                                            <p:attrNameLst>
                                              <p:attrName>style.visibility</p:attrName>
                                            </p:attrNameLst>
                                          </p:cBhvr>
                                          <p:to>
                                            <p:strVal val="visible"/>
                                          </p:to>
                                        </p:set>
                                        <p:anim calcmode="lin" valueType="num">
                                          <p:cBhvr>
                                            <p:cTn id="1208" dur="750" fill="hold"/>
                                            <p:tgtEl>
                                              <p:spTgt spid="115"/>
                                            </p:tgtEl>
                                            <p:attrNameLst>
                                              <p:attrName>ppt_w</p:attrName>
                                            </p:attrNameLst>
                                          </p:cBhvr>
                                          <p:tavLst>
                                            <p:tav tm="0">
                                              <p:val>
                                                <p:fltVal val="0"/>
                                              </p:val>
                                            </p:tav>
                                            <p:tav tm="100000">
                                              <p:val>
                                                <p:strVal val="#ppt_w"/>
                                              </p:val>
                                            </p:tav>
                                          </p:tavLst>
                                        </p:anim>
                                        <p:anim calcmode="lin" valueType="num">
                                          <p:cBhvr>
                                            <p:cTn id="1209" dur="750" fill="hold"/>
                                            <p:tgtEl>
                                              <p:spTgt spid="115"/>
                                            </p:tgtEl>
                                            <p:attrNameLst>
                                              <p:attrName>ppt_h</p:attrName>
                                            </p:attrNameLst>
                                          </p:cBhvr>
                                          <p:tavLst>
                                            <p:tav tm="0">
                                              <p:val>
                                                <p:fltVal val="0"/>
                                              </p:val>
                                            </p:tav>
                                            <p:tav tm="100000">
                                              <p:val>
                                                <p:strVal val="#ppt_h"/>
                                              </p:val>
                                            </p:tav>
                                          </p:tavLst>
                                        </p:anim>
                                        <p:animEffect transition="in" filter="fade">
                                          <p:cBhvr>
                                            <p:cTn id="1210" dur="750"/>
                                            <p:tgtEl>
                                              <p:spTgt spid="115"/>
                                            </p:tgtEl>
                                          </p:cBhvr>
                                        </p:animEffect>
                                      </p:childTnLst>
                                    </p:cTn>
                                  </p:par>
                                  <p:par>
                                    <p:cTn id="1211" presetID="53" presetClass="entr" presetSubtype="16" fill="hold" grpId="0" nodeType="withEffect">
                                      <p:stCondLst>
                                        <p:cond delay="0"/>
                                      </p:stCondLst>
                                      <p:childTnLst>
                                        <p:set>
                                          <p:cBhvr>
                                            <p:cTn id="1212" dur="1" fill="hold">
                                              <p:stCondLst>
                                                <p:cond delay="0"/>
                                              </p:stCondLst>
                                            </p:cTn>
                                            <p:tgtEl>
                                              <p:spTgt spid="116"/>
                                            </p:tgtEl>
                                            <p:attrNameLst>
                                              <p:attrName>style.visibility</p:attrName>
                                            </p:attrNameLst>
                                          </p:cBhvr>
                                          <p:to>
                                            <p:strVal val="visible"/>
                                          </p:to>
                                        </p:set>
                                        <p:anim calcmode="lin" valueType="num">
                                          <p:cBhvr>
                                            <p:cTn id="1213" dur="750" fill="hold"/>
                                            <p:tgtEl>
                                              <p:spTgt spid="116"/>
                                            </p:tgtEl>
                                            <p:attrNameLst>
                                              <p:attrName>ppt_w</p:attrName>
                                            </p:attrNameLst>
                                          </p:cBhvr>
                                          <p:tavLst>
                                            <p:tav tm="0">
                                              <p:val>
                                                <p:fltVal val="0"/>
                                              </p:val>
                                            </p:tav>
                                            <p:tav tm="100000">
                                              <p:val>
                                                <p:strVal val="#ppt_w"/>
                                              </p:val>
                                            </p:tav>
                                          </p:tavLst>
                                        </p:anim>
                                        <p:anim calcmode="lin" valueType="num">
                                          <p:cBhvr>
                                            <p:cTn id="1214" dur="750" fill="hold"/>
                                            <p:tgtEl>
                                              <p:spTgt spid="116"/>
                                            </p:tgtEl>
                                            <p:attrNameLst>
                                              <p:attrName>ppt_h</p:attrName>
                                            </p:attrNameLst>
                                          </p:cBhvr>
                                          <p:tavLst>
                                            <p:tav tm="0">
                                              <p:val>
                                                <p:fltVal val="0"/>
                                              </p:val>
                                            </p:tav>
                                            <p:tav tm="100000">
                                              <p:val>
                                                <p:strVal val="#ppt_h"/>
                                              </p:val>
                                            </p:tav>
                                          </p:tavLst>
                                        </p:anim>
                                        <p:animEffect transition="in" filter="fade">
                                          <p:cBhvr>
                                            <p:cTn id="1215" dur="750"/>
                                            <p:tgtEl>
                                              <p:spTgt spid="116"/>
                                            </p:tgtEl>
                                          </p:cBhvr>
                                        </p:animEffect>
                                      </p:childTnLst>
                                    </p:cTn>
                                  </p:par>
                                  <p:par>
                                    <p:cTn id="1216" presetID="53" presetClass="entr" presetSubtype="16" fill="hold" grpId="0" nodeType="withEffect">
                                      <p:stCondLst>
                                        <p:cond delay="250"/>
                                      </p:stCondLst>
                                      <p:childTnLst>
                                        <p:set>
                                          <p:cBhvr>
                                            <p:cTn id="1217" dur="1" fill="hold">
                                              <p:stCondLst>
                                                <p:cond delay="0"/>
                                              </p:stCondLst>
                                            </p:cTn>
                                            <p:tgtEl>
                                              <p:spTgt spid="117"/>
                                            </p:tgtEl>
                                            <p:attrNameLst>
                                              <p:attrName>style.visibility</p:attrName>
                                            </p:attrNameLst>
                                          </p:cBhvr>
                                          <p:to>
                                            <p:strVal val="visible"/>
                                          </p:to>
                                        </p:set>
                                        <p:anim calcmode="lin" valueType="num">
                                          <p:cBhvr>
                                            <p:cTn id="1218" dur="750" fill="hold"/>
                                            <p:tgtEl>
                                              <p:spTgt spid="117"/>
                                            </p:tgtEl>
                                            <p:attrNameLst>
                                              <p:attrName>ppt_w</p:attrName>
                                            </p:attrNameLst>
                                          </p:cBhvr>
                                          <p:tavLst>
                                            <p:tav tm="0">
                                              <p:val>
                                                <p:fltVal val="0"/>
                                              </p:val>
                                            </p:tav>
                                            <p:tav tm="100000">
                                              <p:val>
                                                <p:strVal val="#ppt_w"/>
                                              </p:val>
                                            </p:tav>
                                          </p:tavLst>
                                        </p:anim>
                                        <p:anim calcmode="lin" valueType="num">
                                          <p:cBhvr>
                                            <p:cTn id="1219" dur="750" fill="hold"/>
                                            <p:tgtEl>
                                              <p:spTgt spid="117"/>
                                            </p:tgtEl>
                                            <p:attrNameLst>
                                              <p:attrName>ppt_h</p:attrName>
                                            </p:attrNameLst>
                                          </p:cBhvr>
                                          <p:tavLst>
                                            <p:tav tm="0">
                                              <p:val>
                                                <p:fltVal val="0"/>
                                              </p:val>
                                            </p:tav>
                                            <p:tav tm="100000">
                                              <p:val>
                                                <p:strVal val="#ppt_h"/>
                                              </p:val>
                                            </p:tav>
                                          </p:tavLst>
                                        </p:anim>
                                        <p:animEffect transition="in" filter="fade">
                                          <p:cBhvr>
                                            <p:cTn id="1220" dur="750"/>
                                            <p:tgtEl>
                                              <p:spTgt spid="117"/>
                                            </p:tgtEl>
                                          </p:cBhvr>
                                        </p:animEffect>
                                      </p:childTnLst>
                                    </p:cTn>
                                  </p:par>
                                  <p:par>
                                    <p:cTn id="1221" presetID="53" presetClass="entr" presetSubtype="16" fill="hold" grpId="0" nodeType="withEffect">
                                      <p:stCondLst>
                                        <p:cond delay="0"/>
                                      </p:stCondLst>
                                      <p:childTnLst>
                                        <p:set>
                                          <p:cBhvr>
                                            <p:cTn id="1222" dur="1" fill="hold">
                                              <p:stCondLst>
                                                <p:cond delay="0"/>
                                              </p:stCondLst>
                                            </p:cTn>
                                            <p:tgtEl>
                                              <p:spTgt spid="118"/>
                                            </p:tgtEl>
                                            <p:attrNameLst>
                                              <p:attrName>style.visibility</p:attrName>
                                            </p:attrNameLst>
                                          </p:cBhvr>
                                          <p:to>
                                            <p:strVal val="visible"/>
                                          </p:to>
                                        </p:set>
                                        <p:anim calcmode="lin" valueType="num">
                                          <p:cBhvr>
                                            <p:cTn id="1223" dur="750" fill="hold"/>
                                            <p:tgtEl>
                                              <p:spTgt spid="118"/>
                                            </p:tgtEl>
                                            <p:attrNameLst>
                                              <p:attrName>ppt_w</p:attrName>
                                            </p:attrNameLst>
                                          </p:cBhvr>
                                          <p:tavLst>
                                            <p:tav tm="0">
                                              <p:val>
                                                <p:fltVal val="0"/>
                                              </p:val>
                                            </p:tav>
                                            <p:tav tm="100000">
                                              <p:val>
                                                <p:strVal val="#ppt_w"/>
                                              </p:val>
                                            </p:tav>
                                          </p:tavLst>
                                        </p:anim>
                                        <p:anim calcmode="lin" valueType="num">
                                          <p:cBhvr>
                                            <p:cTn id="1224" dur="750" fill="hold"/>
                                            <p:tgtEl>
                                              <p:spTgt spid="118"/>
                                            </p:tgtEl>
                                            <p:attrNameLst>
                                              <p:attrName>ppt_h</p:attrName>
                                            </p:attrNameLst>
                                          </p:cBhvr>
                                          <p:tavLst>
                                            <p:tav tm="0">
                                              <p:val>
                                                <p:fltVal val="0"/>
                                              </p:val>
                                            </p:tav>
                                            <p:tav tm="100000">
                                              <p:val>
                                                <p:strVal val="#ppt_h"/>
                                              </p:val>
                                            </p:tav>
                                          </p:tavLst>
                                        </p:anim>
                                        <p:animEffect transition="in" filter="fade">
                                          <p:cBhvr>
                                            <p:cTn id="1225" dur="750"/>
                                            <p:tgtEl>
                                              <p:spTgt spid="118"/>
                                            </p:tgtEl>
                                          </p:cBhvr>
                                        </p:animEffect>
                                      </p:childTnLst>
                                    </p:cTn>
                                  </p:par>
                                  <p:par>
                                    <p:cTn id="1226" presetID="53" presetClass="entr" presetSubtype="16" fill="hold" grpId="0" nodeType="withEffect">
                                      <p:stCondLst>
                                        <p:cond delay="250"/>
                                      </p:stCondLst>
                                      <p:childTnLst>
                                        <p:set>
                                          <p:cBhvr>
                                            <p:cTn id="1227" dur="1" fill="hold">
                                              <p:stCondLst>
                                                <p:cond delay="0"/>
                                              </p:stCondLst>
                                            </p:cTn>
                                            <p:tgtEl>
                                              <p:spTgt spid="119"/>
                                            </p:tgtEl>
                                            <p:attrNameLst>
                                              <p:attrName>style.visibility</p:attrName>
                                            </p:attrNameLst>
                                          </p:cBhvr>
                                          <p:to>
                                            <p:strVal val="visible"/>
                                          </p:to>
                                        </p:set>
                                        <p:anim calcmode="lin" valueType="num">
                                          <p:cBhvr>
                                            <p:cTn id="1228" dur="750" fill="hold"/>
                                            <p:tgtEl>
                                              <p:spTgt spid="119"/>
                                            </p:tgtEl>
                                            <p:attrNameLst>
                                              <p:attrName>ppt_w</p:attrName>
                                            </p:attrNameLst>
                                          </p:cBhvr>
                                          <p:tavLst>
                                            <p:tav tm="0">
                                              <p:val>
                                                <p:fltVal val="0"/>
                                              </p:val>
                                            </p:tav>
                                            <p:tav tm="100000">
                                              <p:val>
                                                <p:strVal val="#ppt_w"/>
                                              </p:val>
                                            </p:tav>
                                          </p:tavLst>
                                        </p:anim>
                                        <p:anim calcmode="lin" valueType="num">
                                          <p:cBhvr>
                                            <p:cTn id="1229" dur="750" fill="hold"/>
                                            <p:tgtEl>
                                              <p:spTgt spid="119"/>
                                            </p:tgtEl>
                                            <p:attrNameLst>
                                              <p:attrName>ppt_h</p:attrName>
                                            </p:attrNameLst>
                                          </p:cBhvr>
                                          <p:tavLst>
                                            <p:tav tm="0">
                                              <p:val>
                                                <p:fltVal val="0"/>
                                              </p:val>
                                            </p:tav>
                                            <p:tav tm="100000">
                                              <p:val>
                                                <p:strVal val="#ppt_h"/>
                                              </p:val>
                                            </p:tav>
                                          </p:tavLst>
                                        </p:anim>
                                        <p:animEffect transition="in" filter="fade">
                                          <p:cBhvr>
                                            <p:cTn id="1230" dur="750"/>
                                            <p:tgtEl>
                                              <p:spTgt spid="119"/>
                                            </p:tgtEl>
                                          </p:cBhvr>
                                        </p:animEffect>
                                      </p:childTnLst>
                                    </p:cTn>
                                  </p:par>
                                  <p:par>
                                    <p:cTn id="1231" presetID="53" presetClass="entr" presetSubtype="16" fill="hold" grpId="0" nodeType="withEffect">
                                      <p:stCondLst>
                                        <p:cond delay="0"/>
                                      </p:stCondLst>
                                      <p:childTnLst>
                                        <p:set>
                                          <p:cBhvr>
                                            <p:cTn id="1232" dur="1" fill="hold">
                                              <p:stCondLst>
                                                <p:cond delay="0"/>
                                              </p:stCondLst>
                                            </p:cTn>
                                            <p:tgtEl>
                                              <p:spTgt spid="120"/>
                                            </p:tgtEl>
                                            <p:attrNameLst>
                                              <p:attrName>style.visibility</p:attrName>
                                            </p:attrNameLst>
                                          </p:cBhvr>
                                          <p:to>
                                            <p:strVal val="visible"/>
                                          </p:to>
                                        </p:set>
                                        <p:anim calcmode="lin" valueType="num">
                                          <p:cBhvr>
                                            <p:cTn id="1233" dur="750" fill="hold"/>
                                            <p:tgtEl>
                                              <p:spTgt spid="120"/>
                                            </p:tgtEl>
                                            <p:attrNameLst>
                                              <p:attrName>ppt_w</p:attrName>
                                            </p:attrNameLst>
                                          </p:cBhvr>
                                          <p:tavLst>
                                            <p:tav tm="0">
                                              <p:val>
                                                <p:fltVal val="0"/>
                                              </p:val>
                                            </p:tav>
                                            <p:tav tm="100000">
                                              <p:val>
                                                <p:strVal val="#ppt_w"/>
                                              </p:val>
                                            </p:tav>
                                          </p:tavLst>
                                        </p:anim>
                                        <p:anim calcmode="lin" valueType="num">
                                          <p:cBhvr>
                                            <p:cTn id="1234" dur="750" fill="hold"/>
                                            <p:tgtEl>
                                              <p:spTgt spid="120"/>
                                            </p:tgtEl>
                                            <p:attrNameLst>
                                              <p:attrName>ppt_h</p:attrName>
                                            </p:attrNameLst>
                                          </p:cBhvr>
                                          <p:tavLst>
                                            <p:tav tm="0">
                                              <p:val>
                                                <p:fltVal val="0"/>
                                              </p:val>
                                            </p:tav>
                                            <p:tav tm="100000">
                                              <p:val>
                                                <p:strVal val="#ppt_h"/>
                                              </p:val>
                                            </p:tav>
                                          </p:tavLst>
                                        </p:anim>
                                        <p:animEffect transition="in" filter="fade">
                                          <p:cBhvr>
                                            <p:cTn id="1235" dur="750"/>
                                            <p:tgtEl>
                                              <p:spTgt spid="120"/>
                                            </p:tgtEl>
                                          </p:cBhvr>
                                        </p:animEffect>
                                      </p:childTnLst>
                                    </p:cTn>
                                  </p:par>
                                  <p:par>
                                    <p:cTn id="1236" presetID="53" presetClass="entr" presetSubtype="16" fill="hold" grpId="0" nodeType="withEffect">
                                      <p:stCondLst>
                                        <p:cond delay="0"/>
                                      </p:stCondLst>
                                      <p:childTnLst>
                                        <p:set>
                                          <p:cBhvr>
                                            <p:cTn id="1237" dur="1" fill="hold">
                                              <p:stCondLst>
                                                <p:cond delay="0"/>
                                              </p:stCondLst>
                                            </p:cTn>
                                            <p:tgtEl>
                                              <p:spTgt spid="121"/>
                                            </p:tgtEl>
                                            <p:attrNameLst>
                                              <p:attrName>style.visibility</p:attrName>
                                            </p:attrNameLst>
                                          </p:cBhvr>
                                          <p:to>
                                            <p:strVal val="visible"/>
                                          </p:to>
                                        </p:set>
                                        <p:anim calcmode="lin" valueType="num">
                                          <p:cBhvr>
                                            <p:cTn id="1238" dur="750" fill="hold"/>
                                            <p:tgtEl>
                                              <p:spTgt spid="121"/>
                                            </p:tgtEl>
                                            <p:attrNameLst>
                                              <p:attrName>ppt_w</p:attrName>
                                            </p:attrNameLst>
                                          </p:cBhvr>
                                          <p:tavLst>
                                            <p:tav tm="0">
                                              <p:val>
                                                <p:fltVal val="0"/>
                                              </p:val>
                                            </p:tav>
                                            <p:tav tm="100000">
                                              <p:val>
                                                <p:strVal val="#ppt_w"/>
                                              </p:val>
                                            </p:tav>
                                          </p:tavLst>
                                        </p:anim>
                                        <p:anim calcmode="lin" valueType="num">
                                          <p:cBhvr>
                                            <p:cTn id="1239" dur="750" fill="hold"/>
                                            <p:tgtEl>
                                              <p:spTgt spid="121"/>
                                            </p:tgtEl>
                                            <p:attrNameLst>
                                              <p:attrName>ppt_h</p:attrName>
                                            </p:attrNameLst>
                                          </p:cBhvr>
                                          <p:tavLst>
                                            <p:tav tm="0">
                                              <p:val>
                                                <p:fltVal val="0"/>
                                              </p:val>
                                            </p:tav>
                                            <p:tav tm="100000">
                                              <p:val>
                                                <p:strVal val="#ppt_h"/>
                                              </p:val>
                                            </p:tav>
                                          </p:tavLst>
                                        </p:anim>
                                        <p:animEffect transition="in" filter="fade">
                                          <p:cBhvr>
                                            <p:cTn id="1240" dur="750"/>
                                            <p:tgtEl>
                                              <p:spTgt spid="121"/>
                                            </p:tgtEl>
                                          </p:cBhvr>
                                        </p:animEffect>
                                      </p:childTnLst>
                                    </p:cTn>
                                  </p:par>
                                  <p:par>
                                    <p:cTn id="1241" presetID="53" presetClass="entr" presetSubtype="16" fill="hold" grpId="0" nodeType="withEffect">
                                      <p:stCondLst>
                                        <p:cond delay="250"/>
                                      </p:stCondLst>
                                      <p:childTnLst>
                                        <p:set>
                                          <p:cBhvr>
                                            <p:cTn id="1242" dur="1" fill="hold">
                                              <p:stCondLst>
                                                <p:cond delay="0"/>
                                              </p:stCondLst>
                                            </p:cTn>
                                            <p:tgtEl>
                                              <p:spTgt spid="122"/>
                                            </p:tgtEl>
                                            <p:attrNameLst>
                                              <p:attrName>style.visibility</p:attrName>
                                            </p:attrNameLst>
                                          </p:cBhvr>
                                          <p:to>
                                            <p:strVal val="visible"/>
                                          </p:to>
                                        </p:set>
                                        <p:anim calcmode="lin" valueType="num">
                                          <p:cBhvr>
                                            <p:cTn id="1243" dur="750" fill="hold"/>
                                            <p:tgtEl>
                                              <p:spTgt spid="122"/>
                                            </p:tgtEl>
                                            <p:attrNameLst>
                                              <p:attrName>ppt_w</p:attrName>
                                            </p:attrNameLst>
                                          </p:cBhvr>
                                          <p:tavLst>
                                            <p:tav tm="0">
                                              <p:val>
                                                <p:fltVal val="0"/>
                                              </p:val>
                                            </p:tav>
                                            <p:tav tm="100000">
                                              <p:val>
                                                <p:strVal val="#ppt_w"/>
                                              </p:val>
                                            </p:tav>
                                          </p:tavLst>
                                        </p:anim>
                                        <p:anim calcmode="lin" valueType="num">
                                          <p:cBhvr>
                                            <p:cTn id="1244" dur="750" fill="hold"/>
                                            <p:tgtEl>
                                              <p:spTgt spid="122"/>
                                            </p:tgtEl>
                                            <p:attrNameLst>
                                              <p:attrName>ppt_h</p:attrName>
                                            </p:attrNameLst>
                                          </p:cBhvr>
                                          <p:tavLst>
                                            <p:tav tm="0">
                                              <p:val>
                                                <p:fltVal val="0"/>
                                              </p:val>
                                            </p:tav>
                                            <p:tav tm="100000">
                                              <p:val>
                                                <p:strVal val="#ppt_h"/>
                                              </p:val>
                                            </p:tav>
                                          </p:tavLst>
                                        </p:anim>
                                        <p:animEffect transition="in" filter="fade">
                                          <p:cBhvr>
                                            <p:cTn id="1245" dur="750"/>
                                            <p:tgtEl>
                                              <p:spTgt spid="122"/>
                                            </p:tgtEl>
                                          </p:cBhvr>
                                        </p:animEffect>
                                      </p:childTnLst>
                                    </p:cTn>
                                  </p:par>
                                  <p:par>
                                    <p:cTn id="1246" presetID="53" presetClass="entr" presetSubtype="16" fill="hold" grpId="0" nodeType="withEffect">
                                      <p:stCondLst>
                                        <p:cond delay="250"/>
                                      </p:stCondLst>
                                      <p:childTnLst>
                                        <p:set>
                                          <p:cBhvr>
                                            <p:cTn id="1247" dur="1" fill="hold">
                                              <p:stCondLst>
                                                <p:cond delay="0"/>
                                              </p:stCondLst>
                                            </p:cTn>
                                            <p:tgtEl>
                                              <p:spTgt spid="123"/>
                                            </p:tgtEl>
                                            <p:attrNameLst>
                                              <p:attrName>style.visibility</p:attrName>
                                            </p:attrNameLst>
                                          </p:cBhvr>
                                          <p:to>
                                            <p:strVal val="visible"/>
                                          </p:to>
                                        </p:set>
                                        <p:anim calcmode="lin" valueType="num">
                                          <p:cBhvr>
                                            <p:cTn id="1248" dur="750" fill="hold"/>
                                            <p:tgtEl>
                                              <p:spTgt spid="123"/>
                                            </p:tgtEl>
                                            <p:attrNameLst>
                                              <p:attrName>ppt_w</p:attrName>
                                            </p:attrNameLst>
                                          </p:cBhvr>
                                          <p:tavLst>
                                            <p:tav tm="0">
                                              <p:val>
                                                <p:fltVal val="0"/>
                                              </p:val>
                                            </p:tav>
                                            <p:tav tm="100000">
                                              <p:val>
                                                <p:strVal val="#ppt_w"/>
                                              </p:val>
                                            </p:tav>
                                          </p:tavLst>
                                        </p:anim>
                                        <p:anim calcmode="lin" valueType="num">
                                          <p:cBhvr>
                                            <p:cTn id="1249" dur="750" fill="hold"/>
                                            <p:tgtEl>
                                              <p:spTgt spid="123"/>
                                            </p:tgtEl>
                                            <p:attrNameLst>
                                              <p:attrName>ppt_h</p:attrName>
                                            </p:attrNameLst>
                                          </p:cBhvr>
                                          <p:tavLst>
                                            <p:tav tm="0">
                                              <p:val>
                                                <p:fltVal val="0"/>
                                              </p:val>
                                            </p:tav>
                                            <p:tav tm="100000">
                                              <p:val>
                                                <p:strVal val="#ppt_h"/>
                                              </p:val>
                                            </p:tav>
                                          </p:tavLst>
                                        </p:anim>
                                        <p:animEffect transition="in" filter="fade">
                                          <p:cBhvr>
                                            <p:cTn id="1250" dur="750"/>
                                            <p:tgtEl>
                                              <p:spTgt spid="123"/>
                                            </p:tgtEl>
                                          </p:cBhvr>
                                        </p:animEffect>
                                      </p:childTnLst>
                                    </p:cTn>
                                  </p:par>
                                  <p:par>
                                    <p:cTn id="1251" presetID="53" presetClass="entr" presetSubtype="16" fill="hold" grpId="0" nodeType="withEffect">
                                      <p:stCondLst>
                                        <p:cond delay="0"/>
                                      </p:stCondLst>
                                      <p:childTnLst>
                                        <p:set>
                                          <p:cBhvr>
                                            <p:cTn id="1252" dur="1" fill="hold">
                                              <p:stCondLst>
                                                <p:cond delay="0"/>
                                              </p:stCondLst>
                                            </p:cTn>
                                            <p:tgtEl>
                                              <p:spTgt spid="124"/>
                                            </p:tgtEl>
                                            <p:attrNameLst>
                                              <p:attrName>style.visibility</p:attrName>
                                            </p:attrNameLst>
                                          </p:cBhvr>
                                          <p:to>
                                            <p:strVal val="visible"/>
                                          </p:to>
                                        </p:set>
                                        <p:anim calcmode="lin" valueType="num">
                                          <p:cBhvr>
                                            <p:cTn id="1253" dur="750" fill="hold"/>
                                            <p:tgtEl>
                                              <p:spTgt spid="124"/>
                                            </p:tgtEl>
                                            <p:attrNameLst>
                                              <p:attrName>ppt_w</p:attrName>
                                            </p:attrNameLst>
                                          </p:cBhvr>
                                          <p:tavLst>
                                            <p:tav tm="0">
                                              <p:val>
                                                <p:fltVal val="0"/>
                                              </p:val>
                                            </p:tav>
                                            <p:tav tm="100000">
                                              <p:val>
                                                <p:strVal val="#ppt_w"/>
                                              </p:val>
                                            </p:tav>
                                          </p:tavLst>
                                        </p:anim>
                                        <p:anim calcmode="lin" valueType="num">
                                          <p:cBhvr>
                                            <p:cTn id="1254" dur="750" fill="hold"/>
                                            <p:tgtEl>
                                              <p:spTgt spid="124"/>
                                            </p:tgtEl>
                                            <p:attrNameLst>
                                              <p:attrName>ppt_h</p:attrName>
                                            </p:attrNameLst>
                                          </p:cBhvr>
                                          <p:tavLst>
                                            <p:tav tm="0">
                                              <p:val>
                                                <p:fltVal val="0"/>
                                              </p:val>
                                            </p:tav>
                                            <p:tav tm="100000">
                                              <p:val>
                                                <p:strVal val="#ppt_h"/>
                                              </p:val>
                                            </p:tav>
                                          </p:tavLst>
                                        </p:anim>
                                        <p:animEffect transition="in" filter="fade">
                                          <p:cBhvr>
                                            <p:cTn id="1255" dur="750"/>
                                            <p:tgtEl>
                                              <p:spTgt spid="124"/>
                                            </p:tgtEl>
                                          </p:cBhvr>
                                        </p:animEffect>
                                      </p:childTnLst>
                                    </p:cTn>
                                  </p:par>
                                  <p:par>
                                    <p:cTn id="1256" presetID="53" presetClass="entr" presetSubtype="16" fill="hold" grpId="0" nodeType="withEffect">
                                      <p:stCondLst>
                                        <p:cond delay="250"/>
                                      </p:stCondLst>
                                      <p:childTnLst>
                                        <p:set>
                                          <p:cBhvr>
                                            <p:cTn id="1257" dur="1" fill="hold">
                                              <p:stCondLst>
                                                <p:cond delay="0"/>
                                              </p:stCondLst>
                                            </p:cTn>
                                            <p:tgtEl>
                                              <p:spTgt spid="125"/>
                                            </p:tgtEl>
                                            <p:attrNameLst>
                                              <p:attrName>style.visibility</p:attrName>
                                            </p:attrNameLst>
                                          </p:cBhvr>
                                          <p:to>
                                            <p:strVal val="visible"/>
                                          </p:to>
                                        </p:set>
                                        <p:anim calcmode="lin" valueType="num">
                                          <p:cBhvr>
                                            <p:cTn id="1258" dur="750" fill="hold"/>
                                            <p:tgtEl>
                                              <p:spTgt spid="125"/>
                                            </p:tgtEl>
                                            <p:attrNameLst>
                                              <p:attrName>ppt_w</p:attrName>
                                            </p:attrNameLst>
                                          </p:cBhvr>
                                          <p:tavLst>
                                            <p:tav tm="0">
                                              <p:val>
                                                <p:fltVal val="0"/>
                                              </p:val>
                                            </p:tav>
                                            <p:tav tm="100000">
                                              <p:val>
                                                <p:strVal val="#ppt_w"/>
                                              </p:val>
                                            </p:tav>
                                          </p:tavLst>
                                        </p:anim>
                                        <p:anim calcmode="lin" valueType="num">
                                          <p:cBhvr>
                                            <p:cTn id="1259" dur="750" fill="hold"/>
                                            <p:tgtEl>
                                              <p:spTgt spid="125"/>
                                            </p:tgtEl>
                                            <p:attrNameLst>
                                              <p:attrName>ppt_h</p:attrName>
                                            </p:attrNameLst>
                                          </p:cBhvr>
                                          <p:tavLst>
                                            <p:tav tm="0">
                                              <p:val>
                                                <p:fltVal val="0"/>
                                              </p:val>
                                            </p:tav>
                                            <p:tav tm="100000">
                                              <p:val>
                                                <p:strVal val="#ppt_h"/>
                                              </p:val>
                                            </p:tav>
                                          </p:tavLst>
                                        </p:anim>
                                        <p:animEffect transition="in" filter="fade">
                                          <p:cBhvr>
                                            <p:cTn id="1260" dur="750"/>
                                            <p:tgtEl>
                                              <p:spTgt spid="125"/>
                                            </p:tgtEl>
                                          </p:cBhvr>
                                        </p:animEffect>
                                      </p:childTnLst>
                                    </p:cTn>
                                  </p:par>
                                  <p:par>
                                    <p:cTn id="1261" presetID="53" presetClass="entr" presetSubtype="16" fill="hold" grpId="0" nodeType="withEffect">
                                      <p:stCondLst>
                                        <p:cond delay="0"/>
                                      </p:stCondLst>
                                      <p:childTnLst>
                                        <p:set>
                                          <p:cBhvr>
                                            <p:cTn id="1262" dur="1" fill="hold">
                                              <p:stCondLst>
                                                <p:cond delay="0"/>
                                              </p:stCondLst>
                                            </p:cTn>
                                            <p:tgtEl>
                                              <p:spTgt spid="126"/>
                                            </p:tgtEl>
                                            <p:attrNameLst>
                                              <p:attrName>style.visibility</p:attrName>
                                            </p:attrNameLst>
                                          </p:cBhvr>
                                          <p:to>
                                            <p:strVal val="visible"/>
                                          </p:to>
                                        </p:set>
                                        <p:anim calcmode="lin" valueType="num">
                                          <p:cBhvr>
                                            <p:cTn id="1263" dur="750" fill="hold"/>
                                            <p:tgtEl>
                                              <p:spTgt spid="126"/>
                                            </p:tgtEl>
                                            <p:attrNameLst>
                                              <p:attrName>ppt_w</p:attrName>
                                            </p:attrNameLst>
                                          </p:cBhvr>
                                          <p:tavLst>
                                            <p:tav tm="0">
                                              <p:val>
                                                <p:fltVal val="0"/>
                                              </p:val>
                                            </p:tav>
                                            <p:tav tm="100000">
                                              <p:val>
                                                <p:strVal val="#ppt_w"/>
                                              </p:val>
                                            </p:tav>
                                          </p:tavLst>
                                        </p:anim>
                                        <p:anim calcmode="lin" valueType="num">
                                          <p:cBhvr>
                                            <p:cTn id="1264" dur="750" fill="hold"/>
                                            <p:tgtEl>
                                              <p:spTgt spid="126"/>
                                            </p:tgtEl>
                                            <p:attrNameLst>
                                              <p:attrName>ppt_h</p:attrName>
                                            </p:attrNameLst>
                                          </p:cBhvr>
                                          <p:tavLst>
                                            <p:tav tm="0">
                                              <p:val>
                                                <p:fltVal val="0"/>
                                              </p:val>
                                            </p:tav>
                                            <p:tav tm="100000">
                                              <p:val>
                                                <p:strVal val="#ppt_h"/>
                                              </p:val>
                                            </p:tav>
                                          </p:tavLst>
                                        </p:anim>
                                        <p:animEffect transition="in" filter="fade">
                                          <p:cBhvr>
                                            <p:cTn id="1265" dur="750"/>
                                            <p:tgtEl>
                                              <p:spTgt spid="126"/>
                                            </p:tgtEl>
                                          </p:cBhvr>
                                        </p:animEffect>
                                      </p:childTnLst>
                                    </p:cTn>
                                  </p:par>
                                  <p:par>
                                    <p:cTn id="1266" presetID="53" presetClass="entr" presetSubtype="16" fill="hold" grpId="0" nodeType="withEffect">
                                      <p:stCondLst>
                                        <p:cond delay="250"/>
                                      </p:stCondLst>
                                      <p:childTnLst>
                                        <p:set>
                                          <p:cBhvr>
                                            <p:cTn id="1267" dur="1" fill="hold">
                                              <p:stCondLst>
                                                <p:cond delay="0"/>
                                              </p:stCondLst>
                                            </p:cTn>
                                            <p:tgtEl>
                                              <p:spTgt spid="127"/>
                                            </p:tgtEl>
                                            <p:attrNameLst>
                                              <p:attrName>style.visibility</p:attrName>
                                            </p:attrNameLst>
                                          </p:cBhvr>
                                          <p:to>
                                            <p:strVal val="visible"/>
                                          </p:to>
                                        </p:set>
                                        <p:anim calcmode="lin" valueType="num">
                                          <p:cBhvr>
                                            <p:cTn id="1268" dur="750" fill="hold"/>
                                            <p:tgtEl>
                                              <p:spTgt spid="127"/>
                                            </p:tgtEl>
                                            <p:attrNameLst>
                                              <p:attrName>ppt_w</p:attrName>
                                            </p:attrNameLst>
                                          </p:cBhvr>
                                          <p:tavLst>
                                            <p:tav tm="0">
                                              <p:val>
                                                <p:fltVal val="0"/>
                                              </p:val>
                                            </p:tav>
                                            <p:tav tm="100000">
                                              <p:val>
                                                <p:strVal val="#ppt_w"/>
                                              </p:val>
                                            </p:tav>
                                          </p:tavLst>
                                        </p:anim>
                                        <p:anim calcmode="lin" valueType="num">
                                          <p:cBhvr>
                                            <p:cTn id="1269" dur="750" fill="hold"/>
                                            <p:tgtEl>
                                              <p:spTgt spid="127"/>
                                            </p:tgtEl>
                                            <p:attrNameLst>
                                              <p:attrName>ppt_h</p:attrName>
                                            </p:attrNameLst>
                                          </p:cBhvr>
                                          <p:tavLst>
                                            <p:tav tm="0">
                                              <p:val>
                                                <p:fltVal val="0"/>
                                              </p:val>
                                            </p:tav>
                                            <p:tav tm="100000">
                                              <p:val>
                                                <p:strVal val="#ppt_h"/>
                                              </p:val>
                                            </p:tav>
                                          </p:tavLst>
                                        </p:anim>
                                        <p:animEffect transition="in" filter="fade">
                                          <p:cBhvr>
                                            <p:cTn id="1270" dur="750"/>
                                            <p:tgtEl>
                                              <p:spTgt spid="127"/>
                                            </p:tgtEl>
                                          </p:cBhvr>
                                        </p:animEffect>
                                      </p:childTnLst>
                                    </p:cTn>
                                  </p:par>
                                  <p:par>
                                    <p:cTn id="1271" presetID="53" presetClass="entr" presetSubtype="16" fill="hold" grpId="0" nodeType="withEffect">
                                      <p:stCondLst>
                                        <p:cond delay="0"/>
                                      </p:stCondLst>
                                      <p:childTnLst>
                                        <p:set>
                                          <p:cBhvr>
                                            <p:cTn id="1272" dur="1" fill="hold">
                                              <p:stCondLst>
                                                <p:cond delay="0"/>
                                              </p:stCondLst>
                                            </p:cTn>
                                            <p:tgtEl>
                                              <p:spTgt spid="128"/>
                                            </p:tgtEl>
                                            <p:attrNameLst>
                                              <p:attrName>style.visibility</p:attrName>
                                            </p:attrNameLst>
                                          </p:cBhvr>
                                          <p:to>
                                            <p:strVal val="visible"/>
                                          </p:to>
                                        </p:set>
                                        <p:anim calcmode="lin" valueType="num">
                                          <p:cBhvr>
                                            <p:cTn id="1273" dur="750" fill="hold"/>
                                            <p:tgtEl>
                                              <p:spTgt spid="128"/>
                                            </p:tgtEl>
                                            <p:attrNameLst>
                                              <p:attrName>ppt_w</p:attrName>
                                            </p:attrNameLst>
                                          </p:cBhvr>
                                          <p:tavLst>
                                            <p:tav tm="0">
                                              <p:val>
                                                <p:fltVal val="0"/>
                                              </p:val>
                                            </p:tav>
                                            <p:tav tm="100000">
                                              <p:val>
                                                <p:strVal val="#ppt_w"/>
                                              </p:val>
                                            </p:tav>
                                          </p:tavLst>
                                        </p:anim>
                                        <p:anim calcmode="lin" valueType="num">
                                          <p:cBhvr>
                                            <p:cTn id="1274" dur="750" fill="hold"/>
                                            <p:tgtEl>
                                              <p:spTgt spid="128"/>
                                            </p:tgtEl>
                                            <p:attrNameLst>
                                              <p:attrName>ppt_h</p:attrName>
                                            </p:attrNameLst>
                                          </p:cBhvr>
                                          <p:tavLst>
                                            <p:tav tm="0">
                                              <p:val>
                                                <p:fltVal val="0"/>
                                              </p:val>
                                            </p:tav>
                                            <p:tav tm="100000">
                                              <p:val>
                                                <p:strVal val="#ppt_h"/>
                                              </p:val>
                                            </p:tav>
                                          </p:tavLst>
                                        </p:anim>
                                        <p:animEffect transition="in" filter="fade">
                                          <p:cBhvr>
                                            <p:cTn id="1275" dur="750"/>
                                            <p:tgtEl>
                                              <p:spTgt spid="128"/>
                                            </p:tgtEl>
                                          </p:cBhvr>
                                        </p:animEffect>
                                      </p:childTnLst>
                                    </p:cTn>
                                  </p:par>
                                  <p:par>
                                    <p:cTn id="1276" presetID="53" presetClass="entr" presetSubtype="16" fill="hold" grpId="0" nodeType="withEffect">
                                      <p:stCondLst>
                                        <p:cond delay="250"/>
                                      </p:stCondLst>
                                      <p:childTnLst>
                                        <p:set>
                                          <p:cBhvr>
                                            <p:cTn id="1277" dur="1" fill="hold">
                                              <p:stCondLst>
                                                <p:cond delay="0"/>
                                              </p:stCondLst>
                                            </p:cTn>
                                            <p:tgtEl>
                                              <p:spTgt spid="129"/>
                                            </p:tgtEl>
                                            <p:attrNameLst>
                                              <p:attrName>style.visibility</p:attrName>
                                            </p:attrNameLst>
                                          </p:cBhvr>
                                          <p:to>
                                            <p:strVal val="visible"/>
                                          </p:to>
                                        </p:set>
                                        <p:anim calcmode="lin" valueType="num">
                                          <p:cBhvr>
                                            <p:cTn id="1278" dur="750" fill="hold"/>
                                            <p:tgtEl>
                                              <p:spTgt spid="129"/>
                                            </p:tgtEl>
                                            <p:attrNameLst>
                                              <p:attrName>ppt_w</p:attrName>
                                            </p:attrNameLst>
                                          </p:cBhvr>
                                          <p:tavLst>
                                            <p:tav tm="0">
                                              <p:val>
                                                <p:fltVal val="0"/>
                                              </p:val>
                                            </p:tav>
                                            <p:tav tm="100000">
                                              <p:val>
                                                <p:strVal val="#ppt_w"/>
                                              </p:val>
                                            </p:tav>
                                          </p:tavLst>
                                        </p:anim>
                                        <p:anim calcmode="lin" valueType="num">
                                          <p:cBhvr>
                                            <p:cTn id="1279" dur="750" fill="hold"/>
                                            <p:tgtEl>
                                              <p:spTgt spid="129"/>
                                            </p:tgtEl>
                                            <p:attrNameLst>
                                              <p:attrName>ppt_h</p:attrName>
                                            </p:attrNameLst>
                                          </p:cBhvr>
                                          <p:tavLst>
                                            <p:tav tm="0">
                                              <p:val>
                                                <p:fltVal val="0"/>
                                              </p:val>
                                            </p:tav>
                                            <p:tav tm="100000">
                                              <p:val>
                                                <p:strVal val="#ppt_h"/>
                                              </p:val>
                                            </p:tav>
                                          </p:tavLst>
                                        </p:anim>
                                        <p:animEffect transition="in" filter="fade">
                                          <p:cBhvr>
                                            <p:cTn id="1280" dur="750"/>
                                            <p:tgtEl>
                                              <p:spTgt spid="129"/>
                                            </p:tgtEl>
                                          </p:cBhvr>
                                        </p:animEffect>
                                      </p:childTnLst>
                                    </p:cTn>
                                  </p:par>
                                  <p:par>
                                    <p:cTn id="1281" presetID="53" presetClass="entr" presetSubtype="16" fill="hold" grpId="0" nodeType="withEffect">
                                      <p:stCondLst>
                                        <p:cond delay="0"/>
                                      </p:stCondLst>
                                      <p:childTnLst>
                                        <p:set>
                                          <p:cBhvr>
                                            <p:cTn id="1282" dur="1" fill="hold">
                                              <p:stCondLst>
                                                <p:cond delay="0"/>
                                              </p:stCondLst>
                                            </p:cTn>
                                            <p:tgtEl>
                                              <p:spTgt spid="130"/>
                                            </p:tgtEl>
                                            <p:attrNameLst>
                                              <p:attrName>style.visibility</p:attrName>
                                            </p:attrNameLst>
                                          </p:cBhvr>
                                          <p:to>
                                            <p:strVal val="visible"/>
                                          </p:to>
                                        </p:set>
                                        <p:anim calcmode="lin" valueType="num">
                                          <p:cBhvr>
                                            <p:cTn id="1283" dur="750" fill="hold"/>
                                            <p:tgtEl>
                                              <p:spTgt spid="130"/>
                                            </p:tgtEl>
                                            <p:attrNameLst>
                                              <p:attrName>ppt_w</p:attrName>
                                            </p:attrNameLst>
                                          </p:cBhvr>
                                          <p:tavLst>
                                            <p:tav tm="0">
                                              <p:val>
                                                <p:fltVal val="0"/>
                                              </p:val>
                                            </p:tav>
                                            <p:tav tm="100000">
                                              <p:val>
                                                <p:strVal val="#ppt_w"/>
                                              </p:val>
                                            </p:tav>
                                          </p:tavLst>
                                        </p:anim>
                                        <p:anim calcmode="lin" valueType="num">
                                          <p:cBhvr>
                                            <p:cTn id="1284" dur="750" fill="hold"/>
                                            <p:tgtEl>
                                              <p:spTgt spid="130"/>
                                            </p:tgtEl>
                                            <p:attrNameLst>
                                              <p:attrName>ppt_h</p:attrName>
                                            </p:attrNameLst>
                                          </p:cBhvr>
                                          <p:tavLst>
                                            <p:tav tm="0">
                                              <p:val>
                                                <p:fltVal val="0"/>
                                              </p:val>
                                            </p:tav>
                                            <p:tav tm="100000">
                                              <p:val>
                                                <p:strVal val="#ppt_h"/>
                                              </p:val>
                                            </p:tav>
                                          </p:tavLst>
                                        </p:anim>
                                        <p:animEffect transition="in" filter="fade">
                                          <p:cBhvr>
                                            <p:cTn id="1285" dur="750"/>
                                            <p:tgtEl>
                                              <p:spTgt spid="130"/>
                                            </p:tgtEl>
                                          </p:cBhvr>
                                        </p:animEffect>
                                      </p:childTnLst>
                                    </p:cTn>
                                  </p:par>
                                  <p:par>
                                    <p:cTn id="1286" presetID="53" presetClass="entr" presetSubtype="16" fill="hold" grpId="0" nodeType="withEffect">
                                      <p:stCondLst>
                                        <p:cond delay="0"/>
                                      </p:stCondLst>
                                      <p:childTnLst>
                                        <p:set>
                                          <p:cBhvr>
                                            <p:cTn id="1287" dur="1" fill="hold">
                                              <p:stCondLst>
                                                <p:cond delay="0"/>
                                              </p:stCondLst>
                                            </p:cTn>
                                            <p:tgtEl>
                                              <p:spTgt spid="131"/>
                                            </p:tgtEl>
                                            <p:attrNameLst>
                                              <p:attrName>style.visibility</p:attrName>
                                            </p:attrNameLst>
                                          </p:cBhvr>
                                          <p:to>
                                            <p:strVal val="visible"/>
                                          </p:to>
                                        </p:set>
                                        <p:anim calcmode="lin" valueType="num">
                                          <p:cBhvr>
                                            <p:cTn id="1288" dur="750" fill="hold"/>
                                            <p:tgtEl>
                                              <p:spTgt spid="131"/>
                                            </p:tgtEl>
                                            <p:attrNameLst>
                                              <p:attrName>ppt_w</p:attrName>
                                            </p:attrNameLst>
                                          </p:cBhvr>
                                          <p:tavLst>
                                            <p:tav tm="0">
                                              <p:val>
                                                <p:fltVal val="0"/>
                                              </p:val>
                                            </p:tav>
                                            <p:tav tm="100000">
                                              <p:val>
                                                <p:strVal val="#ppt_w"/>
                                              </p:val>
                                            </p:tav>
                                          </p:tavLst>
                                        </p:anim>
                                        <p:anim calcmode="lin" valueType="num">
                                          <p:cBhvr>
                                            <p:cTn id="1289" dur="750" fill="hold"/>
                                            <p:tgtEl>
                                              <p:spTgt spid="131"/>
                                            </p:tgtEl>
                                            <p:attrNameLst>
                                              <p:attrName>ppt_h</p:attrName>
                                            </p:attrNameLst>
                                          </p:cBhvr>
                                          <p:tavLst>
                                            <p:tav tm="0">
                                              <p:val>
                                                <p:fltVal val="0"/>
                                              </p:val>
                                            </p:tav>
                                            <p:tav tm="100000">
                                              <p:val>
                                                <p:strVal val="#ppt_h"/>
                                              </p:val>
                                            </p:tav>
                                          </p:tavLst>
                                        </p:anim>
                                        <p:animEffect transition="in" filter="fade">
                                          <p:cBhvr>
                                            <p:cTn id="1290" dur="750"/>
                                            <p:tgtEl>
                                              <p:spTgt spid="131"/>
                                            </p:tgtEl>
                                          </p:cBhvr>
                                        </p:animEffect>
                                      </p:childTnLst>
                                    </p:cTn>
                                  </p:par>
                                  <p:par>
                                    <p:cTn id="1291" presetID="53" presetClass="entr" presetSubtype="16" fill="hold" grpId="0" nodeType="withEffect">
                                      <p:stCondLst>
                                        <p:cond delay="250"/>
                                      </p:stCondLst>
                                      <p:childTnLst>
                                        <p:set>
                                          <p:cBhvr>
                                            <p:cTn id="1292" dur="1" fill="hold">
                                              <p:stCondLst>
                                                <p:cond delay="0"/>
                                              </p:stCondLst>
                                            </p:cTn>
                                            <p:tgtEl>
                                              <p:spTgt spid="132"/>
                                            </p:tgtEl>
                                            <p:attrNameLst>
                                              <p:attrName>style.visibility</p:attrName>
                                            </p:attrNameLst>
                                          </p:cBhvr>
                                          <p:to>
                                            <p:strVal val="visible"/>
                                          </p:to>
                                        </p:set>
                                        <p:anim calcmode="lin" valueType="num">
                                          <p:cBhvr>
                                            <p:cTn id="1293" dur="750" fill="hold"/>
                                            <p:tgtEl>
                                              <p:spTgt spid="132"/>
                                            </p:tgtEl>
                                            <p:attrNameLst>
                                              <p:attrName>ppt_w</p:attrName>
                                            </p:attrNameLst>
                                          </p:cBhvr>
                                          <p:tavLst>
                                            <p:tav tm="0">
                                              <p:val>
                                                <p:fltVal val="0"/>
                                              </p:val>
                                            </p:tav>
                                            <p:tav tm="100000">
                                              <p:val>
                                                <p:strVal val="#ppt_w"/>
                                              </p:val>
                                            </p:tav>
                                          </p:tavLst>
                                        </p:anim>
                                        <p:anim calcmode="lin" valueType="num">
                                          <p:cBhvr>
                                            <p:cTn id="1294" dur="750" fill="hold"/>
                                            <p:tgtEl>
                                              <p:spTgt spid="132"/>
                                            </p:tgtEl>
                                            <p:attrNameLst>
                                              <p:attrName>ppt_h</p:attrName>
                                            </p:attrNameLst>
                                          </p:cBhvr>
                                          <p:tavLst>
                                            <p:tav tm="0">
                                              <p:val>
                                                <p:fltVal val="0"/>
                                              </p:val>
                                            </p:tav>
                                            <p:tav tm="100000">
                                              <p:val>
                                                <p:strVal val="#ppt_h"/>
                                              </p:val>
                                            </p:tav>
                                          </p:tavLst>
                                        </p:anim>
                                        <p:animEffect transition="in" filter="fade">
                                          <p:cBhvr>
                                            <p:cTn id="1295" dur="750"/>
                                            <p:tgtEl>
                                              <p:spTgt spid="132"/>
                                            </p:tgtEl>
                                          </p:cBhvr>
                                        </p:animEffect>
                                      </p:childTnLst>
                                    </p:cTn>
                                  </p:par>
                                  <p:par>
                                    <p:cTn id="1296" presetID="53" presetClass="entr" presetSubtype="16" fill="hold" grpId="0" nodeType="withEffect">
                                      <p:stCondLst>
                                        <p:cond delay="0"/>
                                      </p:stCondLst>
                                      <p:childTnLst>
                                        <p:set>
                                          <p:cBhvr>
                                            <p:cTn id="1297" dur="1" fill="hold">
                                              <p:stCondLst>
                                                <p:cond delay="0"/>
                                              </p:stCondLst>
                                            </p:cTn>
                                            <p:tgtEl>
                                              <p:spTgt spid="133"/>
                                            </p:tgtEl>
                                            <p:attrNameLst>
                                              <p:attrName>style.visibility</p:attrName>
                                            </p:attrNameLst>
                                          </p:cBhvr>
                                          <p:to>
                                            <p:strVal val="visible"/>
                                          </p:to>
                                        </p:set>
                                        <p:anim calcmode="lin" valueType="num">
                                          <p:cBhvr>
                                            <p:cTn id="1298" dur="750" fill="hold"/>
                                            <p:tgtEl>
                                              <p:spTgt spid="133"/>
                                            </p:tgtEl>
                                            <p:attrNameLst>
                                              <p:attrName>ppt_w</p:attrName>
                                            </p:attrNameLst>
                                          </p:cBhvr>
                                          <p:tavLst>
                                            <p:tav tm="0">
                                              <p:val>
                                                <p:fltVal val="0"/>
                                              </p:val>
                                            </p:tav>
                                            <p:tav tm="100000">
                                              <p:val>
                                                <p:strVal val="#ppt_w"/>
                                              </p:val>
                                            </p:tav>
                                          </p:tavLst>
                                        </p:anim>
                                        <p:anim calcmode="lin" valueType="num">
                                          <p:cBhvr>
                                            <p:cTn id="1299" dur="750" fill="hold"/>
                                            <p:tgtEl>
                                              <p:spTgt spid="133"/>
                                            </p:tgtEl>
                                            <p:attrNameLst>
                                              <p:attrName>ppt_h</p:attrName>
                                            </p:attrNameLst>
                                          </p:cBhvr>
                                          <p:tavLst>
                                            <p:tav tm="0">
                                              <p:val>
                                                <p:fltVal val="0"/>
                                              </p:val>
                                            </p:tav>
                                            <p:tav tm="100000">
                                              <p:val>
                                                <p:strVal val="#ppt_h"/>
                                              </p:val>
                                            </p:tav>
                                          </p:tavLst>
                                        </p:anim>
                                        <p:animEffect transition="in" filter="fade">
                                          <p:cBhvr>
                                            <p:cTn id="1300" dur="750"/>
                                            <p:tgtEl>
                                              <p:spTgt spid="133"/>
                                            </p:tgtEl>
                                          </p:cBhvr>
                                        </p:animEffect>
                                      </p:childTnLst>
                                    </p:cTn>
                                  </p:par>
                                  <p:par>
                                    <p:cTn id="1301" presetID="53" presetClass="entr" presetSubtype="16" fill="hold" grpId="0" nodeType="withEffect">
                                      <p:stCondLst>
                                        <p:cond delay="0"/>
                                      </p:stCondLst>
                                      <p:childTnLst>
                                        <p:set>
                                          <p:cBhvr>
                                            <p:cTn id="1302" dur="1" fill="hold">
                                              <p:stCondLst>
                                                <p:cond delay="0"/>
                                              </p:stCondLst>
                                            </p:cTn>
                                            <p:tgtEl>
                                              <p:spTgt spid="134"/>
                                            </p:tgtEl>
                                            <p:attrNameLst>
                                              <p:attrName>style.visibility</p:attrName>
                                            </p:attrNameLst>
                                          </p:cBhvr>
                                          <p:to>
                                            <p:strVal val="visible"/>
                                          </p:to>
                                        </p:set>
                                        <p:anim calcmode="lin" valueType="num">
                                          <p:cBhvr>
                                            <p:cTn id="1303" dur="750" fill="hold"/>
                                            <p:tgtEl>
                                              <p:spTgt spid="134"/>
                                            </p:tgtEl>
                                            <p:attrNameLst>
                                              <p:attrName>ppt_w</p:attrName>
                                            </p:attrNameLst>
                                          </p:cBhvr>
                                          <p:tavLst>
                                            <p:tav tm="0">
                                              <p:val>
                                                <p:fltVal val="0"/>
                                              </p:val>
                                            </p:tav>
                                            <p:tav tm="100000">
                                              <p:val>
                                                <p:strVal val="#ppt_w"/>
                                              </p:val>
                                            </p:tav>
                                          </p:tavLst>
                                        </p:anim>
                                        <p:anim calcmode="lin" valueType="num">
                                          <p:cBhvr>
                                            <p:cTn id="1304" dur="750" fill="hold"/>
                                            <p:tgtEl>
                                              <p:spTgt spid="134"/>
                                            </p:tgtEl>
                                            <p:attrNameLst>
                                              <p:attrName>ppt_h</p:attrName>
                                            </p:attrNameLst>
                                          </p:cBhvr>
                                          <p:tavLst>
                                            <p:tav tm="0">
                                              <p:val>
                                                <p:fltVal val="0"/>
                                              </p:val>
                                            </p:tav>
                                            <p:tav tm="100000">
                                              <p:val>
                                                <p:strVal val="#ppt_h"/>
                                              </p:val>
                                            </p:tav>
                                          </p:tavLst>
                                        </p:anim>
                                        <p:animEffect transition="in" filter="fade">
                                          <p:cBhvr>
                                            <p:cTn id="1305" dur="750"/>
                                            <p:tgtEl>
                                              <p:spTgt spid="134"/>
                                            </p:tgtEl>
                                          </p:cBhvr>
                                        </p:animEffect>
                                      </p:childTnLst>
                                    </p:cTn>
                                  </p:par>
                                  <p:par>
                                    <p:cTn id="1306" presetID="53" presetClass="entr" presetSubtype="16" fill="hold" grpId="0" nodeType="withEffect">
                                      <p:stCondLst>
                                        <p:cond delay="250"/>
                                      </p:stCondLst>
                                      <p:childTnLst>
                                        <p:set>
                                          <p:cBhvr>
                                            <p:cTn id="1307" dur="1" fill="hold">
                                              <p:stCondLst>
                                                <p:cond delay="0"/>
                                              </p:stCondLst>
                                            </p:cTn>
                                            <p:tgtEl>
                                              <p:spTgt spid="135"/>
                                            </p:tgtEl>
                                            <p:attrNameLst>
                                              <p:attrName>style.visibility</p:attrName>
                                            </p:attrNameLst>
                                          </p:cBhvr>
                                          <p:to>
                                            <p:strVal val="visible"/>
                                          </p:to>
                                        </p:set>
                                        <p:anim calcmode="lin" valueType="num">
                                          <p:cBhvr>
                                            <p:cTn id="1308" dur="750" fill="hold"/>
                                            <p:tgtEl>
                                              <p:spTgt spid="135"/>
                                            </p:tgtEl>
                                            <p:attrNameLst>
                                              <p:attrName>ppt_w</p:attrName>
                                            </p:attrNameLst>
                                          </p:cBhvr>
                                          <p:tavLst>
                                            <p:tav tm="0">
                                              <p:val>
                                                <p:fltVal val="0"/>
                                              </p:val>
                                            </p:tav>
                                            <p:tav tm="100000">
                                              <p:val>
                                                <p:strVal val="#ppt_w"/>
                                              </p:val>
                                            </p:tav>
                                          </p:tavLst>
                                        </p:anim>
                                        <p:anim calcmode="lin" valueType="num">
                                          <p:cBhvr>
                                            <p:cTn id="1309" dur="750" fill="hold"/>
                                            <p:tgtEl>
                                              <p:spTgt spid="135"/>
                                            </p:tgtEl>
                                            <p:attrNameLst>
                                              <p:attrName>ppt_h</p:attrName>
                                            </p:attrNameLst>
                                          </p:cBhvr>
                                          <p:tavLst>
                                            <p:tav tm="0">
                                              <p:val>
                                                <p:fltVal val="0"/>
                                              </p:val>
                                            </p:tav>
                                            <p:tav tm="100000">
                                              <p:val>
                                                <p:strVal val="#ppt_h"/>
                                              </p:val>
                                            </p:tav>
                                          </p:tavLst>
                                        </p:anim>
                                        <p:animEffect transition="in" filter="fade">
                                          <p:cBhvr>
                                            <p:cTn id="1310" dur="750"/>
                                            <p:tgtEl>
                                              <p:spTgt spid="135"/>
                                            </p:tgtEl>
                                          </p:cBhvr>
                                        </p:animEffect>
                                      </p:childTnLst>
                                    </p:cTn>
                                  </p:par>
                                  <p:par>
                                    <p:cTn id="1311" presetID="53" presetClass="entr" presetSubtype="16" fill="hold" grpId="0" nodeType="withEffect">
                                      <p:stCondLst>
                                        <p:cond delay="0"/>
                                      </p:stCondLst>
                                      <p:childTnLst>
                                        <p:set>
                                          <p:cBhvr>
                                            <p:cTn id="1312" dur="1" fill="hold">
                                              <p:stCondLst>
                                                <p:cond delay="0"/>
                                              </p:stCondLst>
                                            </p:cTn>
                                            <p:tgtEl>
                                              <p:spTgt spid="136"/>
                                            </p:tgtEl>
                                            <p:attrNameLst>
                                              <p:attrName>style.visibility</p:attrName>
                                            </p:attrNameLst>
                                          </p:cBhvr>
                                          <p:to>
                                            <p:strVal val="visible"/>
                                          </p:to>
                                        </p:set>
                                        <p:anim calcmode="lin" valueType="num">
                                          <p:cBhvr>
                                            <p:cTn id="1313" dur="750" fill="hold"/>
                                            <p:tgtEl>
                                              <p:spTgt spid="136"/>
                                            </p:tgtEl>
                                            <p:attrNameLst>
                                              <p:attrName>ppt_w</p:attrName>
                                            </p:attrNameLst>
                                          </p:cBhvr>
                                          <p:tavLst>
                                            <p:tav tm="0">
                                              <p:val>
                                                <p:fltVal val="0"/>
                                              </p:val>
                                            </p:tav>
                                            <p:tav tm="100000">
                                              <p:val>
                                                <p:strVal val="#ppt_w"/>
                                              </p:val>
                                            </p:tav>
                                          </p:tavLst>
                                        </p:anim>
                                        <p:anim calcmode="lin" valueType="num">
                                          <p:cBhvr>
                                            <p:cTn id="1314" dur="750" fill="hold"/>
                                            <p:tgtEl>
                                              <p:spTgt spid="136"/>
                                            </p:tgtEl>
                                            <p:attrNameLst>
                                              <p:attrName>ppt_h</p:attrName>
                                            </p:attrNameLst>
                                          </p:cBhvr>
                                          <p:tavLst>
                                            <p:tav tm="0">
                                              <p:val>
                                                <p:fltVal val="0"/>
                                              </p:val>
                                            </p:tav>
                                            <p:tav tm="100000">
                                              <p:val>
                                                <p:strVal val="#ppt_h"/>
                                              </p:val>
                                            </p:tav>
                                          </p:tavLst>
                                        </p:anim>
                                        <p:animEffect transition="in" filter="fade">
                                          <p:cBhvr>
                                            <p:cTn id="1315" dur="750"/>
                                            <p:tgtEl>
                                              <p:spTgt spid="136"/>
                                            </p:tgtEl>
                                          </p:cBhvr>
                                        </p:animEffect>
                                      </p:childTnLst>
                                    </p:cTn>
                                  </p:par>
                                  <p:par>
                                    <p:cTn id="1316" presetID="53" presetClass="entr" presetSubtype="16" fill="hold" grpId="0" nodeType="withEffect">
                                      <p:stCondLst>
                                        <p:cond delay="0"/>
                                      </p:stCondLst>
                                      <p:childTnLst>
                                        <p:set>
                                          <p:cBhvr>
                                            <p:cTn id="1317" dur="1" fill="hold">
                                              <p:stCondLst>
                                                <p:cond delay="0"/>
                                              </p:stCondLst>
                                            </p:cTn>
                                            <p:tgtEl>
                                              <p:spTgt spid="137"/>
                                            </p:tgtEl>
                                            <p:attrNameLst>
                                              <p:attrName>style.visibility</p:attrName>
                                            </p:attrNameLst>
                                          </p:cBhvr>
                                          <p:to>
                                            <p:strVal val="visible"/>
                                          </p:to>
                                        </p:set>
                                        <p:anim calcmode="lin" valueType="num">
                                          <p:cBhvr>
                                            <p:cTn id="1318" dur="750" fill="hold"/>
                                            <p:tgtEl>
                                              <p:spTgt spid="137"/>
                                            </p:tgtEl>
                                            <p:attrNameLst>
                                              <p:attrName>ppt_w</p:attrName>
                                            </p:attrNameLst>
                                          </p:cBhvr>
                                          <p:tavLst>
                                            <p:tav tm="0">
                                              <p:val>
                                                <p:fltVal val="0"/>
                                              </p:val>
                                            </p:tav>
                                            <p:tav tm="100000">
                                              <p:val>
                                                <p:strVal val="#ppt_w"/>
                                              </p:val>
                                            </p:tav>
                                          </p:tavLst>
                                        </p:anim>
                                        <p:anim calcmode="lin" valueType="num">
                                          <p:cBhvr>
                                            <p:cTn id="1319" dur="750" fill="hold"/>
                                            <p:tgtEl>
                                              <p:spTgt spid="137"/>
                                            </p:tgtEl>
                                            <p:attrNameLst>
                                              <p:attrName>ppt_h</p:attrName>
                                            </p:attrNameLst>
                                          </p:cBhvr>
                                          <p:tavLst>
                                            <p:tav tm="0">
                                              <p:val>
                                                <p:fltVal val="0"/>
                                              </p:val>
                                            </p:tav>
                                            <p:tav tm="100000">
                                              <p:val>
                                                <p:strVal val="#ppt_h"/>
                                              </p:val>
                                            </p:tav>
                                          </p:tavLst>
                                        </p:anim>
                                        <p:animEffect transition="in" filter="fade">
                                          <p:cBhvr>
                                            <p:cTn id="1320" dur="750"/>
                                            <p:tgtEl>
                                              <p:spTgt spid="137"/>
                                            </p:tgtEl>
                                          </p:cBhvr>
                                        </p:animEffect>
                                      </p:childTnLst>
                                    </p:cTn>
                                  </p:par>
                                  <p:par>
                                    <p:cTn id="1321" presetID="53" presetClass="entr" presetSubtype="16" fill="hold" grpId="0" nodeType="withEffect">
                                      <p:stCondLst>
                                        <p:cond delay="250"/>
                                      </p:stCondLst>
                                      <p:childTnLst>
                                        <p:set>
                                          <p:cBhvr>
                                            <p:cTn id="1322" dur="1" fill="hold">
                                              <p:stCondLst>
                                                <p:cond delay="0"/>
                                              </p:stCondLst>
                                            </p:cTn>
                                            <p:tgtEl>
                                              <p:spTgt spid="138"/>
                                            </p:tgtEl>
                                            <p:attrNameLst>
                                              <p:attrName>style.visibility</p:attrName>
                                            </p:attrNameLst>
                                          </p:cBhvr>
                                          <p:to>
                                            <p:strVal val="visible"/>
                                          </p:to>
                                        </p:set>
                                        <p:anim calcmode="lin" valueType="num">
                                          <p:cBhvr>
                                            <p:cTn id="1323" dur="750" fill="hold"/>
                                            <p:tgtEl>
                                              <p:spTgt spid="138"/>
                                            </p:tgtEl>
                                            <p:attrNameLst>
                                              <p:attrName>ppt_w</p:attrName>
                                            </p:attrNameLst>
                                          </p:cBhvr>
                                          <p:tavLst>
                                            <p:tav tm="0">
                                              <p:val>
                                                <p:fltVal val="0"/>
                                              </p:val>
                                            </p:tav>
                                            <p:tav tm="100000">
                                              <p:val>
                                                <p:strVal val="#ppt_w"/>
                                              </p:val>
                                            </p:tav>
                                          </p:tavLst>
                                        </p:anim>
                                        <p:anim calcmode="lin" valueType="num">
                                          <p:cBhvr>
                                            <p:cTn id="1324" dur="750" fill="hold"/>
                                            <p:tgtEl>
                                              <p:spTgt spid="138"/>
                                            </p:tgtEl>
                                            <p:attrNameLst>
                                              <p:attrName>ppt_h</p:attrName>
                                            </p:attrNameLst>
                                          </p:cBhvr>
                                          <p:tavLst>
                                            <p:tav tm="0">
                                              <p:val>
                                                <p:fltVal val="0"/>
                                              </p:val>
                                            </p:tav>
                                            <p:tav tm="100000">
                                              <p:val>
                                                <p:strVal val="#ppt_h"/>
                                              </p:val>
                                            </p:tav>
                                          </p:tavLst>
                                        </p:anim>
                                        <p:animEffect transition="in" filter="fade">
                                          <p:cBhvr>
                                            <p:cTn id="1325" dur="750"/>
                                            <p:tgtEl>
                                              <p:spTgt spid="138"/>
                                            </p:tgtEl>
                                          </p:cBhvr>
                                        </p:animEffect>
                                      </p:childTnLst>
                                    </p:cTn>
                                  </p:par>
                                  <p:par>
                                    <p:cTn id="1326" presetID="53" presetClass="entr" presetSubtype="16" fill="hold" grpId="0" nodeType="withEffect">
                                      <p:stCondLst>
                                        <p:cond delay="0"/>
                                      </p:stCondLst>
                                      <p:childTnLst>
                                        <p:set>
                                          <p:cBhvr>
                                            <p:cTn id="1327" dur="1" fill="hold">
                                              <p:stCondLst>
                                                <p:cond delay="0"/>
                                              </p:stCondLst>
                                            </p:cTn>
                                            <p:tgtEl>
                                              <p:spTgt spid="139"/>
                                            </p:tgtEl>
                                            <p:attrNameLst>
                                              <p:attrName>style.visibility</p:attrName>
                                            </p:attrNameLst>
                                          </p:cBhvr>
                                          <p:to>
                                            <p:strVal val="visible"/>
                                          </p:to>
                                        </p:set>
                                        <p:anim calcmode="lin" valueType="num">
                                          <p:cBhvr>
                                            <p:cTn id="1328" dur="750" fill="hold"/>
                                            <p:tgtEl>
                                              <p:spTgt spid="139"/>
                                            </p:tgtEl>
                                            <p:attrNameLst>
                                              <p:attrName>ppt_w</p:attrName>
                                            </p:attrNameLst>
                                          </p:cBhvr>
                                          <p:tavLst>
                                            <p:tav tm="0">
                                              <p:val>
                                                <p:fltVal val="0"/>
                                              </p:val>
                                            </p:tav>
                                            <p:tav tm="100000">
                                              <p:val>
                                                <p:strVal val="#ppt_w"/>
                                              </p:val>
                                            </p:tav>
                                          </p:tavLst>
                                        </p:anim>
                                        <p:anim calcmode="lin" valueType="num">
                                          <p:cBhvr>
                                            <p:cTn id="1329" dur="750" fill="hold"/>
                                            <p:tgtEl>
                                              <p:spTgt spid="139"/>
                                            </p:tgtEl>
                                            <p:attrNameLst>
                                              <p:attrName>ppt_h</p:attrName>
                                            </p:attrNameLst>
                                          </p:cBhvr>
                                          <p:tavLst>
                                            <p:tav tm="0">
                                              <p:val>
                                                <p:fltVal val="0"/>
                                              </p:val>
                                            </p:tav>
                                            <p:tav tm="100000">
                                              <p:val>
                                                <p:strVal val="#ppt_h"/>
                                              </p:val>
                                            </p:tav>
                                          </p:tavLst>
                                        </p:anim>
                                        <p:animEffect transition="in" filter="fade">
                                          <p:cBhvr>
                                            <p:cTn id="1330" dur="750"/>
                                            <p:tgtEl>
                                              <p:spTgt spid="139"/>
                                            </p:tgtEl>
                                          </p:cBhvr>
                                        </p:animEffect>
                                      </p:childTnLst>
                                    </p:cTn>
                                  </p:par>
                                  <p:par>
                                    <p:cTn id="1331" presetID="53" presetClass="entr" presetSubtype="16" fill="hold" grpId="0" nodeType="withEffect">
                                      <p:stCondLst>
                                        <p:cond delay="250"/>
                                      </p:stCondLst>
                                      <p:childTnLst>
                                        <p:set>
                                          <p:cBhvr>
                                            <p:cTn id="1332" dur="1" fill="hold">
                                              <p:stCondLst>
                                                <p:cond delay="0"/>
                                              </p:stCondLst>
                                            </p:cTn>
                                            <p:tgtEl>
                                              <p:spTgt spid="140"/>
                                            </p:tgtEl>
                                            <p:attrNameLst>
                                              <p:attrName>style.visibility</p:attrName>
                                            </p:attrNameLst>
                                          </p:cBhvr>
                                          <p:to>
                                            <p:strVal val="visible"/>
                                          </p:to>
                                        </p:set>
                                        <p:anim calcmode="lin" valueType="num">
                                          <p:cBhvr>
                                            <p:cTn id="1333" dur="750" fill="hold"/>
                                            <p:tgtEl>
                                              <p:spTgt spid="140"/>
                                            </p:tgtEl>
                                            <p:attrNameLst>
                                              <p:attrName>ppt_w</p:attrName>
                                            </p:attrNameLst>
                                          </p:cBhvr>
                                          <p:tavLst>
                                            <p:tav tm="0">
                                              <p:val>
                                                <p:fltVal val="0"/>
                                              </p:val>
                                            </p:tav>
                                            <p:tav tm="100000">
                                              <p:val>
                                                <p:strVal val="#ppt_w"/>
                                              </p:val>
                                            </p:tav>
                                          </p:tavLst>
                                        </p:anim>
                                        <p:anim calcmode="lin" valueType="num">
                                          <p:cBhvr>
                                            <p:cTn id="1334" dur="750" fill="hold"/>
                                            <p:tgtEl>
                                              <p:spTgt spid="140"/>
                                            </p:tgtEl>
                                            <p:attrNameLst>
                                              <p:attrName>ppt_h</p:attrName>
                                            </p:attrNameLst>
                                          </p:cBhvr>
                                          <p:tavLst>
                                            <p:tav tm="0">
                                              <p:val>
                                                <p:fltVal val="0"/>
                                              </p:val>
                                            </p:tav>
                                            <p:tav tm="100000">
                                              <p:val>
                                                <p:strVal val="#ppt_h"/>
                                              </p:val>
                                            </p:tav>
                                          </p:tavLst>
                                        </p:anim>
                                        <p:animEffect transition="in" filter="fade">
                                          <p:cBhvr>
                                            <p:cTn id="1335" dur="750"/>
                                            <p:tgtEl>
                                              <p:spTgt spid="140"/>
                                            </p:tgtEl>
                                          </p:cBhvr>
                                        </p:animEffect>
                                      </p:childTnLst>
                                    </p:cTn>
                                  </p:par>
                                  <p:par>
                                    <p:cTn id="1336" presetID="53" presetClass="entr" presetSubtype="16" fill="hold" grpId="0" nodeType="withEffect">
                                      <p:stCondLst>
                                        <p:cond delay="0"/>
                                      </p:stCondLst>
                                      <p:childTnLst>
                                        <p:set>
                                          <p:cBhvr>
                                            <p:cTn id="1337" dur="1" fill="hold">
                                              <p:stCondLst>
                                                <p:cond delay="0"/>
                                              </p:stCondLst>
                                            </p:cTn>
                                            <p:tgtEl>
                                              <p:spTgt spid="141"/>
                                            </p:tgtEl>
                                            <p:attrNameLst>
                                              <p:attrName>style.visibility</p:attrName>
                                            </p:attrNameLst>
                                          </p:cBhvr>
                                          <p:to>
                                            <p:strVal val="visible"/>
                                          </p:to>
                                        </p:set>
                                        <p:anim calcmode="lin" valueType="num">
                                          <p:cBhvr>
                                            <p:cTn id="1338" dur="750" fill="hold"/>
                                            <p:tgtEl>
                                              <p:spTgt spid="141"/>
                                            </p:tgtEl>
                                            <p:attrNameLst>
                                              <p:attrName>ppt_w</p:attrName>
                                            </p:attrNameLst>
                                          </p:cBhvr>
                                          <p:tavLst>
                                            <p:tav tm="0">
                                              <p:val>
                                                <p:fltVal val="0"/>
                                              </p:val>
                                            </p:tav>
                                            <p:tav tm="100000">
                                              <p:val>
                                                <p:strVal val="#ppt_w"/>
                                              </p:val>
                                            </p:tav>
                                          </p:tavLst>
                                        </p:anim>
                                        <p:anim calcmode="lin" valueType="num">
                                          <p:cBhvr>
                                            <p:cTn id="1339" dur="750" fill="hold"/>
                                            <p:tgtEl>
                                              <p:spTgt spid="141"/>
                                            </p:tgtEl>
                                            <p:attrNameLst>
                                              <p:attrName>ppt_h</p:attrName>
                                            </p:attrNameLst>
                                          </p:cBhvr>
                                          <p:tavLst>
                                            <p:tav tm="0">
                                              <p:val>
                                                <p:fltVal val="0"/>
                                              </p:val>
                                            </p:tav>
                                            <p:tav tm="100000">
                                              <p:val>
                                                <p:strVal val="#ppt_h"/>
                                              </p:val>
                                            </p:tav>
                                          </p:tavLst>
                                        </p:anim>
                                        <p:animEffect transition="in" filter="fade">
                                          <p:cBhvr>
                                            <p:cTn id="1340" dur="750"/>
                                            <p:tgtEl>
                                              <p:spTgt spid="141"/>
                                            </p:tgtEl>
                                          </p:cBhvr>
                                        </p:animEffect>
                                      </p:childTnLst>
                                    </p:cTn>
                                  </p:par>
                                  <p:par>
                                    <p:cTn id="1341" presetID="53" presetClass="entr" presetSubtype="16" fill="hold" grpId="0" nodeType="withEffect">
                                      <p:stCondLst>
                                        <p:cond delay="250"/>
                                      </p:stCondLst>
                                      <p:childTnLst>
                                        <p:set>
                                          <p:cBhvr>
                                            <p:cTn id="1342" dur="1" fill="hold">
                                              <p:stCondLst>
                                                <p:cond delay="0"/>
                                              </p:stCondLst>
                                            </p:cTn>
                                            <p:tgtEl>
                                              <p:spTgt spid="142"/>
                                            </p:tgtEl>
                                            <p:attrNameLst>
                                              <p:attrName>style.visibility</p:attrName>
                                            </p:attrNameLst>
                                          </p:cBhvr>
                                          <p:to>
                                            <p:strVal val="visible"/>
                                          </p:to>
                                        </p:set>
                                        <p:anim calcmode="lin" valueType="num">
                                          <p:cBhvr>
                                            <p:cTn id="1343" dur="750" fill="hold"/>
                                            <p:tgtEl>
                                              <p:spTgt spid="142"/>
                                            </p:tgtEl>
                                            <p:attrNameLst>
                                              <p:attrName>ppt_w</p:attrName>
                                            </p:attrNameLst>
                                          </p:cBhvr>
                                          <p:tavLst>
                                            <p:tav tm="0">
                                              <p:val>
                                                <p:fltVal val="0"/>
                                              </p:val>
                                            </p:tav>
                                            <p:tav tm="100000">
                                              <p:val>
                                                <p:strVal val="#ppt_w"/>
                                              </p:val>
                                            </p:tav>
                                          </p:tavLst>
                                        </p:anim>
                                        <p:anim calcmode="lin" valueType="num">
                                          <p:cBhvr>
                                            <p:cTn id="1344" dur="750" fill="hold"/>
                                            <p:tgtEl>
                                              <p:spTgt spid="142"/>
                                            </p:tgtEl>
                                            <p:attrNameLst>
                                              <p:attrName>ppt_h</p:attrName>
                                            </p:attrNameLst>
                                          </p:cBhvr>
                                          <p:tavLst>
                                            <p:tav tm="0">
                                              <p:val>
                                                <p:fltVal val="0"/>
                                              </p:val>
                                            </p:tav>
                                            <p:tav tm="100000">
                                              <p:val>
                                                <p:strVal val="#ppt_h"/>
                                              </p:val>
                                            </p:tav>
                                          </p:tavLst>
                                        </p:anim>
                                        <p:animEffect transition="in" filter="fade">
                                          <p:cBhvr>
                                            <p:cTn id="1345" dur="750"/>
                                            <p:tgtEl>
                                              <p:spTgt spid="142"/>
                                            </p:tgtEl>
                                          </p:cBhvr>
                                        </p:animEffect>
                                      </p:childTnLst>
                                    </p:cTn>
                                  </p:par>
                                  <p:par>
                                    <p:cTn id="1346" presetID="53" presetClass="entr" presetSubtype="16" fill="hold" grpId="0" nodeType="withEffect">
                                      <p:stCondLst>
                                        <p:cond delay="0"/>
                                      </p:stCondLst>
                                      <p:childTnLst>
                                        <p:set>
                                          <p:cBhvr>
                                            <p:cTn id="1347" dur="1" fill="hold">
                                              <p:stCondLst>
                                                <p:cond delay="0"/>
                                              </p:stCondLst>
                                            </p:cTn>
                                            <p:tgtEl>
                                              <p:spTgt spid="143"/>
                                            </p:tgtEl>
                                            <p:attrNameLst>
                                              <p:attrName>style.visibility</p:attrName>
                                            </p:attrNameLst>
                                          </p:cBhvr>
                                          <p:to>
                                            <p:strVal val="visible"/>
                                          </p:to>
                                        </p:set>
                                        <p:anim calcmode="lin" valueType="num">
                                          <p:cBhvr>
                                            <p:cTn id="1348" dur="750" fill="hold"/>
                                            <p:tgtEl>
                                              <p:spTgt spid="143"/>
                                            </p:tgtEl>
                                            <p:attrNameLst>
                                              <p:attrName>ppt_w</p:attrName>
                                            </p:attrNameLst>
                                          </p:cBhvr>
                                          <p:tavLst>
                                            <p:tav tm="0">
                                              <p:val>
                                                <p:fltVal val="0"/>
                                              </p:val>
                                            </p:tav>
                                            <p:tav tm="100000">
                                              <p:val>
                                                <p:strVal val="#ppt_w"/>
                                              </p:val>
                                            </p:tav>
                                          </p:tavLst>
                                        </p:anim>
                                        <p:anim calcmode="lin" valueType="num">
                                          <p:cBhvr>
                                            <p:cTn id="1349" dur="750" fill="hold"/>
                                            <p:tgtEl>
                                              <p:spTgt spid="143"/>
                                            </p:tgtEl>
                                            <p:attrNameLst>
                                              <p:attrName>ppt_h</p:attrName>
                                            </p:attrNameLst>
                                          </p:cBhvr>
                                          <p:tavLst>
                                            <p:tav tm="0">
                                              <p:val>
                                                <p:fltVal val="0"/>
                                              </p:val>
                                            </p:tav>
                                            <p:tav tm="100000">
                                              <p:val>
                                                <p:strVal val="#ppt_h"/>
                                              </p:val>
                                            </p:tav>
                                          </p:tavLst>
                                        </p:anim>
                                        <p:animEffect transition="in" filter="fade">
                                          <p:cBhvr>
                                            <p:cTn id="1350" dur="750"/>
                                            <p:tgtEl>
                                              <p:spTgt spid="143"/>
                                            </p:tgtEl>
                                          </p:cBhvr>
                                        </p:animEffect>
                                      </p:childTnLst>
                                    </p:cTn>
                                  </p:par>
                                  <p:par>
                                    <p:cTn id="1351" presetID="53" presetClass="entr" presetSubtype="16" fill="hold" grpId="0" nodeType="withEffect">
                                      <p:stCondLst>
                                        <p:cond delay="250"/>
                                      </p:stCondLst>
                                      <p:childTnLst>
                                        <p:set>
                                          <p:cBhvr>
                                            <p:cTn id="1352" dur="1" fill="hold">
                                              <p:stCondLst>
                                                <p:cond delay="0"/>
                                              </p:stCondLst>
                                            </p:cTn>
                                            <p:tgtEl>
                                              <p:spTgt spid="144"/>
                                            </p:tgtEl>
                                            <p:attrNameLst>
                                              <p:attrName>style.visibility</p:attrName>
                                            </p:attrNameLst>
                                          </p:cBhvr>
                                          <p:to>
                                            <p:strVal val="visible"/>
                                          </p:to>
                                        </p:set>
                                        <p:anim calcmode="lin" valueType="num">
                                          <p:cBhvr>
                                            <p:cTn id="1353" dur="750" fill="hold"/>
                                            <p:tgtEl>
                                              <p:spTgt spid="144"/>
                                            </p:tgtEl>
                                            <p:attrNameLst>
                                              <p:attrName>ppt_w</p:attrName>
                                            </p:attrNameLst>
                                          </p:cBhvr>
                                          <p:tavLst>
                                            <p:tav tm="0">
                                              <p:val>
                                                <p:fltVal val="0"/>
                                              </p:val>
                                            </p:tav>
                                            <p:tav tm="100000">
                                              <p:val>
                                                <p:strVal val="#ppt_w"/>
                                              </p:val>
                                            </p:tav>
                                          </p:tavLst>
                                        </p:anim>
                                        <p:anim calcmode="lin" valueType="num">
                                          <p:cBhvr>
                                            <p:cTn id="1354" dur="750" fill="hold"/>
                                            <p:tgtEl>
                                              <p:spTgt spid="144"/>
                                            </p:tgtEl>
                                            <p:attrNameLst>
                                              <p:attrName>ppt_h</p:attrName>
                                            </p:attrNameLst>
                                          </p:cBhvr>
                                          <p:tavLst>
                                            <p:tav tm="0">
                                              <p:val>
                                                <p:fltVal val="0"/>
                                              </p:val>
                                            </p:tav>
                                            <p:tav tm="100000">
                                              <p:val>
                                                <p:strVal val="#ppt_h"/>
                                              </p:val>
                                            </p:tav>
                                          </p:tavLst>
                                        </p:anim>
                                        <p:animEffect transition="in" filter="fade">
                                          <p:cBhvr>
                                            <p:cTn id="1355" dur="750"/>
                                            <p:tgtEl>
                                              <p:spTgt spid="144"/>
                                            </p:tgtEl>
                                          </p:cBhvr>
                                        </p:animEffect>
                                      </p:childTnLst>
                                    </p:cTn>
                                  </p:par>
                                  <p:par>
                                    <p:cTn id="1356" presetID="53" presetClass="entr" presetSubtype="16" fill="hold" grpId="0" nodeType="withEffect">
                                      <p:stCondLst>
                                        <p:cond delay="250"/>
                                      </p:stCondLst>
                                      <p:childTnLst>
                                        <p:set>
                                          <p:cBhvr>
                                            <p:cTn id="1357" dur="1" fill="hold">
                                              <p:stCondLst>
                                                <p:cond delay="0"/>
                                              </p:stCondLst>
                                            </p:cTn>
                                            <p:tgtEl>
                                              <p:spTgt spid="145"/>
                                            </p:tgtEl>
                                            <p:attrNameLst>
                                              <p:attrName>style.visibility</p:attrName>
                                            </p:attrNameLst>
                                          </p:cBhvr>
                                          <p:to>
                                            <p:strVal val="visible"/>
                                          </p:to>
                                        </p:set>
                                        <p:anim calcmode="lin" valueType="num">
                                          <p:cBhvr>
                                            <p:cTn id="1358" dur="750" fill="hold"/>
                                            <p:tgtEl>
                                              <p:spTgt spid="145"/>
                                            </p:tgtEl>
                                            <p:attrNameLst>
                                              <p:attrName>ppt_w</p:attrName>
                                            </p:attrNameLst>
                                          </p:cBhvr>
                                          <p:tavLst>
                                            <p:tav tm="0">
                                              <p:val>
                                                <p:fltVal val="0"/>
                                              </p:val>
                                            </p:tav>
                                            <p:tav tm="100000">
                                              <p:val>
                                                <p:strVal val="#ppt_w"/>
                                              </p:val>
                                            </p:tav>
                                          </p:tavLst>
                                        </p:anim>
                                        <p:anim calcmode="lin" valueType="num">
                                          <p:cBhvr>
                                            <p:cTn id="1359" dur="750" fill="hold"/>
                                            <p:tgtEl>
                                              <p:spTgt spid="145"/>
                                            </p:tgtEl>
                                            <p:attrNameLst>
                                              <p:attrName>ppt_h</p:attrName>
                                            </p:attrNameLst>
                                          </p:cBhvr>
                                          <p:tavLst>
                                            <p:tav tm="0">
                                              <p:val>
                                                <p:fltVal val="0"/>
                                              </p:val>
                                            </p:tav>
                                            <p:tav tm="100000">
                                              <p:val>
                                                <p:strVal val="#ppt_h"/>
                                              </p:val>
                                            </p:tav>
                                          </p:tavLst>
                                        </p:anim>
                                        <p:animEffect transition="in" filter="fade">
                                          <p:cBhvr>
                                            <p:cTn id="1360" dur="750"/>
                                            <p:tgtEl>
                                              <p:spTgt spid="145"/>
                                            </p:tgtEl>
                                          </p:cBhvr>
                                        </p:animEffect>
                                      </p:childTnLst>
                                    </p:cTn>
                                  </p:par>
                                  <p:par>
                                    <p:cTn id="1361" presetID="53" presetClass="entr" presetSubtype="16" fill="hold" grpId="0" nodeType="withEffect">
                                      <p:stCondLst>
                                        <p:cond delay="0"/>
                                      </p:stCondLst>
                                      <p:childTnLst>
                                        <p:set>
                                          <p:cBhvr>
                                            <p:cTn id="1362" dur="1" fill="hold">
                                              <p:stCondLst>
                                                <p:cond delay="0"/>
                                              </p:stCondLst>
                                            </p:cTn>
                                            <p:tgtEl>
                                              <p:spTgt spid="146"/>
                                            </p:tgtEl>
                                            <p:attrNameLst>
                                              <p:attrName>style.visibility</p:attrName>
                                            </p:attrNameLst>
                                          </p:cBhvr>
                                          <p:to>
                                            <p:strVal val="visible"/>
                                          </p:to>
                                        </p:set>
                                        <p:anim calcmode="lin" valueType="num">
                                          <p:cBhvr>
                                            <p:cTn id="1363" dur="750" fill="hold"/>
                                            <p:tgtEl>
                                              <p:spTgt spid="146"/>
                                            </p:tgtEl>
                                            <p:attrNameLst>
                                              <p:attrName>ppt_w</p:attrName>
                                            </p:attrNameLst>
                                          </p:cBhvr>
                                          <p:tavLst>
                                            <p:tav tm="0">
                                              <p:val>
                                                <p:fltVal val="0"/>
                                              </p:val>
                                            </p:tav>
                                            <p:tav tm="100000">
                                              <p:val>
                                                <p:strVal val="#ppt_w"/>
                                              </p:val>
                                            </p:tav>
                                          </p:tavLst>
                                        </p:anim>
                                        <p:anim calcmode="lin" valueType="num">
                                          <p:cBhvr>
                                            <p:cTn id="1364" dur="750" fill="hold"/>
                                            <p:tgtEl>
                                              <p:spTgt spid="146"/>
                                            </p:tgtEl>
                                            <p:attrNameLst>
                                              <p:attrName>ppt_h</p:attrName>
                                            </p:attrNameLst>
                                          </p:cBhvr>
                                          <p:tavLst>
                                            <p:tav tm="0">
                                              <p:val>
                                                <p:fltVal val="0"/>
                                              </p:val>
                                            </p:tav>
                                            <p:tav tm="100000">
                                              <p:val>
                                                <p:strVal val="#ppt_h"/>
                                              </p:val>
                                            </p:tav>
                                          </p:tavLst>
                                        </p:anim>
                                        <p:animEffect transition="in" filter="fade">
                                          <p:cBhvr>
                                            <p:cTn id="1365" dur="750"/>
                                            <p:tgtEl>
                                              <p:spTgt spid="146"/>
                                            </p:tgtEl>
                                          </p:cBhvr>
                                        </p:animEffect>
                                      </p:childTnLst>
                                    </p:cTn>
                                  </p:par>
                                  <p:par>
                                    <p:cTn id="1366" presetID="53" presetClass="entr" presetSubtype="16" fill="hold" grpId="0" nodeType="withEffect">
                                      <p:stCondLst>
                                        <p:cond delay="250"/>
                                      </p:stCondLst>
                                      <p:childTnLst>
                                        <p:set>
                                          <p:cBhvr>
                                            <p:cTn id="1367" dur="1" fill="hold">
                                              <p:stCondLst>
                                                <p:cond delay="0"/>
                                              </p:stCondLst>
                                            </p:cTn>
                                            <p:tgtEl>
                                              <p:spTgt spid="147"/>
                                            </p:tgtEl>
                                            <p:attrNameLst>
                                              <p:attrName>style.visibility</p:attrName>
                                            </p:attrNameLst>
                                          </p:cBhvr>
                                          <p:to>
                                            <p:strVal val="visible"/>
                                          </p:to>
                                        </p:set>
                                        <p:anim calcmode="lin" valueType="num">
                                          <p:cBhvr>
                                            <p:cTn id="1368" dur="750" fill="hold"/>
                                            <p:tgtEl>
                                              <p:spTgt spid="147"/>
                                            </p:tgtEl>
                                            <p:attrNameLst>
                                              <p:attrName>ppt_w</p:attrName>
                                            </p:attrNameLst>
                                          </p:cBhvr>
                                          <p:tavLst>
                                            <p:tav tm="0">
                                              <p:val>
                                                <p:fltVal val="0"/>
                                              </p:val>
                                            </p:tav>
                                            <p:tav tm="100000">
                                              <p:val>
                                                <p:strVal val="#ppt_w"/>
                                              </p:val>
                                            </p:tav>
                                          </p:tavLst>
                                        </p:anim>
                                        <p:anim calcmode="lin" valueType="num">
                                          <p:cBhvr>
                                            <p:cTn id="1369" dur="750" fill="hold"/>
                                            <p:tgtEl>
                                              <p:spTgt spid="147"/>
                                            </p:tgtEl>
                                            <p:attrNameLst>
                                              <p:attrName>ppt_h</p:attrName>
                                            </p:attrNameLst>
                                          </p:cBhvr>
                                          <p:tavLst>
                                            <p:tav tm="0">
                                              <p:val>
                                                <p:fltVal val="0"/>
                                              </p:val>
                                            </p:tav>
                                            <p:tav tm="100000">
                                              <p:val>
                                                <p:strVal val="#ppt_h"/>
                                              </p:val>
                                            </p:tav>
                                          </p:tavLst>
                                        </p:anim>
                                        <p:animEffect transition="in" filter="fade">
                                          <p:cBhvr>
                                            <p:cTn id="1370" dur="750"/>
                                            <p:tgtEl>
                                              <p:spTgt spid="147"/>
                                            </p:tgtEl>
                                          </p:cBhvr>
                                        </p:animEffect>
                                      </p:childTnLst>
                                    </p:cTn>
                                  </p:par>
                                  <p:par>
                                    <p:cTn id="1371" presetID="53" presetClass="entr" presetSubtype="16" fill="hold" grpId="0" nodeType="withEffect">
                                      <p:stCondLst>
                                        <p:cond delay="0"/>
                                      </p:stCondLst>
                                      <p:childTnLst>
                                        <p:set>
                                          <p:cBhvr>
                                            <p:cTn id="1372" dur="1" fill="hold">
                                              <p:stCondLst>
                                                <p:cond delay="0"/>
                                              </p:stCondLst>
                                            </p:cTn>
                                            <p:tgtEl>
                                              <p:spTgt spid="148"/>
                                            </p:tgtEl>
                                            <p:attrNameLst>
                                              <p:attrName>style.visibility</p:attrName>
                                            </p:attrNameLst>
                                          </p:cBhvr>
                                          <p:to>
                                            <p:strVal val="visible"/>
                                          </p:to>
                                        </p:set>
                                        <p:anim calcmode="lin" valueType="num">
                                          <p:cBhvr>
                                            <p:cTn id="1373" dur="750" fill="hold"/>
                                            <p:tgtEl>
                                              <p:spTgt spid="148"/>
                                            </p:tgtEl>
                                            <p:attrNameLst>
                                              <p:attrName>ppt_w</p:attrName>
                                            </p:attrNameLst>
                                          </p:cBhvr>
                                          <p:tavLst>
                                            <p:tav tm="0">
                                              <p:val>
                                                <p:fltVal val="0"/>
                                              </p:val>
                                            </p:tav>
                                            <p:tav tm="100000">
                                              <p:val>
                                                <p:strVal val="#ppt_w"/>
                                              </p:val>
                                            </p:tav>
                                          </p:tavLst>
                                        </p:anim>
                                        <p:anim calcmode="lin" valueType="num">
                                          <p:cBhvr>
                                            <p:cTn id="1374" dur="750" fill="hold"/>
                                            <p:tgtEl>
                                              <p:spTgt spid="148"/>
                                            </p:tgtEl>
                                            <p:attrNameLst>
                                              <p:attrName>ppt_h</p:attrName>
                                            </p:attrNameLst>
                                          </p:cBhvr>
                                          <p:tavLst>
                                            <p:tav tm="0">
                                              <p:val>
                                                <p:fltVal val="0"/>
                                              </p:val>
                                            </p:tav>
                                            <p:tav tm="100000">
                                              <p:val>
                                                <p:strVal val="#ppt_h"/>
                                              </p:val>
                                            </p:tav>
                                          </p:tavLst>
                                        </p:anim>
                                        <p:animEffect transition="in" filter="fade">
                                          <p:cBhvr>
                                            <p:cTn id="1375" dur="750"/>
                                            <p:tgtEl>
                                              <p:spTgt spid="148"/>
                                            </p:tgtEl>
                                          </p:cBhvr>
                                        </p:animEffect>
                                      </p:childTnLst>
                                    </p:cTn>
                                  </p:par>
                                  <p:par>
                                    <p:cTn id="1376" presetID="53" presetClass="entr" presetSubtype="16" fill="hold" grpId="0" nodeType="withEffect">
                                      <p:stCondLst>
                                        <p:cond delay="250"/>
                                      </p:stCondLst>
                                      <p:childTnLst>
                                        <p:set>
                                          <p:cBhvr>
                                            <p:cTn id="1377" dur="1" fill="hold">
                                              <p:stCondLst>
                                                <p:cond delay="0"/>
                                              </p:stCondLst>
                                            </p:cTn>
                                            <p:tgtEl>
                                              <p:spTgt spid="149"/>
                                            </p:tgtEl>
                                            <p:attrNameLst>
                                              <p:attrName>style.visibility</p:attrName>
                                            </p:attrNameLst>
                                          </p:cBhvr>
                                          <p:to>
                                            <p:strVal val="visible"/>
                                          </p:to>
                                        </p:set>
                                        <p:anim calcmode="lin" valueType="num">
                                          <p:cBhvr>
                                            <p:cTn id="1378" dur="750" fill="hold"/>
                                            <p:tgtEl>
                                              <p:spTgt spid="149"/>
                                            </p:tgtEl>
                                            <p:attrNameLst>
                                              <p:attrName>ppt_w</p:attrName>
                                            </p:attrNameLst>
                                          </p:cBhvr>
                                          <p:tavLst>
                                            <p:tav tm="0">
                                              <p:val>
                                                <p:fltVal val="0"/>
                                              </p:val>
                                            </p:tav>
                                            <p:tav tm="100000">
                                              <p:val>
                                                <p:strVal val="#ppt_w"/>
                                              </p:val>
                                            </p:tav>
                                          </p:tavLst>
                                        </p:anim>
                                        <p:anim calcmode="lin" valueType="num">
                                          <p:cBhvr>
                                            <p:cTn id="1379" dur="750" fill="hold"/>
                                            <p:tgtEl>
                                              <p:spTgt spid="149"/>
                                            </p:tgtEl>
                                            <p:attrNameLst>
                                              <p:attrName>ppt_h</p:attrName>
                                            </p:attrNameLst>
                                          </p:cBhvr>
                                          <p:tavLst>
                                            <p:tav tm="0">
                                              <p:val>
                                                <p:fltVal val="0"/>
                                              </p:val>
                                            </p:tav>
                                            <p:tav tm="100000">
                                              <p:val>
                                                <p:strVal val="#ppt_h"/>
                                              </p:val>
                                            </p:tav>
                                          </p:tavLst>
                                        </p:anim>
                                        <p:animEffect transition="in" filter="fade">
                                          <p:cBhvr>
                                            <p:cTn id="1380" dur="750"/>
                                            <p:tgtEl>
                                              <p:spTgt spid="149"/>
                                            </p:tgtEl>
                                          </p:cBhvr>
                                        </p:animEffect>
                                      </p:childTnLst>
                                    </p:cTn>
                                  </p:par>
                                  <p:par>
                                    <p:cTn id="1381" presetID="53" presetClass="entr" presetSubtype="16" fill="hold" grpId="0" nodeType="withEffect">
                                      <p:stCondLst>
                                        <p:cond delay="0"/>
                                      </p:stCondLst>
                                      <p:childTnLst>
                                        <p:set>
                                          <p:cBhvr>
                                            <p:cTn id="1382" dur="1" fill="hold">
                                              <p:stCondLst>
                                                <p:cond delay="0"/>
                                              </p:stCondLst>
                                            </p:cTn>
                                            <p:tgtEl>
                                              <p:spTgt spid="150"/>
                                            </p:tgtEl>
                                            <p:attrNameLst>
                                              <p:attrName>style.visibility</p:attrName>
                                            </p:attrNameLst>
                                          </p:cBhvr>
                                          <p:to>
                                            <p:strVal val="visible"/>
                                          </p:to>
                                        </p:set>
                                        <p:anim calcmode="lin" valueType="num">
                                          <p:cBhvr>
                                            <p:cTn id="1383" dur="750" fill="hold"/>
                                            <p:tgtEl>
                                              <p:spTgt spid="150"/>
                                            </p:tgtEl>
                                            <p:attrNameLst>
                                              <p:attrName>ppt_w</p:attrName>
                                            </p:attrNameLst>
                                          </p:cBhvr>
                                          <p:tavLst>
                                            <p:tav tm="0">
                                              <p:val>
                                                <p:fltVal val="0"/>
                                              </p:val>
                                            </p:tav>
                                            <p:tav tm="100000">
                                              <p:val>
                                                <p:strVal val="#ppt_w"/>
                                              </p:val>
                                            </p:tav>
                                          </p:tavLst>
                                        </p:anim>
                                        <p:anim calcmode="lin" valueType="num">
                                          <p:cBhvr>
                                            <p:cTn id="1384" dur="750" fill="hold"/>
                                            <p:tgtEl>
                                              <p:spTgt spid="150"/>
                                            </p:tgtEl>
                                            <p:attrNameLst>
                                              <p:attrName>ppt_h</p:attrName>
                                            </p:attrNameLst>
                                          </p:cBhvr>
                                          <p:tavLst>
                                            <p:tav tm="0">
                                              <p:val>
                                                <p:fltVal val="0"/>
                                              </p:val>
                                            </p:tav>
                                            <p:tav tm="100000">
                                              <p:val>
                                                <p:strVal val="#ppt_h"/>
                                              </p:val>
                                            </p:tav>
                                          </p:tavLst>
                                        </p:anim>
                                        <p:animEffect transition="in" filter="fade">
                                          <p:cBhvr>
                                            <p:cTn id="1385" dur="750"/>
                                            <p:tgtEl>
                                              <p:spTgt spid="150"/>
                                            </p:tgtEl>
                                          </p:cBhvr>
                                        </p:animEffect>
                                      </p:childTnLst>
                                    </p:cTn>
                                  </p:par>
                                  <p:par>
                                    <p:cTn id="1386" presetID="53" presetClass="entr" presetSubtype="16" fill="hold" grpId="0" nodeType="withEffect">
                                      <p:stCondLst>
                                        <p:cond delay="250"/>
                                      </p:stCondLst>
                                      <p:childTnLst>
                                        <p:set>
                                          <p:cBhvr>
                                            <p:cTn id="1387" dur="1" fill="hold">
                                              <p:stCondLst>
                                                <p:cond delay="0"/>
                                              </p:stCondLst>
                                            </p:cTn>
                                            <p:tgtEl>
                                              <p:spTgt spid="151"/>
                                            </p:tgtEl>
                                            <p:attrNameLst>
                                              <p:attrName>style.visibility</p:attrName>
                                            </p:attrNameLst>
                                          </p:cBhvr>
                                          <p:to>
                                            <p:strVal val="visible"/>
                                          </p:to>
                                        </p:set>
                                        <p:anim calcmode="lin" valueType="num">
                                          <p:cBhvr>
                                            <p:cTn id="1388" dur="750" fill="hold"/>
                                            <p:tgtEl>
                                              <p:spTgt spid="151"/>
                                            </p:tgtEl>
                                            <p:attrNameLst>
                                              <p:attrName>ppt_w</p:attrName>
                                            </p:attrNameLst>
                                          </p:cBhvr>
                                          <p:tavLst>
                                            <p:tav tm="0">
                                              <p:val>
                                                <p:fltVal val="0"/>
                                              </p:val>
                                            </p:tav>
                                            <p:tav tm="100000">
                                              <p:val>
                                                <p:strVal val="#ppt_w"/>
                                              </p:val>
                                            </p:tav>
                                          </p:tavLst>
                                        </p:anim>
                                        <p:anim calcmode="lin" valueType="num">
                                          <p:cBhvr>
                                            <p:cTn id="1389" dur="750" fill="hold"/>
                                            <p:tgtEl>
                                              <p:spTgt spid="151"/>
                                            </p:tgtEl>
                                            <p:attrNameLst>
                                              <p:attrName>ppt_h</p:attrName>
                                            </p:attrNameLst>
                                          </p:cBhvr>
                                          <p:tavLst>
                                            <p:tav tm="0">
                                              <p:val>
                                                <p:fltVal val="0"/>
                                              </p:val>
                                            </p:tav>
                                            <p:tav tm="100000">
                                              <p:val>
                                                <p:strVal val="#ppt_h"/>
                                              </p:val>
                                            </p:tav>
                                          </p:tavLst>
                                        </p:anim>
                                        <p:animEffect transition="in" filter="fade">
                                          <p:cBhvr>
                                            <p:cTn id="1390" dur="750"/>
                                            <p:tgtEl>
                                              <p:spTgt spid="151"/>
                                            </p:tgtEl>
                                          </p:cBhvr>
                                        </p:animEffect>
                                      </p:childTnLst>
                                    </p:cTn>
                                  </p:par>
                                  <p:par>
                                    <p:cTn id="1391" presetID="53" presetClass="entr" presetSubtype="16" fill="hold" grpId="0" nodeType="withEffect">
                                      <p:stCondLst>
                                        <p:cond delay="0"/>
                                      </p:stCondLst>
                                      <p:childTnLst>
                                        <p:set>
                                          <p:cBhvr>
                                            <p:cTn id="1392" dur="1" fill="hold">
                                              <p:stCondLst>
                                                <p:cond delay="0"/>
                                              </p:stCondLst>
                                            </p:cTn>
                                            <p:tgtEl>
                                              <p:spTgt spid="152"/>
                                            </p:tgtEl>
                                            <p:attrNameLst>
                                              <p:attrName>style.visibility</p:attrName>
                                            </p:attrNameLst>
                                          </p:cBhvr>
                                          <p:to>
                                            <p:strVal val="visible"/>
                                          </p:to>
                                        </p:set>
                                        <p:anim calcmode="lin" valueType="num">
                                          <p:cBhvr>
                                            <p:cTn id="1393" dur="750" fill="hold"/>
                                            <p:tgtEl>
                                              <p:spTgt spid="152"/>
                                            </p:tgtEl>
                                            <p:attrNameLst>
                                              <p:attrName>ppt_w</p:attrName>
                                            </p:attrNameLst>
                                          </p:cBhvr>
                                          <p:tavLst>
                                            <p:tav tm="0">
                                              <p:val>
                                                <p:fltVal val="0"/>
                                              </p:val>
                                            </p:tav>
                                            <p:tav tm="100000">
                                              <p:val>
                                                <p:strVal val="#ppt_w"/>
                                              </p:val>
                                            </p:tav>
                                          </p:tavLst>
                                        </p:anim>
                                        <p:anim calcmode="lin" valueType="num">
                                          <p:cBhvr>
                                            <p:cTn id="1394" dur="750" fill="hold"/>
                                            <p:tgtEl>
                                              <p:spTgt spid="152"/>
                                            </p:tgtEl>
                                            <p:attrNameLst>
                                              <p:attrName>ppt_h</p:attrName>
                                            </p:attrNameLst>
                                          </p:cBhvr>
                                          <p:tavLst>
                                            <p:tav tm="0">
                                              <p:val>
                                                <p:fltVal val="0"/>
                                              </p:val>
                                            </p:tav>
                                            <p:tav tm="100000">
                                              <p:val>
                                                <p:strVal val="#ppt_h"/>
                                              </p:val>
                                            </p:tav>
                                          </p:tavLst>
                                        </p:anim>
                                        <p:animEffect transition="in" filter="fade">
                                          <p:cBhvr>
                                            <p:cTn id="1395" dur="750"/>
                                            <p:tgtEl>
                                              <p:spTgt spid="152"/>
                                            </p:tgtEl>
                                          </p:cBhvr>
                                        </p:animEffect>
                                      </p:childTnLst>
                                    </p:cTn>
                                  </p:par>
                                  <p:par>
                                    <p:cTn id="1396" presetID="53" presetClass="entr" presetSubtype="16" fill="hold" grpId="0" nodeType="withEffect">
                                      <p:stCondLst>
                                        <p:cond delay="0"/>
                                      </p:stCondLst>
                                      <p:childTnLst>
                                        <p:set>
                                          <p:cBhvr>
                                            <p:cTn id="1397" dur="1" fill="hold">
                                              <p:stCondLst>
                                                <p:cond delay="0"/>
                                              </p:stCondLst>
                                            </p:cTn>
                                            <p:tgtEl>
                                              <p:spTgt spid="153"/>
                                            </p:tgtEl>
                                            <p:attrNameLst>
                                              <p:attrName>style.visibility</p:attrName>
                                            </p:attrNameLst>
                                          </p:cBhvr>
                                          <p:to>
                                            <p:strVal val="visible"/>
                                          </p:to>
                                        </p:set>
                                        <p:anim calcmode="lin" valueType="num">
                                          <p:cBhvr>
                                            <p:cTn id="1398" dur="750" fill="hold"/>
                                            <p:tgtEl>
                                              <p:spTgt spid="153"/>
                                            </p:tgtEl>
                                            <p:attrNameLst>
                                              <p:attrName>ppt_w</p:attrName>
                                            </p:attrNameLst>
                                          </p:cBhvr>
                                          <p:tavLst>
                                            <p:tav tm="0">
                                              <p:val>
                                                <p:fltVal val="0"/>
                                              </p:val>
                                            </p:tav>
                                            <p:tav tm="100000">
                                              <p:val>
                                                <p:strVal val="#ppt_w"/>
                                              </p:val>
                                            </p:tav>
                                          </p:tavLst>
                                        </p:anim>
                                        <p:anim calcmode="lin" valueType="num">
                                          <p:cBhvr>
                                            <p:cTn id="1399" dur="750" fill="hold"/>
                                            <p:tgtEl>
                                              <p:spTgt spid="153"/>
                                            </p:tgtEl>
                                            <p:attrNameLst>
                                              <p:attrName>ppt_h</p:attrName>
                                            </p:attrNameLst>
                                          </p:cBhvr>
                                          <p:tavLst>
                                            <p:tav tm="0">
                                              <p:val>
                                                <p:fltVal val="0"/>
                                              </p:val>
                                            </p:tav>
                                            <p:tav tm="100000">
                                              <p:val>
                                                <p:strVal val="#ppt_h"/>
                                              </p:val>
                                            </p:tav>
                                          </p:tavLst>
                                        </p:anim>
                                        <p:animEffect transition="in" filter="fade">
                                          <p:cBhvr>
                                            <p:cTn id="1400" dur="750"/>
                                            <p:tgtEl>
                                              <p:spTgt spid="153"/>
                                            </p:tgtEl>
                                          </p:cBhvr>
                                        </p:animEffect>
                                      </p:childTnLst>
                                    </p:cTn>
                                  </p:par>
                                  <p:par>
                                    <p:cTn id="1401" presetID="53" presetClass="entr" presetSubtype="16" fill="hold" grpId="0" nodeType="withEffect">
                                      <p:stCondLst>
                                        <p:cond delay="250"/>
                                      </p:stCondLst>
                                      <p:childTnLst>
                                        <p:set>
                                          <p:cBhvr>
                                            <p:cTn id="1402" dur="1" fill="hold">
                                              <p:stCondLst>
                                                <p:cond delay="0"/>
                                              </p:stCondLst>
                                            </p:cTn>
                                            <p:tgtEl>
                                              <p:spTgt spid="154"/>
                                            </p:tgtEl>
                                            <p:attrNameLst>
                                              <p:attrName>style.visibility</p:attrName>
                                            </p:attrNameLst>
                                          </p:cBhvr>
                                          <p:to>
                                            <p:strVal val="visible"/>
                                          </p:to>
                                        </p:set>
                                        <p:anim calcmode="lin" valueType="num">
                                          <p:cBhvr>
                                            <p:cTn id="1403" dur="750" fill="hold"/>
                                            <p:tgtEl>
                                              <p:spTgt spid="154"/>
                                            </p:tgtEl>
                                            <p:attrNameLst>
                                              <p:attrName>ppt_w</p:attrName>
                                            </p:attrNameLst>
                                          </p:cBhvr>
                                          <p:tavLst>
                                            <p:tav tm="0">
                                              <p:val>
                                                <p:fltVal val="0"/>
                                              </p:val>
                                            </p:tav>
                                            <p:tav tm="100000">
                                              <p:val>
                                                <p:strVal val="#ppt_w"/>
                                              </p:val>
                                            </p:tav>
                                          </p:tavLst>
                                        </p:anim>
                                        <p:anim calcmode="lin" valueType="num">
                                          <p:cBhvr>
                                            <p:cTn id="1404" dur="750" fill="hold"/>
                                            <p:tgtEl>
                                              <p:spTgt spid="154"/>
                                            </p:tgtEl>
                                            <p:attrNameLst>
                                              <p:attrName>ppt_h</p:attrName>
                                            </p:attrNameLst>
                                          </p:cBhvr>
                                          <p:tavLst>
                                            <p:tav tm="0">
                                              <p:val>
                                                <p:fltVal val="0"/>
                                              </p:val>
                                            </p:tav>
                                            <p:tav tm="100000">
                                              <p:val>
                                                <p:strVal val="#ppt_h"/>
                                              </p:val>
                                            </p:tav>
                                          </p:tavLst>
                                        </p:anim>
                                        <p:animEffect transition="in" filter="fade">
                                          <p:cBhvr>
                                            <p:cTn id="1405" dur="750"/>
                                            <p:tgtEl>
                                              <p:spTgt spid="154"/>
                                            </p:tgtEl>
                                          </p:cBhvr>
                                        </p:animEffect>
                                      </p:childTnLst>
                                    </p:cTn>
                                  </p:par>
                                  <p:par>
                                    <p:cTn id="1406" presetID="53" presetClass="entr" presetSubtype="16" fill="hold" grpId="0" nodeType="withEffect">
                                      <p:stCondLst>
                                        <p:cond delay="0"/>
                                      </p:stCondLst>
                                      <p:childTnLst>
                                        <p:set>
                                          <p:cBhvr>
                                            <p:cTn id="1407" dur="1" fill="hold">
                                              <p:stCondLst>
                                                <p:cond delay="0"/>
                                              </p:stCondLst>
                                            </p:cTn>
                                            <p:tgtEl>
                                              <p:spTgt spid="89"/>
                                            </p:tgtEl>
                                            <p:attrNameLst>
                                              <p:attrName>style.visibility</p:attrName>
                                            </p:attrNameLst>
                                          </p:cBhvr>
                                          <p:to>
                                            <p:strVal val="visible"/>
                                          </p:to>
                                        </p:set>
                                        <p:anim calcmode="lin" valueType="num">
                                          <p:cBhvr>
                                            <p:cTn id="1408" dur="750" fill="hold"/>
                                            <p:tgtEl>
                                              <p:spTgt spid="89"/>
                                            </p:tgtEl>
                                            <p:attrNameLst>
                                              <p:attrName>ppt_w</p:attrName>
                                            </p:attrNameLst>
                                          </p:cBhvr>
                                          <p:tavLst>
                                            <p:tav tm="0">
                                              <p:val>
                                                <p:fltVal val="0"/>
                                              </p:val>
                                            </p:tav>
                                            <p:tav tm="100000">
                                              <p:val>
                                                <p:strVal val="#ppt_w"/>
                                              </p:val>
                                            </p:tav>
                                          </p:tavLst>
                                        </p:anim>
                                        <p:anim calcmode="lin" valueType="num">
                                          <p:cBhvr>
                                            <p:cTn id="1409" dur="750" fill="hold"/>
                                            <p:tgtEl>
                                              <p:spTgt spid="89"/>
                                            </p:tgtEl>
                                            <p:attrNameLst>
                                              <p:attrName>ppt_h</p:attrName>
                                            </p:attrNameLst>
                                          </p:cBhvr>
                                          <p:tavLst>
                                            <p:tav tm="0">
                                              <p:val>
                                                <p:fltVal val="0"/>
                                              </p:val>
                                            </p:tav>
                                            <p:tav tm="100000">
                                              <p:val>
                                                <p:strVal val="#ppt_h"/>
                                              </p:val>
                                            </p:tav>
                                          </p:tavLst>
                                        </p:anim>
                                        <p:animEffect transition="in" filter="fade">
                                          <p:cBhvr>
                                            <p:cTn id="1410" dur="750"/>
                                            <p:tgtEl>
                                              <p:spTgt spid="89"/>
                                            </p:tgtEl>
                                          </p:cBhvr>
                                        </p:animEffect>
                                      </p:childTnLst>
                                    </p:cTn>
                                  </p:par>
                                  <p:par>
                                    <p:cTn id="1411" presetID="53" presetClass="entr" presetSubtype="16" fill="hold" grpId="0" nodeType="withEffect">
                                      <p:stCondLst>
                                        <p:cond delay="250"/>
                                      </p:stCondLst>
                                      <p:childTnLst>
                                        <p:set>
                                          <p:cBhvr>
                                            <p:cTn id="1412" dur="1" fill="hold">
                                              <p:stCondLst>
                                                <p:cond delay="0"/>
                                              </p:stCondLst>
                                            </p:cTn>
                                            <p:tgtEl>
                                              <p:spTgt spid="90"/>
                                            </p:tgtEl>
                                            <p:attrNameLst>
                                              <p:attrName>style.visibility</p:attrName>
                                            </p:attrNameLst>
                                          </p:cBhvr>
                                          <p:to>
                                            <p:strVal val="visible"/>
                                          </p:to>
                                        </p:set>
                                        <p:anim calcmode="lin" valueType="num">
                                          <p:cBhvr>
                                            <p:cTn id="1413" dur="750" fill="hold"/>
                                            <p:tgtEl>
                                              <p:spTgt spid="90"/>
                                            </p:tgtEl>
                                            <p:attrNameLst>
                                              <p:attrName>ppt_w</p:attrName>
                                            </p:attrNameLst>
                                          </p:cBhvr>
                                          <p:tavLst>
                                            <p:tav tm="0">
                                              <p:val>
                                                <p:fltVal val="0"/>
                                              </p:val>
                                            </p:tav>
                                            <p:tav tm="100000">
                                              <p:val>
                                                <p:strVal val="#ppt_w"/>
                                              </p:val>
                                            </p:tav>
                                          </p:tavLst>
                                        </p:anim>
                                        <p:anim calcmode="lin" valueType="num">
                                          <p:cBhvr>
                                            <p:cTn id="1414" dur="750" fill="hold"/>
                                            <p:tgtEl>
                                              <p:spTgt spid="90"/>
                                            </p:tgtEl>
                                            <p:attrNameLst>
                                              <p:attrName>ppt_h</p:attrName>
                                            </p:attrNameLst>
                                          </p:cBhvr>
                                          <p:tavLst>
                                            <p:tav tm="0">
                                              <p:val>
                                                <p:fltVal val="0"/>
                                              </p:val>
                                            </p:tav>
                                            <p:tav tm="100000">
                                              <p:val>
                                                <p:strVal val="#ppt_h"/>
                                              </p:val>
                                            </p:tav>
                                          </p:tavLst>
                                        </p:anim>
                                        <p:animEffect transition="in" filter="fade">
                                          <p:cBhvr>
                                            <p:cTn id="1415" dur="750"/>
                                            <p:tgtEl>
                                              <p:spTgt spid="90"/>
                                            </p:tgtEl>
                                          </p:cBhvr>
                                        </p:animEffect>
                                      </p:childTnLst>
                                    </p:cTn>
                                  </p:par>
                                </p:childTnLst>
                              </p:cTn>
                            </p:par>
                            <p:par>
                              <p:cTn id="1416" fill="hold">
                                <p:stCondLst>
                                  <p:cond delay="2000"/>
                                </p:stCondLst>
                                <p:childTnLst>
                                  <p:par>
                                    <p:cTn id="1417" presetID="53" presetClass="entr" presetSubtype="528" fill="hold" grpId="0" nodeType="afterEffect">
                                      <p:stCondLst>
                                        <p:cond delay="0"/>
                                      </p:stCondLst>
                                      <p:childTnLst>
                                        <p:set>
                                          <p:cBhvr>
                                            <p:cTn id="1418" dur="1" fill="hold">
                                              <p:stCondLst>
                                                <p:cond delay="0"/>
                                              </p:stCondLst>
                                            </p:cTn>
                                            <p:tgtEl>
                                              <p:spTgt spid="158"/>
                                            </p:tgtEl>
                                            <p:attrNameLst>
                                              <p:attrName>style.visibility</p:attrName>
                                            </p:attrNameLst>
                                          </p:cBhvr>
                                          <p:to>
                                            <p:strVal val="visible"/>
                                          </p:to>
                                        </p:set>
                                        <p:anim calcmode="lin" valueType="num">
                                          <p:cBhvr>
                                            <p:cTn id="1419" dur="750" fill="hold"/>
                                            <p:tgtEl>
                                              <p:spTgt spid="158"/>
                                            </p:tgtEl>
                                            <p:attrNameLst>
                                              <p:attrName>ppt_w</p:attrName>
                                            </p:attrNameLst>
                                          </p:cBhvr>
                                          <p:tavLst>
                                            <p:tav tm="0">
                                              <p:val>
                                                <p:fltVal val="0"/>
                                              </p:val>
                                            </p:tav>
                                            <p:tav tm="100000">
                                              <p:val>
                                                <p:strVal val="#ppt_w"/>
                                              </p:val>
                                            </p:tav>
                                          </p:tavLst>
                                        </p:anim>
                                        <p:anim calcmode="lin" valueType="num">
                                          <p:cBhvr>
                                            <p:cTn id="1420" dur="750" fill="hold"/>
                                            <p:tgtEl>
                                              <p:spTgt spid="158"/>
                                            </p:tgtEl>
                                            <p:attrNameLst>
                                              <p:attrName>ppt_h</p:attrName>
                                            </p:attrNameLst>
                                          </p:cBhvr>
                                          <p:tavLst>
                                            <p:tav tm="0">
                                              <p:val>
                                                <p:fltVal val="0"/>
                                              </p:val>
                                            </p:tav>
                                            <p:tav tm="100000">
                                              <p:val>
                                                <p:strVal val="#ppt_h"/>
                                              </p:val>
                                            </p:tav>
                                          </p:tavLst>
                                        </p:anim>
                                        <p:animEffect transition="in" filter="fade">
                                          <p:cBhvr>
                                            <p:cTn id="1421" dur="750"/>
                                            <p:tgtEl>
                                              <p:spTgt spid="158"/>
                                            </p:tgtEl>
                                          </p:cBhvr>
                                        </p:animEffect>
                                        <p:anim calcmode="lin" valueType="num">
                                          <p:cBhvr>
                                            <p:cTn id="1422" dur="750" fill="hold"/>
                                            <p:tgtEl>
                                              <p:spTgt spid="158"/>
                                            </p:tgtEl>
                                            <p:attrNameLst>
                                              <p:attrName>ppt_x</p:attrName>
                                            </p:attrNameLst>
                                          </p:cBhvr>
                                          <p:tavLst>
                                            <p:tav tm="0">
                                              <p:val>
                                                <p:fltVal val="0.5"/>
                                              </p:val>
                                            </p:tav>
                                            <p:tav tm="100000">
                                              <p:val>
                                                <p:strVal val="#ppt_x"/>
                                              </p:val>
                                            </p:tav>
                                          </p:tavLst>
                                        </p:anim>
                                        <p:anim calcmode="lin" valueType="num">
                                          <p:cBhvr>
                                            <p:cTn id="1423" dur="750" fill="hold"/>
                                            <p:tgtEl>
                                              <p:spTgt spid="158"/>
                                            </p:tgtEl>
                                            <p:attrNameLst>
                                              <p:attrName>ppt_y</p:attrName>
                                            </p:attrNameLst>
                                          </p:cBhvr>
                                          <p:tavLst>
                                            <p:tav tm="0">
                                              <p:val>
                                                <p:fltVal val="0.5"/>
                                              </p:val>
                                            </p:tav>
                                            <p:tav tm="100000">
                                              <p:val>
                                                <p:strVal val="#ppt_y"/>
                                              </p:val>
                                            </p:tav>
                                          </p:tavLst>
                                        </p:anim>
                                      </p:childTnLst>
                                    </p:cTn>
                                  </p:par>
                                </p:childTnLst>
                              </p:cTn>
                            </p:par>
                            <p:par>
                              <p:cTn id="1424" fill="hold">
                                <p:stCondLst>
                                  <p:cond delay="3000"/>
                                </p:stCondLst>
                                <p:childTnLst>
                                  <p:par>
                                    <p:cTn id="1425" presetID="14" presetClass="entr" presetSubtype="10" fill="hold" grpId="0" nodeType="afterEffect">
                                      <p:stCondLst>
                                        <p:cond delay="0"/>
                                      </p:stCondLst>
                                      <p:iterate type="lt">
                                        <p:tmPct val="10000"/>
                                      </p:iterate>
                                      <p:childTnLst>
                                        <p:set>
                                          <p:cBhvr>
                                            <p:cTn id="1426" dur="1" fill="hold">
                                              <p:stCondLst>
                                                <p:cond delay="0"/>
                                              </p:stCondLst>
                                            </p:cTn>
                                            <p:tgtEl>
                                              <p:spTgt spid="159"/>
                                            </p:tgtEl>
                                            <p:attrNameLst>
                                              <p:attrName>style.visibility</p:attrName>
                                            </p:attrNameLst>
                                          </p:cBhvr>
                                          <p:to>
                                            <p:strVal val="visible"/>
                                          </p:to>
                                        </p:set>
                                        <p:animEffect transition="in" filter="randombar(horizontal)">
                                          <p:cBhvr>
                                            <p:cTn id="1427" dur="500"/>
                                            <p:tgtEl>
                                              <p:spTgt spid="159"/>
                                            </p:tgtEl>
                                          </p:cBhvr>
                                        </p:animEffect>
                                      </p:childTnLst>
                                    </p:cTn>
                                  </p:par>
                                </p:childTnLst>
                              </p:cTn>
                            </p:par>
                            <p:par>
                              <p:cTn id="1428" fill="hold">
                                <p:stCondLst>
                                  <p:cond delay="2400"/>
                                </p:stCondLst>
                                <p:childTnLst>
                                  <p:par>
                                    <p:cTn id="1429" presetID="50" presetClass="entr" presetSubtype="0" decel="100000" fill="hold" grpId="0" nodeType="afterEffect">
                                      <p:stCondLst>
                                        <p:cond delay="0"/>
                                      </p:stCondLst>
                                      <p:childTnLst>
                                        <p:set>
                                          <p:cBhvr>
                                            <p:cTn id="1430" dur="1" fill="hold">
                                              <p:stCondLst>
                                                <p:cond delay="0"/>
                                              </p:stCondLst>
                                            </p:cTn>
                                            <p:tgtEl>
                                              <p:spTgt spid="160"/>
                                            </p:tgtEl>
                                            <p:attrNameLst>
                                              <p:attrName>style.visibility</p:attrName>
                                            </p:attrNameLst>
                                          </p:cBhvr>
                                          <p:to>
                                            <p:strVal val="visible"/>
                                          </p:to>
                                        </p:set>
                                        <p:anim calcmode="lin" valueType="num">
                                          <p:cBhvr>
                                            <p:cTn id="1431" dur="1000" fill="hold"/>
                                            <p:tgtEl>
                                              <p:spTgt spid="160"/>
                                            </p:tgtEl>
                                            <p:attrNameLst>
                                              <p:attrName>ppt_w</p:attrName>
                                            </p:attrNameLst>
                                          </p:cBhvr>
                                          <p:tavLst>
                                            <p:tav tm="0">
                                              <p:val>
                                                <p:strVal val="#ppt_w+.3"/>
                                              </p:val>
                                            </p:tav>
                                            <p:tav tm="100000">
                                              <p:val>
                                                <p:strVal val="#ppt_w"/>
                                              </p:val>
                                            </p:tav>
                                          </p:tavLst>
                                        </p:anim>
                                        <p:anim calcmode="lin" valueType="num">
                                          <p:cBhvr>
                                            <p:cTn id="1432" dur="1000" fill="hold"/>
                                            <p:tgtEl>
                                              <p:spTgt spid="160"/>
                                            </p:tgtEl>
                                            <p:attrNameLst>
                                              <p:attrName>ppt_h</p:attrName>
                                            </p:attrNameLst>
                                          </p:cBhvr>
                                          <p:tavLst>
                                            <p:tav tm="0">
                                              <p:val>
                                                <p:strVal val="#ppt_h"/>
                                              </p:val>
                                            </p:tav>
                                            <p:tav tm="100000">
                                              <p:val>
                                                <p:strVal val="#ppt_h"/>
                                              </p:val>
                                            </p:tav>
                                          </p:tavLst>
                                        </p:anim>
                                        <p:animEffect transition="in" filter="fade">
                                          <p:cBhvr>
                                            <p:cTn id="1433" dur="1000"/>
                                            <p:tgtEl>
                                              <p:spTgt spid="160"/>
                                            </p:tgtEl>
                                          </p:cBhvr>
                                        </p:animEffect>
                                      </p:childTnLst>
                                    </p:cTn>
                                  </p:par>
                                </p:childTnLst>
                              </p:cTn>
                            </p:par>
                            <p:par>
                              <p:cTn id="1434" fill="hold">
                                <p:stCondLst>
                                  <p:cond delay="3400"/>
                                </p:stCondLst>
                                <p:childTnLst>
                                  <p:par>
                                    <p:cTn id="1435" presetID="2" presetClass="entr" presetSubtype="4" fill="hold" nodeType="afterEffect">
                                      <p:stCondLst>
                                        <p:cond delay="0"/>
                                      </p:stCondLst>
                                      <p:childTnLst>
                                        <p:set>
                                          <p:cBhvr>
                                            <p:cTn id="1436" dur="1" fill="hold">
                                              <p:stCondLst>
                                                <p:cond delay="0"/>
                                              </p:stCondLst>
                                            </p:cTn>
                                            <p:tgtEl>
                                              <p:spTgt spid="164"/>
                                            </p:tgtEl>
                                            <p:attrNameLst>
                                              <p:attrName>style.visibility</p:attrName>
                                            </p:attrNameLst>
                                          </p:cBhvr>
                                          <p:to>
                                            <p:strVal val="visible"/>
                                          </p:to>
                                        </p:set>
                                        <p:anim calcmode="lin" valueType="num">
                                          <p:cBhvr additive="base">
                                            <p:cTn id="1437" dur="1000" fill="hold"/>
                                            <p:tgtEl>
                                              <p:spTgt spid="164"/>
                                            </p:tgtEl>
                                            <p:attrNameLst>
                                              <p:attrName>ppt_x</p:attrName>
                                            </p:attrNameLst>
                                          </p:cBhvr>
                                          <p:tavLst>
                                            <p:tav tm="0">
                                              <p:val>
                                                <p:strVal val="#ppt_x"/>
                                              </p:val>
                                            </p:tav>
                                            <p:tav tm="100000">
                                              <p:val>
                                                <p:strVal val="#ppt_x"/>
                                              </p:val>
                                            </p:tav>
                                          </p:tavLst>
                                        </p:anim>
                                        <p:anim calcmode="lin" valueType="num">
                                          <p:cBhvr additive="base">
                                            <p:cTn id="1438" dur="1000" fill="hold"/>
                                            <p:tgtEl>
                                              <p:spTgt spid="1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4" grpId="1" animBg="1"/>
          <p:bldP spid="222" grpId="0" animBg="1"/>
          <p:bldP spid="222" grpId="1" animBg="1"/>
          <p:bldP spid="238" grpId="0" animBg="1"/>
          <p:bldP spid="238" grpId="1" animBg="1"/>
          <p:bldP spid="190" grpId="0" animBg="1"/>
          <p:bldP spid="190" grpId="1" animBg="1"/>
          <p:bldP spid="202" grpId="0" animBg="1"/>
          <p:bldP spid="202" grpId="1" animBg="1"/>
          <p:bldP spid="227" grpId="0" animBg="1"/>
          <p:bldP spid="227" grpId="1" animBg="1"/>
          <p:bldP spid="232" grpId="0" animBg="1"/>
          <p:bldP spid="232" grpId="1" animBg="1"/>
          <p:bldP spid="204" grpId="0" animBg="1"/>
          <p:bldP spid="204" grpId="1" animBg="1"/>
          <p:bldP spid="205" grpId="0" animBg="1"/>
          <p:bldP spid="205" grpId="1" animBg="1"/>
          <p:bldP spid="206" grpId="0" animBg="1"/>
          <p:bldP spid="206" grpId="1" animBg="1"/>
          <p:bldP spid="207" grpId="0" animBg="1"/>
          <p:bldP spid="207" grpId="1" animBg="1"/>
          <p:bldP spid="209" grpId="0" animBg="1"/>
          <p:bldP spid="209" grpId="1" animBg="1"/>
          <p:bldP spid="210" grpId="0" animBg="1"/>
          <p:bldP spid="210" grpId="1" animBg="1"/>
          <p:bldP spid="211" grpId="0" animBg="1"/>
          <p:bldP spid="211" grpId="1" animBg="1"/>
          <p:bldP spid="212" grpId="0" animBg="1"/>
          <p:bldP spid="212" grpId="1" animBg="1"/>
          <p:bldP spid="213" grpId="0" animBg="1"/>
          <p:bldP spid="213" grpId="1" animBg="1"/>
          <p:bldP spid="214" grpId="0" animBg="1"/>
          <p:bldP spid="214" grpId="1" animBg="1"/>
          <p:bldP spid="216" grpId="0" animBg="1"/>
          <p:bldP spid="216" grpId="1" animBg="1"/>
          <p:bldP spid="217" grpId="0" animBg="1"/>
          <p:bldP spid="217" grpId="1" animBg="1"/>
          <p:bldP spid="219" grpId="0" animBg="1"/>
          <p:bldP spid="219" grpId="1" animBg="1"/>
          <p:bldP spid="220" grpId="0" animBg="1"/>
          <p:bldP spid="220" grpId="1" animBg="1"/>
          <p:bldP spid="223" grpId="0" animBg="1"/>
          <p:bldP spid="223" grpId="1" animBg="1"/>
          <p:bldP spid="224" grpId="0" animBg="1"/>
          <p:bldP spid="224" grpId="1" animBg="1"/>
          <p:bldP spid="225" grpId="0" animBg="1"/>
          <p:bldP spid="225" grpId="1" animBg="1"/>
          <p:bldP spid="233" grpId="0" animBg="1"/>
          <p:bldP spid="233" grpId="1" animBg="1"/>
          <p:bldP spid="235" grpId="0" animBg="1"/>
          <p:bldP spid="235" grpId="1" animBg="1"/>
          <p:bldP spid="239" grpId="0" animBg="1"/>
          <p:bldP spid="239" grpId="1" animBg="1"/>
          <p:bldP spid="240" grpId="0" animBg="1"/>
          <p:bldP spid="240" grpId="1" animBg="1"/>
          <p:bldP spid="252" grpId="0" animBg="1"/>
          <p:bldP spid="253" grpId="0" animBg="1"/>
          <p:bldP spid="254" grpId="0" animBg="1"/>
          <p:bldP spid="255" grpId="0" animBg="1"/>
          <p:bldP spid="260" grpId="0" animBg="1"/>
          <p:bldP spid="261" grpId="0" animBg="1"/>
          <p:bldP spid="266" grpId="0" animBg="1"/>
          <p:bldP spid="267"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8" grpId="0" animBg="1"/>
          <p:bldP spid="289" grpId="0" animBg="1"/>
          <p:bldP spid="290" grpId="0" animBg="1"/>
          <p:bldP spid="291"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2" grpId="0" animBg="1"/>
          <p:bldP spid="12" grpId="1" animBg="1"/>
          <p:bldP spid="13" grpId="0" animBg="1"/>
          <p:bldP spid="13" grpId="1" animBg="1"/>
          <p:bldP spid="14" grpId="0" animBg="1"/>
          <p:bldP spid="14" grpId="1" animBg="1"/>
          <p:bldP spid="15" grpId="0" animBg="1"/>
          <p:bldP spid="15"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30" grpId="0" animBg="1"/>
          <p:bldP spid="30" grpId="1" animBg="1"/>
          <p:bldP spid="33" grpId="0" animBg="1"/>
          <p:bldP spid="33" grpId="1" animBg="1"/>
          <p:bldP spid="36" grpId="0" animBg="1"/>
          <p:bldP spid="36" grpId="1" animBg="1"/>
          <p:bldP spid="38" grpId="0" animBg="1"/>
          <p:bldP spid="38" grpId="1" animBg="1"/>
          <p:bldP spid="39" grpId="0" animBg="1"/>
          <p:bldP spid="39" grpId="1" animBg="1"/>
          <p:bldP spid="40" grpId="0" animBg="1"/>
          <p:bldP spid="40" grpId="1" animBg="1"/>
          <p:bldP spid="42" grpId="0" animBg="1"/>
          <p:bldP spid="42" grpId="1" animBg="1"/>
          <p:bldP spid="43" grpId="0" animBg="1"/>
          <p:bldP spid="43" grpId="1" animBg="1"/>
          <p:bldP spid="45" grpId="0" animBg="1"/>
          <p:bldP spid="45" grpId="1" animBg="1"/>
          <p:bldP spid="46" grpId="0" animBg="1"/>
          <p:bldP spid="46" grpId="1" animBg="1"/>
          <p:bldP spid="47" grpId="0" animBg="1"/>
          <p:bldP spid="47" grpId="1" animBg="1"/>
          <p:bldP spid="48" grpId="0" animBg="1"/>
          <p:bldP spid="48" grpId="1" animBg="1"/>
          <p:bldP spid="50" grpId="0" animBg="1"/>
          <p:bldP spid="50" grpId="1" animBg="1"/>
          <p:bldP spid="53" grpId="0" animBg="1"/>
          <p:bldP spid="53" grpId="1" animBg="1"/>
          <p:bldP spid="55" grpId="0" animBg="1"/>
          <p:bldP spid="55" grpId="1" animBg="1"/>
          <p:bldP spid="56" grpId="0" animBg="1"/>
          <p:bldP spid="56"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animBg="1"/>
          <p:bldP spid="64" grpId="1" animBg="1"/>
          <p:bldP spid="65" grpId="0" animBg="1"/>
          <p:bldP spid="65" grpId="1" animBg="1"/>
          <p:bldP spid="68" grpId="0" animBg="1"/>
          <p:bldP spid="68" grpId="1" animBg="1"/>
          <p:bldP spid="69" grpId="0" animBg="1"/>
          <p:bldP spid="69" grpId="1" animBg="1"/>
          <p:bldP spid="70" grpId="0" animBg="1"/>
          <p:bldP spid="70" grpId="1" animBg="1"/>
          <p:bldP spid="72" grpId="0" animBg="1"/>
          <p:bldP spid="72" grpId="1" animBg="1"/>
          <p:bldP spid="73" grpId="0" animBg="1"/>
          <p:bldP spid="73" grpId="1" animBg="1"/>
          <p:bldP spid="74" grpId="0" animBg="1"/>
          <p:bldP spid="74" grpId="1" animBg="1"/>
          <p:bldP spid="76" grpId="0" animBg="1"/>
          <p:bldP spid="76" grpId="1" animBg="1"/>
          <p:bldP spid="78" grpId="0" animBg="1"/>
          <p:bldP spid="78" grpId="1" animBg="1"/>
          <p:bldP spid="81" grpId="0" animBg="1"/>
          <p:bldP spid="81" grpId="1" animBg="1"/>
          <p:bldP spid="82" grpId="0" animBg="1"/>
          <p:bldP spid="82" grpId="1"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8" grpId="0"/>
          <p:bldP spid="159" grpId="0"/>
          <p:bldP spid="160"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0457" y="-35665"/>
            <a:ext cx="12180610" cy="6893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1568" y="2587120"/>
            <a:ext cx="12189499" cy="123742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10000+套</a:t>
            </a:r>
            <a:r>
              <a:rPr kumimoji="0" lang="zh-CN" altLang="en-US" sz="277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精品</a:t>
            </a:r>
            <a:r>
              <a:rPr kumimoji="0" lang="en-US" altLang="zh-CN" sz="277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77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77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en-US" altLang="zh-CN" sz="277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pic>
        <p:nvPicPr>
          <p:cNvPr id="4" name="图片 3" descr="logo"/>
          <p:cNvPicPr>
            <a:picLocks noChangeAspect="1"/>
          </p:cNvPicPr>
          <p:nvPr/>
        </p:nvPicPr>
        <p:blipFill>
          <a:blip r:embed="rId1"/>
          <a:stretch>
            <a:fillRect/>
          </a:stretch>
        </p:blipFill>
        <p:spPr>
          <a:xfrm>
            <a:off x="4843337" y="1400486"/>
            <a:ext cx="2504692" cy="761883"/>
          </a:xfrm>
          <a:prstGeom prst="rect">
            <a:avLst/>
          </a:prstGeom>
        </p:spPr>
      </p:pic>
      <p:sp>
        <p:nvSpPr>
          <p:cNvPr id="5" name="文本框 4"/>
          <p:cNvSpPr txBox="1"/>
          <p:nvPr/>
        </p:nvSpPr>
        <p:spPr>
          <a:xfrm>
            <a:off x="4200815" y="4134378"/>
            <a:ext cx="3799893" cy="1568450"/>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AutoShape 3"/>
          <p:cNvSpPr>
            <a:spLocks noChangeAspect="1" noChangeArrowheads="1" noTextEdit="1"/>
          </p:cNvSpPr>
          <p:nvPr/>
        </p:nvSpPr>
        <p:spPr bwMode="auto">
          <a:xfrm flipH="1" flipV="1">
            <a:off x="-1384429" y="-568440"/>
            <a:ext cx="6736163" cy="4912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5" name="文本框 214"/>
          <p:cNvSpPr txBox="1"/>
          <p:nvPr/>
        </p:nvSpPr>
        <p:spPr>
          <a:xfrm>
            <a:off x="2184212" y="472350"/>
            <a:ext cx="3439441" cy="2646878"/>
          </a:xfrm>
          <a:prstGeom prst="rect">
            <a:avLst/>
          </a:prstGeom>
          <a:noFill/>
        </p:spPr>
        <p:txBody>
          <a:bodyPr wrap="square" rtlCol="0">
            <a:spAutoFit/>
          </a:bodyPr>
          <a:lstStyle/>
          <a:p>
            <a:pPr algn="ctr"/>
            <a:r>
              <a:rPr lang="en-US" altLang="zh-CN" sz="16600" spc="300" dirty="0">
                <a:solidFill>
                  <a:schemeClr val="bg1">
                    <a:lumMod val="85000"/>
                  </a:schemeClr>
                </a:solidFill>
                <a:effectLst>
                  <a:outerShdw blurRad="38100" dist="38100" dir="2700000" algn="tl">
                    <a:schemeClr val="bg1">
                      <a:lumMod val="65000"/>
                      <a:alpha val="43000"/>
                    </a:schemeClr>
                  </a:outerShdw>
                </a:effectLst>
                <a:cs typeface="+mn-ea"/>
                <a:sym typeface="+mn-lt"/>
              </a:rPr>
              <a:t>01</a:t>
            </a:r>
            <a:endParaRPr lang="zh-CN" altLang="en-US" sz="16600" spc="300" dirty="0">
              <a:solidFill>
                <a:schemeClr val="bg1">
                  <a:lumMod val="85000"/>
                </a:schemeClr>
              </a:solidFill>
              <a:effectLst>
                <a:outerShdw blurRad="38100" dist="38100" dir="2700000" algn="tl">
                  <a:schemeClr val="bg1">
                    <a:lumMod val="65000"/>
                    <a:alpha val="43000"/>
                  </a:schemeClr>
                </a:outerShdw>
              </a:effectLst>
              <a:cs typeface="+mn-ea"/>
              <a:sym typeface="+mn-lt"/>
            </a:endParaRPr>
          </a:p>
        </p:txBody>
      </p:sp>
      <p:sp>
        <p:nvSpPr>
          <p:cNvPr id="218" name="矩形 217"/>
          <p:cNvSpPr/>
          <p:nvPr/>
        </p:nvSpPr>
        <p:spPr>
          <a:xfrm>
            <a:off x="1806891" y="1655158"/>
            <a:ext cx="3816762" cy="584775"/>
          </a:xfrm>
          <a:prstGeom prst="rect">
            <a:avLst/>
          </a:prstGeom>
        </p:spPr>
        <p:txBody>
          <a:bodyPr wrap="square">
            <a:spAutoFit/>
          </a:bodyPr>
          <a:lstStyle/>
          <a:p>
            <a:pPr algn="ctr"/>
            <a:r>
              <a:rPr lang="en-US" altLang="zh-CN" sz="1600" spc="300" dirty="0">
                <a:solidFill>
                  <a:srgbClr val="D9D9D9"/>
                </a:solidFill>
                <a:effectLst>
                  <a:outerShdw blurRad="38100" dist="38100" dir="2700000" algn="tl">
                    <a:srgbClr val="000000">
                      <a:alpha val="43137"/>
                    </a:srgbClr>
                  </a:outerShdw>
                </a:effectLst>
                <a:cs typeface="+mn-ea"/>
                <a:sym typeface="+mn-lt"/>
              </a:rPr>
              <a:t>COMPANY AND </a:t>
            </a:r>
            <a:endParaRPr lang="en-US" altLang="zh-CN" sz="1600" spc="300" dirty="0">
              <a:solidFill>
                <a:srgbClr val="D9D9D9"/>
              </a:solidFill>
              <a:effectLst>
                <a:outerShdw blurRad="38100" dist="38100" dir="2700000" algn="tl">
                  <a:srgbClr val="000000">
                    <a:alpha val="43137"/>
                  </a:srgbClr>
                </a:outerShdw>
              </a:effectLst>
              <a:cs typeface="+mn-ea"/>
              <a:sym typeface="+mn-lt"/>
            </a:endParaRPr>
          </a:p>
          <a:p>
            <a:pPr algn="ctr"/>
            <a:r>
              <a:rPr lang="en-US" altLang="zh-CN" sz="1600" spc="300" dirty="0">
                <a:solidFill>
                  <a:srgbClr val="D9D9D9"/>
                </a:solidFill>
                <a:effectLst>
                  <a:outerShdw blurRad="38100" dist="38100" dir="2700000" algn="tl">
                    <a:srgbClr val="000000">
                      <a:alpha val="43137"/>
                    </a:srgbClr>
                  </a:outerShdw>
                </a:effectLst>
                <a:cs typeface="+mn-ea"/>
                <a:sym typeface="+mn-lt"/>
              </a:rPr>
              <a:t>TEAM INTRODUCTION</a:t>
            </a:r>
            <a:endParaRPr lang="zh-CN" altLang="en-US" sz="1600" spc="300" dirty="0">
              <a:solidFill>
                <a:srgbClr val="D9D9D9"/>
              </a:solidFill>
              <a:effectLst>
                <a:outerShdw blurRad="38100" dist="38100" dir="2700000" algn="tl">
                  <a:srgbClr val="000000">
                    <a:alpha val="43137"/>
                  </a:srgbClr>
                </a:outerShdw>
              </a:effectLst>
              <a:cs typeface="+mn-ea"/>
              <a:sym typeface="+mn-lt"/>
            </a:endParaRPr>
          </a:p>
        </p:txBody>
      </p:sp>
      <p:sp>
        <p:nvSpPr>
          <p:cNvPr id="221" name="矩形 220"/>
          <p:cNvSpPr/>
          <p:nvPr/>
        </p:nvSpPr>
        <p:spPr>
          <a:xfrm>
            <a:off x="1352476" y="3495875"/>
            <a:ext cx="5102916" cy="923330"/>
          </a:xfrm>
          <a:prstGeom prst="rect">
            <a:avLst/>
          </a:prstGeom>
        </p:spPr>
        <p:txBody>
          <a:bodyPr wrap="square">
            <a:spAutoFit/>
          </a:bodyPr>
          <a:lstStyle/>
          <a:p>
            <a:pPr lvl="0" algn="ctr" defTabSz="1219200">
              <a:lnSpc>
                <a:spcPct val="150000"/>
              </a:lnSpc>
              <a:defRPr/>
            </a:pPr>
            <a:r>
              <a:rPr lang="en-US" altLang="zh-CN" sz="1200" dirty="0">
                <a:solidFill>
                  <a:schemeClr val="bg1">
                    <a:lumMod val="50000"/>
                  </a:schemeClr>
                </a:solidFill>
                <a:cs typeface="+mn-ea"/>
                <a:sym typeface="+mn-lt"/>
              </a:rPr>
              <a:t>Theme color makes PPT more convenient to </a:t>
            </a:r>
            <a:r>
              <a:rPr lang="en-US" altLang="zh-CN" sz="1200" dirty="0" err="1">
                <a:solidFill>
                  <a:schemeClr val="bg1">
                    <a:lumMod val="50000"/>
                  </a:schemeClr>
                </a:solidFill>
                <a:cs typeface="+mn-ea"/>
                <a:sym typeface="+mn-lt"/>
              </a:rPr>
              <a:t>change.Adjust</a:t>
            </a:r>
            <a:r>
              <a:rPr lang="en-US" altLang="zh-CN" sz="1200" dirty="0">
                <a:solidFill>
                  <a:schemeClr val="bg1">
                    <a:lumMod val="50000"/>
                  </a:schemeClr>
                </a:solidFill>
                <a:cs typeface="+mn-ea"/>
                <a:sym typeface="+mn-lt"/>
              </a:rPr>
              <a:t> the spacing to adapt to Chinese typesetting, use the reference line in PPT.</a:t>
            </a:r>
            <a:endParaRPr lang="en-US" altLang="zh-CN" sz="1200" dirty="0">
              <a:solidFill>
                <a:schemeClr val="bg1">
                  <a:lumMod val="50000"/>
                </a:schemeClr>
              </a:solidFill>
              <a:cs typeface="+mn-ea"/>
              <a:sym typeface="+mn-lt"/>
            </a:endParaRPr>
          </a:p>
        </p:txBody>
      </p:sp>
      <p:sp>
        <p:nvSpPr>
          <p:cNvPr id="228" name="文本框 227"/>
          <p:cNvSpPr txBox="1"/>
          <p:nvPr/>
        </p:nvSpPr>
        <p:spPr>
          <a:xfrm>
            <a:off x="0" y="2576462"/>
            <a:ext cx="7807866" cy="1015663"/>
          </a:xfrm>
          <a:prstGeom prst="rect">
            <a:avLst/>
          </a:prstGeom>
          <a:noFill/>
        </p:spPr>
        <p:txBody>
          <a:bodyPr wrap="square" rtlCol="0">
            <a:spAutoFit/>
          </a:bodyPr>
          <a:lstStyle/>
          <a:p>
            <a:pPr algn="ctr"/>
            <a:r>
              <a:rPr lang="zh-CN" altLang="en-US" sz="6000" b="1" spc="300" dirty="0">
                <a:solidFill>
                  <a:srgbClr val="2B2B2B"/>
                </a:solidFill>
                <a:effectLst>
                  <a:outerShdw blurRad="38100" dist="38100" dir="2700000" algn="tl">
                    <a:srgbClr val="000000">
                      <a:alpha val="43137"/>
                    </a:srgbClr>
                  </a:outerShdw>
                </a:effectLst>
                <a:cs typeface="+mn-ea"/>
                <a:sym typeface="+mn-lt"/>
              </a:rPr>
              <a:t>公司和团队介绍</a:t>
            </a:r>
            <a:endParaRPr lang="zh-CN" altLang="en-US" sz="6000" b="1" spc="300" dirty="0">
              <a:solidFill>
                <a:srgbClr val="2B2B2B"/>
              </a:solidFill>
              <a:effectLst>
                <a:outerShdw blurRad="38100" dist="38100" dir="2700000" algn="tl">
                  <a:srgbClr val="000000">
                    <a:alpha val="43137"/>
                  </a:srgbClr>
                </a:outerShdw>
              </a:effectLst>
              <a:cs typeface="+mn-ea"/>
              <a:sym typeface="+mn-lt"/>
            </a:endParaRPr>
          </a:p>
        </p:txBody>
      </p:sp>
      <p:grpSp>
        <p:nvGrpSpPr>
          <p:cNvPr id="229" name="组合 228"/>
          <p:cNvGrpSpPr/>
          <p:nvPr/>
        </p:nvGrpSpPr>
        <p:grpSpPr>
          <a:xfrm>
            <a:off x="2430503" y="4412372"/>
            <a:ext cx="2946860" cy="546208"/>
            <a:chOff x="1207894" y="5909769"/>
            <a:chExt cx="3065854" cy="542325"/>
          </a:xfrm>
        </p:grpSpPr>
        <p:sp>
          <p:nvSpPr>
            <p:cNvPr id="230" name="矩形: 圆角 229"/>
            <p:cNvSpPr/>
            <p:nvPr/>
          </p:nvSpPr>
          <p:spPr>
            <a:xfrm>
              <a:off x="1350171" y="5909769"/>
              <a:ext cx="2781301" cy="542325"/>
            </a:xfrm>
            <a:prstGeom prst="roundRect">
              <a:avLst>
                <a:gd name="adj" fmla="val 50000"/>
              </a:avLst>
            </a:prstGeom>
            <a:solidFill>
              <a:schemeClr val="bg1"/>
            </a:solidFill>
            <a:ln>
              <a:noFill/>
            </a:ln>
            <a:effectLst>
              <a:outerShdw blurRad="279400" dist="152400" dir="5400000" algn="t"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sp>
          <p:nvSpPr>
            <p:cNvPr id="231" name="文本框 230"/>
            <p:cNvSpPr txBox="1"/>
            <p:nvPr/>
          </p:nvSpPr>
          <p:spPr>
            <a:xfrm>
              <a:off x="1207894" y="6015651"/>
              <a:ext cx="3065854" cy="366706"/>
            </a:xfrm>
            <a:prstGeom prst="rect">
              <a:avLst/>
            </a:prstGeom>
            <a:noFill/>
          </p:spPr>
          <p:txBody>
            <a:bodyPr wrap="square" rtlCol="0">
              <a:spAutoFit/>
            </a:bodyPr>
            <a:lstStyle/>
            <a:p>
              <a:pPr algn="ctr"/>
              <a:r>
                <a:rPr lang="en-US" altLang="zh-CN" dirty="0">
                  <a:solidFill>
                    <a:srgbClr val="276B91"/>
                  </a:solidFill>
                  <a:effectLst>
                    <a:innerShdw blurRad="63500" dist="50800" dir="13500000">
                      <a:prstClr val="black">
                        <a:alpha val="50000"/>
                      </a:prstClr>
                    </a:innerShdw>
                  </a:effectLst>
                  <a:cs typeface="+mn-ea"/>
                  <a:sym typeface="+mn-lt"/>
                </a:rPr>
                <a:t>THE PART ONE</a:t>
              </a:r>
              <a:endParaRPr lang="zh-CN" altLang="en-US" dirty="0">
                <a:solidFill>
                  <a:srgbClr val="276B91"/>
                </a:solidFill>
                <a:effectLst>
                  <a:innerShdw blurRad="63500" dist="50800" dir="13500000">
                    <a:prstClr val="black">
                      <a:alpha val="50000"/>
                    </a:prstClr>
                  </a:innerShdw>
                </a:effectLst>
                <a:cs typeface="+mn-ea"/>
                <a:sym typeface="+mn-lt"/>
              </a:endParaRPr>
            </a:p>
          </p:txBody>
        </p:sp>
      </p:grpSp>
      <p:grpSp>
        <p:nvGrpSpPr>
          <p:cNvPr id="29" name="Group 4"/>
          <p:cNvGrpSpPr>
            <a:grpSpLocks noChangeAspect="1"/>
          </p:cNvGrpSpPr>
          <p:nvPr/>
        </p:nvGrpSpPr>
        <p:grpSpPr bwMode="auto">
          <a:xfrm>
            <a:off x="4063923" y="-786212"/>
            <a:ext cx="8958262" cy="8563774"/>
            <a:chOff x="3358" y="42"/>
            <a:chExt cx="4519" cy="4320"/>
          </a:xfrm>
        </p:grpSpPr>
        <p:sp>
          <p:nvSpPr>
            <p:cNvPr id="32" name="Freeform 5"/>
            <p:cNvSpPr/>
            <p:nvPr/>
          </p:nvSpPr>
          <p:spPr bwMode="auto">
            <a:xfrm>
              <a:off x="7319" y="74"/>
              <a:ext cx="558" cy="449"/>
            </a:xfrm>
            <a:custGeom>
              <a:avLst/>
              <a:gdLst>
                <a:gd name="T0" fmla="*/ 226 w 227"/>
                <a:gd name="T1" fmla="*/ 180 h 182"/>
                <a:gd name="T2" fmla="*/ 2 w 227"/>
                <a:gd name="T3" fmla="*/ 56 h 182"/>
                <a:gd name="T4" fmla="*/ 63 w 227"/>
                <a:gd name="T5" fmla="*/ 2 h 182"/>
                <a:gd name="T6" fmla="*/ 227 w 227"/>
                <a:gd name="T7" fmla="*/ 123 h 182"/>
                <a:gd name="T8" fmla="*/ 227 w 227"/>
                <a:gd name="T9" fmla="*/ 120 h 182"/>
                <a:gd name="T10" fmla="*/ 63 w 227"/>
                <a:gd name="T11" fmla="*/ 0 h 182"/>
                <a:gd name="T12" fmla="*/ 62 w 227"/>
                <a:gd name="T13" fmla="*/ 0 h 182"/>
                <a:gd name="T14" fmla="*/ 0 w 227"/>
                <a:gd name="T15" fmla="*/ 56 h 182"/>
                <a:gd name="T16" fmla="*/ 0 w 227"/>
                <a:gd name="T17" fmla="*/ 57 h 182"/>
                <a:gd name="T18" fmla="*/ 0 w 227"/>
                <a:gd name="T19" fmla="*/ 57 h 182"/>
                <a:gd name="T20" fmla="*/ 226 w 227"/>
                <a:gd name="T21" fmla="*/ 182 h 182"/>
                <a:gd name="T22" fmla="*/ 226 w 227"/>
                <a:gd name="T23" fmla="*/ 18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7" h="182">
                  <a:moveTo>
                    <a:pt x="226" y="180"/>
                  </a:moveTo>
                  <a:cubicBezTo>
                    <a:pt x="2" y="56"/>
                    <a:pt x="2" y="56"/>
                    <a:pt x="2" y="56"/>
                  </a:cubicBezTo>
                  <a:cubicBezTo>
                    <a:pt x="63" y="2"/>
                    <a:pt x="63" y="2"/>
                    <a:pt x="63" y="2"/>
                  </a:cubicBezTo>
                  <a:cubicBezTo>
                    <a:pt x="227" y="123"/>
                    <a:pt x="227" y="123"/>
                    <a:pt x="227" y="123"/>
                  </a:cubicBezTo>
                  <a:cubicBezTo>
                    <a:pt x="227" y="120"/>
                    <a:pt x="227" y="120"/>
                    <a:pt x="227" y="120"/>
                  </a:cubicBezTo>
                  <a:cubicBezTo>
                    <a:pt x="63" y="0"/>
                    <a:pt x="63" y="0"/>
                    <a:pt x="63" y="0"/>
                  </a:cubicBezTo>
                  <a:cubicBezTo>
                    <a:pt x="63" y="0"/>
                    <a:pt x="62" y="0"/>
                    <a:pt x="62" y="0"/>
                  </a:cubicBezTo>
                  <a:cubicBezTo>
                    <a:pt x="0" y="56"/>
                    <a:pt x="0" y="56"/>
                    <a:pt x="0" y="56"/>
                  </a:cubicBezTo>
                  <a:cubicBezTo>
                    <a:pt x="0" y="56"/>
                    <a:pt x="0" y="56"/>
                    <a:pt x="0" y="57"/>
                  </a:cubicBezTo>
                  <a:cubicBezTo>
                    <a:pt x="0" y="57"/>
                    <a:pt x="0" y="57"/>
                    <a:pt x="0" y="57"/>
                  </a:cubicBezTo>
                  <a:cubicBezTo>
                    <a:pt x="226" y="182"/>
                    <a:pt x="226" y="182"/>
                    <a:pt x="226" y="182"/>
                  </a:cubicBezTo>
                  <a:lnTo>
                    <a:pt x="226" y="180"/>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 name="Freeform 6"/>
            <p:cNvSpPr/>
            <p:nvPr/>
          </p:nvSpPr>
          <p:spPr bwMode="auto">
            <a:xfrm>
              <a:off x="7319" y="210"/>
              <a:ext cx="556" cy="735"/>
            </a:xfrm>
            <a:custGeom>
              <a:avLst/>
              <a:gdLst>
                <a:gd name="T0" fmla="*/ 226 w 226"/>
                <a:gd name="T1" fmla="*/ 295 h 298"/>
                <a:gd name="T2" fmla="*/ 4 w 226"/>
                <a:gd name="T3" fmla="*/ 4 h 298"/>
                <a:gd name="T4" fmla="*/ 226 w 226"/>
                <a:gd name="T5" fmla="*/ 127 h 298"/>
                <a:gd name="T6" fmla="*/ 226 w 226"/>
                <a:gd name="T7" fmla="*/ 125 h 298"/>
                <a:gd name="T8" fmla="*/ 1 w 226"/>
                <a:gd name="T9" fmla="*/ 1 h 298"/>
                <a:gd name="T10" fmla="*/ 0 w 226"/>
                <a:gd name="T11" fmla="*/ 1 h 298"/>
                <a:gd name="T12" fmla="*/ 0 w 226"/>
                <a:gd name="T13" fmla="*/ 2 h 298"/>
                <a:gd name="T14" fmla="*/ 226 w 226"/>
                <a:gd name="T15" fmla="*/ 298 h 298"/>
                <a:gd name="T16" fmla="*/ 226 w 226"/>
                <a:gd name="T17" fmla="*/ 29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 h="298">
                  <a:moveTo>
                    <a:pt x="226" y="295"/>
                  </a:moveTo>
                  <a:cubicBezTo>
                    <a:pt x="4" y="4"/>
                    <a:pt x="4" y="4"/>
                    <a:pt x="4" y="4"/>
                  </a:cubicBezTo>
                  <a:cubicBezTo>
                    <a:pt x="226" y="127"/>
                    <a:pt x="226" y="127"/>
                    <a:pt x="226" y="127"/>
                  </a:cubicBezTo>
                  <a:cubicBezTo>
                    <a:pt x="226" y="125"/>
                    <a:pt x="226" y="125"/>
                    <a:pt x="226" y="125"/>
                  </a:cubicBezTo>
                  <a:cubicBezTo>
                    <a:pt x="1" y="1"/>
                    <a:pt x="1" y="1"/>
                    <a:pt x="1" y="1"/>
                  </a:cubicBezTo>
                  <a:cubicBezTo>
                    <a:pt x="1" y="0"/>
                    <a:pt x="0" y="0"/>
                    <a:pt x="0" y="1"/>
                  </a:cubicBezTo>
                  <a:cubicBezTo>
                    <a:pt x="0" y="1"/>
                    <a:pt x="0" y="2"/>
                    <a:pt x="0" y="2"/>
                  </a:cubicBezTo>
                  <a:cubicBezTo>
                    <a:pt x="226" y="298"/>
                    <a:pt x="226" y="298"/>
                    <a:pt x="226" y="298"/>
                  </a:cubicBezTo>
                  <a:lnTo>
                    <a:pt x="226" y="295"/>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 name="Freeform 7"/>
            <p:cNvSpPr/>
            <p:nvPr/>
          </p:nvSpPr>
          <p:spPr bwMode="auto">
            <a:xfrm>
              <a:off x="5615" y="4012"/>
              <a:ext cx="832" cy="345"/>
            </a:xfrm>
            <a:custGeom>
              <a:avLst/>
              <a:gdLst>
                <a:gd name="T0" fmla="*/ 5 w 338"/>
                <a:gd name="T1" fmla="*/ 138 h 140"/>
                <a:gd name="T2" fmla="*/ 306 w 338"/>
                <a:gd name="T3" fmla="*/ 2 h 140"/>
                <a:gd name="T4" fmla="*/ 336 w 338"/>
                <a:gd name="T5" fmla="*/ 140 h 140"/>
                <a:gd name="T6" fmla="*/ 338 w 338"/>
                <a:gd name="T7" fmla="*/ 140 h 140"/>
                <a:gd name="T8" fmla="*/ 308 w 338"/>
                <a:gd name="T9" fmla="*/ 1 h 140"/>
                <a:gd name="T10" fmla="*/ 307 w 338"/>
                <a:gd name="T11" fmla="*/ 0 h 140"/>
                <a:gd name="T12" fmla="*/ 306 w 338"/>
                <a:gd name="T13" fmla="*/ 0 h 140"/>
                <a:gd name="T14" fmla="*/ 0 w 338"/>
                <a:gd name="T15" fmla="*/ 138 h 140"/>
                <a:gd name="T16" fmla="*/ 5 w 338"/>
                <a:gd name="T17" fmla="*/ 13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 h="140">
                  <a:moveTo>
                    <a:pt x="5" y="138"/>
                  </a:moveTo>
                  <a:cubicBezTo>
                    <a:pt x="306" y="2"/>
                    <a:pt x="306" y="2"/>
                    <a:pt x="306" y="2"/>
                  </a:cubicBezTo>
                  <a:cubicBezTo>
                    <a:pt x="336" y="140"/>
                    <a:pt x="336" y="140"/>
                    <a:pt x="336" y="140"/>
                  </a:cubicBezTo>
                  <a:cubicBezTo>
                    <a:pt x="338" y="140"/>
                    <a:pt x="338" y="140"/>
                    <a:pt x="338" y="140"/>
                  </a:cubicBezTo>
                  <a:cubicBezTo>
                    <a:pt x="308" y="1"/>
                    <a:pt x="308" y="1"/>
                    <a:pt x="308" y="1"/>
                  </a:cubicBezTo>
                  <a:cubicBezTo>
                    <a:pt x="308" y="1"/>
                    <a:pt x="307" y="0"/>
                    <a:pt x="307" y="0"/>
                  </a:cubicBezTo>
                  <a:cubicBezTo>
                    <a:pt x="307" y="0"/>
                    <a:pt x="307" y="0"/>
                    <a:pt x="306" y="0"/>
                  </a:cubicBezTo>
                  <a:cubicBezTo>
                    <a:pt x="0" y="138"/>
                    <a:pt x="0" y="138"/>
                    <a:pt x="0" y="138"/>
                  </a:cubicBezTo>
                  <a:lnTo>
                    <a:pt x="5" y="138"/>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 name="Freeform 8"/>
            <p:cNvSpPr/>
            <p:nvPr/>
          </p:nvSpPr>
          <p:spPr bwMode="auto">
            <a:xfrm>
              <a:off x="7371" y="4207"/>
              <a:ext cx="487" cy="155"/>
            </a:xfrm>
            <a:custGeom>
              <a:avLst/>
              <a:gdLst>
                <a:gd name="T0" fmla="*/ 487 w 487"/>
                <a:gd name="T1" fmla="*/ 0 h 155"/>
                <a:gd name="T2" fmla="*/ 0 w 487"/>
                <a:gd name="T3" fmla="*/ 155 h 155"/>
                <a:gd name="T4" fmla="*/ 15 w 487"/>
                <a:gd name="T5" fmla="*/ 155 h 155"/>
                <a:gd name="T6" fmla="*/ 487 w 487"/>
                <a:gd name="T7" fmla="*/ 5 h 155"/>
                <a:gd name="T8" fmla="*/ 487 w 487"/>
                <a:gd name="T9" fmla="*/ 0 h 155"/>
              </a:gdLst>
              <a:ahLst/>
              <a:cxnLst>
                <a:cxn ang="0">
                  <a:pos x="T0" y="T1"/>
                </a:cxn>
                <a:cxn ang="0">
                  <a:pos x="T2" y="T3"/>
                </a:cxn>
                <a:cxn ang="0">
                  <a:pos x="T4" y="T5"/>
                </a:cxn>
                <a:cxn ang="0">
                  <a:pos x="T6" y="T7"/>
                </a:cxn>
                <a:cxn ang="0">
                  <a:pos x="T8" y="T9"/>
                </a:cxn>
              </a:cxnLst>
              <a:rect l="0" t="0" r="r" b="b"/>
              <a:pathLst>
                <a:path w="487" h="155">
                  <a:moveTo>
                    <a:pt x="487" y="0"/>
                  </a:moveTo>
                  <a:lnTo>
                    <a:pt x="0" y="155"/>
                  </a:lnTo>
                  <a:lnTo>
                    <a:pt x="15" y="155"/>
                  </a:lnTo>
                  <a:lnTo>
                    <a:pt x="487" y="5"/>
                  </a:lnTo>
                  <a:lnTo>
                    <a:pt x="487" y="0"/>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4" name="Freeform 9"/>
            <p:cNvSpPr/>
            <p:nvPr/>
          </p:nvSpPr>
          <p:spPr bwMode="auto">
            <a:xfrm>
              <a:off x="7472" y="59"/>
              <a:ext cx="405" cy="318"/>
            </a:xfrm>
            <a:custGeom>
              <a:avLst/>
              <a:gdLst>
                <a:gd name="T0" fmla="*/ 165 w 165"/>
                <a:gd name="T1" fmla="*/ 126 h 129"/>
                <a:gd name="T2" fmla="*/ 3 w 165"/>
                <a:gd name="T3" fmla="*/ 8 h 129"/>
                <a:gd name="T4" fmla="*/ 165 w 165"/>
                <a:gd name="T5" fmla="*/ 2 h 129"/>
                <a:gd name="T6" fmla="*/ 165 w 165"/>
                <a:gd name="T7" fmla="*/ 0 h 129"/>
                <a:gd name="T8" fmla="*/ 1 w 165"/>
                <a:gd name="T9" fmla="*/ 6 h 129"/>
                <a:gd name="T10" fmla="*/ 0 w 165"/>
                <a:gd name="T11" fmla="*/ 7 h 129"/>
                <a:gd name="T12" fmla="*/ 0 w 165"/>
                <a:gd name="T13" fmla="*/ 8 h 129"/>
                <a:gd name="T14" fmla="*/ 165 w 165"/>
                <a:gd name="T15" fmla="*/ 129 h 129"/>
                <a:gd name="T16" fmla="*/ 165 w 165"/>
                <a:gd name="T17" fmla="*/ 12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129">
                  <a:moveTo>
                    <a:pt x="165" y="126"/>
                  </a:moveTo>
                  <a:cubicBezTo>
                    <a:pt x="3" y="8"/>
                    <a:pt x="3" y="8"/>
                    <a:pt x="3" y="8"/>
                  </a:cubicBezTo>
                  <a:cubicBezTo>
                    <a:pt x="165" y="2"/>
                    <a:pt x="165" y="2"/>
                    <a:pt x="165" y="2"/>
                  </a:cubicBezTo>
                  <a:cubicBezTo>
                    <a:pt x="165" y="0"/>
                    <a:pt x="165" y="0"/>
                    <a:pt x="165" y="0"/>
                  </a:cubicBezTo>
                  <a:cubicBezTo>
                    <a:pt x="1" y="6"/>
                    <a:pt x="1" y="6"/>
                    <a:pt x="1" y="6"/>
                  </a:cubicBezTo>
                  <a:cubicBezTo>
                    <a:pt x="0" y="6"/>
                    <a:pt x="0" y="6"/>
                    <a:pt x="0" y="7"/>
                  </a:cubicBezTo>
                  <a:cubicBezTo>
                    <a:pt x="0" y="7"/>
                    <a:pt x="0" y="7"/>
                    <a:pt x="0" y="8"/>
                  </a:cubicBezTo>
                  <a:cubicBezTo>
                    <a:pt x="165" y="129"/>
                    <a:pt x="165" y="129"/>
                    <a:pt x="165" y="129"/>
                  </a:cubicBezTo>
                  <a:lnTo>
                    <a:pt x="165" y="126"/>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9" name="Freeform 10"/>
            <p:cNvSpPr/>
            <p:nvPr/>
          </p:nvSpPr>
          <p:spPr bwMode="auto">
            <a:xfrm>
              <a:off x="7322" y="1736"/>
              <a:ext cx="548" cy="306"/>
            </a:xfrm>
            <a:custGeom>
              <a:avLst/>
              <a:gdLst>
                <a:gd name="T0" fmla="*/ 222 w 223"/>
                <a:gd name="T1" fmla="*/ 122 h 124"/>
                <a:gd name="T2" fmla="*/ 4 w 223"/>
                <a:gd name="T3" fmla="*/ 109 h 124"/>
                <a:gd name="T4" fmla="*/ 180 w 223"/>
                <a:gd name="T5" fmla="*/ 2 h 124"/>
                <a:gd name="T6" fmla="*/ 223 w 223"/>
                <a:gd name="T7" fmla="*/ 35 h 124"/>
                <a:gd name="T8" fmla="*/ 223 w 223"/>
                <a:gd name="T9" fmla="*/ 33 h 124"/>
                <a:gd name="T10" fmla="*/ 181 w 223"/>
                <a:gd name="T11" fmla="*/ 0 h 124"/>
                <a:gd name="T12" fmla="*/ 180 w 223"/>
                <a:gd name="T13" fmla="*/ 0 h 124"/>
                <a:gd name="T14" fmla="*/ 0 w 223"/>
                <a:gd name="T15" fmla="*/ 109 h 124"/>
                <a:gd name="T16" fmla="*/ 0 w 223"/>
                <a:gd name="T17" fmla="*/ 110 h 124"/>
                <a:gd name="T18" fmla="*/ 1 w 223"/>
                <a:gd name="T19" fmla="*/ 111 h 124"/>
                <a:gd name="T20" fmla="*/ 222 w 223"/>
                <a:gd name="T21" fmla="*/ 124 h 124"/>
                <a:gd name="T22" fmla="*/ 222 w 223"/>
                <a:gd name="T23" fmla="*/ 12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3" h="124">
                  <a:moveTo>
                    <a:pt x="222" y="122"/>
                  </a:moveTo>
                  <a:cubicBezTo>
                    <a:pt x="4" y="109"/>
                    <a:pt x="4" y="109"/>
                    <a:pt x="4" y="109"/>
                  </a:cubicBezTo>
                  <a:cubicBezTo>
                    <a:pt x="180" y="2"/>
                    <a:pt x="180" y="2"/>
                    <a:pt x="180" y="2"/>
                  </a:cubicBezTo>
                  <a:cubicBezTo>
                    <a:pt x="223" y="35"/>
                    <a:pt x="223" y="35"/>
                    <a:pt x="223" y="35"/>
                  </a:cubicBezTo>
                  <a:cubicBezTo>
                    <a:pt x="223" y="33"/>
                    <a:pt x="223" y="33"/>
                    <a:pt x="223" y="33"/>
                  </a:cubicBezTo>
                  <a:cubicBezTo>
                    <a:pt x="181" y="0"/>
                    <a:pt x="181" y="0"/>
                    <a:pt x="181" y="0"/>
                  </a:cubicBezTo>
                  <a:cubicBezTo>
                    <a:pt x="181" y="0"/>
                    <a:pt x="180" y="0"/>
                    <a:pt x="180" y="0"/>
                  </a:cubicBezTo>
                  <a:cubicBezTo>
                    <a:pt x="0" y="109"/>
                    <a:pt x="0" y="109"/>
                    <a:pt x="0" y="109"/>
                  </a:cubicBezTo>
                  <a:cubicBezTo>
                    <a:pt x="0" y="109"/>
                    <a:pt x="0" y="110"/>
                    <a:pt x="0" y="110"/>
                  </a:cubicBezTo>
                  <a:cubicBezTo>
                    <a:pt x="0" y="111"/>
                    <a:pt x="0" y="111"/>
                    <a:pt x="1" y="111"/>
                  </a:cubicBezTo>
                  <a:cubicBezTo>
                    <a:pt x="222" y="124"/>
                    <a:pt x="222" y="124"/>
                    <a:pt x="222" y="124"/>
                  </a:cubicBezTo>
                  <a:lnTo>
                    <a:pt x="222" y="122"/>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1" name="Freeform 11"/>
            <p:cNvSpPr/>
            <p:nvPr/>
          </p:nvSpPr>
          <p:spPr bwMode="auto">
            <a:xfrm>
              <a:off x="3880" y="4182"/>
              <a:ext cx="115" cy="163"/>
            </a:xfrm>
            <a:custGeom>
              <a:avLst/>
              <a:gdLst>
                <a:gd name="T0" fmla="*/ 2 w 47"/>
                <a:gd name="T1" fmla="*/ 66 h 66"/>
                <a:gd name="T2" fmla="*/ 38 w 47"/>
                <a:gd name="T3" fmla="*/ 4 h 66"/>
                <a:gd name="T4" fmla="*/ 45 w 47"/>
                <a:gd name="T5" fmla="*/ 66 h 66"/>
                <a:gd name="T6" fmla="*/ 47 w 47"/>
                <a:gd name="T7" fmla="*/ 66 h 66"/>
                <a:gd name="T8" fmla="*/ 39 w 47"/>
                <a:gd name="T9" fmla="*/ 1 h 66"/>
                <a:gd name="T10" fmla="*/ 39 w 47"/>
                <a:gd name="T11" fmla="*/ 1 h 66"/>
                <a:gd name="T12" fmla="*/ 38 w 47"/>
                <a:gd name="T13" fmla="*/ 1 h 66"/>
                <a:gd name="T14" fmla="*/ 0 w 47"/>
                <a:gd name="T15" fmla="*/ 66 h 66"/>
                <a:gd name="T16" fmla="*/ 2 w 47"/>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66">
                  <a:moveTo>
                    <a:pt x="2" y="66"/>
                  </a:moveTo>
                  <a:cubicBezTo>
                    <a:pt x="38" y="4"/>
                    <a:pt x="38" y="4"/>
                    <a:pt x="38" y="4"/>
                  </a:cubicBezTo>
                  <a:cubicBezTo>
                    <a:pt x="45" y="66"/>
                    <a:pt x="45" y="66"/>
                    <a:pt x="45" y="66"/>
                  </a:cubicBezTo>
                  <a:cubicBezTo>
                    <a:pt x="47" y="66"/>
                    <a:pt x="47" y="66"/>
                    <a:pt x="47" y="66"/>
                  </a:cubicBezTo>
                  <a:cubicBezTo>
                    <a:pt x="39" y="1"/>
                    <a:pt x="39" y="1"/>
                    <a:pt x="39" y="1"/>
                  </a:cubicBezTo>
                  <a:cubicBezTo>
                    <a:pt x="39" y="1"/>
                    <a:pt x="39" y="1"/>
                    <a:pt x="39" y="1"/>
                  </a:cubicBezTo>
                  <a:cubicBezTo>
                    <a:pt x="38" y="0"/>
                    <a:pt x="38" y="1"/>
                    <a:pt x="38" y="1"/>
                  </a:cubicBezTo>
                  <a:cubicBezTo>
                    <a:pt x="0" y="66"/>
                    <a:pt x="0" y="66"/>
                    <a:pt x="0" y="66"/>
                  </a:cubicBezTo>
                  <a:lnTo>
                    <a:pt x="2" y="66"/>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2" name="Freeform 12"/>
            <p:cNvSpPr/>
            <p:nvPr/>
          </p:nvSpPr>
          <p:spPr bwMode="auto">
            <a:xfrm>
              <a:off x="7371" y="4207"/>
              <a:ext cx="487" cy="155"/>
            </a:xfrm>
            <a:custGeom>
              <a:avLst/>
              <a:gdLst>
                <a:gd name="T0" fmla="*/ 487 w 487"/>
                <a:gd name="T1" fmla="*/ 0 h 155"/>
                <a:gd name="T2" fmla="*/ 0 w 487"/>
                <a:gd name="T3" fmla="*/ 155 h 155"/>
                <a:gd name="T4" fmla="*/ 15 w 487"/>
                <a:gd name="T5" fmla="*/ 155 h 155"/>
                <a:gd name="T6" fmla="*/ 487 w 487"/>
                <a:gd name="T7" fmla="*/ 5 h 155"/>
                <a:gd name="T8" fmla="*/ 487 w 487"/>
                <a:gd name="T9" fmla="*/ 0 h 155"/>
              </a:gdLst>
              <a:ahLst/>
              <a:cxnLst>
                <a:cxn ang="0">
                  <a:pos x="T0" y="T1"/>
                </a:cxn>
                <a:cxn ang="0">
                  <a:pos x="T2" y="T3"/>
                </a:cxn>
                <a:cxn ang="0">
                  <a:pos x="T4" y="T5"/>
                </a:cxn>
                <a:cxn ang="0">
                  <a:pos x="T6" y="T7"/>
                </a:cxn>
                <a:cxn ang="0">
                  <a:pos x="T8" y="T9"/>
                </a:cxn>
              </a:cxnLst>
              <a:rect l="0" t="0" r="r" b="b"/>
              <a:pathLst>
                <a:path w="487" h="155">
                  <a:moveTo>
                    <a:pt x="487" y="0"/>
                  </a:moveTo>
                  <a:lnTo>
                    <a:pt x="0" y="155"/>
                  </a:lnTo>
                  <a:lnTo>
                    <a:pt x="15" y="155"/>
                  </a:lnTo>
                  <a:lnTo>
                    <a:pt x="487" y="5"/>
                  </a:lnTo>
                  <a:lnTo>
                    <a:pt x="487" y="0"/>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4" name="Freeform 13"/>
            <p:cNvSpPr/>
            <p:nvPr/>
          </p:nvSpPr>
          <p:spPr bwMode="auto">
            <a:xfrm>
              <a:off x="7268" y="4054"/>
              <a:ext cx="590" cy="308"/>
            </a:xfrm>
            <a:custGeom>
              <a:avLst/>
              <a:gdLst>
                <a:gd name="T0" fmla="*/ 240 w 240"/>
                <a:gd name="T1" fmla="*/ 52 h 125"/>
                <a:gd name="T2" fmla="*/ 32 w 240"/>
                <a:gd name="T3" fmla="*/ 0 h 125"/>
                <a:gd name="T4" fmla="*/ 31 w 240"/>
                <a:gd name="T5" fmla="*/ 1 h 125"/>
                <a:gd name="T6" fmla="*/ 0 w 240"/>
                <a:gd name="T7" fmla="*/ 125 h 125"/>
                <a:gd name="T8" fmla="*/ 2 w 240"/>
                <a:gd name="T9" fmla="*/ 125 h 125"/>
                <a:gd name="T10" fmla="*/ 33 w 240"/>
                <a:gd name="T11" fmla="*/ 2 h 125"/>
                <a:gd name="T12" fmla="*/ 240 w 240"/>
                <a:gd name="T13" fmla="*/ 53 h 125"/>
                <a:gd name="T14" fmla="*/ 240 w 240"/>
                <a:gd name="T15" fmla="*/ 52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0" h="125">
                  <a:moveTo>
                    <a:pt x="240" y="52"/>
                  </a:moveTo>
                  <a:cubicBezTo>
                    <a:pt x="32" y="0"/>
                    <a:pt x="32" y="0"/>
                    <a:pt x="32" y="0"/>
                  </a:cubicBezTo>
                  <a:cubicBezTo>
                    <a:pt x="32" y="0"/>
                    <a:pt x="31" y="0"/>
                    <a:pt x="31" y="1"/>
                  </a:cubicBezTo>
                  <a:cubicBezTo>
                    <a:pt x="0" y="125"/>
                    <a:pt x="0" y="125"/>
                    <a:pt x="0" y="125"/>
                  </a:cubicBezTo>
                  <a:cubicBezTo>
                    <a:pt x="2" y="125"/>
                    <a:pt x="2" y="125"/>
                    <a:pt x="2" y="125"/>
                  </a:cubicBezTo>
                  <a:cubicBezTo>
                    <a:pt x="33" y="2"/>
                    <a:pt x="33" y="2"/>
                    <a:pt x="33" y="2"/>
                  </a:cubicBezTo>
                  <a:cubicBezTo>
                    <a:pt x="240" y="53"/>
                    <a:pt x="240" y="53"/>
                    <a:pt x="240" y="53"/>
                  </a:cubicBezTo>
                  <a:lnTo>
                    <a:pt x="240" y="52"/>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7" name="Freeform 14"/>
            <p:cNvSpPr/>
            <p:nvPr/>
          </p:nvSpPr>
          <p:spPr bwMode="auto">
            <a:xfrm>
              <a:off x="7364" y="3033"/>
              <a:ext cx="499" cy="254"/>
            </a:xfrm>
            <a:custGeom>
              <a:avLst/>
              <a:gdLst>
                <a:gd name="T0" fmla="*/ 203 w 203"/>
                <a:gd name="T1" fmla="*/ 36 h 103"/>
                <a:gd name="T2" fmla="*/ 90 w 203"/>
                <a:gd name="T3" fmla="*/ 101 h 103"/>
                <a:gd name="T4" fmla="*/ 4 w 203"/>
                <a:gd name="T5" fmla="*/ 78 h 103"/>
                <a:gd name="T6" fmla="*/ 203 w 203"/>
                <a:gd name="T7" fmla="*/ 2 h 103"/>
                <a:gd name="T8" fmla="*/ 203 w 203"/>
                <a:gd name="T9" fmla="*/ 0 h 103"/>
                <a:gd name="T10" fmla="*/ 1 w 203"/>
                <a:gd name="T11" fmla="*/ 77 h 103"/>
                <a:gd name="T12" fmla="*/ 0 w 203"/>
                <a:gd name="T13" fmla="*/ 78 h 103"/>
                <a:gd name="T14" fmla="*/ 1 w 203"/>
                <a:gd name="T15" fmla="*/ 79 h 103"/>
                <a:gd name="T16" fmla="*/ 90 w 203"/>
                <a:gd name="T17" fmla="*/ 103 h 103"/>
                <a:gd name="T18" fmla="*/ 90 w 203"/>
                <a:gd name="T19" fmla="*/ 103 h 103"/>
                <a:gd name="T20" fmla="*/ 90 w 203"/>
                <a:gd name="T21" fmla="*/ 103 h 103"/>
                <a:gd name="T22" fmla="*/ 203 w 203"/>
                <a:gd name="T23" fmla="*/ 38 h 103"/>
                <a:gd name="T24" fmla="*/ 203 w 203"/>
                <a:gd name="T25" fmla="*/ 3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 h="103">
                  <a:moveTo>
                    <a:pt x="203" y="36"/>
                  </a:moveTo>
                  <a:cubicBezTo>
                    <a:pt x="90" y="101"/>
                    <a:pt x="90" y="101"/>
                    <a:pt x="90" y="101"/>
                  </a:cubicBezTo>
                  <a:cubicBezTo>
                    <a:pt x="4" y="78"/>
                    <a:pt x="4" y="78"/>
                    <a:pt x="4" y="78"/>
                  </a:cubicBezTo>
                  <a:cubicBezTo>
                    <a:pt x="203" y="2"/>
                    <a:pt x="203" y="2"/>
                    <a:pt x="203" y="2"/>
                  </a:cubicBezTo>
                  <a:cubicBezTo>
                    <a:pt x="203" y="0"/>
                    <a:pt x="203" y="0"/>
                    <a:pt x="203" y="0"/>
                  </a:cubicBezTo>
                  <a:cubicBezTo>
                    <a:pt x="1" y="77"/>
                    <a:pt x="1" y="77"/>
                    <a:pt x="1" y="77"/>
                  </a:cubicBezTo>
                  <a:cubicBezTo>
                    <a:pt x="0" y="77"/>
                    <a:pt x="0" y="78"/>
                    <a:pt x="0" y="78"/>
                  </a:cubicBezTo>
                  <a:cubicBezTo>
                    <a:pt x="0" y="79"/>
                    <a:pt x="0" y="79"/>
                    <a:pt x="1" y="79"/>
                  </a:cubicBezTo>
                  <a:cubicBezTo>
                    <a:pt x="90" y="103"/>
                    <a:pt x="90" y="103"/>
                    <a:pt x="90" y="103"/>
                  </a:cubicBezTo>
                  <a:cubicBezTo>
                    <a:pt x="90" y="103"/>
                    <a:pt x="90" y="103"/>
                    <a:pt x="90" y="103"/>
                  </a:cubicBezTo>
                  <a:cubicBezTo>
                    <a:pt x="90" y="103"/>
                    <a:pt x="90" y="103"/>
                    <a:pt x="90" y="103"/>
                  </a:cubicBezTo>
                  <a:cubicBezTo>
                    <a:pt x="203" y="38"/>
                    <a:pt x="203" y="38"/>
                    <a:pt x="203" y="38"/>
                  </a:cubicBezTo>
                  <a:lnTo>
                    <a:pt x="203" y="36"/>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6" name="Freeform 15"/>
            <p:cNvSpPr/>
            <p:nvPr/>
          </p:nvSpPr>
          <p:spPr bwMode="auto">
            <a:xfrm>
              <a:off x="6368" y="4012"/>
              <a:ext cx="292" cy="345"/>
            </a:xfrm>
            <a:custGeom>
              <a:avLst/>
              <a:gdLst>
                <a:gd name="T0" fmla="*/ 32 w 119"/>
                <a:gd name="T1" fmla="*/ 140 h 140"/>
                <a:gd name="T2" fmla="*/ 2 w 119"/>
                <a:gd name="T3" fmla="*/ 2 h 140"/>
                <a:gd name="T4" fmla="*/ 117 w 119"/>
                <a:gd name="T5" fmla="*/ 43 h 140"/>
                <a:gd name="T6" fmla="*/ 67 w 119"/>
                <a:gd name="T7" fmla="*/ 140 h 140"/>
                <a:gd name="T8" fmla="*/ 69 w 119"/>
                <a:gd name="T9" fmla="*/ 140 h 140"/>
                <a:gd name="T10" fmla="*/ 119 w 119"/>
                <a:gd name="T11" fmla="*/ 43 h 140"/>
                <a:gd name="T12" fmla="*/ 119 w 119"/>
                <a:gd name="T13" fmla="*/ 42 h 140"/>
                <a:gd name="T14" fmla="*/ 118 w 119"/>
                <a:gd name="T15" fmla="*/ 42 h 140"/>
                <a:gd name="T16" fmla="*/ 1 w 119"/>
                <a:gd name="T17" fmla="*/ 0 h 140"/>
                <a:gd name="T18" fmla="*/ 0 w 119"/>
                <a:gd name="T19" fmla="*/ 0 h 140"/>
                <a:gd name="T20" fmla="*/ 0 w 119"/>
                <a:gd name="T21" fmla="*/ 1 h 140"/>
                <a:gd name="T22" fmla="*/ 30 w 119"/>
                <a:gd name="T23" fmla="*/ 140 h 140"/>
                <a:gd name="T24" fmla="*/ 32 w 119"/>
                <a:gd name="T25"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9" h="140">
                  <a:moveTo>
                    <a:pt x="32" y="140"/>
                  </a:moveTo>
                  <a:cubicBezTo>
                    <a:pt x="2" y="2"/>
                    <a:pt x="2" y="2"/>
                    <a:pt x="2" y="2"/>
                  </a:cubicBezTo>
                  <a:cubicBezTo>
                    <a:pt x="117" y="43"/>
                    <a:pt x="117" y="43"/>
                    <a:pt x="117" y="43"/>
                  </a:cubicBezTo>
                  <a:cubicBezTo>
                    <a:pt x="67" y="140"/>
                    <a:pt x="67" y="140"/>
                    <a:pt x="67" y="140"/>
                  </a:cubicBezTo>
                  <a:cubicBezTo>
                    <a:pt x="69" y="140"/>
                    <a:pt x="69" y="140"/>
                    <a:pt x="69" y="140"/>
                  </a:cubicBezTo>
                  <a:cubicBezTo>
                    <a:pt x="119" y="43"/>
                    <a:pt x="119" y="43"/>
                    <a:pt x="119" y="43"/>
                  </a:cubicBezTo>
                  <a:cubicBezTo>
                    <a:pt x="119" y="43"/>
                    <a:pt x="119" y="42"/>
                    <a:pt x="119" y="42"/>
                  </a:cubicBezTo>
                  <a:cubicBezTo>
                    <a:pt x="119" y="42"/>
                    <a:pt x="118" y="42"/>
                    <a:pt x="118" y="42"/>
                  </a:cubicBezTo>
                  <a:cubicBezTo>
                    <a:pt x="1" y="0"/>
                    <a:pt x="1" y="0"/>
                    <a:pt x="1" y="0"/>
                  </a:cubicBezTo>
                  <a:cubicBezTo>
                    <a:pt x="1" y="0"/>
                    <a:pt x="0" y="0"/>
                    <a:pt x="0" y="0"/>
                  </a:cubicBezTo>
                  <a:cubicBezTo>
                    <a:pt x="0" y="1"/>
                    <a:pt x="0" y="1"/>
                    <a:pt x="0" y="1"/>
                  </a:cubicBezTo>
                  <a:cubicBezTo>
                    <a:pt x="30" y="140"/>
                    <a:pt x="30" y="140"/>
                    <a:pt x="30" y="140"/>
                  </a:cubicBezTo>
                  <a:lnTo>
                    <a:pt x="32" y="140"/>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7" name="Freeform 16"/>
            <p:cNvSpPr/>
            <p:nvPr/>
          </p:nvSpPr>
          <p:spPr bwMode="auto">
            <a:xfrm>
              <a:off x="6533" y="4115"/>
              <a:ext cx="280" cy="245"/>
            </a:xfrm>
            <a:custGeom>
              <a:avLst/>
              <a:gdLst>
                <a:gd name="T0" fmla="*/ 2 w 114"/>
                <a:gd name="T1" fmla="*/ 98 h 99"/>
                <a:gd name="T2" fmla="*/ 51 w 114"/>
                <a:gd name="T3" fmla="*/ 2 h 99"/>
                <a:gd name="T4" fmla="*/ 112 w 114"/>
                <a:gd name="T5" fmla="*/ 99 h 99"/>
                <a:gd name="T6" fmla="*/ 114 w 114"/>
                <a:gd name="T7" fmla="*/ 99 h 99"/>
                <a:gd name="T8" fmla="*/ 52 w 114"/>
                <a:gd name="T9" fmla="*/ 0 h 99"/>
                <a:gd name="T10" fmla="*/ 51 w 114"/>
                <a:gd name="T11" fmla="*/ 0 h 99"/>
                <a:gd name="T12" fmla="*/ 50 w 114"/>
                <a:gd name="T13" fmla="*/ 0 h 99"/>
                <a:gd name="T14" fmla="*/ 0 w 114"/>
                <a:gd name="T15" fmla="*/ 98 h 99"/>
                <a:gd name="T16" fmla="*/ 2 w 114"/>
                <a:gd name="T17" fmla="*/ 9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99">
                  <a:moveTo>
                    <a:pt x="2" y="98"/>
                  </a:moveTo>
                  <a:cubicBezTo>
                    <a:pt x="51" y="2"/>
                    <a:pt x="51" y="2"/>
                    <a:pt x="51" y="2"/>
                  </a:cubicBezTo>
                  <a:cubicBezTo>
                    <a:pt x="112" y="99"/>
                    <a:pt x="112" y="99"/>
                    <a:pt x="112" y="99"/>
                  </a:cubicBezTo>
                  <a:cubicBezTo>
                    <a:pt x="114" y="99"/>
                    <a:pt x="114" y="99"/>
                    <a:pt x="114" y="99"/>
                  </a:cubicBezTo>
                  <a:cubicBezTo>
                    <a:pt x="52" y="0"/>
                    <a:pt x="52" y="0"/>
                    <a:pt x="52" y="0"/>
                  </a:cubicBezTo>
                  <a:cubicBezTo>
                    <a:pt x="51" y="0"/>
                    <a:pt x="51" y="0"/>
                    <a:pt x="51" y="0"/>
                  </a:cubicBezTo>
                  <a:cubicBezTo>
                    <a:pt x="50" y="0"/>
                    <a:pt x="50" y="0"/>
                    <a:pt x="50" y="0"/>
                  </a:cubicBezTo>
                  <a:cubicBezTo>
                    <a:pt x="0" y="98"/>
                    <a:pt x="0" y="98"/>
                    <a:pt x="0" y="98"/>
                  </a:cubicBezTo>
                  <a:lnTo>
                    <a:pt x="2" y="98"/>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1" name="Freeform 17"/>
            <p:cNvSpPr/>
            <p:nvPr/>
          </p:nvSpPr>
          <p:spPr bwMode="auto">
            <a:xfrm>
              <a:off x="6656" y="4113"/>
              <a:ext cx="526" cy="249"/>
            </a:xfrm>
            <a:custGeom>
              <a:avLst/>
              <a:gdLst>
                <a:gd name="T0" fmla="*/ 62 w 214"/>
                <a:gd name="T1" fmla="*/ 100 h 101"/>
                <a:gd name="T2" fmla="*/ 64 w 214"/>
                <a:gd name="T3" fmla="*/ 100 h 101"/>
                <a:gd name="T4" fmla="*/ 3 w 214"/>
                <a:gd name="T5" fmla="*/ 4 h 101"/>
                <a:gd name="T6" fmla="*/ 210 w 214"/>
                <a:gd name="T7" fmla="*/ 101 h 101"/>
                <a:gd name="T8" fmla="*/ 214 w 214"/>
                <a:gd name="T9" fmla="*/ 101 h 101"/>
                <a:gd name="T10" fmla="*/ 1 w 214"/>
                <a:gd name="T11" fmla="*/ 1 h 101"/>
                <a:gd name="T12" fmla="*/ 0 w 214"/>
                <a:gd name="T13" fmla="*/ 1 h 101"/>
                <a:gd name="T14" fmla="*/ 0 w 214"/>
                <a:gd name="T15" fmla="*/ 2 h 101"/>
                <a:gd name="T16" fmla="*/ 62 w 214"/>
                <a:gd name="T17" fmla="*/ 10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4" h="101">
                  <a:moveTo>
                    <a:pt x="62" y="100"/>
                  </a:moveTo>
                  <a:cubicBezTo>
                    <a:pt x="64" y="100"/>
                    <a:pt x="64" y="100"/>
                    <a:pt x="64" y="100"/>
                  </a:cubicBezTo>
                  <a:cubicBezTo>
                    <a:pt x="3" y="4"/>
                    <a:pt x="3" y="4"/>
                    <a:pt x="3" y="4"/>
                  </a:cubicBezTo>
                  <a:cubicBezTo>
                    <a:pt x="210" y="101"/>
                    <a:pt x="210" y="101"/>
                    <a:pt x="210" y="101"/>
                  </a:cubicBezTo>
                  <a:cubicBezTo>
                    <a:pt x="214" y="101"/>
                    <a:pt x="214" y="101"/>
                    <a:pt x="214" y="101"/>
                  </a:cubicBezTo>
                  <a:cubicBezTo>
                    <a:pt x="1" y="1"/>
                    <a:pt x="1" y="1"/>
                    <a:pt x="1" y="1"/>
                  </a:cubicBezTo>
                  <a:cubicBezTo>
                    <a:pt x="1" y="0"/>
                    <a:pt x="0" y="1"/>
                    <a:pt x="0" y="1"/>
                  </a:cubicBezTo>
                  <a:cubicBezTo>
                    <a:pt x="0" y="1"/>
                    <a:pt x="0" y="2"/>
                    <a:pt x="0" y="2"/>
                  </a:cubicBezTo>
                  <a:lnTo>
                    <a:pt x="62" y="100"/>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5" name="Freeform 18"/>
            <p:cNvSpPr/>
            <p:nvPr/>
          </p:nvSpPr>
          <p:spPr bwMode="auto">
            <a:xfrm>
              <a:off x="6656" y="4054"/>
              <a:ext cx="693" cy="308"/>
            </a:xfrm>
            <a:custGeom>
              <a:avLst/>
              <a:gdLst>
                <a:gd name="T0" fmla="*/ 0 w 282"/>
                <a:gd name="T1" fmla="*/ 26 h 125"/>
                <a:gd name="T2" fmla="*/ 210 w 282"/>
                <a:gd name="T3" fmla="*/ 125 h 125"/>
                <a:gd name="T4" fmla="*/ 214 w 282"/>
                <a:gd name="T5" fmla="*/ 125 h 125"/>
                <a:gd name="T6" fmla="*/ 4 w 282"/>
                <a:gd name="T7" fmla="*/ 26 h 125"/>
                <a:gd name="T8" fmla="*/ 280 w 282"/>
                <a:gd name="T9" fmla="*/ 2 h 125"/>
                <a:gd name="T10" fmla="*/ 249 w 282"/>
                <a:gd name="T11" fmla="*/ 125 h 125"/>
                <a:gd name="T12" fmla="*/ 251 w 282"/>
                <a:gd name="T13" fmla="*/ 125 h 125"/>
                <a:gd name="T14" fmla="*/ 282 w 282"/>
                <a:gd name="T15" fmla="*/ 1 h 125"/>
                <a:gd name="T16" fmla="*/ 282 w 282"/>
                <a:gd name="T17" fmla="*/ 0 h 125"/>
                <a:gd name="T18" fmla="*/ 281 w 282"/>
                <a:gd name="T19" fmla="*/ 0 h 125"/>
                <a:gd name="T20" fmla="*/ 1 w 282"/>
                <a:gd name="T21" fmla="*/ 25 h 125"/>
                <a:gd name="T22" fmla="*/ 0 w 282"/>
                <a:gd name="T23" fmla="*/ 25 h 125"/>
                <a:gd name="T24" fmla="*/ 0 w 282"/>
                <a:gd name="T25" fmla="*/ 2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2" h="125">
                  <a:moveTo>
                    <a:pt x="0" y="26"/>
                  </a:moveTo>
                  <a:cubicBezTo>
                    <a:pt x="210" y="125"/>
                    <a:pt x="210" y="125"/>
                    <a:pt x="210" y="125"/>
                  </a:cubicBezTo>
                  <a:cubicBezTo>
                    <a:pt x="214" y="125"/>
                    <a:pt x="214" y="125"/>
                    <a:pt x="214" y="125"/>
                  </a:cubicBezTo>
                  <a:cubicBezTo>
                    <a:pt x="4" y="26"/>
                    <a:pt x="4" y="26"/>
                    <a:pt x="4" y="26"/>
                  </a:cubicBezTo>
                  <a:cubicBezTo>
                    <a:pt x="280" y="2"/>
                    <a:pt x="280" y="2"/>
                    <a:pt x="280" y="2"/>
                  </a:cubicBezTo>
                  <a:cubicBezTo>
                    <a:pt x="249" y="125"/>
                    <a:pt x="249" y="125"/>
                    <a:pt x="249" y="125"/>
                  </a:cubicBezTo>
                  <a:cubicBezTo>
                    <a:pt x="251" y="125"/>
                    <a:pt x="251" y="125"/>
                    <a:pt x="251" y="125"/>
                  </a:cubicBezTo>
                  <a:cubicBezTo>
                    <a:pt x="282" y="1"/>
                    <a:pt x="282" y="1"/>
                    <a:pt x="282" y="1"/>
                  </a:cubicBezTo>
                  <a:cubicBezTo>
                    <a:pt x="282" y="1"/>
                    <a:pt x="282" y="1"/>
                    <a:pt x="282" y="0"/>
                  </a:cubicBezTo>
                  <a:cubicBezTo>
                    <a:pt x="282" y="0"/>
                    <a:pt x="281" y="0"/>
                    <a:pt x="281" y="0"/>
                  </a:cubicBezTo>
                  <a:cubicBezTo>
                    <a:pt x="1" y="25"/>
                    <a:pt x="1" y="25"/>
                    <a:pt x="1" y="25"/>
                  </a:cubicBezTo>
                  <a:cubicBezTo>
                    <a:pt x="0" y="25"/>
                    <a:pt x="0" y="25"/>
                    <a:pt x="0" y="25"/>
                  </a:cubicBezTo>
                  <a:cubicBezTo>
                    <a:pt x="0" y="26"/>
                    <a:pt x="0" y="26"/>
                    <a:pt x="0" y="26"/>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7" name="Freeform 19"/>
            <p:cNvSpPr/>
            <p:nvPr/>
          </p:nvSpPr>
          <p:spPr bwMode="auto">
            <a:xfrm>
              <a:off x="3971" y="4182"/>
              <a:ext cx="255" cy="163"/>
            </a:xfrm>
            <a:custGeom>
              <a:avLst/>
              <a:gdLst>
                <a:gd name="T0" fmla="*/ 10 w 104"/>
                <a:gd name="T1" fmla="*/ 66 h 66"/>
                <a:gd name="T2" fmla="*/ 3 w 104"/>
                <a:gd name="T3" fmla="*/ 3 h 66"/>
                <a:gd name="T4" fmla="*/ 100 w 104"/>
                <a:gd name="T5" fmla="*/ 66 h 66"/>
                <a:gd name="T6" fmla="*/ 104 w 104"/>
                <a:gd name="T7" fmla="*/ 66 h 66"/>
                <a:gd name="T8" fmla="*/ 2 w 104"/>
                <a:gd name="T9" fmla="*/ 1 h 66"/>
                <a:gd name="T10" fmla="*/ 1 w 104"/>
                <a:gd name="T11" fmla="*/ 1 h 66"/>
                <a:gd name="T12" fmla="*/ 1 w 104"/>
                <a:gd name="T13" fmla="*/ 2 h 66"/>
                <a:gd name="T14" fmla="*/ 8 w 104"/>
                <a:gd name="T15" fmla="*/ 66 h 66"/>
                <a:gd name="T16" fmla="*/ 10 w 104"/>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66">
                  <a:moveTo>
                    <a:pt x="10" y="66"/>
                  </a:moveTo>
                  <a:cubicBezTo>
                    <a:pt x="3" y="3"/>
                    <a:pt x="3" y="3"/>
                    <a:pt x="3" y="3"/>
                  </a:cubicBezTo>
                  <a:cubicBezTo>
                    <a:pt x="100" y="66"/>
                    <a:pt x="100" y="66"/>
                    <a:pt x="100" y="66"/>
                  </a:cubicBezTo>
                  <a:cubicBezTo>
                    <a:pt x="104" y="66"/>
                    <a:pt x="104" y="66"/>
                    <a:pt x="104" y="66"/>
                  </a:cubicBezTo>
                  <a:cubicBezTo>
                    <a:pt x="2" y="1"/>
                    <a:pt x="2" y="1"/>
                    <a:pt x="2" y="1"/>
                  </a:cubicBezTo>
                  <a:cubicBezTo>
                    <a:pt x="2" y="0"/>
                    <a:pt x="1" y="0"/>
                    <a:pt x="1" y="1"/>
                  </a:cubicBezTo>
                  <a:cubicBezTo>
                    <a:pt x="1" y="1"/>
                    <a:pt x="0" y="1"/>
                    <a:pt x="1" y="2"/>
                  </a:cubicBezTo>
                  <a:cubicBezTo>
                    <a:pt x="8" y="66"/>
                    <a:pt x="8" y="66"/>
                    <a:pt x="8" y="66"/>
                  </a:cubicBezTo>
                  <a:lnTo>
                    <a:pt x="10" y="66"/>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9" name="Freeform 20"/>
            <p:cNvSpPr>
              <a:spLocks noEditPoints="1"/>
            </p:cNvSpPr>
            <p:nvPr/>
          </p:nvSpPr>
          <p:spPr bwMode="auto">
            <a:xfrm>
              <a:off x="5500" y="2597"/>
              <a:ext cx="590" cy="187"/>
            </a:xfrm>
            <a:custGeom>
              <a:avLst/>
              <a:gdLst>
                <a:gd name="T0" fmla="*/ 11 w 240"/>
                <a:gd name="T1" fmla="*/ 76 h 76"/>
                <a:gd name="T2" fmla="*/ 10 w 240"/>
                <a:gd name="T3" fmla="*/ 76 h 76"/>
                <a:gd name="T4" fmla="*/ 10 w 240"/>
                <a:gd name="T5" fmla="*/ 76 h 76"/>
                <a:gd name="T6" fmla="*/ 0 w 240"/>
                <a:gd name="T7" fmla="*/ 29 h 76"/>
                <a:gd name="T8" fmla="*/ 0 w 240"/>
                <a:gd name="T9" fmla="*/ 28 h 76"/>
                <a:gd name="T10" fmla="*/ 1 w 240"/>
                <a:gd name="T11" fmla="*/ 28 h 76"/>
                <a:gd name="T12" fmla="*/ 239 w 240"/>
                <a:gd name="T13" fmla="*/ 0 h 76"/>
                <a:gd name="T14" fmla="*/ 240 w 240"/>
                <a:gd name="T15" fmla="*/ 1 h 76"/>
                <a:gd name="T16" fmla="*/ 240 w 240"/>
                <a:gd name="T17" fmla="*/ 2 h 76"/>
                <a:gd name="T18" fmla="*/ 11 w 240"/>
                <a:gd name="T19" fmla="*/ 76 h 76"/>
                <a:gd name="T20" fmla="*/ 11 w 240"/>
                <a:gd name="T21" fmla="*/ 76 h 76"/>
                <a:gd name="T22" fmla="*/ 2 w 240"/>
                <a:gd name="T23" fmla="*/ 30 h 76"/>
                <a:gd name="T24" fmla="*/ 11 w 240"/>
                <a:gd name="T25" fmla="*/ 74 h 76"/>
                <a:gd name="T26" fmla="*/ 230 w 240"/>
                <a:gd name="T27" fmla="*/ 3 h 76"/>
                <a:gd name="T28" fmla="*/ 2 w 240"/>
                <a:gd name="T29" fmla="*/ 3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0" h="76">
                  <a:moveTo>
                    <a:pt x="11" y="76"/>
                  </a:moveTo>
                  <a:cubicBezTo>
                    <a:pt x="11" y="76"/>
                    <a:pt x="10" y="76"/>
                    <a:pt x="10" y="76"/>
                  </a:cubicBezTo>
                  <a:cubicBezTo>
                    <a:pt x="10" y="76"/>
                    <a:pt x="10" y="76"/>
                    <a:pt x="10" y="76"/>
                  </a:cubicBezTo>
                  <a:cubicBezTo>
                    <a:pt x="0" y="29"/>
                    <a:pt x="0" y="29"/>
                    <a:pt x="0" y="29"/>
                  </a:cubicBezTo>
                  <a:cubicBezTo>
                    <a:pt x="0" y="29"/>
                    <a:pt x="0" y="29"/>
                    <a:pt x="0" y="28"/>
                  </a:cubicBezTo>
                  <a:cubicBezTo>
                    <a:pt x="0" y="28"/>
                    <a:pt x="1" y="28"/>
                    <a:pt x="1" y="28"/>
                  </a:cubicBezTo>
                  <a:cubicBezTo>
                    <a:pt x="239" y="0"/>
                    <a:pt x="239" y="0"/>
                    <a:pt x="239" y="0"/>
                  </a:cubicBezTo>
                  <a:cubicBezTo>
                    <a:pt x="240" y="0"/>
                    <a:pt x="240" y="1"/>
                    <a:pt x="240" y="1"/>
                  </a:cubicBezTo>
                  <a:cubicBezTo>
                    <a:pt x="240" y="2"/>
                    <a:pt x="240" y="2"/>
                    <a:pt x="240" y="2"/>
                  </a:cubicBezTo>
                  <a:cubicBezTo>
                    <a:pt x="11" y="76"/>
                    <a:pt x="11" y="76"/>
                    <a:pt x="11" y="76"/>
                  </a:cubicBezTo>
                  <a:cubicBezTo>
                    <a:pt x="11" y="76"/>
                    <a:pt x="11" y="76"/>
                    <a:pt x="11" y="76"/>
                  </a:cubicBezTo>
                  <a:close/>
                  <a:moveTo>
                    <a:pt x="2" y="30"/>
                  </a:moveTo>
                  <a:cubicBezTo>
                    <a:pt x="11" y="74"/>
                    <a:pt x="11" y="74"/>
                    <a:pt x="11" y="74"/>
                  </a:cubicBezTo>
                  <a:cubicBezTo>
                    <a:pt x="230" y="3"/>
                    <a:pt x="230" y="3"/>
                    <a:pt x="230" y="3"/>
                  </a:cubicBezTo>
                  <a:lnTo>
                    <a:pt x="2" y="30"/>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0" name="Freeform 21"/>
            <p:cNvSpPr/>
            <p:nvPr/>
          </p:nvSpPr>
          <p:spPr bwMode="auto">
            <a:xfrm>
              <a:off x="3663" y="4005"/>
              <a:ext cx="315" cy="340"/>
            </a:xfrm>
            <a:custGeom>
              <a:avLst/>
              <a:gdLst>
                <a:gd name="T0" fmla="*/ 2 w 128"/>
                <a:gd name="T1" fmla="*/ 137 h 138"/>
                <a:gd name="T2" fmla="*/ 14 w 128"/>
                <a:gd name="T3" fmla="*/ 3 h 138"/>
                <a:gd name="T4" fmla="*/ 125 w 128"/>
                <a:gd name="T5" fmla="*/ 74 h 138"/>
                <a:gd name="T6" fmla="*/ 88 w 128"/>
                <a:gd name="T7" fmla="*/ 138 h 138"/>
                <a:gd name="T8" fmla="*/ 90 w 128"/>
                <a:gd name="T9" fmla="*/ 138 h 138"/>
                <a:gd name="T10" fmla="*/ 127 w 128"/>
                <a:gd name="T11" fmla="*/ 74 h 138"/>
                <a:gd name="T12" fmla="*/ 127 w 128"/>
                <a:gd name="T13" fmla="*/ 73 h 138"/>
                <a:gd name="T14" fmla="*/ 14 w 128"/>
                <a:gd name="T15" fmla="*/ 0 h 138"/>
                <a:gd name="T16" fmla="*/ 13 w 128"/>
                <a:gd name="T17" fmla="*/ 0 h 138"/>
                <a:gd name="T18" fmla="*/ 12 w 128"/>
                <a:gd name="T19" fmla="*/ 1 h 138"/>
                <a:gd name="T20" fmla="*/ 0 w 128"/>
                <a:gd name="T21" fmla="*/ 137 h 138"/>
                <a:gd name="T22" fmla="*/ 2 w 128"/>
                <a:gd name="T23" fmla="*/ 13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 h="138">
                  <a:moveTo>
                    <a:pt x="2" y="137"/>
                  </a:moveTo>
                  <a:cubicBezTo>
                    <a:pt x="14" y="3"/>
                    <a:pt x="14" y="3"/>
                    <a:pt x="14" y="3"/>
                  </a:cubicBezTo>
                  <a:cubicBezTo>
                    <a:pt x="125" y="74"/>
                    <a:pt x="125" y="74"/>
                    <a:pt x="125" y="74"/>
                  </a:cubicBezTo>
                  <a:cubicBezTo>
                    <a:pt x="88" y="138"/>
                    <a:pt x="88" y="138"/>
                    <a:pt x="88" y="138"/>
                  </a:cubicBezTo>
                  <a:cubicBezTo>
                    <a:pt x="90" y="138"/>
                    <a:pt x="90" y="138"/>
                    <a:pt x="90" y="138"/>
                  </a:cubicBezTo>
                  <a:cubicBezTo>
                    <a:pt x="127" y="74"/>
                    <a:pt x="127" y="74"/>
                    <a:pt x="127" y="74"/>
                  </a:cubicBezTo>
                  <a:cubicBezTo>
                    <a:pt x="128" y="73"/>
                    <a:pt x="127" y="73"/>
                    <a:pt x="127" y="73"/>
                  </a:cubicBezTo>
                  <a:cubicBezTo>
                    <a:pt x="14" y="0"/>
                    <a:pt x="14" y="0"/>
                    <a:pt x="14" y="0"/>
                  </a:cubicBezTo>
                  <a:cubicBezTo>
                    <a:pt x="13" y="0"/>
                    <a:pt x="13" y="0"/>
                    <a:pt x="13" y="0"/>
                  </a:cubicBezTo>
                  <a:cubicBezTo>
                    <a:pt x="13" y="1"/>
                    <a:pt x="12" y="1"/>
                    <a:pt x="12" y="1"/>
                  </a:cubicBezTo>
                  <a:cubicBezTo>
                    <a:pt x="0" y="137"/>
                    <a:pt x="0" y="137"/>
                    <a:pt x="0" y="137"/>
                  </a:cubicBezTo>
                  <a:lnTo>
                    <a:pt x="2" y="137"/>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5" name="Freeform 22"/>
            <p:cNvSpPr>
              <a:spLocks noEditPoints="1"/>
            </p:cNvSpPr>
            <p:nvPr/>
          </p:nvSpPr>
          <p:spPr bwMode="auto">
            <a:xfrm>
              <a:off x="3693" y="3669"/>
              <a:ext cx="482" cy="518"/>
            </a:xfrm>
            <a:custGeom>
              <a:avLst/>
              <a:gdLst>
                <a:gd name="T0" fmla="*/ 114 w 196"/>
                <a:gd name="T1" fmla="*/ 210 h 210"/>
                <a:gd name="T2" fmla="*/ 114 w 196"/>
                <a:gd name="T3" fmla="*/ 210 h 210"/>
                <a:gd name="T4" fmla="*/ 1 w 196"/>
                <a:gd name="T5" fmla="*/ 138 h 210"/>
                <a:gd name="T6" fmla="*/ 0 w 196"/>
                <a:gd name="T7" fmla="*/ 137 h 210"/>
                <a:gd name="T8" fmla="*/ 1 w 196"/>
                <a:gd name="T9" fmla="*/ 136 h 210"/>
                <a:gd name="T10" fmla="*/ 194 w 196"/>
                <a:gd name="T11" fmla="*/ 1 h 210"/>
                <a:gd name="T12" fmla="*/ 195 w 196"/>
                <a:gd name="T13" fmla="*/ 1 h 210"/>
                <a:gd name="T14" fmla="*/ 195 w 196"/>
                <a:gd name="T15" fmla="*/ 2 h 210"/>
                <a:gd name="T16" fmla="*/ 115 w 196"/>
                <a:gd name="T17" fmla="*/ 210 h 210"/>
                <a:gd name="T18" fmla="*/ 115 w 196"/>
                <a:gd name="T19" fmla="*/ 210 h 210"/>
                <a:gd name="T20" fmla="*/ 114 w 196"/>
                <a:gd name="T21" fmla="*/ 210 h 210"/>
                <a:gd name="T22" fmla="*/ 3 w 196"/>
                <a:gd name="T23" fmla="*/ 137 h 210"/>
                <a:gd name="T24" fmla="*/ 114 w 196"/>
                <a:gd name="T25" fmla="*/ 208 h 210"/>
                <a:gd name="T26" fmla="*/ 193 w 196"/>
                <a:gd name="T27" fmla="*/ 4 h 210"/>
                <a:gd name="T28" fmla="*/ 3 w 196"/>
                <a:gd name="T29" fmla="*/ 137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6" h="210">
                  <a:moveTo>
                    <a:pt x="114" y="210"/>
                  </a:moveTo>
                  <a:cubicBezTo>
                    <a:pt x="114" y="210"/>
                    <a:pt x="114" y="210"/>
                    <a:pt x="114" y="210"/>
                  </a:cubicBezTo>
                  <a:cubicBezTo>
                    <a:pt x="1" y="138"/>
                    <a:pt x="1" y="138"/>
                    <a:pt x="1" y="138"/>
                  </a:cubicBezTo>
                  <a:cubicBezTo>
                    <a:pt x="0" y="138"/>
                    <a:pt x="0" y="138"/>
                    <a:pt x="0" y="137"/>
                  </a:cubicBezTo>
                  <a:cubicBezTo>
                    <a:pt x="0" y="137"/>
                    <a:pt x="0" y="137"/>
                    <a:pt x="1" y="136"/>
                  </a:cubicBezTo>
                  <a:cubicBezTo>
                    <a:pt x="194" y="1"/>
                    <a:pt x="194" y="1"/>
                    <a:pt x="194" y="1"/>
                  </a:cubicBezTo>
                  <a:cubicBezTo>
                    <a:pt x="194" y="0"/>
                    <a:pt x="195" y="0"/>
                    <a:pt x="195" y="1"/>
                  </a:cubicBezTo>
                  <a:cubicBezTo>
                    <a:pt x="195" y="1"/>
                    <a:pt x="196" y="1"/>
                    <a:pt x="195" y="2"/>
                  </a:cubicBezTo>
                  <a:cubicBezTo>
                    <a:pt x="115" y="210"/>
                    <a:pt x="115" y="210"/>
                    <a:pt x="115" y="210"/>
                  </a:cubicBezTo>
                  <a:cubicBezTo>
                    <a:pt x="115" y="210"/>
                    <a:pt x="115" y="210"/>
                    <a:pt x="115" y="210"/>
                  </a:cubicBezTo>
                  <a:cubicBezTo>
                    <a:pt x="115" y="210"/>
                    <a:pt x="115" y="210"/>
                    <a:pt x="114" y="210"/>
                  </a:cubicBezTo>
                  <a:close/>
                  <a:moveTo>
                    <a:pt x="3" y="137"/>
                  </a:moveTo>
                  <a:cubicBezTo>
                    <a:pt x="114" y="208"/>
                    <a:pt x="114" y="208"/>
                    <a:pt x="114" y="208"/>
                  </a:cubicBezTo>
                  <a:cubicBezTo>
                    <a:pt x="193" y="4"/>
                    <a:pt x="193" y="4"/>
                    <a:pt x="193" y="4"/>
                  </a:cubicBezTo>
                  <a:lnTo>
                    <a:pt x="3" y="137"/>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6" name="Freeform 23"/>
            <p:cNvSpPr>
              <a:spLocks noEditPoints="1"/>
            </p:cNvSpPr>
            <p:nvPr/>
          </p:nvSpPr>
          <p:spPr bwMode="auto">
            <a:xfrm>
              <a:off x="3971" y="3669"/>
              <a:ext cx="850" cy="533"/>
            </a:xfrm>
            <a:custGeom>
              <a:avLst/>
              <a:gdLst>
                <a:gd name="T0" fmla="*/ 345 w 346"/>
                <a:gd name="T1" fmla="*/ 216 h 216"/>
                <a:gd name="T2" fmla="*/ 345 w 346"/>
                <a:gd name="T3" fmla="*/ 216 h 216"/>
                <a:gd name="T4" fmla="*/ 1 w 346"/>
                <a:gd name="T5" fmla="*/ 210 h 216"/>
                <a:gd name="T6" fmla="*/ 1 w 346"/>
                <a:gd name="T7" fmla="*/ 210 h 216"/>
                <a:gd name="T8" fmla="*/ 1 w 346"/>
                <a:gd name="T9" fmla="*/ 209 h 216"/>
                <a:gd name="T10" fmla="*/ 81 w 346"/>
                <a:gd name="T11" fmla="*/ 1 h 216"/>
                <a:gd name="T12" fmla="*/ 81 w 346"/>
                <a:gd name="T13" fmla="*/ 1 h 216"/>
                <a:gd name="T14" fmla="*/ 82 w 346"/>
                <a:gd name="T15" fmla="*/ 1 h 216"/>
                <a:gd name="T16" fmla="*/ 345 w 346"/>
                <a:gd name="T17" fmla="*/ 214 h 216"/>
                <a:gd name="T18" fmla="*/ 345 w 346"/>
                <a:gd name="T19" fmla="*/ 215 h 216"/>
                <a:gd name="T20" fmla="*/ 345 w 346"/>
                <a:gd name="T21" fmla="*/ 216 h 216"/>
                <a:gd name="T22" fmla="*/ 3 w 346"/>
                <a:gd name="T23" fmla="*/ 209 h 216"/>
                <a:gd name="T24" fmla="*/ 342 w 346"/>
                <a:gd name="T25" fmla="*/ 214 h 216"/>
                <a:gd name="T26" fmla="*/ 82 w 346"/>
                <a:gd name="T27" fmla="*/ 3 h 216"/>
                <a:gd name="T28" fmla="*/ 3 w 346"/>
                <a:gd name="T29" fmla="*/ 209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6" h="216">
                  <a:moveTo>
                    <a:pt x="345" y="216"/>
                  </a:moveTo>
                  <a:cubicBezTo>
                    <a:pt x="345" y="216"/>
                    <a:pt x="345" y="216"/>
                    <a:pt x="345" y="216"/>
                  </a:cubicBezTo>
                  <a:cubicBezTo>
                    <a:pt x="1" y="210"/>
                    <a:pt x="1" y="210"/>
                    <a:pt x="1" y="210"/>
                  </a:cubicBezTo>
                  <a:cubicBezTo>
                    <a:pt x="1" y="210"/>
                    <a:pt x="1" y="210"/>
                    <a:pt x="1" y="210"/>
                  </a:cubicBezTo>
                  <a:cubicBezTo>
                    <a:pt x="1" y="210"/>
                    <a:pt x="0" y="209"/>
                    <a:pt x="1" y="209"/>
                  </a:cubicBezTo>
                  <a:cubicBezTo>
                    <a:pt x="81" y="1"/>
                    <a:pt x="81" y="1"/>
                    <a:pt x="81" y="1"/>
                  </a:cubicBezTo>
                  <a:cubicBezTo>
                    <a:pt x="81" y="1"/>
                    <a:pt x="81" y="1"/>
                    <a:pt x="81" y="1"/>
                  </a:cubicBezTo>
                  <a:cubicBezTo>
                    <a:pt x="82" y="0"/>
                    <a:pt x="82" y="1"/>
                    <a:pt x="82" y="1"/>
                  </a:cubicBezTo>
                  <a:cubicBezTo>
                    <a:pt x="345" y="214"/>
                    <a:pt x="345" y="214"/>
                    <a:pt x="345" y="214"/>
                  </a:cubicBezTo>
                  <a:cubicBezTo>
                    <a:pt x="346" y="214"/>
                    <a:pt x="346" y="215"/>
                    <a:pt x="345" y="215"/>
                  </a:cubicBezTo>
                  <a:cubicBezTo>
                    <a:pt x="345" y="216"/>
                    <a:pt x="345" y="216"/>
                    <a:pt x="345" y="216"/>
                  </a:cubicBezTo>
                  <a:close/>
                  <a:moveTo>
                    <a:pt x="3" y="209"/>
                  </a:moveTo>
                  <a:cubicBezTo>
                    <a:pt x="342" y="214"/>
                    <a:pt x="342" y="214"/>
                    <a:pt x="342" y="214"/>
                  </a:cubicBezTo>
                  <a:cubicBezTo>
                    <a:pt x="82" y="3"/>
                    <a:pt x="82" y="3"/>
                    <a:pt x="82" y="3"/>
                  </a:cubicBezTo>
                  <a:lnTo>
                    <a:pt x="3" y="209"/>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7" name="Freeform 24"/>
            <p:cNvSpPr/>
            <p:nvPr/>
          </p:nvSpPr>
          <p:spPr bwMode="auto">
            <a:xfrm>
              <a:off x="3971" y="4185"/>
              <a:ext cx="850" cy="162"/>
            </a:xfrm>
            <a:custGeom>
              <a:avLst/>
              <a:gdLst>
                <a:gd name="T0" fmla="*/ 100 w 346"/>
                <a:gd name="T1" fmla="*/ 65 h 66"/>
                <a:gd name="T2" fmla="*/ 104 w 346"/>
                <a:gd name="T3" fmla="*/ 65 h 66"/>
                <a:gd name="T4" fmla="*/ 5 w 346"/>
                <a:gd name="T5" fmla="*/ 1 h 66"/>
                <a:gd name="T6" fmla="*/ 341 w 346"/>
                <a:gd name="T7" fmla="*/ 7 h 66"/>
                <a:gd name="T8" fmla="*/ 234 w 346"/>
                <a:gd name="T9" fmla="*/ 66 h 66"/>
                <a:gd name="T10" fmla="*/ 237 w 346"/>
                <a:gd name="T11" fmla="*/ 66 h 66"/>
                <a:gd name="T12" fmla="*/ 345 w 346"/>
                <a:gd name="T13" fmla="*/ 7 h 66"/>
                <a:gd name="T14" fmla="*/ 346 w 346"/>
                <a:gd name="T15" fmla="*/ 6 h 66"/>
                <a:gd name="T16" fmla="*/ 345 w 346"/>
                <a:gd name="T17" fmla="*/ 5 h 66"/>
                <a:gd name="T18" fmla="*/ 1 w 346"/>
                <a:gd name="T19" fmla="*/ 0 h 66"/>
                <a:gd name="T20" fmla="*/ 1 w 346"/>
                <a:gd name="T21" fmla="*/ 0 h 66"/>
                <a:gd name="T22" fmla="*/ 1 w 346"/>
                <a:gd name="T23" fmla="*/ 0 h 66"/>
                <a:gd name="T24" fmla="*/ 1 w 346"/>
                <a:gd name="T25" fmla="*/ 1 h 66"/>
                <a:gd name="T26" fmla="*/ 100 w 346"/>
                <a:gd name="T27" fmla="*/ 6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6" h="66">
                  <a:moveTo>
                    <a:pt x="100" y="65"/>
                  </a:moveTo>
                  <a:cubicBezTo>
                    <a:pt x="104" y="65"/>
                    <a:pt x="104" y="65"/>
                    <a:pt x="104" y="65"/>
                  </a:cubicBezTo>
                  <a:cubicBezTo>
                    <a:pt x="5" y="1"/>
                    <a:pt x="5" y="1"/>
                    <a:pt x="5" y="1"/>
                  </a:cubicBezTo>
                  <a:cubicBezTo>
                    <a:pt x="341" y="7"/>
                    <a:pt x="341" y="7"/>
                    <a:pt x="341" y="7"/>
                  </a:cubicBezTo>
                  <a:cubicBezTo>
                    <a:pt x="234" y="66"/>
                    <a:pt x="234" y="66"/>
                    <a:pt x="234" y="66"/>
                  </a:cubicBezTo>
                  <a:cubicBezTo>
                    <a:pt x="237" y="66"/>
                    <a:pt x="237" y="66"/>
                    <a:pt x="237" y="66"/>
                  </a:cubicBezTo>
                  <a:cubicBezTo>
                    <a:pt x="345" y="7"/>
                    <a:pt x="345" y="7"/>
                    <a:pt x="345" y="7"/>
                  </a:cubicBezTo>
                  <a:cubicBezTo>
                    <a:pt x="345" y="7"/>
                    <a:pt x="346" y="6"/>
                    <a:pt x="346" y="6"/>
                  </a:cubicBezTo>
                  <a:cubicBezTo>
                    <a:pt x="345" y="5"/>
                    <a:pt x="345" y="5"/>
                    <a:pt x="345" y="5"/>
                  </a:cubicBezTo>
                  <a:cubicBezTo>
                    <a:pt x="1" y="0"/>
                    <a:pt x="1" y="0"/>
                    <a:pt x="1" y="0"/>
                  </a:cubicBezTo>
                  <a:cubicBezTo>
                    <a:pt x="1" y="0"/>
                    <a:pt x="1" y="0"/>
                    <a:pt x="1" y="0"/>
                  </a:cubicBezTo>
                  <a:cubicBezTo>
                    <a:pt x="1" y="0"/>
                    <a:pt x="1" y="0"/>
                    <a:pt x="1" y="0"/>
                  </a:cubicBezTo>
                  <a:cubicBezTo>
                    <a:pt x="0" y="1"/>
                    <a:pt x="1" y="1"/>
                    <a:pt x="1" y="1"/>
                  </a:cubicBezTo>
                  <a:lnTo>
                    <a:pt x="100" y="65"/>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1" name="Freeform 25"/>
            <p:cNvSpPr/>
            <p:nvPr/>
          </p:nvSpPr>
          <p:spPr bwMode="auto">
            <a:xfrm>
              <a:off x="4546" y="4197"/>
              <a:ext cx="275" cy="150"/>
            </a:xfrm>
            <a:custGeom>
              <a:avLst/>
              <a:gdLst>
                <a:gd name="T0" fmla="*/ 3 w 112"/>
                <a:gd name="T1" fmla="*/ 61 h 61"/>
                <a:gd name="T2" fmla="*/ 108 w 112"/>
                <a:gd name="T3" fmla="*/ 3 h 61"/>
                <a:gd name="T4" fmla="*/ 72 w 112"/>
                <a:gd name="T5" fmla="*/ 61 h 61"/>
                <a:gd name="T6" fmla="*/ 75 w 112"/>
                <a:gd name="T7" fmla="*/ 61 h 61"/>
                <a:gd name="T8" fmla="*/ 111 w 112"/>
                <a:gd name="T9" fmla="*/ 1 h 61"/>
                <a:gd name="T10" fmla="*/ 111 w 112"/>
                <a:gd name="T11" fmla="*/ 0 h 61"/>
                <a:gd name="T12" fmla="*/ 110 w 112"/>
                <a:gd name="T13" fmla="*/ 0 h 61"/>
                <a:gd name="T14" fmla="*/ 0 w 112"/>
                <a:gd name="T15" fmla="*/ 61 h 61"/>
                <a:gd name="T16" fmla="*/ 3 w 112"/>
                <a:gd name="T17"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61">
                  <a:moveTo>
                    <a:pt x="3" y="61"/>
                  </a:moveTo>
                  <a:cubicBezTo>
                    <a:pt x="108" y="3"/>
                    <a:pt x="108" y="3"/>
                    <a:pt x="108" y="3"/>
                  </a:cubicBezTo>
                  <a:cubicBezTo>
                    <a:pt x="72" y="61"/>
                    <a:pt x="72" y="61"/>
                    <a:pt x="72" y="61"/>
                  </a:cubicBezTo>
                  <a:cubicBezTo>
                    <a:pt x="75" y="61"/>
                    <a:pt x="75" y="61"/>
                    <a:pt x="75" y="61"/>
                  </a:cubicBezTo>
                  <a:cubicBezTo>
                    <a:pt x="111" y="1"/>
                    <a:pt x="111" y="1"/>
                    <a:pt x="111" y="1"/>
                  </a:cubicBezTo>
                  <a:cubicBezTo>
                    <a:pt x="112" y="1"/>
                    <a:pt x="112" y="1"/>
                    <a:pt x="111" y="0"/>
                  </a:cubicBezTo>
                  <a:cubicBezTo>
                    <a:pt x="111" y="0"/>
                    <a:pt x="111" y="0"/>
                    <a:pt x="110" y="0"/>
                  </a:cubicBezTo>
                  <a:cubicBezTo>
                    <a:pt x="0" y="61"/>
                    <a:pt x="0" y="61"/>
                    <a:pt x="0" y="61"/>
                  </a:cubicBezTo>
                  <a:lnTo>
                    <a:pt x="3" y="61"/>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7" name="Freeform 26"/>
            <p:cNvSpPr/>
            <p:nvPr/>
          </p:nvSpPr>
          <p:spPr bwMode="auto">
            <a:xfrm>
              <a:off x="4723" y="4197"/>
              <a:ext cx="624" cy="155"/>
            </a:xfrm>
            <a:custGeom>
              <a:avLst/>
              <a:gdLst>
                <a:gd name="T0" fmla="*/ 3 w 254"/>
                <a:gd name="T1" fmla="*/ 61 h 63"/>
                <a:gd name="T2" fmla="*/ 39 w 254"/>
                <a:gd name="T3" fmla="*/ 2 h 63"/>
                <a:gd name="T4" fmla="*/ 247 w 254"/>
                <a:gd name="T5" fmla="*/ 63 h 63"/>
                <a:gd name="T6" fmla="*/ 254 w 254"/>
                <a:gd name="T7" fmla="*/ 63 h 63"/>
                <a:gd name="T8" fmla="*/ 39 w 254"/>
                <a:gd name="T9" fmla="*/ 0 h 63"/>
                <a:gd name="T10" fmla="*/ 38 w 254"/>
                <a:gd name="T11" fmla="*/ 0 h 63"/>
                <a:gd name="T12" fmla="*/ 0 w 254"/>
                <a:gd name="T13" fmla="*/ 61 h 63"/>
                <a:gd name="T14" fmla="*/ 3 w 254"/>
                <a:gd name="T15" fmla="*/ 61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4" h="63">
                  <a:moveTo>
                    <a:pt x="3" y="61"/>
                  </a:moveTo>
                  <a:cubicBezTo>
                    <a:pt x="39" y="2"/>
                    <a:pt x="39" y="2"/>
                    <a:pt x="39" y="2"/>
                  </a:cubicBezTo>
                  <a:cubicBezTo>
                    <a:pt x="247" y="63"/>
                    <a:pt x="247" y="63"/>
                    <a:pt x="247" y="63"/>
                  </a:cubicBezTo>
                  <a:cubicBezTo>
                    <a:pt x="254" y="63"/>
                    <a:pt x="254" y="63"/>
                    <a:pt x="254" y="63"/>
                  </a:cubicBezTo>
                  <a:cubicBezTo>
                    <a:pt x="39" y="0"/>
                    <a:pt x="39" y="0"/>
                    <a:pt x="39" y="0"/>
                  </a:cubicBezTo>
                  <a:cubicBezTo>
                    <a:pt x="38" y="0"/>
                    <a:pt x="38" y="0"/>
                    <a:pt x="38" y="0"/>
                  </a:cubicBezTo>
                  <a:cubicBezTo>
                    <a:pt x="0" y="61"/>
                    <a:pt x="0" y="61"/>
                    <a:pt x="0" y="61"/>
                  </a:cubicBezTo>
                  <a:lnTo>
                    <a:pt x="3" y="61"/>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8" name="Freeform 27"/>
            <p:cNvSpPr>
              <a:spLocks noEditPoints="1"/>
            </p:cNvSpPr>
            <p:nvPr/>
          </p:nvSpPr>
          <p:spPr bwMode="auto">
            <a:xfrm>
              <a:off x="6085" y="2190"/>
              <a:ext cx="981" cy="804"/>
            </a:xfrm>
            <a:custGeom>
              <a:avLst/>
              <a:gdLst>
                <a:gd name="T0" fmla="*/ 398 w 399"/>
                <a:gd name="T1" fmla="*/ 326 h 326"/>
                <a:gd name="T2" fmla="*/ 398 w 399"/>
                <a:gd name="T3" fmla="*/ 326 h 326"/>
                <a:gd name="T4" fmla="*/ 1 w 399"/>
                <a:gd name="T5" fmla="*/ 167 h 326"/>
                <a:gd name="T6" fmla="*/ 1 w 399"/>
                <a:gd name="T7" fmla="*/ 166 h 326"/>
                <a:gd name="T8" fmla="*/ 1 w 399"/>
                <a:gd name="T9" fmla="*/ 166 h 326"/>
                <a:gd name="T10" fmla="*/ 202 w 399"/>
                <a:gd name="T11" fmla="*/ 0 h 326"/>
                <a:gd name="T12" fmla="*/ 202 w 399"/>
                <a:gd name="T13" fmla="*/ 0 h 326"/>
                <a:gd name="T14" fmla="*/ 203 w 399"/>
                <a:gd name="T15" fmla="*/ 0 h 326"/>
                <a:gd name="T16" fmla="*/ 399 w 399"/>
                <a:gd name="T17" fmla="*/ 325 h 326"/>
                <a:gd name="T18" fmla="*/ 399 w 399"/>
                <a:gd name="T19" fmla="*/ 326 h 326"/>
                <a:gd name="T20" fmla="*/ 398 w 399"/>
                <a:gd name="T21" fmla="*/ 326 h 326"/>
                <a:gd name="T22" fmla="*/ 3 w 399"/>
                <a:gd name="T23" fmla="*/ 166 h 326"/>
                <a:gd name="T24" fmla="*/ 396 w 399"/>
                <a:gd name="T25" fmla="*/ 324 h 326"/>
                <a:gd name="T26" fmla="*/ 202 w 399"/>
                <a:gd name="T27" fmla="*/ 2 h 326"/>
                <a:gd name="T28" fmla="*/ 3 w 399"/>
                <a:gd name="T29" fmla="*/ 166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9" h="326">
                  <a:moveTo>
                    <a:pt x="398" y="326"/>
                  </a:moveTo>
                  <a:cubicBezTo>
                    <a:pt x="398" y="326"/>
                    <a:pt x="398" y="326"/>
                    <a:pt x="398" y="326"/>
                  </a:cubicBezTo>
                  <a:cubicBezTo>
                    <a:pt x="1" y="167"/>
                    <a:pt x="1" y="167"/>
                    <a:pt x="1" y="167"/>
                  </a:cubicBezTo>
                  <a:cubicBezTo>
                    <a:pt x="1" y="167"/>
                    <a:pt x="1" y="167"/>
                    <a:pt x="1" y="166"/>
                  </a:cubicBezTo>
                  <a:cubicBezTo>
                    <a:pt x="0" y="166"/>
                    <a:pt x="1" y="166"/>
                    <a:pt x="1" y="166"/>
                  </a:cubicBezTo>
                  <a:cubicBezTo>
                    <a:pt x="202" y="0"/>
                    <a:pt x="202" y="0"/>
                    <a:pt x="202" y="0"/>
                  </a:cubicBezTo>
                  <a:cubicBezTo>
                    <a:pt x="202" y="0"/>
                    <a:pt x="202" y="0"/>
                    <a:pt x="202" y="0"/>
                  </a:cubicBezTo>
                  <a:cubicBezTo>
                    <a:pt x="203" y="0"/>
                    <a:pt x="203" y="0"/>
                    <a:pt x="203" y="0"/>
                  </a:cubicBezTo>
                  <a:cubicBezTo>
                    <a:pt x="399" y="325"/>
                    <a:pt x="399" y="325"/>
                    <a:pt x="399" y="325"/>
                  </a:cubicBezTo>
                  <a:cubicBezTo>
                    <a:pt x="399" y="325"/>
                    <a:pt x="399" y="326"/>
                    <a:pt x="399" y="326"/>
                  </a:cubicBezTo>
                  <a:cubicBezTo>
                    <a:pt x="399" y="326"/>
                    <a:pt x="398" y="326"/>
                    <a:pt x="398" y="326"/>
                  </a:cubicBezTo>
                  <a:close/>
                  <a:moveTo>
                    <a:pt x="3" y="166"/>
                  </a:moveTo>
                  <a:cubicBezTo>
                    <a:pt x="396" y="324"/>
                    <a:pt x="396" y="324"/>
                    <a:pt x="396" y="324"/>
                  </a:cubicBezTo>
                  <a:cubicBezTo>
                    <a:pt x="202" y="2"/>
                    <a:pt x="202" y="2"/>
                    <a:pt x="202" y="2"/>
                  </a:cubicBezTo>
                  <a:lnTo>
                    <a:pt x="3" y="166"/>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9" name="Freeform 28"/>
            <p:cNvSpPr>
              <a:spLocks noEditPoints="1"/>
            </p:cNvSpPr>
            <p:nvPr/>
          </p:nvSpPr>
          <p:spPr bwMode="auto">
            <a:xfrm>
              <a:off x="6579" y="2007"/>
              <a:ext cx="487" cy="987"/>
            </a:xfrm>
            <a:custGeom>
              <a:avLst/>
              <a:gdLst>
                <a:gd name="T0" fmla="*/ 197 w 198"/>
                <a:gd name="T1" fmla="*/ 400 h 400"/>
                <a:gd name="T2" fmla="*/ 196 w 198"/>
                <a:gd name="T3" fmla="*/ 400 h 400"/>
                <a:gd name="T4" fmla="*/ 0 w 198"/>
                <a:gd name="T5" fmla="*/ 75 h 400"/>
                <a:gd name="T6" fmla="*/ 0 w 198"/>
                <a:gd name="T7" fmla="*/ 74 h 400"/>
                <a:gd name="T8" fmla="*/ 1 w 198"/>
                <a:gd name="T9" fmla="*/ 74 h 400"/>
                <a:gd name="T10" fmla="*/ 165 w 198"/>
                <a:gd name="T11" fmla="*/ 0 h 400"/>
                <a:gd name="T12" fmla="*/ 166 w 198"/>
                <a:gd name="T13" fmla="*/ 0 h 400"/>
                <a:gd name="T14" fmla="*/ 167 w 198"/>
                <a:gd name="T15" fmla="*/ 1 h 400"/>
                <a:gd name="T16" fmla="*/ 198 w 198"/>
                <a:gd name="T17" fmla="*/ 399 h 400"/>
                <a:gd name="T18" fmla="*/ 197 w 198"/>
                <a:gd name="T19" fmla="*/ 400 h 400"/>
                <a:gd name="T20" fmla="*/ 197 w 198"/>
                <a:gd name="T21" fmla="*/ 400 h 400"/>
                <a:gd name="T22" fmla="*/ 3 w 198"/>
                <a:gd name="T23" fmla="*/ 75 h 400"/>
                <a:gd name="T24" fmla="*/ 196 w 198"/>
                <a:gd name="T25" fmla="*/ 396 h 400"/>
                <a:gd name="T26" fmla="*/ 165 w 198"/>
                <a:gd name="T27" fmla="*/ 3 h 400"/>
                <a:gd name="T28" fmla="*/ 3 w 198"/>
                <a:gd name="T29" fmla="*/ 75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8" h="400">
                  <a:moveTo>
                    <a:pt x="197" y="400"/>
                  </a:moveTo>
                  <a:cubicBezTo>
                    <a:pt x="197" y="400"/>
                    <a:pt x="196" y="400"/>
                    <a:pt x="196" y="400"/>
                  </a:cubicBezTo>
                  <a:cubicBezTo>
                    <a:pt x="0" y="75"/>
                    <a:pt x="0" y="75"/>
                    <a:pt x="0" y="75"/>
                  </a:cubicBezTo>
                  <a:cubicBezTo>
                    <a:pt x="0" y="75"/>
                    <a:pt x="0" y="75"/>
                    <a:pt x="0" y="74"/>
                  </a:cubicBezTo>
                  <a:cubicBezTo>
                    <a:pt x="0" y="74"/>
                    <a:pt x="1" y="74"/>
                    <a:pt x="1" y="74"/>
                  </a:cubicBezTo>
                  <a:cubicBezTo>
                    <a:pt x="165" y="0"/>
                    <a:pt x="165" y="0"/>
                    <a:pt x="165" y="0"/>
                  </a:cubicBezTo>
                  <a:cubicBezTo>
                    <a:pt x="166" y="0"/>
                    <a:pt x="166" y="0"/>
                    <a:pt x="166" y="0"/>
                  </a:cubicBezTo>
                  <a:cubicBezTo>
                    <a:pt x="167" y="1"/>
                    <a:pt x="167" y="1"/>
                    <a:pt x="167" y="1"/>
                  </a:cubicBezTo>
                  <a:cubicBezTo>
                    <a:pt x="198" y="399"/>
                    <a:pt x="198" y="399"/>
                    <a:pt x="198" y="399"/>
                  </a:cubicBezTo>
                  <a:cubicBezTo>
                    <a:pt x="198" y="400"/>
                    <a:pt x="198" y="400"/>
                    <a:pt x="197" y="400"/>
                  </a:cubicBezTo>
                  <a:cubicBezTo>
                    <a:pt x="197" y="400"/>
                    <a:pt x="197" y="400"/>
                    <a:pt x="197" y="400"/>
                  </a:cubicBezTo>
                  <a:close/>
                  <a:moveTo>
                    <a:pt x="3" y="75"/>
                  </a:moveTo>
                  <a:cubicBezTo>
                    <a:pt x="196" y="396"/>
                    <a:pt x="196" y="396"/>
                    <a:pt x="196" y="396"/>
                  </a:cubicBezTo>
                  <a:cubicBezTo>
                    <a:pt x="165" y="3"/>
                    <a:pt x="165" y="3"/>
                    <a:pt x="165" y="3"/>
                  </a:cubicBezTo>
                  <a:lnTo>
                    <a:pt x="3" y="75"/>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0" name="Freeform 29"/>
            <p:cNvSpPr>
              <a:spLocks noEditPoints="1"/>
            </p:cNvSpPr>
            <p:nvPr/>
          </p:nvSpPr>
          <p:spPr bwMode="auto">
            <a:xfrm>
              <a:off x="6985" y="2005"/>
              <a:ext cx="342" cy="989"/>
            </a:xfrm>
            <a:custGeom>
              <a:avLst/>
              <a:gdLst>
                <a:gd name="T0" fmla="*/ 32 w 139"/>
                <a:gd name="T1" fmla="*/ 401 h 401"/>
                <a:gd name="T2" fmla="*/ 32 w 139"/>
                <a:gd name="T3" fmla="*/ 401 h 401"/>
                <a:gd name="T4" fmla="*/ 31 w 139"/>
                <a:gd name="T5" fmla="*/ 401 h 401"/>
                <a:gd name="T6" fmla="*/ 0 w 139"/>
                <a:gd name="T7" fmla="*/ 2 h 401"/>
                <a:gd name="T8" fmla="*/ 0 w 139"/>
                <a:gd name="T9" fmla="*/ 2 h 401"/>
                <a:gd name="T10" fmla="*/ 1 w 139"/>
                <a:gd name="T11" fmla="*/ 1 h 401"/>
                <a:gd name="T12" fmla="*/ 138 w 139"/>
                <a:gd name="T13" fmla="*/ 0 h 401"/>
                <a:gd name="T14" fmla="*/ 139 w 139"/>
                <a:gd name="T15" fmla="*/ 0 h 401"/>
                <a:gd name="T16" fmla="*/ 139 w 139"/>
                <a:gd name="T17" fmla="*/ 1 h 401"/>
                <a:gd name="T18" fmla="*/ 33 w 139"/>
                <a:gd name="T19" fmla="*/ 401 h 401"/>
                <a:gd name="T20" fmla="*/ 32 w 139"/>
                <a:gd name="T21" fmla="*/ 401 h 401"/>
                <a:gd name="T22" fmla="*/ 2 w 139"/>
                <a:gd name="T23" fmla="*/ 3 h 401"/>
                <a:gd name="T24" fmla="*/ 33 w 139"/>
                <a:gd name="T25" fmla="*/ 395 h 401"/>
                <a:gd name="T26" fmla="*/ 137 w 139"/>
                <a:gd name="T27" fmla="*/ 2 h 401"/>
                <a:gd name="T28" fmla="*/ 2 w 139"/>
                <a:gd name="T29" fmla="*/ 3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9" h="401">
                  <a:moveTo>
                    <a:pt x="32" y="401"/>
                  </a:moveTo>
                  <a:cubicBezTo>
                    <a:pt x="32" y="401"/>
                    <a:pt x="32" y="401"/>
                    <a:pt x="32" y="401"/>
                  </a:cubicBezTo>
                  <a:cubicBezTo>
                    <a:pt x="32" y="401"/>
                    <a:pt x="31" y="401"/>
                    <a:pt x="31" y="401"/>
                  </a:cubicBezTo>
                  <a:cubicBezTo>
                    <a:pt x="0" y="2"/>
                    <a:pt x="0" y="2"/>
                    <a:pt x="0" y="2"/>
                  </a:cubicBezTo>
                  <a:cubicBezTo>
                    <a:pt x="0" y="2"/>
                    <a:pt x="0" y="2"/>
                    <a:pt x="0" y="2"/>
                  </a:cubicBezTo>
                  <a:cubicBezTo>
                    <a:pt x="0" y="1"/>
                    <a:pt x="1" y="1"/>
                    <a:pt x="1" y="1"/>
                  </a:cubicBezTo>
                  <a:cubicBezTo>
                    <a:pt x="138" y="0"/>
                    <a:pt x="138" y="0"/>
                    <a:pt x="138" y="0"/>
                  </a:cubicBezTo>
                  <a:cubicBezTo>
                    <a:pt x="138" y="0"/>
                    <a:pt x="138" y="0"/>
                    <a:pt x="139" y="0"/>
                  </a:cubicBezTo>
                  <a:cubicBezTo>
                    <a:pt x="139" y="1"/>
                    <a:pt x="139" y="1"/>
                    <a:pt x="139" y="1"/>
                  </a:cubicBezTo>
                  <a:cubicBezTo>
                    <a:pt x="33" y="401"/>
                    <a:pt x="33" y="401"/>
                    <a:pt x="33" y="401"/>
                  </a:cubicBezTo>
                  <a:cubicBezTo>
                    <a:pt x="33" y="401"/>
                    <a:pt x="33" y="401"/>
                    <a:pt x="32" y="401"/>
                  </a:cubicBezTo>
                  <a:close/>
                  <a:moveTo>
                    <a:pt x="2" y="3"/>
                  </a:moveTo>
                  <a:cubicBezTo>
                    <a:pt x="33" y="395"/>
                    <a:pt x="33" y="395"/>
                    <a:pt x="33" y="395"/>
                  </a:cubicBezTo>
                  <a:cubicBezTo>
                    <a:pt x="137" y="2"/>
                    <a:pt x="137" y="2"/>
                    <a:pt x="137" y="2"/>
                  </a:cubicBezTo>
                  <a:lnTo>
                    <a:pt x="2" y="3"/>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1" name="Freeform 30"/>
            <p:cNvSpPr/>
            <p:nvPr/>
          </p:nvSpPr>
          <p:spPr bwMode="auto">
            <a:xfrm>
              <a:off x="7061" y="2905"/>
              <a:ext cx="802" cy="323"/>
            </a:xfrm>
            <a:custGeom>
              <a:avLst/>
              <a:gdLst>
                <a:gd name="T0" fmla="*/ 326 w 326"/>
                <a:gd name="T1" fmla="*/ 52 h 131"/>
                <a:gd name="T2" fmla="*/ 124 w 326"/>
                <a:gd name="T3" fmla="*/ 129 h 131"/>
                <a:gd name="T4" fmla="*/ 4 w 326"/>
                <a:gd name="T5" fmla="*/ 36 h 131"/>
                <a:gd name="T6" fmla="*/ 326 w 326"/>
                <a:gd name="T7" fmla="*/ 2 h 131"/>
                <a:gd name="T8" fmla="*/ 326 w 326"/>
                <a:gd name="T9" fmla="*/ 0 h 131"/>
                <a:gd name="T10" fmla="*/ 1 w 326"/>
                <a:gd name="T11" fmla="*/ 35 h 131"/>
                <a:gd name="T12" fmla="*/ 0 w 326"/>
                <a:gd name="T13" fmla="*/ 35 h 131"/>
                <a:gd name="T14" fmla="*/ 1 w 326"/>
                <a:gd name="T15" fmla="*/ 36 h 131"/>
                <a:gd name="T16" fmla="*/ 124 w 326"/>
                <a:gd name="T17" fmla="*/ 131 h 131"/>
                <a:gd name="T18" fmla="*/ 124 w 326"/>
                <a:gd name="T19" fmla="*/ 131 h 131"/>
                <a:gd name="T20" fmla="*/ 124 w 326"/>
                <a:gd name="T21" fmla="*/ 131 h 131"/>
                <a:gd name="T22" fmla="*/ 326 w 326"/>
                <a:gd name="T23" fmla="*/ 54 h 131"/>
                <a:gd name="T24" fmla="*/ 326 w 326"/>
                <a:gd name="T25" fmla="*/ 5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6" h="131">
                  <a:moveTo>
                    <a:pt x="326" y="52"/>
                  </a:moveTo>
                  <a:cubicBezTo>
                    <a:pt x="124" y="129"/>
                    <a:pt x="124" y="129"/>
                    <a:pt x="124" y="129"/>
                  </a:cubicBezTo>
                  <a:cubicBezTo>
                    <a:pt x="4" y="36"/>
                    <a:pt x="4" y="36"/>
                    <a:pt x="4" y="36"/>
                  </a:cubicBezTo>
                  <a:cubicBezTo>
                    <a:pt x="326" y="2"/>
                    <a:pt x="326" y="2"/>
                    <a:pt x="326" y="2"/>
                  </a:cubicBezTo>
                  <a:cubicBezTo>
                    <a:pt x="326" y="0"/>
                    <a:pt x="326" y="0"/>
                    <a:pt x="326" y="0"/>
                  </a:cubicBezTo>
                  <a:cubicBezTo>
                    <a:pt x="1" y="35"/>
                    <a:pt x="1" y="35"/>
                    <a:pt x="1" y="35"/>
                  </a:cubicBezTo>
                  <a:cubicBezTo>
                    <a:pt x="1" y="35"/>
                    <a:pt x="0" y="35"/>
                    <a:pt x="0" y="35"/>
                  </a:cubicBezTo>
                  <a:cubicBezTo>
                    <a:pt x="0" y="36"/>
                    <a:pt x="0" y="36"/>
                    <a:pt x="1" y="36"/>
                  </a:cubicBezTo>
                  <a:cubicBezTo>
                    <a:pt x="124" y="131"/>
                    <a:pt x="124" y="131"/>
                    <a:pt x="124" y="131"/>
                  </a:cubicBezTo>
                  <a:cubicBezTo>
                    <a:pt x="124" y="131"/>
                    <a:pt x="124" y="131"/>
                    <a:pt x="124" y="131"/>
                  </a:cubicBezTo>
                  <a:cubicBezTo>
                    <a:pt x="124" y="131"/>
                    <a:pt x="124" y="131"/>
                    <a:pt x="124" y="131"/>
                  </a:cubicBezTo>
                  <a:cubicBezTo>
                    <a:pt x="326" y="54"/>
                    <a:pt x="326" y="54"/>
                    <a:pt x="326" y="54"/>
                  </a:cubicBezTo>
                  <a:lnTo>
                    <a:pt x="326" y="52"/>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2" name="Freeform 31"/>
            <p:cNvSpPr>
              <a:spLocks noEditPoints="1"/>
            </p:cNvSpPr>
            <p:nvPr/>
          </p:nvSpPr>
          <p:spPr bwMode="auto">
            <a:xfrm>
              <a:off x="6985" y="1687"/>
              <a:ext cx="342" cy="325"/>
            </a:xfrm>
            <a:custGeom>
              <a:avLst/>
              <a:gdLst>
                <a:gd name="T0" fmla="*/ 1 w 139"/>
                <a:gd name="T1" fmla="*/ 132 h 132"/>
                <a:gd name="T2" fmla="*/ 0 w 139"/>
                <a:gd name="T3" fmla="*/ 132 h 132"/>
                <a:gd name="T4" fmla="*/ 0 w 139"/>
                <a:gd name="T5" fmla="*/ 130 h 132"/>
                <a:gd name="T6" fmla="*/ 137 w 139"/>
                <a:gd name="T7" fmla="*/ 0 h 132"/>
                <a:gd name="T8" fmla="*/ 138 w 139"/>
                <a:gd name="T9" fmla="*/ 0 h 132"/>
                <a:gd name="T10" fmla="*/ 138 w 139"/>
                <a:gd name="T11" fmla="*/ 1 h 132"/>
                <a:gd name="T12" fmla="*/ 139 w 139"/>
                <a:gd name="T13" fmla="*/ 130 h 132"/>
                <a:gd name="T14" fmla="*/ 138 w 139"/>
                <a:gd name="T15" fmla="*/ 131 h 132"/>
                <a:gd name="T16" fmla="*/ 1 w 139"/>
                <a:gd name="T17" fmla="*/ 132 h 132"/>
                <a:gd name="T18" fmla="*/ 1 w 139"/>
                <a:gd name="T19" fmla="*/ 132 h 132"/>
                <a:gd name="T20" fmla="*/ 136 w 139"/>
                <a:gd name="T21" fmla="*/ 3 h 132"/>
                <a:gd name="T22" fmla="*/ 3 w 139"/>
                <a:gd name="T23" fmla="*/ 130 h 132"/>
                <a:gd name="T24" fmla="*/ 137 w 139"/>
                <a:gd name="T25" fmla="*/ 129 h 132"/>
                <a:gd name="T26" fmla="*/ 136 w 139"/>
                <a:gd name="T27" fmla="*/ 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 h="132">
                  <a:moveTo>
                    <a:pt x="1" y="132"/>
                  </a:moveTo>
                  <a:cubicBezTo>
                    <a:pt x="0" y="132"/>
                    <a:pt x="0" y="132"/>
                    <a:pt x="0" y="132"/>
                  </a:cubicBezTo>
                  <a:cubicBezTo>
                    <a:pt x="0" y="131"/>
                    <a:pt x="0" y="131"/>
                    <a:pt x="0" y="130"/>
                  </a:cubicBezTo>
                  <a:cubicBezTo>
                    <a:pt x="137" y="0"/>
                    <a:pt x="137" y="0"/>
                    <a:pt x="137" y="0"/>
                  </a:cubicBezTo>
                  <a:cubicBezTo>
                    <a:pt x="137" y="0"/>
                    <a:pt x="137" y="0"/>
                    <a:pt x="138" y="0"/>
                  </a:cubicBezTo>
                  <a:cubicBezTo>
                    <a:pt x="138" y="0"/>
                    <a:pt x="138" y="0"/>
                    <a:pt x="138" y="1"/>
                  </a:cubicBezTo>
                  <a:cubicBezTo>
                    <a:pt x="139" y="130"/>
                    <a:pt x="139" y="130"/>
                    <a:pt x="139" y="130"/>
                  </a:cubicBezTo>
                  <a:cubicBezTo>
                    <a:pt x="139" y="131"/>
                    <a:pt x="138" y="131"/>
                    <a:pt x="138" y="131"/>
                  </a:cubicBezTo>
                  <a:cubicBezTo>
                    <a:pt x="1" y="132"/>
                    <a:pt x="1" y="132"/>
                    <a:pt x="1" y="132"/>
                  </a:cubicBezTo>
                  <a:cubicBezTo>
                    <a:pt x="1" y="132"/>
                    <a:pt x="1" y="132"/>
                    <a:pt x="1" y="132"/>
                  </a:cubicBezTo>
                  <a:close/>
                  <a:moveTo>
                    <a:pt x="136" y="3"/>
                  </a:moveTo>
                  <a:cubicBezTo>
                    <a:pt x="3" y="130"/>
                    <a:pt x="3" y="130"/>
                    <a:pt x="3" y="130"/>
                  </a:cubicBezTo>
                  <a:cubicBezTo>
                    <a:pt x="137" y="129"/>
                    <a:pt x="137" y="129"/>
                    <a:pt x="137" y="129"/>
                  </a:cubicBezTo>
                  <a:lnTo>
                    <a:pt x="136" y="3"/>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3" name="Freeform 32"/>
            <p:cNvSpPr/>
            <p:nvPr/>
          </p:nvSpPr>
          <p:spPr bwMode="auto">
            <a:xfrm>
              <a:off x="7319" y="210"/>
              <a:ext cx="556" cy="1482"/>
            </a:xfrm>
            <a:custGeom>
              <a:avLst/>
              <a:gdLst>
                <a:gd name="T0" fmla="*/ 225 w 226"/>
                <a:gd name="T1" fmla="*/ 491 h 601"/>
                <a:gd name="T2" fmla="*/ 2 w 226"/>
                <a:gd name="T3" fmla="*/ 598 h 601"/>
                <a:gd name="T4" fmla="*/ 2 w 226"/>
                <a:gd name="T5" fmla="*/ 4 h 601"/>
                <a:gd name="T6" fmla="*/ 226 w 226"/>
                <a:gd name="T7" fmla="*/ 298 h 601"/>
                <a:gd name="T8" fmla="*/ 226 w 226"/>
                <a:gd name="T9" fmla="*/ 295 h 601"/>
                <a:gd name="T10" fmla="*/ 1 w 226"/>
                <a:gd name="T11" fmla="*/ 1 h 601"/>
                <a:gd name="T12" fmla="*/ 0 w 226"/>
                <a:gd name="T13" fmla="*/ 1 h 601"/>
                <a:gd name="T14" fmla="*/ 0 w 226"/>
                <a:gd name="T15" fmla="*/ 1 h 601"/>
                <a:gd name="T16" fmla="*/ 0 w 226"/>
                <a:gd name="T17" fmla="*/ 600 h 601"/>
                <a:gd name="T18" fmla="*/ 1 w 226"/>
                <a:gd name="T19" fmla="*/ 600 h 601"/>
                <a:gd name="T20" fmla="*/ 1 w 226"/>
                <a:gd name="T21" fmla="*/ 601 h 601"/>
                <a:gd name="T22" fmla="*/ 2 w 226"/>
                <a:gd name="T23" fmla="*/ 601 h 601"/>
                <a:gd name="T24" fmla="*/ 225 w 226"/>
                <a:gd name="T25" fmla="*/ 493 h 601"/>
                <a:gd name="T26" fmla="*/ 225 w 226"/>
                <a:gd name="T27" fmla="*/ 491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6" h="601">
                  <a:moveTo>
                    <a:pt x="225" y="491"/>
                  </a:moveTo>
                  <a:cubicBezTo>
                    <a:pt x="2" y="598"/>
                    <a:pt x="2" y="598"/>
                    <a:pt x="2" y="598"/>
                  </a:cubicBezTo>
                  <a:cubicBezTo>
                    <a:pt x="2" y="4"/>
                    <a:pt x="2" y="4"/>
                    <a:pt x="2" y="4"/>
                  </a:cubicBezTo>
                  <a:cubicBezTo>
                    <a:pt x="226" y="298"/>
                    <a:pt x="226" y="298"/>
                    <a:pt x="226" y="298"/>
                  </a:cubicBezTo>
                  <a:cubicBezTo>
                    <a:pt x="226" y="295"/>
                    <a:pt x="226" y="295"/>
                    <a:pt x="226" y="295"/>
                  </a:cubicBezTo>
                  <a:cubicBezTo>
                    <a:pt x="1" y="1"/>
                    <a:pt x="1" y="1"/>
                    <a:pt x="1" y="1"/>
                  </a:cubicBezTo>
                  <a:cubicBezTo>
                    <a:pt x="1" y="1"/>
                    <a:pt x="1" y="0"/>
                    <a:pt x="0" y="1"/>
                  </a:cubicBezTo>
                  <a:cubicBezTo>
                    <a:pt x="0" y="1"/>
                    <a:pt x="0" y="1"/>
                    <a:pt x="0" y="1"/>
                  </a:cubicBezTo>
                  <a:cubicBezTo>
                    <a:pt x="0" y="600"/>
                    <a:pt x="0" y="600"/>
                    <a:pt x="0" y="600"/>
                  </a:cubicBezTo>
                  <a:cubicBezTo>
                    <a:pt x="0" y="600"/>
                    <a:pt x="1" y="600"/>
                    <a:pt x="1" y="600"/>
                  </a:cubicBezTo>
                  <a:cubicBezTo>
                    <a:pt x="1" y="601"/>
                    <a:pt x="1" y="601"/>
                    <a:pt x="1" y="601"/>
                  </a:cubicBezTo>
                  <a:cubicBezTo>
                    <a:pt x="1" y="601"/>
                    <a:pt x="2" y="601"/>
                    <a:pt x="2" y="601"/>
                  </a:cubicBezTo>
                  <a:cubicBezTo>
                    <a:pt x="225" y="493"/>
                    <a:pt x="225" y="493"/>
                    <a:pt x="225" y="493"/>
                  </a:cubicBezTo>
                  <a:lnTo>
                    <a:pt x="225" y="491"/>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4" name="Freeform 33"/>
            <p:cNvSpPr>
              <a:spLocks noEditPoints="1"/>
            </p:cNvSpPr>
            <p:nvPr/>
          </p:nvSpPr>
          <p:spPr bwMode="auto">
            <a:xfrm>
              <a:off x="7319" y="1687"/>
              <a:ext cx="448" cy="323"/>
            </a:xfrm>
            <a:custGeom>
              <a:avLst/>
              <a:gdLst>
                <a:gd name="T0" fmla="*/ 2 w 182"/>
                <a:gd name="T1" fmla="*/ 131 h 131"/>
                <a:gd name="T2" fmla="*/ 1 w 182"/>
                <a:gd name="T3" fmla="*/ 131 h 131"/>
                <a:gd name="T4" fmla="*/ 1 w 182"/>
                <a:gd name="T5" fmla="*/ 130 h 131"/>
                <a:gd name="T6" fmla="*/ 0 w 182"/>
                <a:gd name="T7" fmla="*/ 1 h 131"/>
                <a:gd name="T8" fmla="*/ 1 w 182"/>
                <a:gd name="T9" fmla="*/ 0 h 131"/>
                <a:gd name="T10" fmla="*/ 1 w 182"/>
                <a:gd name="T11" fmla="*/ 0 h 131"/>
                <a:gd name="T12" fmla="*/ 182 w 182"/>
                <a:gd name="T13" fmla="*/ 20 h 131"/>
                <a:gd name="T14" fmla="*/ 182 w 182"/>
                <a:gd name="T15" fmla="*/ 21 h 131"/>
                <a:gd name="T16" fmla="*/ 182 w 182"/>
                <a:gd name="T17" fmla="*/ 22 h 131"/>
                <a:gd name="T18" fmla="*/ 2 w 182"/>
                <a:gd name="T19" fmla="*/ 131 h 131"/>
                <a:gd name="T20" fmla="*/ 2 w 182"/>
                <a:gd name="T21" fmla="*/ 131 h 131"/>
                <a:gd name="T22" fmla="*/ 2 w 182"/>
                <a:gd name="T23" fmla="*/ 2 h 131"/>
                <a:gd name="T24" fmla="*/ 3 w 182"/>
                <a:gd name="T25" fmla="*/ 128 h 131"/>
                <a:gd name="T26" fmla="*/ 179 w 182"/>
                <a:gd name="T27" fmla="*/ 22 h 131"/>
                <a:gd name="T28" fmla="*/ 2 w 182"/>
                <a:gd name="T29" fmla="*/ 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2" h="131">
                  <a:moveTo>
                    <a:pt x="2" y="131"/>
                  </a:moveTo>
                  <a:cubicBezTo>
                    <a:pt x="2" y="131"/>
                    <a:pt x="2" y="131"/>
                    <a:pt x="1" y="131"/>
                  </a:cubicBezTo>
                  <a:cubicBezTo>
                    <a:pt x="1" y="131"/>
                    <a:pt x="1" y="130"/>
                    <a:pt x="1" y="130"/>
                  </a:cubicBezTo>
                  <a:cubicBezTo>
                    <a:pt x="0" y="1"/>
                    <a:pt x="0" y="1"/>
                    <a:pt x="0" y="1"/>
                  </a:cubicBezTo>
                  <a:cubicBezTo>
                    <a:pt x="0" y="0"/>
                    <a:pt x="0" y="0"/>
                    <a:pt x="1" y="0"/>
                  </a:cubicBezTo>
                  <a:cubicBezTo>
                    <a:pt x="1" y="0"/>
                    <a:pt x="1" y="0"/>
                    <a:pt x="1" y="0"/>
                  </a:cubicBezTo>
                  <a:cubicBezTo>
                    <a:pt x="182" y="20"/>
                    <a:pt x="182" y="20"/>
                    <a:pt x="182" y="20"/>
                  </a:cubicBezTo>
                  <a:cubicBezTo>
                    <a:pt x="182" y="20"/>
                    <a:pt x="182" y="21"/>
                    <a:pt x="182" y="21"/>
                  </a:cubicBezTo>
                  <a:cubicBezTo>
                    <a:pt x="182" y="21"/>
                    <a:pt x="182" y="22"/>
                    <a:pt x="182" y="22"/>
                  </a:cubicBezTo>
                  <a:cubicBezTo>
                    <a:pt x="2" y="131"/>
                    <a:pt x="2" y="131"/>
                    <a:pt x="2" y="131"/>
                  </a:cubicBezTo>
                  <a:cubicBezTo>
                    <a:pt x="2" y="131"/>
                    <a:pt x="2" y="131"/>
                    <a:pt x="2" y="131"/>
                  </a:cubicBezTo>
                  <a:close/>
                  <a:moveTo>
                    <a:pt x="2" y="2"/>
                  </a:moveTo>
                  <a:cubicBezTo>
                    <a:pt x="3" y="128"/>
                    <a:pt x="3" y="128"/>
                    <a:pt x="3" y="128"/>
                  </a:cubicBezTo>
                  <a:cubicBezTo>
                    <a:pt x="179" y="22"/>
                    <a:pt x="179" y="22"/>
                    <a:pt x="179" y="22"/>
                  </a:cubicBezTo>
                  <a:lnTo>
                    <a:pt x="2" y="2"/>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5" name="Freeform 34"/>
            <p:cNvSpPr/>
            <p:nvPr/>
          </p:nvSpPr>
          <p:spPr bwMode="auto">
            <a:xfrm>
              <a:off x="7319" y="1420"/>
              <a:ext cx="554" cy="321"/>
            </a:xfrm>
            <a:custGeom>
              <a:avLst/>
              <a:gdLst>
                <a:gd name="T0" fmla="*/ 224 w 225"/>
                <a:gd name="T1" fmla="*/ 77 h 130"/>
                <a:gd name="T2" fmla="*/ 181 w 225"/>
                <a:gd name="T3" fmla="*/ 128 h 130"/>
                <a:gd name="T4" fmla="*/ 5 w 225"/>
                <a:gd name="T5" fmla="*/ 108 h 130"/>
                <a:gd name="T6" fmla="*/ 225 w 225"/>
                <a:gd name="T7" fmla="*/ 2 h 130"/>
                <a:gd name="T8" fmla="*/ 225 w 225"/>
                <a:gd name="T9" fmla="*/ 0 h 130"/>
                <a:gd name="T10" fmla="*/ 1 w 225"/>
                <a:gd name="T11" fmla="*/ 108 h 130"/>
                <a:gd name="T12" fmla="*/ 0 w 225"/>
                <a:gd name="T13" fmla="*/ 109 h 130"/>
                <a:gd name="T14" fmla="*/ 1 w 225"/>
                <a:gd name="T15" fmla="*/ 110 h 130"/>
                <a:gd name="T16" fmla="*/ 181 w 225"/>
                <a:gd name="T17" fmla="*/ 130 h 130"/>
                <a:gd name="T18" fmla="*/ 181 w 225"/>
                <a:gd name="T19" fmla="*/ 130 h 130"/>
                <a:gd name="T20" fmla="*/ 182 w 225"/>
                <a:gd name="T21" fmla="*/ 130 h 130"/>
                <a:gd name="T22" fmla="*/ 224 w 225"/>
                <a:gd name="T23" fmla="*/ 80 h 130"/>
                <a:gd name="T24" fmla="*/ 224 w 225"/>
                <a:gd name="T25" fmla="*/ 7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5" h="130">
                  <a:moveTo>
                    <a:pt x="224" y="77"/>
                  </a:moveTo>
                  <a:cubicBezTo>
                    <a:pt x="181" y="128"/>
                    <a:pt x="181" y="128"/>
                    <a:pt x="181" y="128"/>
                  </a:cubicBezTo>
                  <a:cubicBezTo>
                    <a:pt x="5" y="108"/>
                    <a:pt x="5" y="108"/>
                    <a:pt x="5" y="108"/>
                  </a:cubicBezTo>
                  <a:cubicBezTo>
                    <a:pt x="225" y="2"/>
                    <a:pt x="225" y="2"/>
                    <a:pt x="225" y="2"/>
                  </a:cubicBezTo>
                  <a:cubicBezTo>
                    <a:pt x="225" y="0"/>
                    <a:pt x="225" y="0"/>
                    <a:pt x="225" y="0"/>
                  </a:cubicBezTo>
                  <a:cubicBezTo>
                    <a:pt x="1" y="108"/>
                    <a:pt x="1" y="108"/>
                    <a:pt x="1" y="108"/>
                  </a:cubicBezTo>
                  <a:cubicBezTo>
                    <a:pt x="0" y="108"/>
                    <a:pt x="0" y="108"/>
                    <a:pt x="0" y="109"/>
                  </a:cubicBezTo>
                  <a:cubicBezTo>
                    <a:pt x="0" y="109"/>
                    <a:pt x="1" y="110"/>
                    <a:pt x="1" y="110"/>
                  </a:cubicBezTo>
                  <a:cubicBezTo>
                    <a:pt x="181" y="130"/>
                    <a:pt x="181" y="130"/>
                    <a:pt x="181" y="130"/>
                  </a:cubicBezTo>
                  <a:cubicBezTo>
                    <a:pt x="181" y="130"/>
                    <a:pt x="181" y="130"/>
                    <a:pt x="181" y="130"/>
                  </a:cubicBezTo>
                  <a:cubicBezTo>
                    <a:pt x="182" y="130"/>
                    <a:pt x="182" y="130"/>
                    <a:pt x="182" y="130"/>
                  </a:cubicBezTo>
                  <a:cubicBezTo>
                    <a:pt x="224" y="80"/>
                    <a:pt x="224" y="80"/>
                    <a:pt x="224" y="80"/>
                  </a:cubicBezTo>
                  <a:lnTo>
                    <a:pt x="224" y="77"/>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6" name="Freeform 35"/>
            <p:cNvSpPr/>
            <p:nvPr/>
          </p:nvSpPr>
          <p:spPr bwMode="auto">
            <a:xfrm>
              <a:off x="7762" y="1610"/>
              <a:ext cx="108" cy="183"/>
            </a:xfrm>
            <a:custGeom>
              <a:avLst/>
              <a:gdLst>
                <a:gd name="T0" fmla="*/ 44 w 44"/>
                <a:gd name="T1" fmla="*/ 72 h 74"/>
                <a:gd name="T2" fmla="*/ 3 w 44"/>
                <a:gd name="T3" fmla="*/ 52 h 74"/>
                <a:gd name="T4" fmla="*/ 44 w 44"/>
                <a:gd name="T5" fmla="*/ 3 h 74"/>
                <a:gd name="T6" fmla="*/ 44 w 44"/>
                <a:gd name="T7" fmla="*/ 0 h 74"/>
                <a:gd name="T8" fmla="*/ 1 w 44"/>
                <a:gd name="T9" fmla="*/ 52 h 74"/>
                <a:gd name="T10" fmla="*/ 0 w 44"/>
                <a:gd name="T11" fmla="*/ 52 h 74"/>
                <a:gd name="T12" fmla="*/ 1 w 44"/>
                <a:gd name="T13" fmla="*/ 53 h 74"/>
                <a:gd name="T14" fmla="*/ 44 w 44"/>
                <a:gd name="T15" fmla="*/ 74 h 74"/>
                <a:gd name="T16" fmla="*/ 44 w 44"/>
                <a:gd name="T17" fmla="*/ 7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74">
                  <a:moveTo>
                    <a:pt x="44" y="72"/>
                  </a:moveTo>
                  <a:cubicBezTo>
                    <a:pt x="3" y="52"/>
                    <a:pt x="3" y="52"/>
                    <a:pt x="3" y="52"/>
                  </a:cubicBezTo>
                  <a:cubicBezTo>
                    <a:pt x="44" y="3"/>
                    <a:pt x="44" y="3"/>
                    <a:pt x="44" y="3"/>
                  </a:cubicBezTo>
                  <a:cubicBezTo>
                    <a:pt x="44" y="0"/>
                    <a:pt x="44" y="0"/>
                    <a:pt x="44" y="0"/>
                  </a:cubicBezTo>
                  <a:cubicBezTo>
                    <a:pt x="1" y="52"/>
                    <a:pt x="1" y="52"/>
                    <a:pt x="1" y="52"/>
                  </a:cubicBezTo>
                  <a:cubicBezTo>
                    <a:pt x="0" y="52"/>
                    <a:pt x="0" y="52"/>
                    <a:pt x="0" y="52"/>
                  </a:cubicBezTo>
                  <a:cubicBezTo>
                    <a:pt x="1" y="53"/>
                    <a:pt x="1" y="53"/>
                    <a:pt x="1" y="53"/>
                  </a:cubicBezTo>
                  <a:cubicBezTo>
                    <a:pt x="44" y="74"/>
                    <a:pt x="44" y="74"/>
                    <a:pt x="44" y="74"/>
                  </a:cubicBezTo>
                  <a:lnTo>
                    <a:pt x="44" y="72"/>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7" name="Freeform 36"/>
            <p:cNvSpPr/>
            <p:nvPr/>
          </p:nvSpPr>
          <p:spPr bwMode="auto">
            <a:xfrm>
              <a:off x="7762" y="1736"/>
              <a:ext cx="108" cy="86"/>
            </a:xfrm>
            <a:custGeom>
              <a:avLst/>
              <a:gdLst>
                <a:gd name="T0" fmla="*/ 44 w 44"/>
                <a:gd name="T1" fmla="*/ 33 h 35"/>
                <a:gd name="T2" fmla="*/ 9 w 44"/>
                <a:gd name="T3" fmla="*/ 6 h 35"/>
                <a:gd name="T4" fmla="*/ 44 w 44"/>
                <a:gd name="T5" fmla="*/ 23 h 35"/>
                <a:gd name="T6" fmla="*/ 44 w 44"/>
                <a:gd name="T7" fmla="*/ 21 h 35"/>
                <a:gd name="T8" fmla="*/ 2 w 44"/>
                <a:gd name="T9" fmla="*/ 0 h 35"/>
                <a:gd name="T10" fmla="*/ 1 w 44"/>
                <a:gd name="T11" fmla="*/ 1 h 35"/>
                <a:gd name="T12" fmla="*/ 1 w 44"/>
                <a:gd name="T13" fmla="*/ 2 h 35"/>
                <a:gd name="T14" fmla="*/ 44 w 44"/>
                <a:gd name="T15" fmla="*/ 35 h 35"/>
                <a:gd name="T16" fmla="*/ 44 w 44"/>
                <a:gd name="T17"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35">
                  <a:moveTo>
                    <a:pt x="44" y="33"/>
                  </a:moveTo>
                  <a:cubicBezTo>
                    <a:pt x="9" y="6"/>
                    <a:pt x="9" y="6"/>
                    <a:pt x="9" y="6"/>
                  </a:cubicBezTo>
                  <a:cubicBezTo>
                    <a:pt x="44" y="23"/>
                    <a:pt x="44" y="23"/>
                    <a:pt x="44" y="23"/>
                  </a:cubicBezTo>
                  <a:cubicBezTo>
                    <a:pt x="44" y="21"/>
                    <a:pt x="44" y="21"/>
                    <a:pt x="44" y="21"/>
                  </a:cubicBezTo>
                  <a:cubicBezTo>
                    <a:pt x="2" y="0"/>
                    <a:pt x="2" y="0"/>
                    <a:pt x="2" y="0"/>
                  </a:cubicBezTo>
                  <a:cubicBezTo>
                    <a:pt x="1" y="0"/>
                    <a:pt x="1" y="0"/>
                    <a:pt x="1" y="1"/>
                  </a:cubicBezTo>
                  <a:cubicBezTo>
                    <a:pt x="0" y="1"/>
                    <a:pt x="0" y="2"/>
                    <a:pt x="1" y="2"/>
                  </a:cubicBezTo>
                  <a:cubicBezTo>
                    <a:pt x="44" y="35"/>
                    <a:pt x="44" y="35"/>
                    <a:pt x="44" y="35"/>
                  </a:cubicBezTo>
                  <a:lnTo>
                    <a:pt x="44" y="33"/>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8" name="Freeform 37"/>
            <p:cNvSpPr/>
            <p:nvPr/>
          </p:nvSpPr>
          <p:spPr bwMode="auto">
            <a:xfrm>
              <a:off x="4816" y="3714"/>
              <a:ext cx="942" cy="638"/>
            </a:xfrm>
            <a:custGeom>
              <a:avLst/>
              <a:gdLst>
                <a:gd name="T0" fmla="*/ 0 w 383"/>
                <a:gd name="T1" fmla="*/ 198 h 259"/>
                <a:gd name="T2" fmla="*/ 209 w 383"/>
                <a:gd name="T3" fmla="*/ 259 h 259"/>
                <a:gd name="T4" fmla="*/ 216 w 383"/>
                <a:gd name="T5" fmla="*/ 259 h 259"/>
                <a:gd name="T6" fmla="*/ 3 w 383"/>
                <a:gd name="T7" fmla="*/ 197 h 259"/>
                <a:gd name="T8" fmla="*/ 380 w 383"/>
                <a:gd name="T9" fmla="*/ 3 h 259"/>
                <a:gd name="T10" fmla="*/ 289 w 383"/>
                <a:gd name="T11" fmla="*/ 259 h 259"/>
                <a:gd name="T12" fmla="*/ 291 w 383"/>
                <a:gd name="T13" fmla="*/ 259 h 259"/>
                <a:gd name="T14" fmla="*/ 383 w 383"/>
                <a:gd name="T15" fmla="*/ 1 h 259"/>
                <a:gd name="T16" fmla="*/ 382 w 383"/>
                <a:gd name="T17" fmla="*/ 0 h 259"/>
                <a:gd name="T18" fmla="*/ 381 w 383"/>
                <a:gd name="T19" fmla="*/ 0 h 259"/>
                <a:gd name="T20" fmla="*/ 0 w 383"/>
                <a:gd name="T21" fmla="*/ 196 h 259"/>
                <a:gd name="T22" fmla="*/ 0 w 383"/>
                <a:gd name="T23" fmla="*/ 197 h 259"/>
                <a:gd name="T24" fmla="*/ 0 w 383"/>
                <a:gd name="T25" fmla="*/ 198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3" h="259">
                  <a:moveTo>
                    <a:pt x="0" y="198"/>
                  </a:moveTo>
                  <a:cubicBezTo>
                    <a:pt x="209" y="259"/>
                    <a:pt x="209" y="259"/>
                    <a:pt x="209" y="259"/>
                  </a:cubicBezTo>
                  <a:cubicBezTo>
                    <a:pt x="216" y="259"/>
                    <a:pt x="216" y="259"/>
                    <a:pt x="216" y="259"/>
                  </a:cubicBezTo>
                  <a:cubicBezTo>
                    <a:pt x="3" y="197"/>
                    <a:pt x="3" y="197"/>
                    <a:pt x="3" y="197"/>
                  </a:cubicBezTo>
                  <a:cubicBezTo>
                    <a:pt x="380" y="3"/>
                    <a:pt x="380" y="3"/>
                    <a:pt x="380" y="3"/>
                  </a:cubicBezTo>
                  <a:cubicBezTo>
                    <a:pt x="289" y="259"/>
                    <a:pt x="289" y="259"/>
                    <a:pt x="289" y="259"/>
                  </a:cubicBezTo>
                  <a:cubicBezTo>
                    <a:pt x="291" y="259"/>
                    <a:pt x="291" y="259"/>
                    <a:pt x="291" y="259"/>
                  </a:cubicBezTo>
                  <a:cubicBezTo>
                    <a:pt x="383" y="1"/>
                    <a:pt x="383" y="1"/>
                    <a:pt x="383" y="1"/>
                  </a:cubicBezTo>
                  <a:cubicBezTo>
                    <a:pt x="383" y="1"/>
                    <a:pt x="383" y="0"/>
                    <a:pt x="382" y="0"/>
                  </a:cubicBezTo>
                  <a:cubicBezTo>
                    <a:pt x="382" y="0"/>
                    <a:pt x="382" y="0"/>
                    <a:pt x="381" y="0"/>
                  </a:cubicBezTo>
                  <a:cubicBezTo>
                    <a:pt x="0" y="196"/>
                    <a:pt x="0" y="196"/>
                    <a:pt x="0" y="196"/>
                  </a:cubicBezTo>
                  <a:cubicBezTo>
                    <a:pt x="0" y="196"/>
                    <a:pt x="0" y="197"/>
                    <a:pt x="0" y="197"/>
                  </a:cubicBezTo>
                  <a:cubicBezTo>
                    <a:pt x="0" y="197"/>
                    <a:pt x="0" y="198"/>
                    <a:pt x="0" y="198"/>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9" name="Freeform 38"/>
            <p:cNvSpPr/>
            <p:nvPr/>
          </p:nvSpPr>
          <p:spPr bwMode="auto">
            <a:xfrm>
              <a:off x="5527" y="3714"/>
              <a:ext cx="846" cy="638"/>
            </a:xfrm>
            <a:custGeom>
              <a:avLst/>
              <a:gdLst>
                <a:gd name="T0" fmla="*/ 2 w 344"/>
                <a:gd name="T1" fmla="*/ 259 h 259"/>
                <a:gd name="T2" fmla="*/ 93 w 344"/>
                <a:gd name="T3" fmla="*/ 2 h 259"/>
                <a:gd name="T4" fmla="*/ 341 w 344"/>
                <a:gd name="T5" fmla="*/ 122 h 259"/>
                <a:gd name="T6" fmla="*/ 36 w 344"/>
                <a:gd name="T7" fmla="*/ 259 h 259"/>
                <a:gd name="T8" fmla="*/ 41 w 344"/>
                <a:gd name="T9" fmla="*/ 259 h 259"/>
                <a:gd name="T10" fmla="*/ 343 w 344"/>
                <a:gd name="T11" fmla="*/ 123 h 259"/>
                <a:gd name="T12" fmla="*/ 344 w 344"/>
                <a:gd name="T13" fmla="*/ 122 h 259"/>
                <a:gd name="T14" fmla="*/ 343 w 344"/>
                <a:gd name="T15" fmla="*/ 121 h 259"/>
                <a:gd name="T16" fmla="*/ 93 w 344"/>
                <a:gd name="T17" fmla="*/ 0 h 259"/>
                <a:gd name="T18" fmla="*/ 92 w 344"/>
                <a:gd name="T19" fmla="*/ 0 h 259"/>
                <a:gd name="T20" fmla="*/ 92 w 344"/>
                <a:gd name="T21" fmla="*/ 0 h 259"/>
                <a:gd name="T22" fmla="*/ 0 w 344"/>
                <a:gd name="T23" fmla="*/ 259 h 259"/>
                <a:gd name="T24" fmla="*/ 2 w 344"/>
                <a:gd name="T25" fmla="*/ 25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4" h="259">
                  <a:moveTo>
                    <a:pt x="2" y="259"/>
                  </a:moveTo>
                  <a:cubicBezTo>
                    <a:pt x="93" y="2"/>
                    <a:pt x="93" y="2"/>
                    <a:pt x="93" y="2"/>
                  </a:cubicBezTo>
                  <a:cubicBezTo>
                    <a:pt x="341" y="122"/>
                    <a:pt x="341" y="122"/>
                    <a:pt x="341" y="122"/>
                  </a:cubicBezTo>
                  <a:cubicBezTo>
                    <a:pt x="36" y="259"/>
                    <a:pt x="36" y="259"/>
                    <a:pt x="36" y="259"/>
                  </a:cubicBezTo>
                  <a:cubicBezTo>
                    <a:pt x="41" y="259"/>
                    <a:pt x="41" y="259"/>
                    <a:pt x="41" y="259"/>
                  </a:cubicBezTo>
                  <a:cubicBezTo>
                    <a:pt x="343" y="123"/>
                    <a:pt x="343" y="123"/>
                    <a:pt x="343" y="123"/>
                  </a:cubicBezTo>
                  <a:cubicBezTo>
                    <a:pt x="344" y="123"/>
                    <a:pt x="344" y="122"/>
                    <a:pt x="344" y="122"/>
                  </a:cubicBezTo>
                  <a:cubicBezTo>
                    <a:pt x="344" y="122"/>
                    <a:pt x="344" y="121"/>
                    <a:pt x="343" y="121"/>
                  </a:cubicBezTo>
                  <a:cubicBezTo>
                    <a:pt x="93" y="0"/>
                    <a:pt x="93" y="0"/>
                    <a:pt x="93" y="0"/>
                  </a:cubicBezTo>
                  <a:cubicBezTo>
                    <a:pt x="93" y="0"/>
                    <a:pt x="93" y="0"/>
                    <a:pt x="92" y="0"/>
                  </a:cubicBezTo>
                  <a:cubicBezTo>
                    <a:pt x="92" y="0"/>
                    <a:pt x="92" y="0"/>
                    <a:pt x="92" y="0"/>
                  </a:cubicBezTo>
                  <a:cubicBezTo>
                    <a:pt x="0" y="259"/>
                    <a:pt x="0" y="259"/>
                    <a:pt x="0" y="259"/>
                  </a:cubicBezTo>
                  <a:lnTo>
                    <a:pt x="2" y="259"/>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0" name="Freeform 39"/>
            <p:cNvSpPr>
              <a:spLocks noEditPoints="1"/>
            </p:cNvSpPr>
            <p:nvPr/>
          </p:nvSpPr>
          <p:spPr bwMode="auto">
            <a:xfrm>
              <a:off x="5525" y="2779"/>
              <a:ext cx="430" cy="210"/>
            </a:xfrm>
            <a:custGeom>
              <a:avLst/>
              <a:gdLst>
                <a:gd name="T0" fmla="*/ 110 w 175"/>
                <a:gd name="T1" fmla="*/ 85 h 85"/>
                <a:gd name="T2" fmla="*/ 110 w 175"/>
                <a:gd name="T3" fmla="*/ 85 h 85"/>
                <a:gd name="T4" fmla="*/ 0 w 175"/>
                <a:gd name="T5" fmla="*/ 2 h 85"/>
                <a:gd name="T6" fmla="*/ 0 w 175"/>
                <a:gd name="T7" fmla="*/ 1 h 85"/>
                <a:gd name="T8" fmla="*/ 1 w 175"/>
                <a:gd name="T9" fmla="*/ 1 h 85"/>
                <a:gd name="T10" fmla="*/ 175 w 175"/>
                <a:gd name="T11" fmla="*/ 64 h 85"/>
                <a:gd name="T12" fmla="*/ 175 w 175"/>
                <a:gd name="T13" fmla="*/ 65 h 85"/>
                <a:gd name="T14" fmla="*/ 175 w 175"/>
                <a:gd name="T15" fmla="*/ 66 h 85"/>
                <a:gd name="T16" fmla="*/ 110 w 175"/>
                <a:gd name="T17" fmla="*/ 85 h 85"/>
                <a:gd name="T18" fmla="*/ 110 w 175"/>
                <a:gd name="T19" fmla="*/ 85 h 85"/>
                <a:gd name="T20" fmla="*/ 6 w 175"/>
                <a:gd name="T21" fmla="*/ 4 h 85"/>
                <a:gd name="T22" fmla="*/ 110 w 175"/>
                <a:gd name="T23" fmla="*/ 83 h 85"/>
                <a:gd name="T24" fmla="*/ 171 w 175"/>
                <a:gd name="T25" fmla="*/ 65 h 85"/>
                <a:gd name="T26" fmla="*/ 6 w 175"/>
                <a:gd name="T27" fmla="*/ 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5" h="85">
                  <a:moveTo>
                    <a:pt x="110" y="85"/>
                  </a:moveTo>
                  <a:cubicBezTo>
                    <a:pt x="110" y="85"/>
                    <a:pt x="110" y="85"/>
                    <a:pt x="110" y="85"/>
                  </a:cubicBezTo>
                  <a:cubicBezTo>
                    <a:pt x="0" y="2"/>
                    <a:pt x="0" y="2"/>
                    <a:pt x="0" y="2"/>
                  </a:cubicBezTo>
                  <a:cubicBezTo>
                    <a:pt x="0" y="2"/>
                    <a:pt x="0" y="1"/>
                    <a:pt x="0" y="1"/>
                  </a:cubicBezTo>
                  <a:cubicBezTo>
                    <a:pt x="0" y="1"/>
                    <a:pt x="1" y="0"/>
                    <a:pt x="1" y="1"/>
                  </a:cubicBezTo>
                  <a:cubicBezTo>
                    <a:pt x="175" y="64"/>
                    <a:pt x="175" y="64"/>
                    <a:pt x="175" y="64"/>
                  </a:cubicBezTo>
                  <a:cubicBezTo>
                    <a:pt x="175" y="64"/>
                    <a:pt x="175" y="64"/>
                    <a:pt x="175" y="65"/>
                  </a:cubicBezTo>
                  <a:cubicBezTo>
                    <a:pt x="175" y="65"/>
                    <a:pt x="175" y="65"/>
                    <a:pt x="175" y="66"/>
                  </a:cubicBezTo>
                  <a:cubicBezTo>
                    <a:pt x="110" y="85"/>
                    <a:pt x="110" y="85"/>
                    <a:pt x="110" y="85"/>
                  </a:cubicBezTo>
                  <a:cubicBezTo>
                    <a:pt x="110" y="85"/>
                    <a:pt x="110" y="85"/>
                    <a:pt x="110" y="85"/>
                  </a:cubicBezTo>
                  <a:close/>
                  <a:moveTo>
                    <a:pt x="6" y="4"/>
                  </a:moveTo>
                  <a:cubicBezTo>
                    <a:pt x="110" y="83"/>
                    <a:pt x="110" y="83"/>
                    <a:pt x="110" y="83"/>
                  </a:cubicBezTo>
                  <a:cubicBezTo>
                    <a:pt x="171" y="65"/>
                    <a:pt x="171" y="65"/>
                    <a:pt x="171" y="65"/>
                  </a:cubicBezTo>
                  <a:lnTo>
                    <a:pt x="6" y="4"/>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1" name="Freeform 40"/>
            <p:cNvSpPr>
              <a:spLocks noEditPoints="1"/>
            </p:cNvSpPr>
            <p:nvPr/>
          </p:nvSpPr>
          <p:spPr bwMode="auto">
            <a:xfrm>
              <a:off x="5525" y="2597"/>
              <a:ext cx="565" cy="345"/>
            </a:xfrm>
            <a:custGeom>
              <a:avLst/>
              <a:gdLst>
                <a:gd name="T0" fmla="*/ 174 w 230"/>
                <a:gd name="T1" fmla="*/ 140 h 140"/>
                <a:gd name="T2" fmla="*/ 174 w 230"/>
                <a:gd name="T3" fmla="*/ 140 h 140"/>
                <a:gd name="T4" fmla="*/ 0 w 230"/>
                <a:gd name="T5" fmla="*/ 76 h 140"/>
                <a:gd name="T6" fmla="*/ 0 w 230"/>
                <a:gd name="T7" fmla="*/ 75 h 140"/>
                <a:gd name="T8" fmla="*/ 0 w 230"/>
                <a:gd name="T9" fmla="*/ 75 h 140"/>
                <a:gd name="T10" fmla="*/ 229 w 230"/>
                <a:gd name="T11" fmla="*/ 0 h 140"/>
                <a:gd name="T12" fmla="*/ 230 w 230"/>
                <a:gd name="T13" fmla="*/ 1 h 140"/>
                <a:gd name="T14" fmla="*/ 230 w 230"/>
                <a:gd name="T15" fmla="*/ 2 h 140"/>
                <a:gd name="T16" fmla="*/ 175 w 230"/>
                <a:gd name="T17" fmla="*/ 139 h 140"/>
                <a:gd name="T18" fmla="*/ 174 w 230"/>
                <a:gd name="T19" fmla="*/ 140 h 140"/>
                <a:gd name="T20" fmla="*/ 4 w 230"/>
                <a:gd name="T21" fmla="*/ 76 h 140"/>
                <a:gd name="T22" fmla="*/ 174 w 230"/>
                <a:gd name="T23" fmla="*/ 137 h 140"/>
                <a:gd name="T24" fmla="*/ 228 w 230"/>
                <a:gd name="T25" fmla="*/ 3 h 140"/>
                <a:gd name="T26" fmla="*/ 4 w 230"/>
                <a:gd name="T27" fmla="*/ 7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0" h="140">
                  <a:moveTo>
                    <a:pt x="174" y="140"/>
                  </a:moveTo>
                  <a:cubicBezTo>
                    <a:pt x="174" y="140"/>
                    <a:pt x="174" y="140"/>
                    <a:pt x="174" y="140"/>
                  </a:cubicBezTo>
                  <a:cubicBezTo>
                    <a:pt x="0" y="76"/>
                    <a:pt x="0" y="76"/>
                    <a:pt x="0" y="76"/>
                  </a:cubicBezTo>
                  <a:cubicBezTo>
                    <a:pt x="0" y="76"/>
                    <a:pt x="0" y="76"/>
                    <a:pt x="0" y="75"/>
                  </a:cubicBezTo>
                  <a:cubicBezTo>
                    <a:pt x="0" y="75"/>
                    <a:pt x="0" y="75"/>
                    <a:pt x="0" y="75"/>
                  </a:cubicBezTo>
                  <a:cubicBezTo>
                    <a:pt x="229" y="0"/>
                    <a:pt x="229" y="0"/>
                    <a:pt x="229" y="0"/>
                  </a:cubicBezTo>
                  <a:cubicBezTo>
                    <a:pt x="229" y="0"/>
                    <a:pt x="230" y="0"/>
                    <a:pt x="230" y="1"/>
                  </a:cubicBezTo>
                  <a:cubicBezTo>
                    <a:pt x="230" y="1"/>
                    <a:pt x="230" y="1"/>
                    <a:pt x="230" y="2"/>
                  </a:cubicBezTo>
                  <a:cubicBezTo>
                    <a:pt x="175" y="139"/>
                    <a:pt x="175" y="139"/>
                    <a:pt x="175" y="139"/>
                  </a:cubicBezTo>
                  <a:cubicBezTo>
                    <a:pt x="175" y="139"/>
                    <a:pt x="175" y="140"/>
                    <a:pt x="174" y="140"/>
                  </a:cubicBezTo>
                  <a:close/>
                  <a:moveTo>
                    <a:pt x="4" y="76"/>
                  </a:moveTo>
                  <a:cubicBezTo>
                    <a:pt x="174" y="137"/>
                    <a:pt x="174" y="137"/>
                    <a:pt x="174" y="137"/>
                  </a:cubicBezTo>
                  <a:cubicBezTo>
                    <a:pt x="228" y="3"/>
                    <a:pt x="228" y="3"/>
                    <a:pt x="228" y="3"/>
                  </a:cubicBezTo>
                  <a:lnTo>
                    <a:pt x="4" y="76"/>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2" name="Freeform 41"/>
            <p:cNvSpPr>
              <a:spLocks noEditPoints="1"/>
            </p:cNvSpPr>
            <p:nvPr/>
          </p:nvSpPr>
          <p:spPr bwMode="auto">
            <a:xfrm>
              <a:off x="5753" y="2937"/>
              <a:ext cx="202" cy="781"/>
            </a:xfrm>
            <a:custGeom>
              <a:avLst/>
              <a:gdLst>
                <a:gd name="T0" fmla="*/ 1 w 82"/>
                <a:gd name="T1" fmla="*/ 317 h 317"/>
                <a:gd name="T2" fmla="*/ 1 w 82"/>
                <a:gd name="T3" fmla="*/ 317 h 317"/>
                <a:gd name="T4" fmla="*/ 0 w 82"/>
                <a:gd name="T5" fmla="*/ 316 h 317"/>
                <a:gd name="T6" fmla="*/ 16 w 82"/>
                <a:gd name="T7" fmla="*/ 20 h 317"/>
                <a:gd name="T8" fmla="*/ 17 w 82"/>
                <a:gd name="T9" fmla="*/ 19 h 317"/>
                <a:gd name="T10" fmla="*/ 81 w 82"/>
                <a:gd name="T11" fmla="*/ 0 h 317"/>
                <a:gd name="T12" fmla="*/ 82 w 82"/>
                <a:gd name="T13" fmla="*/ 0 h 317"/>
                <a:gd name="T14" fmla="*/ 82 w 82"/>
                <a:gd name="T15" fmla="*/ 1 h 317"/>
                <a:gd name="T16" fmla="*/ 2 w 82"/>
                <a:gd name="T17" fmla="*/ 316 h 317"/>
                <a:gd name="T18" fmla="*/ 1 w 82"/>
                <a:gd name="T19" fmla="*/ 317 h 317"/>
                <a:gd name="T20" fmla="*/ 18 w 82"/>
                <a:gd name="T21" fmla="*/ 21 h 317"/>
                <a:gd name="T22" fmla="*/ 2 w 82"/>
                <a:gd name="T23" fmla="*/ 306 h 317"/>
                <a:gd name="T24" fmla="*/ 80 w 82"/>
                <a:gd name="T25" fmla="*/ 2 h 317"/>
                <a:gd name="T26" fmla="*/ 18 w 82"/>
                <a:gd name="T27" fmla="*/ 2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 h="317">
                  <a:moveTo>
                    <a:pt x="1" y="317"/>
                  </a:moveTo>
                  <a:cubicBezTo>
                    <a:pt x="1" y="317"/>
                    <a:pt x="1" y="317"/>
                    <a:pt x="1" y="317"/>
                  </a:cubicBezTo>
                  <a:cubicBezTo>
                    <a:pt x="0" y="317"/>
                    <a:pt x="0" y="316"/>
                    <a:pt x="0" y="316"/>
                  </a:cubicBezTo>
                  <a:cubicBezTo>
                    <a:pt x="16" y="20"/>
                    <a:pt x="16" y="20"/>
                    <a:pt x="16" y="20"/>
                  </a:cubicBezTo>
                  <a:cubicBezTo>
                    <a:pt x="16" y="19"/>
                    <a:pt x="16" y="19"/>
                    <a:pt x="17" y="19"/>
                  </a:cubicBezTo>
                  <a:cubicBezTo>
                    <a:pt x="81" y="0"/>
                    <a:pt x="81" y="0"/>
                    <a:pt x="81" y="0"/>
                  </a:cubicBezTo>
                  <a:cubicBezTo>
                    <a:pt x="81" y="0"/>
                    <a:pt x="82" y="0"/>
                    <a:pt x="82" y="0"/>
                  </a:cubicBezTo>
                  <a:cubicBezTo>
                    <a:pt x="82" y="0"/>
                    <a:pt x="82" y="1"/>
                    <a:pt x="82" y="1"/>
                  </a:cubicBezTo>
                  <a:cubicBezTo>
                    <a:pt x="2" y="316"/>
                    <a:pt x="2" y="316"/>
                    <a:pt x="2" y="316"/>
                  </a:cubicBezTo>
                  <a:cubicBezTo>
                    <a:pt x="2" y="316"/>
                    <a:pt x="1" y="317"/>
                    <a:pt x="1" y="317"/>
                  </a:cubicBezTo>
                  <a:close/>
                  <a:moveTo>
                    <a:pt x="18" y="21"/>
                  </a:moveTo>
                  <a:cubicBezTo>
                    <a:pt x="2" y="306"/>
                    <a:pt x="2" y="306"/>
                    <a:pt x="2" y="306"/>
                  </a:cubicBezTo>
                  <a:cubicBezTo>
                    <a:pt x="80" y="2"/>
                    <a:pt x="80" y="2"/>
                    <a:pt x="80" y="2"/>
                  </a:cubicBezTo>
                  <a:lnTo>
                    <a:pt x="18" y="21"/>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3" name="Freeform 42"/>
            <p:cNvSpPr>
              <a:spLocks noEditPoints="1"/>
            </p:cNvSpPr>
            <p:nvPr/>
          </p:nvSpPr>
          <p:spPr bwMode="auto">
            <a:xfrm>
              <a:off x="5950" y="2597"/>
              <a:ext cx="1116" cy="397"/>
            </a:xfrm>
            <a:custGeom>
              <a:avLst/>
              <a:gdLst>
                <a:gd name="T0" fmla="*/ 453 w 454"/>
                <a:gd name="T1" fmla="*/ 161 h 161"/>
                <a:gd name="T2" fmla="*/ 453 w 454"/>
                <a:gd name="T3" fmla="*/ 161 h 161"/>
                <a:gd name="T4" fmla="*/ 1 w 454"/>
                <a:gd name="T5" fmla="*/ 140 h 161"/>
                <a:gd name="T6" fmla="*/ 1 w 454"/>
                <a:gd name="T7" fmla="*/ 139 h 161"/>
                <a:gd name="T8" fmla="*/ 1 w 454"/>
                <a:gd name="T9" fmla="*/ 138 h 161"/>
                <a:gd name="T10" fmla="*/ 56 w 454"/>
                <a:gd name="T11" fmla="*/ 1 h 161"/>
                <a:gd name="T12" fmla="*/ 56 w 454"/>
                <a:gd name="T13" fmla="*/ 0 h 161"/>
                <a:gd name="T14" fmla="*/ 57 w 454"/>
                <a:gd name="T15" fmla="*/ 0 h 161"/>
                <a:gd name="T16" fmla="*/ 453 w 454"/>
                <a:gd name="T17" fmla="*/ 160 h 161"/>
                <a:gd name="T18" fmla="*/ 454 w 454"/>
                <a:gd name="T19" fmla="*/ 161 h 161"/>
                <a:gd name="T20" fmla="*/ 453 w 454"/>
                <a:gd name="T21" fmla="*/ 161 h 161"/>
                <a:gd name="T22" fmla="*/ 3 w 454"/>
                <a:gd name="T23" fmla="*/ 138 h 161"/>
                <a:gd name="T24" fmla="*/ 448 w 454"/>
                <a:gd name="T25" fmla="*/ 159 h 161"/>
                <a:gd name="T26" fmla="*/ 57 w 454"/>
                <a:gd name="T27" fmla="*/ 2 h 161"/>
                <a:gd name="T28" fmla="*/ 3 w 454"/>
                <a:gd name="T29"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4" h="161">
                  <a:moveTo>
                    <a:pt x="453" y="161"/>
                  </a:moveTo>
                  <a:cubicBezTo>
                    <a:pt x="453" y="161"/>
                    <a:pt x="453" y="161"/>
                    <a:pt x="453" y="161"/>
                  </a:cubicBezTo>
                  <a:cubicBezTo>
                    <a:pt x="1" y="140"/>
                    <a:pt x="1" y="140"/>
                    <a:pt x="1" y="140"/>
                  </a:cubicBezTo>
                  <a:cubicBezTo>
                    <a:pt x="1" y="140"/>
                    <a:pt x="1" y="139"/>
                    <a:pt x="1" y="139"/>
                  </a:cubicBezTo>
                  <a:cubicBezTo>
                    <a:pt x="0" y="139"/>
                    <a:pt x="0" y="139"/>
                    <a:pt x="1" y="138"/>
                  </a:cubicBezTo>
                  <a:cubicBezTo>
                    <a:pt x="56" y="1"/>
                    <a:pt x="56" y="1"/>
                    <a:pt x="56" y="1"/>
                  </a:cubicBezTo>
                  <a:cubicBezTo>
                    <a:pt x="56" y="1"/>
                    <a:pt x="56" y="1"/>
                    <a:pt x="56" y="0"/>
                  </a:cubicBezTo>
                  <a:cubicBezTo>
                    <a:pt x="56" y="0"/>
                    <a:pt x="57" y="0"/>
                    <a:pt x="57" y="0"/>
                  </a:cubicBezTo>
                  <a:cubicBezTo>
                    <a:pt x="453" y="160"/>
                    <a:pt x="453" y="160"/>
                    <a:pt x="453" y="160"/>
                  </a:cubicBezTo>
                  <a:cubicBezTo>
                    <a:pt x="454" y="160"/>
                    <a:pt x="454" y="160"/>
                    <a:pt x="454" y="161"/>
                  </a:cubicBezTo>
                  <a:cubicBezTo>
                    <a:pt x="454" y="161"/>
                    <a:pt x="454" y="161"/>
                    <a:pt x="453" y="161"/>
                  </a:cubicBezTo>
                  <a:close/>
                  <a:moveTo>
                    <a:pt x="3" y="138"/>
                  </a:moveTo>
                  <a:cubicBezTo>
                    <a:pt x="448" y="159"/>
                    <a:pt x="448" y="159"/>
                    <a:pt x="448" y="159"/>
                  </a:cubicBezTo>
                  <a:cubicBezTo>
                    <a:pt x="57" y="2"/>
                    <a:pt x="57" y="2"/>
                    <a:pt x="57" y="2"/>
                  </a:cubicBezTo>
                  <a:lnTo>
                    <a:pt x="3" y="138"/>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5" name="Freeform 43"/>
            <p:cNvSpPr>
              <a:spLocks noEditPoints="1"/>
            </p:cNvSpPr>
            <p:nvPr/>
          </p:nvSpPr>
          <p:spPr bwMode="auto">
            <a:xfrm>
              <a:off x="5972" y="1714"/>
              <a:ext cx="612" cy="888"/>
            </a:xfrm>
            <a:custGeom>
              <a:avLst/>
              <a:gdLst>
                <a:gd name="T0" fmla="*/ 47 w 249"/>
                <a:gd name="T1" fmla="*/ 360 h 360"/>
                <a:gd name="T2" fmla="*/ 47 w 249"/>
                <a:gd name="T3" fmla="*/ 360 h 360"/>
                <a:gd name="T4" fmla="*/ 47 w 249"/>
                <a:gd name="T5" fmla="*/ 359 h 360"/>
                <a:gd name="T6" fmla="*/ 0 w 249"/>
                <a:gd name="T7" fmla="*/ 1 h 360"/>
                <a:gd name="T8" fmla="*/ 1 w 249"/>
                <a:gd name="T9" fmla="*/ 0 h 360"/>
                <a:gd name="T10" fmla="*/ 2 w 249"/>
                <a:gd name="T11" fmla="*/ 0 h 360"/>
                <a:gd name="T12" fmla="*/ 249 w 249"/>
                <a:gd name="T13" fmla="*/ 193 h 360"/>
                <a:gd name="T14" fmla="*/ 249 w 249"/>
                <a:gd name="T15" fmla="*/ 194 h 360"/>
                <a:gd name="T16" fmla="*/ 249 w 249"/>
                <a:gd name="T17" fmla="*/ 194 h 360"/>
                <a:gd name="T18" fmla="*/ 48 w 249"/>
                <a:gd name="T19" fmla="*/ 360 h 360"/>
                <a:gd name="T20" fmla="*/ 47 w 249"/>
                <a:gd name="T21" fmla="*/ 360 h 360"/>
                <a:gd name="T22" fmla="*/ 2 w 249"/>
                <a:gd name="T23" fmla="*/ 3 h 360"/>
                <a:gd name="T24" fmla="*/ 48 w 249"/>
                <a:gd name="T25" fmla="*/ 357 h 360"/>
                <a:gd name="T26" fmla="*/ 247 w 249"/>
                <a:gd name="T27" fmla="*/ 194 h 360"/>
                <a:gd name="T28" fmla="*/ 2 w 249"/>
                <a:gd name="T29" fmla="*/ 3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9" h="360">
                  <a:moveTo>
                    <a:pt x="47" y="360"/>
                  </a:moveTo>
                  <a:cubicBezTo>
                    <a:pt x="47" y="360"/>
                    <a:pt x="47" y="360"/>
                    <a:pt x="47" y="360"/>
                  </a:cubicBezTo>
                  <a:cubicBezTo>
                    <a:pt x="47" y="360"/>
                    <a:pt x="47" y="360"/>
                    <a:pt x="47" y="359"/>
                  </a:cubicBezTo>
                  <a:cubicBezTo>
                    <a:pt x="0" y="1"/>
                    <a:pt x="0" y="1"/>
                    <a:pt x="0" y="1"/>
                  </a:cubicBezTo>
                  <a:cubicBezTo>
                    <a:pt x="0" y="1"/>
                    <a:pt x="0" y="0"/>
                    <a:pt x="1" y="0"/>
                  </a:cubicBezTo>
                  <a:cubicBezTo>
                    <a:pt x="1" y="0"/>
                    <a:pt x="1" y="0"/>
                    <a:pt x="2" y="0"/>
                  </a:cubicBezTo>
                  <a:cubicBezTo>
                    <a:pt x="249" y="193"/>
                    <a:pt x="249" y="193"/>
                    <a:pt x="249" y="193"/>
                  </a:cubicBezTo>
                  <a:cubicBezTo>
                    <a:pt x="249" y="193"/>
                    <a:pt x="249" y="193"/>
                    <a:pt x="249" y="194"/>
                  </a:cubicBezTo>
                  <a:cubicBezTo>
                    <a:pt x="249" y="194"/>
                    <a:pt x="249" y="194"/>
                    <a:pt x="249" y="194"/>
                  </a:cubicBezTo>
                  <a:cubicBezTo>
                    <a:pt x="48" y="360"/>
                    <a:pt x="48" y="360"/>
                    <a:pt x="48" y="360"/>
                  </a:cubicBezTo>
                  <a:cubicBezTo>
                    <a:pt x="48" y="360"/>
                    <a:pt x="48" y="360"/>
                    <a:pt x="47" y="360"/>
                  </a:cubicBezTo>
                  <a:close/>
                  <a:moveTo>
                    <a:pt x="2" y="3"/>
                  </a:moveTo>
                  <a:cubicBezTo>
                    <a:pt x="48" y="357"/>
                    <a:pt x="48" y="357"/>
                    <a:pt x="48" y="357"/>
                  </a:cubicBezTo>
                  <a:cubicBezTo>
                    <a:pt x="247" y="194"/>
                    <a:pt x="247" y="194"/>
                    <a:pt x="247" y="194"/>
                  </a:cubicBezTo>
                  <a:lnTo>
                    <a:pt x="2" y="3"/>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6" name="Freeform 44"/>
            <p:cNvSpPr>
              <a:spLocks noEditPoints="1"/>
            </p:cNvSpPr>
            <p:nvPr/>
          </p:nvSpPr>
          <p:spPr bwMode="auto">
            <a:xfrm>
              <a:off x="5972" y="1475"/>
              <a:ext cx="612" cy="720"/>
            </a:xfrm>
            <a:custGeom>
              <a:avLst/>
              <a:gdLst>
                <a:gd name="T0" fmla="*/ 248 w 249"/>
                <a:gd name="T1" fmla="*/ 292 h 292"/>
                <a:gd name="T2" fmla="*/ 248 w 249"/>
                <a:gd name="T3" fmla="*/ 291 h 292"/>
                <a:gd name="T4" fmla="*/ 1 w 249"/>
                <a:gd name="T5" fmla="*/ 99 h 292"/>
                <a:gd name="T6" fmla="*/ 0 w 249"/>
                <a:gd name="T7" fmla="*/ 98 h 292"/>
                <a:gd name="T8" fmla="*/ 1 w 249"/>
                <a:gd name="T9" fmla="*/ 97 h 292"/>
                <a:gd name="T10" fmla="*/ 216 w 249"/>
                <a:gd name="T11" fmla="*/ 0 h 292"/>
                <a:gd name="T12" fmla="*/ 217 w 249"/>
                <a:gd name="T13" fmla="*/ 0 h 292"/>
                <a:gd name="T14" fmla="*/ 217 w 249"/>
                <a:gd name="T15" fmla="*/ 1 h 292"/>
                <a:gd name="T16" fmla="*/ 249 w 249"/>
                <a:gd name="T17" fmla="*/ 291 h 292"/>
                <a:gd name="T18" fmla="*/ 249 w 249"/>
                <a:gd name="T19" fmla="*/ 292 h 292"/>
                <a:gd name="T20" fmla="*/ 248 w 249"/>
                <a:gd name="T21" fmla="*/ 292 h 292"/>
                <a:gd name="T22" fmla="*/ 3 w 249"/>
                <a:gd name="T23" fmla="*/ 98 h 292"/>
                <a:gd name="T24" fmla="*/ 247 w 249"/>
                <a:gd name="T25" fmla="*/ 289 h 292"/>
                <a:gd name="T26" fmla="*/ 216 w 249"/>
                <a:gd name="T27" fmla="*/ 3 h 292"/>
                <a:gd name="T28" fmla="*/ 3 w 249"/>
                <a:gd name="T29" fmla="*/ 98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9" h="292">
                  <a:moveTo>
                    <a:pt x="248" y="292"/>
                  </a:moveTo>
                  <a:cubicBezTo>
                    <a:pt x="248" y="292"/>
                    <a:pt x="248" y="292"/>
                    <a:pt x="248" y="291"/>
                  </a:cubicBezTo>
                  <a:cubicBezTo>
                    <a:pt x="1" y="99"/>
                    <a:pt x="1" y="99"/>
                    <a:pt x="1" y="99"/>
                  </a:cubicBezTo>
                  <a:cubicBezTo>
                    <a:pt x="0" y="98"/>
                    <a:pt x="0" y="98"/>
                    <a:pt x="0" y="98"/>
                  </a:cubicBezTo>
                  <a:cubicBezTo>
                    <a:pt x="0" y="97"/>
                    <a:pt x="0" y="97"/>
                    <a:pt x="1" y="97"/>
                  </a:cubicBezTo>
                  <a:cubicBezTo>
                    <a:pt x="216" y="0"/>
                    <a:pt x="216" y="0"/>
                    <a:pt x="216" y="0"/>
                  </a:cubicBezTo>
                  <a:cubicBezTo>
                    <a:pt x="216" y="0"/>
                    <a:pt x="217" y="0"/>
                    <a:pt x="217" y="0"/>
                  </a:cubicBezTo>
                  <a:cubicBezTo>
                    <a:pt x="217" y="1"/>
                    <a:pt x="217" y="1"/>
                    <a:pt x="217" y="1"/>
                  </a:cubicBezTo>
                  <a:cubicBezTo>
                    <a:pt x="249" y="291"/>
                    <a:pt x="249" y="291"/>
                    <a:pt x="249" y="291"/>
                  </a:cubicBezTo>
                  <a:cubicBezTo>
                    <a:pt x="249" y="291"/>
                    <a:pt x="249" y="291"/>
                    <a:pt x="249" y="292"/>
                  </a:cubicBezTo>
                  <a:cubicBezTo>
                    <a:pt x="249" y="292"/>
                    <a:pt x="248" y="292"/>
                    <a:pt x="248" y="292"/>
                  </a:cubicBezTo>
                  <a:close/>
                  <a:moveTo>
                    <a:pt x="3" y="98"/>
                  </a:moveTo>
                  <a:cubicBezTo>
                    <a:pt x="247" y="289"/>
                    <a:pt x="247" y="289"/>
                    <a:pt x="247" y="289"/>
                  </a:cubicBezTo>
                  <a:cubicBezTo>
                    <a:pt x="216" y="3"/>
                    <a:pt x="216" y="3"/>
                    <a:pt x="216" y="3"/>
                  </a:cubicBezTo>
                  <a:lnTo>
                    <a:pt x="3" y="98"/>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7" name="Freeform 45"/>
            <p:cNvSpPr>
              <a:spLocks noEditPoints="1"/>
            </p:cNvSpPr>
            <p:nvPr/>
          </p:nvSpPr>
          <p:spPr bwMode="auto">
            <a:xfrm>
              <a:off x="6250" y="210"/>
              <a:ext cx="1074" cy="1270"/>
            </a:xfrm>
            <a:custGeom>
              <a:avLst/>
              <a:gdLst>
                <a:gd name="T0" fmla="*/ 103 w 437"/>
                <a:gd name="T1" fmla="*/ 515 h 515"/>
                <a:gd name="T2" fmla="*/ 103 w 437"/>
                <a:gd name="T3" fmla="*/ 515 h 515"/>
                <a:gd name="T4" fmla="*/ 103 w 437"/>
                <a:gd name="T5" fmla="*/ 514 h 515"/>
                <a:gd name="T6" fmla="*/ 0 w 437"/>
                <a:gd name="T7" fmla="*/ 88 h 515"/>
                <a:gd name="T8" fmla="*/ 0 w 437"/>
                <a:gd name="T9" fmla="*/ 87 h 515"/>
                <a:gd name="T10" fmla="*/ 0 w 437"/>
                <a:gd name="T11" fmla="*/ 87 h 515"/>
                <a:gd name="T12" fmla="*/ 435 w 437"/>
                <a:gd name="T13" fmla="*/ 0 h 515"/>
                <a:gd name="T14" fmla="*/ 436 w 437"/>
                <a:gd name="T15" fmla="*/ 1 h 515"/>
                <a:gd name="T16" fmla="*/ 436 w 437"/>
                <a:gd name="T17" fmla="*/ 2 h 515"/>
                <a:gd name="T18" fmla="*/ 104 w 437"/>
                <a:gd name="T19" fmla="*/ 515 h 515"/>
                <a:gd name="T20" fmla="*/ 103 w 437"/>
                <a:gd name="T21" fmla="*/ 515 h 515"/>
                <a:gd name="T22" fmla="*/ 2 w 437"/>
                <a:gd name="T23" fmla="*/ 88 h 515"/>
                <a:gd name="T24" fmla="*/ 104 w 437"/>
                <a:gd name="T25" fmla="*/ 512 h 515"/>
                <a:gd name="T26" fmla="*/ 434 w 437"/>
                <a:gd name="T27" fmla="*/ 3 h 515"/>
                <a:gd name="T28" fmla="*/ 2 w 437"/>
                <a:gd name="T29" fmla="*/ 88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7" h="515">
                  <a:moveTo>
                    <a:pt x="103" y="515"/>
                  </a:moveTo>
                  <a:cubicBezTo>
                    <a:pt x="103" y="515"/>
                    <a:pt x="103" y="515"/>
                    <a:pt x="103" y="515"/>
                  </a:cubicBezTo>
                  <a:cubicBezTo>
                    <a:pt x="103" y="515"/>
                    <a:pt x="103" y="515"/>
                    <a:pt x="103" y="514"/>
                  </a:cubicBezTo>
                  <a:cubicBezTo>
                    <a:pt x="0" y="88"/>
                    <a:pt x="0" y="88"/>
                    <a:pt x="0" y="88"/>
                  </a:cubicBezTo>
                  <a:cubicBezTo>
                    <a:pt x="0" y="88"/>
                    <a:pt x="0" y="87"/>
                    <a:pt x="0" y="87"/>
                  </a:cubicBezTo>
                  <a:cubicBezTo>
                    <a:pt x="0" y="87"/>
                    <a:pt x="0" y="87"/>
                    <a:pt x="0" y="87"/>
                  </a:cubicBezTo>
                  <a:cubicBezTo>
                    <a:pt x="435" y="0"/>
                    <a:pt x="435" y="0"/>
                    <a:pt x="435" y="0"/>
                  </a:cubicBezTo>
                  <a:cubicBezTo>
                    <a:pt x="436" y="0"/>
                    <a:pt x="436" y="1"/>
                    <a:pt x="436" y="1"/>
                  </a:cubicBezTo>
                  <a:cubicBezTo>
                    <a:pt x="437" y="1"/>
                    <a:pt x="437" y="2"/>
                    <a:pt x="436" y="2"/>
                  </a:cubicBezTo>
                  <a:cubicBezTo>
                    <a:pt x="104" y="515"/>
                    <a:pt x="104" y="515"/>
                    <a:pt x="104" y="515"/>
                  </a:cubicBezTo>
                  <a:cubicBezTo>
                    <a:pt x="104" y="515"/>
                    <a:pt x="104" y="515"/>
                    <a:pt x="103" y="515"/>
                  </a:cubicBezTo>
                  <a:close/>
                  <a:moveTo>
                    <a:pt x="2" y="88"/>
                  </a:moveTo>
                  <a:cubicBezTo>
                    <a:pt x="104" y="512"/>
                    <a:pt x="104" y="512"/>
                    <a:pt x="104" y="512"/>
                  </a:cubicBezTo>
                  <a:cubicBezTo>
                    <a:pt x="434" y="3"/>
                    <a:pt x="434" y="3"/>
                    <a:pt x="434" y="3"/>
                  </a:cubicBezTo>
                  <a:lnTo>
                    <a:pt x="2" y="88"/>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8" name="Freeform 46"/>
            <p:cNvSpPr>
              <a:spLocks noEditPoints="1"/>
            </p:cNvSpPr>
            <p:nvPr/>
          </p:nvSpPr>
          <p:spPr bwMode="auto">
            <a:xfrm>
              <a:off x="6501" y="1475"/>
              <a:ext cx="489" cy="720"/>
            </a:xfrm>
            <a:custGeom>
              <a:avLst/>
              <a:gdLst>
                <a:gd name="T0" fmla="*/ 33 w 199"/>
                <a:gd name="T1" fmla="*/ 292 h 292"/>
                <a:gd name="T2" fmla="*/ 33 w 199"/>
                <a:gd name="T3" fmla="*/ 292 h 292"/>
                <a:gd name="T4" fmla="*/ 32 w 199"/>
                <a:gd name="T5" fmla="*/ 291 h 292"/>
                <a:gd name="T6" fmla="*/ 0 w 199"/>
                <a:gd name="T7" fmla="*/ 1 h 292"/>
                <a:gd name="T8" fmla="*/ 1 w 199"/>
                <a:gd name="T9" fmla="*/ 0 h 292"/>
                <a:gd name="T10" fmla="*/ 2 w 199"/>
                <a:gd name="T11" fmla="*/ 1 h 292"/>
                <a:gd name="T12" fmla="*/ 199 w 199"/>
                <a:gd name="T13" fmla="*/ 217 h 292"/>
                <a:gd name="T14" fmla="*/ 199 w 199"/>
                <a:gd name="T15" fmla="*/ 217 h 292"/>
                <a:gd name="T16" fmla="*/ 198 w 199"/>
                <a:gd name="T17" fmla="*/ 218 h 292"/>
                <a:gd name="T18" fmla="*/ 34 w 199"/>
                <a:gd name="T19" fmla="*/ 292 h 292"/>
                <a:gd name="T20" fmla="*/ 33 w 199"/>
                <a:gd name="T21" fmla="*/ 292 h 292"/>
                <a:gd name="T22" fmla="*/ 3 w 199"/>
                <a:gd name="T23" fmla="*/ 4 h 292"/>
                <a:gd name="T24" fmla="*/ 34 w 199"/>
                <a:gd name="T25" fmla="*/ 289 h 292"/>
                <a:gd name="T26" fmla="*/ 196 w 199"/>
                <a:gd name="T27" fmla="*/ 217 h 292"/>
                <a:gd name="T28" fmla="*/ 3 w 199"/>
                <a:gd name="T29" fmla="*/ 4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9" h="292">
                  <a:moveTo>
                    <a:pt x="33" y="292"/>
                  </a:moveTo>
                  <a:cubicBezTo>
                    <a:pt x="33" y="292"/>
                    <a:pt x="33" y="292"/>
                    <a:pt x="33" y="292"/>
                  </a:cubicBezTo>
                  <a:cubicBezTo>
                    <a:pt x="33" y="291"/>
                    <a:pt x="32" y="291"/>
                    <a:pt x="32" y="291"/>
                  </a:cubicBezTo>
                  <a:cubicBezTo>
                    <a:pt x="0" y="1"/>
                    <a:pt x="0" y="1"/>
                    <a:pt x="0" y="1"/>
                  </a:cubicBezTo>
                  <a:cubicBezTo>
                    <a:pt x="0" y="1"/>
                    <a:pt x="1" y="1"/>
                    <a:pt x="1" y="0"/>
                  </a:cubicBezTo>
                  <a:cubicBezTo>
                    <a:pt x="1" y="0"/>
                    <a:pt x="2" y="0"/>
                    <a:pt x="2" y="1"/>
                  </a:cubicBezTo>
                  <a:cubicBezTo>
                    <a:pt x="199" y="217"/>
                    <a:pt x="199" y="217"/>
                    <a:pt x="199" y="217"/>
                  </a:cubicBezTo>
                  <a:cubicBezTo>
                    <a:pt x="199" y="217"/>
                    <a:pt x="199" y="217"/>
                    <a:pt x="199" y="217"/>
                  </a:cubicBezTo>
                  <a:cubicBezTo>
                    <a:pt x="199" y="218"/>
                    <a:pt x="198" y="218"/>
                    <a:pt x="198" y="218"/>
                  </a:cubicBezTo>
                  <a:cubicBezTo>
                    <a:pt x="34" y="292"/>
                    <a:pt x="34" y="292"/>
                    <a:pt x="34" y="292"/>
                  </a:cubicBezTo>
                  <a:cubicBezTo>
                    <a:pt x="34" y="292"/>
                    <a:pt x="33" y="292"/>
                    <a:pt x="33" y="292"/>
                  </a:cubicBezTo>
                  <a:close/>
                  <a:moveTo>
                    <a:pt x="3" y="4"/>
                  </a:moveTo>
                  <a:cubicBezTo>
                    <a:pt x="34" y="289"/>
                    <a:pt x="34" y="289"/>
                    <a:pt x="34" y="289"/>
                  </a:cubicBezTo>
                  <a:cubicBezTo>
                    <a:pt x="196" y="217"/>
                    <a:pt x="196" y="217"/>
                    <a:pt x="196" y="217"/>
                  </a:cubicBezTo>
                  <a:lnTo>
                    <a:pt x="3" y="4"/>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9" name="Freeform 47"/>
            <p:cNvSpPr>
              <a:spLocks noEditPoints="1"/>
            </p:cNvSpPr>
            <p:nvPr/>
          </p:nvSpPr>
          <p:spPr bwMode="auto">
            <a:xfrm>
              <a:off x="6501" y="1475"/>
              <a:ext cx="823" cy="537"/>
            </a:xfrm>
            <a:custGeom>
              <a:avLst/>
              <a:gdLst>
                <a:gd name="T0" fmla="*/ 198 w 335"/>
                <a:gd name="T1" fmla="*/ 218 h 218"/>
                <a:gd name="T2" fmla="*/ 198 w 335"/>
                <a:gd name="T3" fmla="*/ 218 h 218"/>
                <a:gd name="T4" fmla="*/ 197 w 335"/>
                <a:gd name="T5" fmla="*/ 218 h 218"/>
                <a:gd name="T6" fmla="*/ 1 w 335"/>
                <a:gd name="T7" fmla="*/ 2 h 218"/>
                <a:gd name="T8" fmla="*/ 1 w 335"/>
                <a:gd name="T9" fmla="*/ 1 h 218"/>
                <a:gd name="T10" fmla="*/ 2 w 335"/>
                <a:gd name="T11" fmla="*/ 0 h 218"/>
                <a:gd name="T12" fmla="*/ 335 w 335"/>
                <a:gd name="T13" fmla="*/ 86 h 218"/>
                <a:gd name="T14" fmla="*/ 335 w 335"/>
                <a:gd name="T15" fmla="*/ 86 h 218"/>
                <a:gd name="T16" fmla="*/ 335 w 335"/>
                <a:gd name="T17" fmla="*/ 87 h 218"/>
                <a:gd name="T18" fmla="*/ 198 w 335"/>
                <a:gd name="T19" fmla="*/ 218 h 218"/>
                <a:gd name="T20" fmla="*/ 198 w 335"/>
                <a:gd name="T21" fmla="*/ 218 h 218"/>
                <a:gd name="T22" fmla="*/ 4 w 335"/>
                <a:gd name="T23" fmla="*/ 3 h 218"/>
                <a:gd name="T24" fmla="*/ 198 w 335"/>
                <a:gd name="T25" fmla="*/ 216 h 218"/>
                <a:gd name="T26" fmla="*/ 332 w 335"/>
                <a:gd name="T27" fmla="*/ 87 h 218"/>
                <a:gd name="T28" fmla="*/ 4 w 335"/>
                <a:gd name="T29" fmla="*/ 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5" h="218">
                  <a:moveTo>
                    <a:pt x="198" y="218"/>
                  </a:moveTo>
                  <a:cubicBezTo>
                    <a:pt x="198" y="218"/>
                    <a:pt x="198" y="218"/>
                    <a:pt x="198" y="218"/>
                  </a:cubicBezTo>
                  <a:cubicBezTo>
                    <a:pt x="198" y="218"/>
                    <a:pt x="197" y="218"/>
                    <a:pt x="197" y="218"/>
                  </a:cubicBezTo>
                  <a:cubicBezTo>
                    <a:pt x="1" y="2"/>
                    <a:pt x="1" y="2"/>
                    <a:pt x="1" y="2"/>
                  </a:cubicBezTo>
                  <a:cubicBezTo>
                    <a:pt x="0" y="2"/>
                    <a:pt x="0" y="1"/>
                    <a:pt x="1" y="1"/>
                  </a:cubicBezTo>
                  <a:cubicBezTo>
                    <a:pt x="1" y="0"/>
                    <a:pt x="1" y="0"/>
                    <a:pt x="2" y="0"/>
                  </a:cubicBezTo>
                  <a:cubicBezTo>
                    <a:pt x="335" y="86"/>
                    <a:pt x="335" y="86"/>
                    <a:pt x="335" y="86"/>
                  </a:cubicBezTo>
                  <a:cubicBezTo>
                    <a:pt x="335" y="86"/>
                    <a:pt x="335" y="86"/>
                    <a:pt x="335" y="86"/>
                  </a:cubicBezTo>
                  <a:cubicBezTo>
                    <a:pt x="335" y="87"/>
                    <a:pt x="335" y="87"/>
                    <a:pt x="335" y="87"/>
                  </a:cubicBezTo>
                  <a:cubicBezTo>
                    <a:pt x="198" y="218"/>
                    <a:pt x="198" y="218"/>
                    <a:pt x="198" y="218"/>
                  </a:cubicBezTo>
                  <a:cubicBezTo>
                    <a:pt x="198" y="218"/>
                    <a:pt x="198" y="218"/>
                    <a:pt x="198" y="218"/>
                  </a:cubicBezTo>
                  <a:close/>
                  <a:moveTo>
                    <a:pt x="4" y="3"/>
                  </a:moveTo>
                  <a:cubicBezTo>
                    <a:pt x="198" y="216"/>
                    <a:pt x="198" y="216"/>
                    <a:pt x="198" y="216"/>
                  </a:cubicBezTo>
                  <a:cubicBezTo>
                    <a:pt x="332" y="87"/>
                    <a:pt x="332" y="87"/>
                    <a:pt x="332" y="87"/>
                  </a:cubicBezTo>
                  <a:lnTo>
                    <a:pt x="4" y="3"/>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2" name="Freeform 48"/>
            <p:cNvSpPr>
              <a:spLocks noEditPoints="1"/>
            </p:cNvSpPr>
            <p:nvPr/>
          </p:nvSpPr>
          <p:spPr bwMode="auto">
            <a:xfrm>
              <a:off x="6501" y="210"/>
              <a:ext cx="823" cy="1482"/>
            </a:xfrm>
            <a:custGeom>
              <a:avLst/>
              <a:gdLst>
                <a:gd name="T0" fmla="*/ 334 w 335"/>
                <a:gd name="T1" fmla="*/ 601 h 601"/>
                <a:gd name="T2" fmla="*/ 334 w 335"/>
                <a:gd name="T3" fmla="*/ 601 h 601"/>
                <a:gd name="T4" fmla="*/ 1 w 335"/>
                <a:gd name="T5" fmla="*/ 515 h 601"/>
                <a:gd name="T6" fmla="*/ 1 w 335"/>
                <a:gd name="T7" fmla="*/ 515 h 601"/>
                <a:gd name="T8" fmla="*/ 1 w 335"/>
                <a:gd name="T9" fmla="*/ 514 h 601"/>
                <a:gd name="T10" fmla="*/ 333 w 335"/>
                <a:gd name="T11" fmla="*/ 1 h 601"/>
                <a:gd name="T12" fmla="*/ 334 w 335"/>
                <a:gd name="T13" fmla="*/ 1 h 601"/>
                <a:gd name="T14" fmla="*/ 335 w 335"/>
                <a:gd name="T15" fmla="*/ 1 h 601"/>
                <a:gd name="T16" fmla="*/ 335 w 335"/>
                <a:gd name="T17" fmla="*/ 600 h 601"/>
                <a:gd name="T18" fmla="*/ 335 w 335"/>
                <a:gd name="T19" fmla="*/ 600 h 601"/>
                <a:gd name="T20" fmla="*/ 334 w 335"/>
                <a:gd name="T21" fmla="*/ 601 h 601"/>
                <a:gd name="T22" fmla="*/ 3 w 335"/>
                <a:gd name="T23" fmla="*/ 514 h 601"/>
                <a:gd name="T24" fmla="*/ 333 w 335"/>
                <a:gd name="T25" fmla="*/ 598 h 601"/>
                <a:gd name="T26" fmla="*/ 333 w 335"/>
                <a:gd name="T27" fmla="*/ 5 h 601"/>
                <a:gd name="T28" fmla="*/ 3 w 335"/>
                <a:gd name="T29" fmla="*/ 514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5" h="601">
                  <a:moveTo>
                    <a:pt x="334" y="601"/>
                  </a:moveTo>
                  <a:cubicBezTo>
                    <a:pt x="334" y="601"/>
                    <a:pt x="334" y="601"/>
                    <a:pt x="334" y="601"/>
                  </a:cubicBezTo>
                  <a:cubicBezTo>
                    <a:pt x="1" y="515"/>
                    <a:pt x="1" y="515"/>
                    <a:pt x="1" y="515"/>
                  </a:cubicBezTo>
                  <a:cubicBezTo>
                    <a:pt x="1" y="515"/>
                    <a:pt x="1" y="515"/>
                    <a:pt x="1" y="515"/>
                  </a:cubicBezTo>
                  <a:cubicBezTo>
                    <a:pt x="0" y="514"/>
                    <a:pt x="0" y="514"/>
                    <a:pt x="1" y="514"/>
                  </a:cubicBezTo>
                  <a:cubicBezTo>
                    <a:pt x="333" y="1"/>
                    <a:pt x="333" y="1"/>
                    <a:pt x="333" y="1"/>
                  </a:cubicBezTo>
                  <a:cubicBezTo>
                    <a:pt x="333" y="1"/>
                    <a:pt x="333" y="0"/>
                    <a:pt x="334" y="1"/>
                  </a:cubicBezTo>
                  <a:cubicBezTo>
                    <a:pt x="334" y="1"/>
                    <a:pt x="335" y="1"/>
                    <a:pt x="335" y="1"/>
                  </a:cubicBezTo>
                  <a:cubicBezTo>
                    <a:pt x="335" y="600"/>
                    <a:pt x="335" y="600"/>
                    <a:pt x="335" y="600"/>
                  </a:cubicBezTo>
                  <a:cubicBezTo>
                    <a:pt x="335" y="600"/>
                    <a:pt x="335" y="600"/>
                    <a:pt x="335" y="600"/>
                  </a:cubicBezTo>
                  <a:cubicBezTo>
                    <a:pt x="335" y="601"/>
                    <a:pt x="334" y="601"/>
                    <a:pt x="334" y="601"/>
                  </a:cubicBezTo>
                  <a:close/>
                  <a:moveTo>
                    <a:pt x="3" y="514"/>
                  </a:moveTo>
                  <a:cubicBezTo>
                    <a:pt x="333" y="598"/>
                    <a:pt x="333" y="598"/>
                    <a:pt x="333" y="598"/>
                  </a:cubicBezTo>
                  <a:cubicBezTo>
                    <a:pt x="333" y="5"/>
                    <a:pt x="333" y="5"/>
                    <a:pt x="333" y="5"/>
                  </a:cubicBezTo>
                  <a:lnTo>
                    <a:pt x="3" y="514"/>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4" name="Freeform 49"/>
            <p:cNvSpPr>
              <a:spLocks noEditPoints="1"/>
            </p:cNvSpPr>
            <p:nvPr/>
          </p:nvSpPr>
          <p:spPr bwMode="auto">
            <a:xfrm>
              <a:off x="5753" y="2937"/>
              <a:ext cx="1043" cy="781"/>
            </a:xfrm>
            <a:custGeom>
              <a:avLst/>
              <a:gdLst>
                <a:gd name="T0" fmla="*/ 1 w 424"/>
                <a:gd name="T1" fmla="*/ 317 h 317"/>
                <a:gd name="T2" fmla="*/ 0 w 424"/>
                <a:gd name="T3" fmla="*/ 316 h 317"/>
                <a:gd name="T4" fmla="*/ 0 w 424"/>
                <a:gd name="T5" fmla="*/ 315 h 317"/>
                <a:gd name="T6" fmla="*/ 81 w 424"/>
                <a:gd name="T7" fmla="*/ 0 h 317"/>
                <a:gd name="T8" fmla="*/ 81 w 424"/>
                <a:gd name="T9" fmla="*/ 0 h 317"/>
                <a:gd name="T10" fmla="*/ 82 w 424"/>
                <a:gd name="T11" fmla="*/ 0 h 317"/>
                <a:gd name="T12" fmla="*/ 424 w 424"/>
                <a:gd name="T13" fmla="*/ 236 h 317"/>
                <a:gd name="T14" fmla="*/ 424 w 424"/>
                <a:gd name="T15" fmla="*/ 237 h 317"/>
                <a:gd name="T16" fmla="*/ 424 w 424"/>
                <a:gd name="T17" fmla="*/ 238 h 317"/>
                <a:gd name="T18" fmla="*/ 1 w 424"/>
                <a:gd name="T19" fmla="*/ 317 h 317"/>
                <a:gd name="T20" fmla="*/ 1 w 424"/>
                <a:gd name="T21" fmla="*/ 317 h 317"/>
                <a:gd name="T22" fmla="*/ 82 w 424"/>
                <a:gd name="T23" fmla="*/ 2 h 317"/>
                <a:gd name="T24" fmla="*/ 2 w 424"/>
                <a:gd name="T25" fmla="*/ 314 h 317"/>
                <a:gd name="T26" fmla="*/ 421 w 424"/>
                <a:gd name="T27" fmla="*/ 236 h 317"/>
                <a:gd name="T28" fmla="*/ 82 w 424"/>
                <a:gd name="T29" fmla="*/ 2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4" h="317">
                  <a:moveTo>
                    <a:pt x="1" y="317"/>
                  </a:moveTo>
                  <a:cubicBezTo>
                    <a:pt x="1" y="317"/>
                    <a:pt x="0" y="317"/>
                    <a:pt x="0" y="316"/>
                  </a:cubicBezTo>
                  <a:cubicBezTo>
                    <a:pt x="0" y="316"/>
                    <a:pt x="0" y="316"/>
                    <a:pt x="0" y="315"/>
                  </a:cubicBezTo>
                  <a:cubicBezTo>
                    <a:pt x="81" y="0"/>
                    <a:pt x="81" y="0"/>
                    <a:pt x="81" y="0"/>
                  </a:cubicBezTo>
                  <a:cubicBezTo>
                    <a:pt x="81" y="0"/>
                    <a:pt x="81" y="0"/>
                    <a:pt x="81" y="0"/>
                  </a:cubicBezTo>
                  <a:cubicBezTo>
                    <a:pt x="81" y="0"/>
                    <a:pt x="82" y="0"/>
                    <a:pt x="82" y="0"/>
                  </a:cubicBezTo>
                  <a:cubicBezTo>
                    <a:pt x="424" y="236"/>
                    <a:pt x="424" y="236"/>
                    <a:pt x="424" y="236"/>
                  </a:cubicBezTo>
                  <a:cubicBezTo>
                    <a:pt x="424" y="236"/>
                    <a:pt x="424" y="237"/>
                    <a:pt x="424" y="237"/>
                  </a:cubicBezTo>
                  <a:cubicBezTo>
                    <a:pt x="424" y="237"/>
                    <a:pt x="424" y="238"/>
                    <a:pt x="424" y="238"/>
                  </a:cubicBezTo>
                  <a:cubicBezTo>
                    <a:pt x="1" y="317"/>
                    <a:pt x="1" y="317"/>
                    <a:pt x="1" y="317"/>
                  </a:cubicBezTo>
                  <a:cubicBezTo>
                    <a:pt x="1" y="317"/>
                    <a:pt x="1" y="317"/>
                    <a:pt x="1" y="317"/>
                  </a:cubicBezTo>
                  <a:close/>
                  <a:moveTo>
                    <a:pt x="82" y="2"/>
                  </a:moveTo>
                  <a:cubicBezTo>
                    <a:pt x="2" y="314"/>
                    <a:pt x="2" y="314"/>
                    <a:pt x="2" y="314"/>
                  </a:cubicBezTo>
                  <a:cubicBezTo>
                    <a:pt x="421" y="236"/>
                    <a:pt x="421" y="236"/>
                    <a:pt x="421" y="236"/>
                  </a:cubicBezTo>
                  <a:lnTo>
                    <a:pt x="82" y="2"/>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5" name="Freeform 50"/>
            <p:cNvSpPr>
              <a:spLocks noEditPoints="1"/>
            </p:cNvSpPr>
            <p:nvPr/>
          </p:nvSpPr>
          <p:spPr bwMode="auto">
            <a:xfrm>
              <a:off x="5753" y="3519"/>
              <a:ext cx="1043" cy="498"/>
            </a:xfrm>
            <a:custGeom>
              <a:avLst/>
              <a:gdLst>
                <a:gd name="T0" fmla="*/ 251 w 424"/>
                <a:gd name="T1" fmla="*/ 202 h 202"/>
                <a:gd name="T2" fmla="*/ 250 w 424"/>
                <a:gd name="T3" fmla="*/ 202 h 202"/>
                <a:gd name="T4" fmla="*/ 0 w 424"/>
                <a:gd name="T5" fmla="*/ 81 h 202"/>
                <a:gd name="T6" fmla="*/ 0 w 424"/>
                <a:gd name="T7" fmla="*/ 80 h 202"/>
                <a:gd name="T8" fmla="*/ 1 w 424"/>
                <a:gd name="T9" fmla="*/ 79 h 202"/>
                <a:gd name="T10" fmla="*/ 423 w 424"/>
                <a:gd name="T11" fmla="*/ 0 h 202"/>
                <a:gd name="T12" fmla="*/ 424 w 424"/>
                <a:gd name="T13" fmla="*/ 0 h 202"/>
                <a:gd name="T14" fmla="*/ 424 w 424"/>
                <a:gd name="T15" fmla="*/ 2 h 202"/>
                <a:gd name="T16" fmla="*/ 251 w 424"/>
                <a:gd name="T17" fmla="*/ 202 h 202"/>
                <a:gd name="T18" fmla="*/ 251 w 424"/>
                <a:gd name="T19" fmla="*/ 202 h 202"/>
                <a:gd name="T20" fmla="*/ 4 w 424"/>
                <a:gd name="T21" fmla="*/ 80 h 202"/>
                <a:gd name="T22" fmla="*/ 251 w 424"/>
                <a:gd name="T23" fmla="*/ 200 h 202"/>
                <a:gd name="T24" fmla="*/ 421 w 424"/>
                <a:gd name="T25" fmla="*/ 2 h 202"/>
                <a:gd name="T26" fmla="*/ 4 w 424"/>
                <a:gd name="T27" fmla="*/ 8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4" h="202">
                  <a:moveTo>
                    <a:pt x="251" y="202"/>
                  </a:moveTo>
                  <a:cubicBezTo>
                    <a:pt x="251" y="202"/>
                    <a:pt x="251" y="202"/>
                    <a:pt x="250" y="202"/>
                  </a:cubicBezTo>
                  <a:cubicBezTo>
                    <a:pt x="0" y="81"/>
                    <a:pt x="0" y="81"/>
                    <a:pt x="0" y="81"/>
                  </a:cubicBezTo>
                  <a:cubicBezTo>
                    <a:pt x="0" y="80"/>
                    <a:pt x="0" y="80"/>
                    <a:pt x="0" y="80"/>
                  </a:cubicBezTo>
                  <a:cubicBezTo>
                    <a:pt x="0" y="79"/>
                    <a:pt x="0" y="79"/>
                    <a:pt x="1" y="79"/>
                  </a:cubicBezTo>
                  <a:cubicBezTo>
                    <a:pt x="423" y="0"/>
                    <a:pt x="423" y="0"/>
                    <a:pt x="423" y="0"/>
                  </a:cubicBezTo>
                  <a:cubicBezTo>
                    <a:pt x="424" y="0"/>
                    <a:pt x="424" y="0"/>
                    <a:pt x="424" y="0"/>
                  </a:cubicBezTo>
                  <a:cubicBezTo>
                    <a:pt x="424" y="1"/>
                    <a:pt x="424" y="1"/>
                    <a:pt x="424" y="2"/>
                  </a:cubicBezTo>
                  <a:cubicBezTo>
                    <a:pt x="251" y="202"/>
                    <a:pt x="251" y="202"/>
                    <a:pt x="251" y="202"/>
                  </a:cubicBezTo>
                  <a:cubicBezTo>
                    <a:pt x="251" y="202"/>
                    <a:pt x="251" y="202"/>
                    <a:pt x="251" y="202"/>
                  </a:cubicBezTo>
                  <a:close/>
                  <a:moveTo>
                    <a:pt x="4" y="80"/>
                  </a:moveTo>
                  <a:cubicBezTo>
                    <a:pt x="251" y="200"/>
                    <a:pt x="251" y="200"/>
                    <a:pt x="251" y="200"/>
                  </a:cubicBezTo>
                  <a:cubicBezTo>
                    <a:pt x="421" y="2"/>
                    <a:pt x="421" y="2"/>
                    <a:pt x="421" y="2"/>
                  </a:cubicBezTo>
                  <a:lnTo>
                    <a:pt x="4" y="80"/>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6" name="Freeform 51"/>
            <p:cNvSpPr>
              <a:spLocks noEditPoints="1"/>
            </p:cNvSpPr>
            <p:nvPr/>
          </p:nvSpPr>
          <p:spPr bwMode="auto">
            <a:xfrm>
              <a:off x="5950" y="2937"/>
              <a:ext cx="1116" cy="587"/>
            </a:xfrm>
            <a:custGeom>
              <a:avLst/>
              <a:gdLst>
                <a:gd name="T0" fmla="*/ 343 w 454"/>
                <a:gd name="T1" fmla="*/ 238 h 238"/>
                <a:gd name="T2" fmla="*/ 343 w 454"/>
                <a:gd name="T3" fmla="*/ 238 h 238"/>
                <a:gd name="T4" fmla="*/ 1 w 454"/>
                <a:gd name="T5" fmla="*/ 1 h 238"/>
                <a:gd name="T6" fmla="*/ 1 w 454"/>
                <a:gd name="T7" fmla="*/ 0 h 238"/>
                <a:gd name="T8" fmla="*/ 1 w 454"/>
                <a:gd name="T9" fmla="*/ 0 h 238"/>
                <a:gd name="T10" fmla="*/ 453 w 454"/>
                <a:gd name="T11" fmla="*/ 22 h 238"/>
                <a:gd name="T12" fmla="*/ 454 w 454"/>
                <a:gd name="T13" fmla="*/ 22 h 238"/>
                <a:gd name="T14" fmla="*/ 454 w 454"/>
                <a:gd name="T15" fmla="*/ 23 h 238"/>
                <a:gd name="T16" fmla="*/ 344 w 454"/>
                <a:gd name="T17" fmla="*/ 237 h 238"/>
                <a:gd name="T18" fmla="*/ 344 w 454"/>
                <a:gd name="T19" fmla="*/ 238 h 238"/>
                <a:gd name="T20" fmla="*/ 343 w 454"/>
                <a:gd name="T21" fmla="*/ 238 h 238"/>
                <a:gd name="T22" fmla="*/ 5 w 454"/>
                <a:gd name="T23" fmla="*/ 2 h 238"/>
                <a:gd name="T24" fmla="*/ 343 w 454"/>
                <a:gd name="T25" fmla="*/ 236 h 238"/>
                <a:gd name="T26" fmla="*/ 452 w 454"/>
                <a:gd name="T27" fmla="*/ 23 h 238"/>
                <a:gd name="T28" fmla="*/ 5 w 454"/>
                <a:gd name="T29" fmla="*/ 2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4" h="238">
                  <a:moveTo>
                    <a:pt x="343" y="238"/>
                  </a:moveTo>
                  <a:cubicBezTo>
                    <a:pt x="343" y="238"/>
                    <a:pt x="343" y="238"/>
                    <a:pt x="343" y="238"/>
                  </a:cubicBezTo>
                  <a:cubicBezTo>
                    <a:pt x="1" y="1"/>
                    <a:pt x="1" y="1"/>
                    <a:pt x="1" y="1"/>
                  </a:cubicBezTo>
                  <a:cubicBezTo>
                    <a:pt x="1" y="1"/>
                    <a:pt x="0" y="1"/>
                    <a:pt x="1" y="0"/>
                  </a:cubicBezTo>
                  <a:cubicBezTo>
                    <a:pt x="1" y="0"/>
                    <a:pt x="1" y="0"/>
                    <a:pt x="1" y="0"/>
                  </a:cubicBezTo>
                  <a:cubicBezTo>
                    <a:pt x="453" y="22"/>
                    <a:pt x="453" y="22"/>
                    <a:pt x="453" y="22"/>
                  </a:cubicBezTo>
                  <a:cubicBezTo>
                    <a:pt x="453" y="22"/>
                    <a:pt x="454" y="22"/>
                    <a:pt x="454" y="22"/>
                  </a:cubicBezTo>
                  <a:cubicBezTo>
                    <a:pt x="454" y="22"/>
                    <a:pt x="454" y="23"/>
                    <a:pt x="454" y="23"/>
                  </a:cubicBezTo>
                  <a:cubicBezTo>
                    <a:pt x="344" y="237"/>
                    <a:pt x="344" y="237"/>
                    <a:pt x="344" y="237"/>
                  </a:cubicBezTo>
                  <a:cubicBezTo>
                    <a:pt x="344" y="238"/>
                    <a:pt x="344" y="238"/>
                    <a:pt x="344" y="238"/>
                  </a:cubicBezTo>
                  <a:cubicBezTo>
                    <a:pt x="344" y="238"/>
                    <a:pt x="343" y="238"/>
                    <a:pt x="343" y="238"/>
                  </a:cubicBezTo>
                  <a:close/>
                  <a:moveTo>
                    <a:pt x="5" y="2"/>
                  </a:moveTo>
                  <a:cubicBezTo>
                    <a:pt x="343" y="236"/>
                    <a:pt x="343" y="236"/>
                    <a:pt x="343" y="236"/>
                  </a:cubicBezTo>
                  <a:cubicBezTo>
                    <a:pt x="452" y="23"/>
                    <a:pt x="452" y="23"/>
                    <a:pt x="452" y="23"/>
                  </a:cubicBezTo>
                  <a:lnTo>
                    <a:pt x="5" y="2"/>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7" name="Freeform 52"/>
            <p:cNvSpPr>
              <a:spLocks noEditPoints="1"/>
            </p:cNvSpPr>
            <p:nvPr/>
          </p:nvSpPr>
          <p:spPr bwMode="auto">
            <a:xfrm>
              <a:off x="6368" y="3519"/>
              <a:ext cx="428" cy="599"/>
            </a:xfrm>
            <a:custGeom>
              <a:avLst/>
              <a:gdLst>
                <a:gd name="T0" fmla="*/ 118 w 174"/>
                <a:gd name="T1" fmla="*/ 243 h 243"/>
                <a:gd name="T2" fmla="*/ 118 w 174"/>
                <a:gd name="T3" fmla="*/ 243 h 243"/>
                <a:gd name="T4" fmla="*/ 0 w 174"/>
                <a:gd name="T5" fmla="*/ 202 h 243"/>
                <a:gd name="T6" fmla="*/ 0 w 174"/>
                <a:gd name="T7" fmla="*/ 201 h 243"/>
                <a:gd name="T8" fmla="*/ 0 w 174"/>
                <a:gd name="T9" fmla="*/ 200 h 243"/>
                <a:gd name="T10" fmla="*/ 173 w 174"/>
                <a:gd name="T11" fmla="*/ 0 h 243"/>
                <a:gd name="T12" fmla="*/ 174 w 174"/>
                <a:gd name="T13" fmla="*/ 0 h 243"/>
                <a:gd name="T14" fmla="*/ 174 w 174"/>
                <a:gd name="T15" fmla="*/ 1 h 243"/>
                <a:gd name="T16" fmla="*/ 119 w 174"/>
                <a:gd name="T17" fmla="*/ 243 h 243"/>
                <a:gd name="T18" fmla="*/ 118 w 174"/>
                <a:gd name="T19" fmla="*/ 243 h 243"/>
                <a:gd name="T20" fmla="*/ 118 w 174"/>
                <a:gd name="T21" fmla="*/ 243 h 243"/>
                <a:gd name="T22" fmla="*/ 2 w 174"/>
                <a:gd name="T23" fmla="*/ 201 h 243"/>
                <a:gd name="T24" fmla="*/ 117 w 174"/>
                <a:gd name="T25" fmla="*/ 241 h 243"/>
                <a:gd name="T26" fmla="*/ 172 w 174"/>
                <a:gd name="T27" fmla="*/ 4 h 243"/>
                <a:gd name="T28" fmla="*/ 2 w 174"/>
                <a:gd name="T29" fmla="*/ 20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4" h="243">
                  <a:moveTo>
                    <a:pt x="118" y="243"/>
                  </a:moveTo>
                  <a:cubicBezTo>
                    <a:pt x="118" y="243"/>
                    <a:pt x="118" y="243"/>
                    <a:pt x="118" y="243"/>
                  </a:cubicBezTo>
                  <a:cubicBezTo>
                    <a:pt x="0" y="202"/>
                    <a:pt x="0" y="202"/>
                    <a:pt x="0" y="202"/>
                  </a:cubicBezTo>
                  <a:cubicBezTo>
                    <a:pt x="0" y="202"/>
                    <a:pt x="0" y="202"/>
                    <a:pt x="0" y="201"/>
                  </a:cubicBezTo>
                  <a:cubicBezTo>
                    <a:pt x="0" y="201"/>
                    <a:pt x="0" y="201"/>
                    <a:pt x="0" y="200"/>
                  </a:cubicBezTo>
                  <a:cubicBezTo>
                    <a:pt x="173" y="0"/>
                    <a:pt x="173" y="0"/>
                    <a:pt x="173" y="0"/>
                  </a:cubicBezTo>
                  <a:cubicBezTo>
                    <a:pt x="173" y="0"/>
                    <a:pt x="173" y="0"/>
                    <a:pt x="174" y="0"/>
                  </a:cubicBezTo>
                  <a:cubicBezTo>
                    <a:pt x="174" y="0"/>
                    <a:pt x="174" y="1"/>
                    <a:pt x="174" y="1"/>
                  </a:cubicBezTo>
                  <a:cubicBezTo>
                    <a:pt x="119" y="243"/>
                    <a:pt x="119" y="243"/>
                    <a:pt x="119" y="243"/>
                  </a:cubicBezTo>
                  <a:cubicBezTo>
                    <a:pt x="119" y="243"/>
                    <a:pt x="119" y="243"/>
                    <a:pt x="118" y="243"/>
                  </a:cubicBezTo>
                  <a:cubicBezTo>
                    <a:pt x="118" y="243"/>
                    <a:pt x="118" y="243"/>
                    <a:pt x="118" y="243"/>
                  </a:cubicBezTo>
                  <a:close/>
                  <a:moveTo>
                    <a:pt x="2" y="201"/>
                  </a:moveTo>
                  <a:cubicBezTo>
                    <a:pt x="117" y="241"/>
                    <a:pt x="117" y="241"/>
                    <a:pt x="117" y="241"/>
                  </a:cubicBezTo>
                  <a:cubicBezTo>
                    <a:pt x="172" y="4"/>
                    <a:pt x="172" y="4"/>
                    <a:pt x="172" y="4"/>
                  </a:cubicBezTo>
                  <a:lnTo>
                    <a:pt x="2" y="201"/>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8" name="Freeform 53"/>
            <p:cNvSpPr>
              <a:spLocks noEditPoints="1"/>
            </p:cNvSpPr>
            <p:nvPr/>
          </p:nvSpPr>
          <p:spPr bwMode="auto">
            <a:xfrm>
              <a:off x="6656" y="3519"/>
              <a:ext cx="693" cy="599"/>
            </a:xfrm>
            <a:custGeom>
              <a:avLst/>
              <a:gdLst>
                <a:gd name="T0" fmla="*/ 1 w 282"/>
                <a:gd name="T1" fmla="*/ 243 h 243"/>
                <a:gd name="T2" fmla="*/ 0 w 282"/>
                <a:gd name="T3" fmla="*/ 243 h 243"/>
                <a:gd name="T4" fmla="*/ 0 w 282"/>
                <a:gd name="T5" fmla="*/ 242 h 243"/>
                <a:gd name="T6" fmla="*/ 55 w 282"/>
                <a:gd name="T7" fmla="*/ 1 h 243"/>
                <a:gd name="T8" fmla="*/ 56 w 282"/>
                <a:gd name="T9" fmla="*/ 0 h 243"/>
                <a:gd name="T10" fmla="*/ 57 w 282"/>
                <a:gd name="T11" fmla="*/ 0 h 243"/>
                <a:gd name="T12" fmla="*/ 282 w 282"/>
                <a:gd name="T13" fmla="*/ 217 h 243"/>
                <a:gd name="T14" fmla="*/ 282 w 282"/>
                <a:gd name="T15" fmla="*/ 218 h 243"/>
                <a:gd name="T16" fmla="*/ 281 w 282"/>
                <a:gd name="T17" fmla="*/ 219 h 243"/>
                <a:gd name="T18" fmla="*/ 1 w 282"/>
                <a:gd name="T19" fmla="*/ 243 h 243"/>
                <a:gd name="T20" fmla="*/ 1 w 282"/>
                <a:gd name="T21" fmla="*/ 243 h 243"/>
                <a:gd name="T22" fmla="*/ 57 w 282"/>
                <a:gd name="T23" fmla="*/ 3 h 243"/>
                <a:gd name="T24" fmla="*/ 2 w 282"/>
                <a:gd name="T25" fmla="*/ 241 h 243"/>
                <a:gd name="T26" fmla="*/ 279 w 282"/>
                <a:gd name="T27" fmla="*/ 217 h 243"/>
                <a:gd name="T28" fmla="*/ 57 w 282"/>
                <a:gd name="T29" fmla="*/ 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2" h="243">
                  <a:moveTo>
                    <a:pt x="1" y="243"/>
                  </a:moveTo>
                  <a:cubicBezTo>
                    <a:pt x="1" y="243"/>
                    <a:pt x="0" y="243"/>
                    <a:pt x="0" y="243"/>
                  </a:cubicBezTo>
                  <a:cubicBezTo>
                    <a:pt x="0" y="243"/>
                    <a:pt x="0" y="243"/>
                    <a:pt x="0" y="242"/>
                  </a:cubicBezTo>
                  <a:cubicBezTo>
                    <a:pt x="55" y="1"/>
                    <a:pt x="55" y="1"/>
                    <a:pt x="55" y="1"/>
                  </a:cubicBezTo>
                  <a:cubicBezTo>
                    <a:pt x="56" y="0"/>
                    <a:pt x="56" y="0"/>
                    <a:pt x="56" y="0"/>
                  </a:cubicBezTo>
                  <a:cubicBezTo>
                    <a:pt x="56" y="0"/>
                    <a:pt x="57" y="0"/>
                    <a:pt x="57" y="0"/>
                  </a:cubicBezTo>
                  <a:cubicBezTo>
                    <a:pt x="282" y="217"/>
                    <a:pt x="282" y="217"/>
                    <a:pt x="282" y="217"/>
                  </a:cubicBezTo>
                  <a:cubicBezTo>
                    <a:pt x="282" y="217"/>
                    <a:pt x="282" y="218"/>
                    <a:pt x="282" y="218"/>
                  </a:cubicBezTo>
                  <a:cubicBezTo>
                    <a:pt x="282" y="219"/>
                    <a:pt x="282" y="219"/>
                    <a:pt x="281" y="219"/>
                  </a:cubicBezTo>
                  <a:cubicBezTo>
                    <a:pt x="1" y="243"/>
                    <a:pt x="1" y="243"/>
                    <a:pt x="1" y="243"/>
                  </a:cubicBezTo>
                  <a:cubicBezTo>
                    <a:pt x="1" y="243"/>
                    <a:pt x="1" y="243"/>
                    <a:pt x="1" y="243"/>
                  </a:cubicBezTo>
                  <a:close/>
                  <a:moveTo>
                    <a:pt x="57" y="3"/>
                  </a:moveTo>
                  <a:cubicBezTo>
                    <a:pt x="2" y="241"/>
                    <a:pt x="2" y="241"/>
                    <a:pt x="2" y="241"/>
                  </a:cubicBezTo>
                  <a:cubicBezTo>
                    <a:pt x="279" y="217"/>
                    <a:pt x="279" y="217"/>
                    <a:pt x="279" y="217"/>
                  </a:cubicBezTo>
                  <a:lnTo>
                    <a:pt x="57" y="3"/>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9" name="Freeform 54"/>
            <p:cNvSpPr>
              <a:spLocks noEditPoints="1"/>
            </p:cNvSpPr>
            <p:nvPr/>
          </p:nvSpPr>
          <p:spPr bwMode="auto">
            <a:xfrm>
              <a:off x="6791" y="2991"/>
              <a:ext cx="578" cy="533"/>
            </a:xfrm>
            <a:custGeom>
              <a:avLst/>
              <a:gdLst>
                <a:gd name="T0" fmla="*/ 1 w 235"/>
                <a:gd name="T1" fmla="*/ 216 h 216"/>
                <a:gd name="T2" fmla="*/ 1 w 235"/>
                <a:gd name="T3" fmla="*/ 216 h 216"/>
                <a:gd name="T4" fmla="*/ 1 w 235"/>
                <a:gd name="T5" fmla="*/ 214 h 216"/>
                <a:gd name="T6" fmla="*/ 110 w 235"/>
                <a:gd name="T7" fmla="*/ 0 h 216"/>
                <a:gd name="T8" fmla="*/ 111 w 235"/>
                <a:gd name="T9" fmla="*/ 0 h 216"/>
                <a:gd name="T10" fmla="*/ 112 w 235"/>
                <a:gd name="T11" fmla="*/ 0 h 216"/>
                <a:gd name="T12" fmla="*/ 235 w 235"/>
                <a:gd name="T13" fmla="*/ 94 h 216"/>
                <a:gd name="T14" fmla="*/ 235 w 235"/>
                <a:gd name="T15" fmla="*/ 95 h 216"/>
                <a:gd name="T16" fmla="*/ 235 w 235"/>
                <a:gd name="T17" fmla="*/ 96 h 216"/>
                <a:gd name="T18" fmla="*/ 2 w 235"/>
                <a:gd name="T19" fmla="*/ 216 h 216"/>
                <a:gd name="T20" fmla="*/ 1 w 235"/>
                <a:gd name="T21" fmla="*/ 216 h 216"/>
                <a:gd name="T22" fmla="*/ 111 w 235"/>
                <a:gd name="T23" fmla="*/ 2 h 216"/>
                <a:gd name="T24" fmla="*/ 4 w 235"/>
                <a:gd name="T25" fmla="*/ 213 h 216"/>
                <a:gd name="T26" fmla="*/ 232 w 235"/>
                <a:gd name="T27" fmla="*/ 95 h 216"/>
                <a:gd name="T28" fmla="*/ 111 w 235"/>
                <a:gd name="T29" fmla="*/ 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5" h="216">
                  <a:moveTo>
                    <a:pt x="1" y="216"/>
                  </a:moveTo>
                  <a:cubicBezTo>
                    <a:pt x="1" y="216"/>
                    <a:pt x="1" y="216"/>
                    <a:pt x="1" y="216"/>
                  </a:cubicBezTo>
                  <a:cubicBezTo>
                    <a:pt x="0" y="215"/>
                    <a:pt x="0" y="215"/>
                    <a:pt x="1" y="214"/>
                  </a:cubicBezTo>
                  <a:cubicBezTo>
                    <a:pt x="110" y="0"/>
                    <a:pt x="110" y="0"/>
                    <a:pt x="110" y="0"/>
                  </a:cubicBezTo>
                  <a:cubicBezTo>
                    <a:pt x="110" y="0"/>
                    <a:pt x="111" y="0"/>
                    <a:pt x="111" y="0"/>
                  </a:cubicBezTo>
                  <a:cubicBezTo>
                    <a:pt x="111" y="0"/>
                    <a:pt x="111" y="0"/>
                    <a:pt x="112" y="0"/>
                  </a:cubicBezTo>
                  <a:cubicBezTo>
                    <a:pt x="235" y="94"/>
                    <a:pt x="235" y="94"/>
                    <a:pt x="235" y="94"/>
                  </a:cubicBezTo>
                  <a:cubicBezTo>
                    <a:pt x="235" y="95"/>
                    <a:pt x="235" y="95"/>
                    <a:pt x="235" y="95"/>
                  </a:cubicBezTo>
                  <a:cubicBezTo>
                    <a:pt x="235" y="96"/>
                    <a:pt x="235" y="96"/>
                    <a:pt x="235" y="96"/>
                  </a:cubicBezTo>
                  <a:cubicBezTo>
                    <a:pt x="2" y="216"/>
                    <a:pt x="2" y="216"/>
                    <a:pt x="2" y="216"/>
                  </a:cubicBezTo>
                  <a:cubicBezTo>
                    <a:pt x="2" y="216"/>
                    <a:pt x="2" y="216"/>
                    <a:pt x="1" y="216"/>
                  </a:cubicBezTo>
                  <a:close/>
                  <a:moveTo>
                    <a:pt x="111" y="2"/>
                  </a:moveTo>
                  <a:cubicBezTo>
                    <a:pt x="4" y="213"/>
                    <a:pt x="4" y="213"/>
                    <a:pt x="4" y="213"/>
                  </a:cubicBezTo>
                  <a:cubicBezTo>
                    <a:pt x="232" y="95"/>
                    <a:pt x="232" y="95"/>
                    <a:pt x="232" y="95"/>
                  </a:cubicBezTo>
                  <a:lnTo>
                    <a:pt x="111" y="2"/>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0" name="Freeform 55"/>
            <p:cNvSpPr>
              <a:spLocks noEditPoints="1"/>
            </p:cNvSpPr>
            <p:nvPr/>
          </p:nvSpPr>
          <p:spPr bwMode="auto">
            <a:xfrm>
              <a:off x="6791" y="3282"/>
              <a:ext cx="796" cy="777"/>
            </a:xfrm>
            <a:custGeom>
              <a:avLst/>
              <a:gdLst>
                <a:gd name="T0" fmla="*/ 226 w 324"/>
                <a:gd name="T1" fmla="*/ 315 h 315"/>
                <a:gd name="T2" fmla="*/ 226 w 324"/>
                <a:gd name="T3" fmla="*/ 315 h 315"/>
                <a:gd name="T4" fmla="*/ 1 w 324"/>
                <a:gd name="T5" fmla="*/ 98 h 315"/>
                <a:gd name="T6" fmla="*/ 0 w 324"/>
                <a:gd name="T7" fmla="*/ 97 h 315"/>
                <a:gd name="T8" fmla="*/ 1 w 324"/>
                <a:gd name="T9" fmla="*/ 96 h 315"/>
                <a:gd name="T10" fmla="*/ 323 w 324"/>
                <a:gd name="T11" fmla="*/ 0 h 315"/>
                <a:gd name="T12" fmla="*/ 324 w 324"/>
                <a:gd name="T13" fmla="*/ 0 h 315"/>
                <a:gd name="T14" fmla="*/ 324 w 324"/>
                <a:gd name="T15" fmla="*/ 1 h 315"/>
                <a:gd name="T16" fmla="*/ 227 w 324"/>
                <a:gd name="T17" fmla="*/ 314 h 315"/>
                <a:gd name="T18" fmla="*/ 226 w 324"/>
                <a:gd name="T19" fmla="*/ 315 h 315"/>
                <a:gd name="T20" fmla="*/ 226 w 324"/>
                <a:gd name="T21" fmla="*/ 315 h 315"/>
                <a:gd name="T22" fmla="*/ 3 w 324"/>
                <a:gd name="T23" fmla="*/ 97 h 315"/>
                <a:gd name="T24" fmla="*/ 226 w 324"/>
                <a:gd name="T25" fmla="*/ 312 h 315"/>
                <a:gd name="T26" fmla="*/ 321 w 324"/>
                <a:gd name="T27" fmla="*/ 2 h 315"/>
                <a:gd name="T28" fmla="*/ 3 w 324"/>
                <a:gd name="T29" fmla="*/ 97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4" h="315">
                  <a:moveTo>
                    <a:pt x="226" y="315"/>
                  </a:moveTo>
                  <a:cubicBezTo>
                    <a:pt x="226" y="315"/>
                    <a:pt x="226" y="315"/>
                    <a:pt x="226" y="315"/>
                  </a:cubicBezTo>
                  <a:cubicBezTo>
                    <a:pt x="1" y="98"/>
                    <a:pt x="1" y="98"/>
                    <a:pt x="1" y="98"/>
                  </a:cubicBezTo>
                  <a:cubicBezTo>
                    <a:pt x="1" y="97"/>
                    <a:pt x="0" y="97"/>
                    <a:pt x="0" y="97"/>
                  </a:cubicBezTo>
                  <a:cubicBezTo>
                    <a:pt x="1" y="96"/>
                    <a:pt x="1" y="96"/>
                    <a:pt x="1" y="96"/>
                  </a:cubicBezTo>
                  <a:cubicBezTo>
                    <a:pt x="323" y="0"/>
                    <a:pt x="323" y="0"/>
                    <a:pt x="323" y="0"/>
                  </a:cubicBezTo>
                  <a:cubicBezTo>
                    <a:pt x="323" y="0"/>
                    <a:pt x="323" y="0"/>
                    <a:pt x="324" y="0"/>
                  </a:cubicBezTo>
                  <a:cubicBezTo>
                    <a:pt x="324" y="0"/>
                    <a:pt x="324" y="1"/>
                    <a:pt x="324" y="1"/>
                  </a:cubicBezTo>
                  <a:cubicBezTo>
                    <a:pt x="227" y="314"/>
                    <a:pt x="227" y="314"/>
                    <a:pt x="227" y="314"/>
                  </a:cubicBezTo>
                  <a:cubicBezTo>
                    <a:pt x="227" y="314"/>
                    <a:pt x="227" y="315"/>
                    <a:pt x="226" y="315"/>
                  </a:cubicBezTo>
                  <a:cubicBezTo>
                    <a:pt x="226" y="315"/>
                    <a:pt x="226" y="315"/>
                    <a:pt x="226" y="315"/>
                  </a:cubicBezTo>
                  <a:close/>
                  <a:moveTo>
                    <a:pt x="3" y="97"/>
                  </a:moveTo>
                  <a:cubicBezTo>
                    <a:pt x="226" y="312"/>
                    <a:pt x="226" y="312"/>
                    <a:pt x="226" y="312"/>
                  </a:cubicBezTo>
                  <a:cubicBezTo>
                    <a:pt x="321" y="2"/>
                    <a:pt x="321" y="2"/>
                    <a:pt x="321" y="2"/>
                  </a:cubicBezTo>
                  <a:lnTo>
                    <a:pt x="3" y="97"/>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1" name="Freeform 56"/>
            <p:cNvSpPr>
              <a:spLocks noEditPoints="1"/>
            </p:cNvSpPr>
            <p:nvPr/>
          </p:nvSpPr>
          <p:spPr bwMode="auto">
            <a:xfrm>
              <a:off x="6791" y="3223"/>
              <a:ext cx="796" cy="301"/>
            </a:xfrm>
            <a:custGeom>
              <a:avLst/>
              <a:gdLst>
                <a:gd name="T0" fmla="*/ 1 w 324"/>
                <a:gd name="T1" fmla="*/ 122 h 122"/>
                <a:gd name="T2" fmla="*/ 1 w 324"/>
                <a:gd name="T3" fmla="*/ 121 h 122"/>
                <a:gd name="T4" fmla="*/ 1 w 324"/>
                <a:gd name="T5" fmla="*/ 120 h 122"/>
                <a:gd name="T6" fmla="*/ 234 w 324"/>
                <a:gd name="T7" fmla="*/ 0 h 122"/>
                <a:gd name="T8" fmla="*/ 234 w 324"/>
                <a:gd name="T9" fmla="*/ 0 h 122"/>
                <a:gd name="T10" fmla="*/ 323 w 324"/>
                <a:gd name="T11" fmla="*/ 24 h 122"/>
                <a:gd name="T12" fmla="*/ 324 w 324"/>
                <a:gd name="T13" fmla="*/ 25 h 122"/>
                <a:gd name="T14" fmla="*/ 323 w 324"/>
                <a:gd name="T15" fmla="*/ 26 h 122"/>
                <a:gd name="T16" fmla="*/ 2 w 324"/>
                <a:gd name="T17" fmla="*/ 122 h 122"/>
                <a:gd name="T18" fmla="*/ 1 w 324"/>
                <a:gd name="T19" fmla="*/ 122 h 122"/>
                <a:gd name="T20" fmla="*/ 234 w 324"/>
                <a:gd name="T21" fmla="*/ 2 h 122"/>
                <a:gd name="T22" fmla="*/ 11 w 324"/>
                <a:gd name="T23" fmla="*/ 117 h 122"/>
                <a:gd name="T24" fmla="*/ 319 w 324"/>
                <a:gd name="T25" fmla="*/ 25 h 122"/>
                <a:gd name="T26" fmla="*/ 234 w 324"/>
                <a:gd name="T27" fmla="*/ 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4" h="122">
                  <a:moveTo>
                    <a:pt x="1" y="122"/>
                  </a:moveTo>
                  <a:cubicBezTo>
                    <a:pt x="1" y="122"/>
                    <a:pt x="1" y="122"/>
                    <a:pt x="1" y="121"/>
                  </a:cubicBezTo>
                  <a:cubicBezTo>
                    <a:pt x="0" y="121"/>
                    <a:pt x="1" y="120"/>
                    <a:pt x="1" y="120"/>
                  </a:cubicBezTo>
                  <a:cubicBezTo>
                    <a:pt x="234" y="0"/>
                    <a:pt x="234" y="0"/>
                    <a:pt x="234" y="0"/>
                  </a:cubicBezTo>
                  <a:cubicBezTo>
                    <a:pt x="234" y="0"/>
                    <a:pt x="234" y="0"/>
                    <a:pt x="234" y="0"/>
                  </a:cubicBezTo>
                  <a:cubicBezTo>
                    <a:pt x="323" y="24"/>
                    <a:pt x="323" y="24"/>
                    <a:pt x="323" y="24"/>
                  </a:cubicBezTo>
                  <a:cubicBezTo>
                    <a:pt x="323" y="24"/>
                    <a:pt x="324" y="24"/>
                    <a:pt x="324" y="25"/>
                  </a:cubicBezTo>
                  <a:cubicBezTo>
                    <a:pt x="324" y="25"/>
                    <a:pt x="324" y="26"/>
                    <a:pt x="323" y="26"/>
                  </a:cubicBezTo>
                  <a:cubicBezTo>
                    <a:pt x="2" y="122"/>
                    <a:pt x="2" y="122"/>
                    <a:pt x="2" y="122"/>
                  </a:cubicBezTo>
                  <a:cubicBezTo>
                    <a:pt x="2" y="122"/>
                    <a:pt x="1" y="122"/>
                    <a:pt x="1" y="122"/>
                  </a:cubicBezTo>
                  <a:close/>
                  <a:moveTo>
                    <a:pt x="234" y="2"/>
                  </a:moveTo>
                  <a:cubicBezTo>
                    <a:pt x="11" y="117"/>
                    <a:pt x="11" y="117"/>
                    <a:pt x="11" y="117"/>
                  </a:cubicBezTo>
                  <a:cubicBezTo>
                    <a:pt x="319" y="25"/>
                    <a:pt x="319" y="25"/>
                    <a:pt x="319" y="25"/>
                  </a:cubicBezTo>
                  <a:lnTo>
                    <a:pt x="234" y="2"/>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3" name="Freeform 57"/>
            <p:cNvSpPr>
              <a:spLocks noEditPoints="1"/>
            </p:cNvSpPr>
            <p:nvPr/>
          </p:nvSpPr>
          <p:spPr bwMode="auto">
            <a:xfrm>
              <a:off x="3378" y="3430"/>
              <a:ext cx="797" cy="387"/>
            </a:xfrm>
            <a:custGeom>
              <a:avLst/>
              <a:gdLst>
                <a:gd name="T0" fmla="*/ 1 w 324"/>
                <a:gd name="T1" fmla="*/ 157 h 157"/>
                <a:gd name="T2" fmla="*/ 0 w 324"/>
                <a:gd name="T3" fmla="*/ 157 h 157"/>
                <a:gd name="T4" fmla="*/ 1 w 324"/>
                <a:gd name="T5" fmla="*/ 156 h 157"/>
                <a:gd name="T6" fmla="*/ 267 w 324"/>
                <a:gd name="T7" fmla="*/ 0 h 157"/>
                <a:gd name="T8" fmla="*/ 268 w 324"/>
                <a:gd name="T9" fmla="*/ 0 h 157"/>
                <a:gd name="T10" fmla="*/ 268 w 324"/>
                <a:gd name="T11" fmla="*/ 0 h 157"/>
                <a:gd name="T12" fmla="*/ 323 w 324"/>
                <a:gd name="T13" fmla="*/ 98 h 157"/>
                <a:gd name="T14" fmla="*/ 323 w 324"/>
                <a:gd name="T15" fmla="*/ 99 h 157"/>
                <a:gd name="T16" fmla="*/ 323 w 324"/>
                <a:gd name="T17" fmla="*/ 99 h 157"/>
                <a:gd name="T18" fmla="*/ 1 w 324"/>
                <a:gd name="T19" fmla="*/ 157 h 157"/>
                <a:gd name="T20" fmla="*/ 1 w 324"/>
                <a:gd name="T21" fmla="*/ 157 h 157"/>
                <a:gd name="T22" fmla="*/ 267 w 324"/>
                <a:gd name="T23" fmla="*/ 2 h 157"/>
                <a:gd name="T24" fmla="*/ 6 w 324"/>
                <a:gd name="T25" fmla="*/ 154 h 157"/>
                <a:gd name="T26" fmla="*/ 321 w 324"/>
                <a:gd name="T27" fmla="*/ 98 h 157"/>
                <a:gd name="T28" fmla="*/ 267 w 324"/>
                <a:gd name="T29" fmla="*/ 2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4" h="157">
                  <a:moveTo>
                    <a:pt x="1" y="157"/>
                  </a:moveTo>
                  <a:cubicBezTo>
                    <a:pt x="1" y="157"/>
                    <a:pt x="1" y="157"/>
                    <a:pt x="0" y="157"/>
                  </a:cubicBezTo>
                  <a:cubicBezTo>
                    <a:pt x="0" y="156"/>
                    <a:pt x="0" y="156"/>
                    <a:pt x="1" y="156"/>
                  </a:cubicBezTo>
                  <a:cubicBezTo>
                    <a:pt x="267" y="0"/>
                    <a:pt x="267" y="0"/>
                    <a:pt x="267" y="0"/>
                  </a:cubicBezTo>
                  <a:cubicBezTo>
                    <a:pt x="267" y="0"/>
                    <a:pt x="267" y="0"/>
                    <a:pt x="268" y="0"/>
                  </a:cubicBezTo>
                  <a:cubicBezTo>
                    <a:pt x="268" y="0"/>
                    <a:pt x="268" y="0"/>
                    <a:pt x="268" y="0"/>
                  </a:cubicBezTo>
                  <a:cubicBezTo>
                    <a:pt x="323" y="98"/>
                    <a:pt x="323" y="98"/>
                    <a:pt x="323" y="98"/>
                  </a:cubicBezTo>
                  <a:cubicBezTo>
                    <a:pt x="323" y="98"/>
                    <a:pt x="324" y="99"/>
                    <a:pt x="323" y="99"/>
                  </a:cubicBezTo>
                  <a:cubicBezTo>
                    <a:pt x="323" y="99"/>
                    <a:pt x="323" y="99"/>
                    <a:pt x="323" y="99"/>
                  </a:cubicBezTo>
                  <a:cubicBezTo>
                    <a:pt x="1" y="157"/>
                    <a:pt x="1" y="157"/>
                    <a:pt x="1" y="157"/>
                  </a:cubicBezTo>
                  <a:cubicBezTo>
                    <a:pt x="1" y="157"/>
                    <a:pt x="1" y="157"/>
                    <a:pt x="1" y="157"/>
                  </a:cubicBezTo>
                  <a:close/>
                  <a:moveTo>
                    <a:pt x="267" y="2"/>
                  </a:moveTo>
                  <a:cubicBezTo>
                    <a:pt x="6" y="154"/>
                    <a:pt x="6" y="154"/>
                    <a:pt x="6" y="154"/>
                  </a:cubicBezTo>
                  <a:cubicBezTo>
                    <a:pt x="321" y="98"/>
                    <a:pt x="321" y="98"/>
                    <a:pt x="321" y="98"/>
                  </a:cubicBezTo>
                  <a:lnTo>
                    <a:pt x="267" y="2"/>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8" name="Freeform 58"/>
            <p:cNvSpPr>
              <a:spLocks noEditPoints="1"/>
            </p:cNvSpPr>
            <p:nvPr/>
          </p:nvSpPr>
          <p:spPr bwMode="auto">
            <a:xfrm>
              <a:off x="4035" y="3349"/>
              <a:ext cx="408" cy="325"/>
            </a:xfrm>
            <a:custGeom>
              <a:avLst/>
              <a:gdLst>
                <a:gd name="T0" fmla="*/ 56 w 166"/>
                <a:gd name="T1" fmla="*/ 132 h 132"/>
                <a:gd name="T2" fmla="*/ 55 w 166"/>
                <a:gd name="T3" fmla="*/ 132 h 132"/>
                <a:gd name="T4" fmla="*/ 55 w 166"/>
                <a:gd name="T5" fmla="*/ 132 h 132"/>
                <a:gd name="T6" fmla="*/ 0 w 166"/>
                <a:gd name="T7" fmla="*/ 34 h 132"/>
                <a:gd name="T8" fmla="*/ 0 w 166"/>
                <a:gd name="T9" fmla="*/ 33 h 132"/>
                <a:gd name="T10" fmla="*/ 0 w 166"/>
                <a:gd name="T11" fmla="*/ 33 h 132"/>
                <a:gd name="T12" fmla="*/ 165 w 166"/>
                <a:gd name="T13" fmla="*/ 0 h 132"/>
                <a:gd name="T14" fmla="*/ 166 w 166"/>
                <a:gd name="T15" fmla="*/ 0 h 132"/>
                <a:gd name="T16" fmla="*/ 166 w 166"/>
                <a:gd name="T17" fmla="*/ 1 h 132"/>
                <a:gd name="T18" fmla="*/ 56 w 166"/>
                <a:gd name="T19" fmla="*/ 132 h 132"/>
                <a:gd name="T20" fmla="*/ 56 w 166"/>
                <a:gd name="T21" fmla="*/ 132 h 132"/>
                <a:gd name="T22" fmla="*/ 2 w 166"/>
                <a:gd name="T23" fmla="*/ 34 h 132"/>
                <a:gd name="T24" fmla="*/ 56 w 166"/>
                <a:gd name="T25" fmla="*/ 130 h 132"/>
                <a:gd name="T26" fmla="*/ 162 w 166"/>
                <a:gd name="T27" fmla="*/ 2 h 132"/>
                <a:gd name="T28" fmla="*/ 2 w 166"/>
                <a:gd name="T29" fmla="*/ 34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6" h="132">
                  <a:moveTo>
                    <a:pt x="56" y="132"/>
                  </a:moveTo>
                  <a:cubicBezTo>
                    <a:pt x="56" y="132"/>
                    <a:pt x="55" y="132"/>
                    <a:pt x="55" y="132"/>
                  </a:cubicBezTo>
                  <a:cubicBezTo>
                    <a:pt x="55" y="132"/>
                    <a:pt x="55" y="132"/>
                    <a:pt x="55" y="132"/>
                  </a:cubicBezTo>
                  <a:cubicBezTo>
                    <a:pt x="0" y="34"/>
                    <a:pt x="0" y="34"/>
                    <a:pt x="0" y="34"/>
                  </a:cubicBezTo>
                  <a:cubicBezTo>
                    <a:pt x="0" y="34"/>
                    <a:pt x="0" y="33"/>
                    <a:pt x="0" y="33"/>
                  </a:cubicBezTo>
                  <a:cubicBezTo>
                    <a:pt x="0" y="33"/>
                    <a:pt x="0" y="33"/>
                    <a:pt x="0" y="33"/>
                  </a:cubicBezTo>
                  <a:cubicBezTo>
                    <a:pt x="165" y="0"/>
                    <a:pt x="165" y="0"/>
                    <a:pt x="165" y="0"/>
                  </a:cubicBezTo>
                  <a:cubicBezTo>
                    <a:pt x="165" y="0"/>
                    <a:pt x="165" y="0"/>
                    <a:pt x="166" y="0"/>
                  </a:cubicBezTo>
                  <a:cubicBezTo>
                    <a:pt x="166" y="1"/>
                    <a:pt x="166" y="1"/>
                    <a:pt x="166" y="1"/>
                  </a:cubicBezTo>
                  <a:cubicBezTo>
                    <a:pt x="56" y="132"/>
                    <a:pt x="56" y="132"/>
                    <a:pt x="56" y="132"/>
                  </a:cubicBezTo>
                  <a:cubicBezTo>
                    <a:pt x="56" y="132"/>
                    <a:pt x="56" y="132"/>
                    <a:pt x="56" y="132"/>
                  </a:cubicBezTo>
                  <a:close/>
                  <a:moveTo>
                    <a:pt x="2" y="34"/>
                  </a:moveTo>
                  <a:cubicBezTo>
                    <a:pt x="56" y="130"/>
                    <a:pt x="56" y="130"/>
                    <a:pt x="56" y="130"/>
                  </a:cubicBezTo>
                  <a:cubicBezTo>
                    <a:pt x="162" y="2"/>
                    <a:pt x="162" y="2"/>
                    <a:pt x="162" y="2"/>
                  </a:cubicBezTo>
                  <a:lnTo>
                    <a:pt x="2" y="34"/>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4" name="Freeform 59"/>
            <p:cNvSpPr/>
            <p:nvPr/>
          </p:nvSpPr>
          <p:spPr bwMode="auto">
            <a:xfrm>
              <a:off x="5313" y="1551"/>
              <a:ext cx="130" cy="496"/>
            </a:xfrm>
            <a:custGeom>
              <a:avLst/>
              <a:gdLst>
                <a:gd name="T0" fmla="*/ 1 w 53"/>
                <a:gd name="T1" fmla="*/ 201 h 201"/>
                <a:gd name="T2" fmla="*/ 0 w 53"/>
                <a:gd name="T3" fmla="*/ 201 h 201"/>
                <a:gd name="T4" fmla="*/ 0 w 53"/>
                <a:gd name="T5" fmla="*/ 200 h 201"/>
                <a:gd name="T6" fmla="*/ 51 w 53"/>
                <a:gd name="T7" fmla="*/ 1 h 201"/>
                <a:gd name="T8" fmla="*/ 52 w 53"/>
                <a:gd name="T9" fmla="*/ 1 h 201"/>
                <a:gd name="T10" fmla="*/ 53 w 53"/>
                <a:gd name="T11" fmla="*/ 2 h 201"/>
                <a:gd name="T12" fmla="*/ 1 w 53"/>
                <a:gd name="T13" fmla="*/ 201 h 201"/>
                <a:gd name="T14" fmla="*/ 1 w 53"/>
                <a:gd name="T15" fmla="*/ 201 h 2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201">
                  <a:moveTo>
                    <a:pt x="1" y="201"/>
                  </a:moveTo>
                  <a:cubicBezTo>
                    <a:pt x="0" y="201"/>
                    <a:pt x="0" y="201"/>
                    <a:pt x="0" y="201"/>
                  </a:cubicBezTo>
                  <a:cubicBezTo>
                    <a:pt x="0" y="201"/>
                    <a:pt x="0" y="201"/>
                    <a:pt x="0" y="200"/>
                  </a:cubicBezTo>
                  <a:cubicBezTo>
                    <a:pt x="51" y="1"/>
                    <a:pt x="51" y="1"/>
                    <a:pt x="51" y="1"/>
                  </a:cubicBezTo>
                  <a:cubicBezTo>
                    <a:pt x="51" y="1"/>
                    <a:pt x="52" y="0"/>
                    <a:pt x="52" y="1"/>
                  </a:cubicBezTo>
                  <a:cubicBezTo>
                    <a:pt x="53" y="1"/>
                    <a:pt x="53" y="1"/>
                    <a:pt x="53" y="2"/>
                  </a:cubicBezTo>
                  <a:cubicBezTo>
                    <a:pt x="1" y="201"/>
                    <a:pt x="1" y="201"/>
                    <a:pt x="1" y="201"/>
                  </a:cubicBezTo>
                  <a:cubicBezTo>
                    <a:pt x="1" y="201"/>
                    <a:pt x="1" y="201"/>
                    <a:pt x="1" y="201"/>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6" name="Freeform 60"/>
            <p:cNvSpPr>
              <a:spLocks noEditPoints="1"/>
            </p:cNvSpPr>
            <p:nvPr/>
          </p:nvSpPr>
          <p:spPr bwMode="auto">
            <a:xfrm>
              <a:off x="5313" y="1554"/>
              <a:ext cx="664" cy="493"/>
            </a:xfrm>
            <a:custGeom>
              <a:avLst/>
              <a:gdLst>
                <a:gd name="T0" fmla="*/ 1 w 270"/>
                <a:gd name="T1" fmla="*/ 200 h 200"/>
                <a:gd name="T2" fmla="*/ 0 w 270"/>
                <a:gd name="T3" fmla="*/ 200 h 200"/>
                <a:gd name="T4" fmla="*/ 0 w 270"/>
                <a:gd name="T5" fmla="*/ 199 h 200"/>
                <a:gd name="T6" fmla="*/ 51 w 270"/>
                <a:gd name="T7" fmla="*/ 0 h 200"/>
                <a:gd name="T8" fmla="*/ 52 w 270"/>
                <a:gd name="T9" fmla="*/ 0 h 200"/>
                <a:gd name="T10" fmla="*/ 52 w 270"/>
                <a:gd name="T11" fmla="*/ 0 h 200"/>
                <a:gd name="T12" fmla="*/ 269 w 270"/>
                <a:gd name="T13" fmla="*/ 65 h 200"/>
                <a:gd name="T14" fmla="*/ 270 w 270"/>
                <a:gd name="T15" fmla="*/ 66 h 200"/>
                <a:gd name="T16" fmla="*/ 270 w 270"/>
                <a:gd name="T17" fmla="*/ 67 h 200"/>
                <a:gd name="T18" fmla="*/ 1 w 270"/>
                <a:gd name="T19" fmla="*/ 200 h 200"/>
                <a:gd name="T20" fmla="*/ 1 w 270"/>
                <a:gd name="T21" fmla="*/ 200 h 200"/>
                <a:gd name="T22" fmla="*/ 53 w 270"/>
                <a:gd name="T23" fmla="*/ 2 h 200"/>
                <a:gd name="T24" fmla="*/ 2 w 270"/>
                <a:gd name="T25" fmla="*/ 198 h 200"/>
                <a:gd name="T26" fmla="*/ 267 w 270"/>
                <a:gd name="T27" fmla="*/ 66 h 200"/>
                <a:gd name="T28" fmla="*/ 53 w 270"/>
                <a:gd name="T29" fmla="*/ 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0" h="200">
                  <a:moveTo>
                    <a:pt x="1" y="200"/>
                  </a:moveTo>
                  <a:cubicBezTo>
                    <a:pt x="0" y="200"/>
                    <a:pt x="0" y="200"/>
                    <a:pt x="0" y="200"/>
                  </a:cubicBezTo>
                  <a:cubicBezTo>
                    <a:pt x="0" y="200"/>
                    <a:pt x="0" y="199"/>
                    <a:pt x="0" y="199"/>
                  </a:cubicBezTo>
                  <a:cubicBezTo>
                    <a:pt x="51" y="0"/>
                    <a:pt x="51" y="0"/>
                    <a:pt x="51" y="0"/>
                  </a:cubicBezTo>
                  <a:cubicBezTo>
                    <a:pt x="51" y="0"/>
                    <a:pt x="52" y="0"/>
                    <a:pt x="52" y="0"/>
                  </a:cubicBezTo>
                  <a:cubicBezTo>
                    <a:pt x="52" y="0"/>
                    <a:pt x="52" y="0"/>
                    <a:pt x="52" y="0"/>
                  </a:cubicBezTo>
                  <a:cubicBezTo>
                    <a:pt x="269" y="65"/>
                    <a:pt x="269" y="65"/>
                    <a:pt x="269" y="65"/>
                  </a:cubicBezTo>
                  <a:cubicBezTo>
                    <a:pt x="270" y="65"/>
                    <a:pt x="270" y="65"/>
                    <a:pt x="270" y="66"/>
                  </a:cubicBezTo>
                  <a:cubicBezTo>
                    <a:pt x="270" y="66"/>
                    <a:pt x="270" y="66"/>
                    <a:pt x="270" y="67"/>
                  </a:cubicBezTo>
                  <a:cubicBezTo>
                    <a:pt x="1" y="200"/>
                    <a:pt x="1" y="200"/>
                    <a:pt x="1" y="200"/>
                  </a:cubicBezTo>
                  <a:cubicBezTo>
                    <a:pt x="1" y="200"/>
                    <a:pt x="1" y="200"/>
                    <a:pt x="1" y="200"/>
                  </a:cubicBezTo>
                  <a:close/>
                  <a:moveTo>
                    <a:pt x="53" y="2"/>
                  </a:moveTo>
                  <a:cubicBezTo>
                    <a:pt x="2" y="198"/>
                    <a:pt x="2" y="198"/>
                    <a:pt x="2" y="198"/>
                  </a:cubicBezTo>
                  <a:cubicBezTo>
                    <a:pt x="267" y="66"/>
                    <a:pt x="267" y="66"/>
                    <a:pt x="267" y="66"/>
                  </a:cubicBezTo>
                  <a:lnTo>
                    <a:pt x="53" y="2"/>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7" name="Freeform 61"/>
            <p:cNvSpPr>
              <a:spLocks noEditPoints="1"/>
            </p:cNvSpPr>
            <p:nvPr/>
          </p:nvSpPr>
          <p:spPr bwMode="auto">
            <a:xfrm>
              <a:off x="5313" y="2042"/>
              <a:ext cx="777" cy="629"/>
            </a:xfrm>
            <a:custGeom>
              <a:avLst/>
              <a:gdLst>
                <a:gd name="T0" fmla="*/ 77 w 316"/>
                <a:gd name="T1" fmla="*/ 255 h 255"/>
                <a:gd name="T2" fmla="*/ 76 w 316"/>
                <a:gd name="T3" fmla="*/ 254 h 255"/>
                <a:gd name="T4" fmla="*/ 0 w 316"/>
                <a:gd name="T5" fmla="*/ 2 h 255"/>
                <a:gd name="T6" fmla="*/ 0 w 316"/>
                <a:gd name="T7" fmla="*/ 1 h 255"/>
                <a:gd name="T8" fmla="*/ 1 w 316"/>
                <a:gd name="T9" fmla="*/ 1 h 255"/>
                <a:gd name="T10" fmla="*/ 316 w 316"/>
                <a:gd name="T11" fmla="*/ 226 h 255"/>
                <a:gd name="T12" fmla="*/ 316 w 316"/>
                <a:gd name="T13" fmla="*/ 227 h 255"/>
                <a:gd name="T14" fmla="*/ 316 w 316"/>
                <a:gd name="T15" fmla="*/ 227 h 255"/>
                <a:gd name="T16" fmla="*/ 77 w 316"/>
                <a:gd name="T17" fmla="*/ 255 h 255"/>
                <a:gd name="T18" fmla="*/ 77 w 316"/>
                <a:gd name="T19" fmla="*/ 255 h 255"/>
                <a:gd name="T20" fmla="*/ 2 w 316"/>
                <a:gd name="T21" fmla="*/ 4 h 255"/>
                <a:gd name="T22" fmla="*/ 78 w 316"/>
                <a:gd name="T23" fmla="*/ 253 h 255"/>
                <a:gd name="T24" fmla="*/ 313 w 316"/>
                <a:gd name="T25" fmla="*/ 226 h 255"/>
                <a:gd name="T26" fmla="*/ 2 w 316"/>
                <a:gd name="T27" fmla="*/ 4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6" h="255">
                  <a:moveTo>
                    <a:pt x="77" y="255"/>
                  </a:moveTo>
                  <a:cubicBezTo>
                    <a:pt x="77" y="255"/>
                    <a:pt x="76" y="255"/>
                    <a:pt x="76" y="254"/>
                  </a:cubicBezTo>
                  <a:cubicBezTo>
                    <a:pt x="0" y="2"/>
                    <a:pt x="0" y="2"/>
                    <a:pt x="0" y="2"/>
                  </a:cubicBezTo>
                  <a:cubicBezTo>
                    <a:pt x="0" y="1"/>
                    <a:pt x="0" y="1"/>
                    <a:pt x="0" y="1"/>
                  </a:cubicBezTo>
                  <a:cubicBezTo>
                    <a:pt x="0" y="0"/>
                    <a:pt x="1" y="0"/>
                    <a:pt x="1" y="1"/>
                  </a:cubicBezTo>
                  <a:cubicBezTo>
                    <a:pt x="316" y="226"/>
                    <a:pt x="316" y="226"/>
                    <a:pt x="316" y="226"/>
                  </a:cubicBezTo>
                  <a:cubicBezTo>
                    <a:pt x="316" y="226"/>
                    <a:pt x="316" y="226"/>
                    <a:pt x="316" y="227"/>
                  </a:cubicBezTo>
                  <a:cubicBezTo>
                    <a:pt x="316" y="227"/>
                    <a:pt x="316" y="227"/>
                    <a:pt x="316" y="227"/>
                  </a:cubicBezTo>
                  <a:cubicBezTo>
                    <a:pt x="77" y="255"/>
                    <a:pt x="77" y="255"/>
                    <a:pt x="77" y="255"/>
                  </a:cubicBezTo>
                  <a:cubicBezTo>
                    <a:pt x="77" y="255"/>
                    <a:pt x="77" y="255"/>
                    <a:pt x="77" y="255"/>
                  </a:cubicBezTo>
                  <a:close/>
                  <a:moveTo>
                    <a:pt x="2" y="4"/>
                  </a:moveTo>
                  <a:cubicBezTo>
                    <a:pt x="78" y="253"/>
                    <a:pt x="78" y="253"/>
                    <a:pt x="78" y="253"/>
                  </a:cubicBezTo>
                  <a:cubicBezTo>
                    <a:pt x="313" y="226"/>
                    <a:pt x="313" y="226"/>
                    <a:pt x="313" y="226"/>
                  </a:cubicBezTo>
                  <a:lnTo>
                    <a:pt x="2" y="4"/>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1" name="Freeform 62"/>
            <p:cNvSpPr>
              <a:spLocks noEditPoints="1"/>
            </p:cNvSpPr>
            <p:nvPr/>
          </p:nvSpPr>
          <p:spPr bwMode="auto">
            <a:xfrm>
              <a:off x="5313" y="1714"/>
              <a:ext cx="777" cy="888"/>
            </a:xfrm>
            <a:custGeom>
              <a:avLst/>
              <a:gdLst>
                <a:gd name="T0" fmla="*/ 315 w 316"/>
                <a:gd name="T1" fmla="*/ 360 h 360"/>
                <a:gd name="T2" fmla="*/ 315 w 316"/>
                <a:gd name="T3" fmla="*/ 360 h 360"/>
                <a:gd name="T4" fmla="*/ 0 w 316"/>
                <a:gd name="T5" fmla="*/ 135 h 360"/>
                <a:gd name="T6" fmla="*/ 0 w 316"/>
                <a:gd name="T7" fmla="*/ 134 h 360"/>
                <a:gd name="T8" fmla="*/ 0 w 316"/>
                <a:gd name="T9" fmla="*/ 134 h 360"/>
                <a:gd name="T10" fmla="*/ 269 w 316"/>
                <a:gd name="T11" fmla="*/ 0 h 360"/>
                <a:gd name="T12" fmla="*/ 270 w 316"/>
                <a:gd name="T13" fmla="*/ 0 h 360"/>
                <a:gd name="T14" fmla="*/ 270 w 316"/>
                <a:gd name="T15" fmla="*/ 1 h 360"/>
                <a:gd name="T16" fmla="*/ 316 w 316"/>
                <a:gd name="T17" fmla="*/ 359 h 360"/>
                <a:gd name="T18" fmla="*/ 316 w 316"/>
                <a:gd name="T19" fmla="*/ 360 h 360"/>
                <a:gd name="T20" fmla="*/ 315 w 316"/>
                <a:gd name="T21" fmla="*/ 360 h 360"/>
                <a:gd name="T22" fmla="*/ 2 w 316"/>
                <a:gd name="T23" fmla="*/ 135 h 360"/>
                <a:gd name="T24" fmla="*/ 314 w 316"/>
                <a:gd name="T25" fmla="*/ 357 h 360"/>
                <a:gd name="T26" fmla="*/ 268 w 316"/>
                <a:gd name="T27" fmla="*/ 2 h 360"/>
                <a:gd name="T28" fmla="*/ 2 w 316"/>
                <a:gd name="T29" fmla="*/ 135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6" h="360">
                  <a:moveTo>
                    <a:pt x="315" y="360"/>
                  </a:moveTo>
                  <a:cubicBezTo>
                    <a:pt x="315" y="360"/>
                    <a:pt x="315" y="360"/>
                    <a:pt x="315" y="360"/>
                  </a:cubicBezTo>
                  <a:cubicBezTo>
                    <a:pt x="0" y="135"/>
                    <a:pt x="0" y="135"/>
                    <a:pt x="0" y="135"/>
                  </a:cubicBezTo>
                  <a:cubicBezTo>
                    <a:pt x="0" y="135"/>
                    <a:pt x="0" y="135"/>
                    <a:pt x="0" y="134"/>
                  </a:cubicBezTo>
                  <a:cubicBezTo>
                    <a:pt x="0" y="134"/>
                    <a:pt x="0" y="134"/>
                    <a:pt x="0" y="134"/>
                  </a:cubicBezTo>
                  <a:cubicBezTo>
                    <a:pt x="269" y="0"/>
                    <a:pt x="269" y="0"/>
                    <a:pt x="269" y="0"/>
                  </a:cubicBezTo>
                  <a:cubicBezTo>
                    <a:pt x="269" y="0"/>
                    <a:pt x="269" y="0"/>
                    <a:pt x="270" y="0"/>
                  </a:cubicBezTo>
                  <a:cubicBezTo>
                    <a:pt x="270" y="0"/>
                    <a:pt x="270" y="0"/>
                    <a:pt x="270" y="1"/>
                  </a:cubicBezTo>
                  <a:cubicBezTo>
                    <a:pt x="316" y="359"/>
                    <a:pt x="316" y="359"/>
                    <a:pt x="316" y="359"/>
                  </a:cubicBezTo>
                  <a:cubicBezTo>
                    <a:pt x="316" y="360"/>
                    <a:pt x="316" y="360"/>
                    <a:pt x="316" y="360"/>
                  </a:cubicBezTo>
                  <a:cubicBezTo>
                    <a:pt x="316" y="360"/>
                    <a:pt x="316" y="360"/>
                    <a:pt x="315" y="360"/>
                  </a:cubicBezTo>
                  <a:close/>
                  <a:moveTo>
                    <a:pt x="2" y="135"/>
                  </a:moveTo>
                  <a:cubicBezTo>
                    <a:pt x="314" y="357"/>
                    <a:pt x="314" y="357"/>
                    <a:pt x="314" y="357"/>
                  </a:cubicBezTo>
                  <a:cubicBezTo>
                    <a:pt x="268" y="2"/>
                    <a:pt x="268" y="2"/>
                    <a:pt x="268" y="2"/>
                  </a:cubicBezTo>
                  <a:lnTo>
                    <a:pt x="2" y="135"/>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2" name="Freeform 63"/>
            <p:cNvSpPr>
              <a:spLocks noEditPoints="1"/>
            </p:cNvSpPr>
            <p:nvPr/>
          </p:nvSpPr>
          <p:spPr bwMode="auto">
            <a:xfrm>
              <a:off x="5097" y="2666"/>
              <a:ext cx="432" cy="441"/>
            </a:xfrm>
            <a:custGeom>
              <a:avLst/>
              <a:gdLst>
                <a:gd name="T0" fmla="*/ 1 w 176"/>
                <a:gd name="T1" fmla="*/ 179 h 179"/>
                <a:gd name="T2" fmla="*/ 1 w 176"/>
                <a:gd name="T3" fmla="*/ 178 h 179"/>
                <a:gd name="T4" fmla="*/ 1 w 176"/>
                <a:gd name="T5" fmla="*/ 177 h 179"/>
                <a:gd name="T6" fmla="*/ 164 w 176"/>
                <a:gd name="T7" fmla="*/ 0 h 179"/>
                <a:gd name="T8" fmla="*/ 165 w 176"/>
                <a:gd name="T9" fmla="*/ 0 h 179"/>
                <a:gd name="T10" fmla="*/ 166 w 176"/>
                <a:gd name="T11" fmla="*/ 1 h 179"/>
                <a:gd name="T12" fmla="*/ 176 w 176"/>
                <a:gd name="T13" fmla="*/ 47 h 179"/>
                <a:gd name="T14" fmla="*/ 175 w 176"/>
                <a:gd name="T15" fmla="*/ 48 h 179"/>
                <a:gd name="T16" fmla="*/ 2 w 176"/>
                <a:gd name="T17" fmla="*/ 179 h 179"/>
                <a:gd name="T18" fmla="*/ 1 w 176"/>
                <a:gd name="T19" fmla="*/ 179 h 179"/>
                <a:gd name="T20" fmla="*/ 165 w 176"/>
                <a:gd name="T21" fmla="*/ 3 h 179"/>
                <a:gd name="T22" fmla="*/ 9 w 176"/>
                <a:gd name="T23" fmla="*/ 171 h 179"/>
                <a:gd name="T24" fmla="*/ 174 w 176"/>
                <a:gd name="T25" fmla="*/ 47 h 179"/>
                <a:gd name="T26" fmla="*/ 165 w 176"/>
                <a:gd name="T27" fmla="*/ 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6" h="179">
                  <a:moveTo>
                    <a:pt x="1" y="179"/>
                  </a:moveTo>
                  <a:cubicBezTo>
                    <a:pt x="1" y="179"/>
                    <a:pt x="1" y="179"/>
                    <a:pt x="1" y="178"/>
                  </a:cubicBezTo>
                  <a:cubicBezTo>
                    <a:pt x="0" y="178"/>
                    <a:pt x="0" y="177"/>
                    <a:pt x="1" y="177"/>
                  </a:cubicBezTo>
                  <a:cubicBezTo>
                    <a:pt x="164" y="0"/>
                    <a:pt x="164" y="0"/>
                    <a:pt x="164" y="0"/>
                  </a:cubicBezTo>
                  <a:cubicBezTo>
                    <a:pt x="165" y="0"/>
                    <a:pt x="165" y="0"/>
                    <a:pt x="165" y="0"/>
                  </a:cubicBezTo>
                  <a:cubicBezTo>
                    <a:pt x="166" y="0"/>
                    <a:pt x="166" y="0"/>
                    <a:pt x="166" y="1"/>
                  </a:cubicBezTo>
                  <a:cubicBezTo>
                    <a:pt x="176" y="47"/>
                    <a:pt x="176" y="47"/>
                    <a:pt x="176" y="47"/>
                  </a:cubicBezTo>
                  <a:cubicBezTo>
                    <a:pt x="176" y="48"/>
                    <a:pt x="176" y="48"/>
                    <a:pt x="175" y="48"/>
                  </a:cubicBezTo>
                  <a:cubicBezTo>
                    <a:pt x="2" y="179"/>
                    <a:pt x="2" y="179"/>
                    <a:pt x="2" y="179"/>
                  </a:cubicBezTo>
                  <a:cubicBezTo>
                    <a:pt x="2" y="179"/>
                    <a:pt x="1" y="179"/>
                    <a:pt x="1" y="179"/>
                  </a:cubicBezTo>
                  <a:close/>
                  <a:moveTo>
                    <a:pt x="165" y="3"/>
                  </a:moveTo>
                  <a:cubicBezTo>
                    <a:pt x="9" y="171"/>
                    <a:pt x="9" y="171"/>
                    <a:pt x="9" y="171"/>
                  </a:cubicBezTo>
                  <a:cubicBezTo>
                    <a:pt x="174" y="47"/>
                    <a:pt x="174" y="47"/>
                    <a:pt x="174" y="47"/>
                  </a:cubicBezTo>
                  <a:lnTo>
                    <a:pt x="165" y="3"/>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3" name="Freeform 64"/>
            <p:cNvSpPr>
              <a:spLocks noEditPoints="1"/>
            </p:cNvSpPr>
            <p:nvPr/>
          </p:nvSpPr>
          <p:spPr bwMode="auto">
            <a:xfrm>
              <a:off x="5097" y="2779"/>
              <a:ext cx="700" cy="328"/>
            </a:xfrm>
            <a:custGeom>
              <a:avLst/>
              <a:gdLst>
                <a:gd name="T0" fmla="*/ 1 w 285"/>
                <a:gd name="T1" fmla="*/ 133 h 133"/>
                <a:gd name="T2" fmla="*/ 0 w 285"/>
                <a:gd name="T3" fmla="*/ 132 h 133"/>
                <a:gd name="T4" fmla="*/ 1 w 285"/>
                <a:gd name="T5" fmla="*/ 131 h 133"/>
                <a:gd name="T6" fmla="*/ 174 w 285"/>
                <a:gd name="T7" fmla="*/ 1 h 133"/>
                <a:gd name="T8" fmla="*/ 175 w 285"/>
                <a:gd name="T9" fmla="*/ 1 h 133"/>
                <a:gd name="T10" fmla="*/ 285 w 285"/>
                <a:gd name="T11" fmla="*/ 83 h 133"/>
                <a:gd name="T12" fmla="*/ 285 w 285"/>
                <a:gd name="T13" fmla="*/ 84 h 133"/>
                <a:gd name="T14" fmla="*/ 284 w 285"/>
                <a:gd name="T15" fmla="*/ 85 h 133"/>
                <a:gd name="T16" fmla="*/ 1 w 285"/>
                <a:gd name="T17" fmla="*/ 133 h 133"/>
                <a:gd name="T18" fmla="*/ 1 w 285"/>
                <a:gd name="T19" fmla="*/ 133 h 133"/>
                <a:gd name="T20" fmla="*/ 175 w 285"/>
                <a:gd name="T21" fmla="*/ 3 h 133"/>
                <a:gd name="T22" fmla="*/ 5 w 285"/>
                <a:gd name="T23" fmla="*/ 130 h 133"/>
                <a:gd name="T24" fmla="*/ 282 w 285"/>
                <a:gd name="T25" fmla="*/ 83 h 133"/>
                <a:gd name="T26" fmla="*/ 175 w 285"/>
                <a:gd name="T27" fmla="*/ 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 h="133">
                  <a:moveTo>
                    <a:pt x="1" y="133"/>
                  </a:moveTo>
                  <a:cubicBezTo>
                    <a:pt x="1" y="133"/>
                    <a:pt x="0" y="132"/>
                    <a:pt x="0" y="132"/>
                  </a:cubicBezTo>
                  <a:cubicBezTo>
                    <a:pt x="0" y="132"/>
                    <a:pt x="0" y="131"/>
                    <a:pt x="1" y="131"/>
                  </a:cubicBezTo>
                  <a:cubicBezTo>
                    <a:pt x="174" y="1"/>
                    <a:pt x="174" y="1"/>
                    <a:pt x="174" y="1"/>
                  </a:cubicBezTo>
                  <a:cubicBezTo>
                    <a:pt x="174" y="0"/>
                    <a:pt x="175" y="0"/>
                    <a:pt x="175" y="1"/>
                  </a:cubicBezTo>
                  <a:cubicBezTo>
                    <a:pt x="285" y="83"/>
                    <a:pt x="285" y="83"/>
                    <a:pt x="285" y="83"/>
                  </a:cubicBezTo>
                  <a:cubicBezTo>
                    <a:pt x="285" y="83"/>
                    <a:pt x="285" y="84"/>
                    <a:pt x="285" y="84"/>
                  </a:cubicBezTo>
                  <a:cubicBezTo>
                    <a:pt x="285" y="84"/>
                    <a:pt x="285" y="85"/>
                    <a:pt x="284" y="85"/>
                  </a:cubicBezTo>
                  <a:cubicBezTo>
                    <a:pt x="1" y="133"/>
                    <a:pt x="1" y="133"/>
                    <a:pt x="1" y="133"/>
                  </a:cubicBezTo>
                  <a:cubicBezTo>
                    <a:pt x="1" y="133"/>
                    <a:pt x="1" y="133"/>
                    <a:pt x="1" y="133"/>
                  </a:cubicBezTo>
                  <a:close/>
                  <a:moveTo>
                    <a:pt x="175" y="3"/>
                  </a:moveTo>
                  <a:cubicBezTo>
                    <a:pt x="5" y="130"/>
                    <a:pt x="5" y="130"/>
                    <a:pt x="5" y="130"/>
                  </a:cubicBezTo>
                  <a:cubicBezTo>
                    <a:pt x="282" y="83"/>
                    <a:pt x="282" y="83"/>
                    <a:pt x="282" y="83"/>
                  </a:cubicBezTo>
                  <a:lnTo>
                    <a:pt x="175" y="3"/>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4" name="Freeform 65"/>
            <p:cNvSpPr>
              <a:spLocks noEditPoints="1"/>
            </p:cNvSpPr>
            <p:nvPr/>
          </p:nvSpPr>
          <p:spPr bwMode="auto">
            <a:xfrm>
              <a:off x="5097" y="2984"/>
              <a:ext cx="700" cy="734"/>
            </a:xfrm>
            <a:custGeom>
              <a:avLst/>
              <a:gdLst>
                <a:gd name="T0" fmla="*/ 268 w 285"/>
                <a:gd name="T1" fmla="*/ 298 h 298"/>
                <a:gd name="T2" fmla="*/ 267 w 285"/>
                <a:gd name="T3" fmla="*/ 297 h 298"/>
                <a:gd name="T4" fmla="*/ 1 w 285"/>
                <a:gd name="T5" fmla="*/ 49 h 298"/>
                <a:gd name="T6" fmla="*/ 0 w 285"/>
                <a:gd name="T7" fmla="*/ 49 h 298"/>
                <a:gd name="T8" fmla="*/ 1 w 285"/>
                <a:gd name="T9" fmla="*/ 48 h 298"/>
                <a:gd name="T10" fmla="*/ 284 w 285"/>
                <a:gd name="T11" fmla="*/ 0 h 298"/>
                <a:gd name="T12" fmla="*/ 285 w 285"/>
                <a:gd name="T13" fmla="*/ 0 h 298"/>
                <a:gd name="T14" fmla="*/ 285 w 285"/>
                <a:gd name="T15" fmla="*/ 1 h 298"/>
                <a:gd name="T16" fmla="*/ 269 w 285"/>
                <a:gd name="T17" fmla="*/ 297 h 298"/>
                <a:gd name="T18" fmla="*/ 268 w 285"/>
                <a:gd name="T19" fmla="*/ 298 h 298"/>
                <a:gd name="T20" fmla="*/ 268 w 285"/>
                <a:gd name="T21" fmla="*/ 298 h 298"/>
                <a:gd name="T22" fmla="*/ 3 w 285"/>
                <a:gd name="T23" fmla="*/ 49 h 298"/>
                <a:gd name="T24" fmla="*/ 267 w 285"/>
                <a:gd name="T25" fmla="*/ 295 h 298"/>
                <a:gd name="T26" fmla="*/ 283 w 285"/>
                <a:gd name="T27" fmla="*/ 2 h 298"/>
                <a:gd name="T28" fmla="*/ 3 w 285"/>
                <a:gd name="T29" fmla="*/ 4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5" h="298">
                  <a:moveTo>
                    <a:pt x="268" y="298"/>
                  </a:moveTo>
                  <a:cubicBezTo>
                    <a:pt x="268" y="298"/>
                    <a:pt x="267" y="298"/>
                    <a:pt x="267" y="297"/>
                  </a:cubicBezTo>
                  <a:cubicBezTo>
                    <a:pt x="1" y="49"/>
                    <a:pt x="1" y="49"/>
                    <a:pt x="1" y="49"/>
                  </a:cubicBezTo>
                  <a:cubicBezTo>
                    <a:pt x="0" y="49"/>
                    <a:pt x="0" y="49"/>
                    <a:pt x="0" y="49"/>
                  </a:cubicBezTo>
                  <a:cubicBezTo>
                    <a:pt x="0" y="48"/>
                    <a:pt x="1" y="48"/>
                    <a:pt x="1" y="48"/>
                  </a:cubicBezTo>
                  <a:cubicBezTo>
                    <a:pt x="284" y="0"/>
                    <a:pt x="284" y="0"/>
                    <a:pt x="284" y="0"/>
                  </a:cubicBezTo>
                  <a:cubicBezTo>
                    <a:pt x="284" y="0"/>
                    <a:pt x="285" y="0"/>
                    <a:pt x="285" y="0"/>
                  </a:cubicBezTo>
                  <a:cubicBezTo>
                    <a:pt x="285" y="0"/>
                    <a:pt x="285" y="1"/>
                    <a:pt x="285" y="1"/>
                  </a:cubicBezTo>
                  <a:cubicBezTo>
                    <a:pt x="269" y="297"/>
                    <a:pt x="269" y="297"/>
                    <a:pt x="269" y="297"/>
                  </a:cubicBezTo>
                  <a:cubicBezTo>
                    <a:pt x="269" y="297"/>
                    <a:pt x="269" y="297"/>
                    <a:pt x="268" y="298"/>
                  </a:cubicBezTo>
                  <a:cubicBezTo>
                    <a:pt x="268" y="298"/>
                    <a:pt x="268" y="298"/>
                    <a:pt x="268" y="298"/>
                  </a:cubicBezTo>
                  <a:close/>
                  <a:moveTo>
                    <a:pt x="3" y="49"/>
                  </a:moveTo>
                  <a:cubicBezTo>
                    <a:pt x="267" y="295"/>
                    <a:pt x="267" y="295"/>
                    <a:pt x="267" y="295"/>
                  </a:cubicBezTo>
                  <a:cubicBezTo>
                    <a:pt x="283" y="2"/>
                    <a:pt x="283" y="2"/>
                    <a:pt x="283" y="2"/>
                  </a:cubicBezTo>
                  <a:lnTo>
                    <a:pt x="3" y="49"/>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5" name="Freeform 66"/>
            <p:cNvSpPr/>
            <p:nvPr/>
          </p:nvSpPr>
          <p:spPr bwMode="auto">
            <a:xfrm>
              <a:off x="7061" y="2005"/>
              <a:ext cx="807" cy="989"/>
            </a:xfrm>
            <a:custGeom>
              <a:avLst/>
              <a:gdLst>
                <a:gd name="T0" fmla="*/ 327 w 328"/>
                <a:gd name="T1" fmla="*/ 194 h 401"/>
                <a:gd name="T2" fmla="*/ 3 w 328"/>
                <a:gd name="T3" fmla="*/ 398 h 401"/>
                <a:gd name="T4" fmla="*/ 107 w 328"/>
                <a:gd name="T5" fmla="*/ 2 h 401"/>
                <a:gd name="T6" fmla="*/ 328 w 328"/>
                <a:gd name="T7" fmla="*/ 95 h 401"/>
                <a:gd name="T8" fmla="*/ 328 w 328"/>
                <a:gd name="T9" fmla="*/ 93 h 401"/>
                <a:gd name="T10" fmla="*/ 107 w 328"/>
                <a:gd name="T11" fmla="*/ 0 h 401"/>
                <a:gd name="T12" fmla="*/ 106 w 328"/>
                <a:gd name="T13" fmla="*/ 0 h 401"/>
                <a:gd name="T14" fmla="*/ 106 w 328"/>
                <a:gd name="T15" fmla="*/ 1 h 401"/>
                <a:gd name="T16" fmla="*/ 0 w 328"/>
                <a:gd name="T17" fmla="*/ 400 h 401"/>
                <a:gd name="T18" fmla="*/ 1 w 328"/>
                <a:gd name="T19" fmla="*/ 401 h 401"/>
                <a:gd name="T20" fmla="*/ 1 w 328"/>
                <a:gd name="T21" fmla="*/ 401 h 401"/>
                <a:gd name="T22" fmla="*/ 2 w 328"/>
                <a:gd name="T23" fmla="*/ 401 h 401"/>
                <a:gd name="T24" fmla="*/ 327 w 328"/>
                <a:gd name="T25" fmla="*/ 196 h 401"/>
                <a:gd name="T26" fmla="*/ 327 w 328"/>
                <a:gd name="T27" fmla="*/ 19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8" h="401">
                  <a:moveTo>
                    <a:pt x="327" y="194"/>
                  </a:moveTo>
                  <a:cubicBezTo>
                    <a:pt x="3" y="398"/>
                    <a:pt x="3" y="398"/>
                    <a:pt x="3" y="398"/>
                  </a:cubicBezTo>
                  <a:cubicBezTo>
                    <a:pt x="107" y="2"/>
                    <a:pt x="107" y="2"/>
                    <a:pt x="107" y="2"/>
                  </a:cubicBezTo>
                  <a:cubicBezTo>
                    <a:pt x="328" y="95"/>
                    <a:pt x="328" y="95"/>
                    <a:pt x="328" y="95"/>
                  </a:cubicBezTo>
                  <a:cubicBezTo>
                    <a:pt x="328" y="93"/>
                    <a:pt x="328" y="93"/>
                    <a:pt x="328" y="93"/>
                  </a:cubicBezTo>
                  <a:cubicBezTo>
                    <a:pt x="107" y="0"/>
                    <a:pt x="107" y="0"/>
                    <a:pt x="107" y="0"/>
                  </a:cubicBezTo>
                  <a:cubicBezTo>
                    <a:pt x="107" y="0"/>
                    <a:pt x="107" y="0"/>
                    <a:pt x="106" y="0"/>
                  </a:cubicBezTo>
                  <a:cubicBezTo>
                    <a:pt x="106" y="0"/>
                    <a:pt x="106" y="0"/>
                    <a:pt x="106" y="1"/>
                  </a:cubicBezTo>
                  <a:cubicBezTo>
                    <a:pt x="0" y="400"/>
                    <a:pt x="0" y="400"/>
                    <a:pt x="0" y="400"/>
                  </a:cubicBezTo>
                  <a:cubicBezTo>
                    <a:pt x="0" y="401"/>
                    <a:pt x="0" y="401"/>
                    <a:pt x="1" y="401"/>
                  </a:cubicBezTo>
                  <a:cubicBezTo>
                    <a:pt x="1" y="401"/>
                    <a:pt x="1" y="401"/>
                    <a:pt x="1" y="401"/>
                  </a:cubicBezTo>
                  <a:cubicBezTo>
                    <a:pt x="1" y="401"/>
                    <a:pt x="1" y="401"/>
                    <a:pt x="2" y="401"/>
                  </a:cubicBezTo>
                  <a:cubicBezTo>
                    <a:pt x="327" y="196"/>
                    <a:pt x="327" y="196"/>
                    <a:pt x="327" y="196"/>
                  </a:cubicBezTo>
                  <a:lnTo>
                    <a:pt x="327" y="194"/>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6" name="Freeform 67"/>
            <p:cNvSpPr/>
            <p:nvPr/>
          </p:nvSpPr>
          <p:spPr bwMode="auto">
            <a:xfrm>
              <a:off x="7061" y="2483"/>
              <a:ext cx="804" cy="511"/>
            </a:xfrm>
            <a:custGeom>
              <a:avLst/>
              <a:gdLst>
                <a:gd name="T0" fmla="*/ 326 w 327"/>
                <a:gd name="T1" fmla="*/ 171 h 207"/>
                <a:gd name="T2" fmla="*/ 5 w 327"/>
                <a:gd name="T3" fmla="*/ 205 h 207"/>
                <a:gd name="T4" fmla="*/ 327 w 327"/>
                <a:gd name="T5" fmla="*/ 2 h 207"/>
                <a:gd name="T6" fmla="*/ 327 w 327"/>
                <a:gd name="T7" fmla="*/ 0 h 207"/>
                <a:gd name="T8" fmla="*/ 1 w 327"/>
                <a:gd name="T9" fmla="*/ 206 h 207"/>
                <a:gd name="T10" fmla="*/ 0 w 327"/>
                <a:gd name="T11" fmla="*/ 207 h 207"/>
                <a:gd name="T12" fmla="*/ 1 w 327"/>
                <a:gd name="T13" fmla="*/ 207 h 207"/>
                <a:gd name="T14" fmla="*/ 1 w 327"/>
                <a:gd name="T15" fmla="*/ 207 h 207"/>
                <a:gd name="T16" fmla="*/ 326 w 327"/>
                <a:gd name="T17" fmla="*/ 173 h 207"/>
                <a:gd name="T18" fmla="*/ 326 w 327"/>
                <a:gd name="T19" fmla="*/ 17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7" h="207">
                  <a:moveTo>
                    <a:pt x="326" y="171"/>
                  </a:moveTo>
                  <a:cubicBezTo>
                    <a:pt x="5" y="205"/>
                    <a:pt x="5" y="205"/>
                    <a:pt x="5" y="205"/>
                  </a:cubicBezTo>
                  <a:cubicBezTo>
                    <a:pt x="327" y="2"/>
                    <a:pt x="327" y="2"/>
                    <a:pt x="327" y="2"/>
                  </a:cubicBezTo>
                  <a:cubicBezTo>
                    <a:pt x="327" y="0"/>
                    <a:pt x="327" y="0"/>
                    <a:pt x="327" y="0"/>
                  </a:cubicBezTo>
                  <a:cubicBezTo>
                    <a:pt x="1" y="206"/>
                    <a:pt x="1" y="206"/>
                    <a:pt x="1" y="206"/>
                  </a:cubicBezTo>
                  <a:cubicBezTo>
                    <a:pt x="0" y="206"/>
                    <a:pt x="0" y="206"/>
                    <a:pt x="0" y="207"/>
                  </a:cubicBezTo>
                  <a:cubicBezTo>
                    <a:pt x="0" y="207"/>
                    <a:pt x="1" y="207"/>
                    <a:pt x="1" y="207"/>
                  </a:cubicBezTo>
                  <a:cubicBezTo>
                    <a:pt x="1" y="207"/>
                    <a:pt x="1" y="207"/>
                    <a:pt x="1" y="207"/>
                  </a:cubicBezTo>
                  <a:cubicBezTo>
                    <a:pt x="326" y="173"/>
                    <a:pt x="326" y="173"/>
                    <a:pt x="326" y="173"/>
                  </a:cubicBezTo>
                  <a:lnTo>
                    <a:pt x="326" y="171"/>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7" name="Freeform 68"/>
            <p:cNvSpPr/>
            <p:nvPr/>
          </p:nvSpPr>
          <p:spPr bwMode="auto">
            <a:xfrm>
              <a:off x="7322" y="2005"/>
              <a:ext cx="546" cy="234"/>
            </a:xfrm>
            <a:custGeom>
              <a:avLst/>
              <a:gdLst>
                <a:gd name="T0" fmla="*/ 222 w 222"/>
                <a:gd name="T1" fmla="*/ 93 h 95"/>
                <a:gd name="T2" fmla="*/ 6 w 222"/>
                <a:gd name="T3" fmla="*/ 2 h 95"/>
                <a:gd name="T4" fmla="*/ 222 w 222"/>
                <a:gd name="T5" fmla="*/ 15 h 95"/>
                <a:gd name="T6" fmla="*/ 222 w 222"/>
                <a:gd name="T7" fmla="*/ 13 h 95"/>
                <a:gd name="T8" fmla="*/ 1 w 222"/>
                <a:gd name="T9" fmla="*/ 0 h 95"/>
                <a:gd name="T10" fmla="*/ 0 w 222"/>
                <a:gd name="T11" fmla="*/ 1 h 95"/>
                <a:gd name="T12" fmla="*/ 0 w 222"/>
                <a:gd name="T13" fmla="*/ 2 h 95"/>
                <a:gd name="T14" fmla="*/ 222 w 222"/>
                <a:gd name="T15" fmla="*/ 95 h 95"/>
                <a:gd name="T16" fmla="*/ 222 w 222"/>
                <a:gd name="T17" fmla="*/ 9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2" h="95">
                  <a:moveTo>
                    <a:pt x="222" y="93"/>
                  </a:moveTo>
                  <a:cubicBezTo>
                    <a:pt x="6" y="2"/>
                    <a:pt x="6" y="2"/>
                    <a:pt x="6" y="2"/>
                  </a:cubicBezTo>
                  <a:cubicBezTo>
                    <a:pt x="222" y="15"/>
                    <a:pt x="222" y="15"/>
                    <a:pt x="222" y="15"/>
                  </a:cubicBezTo>
                  <a:cubicBezTo>
                    <a:pt x="222" y="13"/>
                    <a:pt x="222" y="13"/>
                    <a:pt x="222" y="13"/>
                  </a:cubicBezTo>
                  <a:cubicBezTo>
                    <a:pt x="1" y="0"/>
                    <a:pt x="1" y="0"/>
                    <a:pt x="1" y="0"/>
                  </a:cubicBezTo>
                  <a:cubicBezTo>
                    <a:pt x="0" y="0"/>
                    <a:pt x="0" y="0"/>
                    <a:pt x="0" y="1"/>
                  </a:cubicBezTo>
                  <a:cubicBezTo>
                    <a:pt x="0" y="1"/>
                    <a:pt x="0" y="2"/>
                    <a:pt x="0" y="2"/>
                  </a:cubicBezTo>
                  <a:cubicBezTo>
                    <a:pt x="222" y="95"/>
                    <a:pt x="222" y="95"/>
                    <a:pt x="222" y="95"/>
                  </a:cubicBezTo>
                  <a:lnTo>
                    <a:pt x="222" y="93"/>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8" name="Freeform 69"/>
            <p:cNvSpPr>
              <a:spLocks noEditPoints="1"/>
            </p:cNvSpPr>
            <p:nvPr/>
          </p:nvSpPr>
          <p:spPr bwMode="auto">
            <a:xfrm>
              <a:off x="4170" y="3346"/>
              <a:ext cx="804" cy="328"/>
            </a:xfrm>
            <a:custGeom>
              <a:avLst/>
              <a:gdLst>
                <a:gd name="T0" fmla="*/ 1 w 327"/>
                <a:gd name="T1" fmla="*/ 133 h 133"/>
                <a:gd name="T2" fmla="*/ 0 w 327"/>
                <a:gd name="T3" fmla="*/ 133 h 133"/>
                <a:gd name="T4" fmla="*/ 0 w 327"/>
                <a:gd name="T5" fmla="*/ 132 h 133"/>
                <a:gd name="T6" fmla="*/ 109 w 327"/>
                <a:gd name="T7" fmla="*/ 1 h 133"/>
                <a:gd name="T8" fmla="*/ 110 w 327"/>
                <a:gd name="T9" fmla="*/ 1 h 133"/>
                <a:gd name="T10" fmla="*/ 326 w 327"/>
                <a:gd name="T11" fmla="*/ 0 h 133"/>
                <a:gd name="T12" fmla="*/ 326 w 327"/>
                <a:gd name="T13" fmla="*/ 0 h 133"/>
                <a:gd name="T14" fmla="*/ 327 w 327"/>
                <a:gd name="T15" fmla="*/ 1 h 133"/>
                <a:gd name="T16" fmla="*/ 326 w 327"/>
                <a:gd name="T17" fmla="*/ 2 h 133"/>
                <a:gd name="T18" fmla="*/ 1 w 327"/>
                <a:gd name="T19" fmla="*/ 133 h 133"/>
                <a:gd name="T20" fmla="*/ 1 w 327"/>
                <a:gd name="T21" fmla="*/ 133 h 133"/>
                <a:gd name="T22" fmla="*/ 110 w 327"/>
                <a:gd name="T23" fmla="*/ 3 h 133"/>
                <a:gd name="T24" fmla="*/ 4 w 327"/>
                <a:gd name="T25" fmla="*/ 130 h 133"/>
                <a:gd name="T26" fmla="*/ 321 w 327"/>
                <a:gd name="T27" fmla="*/ 2 h 133"/>
                <a:gd name="T28" fmla="*/ 110 w 327"/>
                <a:gd name="T29" fmla="*/ 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7" h="133">
                  <a:moveTo>
                    <a:pt x="1" y="133"/>
                  </a:moveTo>
                  <a:cubicBezTo>
                    <a:pt x="0" y="133"/>
                    <a:pt x="0" y="133"/>
                    <a:pt x="0" y="133"/>
                  </a:cubicBezTo>
                  <a:cubicBezTo>
                    <a:pt x="0" y="133"/>
                    <a:pt x="0" y="132"/>
                    <a:pt x="0" y="132"/>
                  </a:cubicBezTo>
                  <a:cubicBezTo>
                    <a:pt x="109" y="1"/>
                    <a:pt x="109" y="1"/>
                    <a:pt x="109" y="1"/>
                  </a:cubicBezTo>
                  <a:cubicBezTo>
                    <a:pt x="109" y="1"/>
                    <a:pt x="110" y="1"/>
                    <a:pt x="110" y="1"/>
                  </a:cubicBezTo>
                  <a:cubicBezTo>
                    <a:pt x="326" y="0"/>
                    <a:pt x="326" y="0"/>
                    <a:pt x="326" y="0"/>
                  </a:cubicBezTo>
                  <a:cubicBezTo>
                    <a:pt x="326" y="0"/>
                    <a:pt x="326" y="0"/>
                    <a:pt x="326" y="0"/>
                  </a:cubicBezTo>
                  <a:cubicBezTo>
                    <a:pt x="326" y="0"/>
                    <a:pt x="327" y="0"/>
                    <a:pt x="327" y="1"/>
                  </a:cubicBezTo>
                  <a:cubicBezTo>
                    <a:pt x="327" y="1"/>
                    <a:pt x="327" y="2"/>
                    <a:pt x="326" y="2"/>
                  </a:cubicBezTo>
                  <a:cubicBezTo>
                    <a:pt x="1" y="133"/>
                    <a:pt x="1" y="133"/>
                    <a:pt x="1" y="133"/>
                  </a:cubicBezTo>
                  <a:cubicBezTo>
                    <a:pt x="1" y="133"/>
                    <a:pt x="1" y="133"/>
                    <a:pt x="1" y="133"/>
                  </a:cubicBezTo>
                  <a:close/>
                  <a:moveTo>
                    <a:pt x="110" y="3"/>
                  </a:moveTo>
                  <a:cubicBezTo>
                    <a:pt x="4" y="130"/>
                    <a:pt x="4" y="130"/>
                    <a:pt x="4" y="130"/>
                  </a:cubicBezTo>
                  <a:cubicBezTo>
                    <a:pt x="321" y="2"/>
                    <a:pt x="321" y="2"/>
                    <a:pt x="321" y="2"/>
                  </a:cubicBezTo>
                  <a:lnTo>
                    <a:pt x="110" y="3"/>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9" name="Freeform 70"/>
            <p:cNvSpPr>
              <a:spLocks noEditPoints="1"/>
            </p:cNvSpPr>
            <p:nvPr/>
          </p:nvSpPr>
          <p:spPr bwMode="auto">
            <a:xfrm>
              <a:off x="4170" y="3346"/>
              <a:ext cx="804" cy="856"/>
            </a:xfrm>
            <a:custGeom>
              <a:avLst/>
              <a:gdLst>
                <a:gd name="T0" fmla="*/ 264 w 327"/>
                <a:gd name="T1" fmla="*/ 347 h 347"/>
                <a:gd name="T2" fmla="*/ 263 w 327"/>
                <a:gd name="T3" fmla="*/ 347 h 347"/>
                <a:gd name="T4" fmla="*/ 0 w 327"/>
                <a:gd name="T5" fmla="*/ 133 h 347"/>
                <a:gd name="T6" fmla="*/ 0 w 327"/>
                <a:gd name="T7" fmla="*/ 132 h 347"/>
                <a:gd name="T8" fmla="*/ 0 w 327"/>
                <a:gd name="T9" fmla="*/ 132 h 347"/>
                <a:gd name="T10" fmla="*/ 326 w 327"/>
                <a:gd name="T11" fmla="*/ 0 h 347"/>
                <a:gd name="T12" fmla="*/ 326 w 327"/>
                <a:gd name="T13" fmla="*/ 0 h 347"/>
                <a:gd name="T14" fmla="*/ 327 w 327"/>
                <a:gd name="T15" fmla="*/ 1 h 347"/>
                <a:gd name="T16" fmla="*/ 265 w 327"/>
                <a:gd name="T17" fmla="*/ 346 h 347"/>
                <a:gd name="T18" fmla="*/ 264 w 327"/>
                <a:gd name="T19" fmla="*/ 347 h 347"/>
                <a:gd name="T20" fmla="*/ 264 w 327"/>
                <a:gd name="T21" fmla="*/ 347 h 347"/>
                <a:gd name="T22" fmla="*/ 2 w 327"/>
                <a:gd name="T23" fmla="*/ 133 h 347"/>
                <a:gd name="T24" fmla="*/ 263 w 327"/>
                <a:gd name="T25" fmla="*/ 344 h 347"/>
                <a:gd name="T26" fmla="*/ 325 w 327"/>
                <a:gd name="T27" fmla="*/ 3 h 347"/>
                <a:gd name="T28" fmla="*/ 2 w 327"/>
                <a:gd name="T29" fmla="*/ 133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7" h="347">
                  <a:moveTo>
                    <a:pt x="264" y="347"/>
                  </a:moveTo>
                  <a:cubicBezTo>
                    <a:pt x="263" y="347"/>
                    <a:pt x="263" y="347"/>
                    <a:pt x="263" y="347"/>
                  </a:cubicBezTo>
                  <a:cubicBezTo>
                    <a:pt x="0" y="133"/>
                    <a:pt x="0" y="133"/>
                    <a:pt x="0" y="133"/>
                  </a:cubicBezTo>
                  <a:cubicBezTo>
                    <a:pt x="0" y="133"/>
                    <a:pt x="0" y="133"/>
                    <a:pt x="0" y="132"/>
                  </a:cubicBezTo>
                  <a:cubicBezTo>
                    <a:pt x="0" y="132"/>
                    <a:pt x="0" y="132"/>
                    <a:pt x="0" y="132"/>
                  </a:cubicBezTo>
                  <a:cubicBezTo>
                    <a:pt x="326" y="0"/>
                    <a:pt x="326" y="0"/>
                    <a:pt x="326" y="0"/>
                  </a:cubicBezTo>
                  <a:cubicBezTo>
                    <a:pt x="326" y="0"/>
                    <a:pt x="326" y="0"/>
                    <a:pt x="326" y="0"/>
                  </a:cubicBezTo>
                  <a:cubicBezTo>
                    <a:pt x="327" y="1"/>
                    <a:pt x="327" y="1"/>
                    <a:pt x="327" y="1"/>
                  </a:cubicBezTo>
                  <a:cubicBezTo>
                    <a:pt x="265" y="346"/>
                    <a:pt x="265" y="346"/>
                    <a:pt x="265" y="346"/>
                  </a:cubicBezTo>
                  <a:cubicBezTo>
                    <a:pt x="264" y="346"/>
                    <a:pt x="264" y="347"/>
                    <a:pt x="264" y="347"/>
                  </a:cubicBezTo>
                  <a:cubicBezTo>
                    <a:pt x="264" y="347"/>
                    <a:pt x="264" y="347"/>
                    <a:pt x="264" y="347"/>
                  </a:cubicBezTo>
                  <a:close/>
                  <a:moveTo>
                    <a:pt x="2" y="133"/>
                  </a:moveTo>
                  <a:cubicBezTo>
                    <a:pt x="263" y="344"/>
                    <a:pt x="263" y="344"/>
                    <a:pt x="263" y="344"/>
                  </a:cubicBezTo>
                  <a:cubicBezTo>
                    <a:pt x="325" y="3"/>
                    <a:pt x="325" y="3"/>
                    <a:pt x="325" y="3"/>
                  </a:cubicBezTo>
                  <a:lnTo>
                    <a:pt x="2" y="133"/>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0" name="Freeform 71"/>
            <p:cNvSpPr>
              <a:spLocks noEditPoints="1"/>
            </p:cNvSpPr>
            <p:nvPr/>
          </p:nvSpPr>
          <p:spPr bwMode="auto">
            <a:xfrm>
              <a:off x="4438" y="3102"/>
              <a:ext cx="664" cy="252"/>
            </a:xfrm>
            <a:custGeom>
              <a:avLst/>
              <a:gdLst>
                <a:gd name="T0" fmla="*/ 1 w 270"/>
                <a:gd name="T1" fmla="*/ 102 h 102"/>
                <a:gd name="T2" fmla="*/ 0 w 270"/>
                <a:gd name="T3" fmla="*/ 101 h 102"/>
                <a:gd name="T4" fmla="*/ 1 w 270"/>
                <a:gd name="T5" fmla="*/ 100 h 102"/>
                <a:gd name="T6" fmla="*/ 269 w 270"/>
                <a:gd name="T7" fmla="*/ 0 h 102"/>
                <a:gd name="T8" fmla="*/ 270 w 270"/>
                <a:gd name="T9" fmla="*/ 0 h 102"/>
                <a:gd name="T10" fmla="*/ 270 w 270"/>
                <a:gd name="T11" fmla="*/ 1 h 102"/>
                <a:gd name="T12" fmla="*/ 218 w 270"/>
                <a:gd name="T13" fmla="*/ 100 h 102"/>
                <a:gd name="T14" fmla="*/ 217 w 270"/>
                <a:gd name="T15" fmla="*/ 101 h 102"/>
                <a:gd name="T16" fmla="*/ 1 w 270"/>
                <a:gd name="T17" fmla="*/ 102 h 102"/>
                <a:gd name="T18" fmla="*/ 1 w 270"/>
                <a:gd name="T19" fmla="*/ 102 h 102"/>
                <a:gd name="T20" fmla="*/ 267 w 270"/>
                <a:gd name="T21" fmla="*/ 3 h 102"/>
                <a:gd name="T22" fmla="*/ 6 w 270"/>
                <a:gd name="T23" fmla="*/ 100 h 102"/>
                <a:gd name="T24" fmla="*/ 216 w 270"/>
                <a:gd name="T25" fmla="*/ 99 h 102"/>
                <a:gd name="T26" fmla="*/ 267 w 270"/>
                <a:gd name="T27" fmla="*/ 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0" h="102">
                  <a:moveTo>
                    <a:pt x="1" y="102"/>
                  </a:moveTo>
                  <a:cubicBezTo>
                    <a:pt x="0" y="102"/>
                    <a:pt x="0" y="101"/>
                    <a:pt x="0" y="101"/>
                  </a:cubicBezTo>
                  <a:cubicBezTo>
                    <a:pt x="0" y="101"/>
                    <a:pt x="0" y="100"/>
                    <a:pt x="1" y="100"/>
                  </a:cubicBezTo>
                  <a:cubicBezTo>
                    <a:pt x="269" y="0"/>
                    <a:pt x="269" y="0"/>
                    <a:pt x="269" y="0"/>
                  </a:cubicBezTo>
                  <a:cubicBezTo>
                    <a:pt x="269" y="0"/>
                    <a:pt x="270" y="0"/>
                    <a:pt x="270" y="0"/>
                  </a:cubicBezTo>
                  <a:cubicBezTo>
                    <a:pt x="270" y="0"/>
                    <a:pt x="270" y="1"/>
                    <a:pt x="270" y="1"/>
                  </a:cubicBezTo>
                  <a:cubicBezTo>
                    <a:pt x="218" y="100"/>
                    <a:pt x="218" y="100"/>
                    <a:pt x="218" y="100"/>
                  </a:cubicBezTo>
                  <a:cubicBezTo>
                    <a:pt x="218" y="101"/>
                    <a:pt x="217" y="101"/>
                    <a:pt x="217" y="101"/>
                  </a:cubicBezTo>
                  <a:cubicBezTo>
                    <a:pt x="1" y="102"/>
                    <a:pt x="1" y="102"/>
                    <a:pt x="1" y="102"/>
                  </a:cubicBezTo>
                  <a:cubicBezTo>
                    <a:pt x="1" y="102"/>
                    <a:pt x="1" y="102"/>
                    <a:pt x="1" y="102"/>
                  </a:cubicBezTo>
                  <a:close/>
                  <a:moveTo>
                    <a:pt x="267" y="3"/>
                  </a:moveTo>
                  <a:cubicBezTo>
                    <a:pt x="6" y="100"/>
                    <a:pt x="6" y="100"/>
                    <a:pt x="6" y="100"/>
                  </a:cubicBezTo>
                  <a:cubicBezTo>
                    <a:pt x="216" y="99"/>
                    <a:pt x="216" y="99"/>
                    <a:pt x="216" y="99"/>
                  </a:cubicBezTo>
                  <a:lnTo>
                    <a:pt x="267" y="3"/>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1" name="Freeform 72"/>
            <p:cNvSpPr>
              <a:spLocks noEditPoints="1"/>
            </p:cNvSpPr>
            <p:nvPr/>
          </p:nvSpPr>
          <p:spPr bwMode="auto">
            <a:xfrm>
              <a:off x="4816" y="3346"/>
              <a:ext cx="942" cy="856"/>
            </a:xfrm>
            <a:custGeom>
              <a:avLst/>
              <a:gdLst>
                <a:gd name="T0" fmla="*/ 1 w 383"/>
                <a:gd name="T1" fmla="*/ 347 h 347"/>
                <a:gd name="T2" fmla="*/ 0 w 383"/>
                <a:gd name="T3" fmla="*/ 347 h 347"/>
                <a:gd name="T4" fmla="*/ 0 w 383"/>
                <a:gd name="T5" fmla="*/ 346 h 347"/>
                <a:gd name="T6" fmla="*/ 62 w 383"/>
                <a:gd name="T7" fmla="*/ 1 h 347"/>
                <a:gd name="T8" fmla="*/ 62 w 383"/>
                <a:gd name="T9" fmla="*/ 0 h 347"/>
                <a:gd name="T10" fmla="*/ 63 w 383"/>
                <a:gd name="T11" fmla="*/ 0 h 347"/>
                <a:gd name="T12" fmla="*/ 382 w 383"/>
                <a:gd name="T13" fmla="*/ 149 h 347"/>
                <a:gd name="T14" fmla="*/ 383 w 383"/>
                <a:gd name="T15" fmla="*/ 150 h 347"/>
                <a:gd name="T16" fmla="*/ 382 w 383"/>
                <a:gd name="T17" fmla="*/ 151 h 347"/>
                <a:gd name="T18" fmla="*/ 1 w 383"/>
                <a:gd name="T19" fmla="*/ 347 h 347"/>
                <a:gd name="T20" fmla="*/ 1 w 383"/>
                <a:gd name="T21" fmla="*/ 347 h 347"/>
                <a:gd name="T22" fmla="*/ 64 w 383"/>
                <a:gd name="T23" fmla="*/ 2 h 347"/>
                <a:gd name="T24" fmla="*/ 2 w 383"/>
                <a:gd name="T25" fmla="*/ 344 h 347"/>
                <a:gd name="T26" fmla="*/ 380 w 383"/>
                <a:gd name="T27" fmla="*/ 150 h 347"/>
                <a:gd name="T28" fmla="*/ 64 w 383"/>
                <a:gd name="T29" fmla="*/ 2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3" h="347">
                  <a:moveTo>
                    <a:pt x="1" y="347"/>
                  </a:moveTo>
                  <a:cubicBezTo>
                    <a:pt x="0" y="347"/>
                    <a:pt x="0" y="347"/>
                    <a:pt x="0" y="347"/>
                  </a:cubicBezTo>
                  <a:cubicBezTo>
                    <a:pt x="0" y="346"/>
                    <a:pt x="0" y="346"/>
                    <a:pt x="0" y="346"/>
                  </a:cubicBezTo>
                  <a:cubicBezTo>
                    <a:pt x="62" y="1"/>
                    <a:pt x="62" y="1"/>
                    <a:pt x="62" y="1"/>
                  </a:cubicBezTo>
                  <a:cubicBezTo>
                    <a:pt x="62" y="1"/>
                    <a:pt x="62" y="0"/>
                    <a:pt x="62" y="0"/>
                  </a:cubicBezTo>
                  <a:cubicBezTo>
                    <a:pt x="63" y="0"/>
                    <a:pt x="63" y="0"/>
                    <a:pt x="63" y="0"/>
                  </a:cubicBezTo>
                  <a:cubicBezTo>
                    <a:pt x="382" y="149"/>
                    <a:pt x="382" y="149"/>
                    <a:pt x="382" y="149"/>
                  </a:cubicBezTo>
                  <a:cubicBezTo>
                    <a:pt x="383" y="149"/>
                    <a:pt x="383" y="149"/>
                    <a:pt x="383" y="150"/>
                  </a:cubicBezTo>
                  <a:cubicBezTo>
                    <a:pt x="383" y="150"/>
                    <a:pt x="383" y="150"/>
                    <a:pt x="382" y="151"/>
                  </a:cubicBezTo>
                  <a:cubicBezTo>
                    <a:pt x="1" y="347"/>
                    <a:pt x="1" y="347"/>
                    <a:pt x="1" y="347"/>
                  </a:cubicBezTo>
                  <a:cubicBezTo>
                    <a:pt x="1" y="347"/>
                    <a:pt x="1" y="347"/>
                    <a:pt x="1" y="347"/>
                  </a:cubicBezTo>
                  <a:close/>
                  <a:moveTo>
                    <a:pt x="64" y="2"/>
                  </a:moveTo>
                  <a:cubicBezTo>
                    <a:pt x="2" y="344"/>
                    <a:pt x="2" y="344"/>
                    <a:pt x="2" y="344"/>
                  </a:cubicBezTo>
                  <a:cubicBezTo>
                    <a:pt x="380" y="150"/>
                    <a:pt x="380" y="150"/>
                    <a:pt x="380" y="150"/>
                  </a:cubicBezTo>
                  <a:lnTo>
                    <a:pt x="64" y="2"/>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6" name="Freeform 73"/>
            <p:cNvSpPr>
              <a:spLocks noEditPoints="1"/>
            </p:cNvSpPr>
            <p:nvPr/>
          </p:nvSpPr>
          <p:spPr bwMode="auto">
            <a:xfrm>
              <a:off x="4969" y="3102"/>
              <a:ext cx="789" cy="616"/>
            </a:xfrm>
            <a:custGeom>
              <a:avLst/>
              <a:gdLst>
                <a:gd name="T0" fmla="*/ 320 w 321"/>
                <a:gd name="T1" fmla="*/ 250 h 250"/>
                <a:gd name="T2" fmla="*/ 319 w 321"/>
                <a:gd name="T3" fmla="*/ 250 h 250"/>
                <a:gd name="T4" fmla="*/ 0 w 321"/>
                <a:gd name="T5" fmla="*/ 101 h 250"/>
                <a:gd name="T6" fmla="*/ 0 w 321"/>
                <a:gd name="T7" fmla="*/ 100 h 250"/>
                <a:gd name="T8" fmla="*/ 0 w 321"/>
                <a:gd name="T9" fmla="*/ 100 h 250"/>
                <a:gd name="T10" fmla="*/ 52 w 321"/>
                <a:gd name="T11" fmla="*/ 0 h 250"/>
                <a:gd name="T12" fmla="*/ 53 w 321"/>
                <a:gd name="T13" fmla="*/ 0 h 250"/>
                <a:gd name="T14" fmla="*/ 54 w 321"/>
                <a:gd name="T15" fmla="*/ 0 h 250"/>
                <a:gd name="T16" fmla="*/ 320 w 321"/>
                <a:gd name="T17" fmla="*/ 248 h 250"/>
                <a:gd name="T18" fmla="*/ 321 w 321"/>
                <a:gd name="T19" fmla="*/ 249 h 250"/>
                <a:gd name="T20" fmla="*/ 320 w 321"/>
                <a:gd name="T21" fmla="*/ 250 h 250"/>
                <a:gd name="T22" fmla="*/ 2 w 321"/>
                <a:gd name="T23" fmla="*/ 100 h 250"/>
                <a:gd name="T24" fmla="*/ 315 w 321"/>
                <a:gd name="T25" fmla="*/ 245 h 250"/>
                <a:gd name="T26" fmla="*/ 53 w 321"/>
                <a:gd name="T27" fmla="*/ 2 h 250"/>
                <a:gd name="T28" fmla="*/ 2 w 321"/>
                <a:gd name="T29" fmla="*/ 10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1" h="250">
                  <a:moveTo>
                    <a:pt x="320" y="250"/>
                  </a:moveTo>
                  <a:cubicBezTo>
                    <a:pt x="320" y="250"/>
                    <a:pt x="320" y="250"/>
                    <a:pt x="319" y="250"/>
                  </a:cubicBezTo>
                  <a:cubicBezTo>
                    <a:pt x="0" y="101"/>
                    <a:pt x="0" y="101"/>
                    <a:pt x="0" y="101"/>
                  </a:cubicBezTo>
                  <a:cubicBezTo>
                    <a:pt x="0" y="101"/>
                    <a:pt x="0" y="101"/>
                    <a:pt x="0" y="100"/>
                  </a:cubicBezTo>
                  <a:cubicBezTo>
                    <a:pt x="0" y="100"/>
                    <a:pt x="0" y="100"/>
                    <a:pt x="0" y="100"/>
                  </a:cubicBezTo>
                  <a:cubicBezTo>
                    <a:pt x="52" y="0"/>
                    <a:pt x="52" y="0"/>
                    <a:pt x="52" y="0"/>
                  </a:cubicBezTo>
                  <a:cubicBezTo>
                    <a:pt x="53" y="0"/>
                    <a:pt x="53" y="0"/>
                    <a:pt x="53" y="0"/>
                  </a:cubicBezTo>
                  <a:cubicBezTo>
                    <a:pt x="53" y="0"/>
                    <a:pt x="54" y="0"/>
                    <a:pt x="54" y="0"/>
                  </a:cubicBezTo>
                  <a:cubicBezTo>
                    <a:pt x="320" y="248"/>
                    <a:pt x="320" y="248"/>
                    <a:pt x="320" y="248"/>
                  </a:cubicBezTo>
                  <a:cubicBezTo>
                    <a:pt x="321" y="248"/>
                    <a:pt x="321" y="249"/>
                    <a:pt x="321" y="249"/>
                  </a:cubicBezTo>
                  <a:cubicBezTo>
                    <a:pt x="320" y="249"/>
                    <a:pt x="320" y="250"/>
                    <a:pt x="320" y="250"/>
                  </a:cubicBezTo>
                  <a:close/>
                  <a:moveTo>
                    <a:pt x="2" y="100"/>
                  </a:moveTo>
                  <a:cubicBezTo>
                    <a:pt x="315" y="245"/>
                    <a:pt x="315" y="245"/>
                    <a:pt x="315" y="245"/>
                  </a:cubicBezTo>
                  <a:cubicBezTo>
                    <a:pt x="53" y="2"/>
                    <a:pt x="53" y="2"/>
                    <a:pt x="53" y="2"/>
                  </a:cubicBezTo>
                  <a:lnTo>
                    <a:pt x="2" y="100"/>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7" name="Freeform 74"/>
            <p:cNvSpPr/>
            <p:nvPr/>
          </p:nvSpPr>
          <p:spPr bwMode="auto">
            <a:xfrm>
              <a:off x="7582" y="3122"/>
              <a:ext cx="281" cy="269"/>
            </a:xfrm>
            <a:custGeom>
              <a:avLst/>
              <a:gdLst>
                <a:gd name="T0" fmla="*/ 113 w 114"/>
                <a:gd name="T1" fmla="*/ 107 h 109"/>
                <a:gd name="T2" fmla="*/ 3 w 114"/>
                <a:gd name="T3" fmla="*/ 66 h 109"/>
                <a:gd name="T4" fmla="*/ 114 w 114"/>
                <a:gd name="T5" fmla="*/ 2 h 109"/>
                <a:gd name="T6" fmla="*/ 114 w 114"/>
                <a:gd name="T7" fmla="*/ 0 h 109"/>
                <a:gd name="T8" fmla="*/ 0 w 114"/>
                <a:gd name="T9" fmla="*/ 65 h 109"/>
                <a:gd name="T10" fmla="*/ 0 w 114"/>
                <a:gd name="T11" fmla="*/ 66 h 109"/>
                <a:gd name="T12" fmla="*/ 1 w 114"/>
                <a:gd name="T13" fmla="*/ 67 h 109"/>
                <a:gd name="T14" fmla="*/ 113 w 114"/>
                <a:gd name="T15" fmla="*/ 109 h 109"/>
                <a:gd name="T16" fmla="*/ 113 w 114"/>
                <a:gd name="T17" fmla="*/ 107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109">
                  <a:moveTo>
                    <a:pt x="113" y="107"/>
                  </a:moveTo>
                  <a:cubicBezTo>
                    <a:pt x="3" y="66"/>
                    <a:pt x="3" y="66"/>
                    <a:pt x="3" y="66"/>
                  </a:cubicBezTo>
                  <a:cubicBezTo>
                    <a:pt x="114" y="2"/>
                    <a:pt x="114" y="2"/>
                    <a:pt x="114" y="2"/>
                  </a:cubicBezTo>
                  <a:cubicBezTo>
                    <a:pt x="114" y="0"/>
                    <a:pt x="114" y="0"/>
                    <a:pt x="114" y="0"/>
                  </a:cubicBezTo>
                  <a:cubicBezTo>
                    <a:pt x="0" y="65"/>
                    <a:pt x="0" y="65"/>
                    <a:pt x="0" y="65"/>
                  </a:cubicBezTo>
                  <a:cubicBezTo>
                    <a:pt x="0" y="65"/>
                    <a:pt x="0" y="66"/>
                    <a:pt x="0" y="66"/>
                  </a:cubicBezTo>
                  <a:cubicBezTo>
                    <a:pt x="0" y="66"/>
                    <a:pt x="0" y="67"/>
                    <a:pt x="1" y="67"/>
                  </a:cubicBezTo>
                  <a:cubicBezTo>
                    <a:pt x="113" y="109"/>
                    <a:pt x="113" y="109"/>
                    <a:pt x="113" y="109"/>
                  </a:cubicBezTo>
                  <a:lnTo>
                    <a:pt x="113" y="107"/>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8" name="Freeform 75"/>
            <p:cNvSpPr/>
            <p:nvPr/>
          </p:nvSpPr>
          <p:spPr bwMode="auto">
            <a:xfrm>
              <a:off x="5438" y="1194"/>
              <a:ext cx="539" cy="362"/>
            </a:xfrm>
            <a:custGeom>
              <a:avLst/>
              <a:gdLst>
                <a:gd name="T0" fmla="*/ 1 w 219"/>
                <a:gd name="T1" fmla="*/ 147 h 147"/>
                <a:gd name="T2" fmla="*/ 0 w 219"/>
                <a:gd name="T3" fmla="*/ 147 h 147"/>
                <a:gd name="T4" fmla="*/ 1 w 219"/>
                <a:gd name="T5" fmla="*/ 146 h 147"/>
                <a:gd name="T6" fmla="*/ 217 w 219"/>
                <a:gd name="T7" fmla="*/ 1 h 147"/>
                <a:gd name="T8" fmla="*/ 219 w 219"/>
                <a:gd name="T9" fmla="*/ 1 h 147"/>
                <a:gd name="T10" fmla="*/ 218 w 219"/>
                <a:gd name="T11" fmla="*/ 2 h 147"/>
                <a:gd name="T12" fmla="*/ 2 w 219"/>
                <a:gd name="T13" fmla="*/ 147 h 147"/>
                <a:gd name="T14" fmla="*/ 1 w 219"/>
                <a:gd name="T15" fmla="*/ 147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9" h="147">
                  <a:moveTo>
                    <a:pt x="1" y="147"/>
                  </a:moveTo>
                  <a:cubicBezTo>
                    <a:pt x="1" y="147"/>
                    <a:pt x="1" y="147"/>
                    <a:pt x="0" y="147"/>
                  </a:cubicBezTo>
                  <a:cubicBezTo>
                    <a:pt x="0" y="147"/>
                    <a:pt x="0" y="146"/>
                    <a:pt x="1" y="146"/>
                  </a:cubicBezTo>
                  <a:cubicBezTo>
                    <a:pt x="217" y="1"/>
                    <a:pt x="217" y="1"/>
                    <a:pt x="217" y="1"/>
                  </a:cubicBezTo>
                  <a:cubicBezTo>
                    <a:pt x="218" y="0"/>
                    <a:pt x="218" y="1"/>
                    <a:pt x="219" y="1"/>
                  </a:cubicBezTo>
                  <a:cubicBezTo>
                    <a:pt x="219" y="1"/>
                    <a:pt x="219" y="2"/>
                    <a:pt x="218" y="2"/>
                  </a:cubicBezTo>
                  <a:cubicBezTo>
                    <a:pt x="2" y="147"/>
                    <a:pt x="2" y="147"/>
                    <a:pt x="2" y="147"/>
                  </a:cubicBezTo>
                  <a:cubicBezTo>
                    <a:pt x="2" y="147"/>
                    <a:pt x="1" y="147"/>
                    <a:pt x="1" y="147"/>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9" name="Freeform 76"/>
            <p:cNvSpPr>
              <a:spLocks noEditPoints="1"/>
            </p:cNvSpPr>
            <p:nvPr/>
          </p:nvSpPr>
          <p:spPr bwMode="auto">
            <a:xfrm>
              <a:off x="5438" y="1196"/>
              <a:ext cx="539" cy="523"/>
            </a:xfrm>
            <a:custGeom>
              <a:avLst/>
              <a:gdLst>
                <a:gd name="T0" fmla="*/ 218 w 219"/>
                <a:gd name="T1" fmla="*/ 212 h 212"/>
                <a:gd name="T2" fmla="*/ 218 w 219"/>
                <a:gd name="T3" fmla="*/ 212 h 212"/>
                <a:gd name="T4" fmla="*/ 1 w 219"/>
                <a:gd name="T5" fmla="*/ 146 h 212"/>
                <a:gd name="T6" fmla="*/ 0 w 219"/>
                <a:gd name="T7" fmla="*/ 146 h 212"/>
                <a:gd name="T8" fmla="*/ 1 w 219"/>
                <a:gd name="T9" fmla="*/ 145 h 212"/>
                <a:gd name="T10" fmla="*/ 217 w 219"/>
                <a:gd name="T11" fmla="*/ 0 h 212"/>
                <a:gd name="T12" fmla="*/ 218 w 219"/>
                <a:gd name="T13" fmla="*/ 0 h 212"/>
                <a:gd name="T14" fmla="*/ 219 w 219"/>
                <a:gd name="T15" fmla="*/ 1 h 212"/>
                <a:gd name="T16" fmla="*/ 219 w 219"/>
                <a:gd name="T17" fmla="*/ 211 h 212"/>
                <a:gd name="T18" fmla="*/ 219 w 219"/>
                <a:gd name="T19" fmla="*/ 212 h 212"/>
                <a:gd name="T20" fmla="*/ 218 w 219"/>
                <a:gd name="T21" fmla="*/ 212 h 212"/>
                <a:gd name="T22" fmla="*/ 3 w 219"/>
                <a:gd name="T23" fmla="*/ 145 h 212"/>
                <a:gd name="T24" fmla="*/ 217 w 219"/>
                <a:gd name="T25" fmla="*/ 210 h 212"/>
                <a:gd name="T26" fmla="*/ 217 w 219"/>
                <a:gd name="T27" fmla="*/ 2 h 212"/>
                <a:gd name="T28" fmla="*/ 3 w 219"/>
                <a:gd name="T29" fmla="*/ 145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9" h="212">
                  <a:moveTo>
                    <a:pt x="218" y="212"/>
                  </a:moveTo>
                  <a:cubicBezTo>
                    <a:pt x="218" y="212"/>
                    <a:pt x="218" y="212"/>
                    <a:pt x="218" y="212"/>
                  </a:cubicBezTo>
                  <a:cubicBezTo>
                    <a:pt x="1" y="146"/>
                    <a:pt x="1" y="146"/>
                    <a:pt x="1" y="146"/>
                  </a:cubicBezTo>
                  <a:cubicBezTo>
                    <a:pt x="1" y="146"/>
                    <a:pt x="0" y="146"/>
                    <a:pt x="0" y="146"/>
                  </a:cubicBezTo>
                  <a:cubicBezTo>
                    <a:pt x="0" y="145"/>
                    <a:pt x="0" y="145"/>
                    <a:pt x="1" y="145"/>
                  </a:cubicBezTo>
                  <a:cubicBezTo>
                    <a:pt x="217" y="0"/>
                    <a:pt x="217" y="0"/>
                    <a:pt x="217" y="0"/>
                  </a:cubicBezTo>
                  <a:cubicBezTo>
                    <a:pt x="218" y="0"/>
                    <a:pt x="218" y="0"/>
                    <a:pt x="218" y="0"/>
                  </a:cubicBezTo>
                  <a:cubicBezTo>
                    <a:pt x="219" y="0"/>
                    <a:pt x="219" y="0"/>
                    <a:pt x="219" y="1"/>
                  </a:cubicBezTo>
                  <a:cubicBezTo>
                    <a:pt x="219" y="211"/>
                    <a:pt x="219" y="211"/>
                    <a:pt x="219" y="211"/>
                  </a:cubicBezTo>
                  <a:cubicBezTo>
                    <a:pt x="219" y="211"/>
                    <a:pt x="219" y="211"/>
                    <a:pt x="219" y="212"/>
                  </a:cubicBezTo>
                  <a:cubicBezTo>
                    <a:pt x="219" y="212"/>
                    <a:pt x="218" y="212"/>
                    <a:pt x="218" y="212"/>
                  </a:cubicBezTo>
                  <a:close/>
                  <a:moveTo>
                    <a:pt x="3" y="145"/>
                  </a:moveTo>
                  <a:cubicBezTo>
                    <a:pt x="217" y="210"/>
                    <a:pt x="217" y="210"/>
                    <a:pt x="217" y="210"/>
                  </a:cubicBezTo>
                  <a:cubicBezTo>
                    <a:pt x="217" y="2"/>
                    <a:pt x="217" y="2"/>
                    <a:pt x="217" y="2"/>
                  </a:cubicBezTo>
                  <a:lnTo>
                    <a:pt x="3" y="145"/>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2" name="Freeform 77"/>
            <p:cNvSpPr>
              <a:spLocks noEditPoints="1"/>
            </p:cNvSpPr>
            <p:nvPr/>
          </p:nvSpPr>
          <p:spPr bwMode="auto">
            <a:xfrm>
              <a:off x="5972" y="1196"/>
              <a:ext cx="534" cy="523"/>
            </a:xfrm>
            <a:custGeom>
              <a:avLst/>
              <a:gdLst>
                <a:gd name="T0" fmla="*/ 1 w 217"/>
                <a:gd name="T1" fmla="*/ 212 h 212"/>
                <a:gd name="T2" fmla="*/ 1 w 217"/>
                <a:gd name="T3" fmla="*/ 212 h 212"/>
                <a:gd name="T4" fmla="*/ 0 w 217"/>
                <a:gd name="T5" fmla="*/ 211 h 212"/>
                <a:gd name="T6" fmla="*/ 0 w 217"/>
                <a:gd name="T7" fmla="*/ 1 h 212"/>
                <a:gd name="T8" fmla="*/ 0 w 217"/>
                <a:gd name="T9" fmla="*/ 0 h 212"/>
                <a:gd name="T10" fmla="*/ 1 w 217"/>
                <a:gd name="T11" fmla="*/ 0 h 212"/>
                <a:gd name="T12" fmla="*/ 217 w 217"/>
                <a:gd name="T13" fmla="*/ 113 h 212"/>
                <a:gd name="T14" fmla="*/ 217 w 217"/>
                <a:gd name="T15" fmla="*/ 114 h 212"/>
                <a:gd name="T16" fmla="*/ 217 w 217"/>
                <a:gd name="T17" fmla="*/ 115 h 212"/>
                <a:gd name="T18" fmla="*/ 2 w 217"/>
                <a:gd name="T19" fmla="*/ 212 h 212"/>
                <a:gd name="T20" fmla="*/ 1 w 217"/>
                <a:gd name="T21" fmla="*/ 212 h 212"/>
                <a:gd name="T22" fmla="*/ 2 w 217"/>
                <a:gd name="T23" fmla="*/ 2 h 212"/>
                <a:gd name="T24" fmla="*/ 2 w 217"/>
                <a:gd name="T25" fmla="*/ 209 h 212"/>
                <a:gd name="T26" fmla="*/ 214 w 217"/>
                <a:gd name="T27" fmla="*/ 114 h 212"/>
                <a:gd name="T28" fmla="*/ 2 w 217"/>
                <a:gd name="T29" fmla="*/ 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7" h="212">
                  <a:moveTo>
                    <a:pt x="1" y="212"/>
                  </a:moveTo>
                  <a:cubicBezTo>
                    <a:pt x="1" y="212"/>
                    <a:pt x="1" y="212"/>
                    <a:pt x="1" y="212"/>
                  </a:cubicBezTo>
                  <a:cubicBezTo>
                    <a:pt x="0" y="211"/>
                    <a:pt x="0" y="211"/>
                    <a:pt x="0" y="211"/>
                  </a:cubicBezTo>
                  <a:cubicBezTo>
                    <a:pt x="0" y="1"/>
                    <a:pt x="0" y="1"/>
                    <a:pt x="0" y="1"/>
                  </a:cubicBezTo>
                  <a:cubicBezTo>
                    <a:pt x="0" y="0"/>
                    <a:pt x="0" y="0"/>
                    <a:pt x="0" y="0"/>
                  </a:cubicBezTo>
                  <a:cubicBezTo>
                    <a:pt x="1" y="0"/>
                    <a:pt x="1" y="0"/>
                    <a:pt x="1" y="0"/>
                  </a:cubicBezTo>
                  <a:cubicBezTo>
                    <a:pt x="217" y="113"/>
                    <a:pt x="217" y="113"/>
                    <a:pt x="217" y="113"/>
                  </a:cubicBezTo>
                  <a:cubicBezTo>
                    <a:pt x="217" y="114"/>
                    <a:pt x="217" y="114"/>
                    <a:pt x="217" y="114"/>
                  </a:cubicBezTo>
                  <a:cubicBezTo>
                    <a:pt x="217" y="115"/>
                    <a:pt x="217" y="115"/>
                    <a:pt x="217" y="115"/>
                  </a:cubicBezTo>
                  <a:cubicBezTo>
                    <a:pt x="2" y="212"/>
                    <a:pt x="2" y="212"/>
                    <a:pt x="2" y="212"/>
                  </a:cubicBezTo>
                  <a:cubicBezTo>
                    <a:pt x="1" y="212"/>
                    <a:pt x="1" y="212"/>
                    <a:pt x="1" y="212"/>
                  </a:cubicBezTo>
                  <a:close/>
                  <a:moveTo>
                    <a:pt x="2" y="2"/>
                  </a:moveTo>
                  <a:cubicBezTo>
                    <a:pt x="2" y="209"/>
                    <a:pt x="2" y="209"/>
                    <a:pt x="2" y="209"/>
                  </a:cubicBezTo>
                  <a:cubicBezTo>
                    <a:pt x="214" y="114"/>
                    <a:pt x="214" y="114"/>
                    <a:pt x="214" y="114"/>
                  </a:cubicBezTo>
                  <a:lnTo>
                    <a:pt x="2" y="2"/>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3" name="Freeform 78"/>
            <p:cNvSpPr>
              <a:spLocks noEditPoints="1"/>
            </p:cNvSpPr>
            <p:nvPr/>
          </p:nvSpPr>
          <p:spPr bwMode="auto">
            <a:xfrm>
              <a:off x="5972" y="424"/>
              <a:ext cx="534" cy="1056"/>
            </a:xfrm>
            <a:custGeom>
              <a:avLst/>
              <a:gdLst>
                <a:gd name="T0" fmla="*/ 216 w 217"/>
                <a:gd name="T1" fmla="*/ 428 h 428"/>
                <a:gd name="T2" fmla="*/ 216 w 217"/>
                <a:gd name="T3" fmla="*/ 428 h 428"/>
                <a:gd name="T4" fmla="*/ 1 w 217"/>
                <a:gd name="T5" fmla="*/ 314 h 428"/>
                <a:gd name="T6" fmla="*/ 0 w 217"/>
                <a:gd name="T7" fmla="*/ 313 h 428"/>
                <a:gd name="T8" fmla="*/ 113 w 217"/>
                <a:gd name="T9" fmla="*/ 0 h 428"/>
                <a:gd name="T10" fmla="*/ 114 w 217"/>
                <a:gd name="T11" fmla="*/ 0 h 428"/>
                <a:gd name="T12" fmla="*/ 115 w 217"/>
                <a:gd name="T13" fmla="*/ 0 h 428"/>
                <a:gd name="T14" fmla="*/ 217 w 217"/>
                <a:gd name="T15" fmla="*/ 427 h 428"/>
                <a:gd name="T16" fmla="*/ 217 w 217"/>
                <a:gd name="T17" fmla="*/ 428 h 428"/>
                <a:gd name="T18" fmla="*/ 216 w 217"/>
                <a:gd name="T19" fmla="*/ 428 h 428"/>
                <a:gd name="T20" fmla="*/ 2 w 217"/>
                <a:gd name="T21" fmla="*/ 313 h 428"/>
                <a:gd name="T22" fmla="*/ 215 w 217"/>
                <a:gd name="T23" fmla="*/ 425 h 428"/>
                <a:gd name="T24" fmla="*/ 113 w 217"/>
                <a:gd name="T25" fmla="*/ 4 h 428"/>
                <a:gd name="T26" fmla="*/ 2 w 217"/>
                <a:gd name="T27" fmla="*/ 313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7" h="428">
                  <a:moveTo>
                    <a:pt x="216" y="428"/>
                  </a:moveTo>
                  <a:cubicBezTo>
                    <a:pt x="216" y="428"/>
                    <a:pt x="216" y="428"/>
                    <a:pt x="216" y="428"/>
                  </a:cubicBezTo>
                  <a:cubicBezTo>
                    <a:pt x="1" y="314"/>
                    <a:pt x="1" y="314"/>
                    <a:pt x="1" y="314"/>
                  </a:cubicBezTo>
                  <a:cubicBezTo>
                    <a:pt x="0" y="314"/>
                    <a:pt x="0" y="314"/>
                    <a:pt x="0" y="313"/>
                  </a:cubicBezTo>
                  <a:cubicBezTo>
                    <a:pt x="113" y="0"/>
                    <a:pt x="113" y="0"/>
                    <a:pt x="113" y="0"/>
                  </a:cubicBezTo>
                  <a:cubicBezTo>
                    <a:pt x="113" y="0"/>
                    <a:pt x="113" y="0"/>
                    <a:pt x="114" y="0"/>
                  </a:cubicBezTo>
                  <a:cubicBezTo>
                    <a:pt x="114" y="0"/>
                    <a:pt x="114" y="0"/>
                    <a:pt x="115" y="0"/>
                  </a:cubicBezTo>
                  <a:cubicBezTo>
                    <a:pt x="217" y="427"/>
                    <a:pt x="217" y="427"/>
                    <a:pt x="217" y="427"/>
                  </a:cubicBezTo>
                  <a:cubicBezTo>
                    <a:pt x="217" y="427"/>
                    <a:pt x="217" y="428"/>
                    <a:pt x="217" y="428"/>
                  </a:cubicBezTo>
                  <a:cubicBezTo>
                    <a:pt x="217" y="428"/>
                    <a:pt x="217" y="428"/>
                    <a:pt x="216" y="428"/>
                  </a:cubicBezTo>
                  <a:close/>
                  <a:moveTo>
                    <a:pt x="2" y="313"/>
                  </a:moveTo>
                  <a:cubicBezTo>
                    <a:pt x="215" y="425"/>
                    <a:pt x="215" y="425"/>
                    <a:pt x="215" y="425"/>
                  </a:cubicBezTo>
                  <a:cubicBezTo>
                    <a:pt x="113" y="4"/>
                    <a:pt x="113" y="4"/>
                    <a:pt x="113" y="4"/>
                  </a:cubicBezTo>
                  <a:lnTo>
                    <a:pt x="2" y="313"/>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4" name="Freeform 79"/>
            <p:cNvSpPr/>
            <p:nvPr/>
          </p:nvSpPr>
          <p:spPr bwMode="auto">
            <a:xfrm>
              <a:off x="7344" y="3282"/>
              <a:ext cx="516" cy="777"/>
            </a:xfrm>
            <a:custGeom>
              <a:avLst/>
              <a:gdLst>
                <a:gd name="T0" fmla="*/ 210 w 210"/>
                <a:gd name="T1" fmla="*/ 172 h 315"/>
                <a:gd name="T2" fmla="*/ 3 w 210"/>
                <a:gd name="T3" fmla="*/ 312 h 315"/>
                <a:gd name="T4" fmla="*/ 98 w 210"/>
                <a:gd name="T5" fmla="*/ 3 h 315"/>
                <a:gd name="T6" fmla="*/ 210 w 210"/>
                <a:gd name="T7" fmla="*/ 147 h 315"/>
                <a:gd name="T8" fmla="*/ 210 w 210"/>
                <a:gd name="T9" fmla="*/ 144 h 315"/>
                <a:gd name="T10" fmla="*/ 99 w 210"/>
                <a:gd name="T11" fmla="*/ 0 h 315"/>
                <a:gd name="T12" fmla="*/ 98 w 210"/>
                <a:gd name="T13" fmla="*/ 0 h 315"/>
                <a:gd name="T14" fmla="*/ 97 w 210"/>
                <a:gd name="T15" fmla="*/ 1 h 315"/>
                <a:gd name="T16" fmla="*/ 0 w 210"/>
                <a:gd name="T17" fmla="*/ 314 h 315"/>
                <a:gd name="T18" fmla="*/ 1 w 210"/>
                <a:gd name="T19" fmla="*/ 315 h 315"/>
                <a:gd name="T20" fmla="*/ 1 w 210"/>
                <a:gd name="T21" fmla="*/ 315 h 315"/>
                <a:gd name="T22" fmla="*/ 2 w 210"/>
                <a:gd name="T23" fmla="*/ 315 h 315"/>
                <a:gd name="T24" fmla="*/ 210 w 210"/>
                <a:gd name="T25" fmla="*/ 174 h 315"/>
                <a:gd name="T26" fmla="*/ 210 w 210"/>
                <a:gd name="T27" fmla="*/ 172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0" h="315">
                  <a:moveTo>
                    <a:pt x="210" y="172"/>
                  </a:moveTo>
                  <a:cubicBezTo>
                    <a:pt x="3" y="312"/>
                    <a:pt x="3" y="312"/>
                    <a:pt x="3" y="312"/>
                  </a:cubicBezTo>
                  <a:cubicBezTo>
                    <a:pt x="98" y="3"/>
                    <a:pt x="98" y="3"/>
                    <a:pt x="98" y="3"/>
                  </a:cubicBezTo>
                  <a:cubicBezTo>
                    <a:pt x="210" y="147"/>
                    <a:pt x="210" y="147"/>
                    <a:pt x="210" y="147"/>
                  </a:cubicBezTo>
                  <a:cubicBezTo>
                    <a:pt x="210" y="144"/>
                    <a:pt x="210" y="144"/>
                    <a:pt x="210" y="144"/>
                  </a:cubicBezTo>
                  <a:cubicBezTo>
                    <a:pt x="99" y="0"/>
                    <a:pt x="99" y="0"/>
                    <a:pt x="99" y="0"/>
                  </a:cubicBezTo>
                  <a:cubicBezTo>
                    <a:pt x="98" y="0"/>
                    <a:pt x="98" y="0"/>
                    <a:pt x="98" y="0"/>
                  </a:cubicBezTo>
                  <a:cubicBezTo>
                    <a:pt x="97" y="0"/>
                    <a:pt x="97" y="0"/>
                    <a:pt x="97" y="1"/>
                  </a:cubicBezTo>
                  <a:cubicBezTo>
                    <a:pt x="0" y="314"/>
                    <a:pt x="0" y="314"/>
                    <a:pt x="0" y="314"/>
                  </a:cubicBezTo>
                  <a:cubicBezTo>
                    <a:pt x="0" y="314"/>
                    <a:pt x="0" y="314"/>
                    <a:pt x="1" y="315"/>
                  </a:cubicBezTo>
                  <a:cubicBezTo>
                    <a:pt x="1" y="315"/>
                    <a:pt x="1" y="315"/>
                    <a:pt x="1" y="315"/>
                  </a:cubicBezTo>
                  <a:cubicBezTo>
                    <a:pt x="1" y="315"/>
                    <a:pt x="2" y="315"/>
                    <a:pt x="2" y="315"/>
                  </a:cubicBezTo>
                  <a:cubicBezTo>
                    <a:pt x="210" y="174"/>
                    <a:pt x="210" y="174"/>
                    <a:pt x="210" y="174"/>
                  </a:cubicBezTo>
                  <a:lnTo>
                    <a:pt x="210" y="172"/>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5" name="Freeform 80"/>
            <p:cNvSpPr/>
            <p:nvPr/>
          </p:nvSpPr>
          <p:spPr bwMode="auto">
            <a:xfrm>
              <a:off x="7344" y="3706"/>
              <a:ext cx="516" cy="479"/>
            </a:xfrm>
            <a:custGeom>
              <a:avLst/>
              <a:gdLst>
                <a:gd name="T0" fmla="*/ 209 w 210"/>
                <a:gd name="T1" fmla="*/ 193 h 194"/>
                <a:gd name="T2" fmla="*/ 3 w 210"/>
                <a:gd name="T3" fmla="*/ 141 h 194"/>
                <a:gd name="T4" fmla="*/ 210 w 210"/>
                <a:gd name="T5" fmla="*/ 2 h 194"/>
                <a:gd name="T6" fmla="*/ 210 w 210"/>
                <a:gd name="T7" fmla="*/ 0 h 194"/>
                <a:gd name="T8" fmla="*/ 1 w 210"/>
                <a:gd name="T9" fmla="*/ 141 h 194"/>
                <a:gd name="T10" fmla="*/ 0 w 210"/>
                <a:gd name="T11" fmla="*/ 142 h 194"/>
                <a:gd name="T12" fmla="*/ 1 w 210"/>
                <a:gd name="T13" fmla="*/ 143 h 194"/>
                <a:gd name="T14" fmla="*/ 209 w 210"/>
                <a:gd name="T15" fmla="*/ 194 h 194"/>
                <a:gd name="T16" fmla="*/ 209 w 210"/>
                <a:gd name="T17" fmla="*/ 193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0" h="194">
                  <a:moveTo>
                    <a:pt x="209" y="193"/>
                  </a:moveTo>
                  <a:cubicBezTo>
                    <a:pt x="3" y="141"/>
                    <a:pt x="3" y="141"/>
                    <a:pt x="3" y="141"/>
                  </a:cubicBezTo>
                  <a:cubicBezTo>
                    <a:pt x="210" y="2"/>
                    <a:pt x="210" y="2"/>
                    <a:pt x="210" y="2"/>
                  </a:cubicBezTo>
                  <a:cubicBezTo>
                    <a:pt x="210" y="0"/>
                    <a:pt x="210" y="0"/>
                    <a:pt x="210" y="0"/>
                  </a:cubicBezTo>
                  <a:cubicBezTo>
                    <a:pt x="1" y="141"/>
                    <a:pt x="1" y="141"/>
                    <a:pt x="1" y="141"/>
                  </a:cubicBezTo>
                  <a:cubicBezTo>
                    <a:pt x="0" y="141"/>
                    <a:pt x="0" y="142"/>
                    <a:pt x="0" y="142"/>
                  </a:cubicBezTo>
                  <a:cubicBezTo>
                    <a:pt x="0" y="142"/>
                    <a:pt x="1" y="143"/>
                    <a:pt x="1" y="143"/>
                  </a:cubicBezTo>
                  <a:cubicBezTo>
                    <a:pt x="209" y="194"/>
                    <a:pt x="209" y="194"/>
                    <a:pt x="209" y="194"/>
                  </a:cubicBezTo>
                  <a:lnTo>
                    <a:pt x="209" y="193"/>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8" name="Freeform 81"/>
            <p:cNvSpPr/>
            <p:nvPr/>
          </p:nvSpPr>
          <p:spPr bwMode="auto">
            <a:xfrm>
              <a:off x="7582" y="3282"/>
              <a:ext cx="278" cy="363"/>
            </a:xfrm>
            <a:custGeom>
              <a:avLst/>
              <a:gdLst>
                <a:gd name="T0" fmla="*/ 113 w 113"/>
                <a:gd name="T1" fmla="*/ 144 h 147"/>
                <a:gd name="T2" fmla="*/ 4 w 113"/>
                <a:gd name="T3" fmla="*/ 3 h 147"/>
                <a:gd name="T4" fmla="*/ 113 w 113"/>
                <a:gd name="T5" fmla="*/ 44 h 147"/>
                <a:gd name="T6" fmla="*/ 113 w 113"/>
                <a:gd name="T7" fmla="*/ 42 h 147"/>
                <a:gd name="T8" fmla="*/ 1 w 113"/>
                <a:gd name="T9" fmla="*/ 0 h 147"/>
                <a:gd name="T10" fmla="*/ 0 w 113"/>
                <a:gd name="T11" fmla="*/ 0 h 147"/>
                <a:gd name="T12" fmla="*/ 0 w 113"/>
                <a:gd name="T13" fmla="*/ 1 h 147"/>
                <a:gd name="T14" fmla="*/ 113 w 113"/>
                <a:gd name="T15" fmla="*/ 147 h 147"/>
                <a:gd name="T16" fmla="*/ 113 w 113"/>
                <a:gd name="T17" fmla="*/ 144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147">
                  <a:moveTo>
                    <a:pt x="113" y="144"/>
                  </a:moveTo>
                  <a:cubicBezTo>
                    <a:pt x="4" y="3"/>
                    <a:pt x="4" y="3"/>
                    <a:pt x="4" y="3"/>
                  </a:cubicBezTo>
                  <a:cubicBezTo>
                    <a:pt x="113" y="44"/>
                    <a:pt x="113" y="44"/>
                    <a:pt x="113" y="44"/>
                  </a:cubicBezTo>
                  <a:cubicBezTo>
                    <a:pt x="113" y="42"/>
                    <a:pt x="113" y="42"/>
                    <a:pt x="113" y="42"/>
                  </a:cubicBezTo>
                  <a:cubicBezTo>
                    <a:pt x="1" y="0"/>
                    <a:pt x="1" y="0"/>
                    <a:pt x="1" y="0"/>
                  </a:cubicBezTo>
                  <a:cubicBezTo>
                    <a:pt x="1" y="0"/>
                    <a:pt x="0" y="0"/>
                    <a:pt x="0" y="0"/>
                  </a:cubicBezTo>
                  <a:cubicBezTo>
                    <a:pt x="0" y="1"/>
                    <a:pt x="0" y="1"/>
                    <a:pt x="0" y="1"/>
                  </a:cubicBezTo>
                  <a:cubicBezTo>
                    <a:pt x="113" y="147"/>
                    <a:pt x="113" y="147"/>
                    <a:pt x="113" y="147"/>
                  </a:cubicBezTo>
                  <a:lnTo>
                    <a:pt x="113" y="144"/>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9" name="Freeform 82"/>
            <p:cNvSpPr/>
            <p:nvPr/>
          </p:nvSpPr>
          <p:spPr bwMode="auto">
            <a:xfrm>
              <a:off x="7450" y="52"/>
              <a:ext cx="46" cy="49"/>
            </a:xfrm>
            <a:custGeom>
              <a:avLst/>
              <a:gdLst>
                <a:gd name="T0" fmla="*/ 10 w 19"/>
                <a:gd name="T1" fmla="*/ 0 h 20"/>
                <a:gd name="T2" fmla="*/ 0 w 19"/>
                <a:gd name="T3" fmla="*/ 10 h 20"/>
                <a:gd name="T4" fmla="*/ 10 w 19"/>
                <a:gd name="T5" fmla="*/ 20 h 20"/>
                <a:gd name="T6" fmla="*/ 19 w 19"/>
                <a:gd name="T7" fmla="*/ 10 h 20"/>
                <a:gd name="T8" fmla="*/ 10 w 19"/>
                <a:gd name="T9" fmla="*/ 0 h 20"/>
              </a:gdLst>
              <a:ahLst/>
              <a:cxnLst>
                <a:cxn ang="0">
                  <a:pos x="T0" y="T1"/>
                </a:cxn>
                <a:cxn ang="0">
                  <a:pos x="T2" y="T3"/>
                </a:cxn>
                <a:cxn ang="0">
                  <a:pos x="T4" y="T5"/>
                </a:cxn>
                <a:cxn ang="0">
                  <a:pos x="T6" y="T7"/>
                </a:cxn>
                <a:cxn ang="0">
                  <a:pos x="T8" y="T9"/>
                </a:cxn>
              </a:cxnLst>
              <a:rect l="0" t="0" r="r" b="b"/>
              <a:pathLst>
                <a:path w="19" h="20">
                  <a:moveTo>
                    <a:pt x="10" y="0"/>
                  </a:moveTo>
                  <a:cubicBezTo>
                    <a:pt x="4" y="0"/>
                    <a:pt x="0" y="4"/>
                    <a:pt x="0" y="10"/>
                  </a:cubicBezTo>
                  <a:cubicBezTo>
                    <a:pt x="0" y="15"/>
                    <a:pt x="4" y="20"/>
                    <a:pt x="10" y="20"/>
                  </a:cubicBezTo>
                  <a:cubicBezTo>
                    <a:pt x="15" y="20"/>
                    <a:pt x="19" y="15"/>
                    <a:pt x="19" y="10"/>
                  </a:cubicBezTo>
                  <a:cubicBezTo>
                    <a:pt x="19" y="5"/>
                    <a:pt x="15" y="0"/>
                    <a:pt x="10" y="0"/>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6" name="Freeform 83"/>
            <p:cNvSpPr>
              <a:spLocks noEditPoints="1"/>
            </p:cNvSpPr>
            <p:nvPr/>
          </p:nvSpPr>
          <p:spPr bwMode="auto">
            <a:xfrm>
              <a:off x="7440" y="42"/>
              <a:ext cx="66" cy="67"/>
            </a:xfrm>
            <a:custGeom>
              <a:avLst/>
              <a:gdLst>
                <a:gd name="T0" fmla="*/ 14 w 27"/>
                <a:gd name="T1" fmla="*/ 4 h 27"/>
                <a:gd name="T2" fmla="*/ 23 w 27"/>
                <a:gd name="T3" fmla="*/ 14 h 27"/>
                <a:gd name="T4" fmla="*/ 14 w 27"/>
                <a:gd name="T5" fmla="*/ 24 h 27"/>
                <a:gd name="T6" fmla="*/ 4 w 27"/>
                <a:gd name="T7" fmla="*/ 14 h 27"/>
                <a:gd name="T8" fmla="*/ 14 w 27"/>
                <a:gd name="T9" fmla="*/ 4 h 27"/>
                <a:gd name="T10" fmla="*/ 14 w 27"/>
                <a:gd name="T11" fmla="*/ 0 h 27"/>
                <a:gd name="T12" fmla="*/ 0 w 27"/>
                <a:gd name="T13" fmla="*/ 14 h 27"/>
                <a:gd name="T14" fmla="*/ 14 w 27"/>
                <a:gd name="T15" fmla="*/ 27 h 27"/>
                <a:gd name="T16" fmla="*/ 27 w 27"/>
                <a:gd name="T17" fmla="*/ 14 h 27"/>
                <a:gd name="T18" fmla="*/ 14 w 27"/>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7">
                  <a:moveTo>
                    <a:pt x="14" y="4"/>
                  </a:moveTo>
                  <a:cubicBezTo>
                    <a:pt x="19" y="4"/>
                    <a:pt x="23" y="9"/>
                    <a:pt x="23" y="14"/>
                  </a:cubicBezTo>
                  <a:cubicBezTo>
                    <a:pt x="23" y="19"/>
                    <a:pt x="19" y="24"/>
                    <a:pt x="14" y="24"/>
                  </a:cubicBezTo>
                  <a:cubicBezTo>
                    <a:pt x="8" y="24"/>
                    <a:pt x="4" y="19"/>
                    <a:pt x="4" y="14"/>
                  </a:cubicBezTo>
                  <a:cubicBezTo>
                    <a:pt x="4" y="8"/>
                    <a:pt x="8" y="4"/>
                    <a:pt x="14" y="4"/>
                  </a:cubicBezTo>
                  <a:moveTo>
                    <a:pt x="14" y="0"/>
                  </a:moveTo>
                  <a:cubicBezTo>
                    <a:pt x="6" y="0"/>
                    <a:pt x="0" y="6"/>
                    <a:pt x="0" y="14"/>
                  </a:cubicBezTo>
                  <a:cubicBezTo>
                    <a:pt x="0" y="21"/>
                    <a:pt x="6" y="27"/>
                    <a:pt x="14" y="27"/>
                  </a:cubicBezTo>
                  <a:cubicBezTo>
                    <a:pt x="21" y="27"/>
                    <a:pt x="27" y="21"/>
                    <a:pt x="27" y="14"/>
                  </a:cubicBezTo>
                  <a:cubicBezTo>
                    <a:pt x="27" y="7"/>
                    <a:pt x="21" y="0"/>
                    <a:pt x="14"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7" name="Oval 84"/>
            <p:cNvSpPr>
              <a:spLocks noChangeArrowheads="1"/>
            </p:cNvSpPr>
            <p:nvPr/>
          </p:nvSpPr>
          <p:spPr bwMode="auto">
            <a:xfrm>
              <a:off x="3681" y="3992"/>
              <a:ext cx="29" cy="30"/>
            </a:xfrm>
            <a:prstGeom prst="ellipse">
              <a:avLst/>
            </a:pr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2" name="Freeform 85"/>
            <p:cNvSpPr>
              <a:spLocks noEditPoints="1"/>
            </p:cNvSpPr>
            <p:nvPr/>
          </p:nvSpPr>
          <p:spPr bwMode="auto">
            <a:xfrm>
              <a:off x="3671" y="3982"/>
              <a:ext cx="49" cy="50"/>
            </a:xfrm>
            <a:custGeom>
              <a:avLst/>
              <a:gdLst>
                <a:gd name="T0" fmla="*/ 10 w 20"/>
                <a:gd name="T1" fmla="*/ 4 h 20"/>
                <a:gd name="T2" fmla="*/ 16 w 20"/>
                <a:gd name="T3" fmla="*/ 10 h 20"/>
                <a:gd name="T4" fmla="*/ 10 w 20"/>
                <a:gd name="T5" fmla="*/ 16 h 20"/>
                <a:gd name="T6" fmla="*/ 4 w 20"/>
                <a:gd name="T7" fmla="*/ 10 h 20"/>
                <a:gd name="T8" fmla="*/ 10 w 20"/>
                <a:gd name="T9" fmla="*/ 4 h 20"/>
                <a:gd name="T10" fmla="*/ 10 w 20"/>
                <a:gd name="T11" fmla="*/ 0 h 20"/>
                <a:gd name="T12" fmla="*/ 0 w 20"/>
                <a:gd name="T13" fmla="*/ 10 h 20"/>
                <a:gd name="T14" fmla="*/ 10 w 20"/>
                <a:gd name="T15" fmla="*/ 20 h 20"/>
                <a:gd name="T16" fmla="*/ 20 w 20"/>
                <a:gd name="T17" fmla="*/ 10 h 20"/>
                <a:gd name="T18" fmla="*/ 10 w 20"/>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4"/>
                  </a:moveTo>
                  <a:cubicBezTo>
                    <a:pt x="14" y="4"/>
                    <a:pt x="16" y="7"/>
                    <a:pt x="16" y="10"/>
                  </a:cubicBezTo>
                  <a:cubicBezTo>
                    <a:pt x="16" y="14"/>
                    <a:pt x="14" y="16"/>
                    <a:pt x="10" y="16"/>
                  </a:cubicBezTo>
                  <a:cubicBezTo>
                    <a:pt x="7" y="16"/>
                    <a:pt x="4" y="14"/>
                    <a:pt x="4" y="10"/>
                  </a:cubicBezTo>
                  <a:cubicBezTo>
                    <a:pt x="4" y="7"/>
                    <a:pt x="7" y="4"/>
                    <a:pt x="10" y="4"/>
                  </a:cubicBezTo>
                  <a:moveTo>
                    <a:pt x="10" y="0"/>
                  </a:moveTo>
                  <a:cubicBezTo>
                    <a:pt x="5" y="0"/>
                    <a:pt x="1" y="5"/>
                    <a:pt x="0" y="10"/>
                  </a:cubicBezTo>
                  <a:cubicBezTo>
                    <a:pt x="0" y="16"/>
                    <a:pt x="5" y="20"/>
                    <a:pt x="10" y="20"/>
                  </a:cubicBezTo>
                  <a:cubicBezTo>
                    <a:pt x="16" y="20"/>
                    <a:pt x="20" y="16"/>
                    <a:pt x="20" y="10"/>
                  </a:cubicBezTo>
                  <a:cubicBezTo>
                    <a:pt x="20" y="5"/>
                    <a:pt x="16"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3" name="Freeform 86"/>
            <p:cNvSpPr/>
            <p:nvPr/>
          </p:nvSpPr>
          <p:spPr bwMode="auto">
            <a:xfrm>
              <a:off x="3953" y="4165"/>
              <a:ext cx="42" cy="42"/>
            </a:xfrm>
            <a:custGeom>
              <a:avLst/>
              <a:gdLst>
                <a:gd name="T0" fmla="*/ 9 w 17"/>
                <a:gd name="T1" fmla="*/ 0 h 17"/>
                <a:gd name="T2" fmla="*/ 0 w 17"/>
                <a:gd name="T3" fmla="*/ 8 h 17"/>
                <a:gd name="T4" fmla="*/ 8 w 17"/>
                <a:gd name="T5" fmla="*/ 17 h 17"/>
                <a:gd name="T6" fmla="*/ 17 w 17"/>
                <a:gd name="T7" fmla="*/ 8 h 17"/>
                <a:gd name="T8" fmla="*/ 9 w 17"/>
                <a:gd name="T9" fmla="*/ 0 h 17"/>
              </a:gdLst>
              <a:ahLst/>
              <a:cxnLst>
                <a:cxn ang="0">
                  <a:pos x="T0" y="T1"/>
                </a:cxn>
                <a:cxn ang="0">
                  <a:pos x="T2" y="T3"/>
                </a:cxn>
                <a:cxn ang="0">
                  <a:pos x="T4" y="T5"/>
                </a:cxn>
                <a:cxn ang="0">
                  <a:pos x="T6" y="T7"/>
                </a:cxn>
                <a:cxn ang="0">
                  <a:pos x="T8" y="T9"/>
                </a:cxn>
              </a:cxnLst>
              <a:rect l="0" t="0" r="r" b="b"/>
              <a:pathLst>
                <a:path w="17" h="17">
                  <a:moveTo>
                    <a:pt x="9" y="0"/>
                  </a:moveTo>
                  <a:cubicBezTo>
                    <a:pt x="4" y="0"/>
                    <a:pt x="0" y="4"/>
                    <a:pt x="0" y="8"/>
                  </a:cubicBezTo>
                  <a:cubicBezTo>
                    <a:pt x="0" y="13"/>
                    <a:pt x="4" y="17"/>
                    <a:pt x="8" y="17"/>
                  </a:cubicBezTo>
                  <a:cubicBezTo>
                    <a:pt x="13" y="17"/>
                    <a:pt x="17" y="13"/>
                    <a:pt x="17" y="8"/>
                  </a:cubicBezTo>
                  <a:cubicBezTo>
                    <a:pt x="17" y="4"/>
                    <a:pt x="13" y="0"/>
                    <a:pt x="9" y="0"/>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2" name="Freeform 87"/>
            <p:cNvSpPr>
              <a:spLocks noEditPoints="1"/>
            </p:cNvSpPr>
            <p:nvPr/>
          </p:nvSpPr>
          <p:spPr bwMode="auto">
            <a:xfrm>
              <a:off x="3944" y="4155"/>
              <a:ext cx="61" cy="62"/>
            </a:xfrm>
            <a:custGeom>
              <a:avLst/>
              <a:gdLst>
                <a:gd name="T0" fmla="*/ 13 w 25"/>
                <a:gd name="T1" fmla="*/ 4 h 25"/>
                <a:gd name="T2" fmla="*/ 21 w 25"/>
                <a:gd name="T3" fmla="*/ 12 h 25"/>
                <a:gd name="T4" fmla="*/ 12 w 25"/>
                <a:gd name="T5" fmla="*/ 21 h 25"/>
                <a:gd name="T6" fmla="*/ 4 w 25"/>
                <a:gd name="T7" fmla="*/ 12 h 25"/>
                <a:gd name="T8" fmla="*/ 13 w 25"/>
                <a:gd name="T9" fmla="*/ 4 h 25"/>
                <a:gd name="T10" fmla="*/ 13 w 25"/>
                <a:gd name="T11" fmla="*/ 0 h 25"/>
                <a:gd name="T12" fmla="*/ 0 w 25"/>
                <a:gd name="T13" fmla="*/ 12 h 25"/>
                <a:gd name="T14" fmla="*/ 12 w 25"/>
                <a:gd name="T15" fmla="*/ 25 h 25"/>
                <a:gd name="T16" fmla="*/ 25 w 25"/>
                <a:gd name="T17" fmla="*/ 13 h 25"/>
                <a:gd name="T18" fmla="*/ 13 w 25"/>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5">
                  <a:moveTo>
                    <a:pt x="13" y="4"/>
                  </a:moveTo>
                  <a:cubicBezTo>
                    <a:pt x="17" y="4"/>
                    <a:pt x="21" y="8"/>
                    <a:pt x="21" y="12"/>
                  </a:cubicBezTo>
                  <a:cubicBezTo>
                    <a:pt x="21" y="17"/>
                    <a:pt x="17" y="21"/>
                    <a:pt x="12" y="21"/>
                  </a:cubicBezTo>
                  <a:cubicBezTo>
                    <a:pt x="8" y="21"/>
                    <a:pt x="4" y="17"/>
                    <a:pt x="4" y="12"/>
                  </a:cubicBezTo>
                  <a:cubicBezTo>
                    <a:pt x="4" y="8"/>
                    <a:pt x="8" y="4"/>
                    <a:pt x="13" y="4"/>
                  </a:cubicBezTo>
                  <a:moveTo>
                    <a:pt x="13" y="0"/>
                  </a:moveTo>
                  <a:cubicBezTo>
                    <a:pt x="6" y="0"/>
                    <a:pt x="0" y="6"/>
                    <a:pt x="0" y="12"/>
                  </a:cubicBezTo>
                  <a:cubicBezTo>
                    <a:pt x="0" y="19"/>
                    <a:pt x="6" y="25"/>
                    <a:pt x="12" y="25"/>
                  </a:cubicBezTo>
                  <a:cubicBezTo>
                    <a:pt x="19" y="25"/>
                    <a:pt x="25" y="19"/>
                    <a:pt x="25" y="13"/>
                  </a:cubicBezTo>
                  <a:cubicBezTo>
                    <a:pt x="25" y="6"/>
                    <a:pt x="19" y="0"/>
                    <a:pt x="13"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3" name="Oval 88"/>
            <p:cNvSpPr>
              <a:spLocks noChangeArrowheads="1"/>
            </p:cNvSpPr>
            <p:nvPr/>
          </p:nvSpPr>
          <p:spPr bwMode="auto">
            <a:xfrm>
              <a:off x="7747" y="1721"/>
              <a:ext cx="37" cy="35"/>
            </a:xfrm>
            <a:prstGeom prst="ellipse">
              <a:avLst/>
            </a:pr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4" name="Freeform 89"/>
            <p:cNvSpPr>
              <a:spLocks noEditPoints="1"/>
            </p:cNvSpPr>
            <p:nvPr/>
          </p:nvSpPr>
          <p:spPr bwMode="auto">
            <a:xfrm>
              <a:off x="7737" y="1711"/>
              <a:ext cx="54" cy="55"/>
            </a:xfrm>
            <a:custGeom>
              <a:avLst/>
              <a:gdLst>
                <a:gd name="T0" fmla="*/ 11 w 22"/>
                <a:gd name="T1" fmla="*/ 4 h 22"/>
                <a:gd name="T2" fmla="*/ 19 w 22"/>
                <a:gd name="T3" fmla="*/ 11 h 22"/>
                <a:gd name="T4" fmla="*/ 11 w 22"/>
                <a:gd name="T5" fmla="*/ 18 h 22"/>
                <a:gd name="T6" fmla="*/ 4 w 22"/>
                <a:gd name="T7" fmla="*/ 11 h 22"/>
                <a:gd name="T8" fmla="*/ 11 w 22"/>
                <a:gd name="T9" fmla="*/ 4 h 22"/>
                <a:gd name="T10" fmla="*/ 11 w 22"/>
                <a:gd name="T11" fmla="*/ 0 h 22"/>
                <a:gd name="T12" fmla="*/ 0 w 22"/>
                <a:gd name="T13" fmla="*/ 11 h 22"/>
                <a:gd name="T14" fmla="*/ 11 w 22"/>
                <a:gd name="T15" fmla="*/ 22 h 22"/>
                <a:gd name="T16" fmla="*/ 22 w 22"/>
                <a:gd name="T17" fmla="*/ 11 h 22"/>
                <a:gd name="T18" fmla="*/ 11 w 22"/>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4"/>
                  </a:moveTo>
                  <a:cubicBezTo>
                    <a:pt x="15" y="4"/>
                    <a:pt x="19" y="7"/>
                    <a:pt x="19" y="11"/>
                  </a:cubicBezTo>
                  <a:cubicBezTo>
                    <a:pt x="19" y="15"/>
                    <a:pt x="15" y="18"/>
                    <a:pt x="11" y="18"/>
                  </a:cubicBezTo>
                  <a:cubicBezTo>
                    <a:pt x="7" y="18"/>
                    <a:pt x="4" y="15"/>
                    <a:pt x="4" y="11"/>
                  </a:cubicBezTo>
                  <a:cubicBezTo>
                    <a:pt x="4" y="7"/>
                    <a:pt x="7" y="4"/>
                    <a:pt x="11" y="4"/>
                  </a:cubicBezTo>
                  <a:moveTo>
                    <a:pt x="11" y="0"/>
                  </a:moveTo>
                  <a:cubicBezTo>
                    <a:pt x="5" y="0"/>
                    <a:pt x="0" y="5"/>
                    <a:pt x="0" y="11"/>
                  </a:cubicBezTo>
                  <a:cubicBezTo>
                    <a:pt x="0" y="17"/>
                    <a:pt x="5" y="22"/>
                    <a:pt x="11" y="22"/>
                  </a:cubicBezTo>
                  <a:cubicBezTo>
                    <a:pt x="17" y="22"/>
                    <a:pt x="22" y="17"/>
                    <a:pt x="22" y="11"/>
                  </a:cubicBezTo>
                  <a:cubicBezTo>
                    <a:pt x="22" y="5"/>
                    <a:pt x="18" y="0"/>
                    <a:pt x="11"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5" name="Oval 90"/>
            <p:cNvSpPr>
              <a:spLocks noChangeArrowheads="1"/>
            </p:cNvSpPr>
            <p:nvPr/>
          </p:nvSpPr>
          <p:spPr bwMode="auto">
            <a:xfrm>
              <a:off x="6552" y="2160"/>
              <a:ext cx="62" cy="62"/>
            </a:xfrm>
            <a:prstGeom prst="ellipse">
              <a:avLst/>
            </a:prstGeom>
            <a:solidFill>
              <a:srgbClr val="276B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6" name="Freeform 91"/>
            <p:cNvSpPr>
              <a:spLocks noEditPoints="1"/>
            </p:cNvSpPr>
            <p:nvPr/>
          </p:nvSpPr>
          <p:spPr bwMode="auto">
            <a:xfrm>
              <a:off x="6542" y="2153"/>
              <a:ext cx="82" cy="79"/>
            </a:xfrm>
            <a:custGeom>
              <a:avLst/>
              <a:gdLst>
                <a:gd name="T0" fmla="*/ 16 w 33"/>
                <a:gd name="T1" fmla="*/ 3 h 32"/>
                <a:gd name="T2" fmla="*/ 29 w 33"/>
                <a:gd name="T3" fmla="*/ 16 h 32"/>
                <a:gd name="T4" fmla="*/ 16 w 33"/>
                <a:gd name="T5" fmla="*/ 28 h 32"/>
                <a:gd name="T6" fmla="*/ 4 w 33"/>
                <a:gd name="T7" fmla="*/ 16 h 32"/>
                <a:gd name="T8" fmla="*/ 16 w 33"/>
                <a:gd name="T9" fmla="*/ 3 h 32"/>
                <a:gd name="T10" fmla="*/ 16 w 33"/>
                <a:gd name="T11" fmla="*/ 0 h 32"/>
                <a:gd name="T12" fmla="*/ 0 w 33"/>
                <a:gd name="T13" fmla="*/ 16 h 32"/>
                <a:gd name="T14" fmla="*/ 16 w 33"/>
                <a:gd name="T15" fmla="*/ 32 h 32"/>
                <a:gd name="T16" fmla="*/ 32 w 33"/>
                <a:gd name="T17" fmla="*/ 16 h 32"/>
                <a:gd name="T18" fmla="*/ 16 w 33"/>
                <a:gd name="T1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2">
                  <a:moveTo>
                    <a:pt x="16" y="3"/>
                  </a:moveTo>
                  <a:cubicBezTo>
                    <a:pt x="23" y="3"/>
                    <a:pt x="29" y="9"/>
                    <a:pt x="29" y="16"/>
                  </a:cubicBezTo>
                  <a:cubicBezTo>
                    <a:pt x="29" y="23"/>
                    <a:pt x="23" y="28"/>
                    <a:pt x="16" y="28"/>
                  </a:cubicBezTo>
                  <a:cubicBezTo>
                    <a:pt x="9" y="28"/>
                    <a:pt x="4" y="23"/>
                    <a:pt x="4" y="16"/>
                  </a:cubicBezTo>
                  <a:cubicBezTo>
                    <a:pt x="4" y="9"/>
                    <a:pt x="9" y="3"/>
                    <a:pt x="16" y="3"/>
                  </a:cubicBezTo>
                  <a:moveTo>
                    <a:pt x="16" y="0"/>
                  </a:moveTo>
                  <a:cubicBezTo>
                    <a:pt x="7" y="0"/>
                    <a:pt x="0" y="7"/>
                    <a:pt x="0" y="16"/>
                  </a:cubicBezTo>
                  <a:cubicBezTo>
                    <a:pt x="0" y="25"/>
                    <a:pt x="7" y="32"/>
                    <a:pt x="16" y="32"/>
                  </a:cubicBezTo>
                  <a:cubicBezTo>
                    <a:pt x="25" y="32"/>
                    <a:pt x="32" y="25"/>
                    <a:pt x="32" y="16"/>
                  </a:cubicBezTo>
                  <a:cubicBezTo>
                    <a:pt x="33" y="7"/>
                    <a:pt x="25" y="0"/>
                    <a:pt x="16"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7" name="Freeform 92"/>
            <p:cNvSpPr/>
            <p:nvPr/>
          </p:nvSpPr>
          <p:spPr bwMode="auto">
            <a:xfrm>
              <a:off x="6973" y="1997"/>
              <a:ext cx="27" cy="25"/>
            </a:xfrm>
            <a:custGeom>
              <a:avLst/>
              <a:gdLst>
                <a:gd name="T0" fmla="*/ 11 w 11"/>
                <a:gd name="T1" fmla="*/ 5 h 10"/>
                <a:gd name="T2" fmla="*/ 6 w 11"/>
                <a:gd name="T3" fmla="*/ 0 h 10"/>
                <a:gd name="T4" fmla="*/ 0 w 11"/>
                <a:gd name="T5" fmla="*/ 5 h 10"/>
                <a:gd name="T6" fmla="*/ 6 w 11"/>
                <a:gd name="T7" fmla="*/ 10 h 10"/>
                <a:gd name="T8" fmla="*/ 11 w 11"/>
                <a:gd name="T9" fmla="*/ 5 h 10"/>
              </a:gdLst>
              <a:ahLst/>
              <a:cxnLst>
                <a:cxn ang="0">
                  <a:pos x="T0" y="T1"/>
                </a:cxn>
                <a:cxn ang="0">
                  <a:pos x="T2" y="T3"/>
                </a:cxn>
                <a:cxn ang="0">
                  <a:pos x="T4" y="T5"/>
                </a:cxn>
                <a:cxn ang="0">
                  <a:pos x="T6" y="T7"/>
                </a:cxn>
                <a:cxn ang="0">
                  <a:pos x="T8" y="T9"/>
                </a:cxn>
              </a:cxnLst>
              <a:rect l="0" t="0" r="r" b="b"/>
              <a:pathLst>
                <a:path w="11" h="10">
                  <a:moveTo>
                    <a:pt x="11" y="5"/>
                  </a:moveTo>
                  <a:cubicBezTo>
                    <a:pt x="11" y="2"/>
                    <a:pt x="9" y="0"/>
                    <a:pt x="6" y="0"/>
                  </a:cubicBezTo>
                  <a:cubicBezTo>
                    <a:pt x="3" y="0"/>
                    <a:pt x="1" y="2"/>
                    <a:pt x="0" y="5"/>
                  </a:cubicBezTo>
                  <a:cubicBezTo>
                    <a:pt x="0" y="8"/>
                    <a:pt x="3" y="10"/>
                    <a:pt x="6" y="10"/>
                  </a:cubicBezTo>
                  <a:cubicBezTo>
                    <a:pt x="9" y="10"/>
                    <a:pt x="11" y="8"/>
                    <a:pt x="11" y="5"/>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8" name="Freeform 93"/>
            <p:cNvSpPr>
              <a:spLocks noEditPoints="1"/>
            </p:cNvSpPr>
            <p:nvPr/>
          </p:nvSpPr>
          <p:spPr bwMode="auto">
            <a:xfrm>
              <a:off x="6965" y="1988"/>
              <a:ext cx="45" cy="44"/>
            </a:xfrm>
            <a:custGeom>
              <a:avLst/>
              <a:gdLst>
                <a:gd name="T0" fmla="*/ 9 w 18"/>
                <a:gd name="T1" fmla="*/ 4 h 18"/>
                <a:gd name="T2" fmla="*/ 14 w 18"/>
                <a:gd name="T3" fmla="*/ 9 h 18"/>
                <a:gd name="T4" fmla="*/ 9 w 18"/>
                <a:gd name="T5" fmla="*/ 14 h 18"/>
                <a:gd name="T6" fmla="*/ 3 w 18"/>
                <a:gd name="T7" fmla="*/ 9 h 18"/>
                <a:gd name="T8" fmla="*/ 9 w 18"/>
                <a:gd name="T9" fmla="*/ 4 h 18"/>
                <a:gd name="T10" fmla="*/ 9 w 18"/>
                <a:gd name="T11" fmla="*/ 0 h 18"/>
                <a:gd name="T12" fmla="*/ 0 w 18"/>
                <a:gd name="T13" fmla="*/ 9 h 18"/>
                <a:gd name="T14" fmla="*/ 9 w 18"/>
                <a:gd name="T15" fmla="*/ 18 h 18"/>
                <a:gd name="T16" fmla="*/ 18 w 18"/>
                <a:gd name="T17" fmla="*/ 9 h 18"/>
                <a:gd name="T18" fmla="*/ 9 w 18"/>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8">
                  <a:moveTo>
                    <a:pt x="9" y="4"/>
                  </a:moveTo>
                  <a:cubicBezTo>
                    <a:pt x="12" y="4"/>
                    <a:pt x="14" y="6"/>
                    <a:pt x="14" y="9"/>
                  </a:cubicBezTo>
                  <a:cubicBezTo>
                    <a:pt x="14" y="12"/>
                    <a:pt x="12" y="14"/>
                    <a:pt x="9" y="14"/>
                  </a:cubicBezTo>
                  <a:cubicBezTo>
                    <a:pt x="6" y="14"/>
                    <a:pt x="3" y="12"/>
                    <a:pt x="3" y="9"/>
                  </a:cubicBezTo>
                  <a:cubicBezTo>
                    <a:pt x="4" y="6"/>
                    <a:pt x="6" y="4"/>
                    <a:pt x="9" y="4"/>
                  </a:cubicBezTo>
                  <a:moveTo>
                    <a:pt x="9" y="0"/>
                  </a:moveTo>
                  <a:cubicBezTo>
                    <a:pt x="4" y="0"/>
                    <a:pt x="0" y="4"/>
                    <a:pt x="0" y="9"/>
                  </a:cubicBezTo>
                  <a:cubicBezTo>
                    <a:pt x="0" y="14"/>
                    <a:pt x="4" y="18"/>
                    <a:pt x="9" y="18"/>
                  </a:cubicBezTo>
                  <a:cubicBezTo>
                    <a:pt x="14" y="18"/>
                    <a:pt x="18" y="14"/>
                    <a:pt x="18" y="9"/>
                  </a:cubicBezTo>
                  <a:cubicBezTo>
                    <a:pt x="18" y="4"/>
                    <a:pt x="14" y="0"/>
                    <a:pt x="9" y="0"/>
                  </a:cubicBezTo>
                  <a:close/>
                </a:path>
              </a:pathLst>
            </a:custGeom>
            <a:solidFill>
              <a:srgbClr val="276B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9" name="Freeform 94"/>
            <p:cNvSpPr/>
            <p:nvPr/>
          </p:nvSpPr>
          <p:spPr bwMode="auto">
            <a:xfrm>
              <a:off x="7292" y="1657"/>
              <a:ext cx="62" cy="62"/>
            </a:xfrm>
            <a:custGeom>
              <a:avLst/>
              <a:gdLst>
                <a:gd name="T0" fmla="*/ 12 w 25"/>
                <a:gd name="T1" fmla="*/ 25 h 25"/>
                <a:gd name="T2" fmla="*/ 25 w 25"/>
                <a:gd name="T3" fmla="*/ 13 h 25"/>
                <a:gd name="T4" fmla="*/ 12 w 25"/>
                <a:gd name="T5" fmla="*/ 0 h 25"/>
                <a:gd name="T6" fmla="*/ 0 w 25"/>
                <a:gd name="T7" fmla="*/ 13 h 25"/>
                <a:gd name="T8" fmla="*/ 12 w 25"/>
                <a:gd name="T9" fmla="*/ 25 h 25"/>
              </a:gdLst>
              <a:ahLst/>
              <a:cxnLst>
                <a:cxn ang="0">
                  <a:pos x="T0" y="T1"/>
                </a:cxn>
                <a:cxn ang="0">
                  <a:pos x="T2" y="T3"/>
                </a:cxn>
                <a:cxn ang="0">
                  <a:pos x="T4" y="T5"/>
                </a:cxn>
                <a:cxn ang="0">
                  <a:pos x="T6" y="T7"/>
                </a:cxn>
                <a:cxn ang="0">
                  <a:pos x="T8" y="T9"/>
                </a:cxn>
              </a:cxnLst>
              <a:rect l="0" t="0" r="r" b="b"/>
              <a:pathLst>
                <a:path w="25" h="25">
                  <a:moveTo>
                    <a:pt x="12" y="25"/>
                  </a:moveTo>
                  <a:cubicBezTo>
                    <a:pt x="19" y="25"/>
                    <a:pt x="24" y="19"/>
                    <a:pt x="25" y="13"/>
                  </a:cubicBezTo>
                  <a:cubicBezTo>
                    <a:pt x="25" y="6"/>
                    <a:pt x="19" y="0"/>
                    <a:pt x="12" y="0"/>
                  </a:cubicBezTo>
                  <a:cubicBezTo>
                    <a:pt x="6" y="0"/>
                    <a:pt x="0" y="6"/>
                    <a:pt x="0" y="13"/>
                  </a:cubicBezTo>
                  <a:cubicBezTo>
                    <a:pt x="0" y="19"/>
                    <a:pt x="5" y="25"/>
                    <a:pt x="12" y="25"/>
                  </a:cubicBezTo>
                  <a:close/>
                </a:path>
              </a:pathLst>
            </a:custGeom>
            <a:solidFill>
              <a:srgbClr val="276B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0" name="Freeform 95"/>
            <p:cNvSpPr>
              <a:spLocks noEditPoints="1"/>
            </p:cNvSpPr>
            <p:nvPr/>
          </p:nvSpPr>
          <p:spPr bwMode="auto">
            <a:xfrm>
              <a:off x="7282" y="1650"/>
              <a:ext cx="79" cy="79"/>
            </a:xfrm>
            <a:custGeom>
              <a:avLst/>
              <a:gdLst>
                <a:gd name="T0" fmla="*/ 16 w 32"/>
                <a:gd name="T1" fmla="*/ 3 h 32"/>
                <a:gd name="T2" fmla="*/ 29 w 32"/>
                <a:gd name="T3" fmla="*/ 16 h 32"/>
                <a:gd name="T4" fmla="*/ 16 w 32"/>
                <a:gd name="T5" fmla="*/ 28 h 32"/>
                <a:gd name="T6" fmla="*/ 4 w 32"/>
                <a:gd name="T7" fmla="*/ 16 h 32"/>
                <a:gd name="T8" fmla="*/ 16 w 32"/>
                <a:gd name="T9" fmla="*/ 3 h 32"/>
                <a:gd name="T10" fmla="*/ 16 w 32"/>
                <a:gd name="T11" fmla="*/ 0 h 32"/>
                <a:gd name="T12" fmla="*/ 0 w 32"/>
                <a:gd name="T13" fmla="*/ 16 h 32"/>
                <a:gd name="T14" fmla="*/ 16 w 32"/>
                <a:gd name="T15" fmla="*/ 32 h 32"/>
                <a:gd name="T16" fmla="*/ 32 w 32"/>
                <a:gd name="T17" fmla="*/ 16 h 32"/>
                <a:gd name="T18" fmla="*/ 16 w 32"/>
                <a:gd name="T1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
                  </a:moveTo>
                  <a:cubicBezTo>
                    <a:pt x="23" y="3"/>
                    <a:pt x="29" y="9"/>
                    <a:pt x="29" y="16"/>
                  </a:cubicBezTo>
                  <a:cubicBezTo>
                    <a:pt x="28" y="22"/>
                    <a:pt x="23" y="28"/>
                    <a:pt x="16" y="28"/>
                  </a:cubicBezTo>
                  <a:cubicBezTo>
                    <a:pt x="9" y="28"/>
                    <a:pt x="4" y="22"/>
                    <a:pt x="4" y="16"/>
                  </a:cubicBezTo>
                  <a:cubicBezTo>
                    <a:pt x="4" y="9"/>
                    <a:pt x="10" y="3"/>
                    <a:pt x="16" y="3"/>
                  </a:cubicBezTo>
                  <a:moveTo>
                    <a:pt x="16" y="0"/>
                  </a:moveTo>
                  <a:cubicBezTo>
                    <a:pt x="8" y="0"/>
                    <a:pt x="0" y="7"/>
                    <a:pt x="0" y="16"/>
                  </a:cubicBezTo>
                  <a:cubicBezTo>
                    <a:pt x="0" y="24"/>
                    <a:pt x="7" y="32"/>
                    <a:pt x="16" y="32"/>
                  </a:cubicBezTo>
                  <a:cubicBezTo>
                    <a:pt x="25" y="32"/>
                    <a:pt x="32" y="25"/>
                    <a:pt x="32" y="16"/>
                  </a:cubicBezTo>
                  <a:cubicBezTo>
                    <a:pt x="32" y="7"/>
                    <a:pt x="25" y="0"/>
                    <a:pt x="16"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1" name="Oval 96"/>
            <p:cNvSpPr>
              <a:spLocks noChangeArrowheads="1"/>
            </p:cNvSpPr>
            <p:nvPr/>
          </p:nvSpPr>
          <p:spPr bwMode="auto">
            <a:xfrm>
              <a:off x="7302" y="195"/>
              <a:ext cx="37" cy="37"/>
            </a:xfrm>
            <a:prstGeom prst="ellipse">
              <a:avLst/>
            </a:pr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2" name="Freeform 97"/>
            <p:cNvSpPr>
              <a:spLocks noEditPoints="1"/>
            </p:cNvSpPr>
            <p:nvPr/>
          </p:nvSpPr>
          <p:spPr bwMode="auto">
            <a:xfrm>
              <a:off x="7292" y="185"/>
              <a:ext cx="57" cy="57"/>
            </a:xfrm>
            <a:custGeom>
              <a:avLst/>
              <a:gdLst>
                <a:gd name="T0" fmla="*/ 12 w 23"/>
                <a:gd name="T1" fmla="*/ 4 h 23"/>
                <a:gd name="T2" fmla="*/ 19 w 23"/>
                <a:gd name="T3" fmla="*/ 11 h 23"/>
                <a:gd name="T4" fmla="*/ 12 w 23"/>
                <a:gd name="T5" fmla="*/ 19 h 23"/>
                <a:gd name="T6" fmla="*/ 4 w 23"/>
                <a:gd name="T7" fmla="*/ 11 h 23"/>
                <a:gd name="T8" fmla="*/ 12 w 23"/>
                <a:gd name="T9" fmla="*/ 4 h 23"/>
                <a:gd name="T10" fmla="*/ 12 w 23"/>
                <a:gd name="T11" fmla="*/ 0 h 23"/>
                <a:gd name="T12" fmla="*/ 0 w 23"/>
                <a:gd name="T13" fmla="*/ 11 h 23"/>
                <a:gd name="T14" fmla="*/ 12 w 23"/>
                <a:gd name="T15" fmla="*/ 23 h 23"/>
                <a:gd name="T16" fmla="*/ 23 w 23"/>
                <a:gd name="T17" fmla="*/ 11 h 23"/>
                <a:gd name="T18" fmla="*/ 12 w 23"/>
                <a:gd name="T1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4"/>
                  </a:moveTo>
                  <a:cubicBezTo>
                    <a:pt x="16" y="4"/>
                    <a:pt x="19" y="7"/>
                    <a:pt x="19" y="11"/>
                  </a:cubicBezTo>
                  <a:cubicBezTo>
                    <a:pt x="19" y="16"/>
                    <a:pt x="16" y="19"/>
                    <a:pt x="12" y="19"/>
                  </a:cubicBezTo>
                  <a:cubicBezTo>
                    <a:pt x="7" y="19"/>
                    <a:pt x="4" y="16"/>
                    <a:pt x="4" y="11"/>
                  </a:cubicBezTo>
                  <a:cubicBezTo>
                    <a:pt x="4" y="7"/>
                    <a:pt x="7" y="4"/>
                    <a:pt x="12" y="4"/>
                  </a:cubicBezTo>
                  <a:moveTo>
                    <a:pt x="12" y="0"/>
                  </a:moveTo>
                  <a:cubicBezTo>
                    <a:pt x="5" y="0"/>
                    <a:pt x="0" y="5"/>
                    <a:pt x="0" y="11"/>
                  </a:cubicBezTo>
                  <a:cubicBezTo>
                    <a:pt x="0" y="18"/>
                    <a:pt x="5" y="23"/>
                    <a:pt x="12" y="23"/>
                  </a:cubicBezTo>
                  <a:cubicBezTo>
                    <a:pt x="18" y="23"/>
                    <a:pt x="23" y="18"/>
                    <a:pt x="23" y="11"/>
                  </a:cubicBezTo>
                  <a:cubicBezTo>
                    <a:pt x="23" y="5"/>
                    <a:pt x="18" y="0"/>
                    <a:pt x="12"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3" name="Freeform 98"/>
            <p:cNvSpPr/>
            <p:nvPr/>
          </p:nvSpPr>
          <p:spPr bwMode="auto">
            <a:xfrm>
              <a:off x="5925" y="2912"/>
              <a:ext cx="57" cy="54"/>
            </a:xfrm>
            <a:custGeom>
              <a:avLst/>
              <a:gdLst>
                <a:gd name="T0" fmla="*/ 11 w 23"/>
                <a:gd name="T1" fmla="*/ 0 h 22"/>
                <a:gd name="T2" fmla="*/ 0 w 23"/>
                <a:gd name="T3" fmla="*/ 11 h 22"/>
                <a:gd name="T4" fmla="*/ 11 w 23"/>
                <a:gd name="T5" fmla="*/ 22 h 22"/>
                <a:gd name="T6" fmla="*/ 22 w 23"/>
                <a:gd name="T7" fmla="*/ 11 h 22"/>
                <a:gd name="T8" fmla="*/ 11 w 23"/>
                <a:gd name="T9" fmla="*/ 0 h 22"/>
              </a:gdLst>
              <a:ahLst/>
              <a:cxnLst>
                <a:cxn ang="0">
                  <a:pos x="T0" y="T1"/>
                </a:cxn>
                <a:cxn ang="0">
                  <a:pos x="T2" y="T3"/>
                </a:cxn>
                <a:cxn ang="0">
                  <a:pos x="T4" y="T5"/>
                </a:cxn>
                <a:cxn ang="0">
                  <a:pos x="T6" y="T7"/>
                </a:cxn>
                <a:cxn ang="0">
                  <a:pos x="T8" y="T9"/>
                </a:cxn>
              </a:cxnLst>
              <a:rect l="0" t="0" r="r" b="b"/>
              <a:pathLst>
                <a:path w="23" h="22">
                  <a:moveTo>
                    <a:pt x="11" y="0"/>
                  </a:moveTo>
                  <a:cubicBezTo>
                    <a:pt x="5" y="0"/>
                    <a:pt x="0" y="5"/>
                    <a:pt x="0" y="11"/>
                  </a:cubicBezTo>
                  <a:cubicBezTo>
                    <a:pt x="0" y="17"/>
                    <a:pt x="5" y="22"/>
                    <a:pt x="11" y="22"/>
                  </a:cubicBezTo>
                  <a:cubicBezTo>
                    <a:pt x="17" y="22"/>
                    <a:pt x="22" y="17"/>
                    <a:pt x="22" y="11"/>
                  </a:cubicBezTo>
                  <a:cubicBezTo>
                    <a:pt x="23" y="5"/>
                    <a:pt x="18" y="0"/>
                    <a:pt x="11" y="0"/>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4" name="Freeform 99"/>
            <p:cNvSpPr>
              <a:spLocks noEditPoints="1"/>
            </p:cNvSpPr>
            <p:nvPr/>
          </p:nvSpPr>
          <p:spPr bwMode="auto">
            <a:xfrm>
              <a:off x="5918" y="2902"/>
              <a:ext cx="71" cy="74"/>
            </a:xfrm>
            <a:custGeom>
              <a:avLst/>
              <a:gdLst>
                <a:gd name="T0" fmla="*/ 14 w 29"/>
                <a:gd name="T1" fmla="*/ 4 h 30"/>
                <a:gd name="T2" fmla="*/ 25 w 29"/>
                <a:gd name="T3" fmla="*/ 15 h 30"/>
                <a:gd name="T4" fmla="*/ 14 w 29"/>
                <a:gd name="T5" fmla="*/ 26 h 30"/>
                <a:gd name="T6" fmla="*/ 3 w 29"/>
                <a:gd name="T7" fmla="*/ 15 h 30"/>
                <a:gd name="T8" fmla="*/ 14 w 29"/>
                <a:gd name="T9" fmla="*/ 4 h 30"/>
                <a:gd name="T10" fmla="*/ 15 w 29"/>
                <a:gd name="T11" fmla="*/ 0 h 30"/>
                <a:gd name="T12" fmla="*/ 0 w 29"/>
                <a:gd name="T13" fmla="*/ 15 h 30"/>
                <a:gd name="T14" fmla="*/ 14 w 29"/>
                <a:gd name="T15" fmla="*/ 30 h 30"/>
                <a:gd name="T16" fmla="*/ 29 w 29"/>
                <a:gd name="T17" fmla="*/ 15 h 30"/>
                <a:gd name="T18" fmla="*/ 15 w 29"/>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30">
                  <a:moveTo>
                    <a:pt x="14" y="4"/>
                  </a:moveTo>
                  <a:cubicBezTo>
                    <a:pt x="21" y="4"/>
                    <a:pt x="26" y="9"/>
                    <a:pt x="25" y="15"/>
                  </a:cubicBezTo>
                  <a:cubicBezTo>
                    <a:pt x="25" y="21"/>
                    <a:pt x="20" y="26"/>
                    <a:pt x="14" y="26"/>
                  </a:cubicBezTo>
                  <a:cubicBezTo>
                    <a:pt x="8" y="26"/>
                    <a:pt x="3" y="21"/>
                    <a:pt x="3" y="15"/>
                  </a:cubicBezTo>
                  <a:cubicBezTo>
                    <a:pt x="3" y="9"/>
                    <a:pt x="8" y="4"/>
                    <a:pt x="14" y="4"/>
                  </a:cubicBezTo>
                  <a:moveTo>
                    <a:pt x="15" y="0"/>
                  </a:moveTo>
                  <a:cubicBezTo>
                    <a:pt x="6" y="0"/>
                    <a:pt x="0" y="6"/>
                    <a:pt x="0" y="15"/>
                  </a:cubicBezTo>
                  <a:cubicBezTo>
                    <a:pt x="0" y="23"/>
                    <a:pt x="6" y="29"/>
                    <a:pt x="14" y="30"/>
                  </a:cubicBezTo>
                  <a:cubicBezTo>
                    <a:pt x="23" y="30"/>
                    <a:pt x="29" y="23"/>
                    <a:pt x="29" y="15"/>
                  </a:cubicBezTo>
                  <a:cubicBezTo>
                    <a:pt x="29" y="7"/>
                    <a:pt x="23" y="0"/>
                    <a:pt x="15" y="0"/>
                  </a:cubicBezTo>
                  <a:close/>
                </a:path>
              </a:pathLst>
            </a:custGeom>
            <a:solidFill>
              <a:srgbClr val="276B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5" name="Freeform 100"/>
            <p:cNvSpPr/>
            <p:nvPr/>
          </p:nvSpPr>
          <p:spPr bwMode="auto">
            <a:xfrm>
              <a:off x="6346" y="3990"/>
              <a:ext cx="46" cy="49"/>
            </a:xfrm>
            <a:custGeom>
              <a:avLst/>
              <a:gdLst>
                <a:gd name="T0" fmla="*/ 10 w 19"/>
                <a:gd name="T1" fmla="*/ 0 h 20"/>
                <a:gd name="T2" fmla="*/ 0 w 19"/>
                <a:gd name="T3" fmla="*/ 10 h 20"/>
                <a:gd name="T4" fmla="*/ 10 w 19"/>
                <a:gd name="T5" fmla="*/ 19 h 20"/>
                <a:gd name="T6" fmla="*/ 19 w 19"/>
                <a:gd name="T7" fmla="*/ 10 h 20"/>
                <a:gd name="T8" fmla="*/ 10 w 19"/>
                <a:gd name="T9" fmla="*/ 0 h 20"/>
              </a:gdLst>
              <a:ahLst/>
              <a:cxnLst>
                <a:cxn ang="0">
                  <a:pos x="T0" y="T1"/>
                </a:cxn>
                <a:cxn ang="0">
                  <a:pos x="T2" y="T3"/>
                </a:cxn>
                <a:cxn ang="0">
                  <a:pos x="T4" y="T5"/>
                </a:cxn>
                <a:cxn ang="0">
                  <a:pos x="T6" y="T7"/>
                </a:cxn>
                <a:cxn ang="0">
                  <a:pos x="T8" y="T9"/>
                </a:cxn>
              </a:cxnLst>
              <a:rect l="0" t="0" r="r" b="b"/>
              <a:pathLst>
                <a:path w="19" h="20">
                  <a:moveTo>
                    <a:pt x="10" y="0"/>
                  </a:moveTo>
                  <a:cubicBezTo>
                    <a:pt x="5" y="0"/>
                    <a:pt x="0" y="5"/>
                    <a:pt x="0" y="10"/>
                  </a:cubicBezTo>
                  <a:cubicBezTo>
                    <a:pt x="0" y="15"/>
                    <a:pt x="4" y="19"/>
                    <a:pt x="10" y="19"/>
                  </a:cubicBezTo>
                  <a:cubicBezTo>
                    <a:pt x="15" y="20"/>
                    <a:pt x="19" y="15"/>
                    <a:pt x="19" y="10"/>
                  </a:cubicBezTo>
                  <a:cubicBezTo>
                    <a:pt x="19" y="5"/>
                    <a:pt x="15" y="1"/>
                    <a:pt x="10" y="0"/>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6" name="Freeform 101"/>
            <p:cNvSpPr>
              <a:spLocks noEditPoints="1"/>
            </p:cNvSpPr>
            <p:nvPr/>
          </p:nvSpPr>
          <p:spPr bwMode="auto">
            <a:xfrm>
              <a:off x="6336" y="3982"/>
              <a:ext cx="66" cy="64"/>
            </a:xfrm>
            <a:custGeom>
              <a:avLst/>
              <a:gdLst>
                <a:gd name="T0" fmla="*/ 14 w 27"/>
                <a:gd name="T1" fmla="*/ 3 h 26"/>
                <a:gd name="T2" fmla="*/ 23 w 27"/>
                <a:gd name="T3" fmla="*/ 13 h 26"/>
                <a:gd name="T4" fmla="*/ 14 w 27"/>
                <a:gd name="T5" fmla="*/ 22 h 26"/>
                <a:gd name="T6" fmla="*/ 4 w 27"/>
                <a:gd name="T7" fmla="*/ 13 h 26"/>
                <a:gd name="T8" fmla="*/ 14 w 27"/>
                <a:gd name="T9" fmla="*/ 3 h 26"/>
                <a:gd name="T10" fmla="*/ 14 w 27"/>
                <a:gd name="T11" fmla="*/ 0 h 26"/>
                <a:gd name="T12" fmla="*/ 1 w 27"/>
                <a:gd name="T13" fmla="*/ 13 h 26"/>
                <a:gd name="T14" fmla="*/ 14 w 27"/>
                <a:gd name="T15" fmla="*/ 26 h 26"/>
                <a:gd name="T16" fmla="*/ 27 w 27"/>
                <a:gd name="T17" fmla="*/ 13 h 26"/>
                <a:gd name="T18" fmla="*/ 14 w 27"/>
                <a:gd name="T1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6">
                  <a:moveTo>
                    <a:pt x="14" y="3"/>
                  </a:moveTo>
                  <a:cubicBezTo>
                    <a:pt x="19" y="4"/>
                    <a:pt x="23" y="8"/>
                    <a:pt x="23" y="13"/>
                  </a:cubicBezTo>
                  <a:cubicBezTo>
                    <a:pt x="23" y="18"/>
                    <a:pt x="19" y="23"/>
                    <a:pt x="14" y="22"/>
                  </a:cubicBezTo>
                  <a:cubicBezTo>
                    <a:pt x="8" y="22"/>
                    <a:pt x="4" y="18"/>
                    <a:pt x="4" y="13"/>
                  </a:cubicBezTo>
                  <a:cubicBezTo>
                    <a:pt x="4" y="8"/>
                    <a:pt x="9" y="3"/>
                    <a:pt x="14" y="3"/>
                  </a:cubicBezTo>
                  <a:moveTo>
                    <a:pt x="14" y="0"/>
                  </a:moveTo>
                  <a:cubicBezTo>
                    <a:pt x="7" y="0"/>
                    <a:pt x="1" y="6"/>
                    <a:pt x="1" y="13"/>
                  </a:cubicBezTo>
                  <a:cubicBezTo>
                    <a:pt x="0" y="20"/>
                    <a:pt x="6" y="26"/>
                    <a:pt x="14" y="26"/>
                  </a:cubicBezTo>
                  <a:cubicBezTo>
                    <a:pt x="21" y="26"/>
                    <a:pt x="27" y="20"/>
                    <a:pt x="27" y="13"/>
                  </a:cubicBezTo>
                  <a:cubicBezTo>
                    <a:pt x="27" y="6"/>
                    <a:pt x="21" y="0"/>
                    <a:pt x="14"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7" name="Freeform 102"/>
            <p:cNvSpPr/>
            <p:nvPr/>
          </p:nvSpPr>
          <p:spPr bwMode="auto">
            <a:xfrm>
              <a:off x="6626" y="4086"/>
              <a:ext cx="61" cy="62"/>
            </a:xfrm>
            <a:custGeom>
              <a:avLst/>
              <a:gdLst>
                <a:gd name="T0" fmla="*/ 13 w 25"/>
                <a:gd name="T1" fmla="*/ 0 h 25"/>
                <a:gd name="T2" fmla="*/ 1 w 25"/>
                <a:gd name="T3" fmla="*/ 12 h 25"/>
                <a:gd name="T4" fmla="*/ 13 w 25"/>
                <a:gd name="T5" fmla="*/ 25 h 25"/>
                <a:gd name="T6" fmla="*/ 25 w 25"/>
                <a:gd name="T7" fmla="*/ 13 h 25"/>
                <a:gd name="T8" fmla="*/ 13 w 25"/>
                <a:gd name="T9" fmla="*/ 0 h 25"/>
              </a:gdLst>
              <a:ahLst/>
              <a:cxnLst>
                <a:cxn ang="0">
                  <a:pos x="T0" y="T1"/>
                </a:cxn>
                <a:cxn ang="0">
                  <a:pos x="T2" y="T3"/>
                </a:cxn>
                <a:cxn ang="0">
                  <a:pos x="T4" y="T5"/>
                </a:cxn>
                <a:cxn ang="0">
                  <a:pos x="T6" y="T7"/>
                </a:cxn>
                <a:cxn ang="0">
                  <a:pos x="T8" y="T9"/>
                </a:cxn>
              </a:cxnLst>
              <a:rect l="0" t="0" r="r" b="b"/>
              <a:pathLst>
                <a:path w="25" h="25">
                  <a:moveTo>
                    <a:pt x="13" y="0"/>
                  </a:moveTo>
                  <a:cubicBezTo>
                    <a:pt x="6" y="0"/>
                    <a:pt x="1" y="6"/>
                    <a:pt x="1" y="12"/>
                  </a:cubicBezTo>
                  <a:cubicBezTo>
                    <a:pt x="0" y="19"/>
                    <a:pt x="6" y="25"/>
                    <a:pt x="13" y="25"/>
                  </a:cubicBezTo>
                  <a:cubicBezTo>
                    <a:pt x="20" y="25"/>
                    <a:pt x="25" y="19"/>
                    <a:pt x="25" y="13"/>
                  </a:cubicBezTo>
                  <a:cubicBezTo>
                    <a:pt x="25" y="6"/>
                    <a:pt x="20" y="0"/>
                    <a:pt x="13" y="0"/>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8" name="Freeform 103"/>
            <p:cNvSpPr>
              <a:spLocks noEditPoints="1"/>
            </p:cNvSpPr>
            <p:nvPr/>
          </p:nvSpPr>
          <p:spPr bwMode="auto">
            <a:xfrm>
              <a:off x="6619" y="4076"/>
              <a:ext cx="78" cy="81"/>
            </a:xfrm>
            <a:custGeom>
              <a:avLst/>
              <a:gdLst>
                <a:gd name="T0" fmla="*/ 16 w 32"/>
                <a:gd name="T1" fmla="*/ 4 h 33"/>
                <a:gd name="T2" fmla="*/ 28 w 32"/>
                <a:gd name="T3" fmla="*/ 17 h 33"/>
                <a:gd name="T4" fmla="*/ 16 w 32"/>
                <a:gd name="T5" fmla="*/ 29 h 33"/>
                <a:gd name="T6" fmla="*/ 4 w 32"/>
                <a:gd name="T7" fmla="*/ 16 h 33"/>
                <a:gd name="T8" fmla="*/ 16 w 32"/>
                <a:gd name="T9" fmla="*/ 4 h 33"/>
                <a:gd name="T10" fmla="*/ 16 w 32"/>
                <a:gd name="T11" fmla="*/ 0 h 33"/>
                <a:gd name="T12" fmla="*/ 0 w 32"/>
                <a:gd name="T13" fmla="*/ 16 h 33"/>
                <a:gd name="T14" fmla="*/ 16 w 32"/>
                <a:gd name="T15" fmla="*/ 33 h 33"/>
                <a:gd name="T16" fmla="*/ 32 w 32"/>
                <a:gd name="T17" fmla="*/ 17 h 33"/>
                <a:gd name="T18" fmla="*/ 16 w 32"/>
                <a:gd name="T1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3">
                  <a:moveTo>
                    <a:pt x="16" y="4"/>
                  </a:moveTo>
                  <a:cubicBezTo>
                    <a:pt x="23" y="4"/>
                    <a:pt x="28" y="10"/>
                    <a:pt x="28" y="17"/>
                  </a:cubicBezTo>
                  <a:cubicBezTo>
                    <a:pt x="28" y="23"/>
                    <a:pt x="23" y="29"/>
                    <a:pt x="16" y="29"/>
                  </a:cubicBezTo>
                  <a:cubicBezTo>
                    <a:pt x="9" y="29"/>
                    <a:pt x="3" y="23"/>
                    <a:pt x="4" y="16"/>
                  </a:cubicBezTo>
                  <a:cubicBezTo>
                    <a:pt x="4" y="10"/>
                    <a:pt x="9" y="4"/>
                    <a:pt x="16" y="4"/>
                  </a:cubicBezTo>
                  <a:moveTo>
                    <a:pt x="16" y="0"/>
                  </a:moveTo>
                  <a:cubicBezTo>
                    <a:pt x="7" y="0"/>
                    <a:pt x="0" y="8"/>
                    <a:pt x="0" y="16"/>
                  </a:cubicBezTo>
                  <a:cubicBezTo>
                    <a:pt x="0" y="25"/>
                    <a:pt x="7" y="33"/>
                    <a:pt x="16" y="33"/>
                  </a:cubicBezTo>
                  <a:cubicBezTo>
                    <a:pt x="25" y="33"/>
                    <a:pt x="32" y="25"/>
                    <a:pt x="32" y="17"/>
                  </a:cubicBezTo>
                  <a:cubicBezTo>
                    <a:pt x="32" y="8"/>
                    <a:pt x="25" y="0"/>
                    <a:pt x="16"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9" name="Freeform 104"/>
            <p:cNvSpPr/>
            <p:nvPr/>
          </p:nvSpPr>
          <p:spPr bwMode="auto">
            <a:xfrm>
              <a:off x="6776" y="3504"/>
              <a:ext cx="34" cy="34"/>
            </a:xfrm>
            <a:custGeom>
              <a:avLst/>
              <a:gdLst>
                <a:gd name="T0" fmla="*/ 7 w 14"/>
                <a:gd name="T1" fmla="*/ 0 h 14"/>
                <a:gd name="T2" fmla="*/ 0 w 14"/>
                <a:gd name="T3" fmla="*/ 7 h 14"/>
                <a:gd name="T4" fmla="*/ 7 w 14"/>
                <a:gd name="T5" fmla="*/ 14 h 14"/>
                <a:gd name="T6" fmla="*/ 14 w 14"/>
                <a:gd name="T7" fmla="*/ 7 h 14"/>
                <a:gd name="T8" fmla="*/ 7 w 14"/>
                <a:gd name="T9" fmla="*/ 0 h 14"/>
              </a:gdLst>
              <a:ahLst/>
              <a:cxnLst>
                <a:cxn ang="0">
                  <a:pos x="T0" y="T1"/>
                </a:cxn>
                <a:cxn ang="0">
                  <a:pos x="T2" y="T3"/>
                </a:cxn>
                <a:cxn ang="0">
                  <a:pos x="T4" y="T5"/>
                </a:cxn>
                <a:cxn ang="0">
                  <a:pos x="T6" y="T7"/>
                </a:cxn>
                <a:cxn ang="0">
                  <a:pos x="T8" y="T9"/>
                </a:cxn>
              </a:cxnLst>
              <a:rect l="0" t="0" r="r" b="b"/>
              <a:pathLst>
                <a:path w="14" h="14">
                  <a:moveTo>
                    <a:pt x="7" y="0"/>
                  </a:moveTo>
                  <a:cubicBezTo>
                    <a:pt x="4" y="0"/>
                    <a:pt x="1" y="3"/>
                    <a:pt x="0" y="7"/>
                  </a:cubicBezTo>
                  <a:cubicBezTo>
                    <a:pt x="0" y="11"/>
                    <a:pt x="4" y="14"/>
                    <a:pt x="7" y="14"/>
                  </a:cubicBezTo>
                  <a:cubicBezTo>
                    <a:pt x="11" y="14"/>
                    <a:pt x="14" y="11"/>
                    <a:pt x="14" y="7"/>
                  </a:cubicBezTo>
                  <a:cubicBezTo>
                    <a:pt x="14" y="3"/>
                    <a:pt x="11" y="0"/>
                    <a:pt x="7" y="0"/>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0" name="Freeform 105"/>
            <p:cNvSpPr>
              <a:spLocks noEditPoints="1"/>
            </p:cNvSpPr>
            <p:nvPr/>
          </p:nvSpPr>
          <p:spPr bwMode="auto">
            <a:xfrm>
              <a:off x="6769" y="3494"/>
              <a:ext cx="51" cy="54"/>
            </a:xfrm>
            <a:custGeom>
              <a:avLst/>
              <a:gdLst>
                <a:gd name="T0" fmla="*/ 10 w 21"/>
                <a:gd name="T1" fmla="*/ 4 h 22"/>
                <a:gd name="T2" fmla="*/ 17 w 21"/>
                <a:gd name="T3" fmla="*/ 11 h 22"/>
                <a:gd name="T4" fmla="*/ 10 w 21"/>
                <a:gd name="T5" fmla="*/ 18 h 22"/>
                <a:gd name="T6" fmla="*/ 3 w 21"/>
                <a:gd name="T7" fmla="*/ 11 h 22"/>
                <a:gd name="T8" fmla="*/ 10 w 21"/>
                <a:gd name="T9" fmla="*/ 4 h 22"/>
                <a:gd name="T10" fmla="*/ 10 w 21"/>
                <a:gd name="T11" fmla="*/ 0 h 22"/>
                <a:gd name="T12" fmla="*/ 0 w 21"/>
                <a:gd name="T13" fmla="*/ 11 h 22"/>
                <a:gd name="T14" fmla="*/ 10 w 21"/>
                <a:gd name="T15" fmla="*/ 22 h 22"/>
                <a:gd name="T16" fmla="*/ 21 w 21"/>
                <a:gd name="T17" fmla="*/ 11 h 22"/>
                <a:gd name="T18" fmla="*/ 10 w 21"/>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2">
                  <a:moveTo>
                    <a:pt x="10" y="4"/>
                  </a:moveTo>
                  <a:cubicBezTo>
                    <a:pt x="14" y="4"/>
                    <a:pt x="17" y="7"/>
                    <a:pt x="17" y="11"/>
                  </a:cubicBezTo>
                  <a:cubicBezTo>
                    <a:pt x="17" y="15"/>
                    <a:pt x="14" y="18"/>
                    <a:pt x="10" y="18"/>
                  </a:cubicBezTo>
                  <a:cubicBezTo>
                    <a:pt x="7" y="18"/>
                    <a:pt x="3" y="15"/>
                    <a:pt x="3" y="11"/>
                  </a:cubicBezTo>
                  <a:cubicBezTo>
                    <a:pt x="4" y="7"/>
                    <a:pt x="7" y="4"/>
                    <a:pt x="10" y="4"/>
                  </a:cubicBezTo>
                  <a:moveTo>
                    <a:pt x="10" y="0"/>
                  </a:moveTo>
                  <a:cubicBezTo>
                    <a:pt x="5" y="0"/>
                    <a:pt x="0" y="5"/>
                    <a:pt x="0" y="11"/>
                  </a:cubicBezTo>
                  <a:cubicBezTo>
                    <a:pt x="0" y="17"/>
                    <a:pt x="4" y="22"/>
                    <a:pt x="10" y="22"/>
                  </a:cubicBezTo>
                  <a:cubicBezTo>
                    <a:pt x="16" y="22"/>
                    <a:pt x="21" y="17"/>
                    <a:pt x="21" y="11"/>
                  </a:cubicBezTo>
                  <a:cubicBezTo>
                    <a:pt x="21" y="5"/>
                    <a:pt x="16"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1" name="Freeform 106"/>
            <p:cNvSpPr/>
            <p:nvPr/>
          </p:nvSpPr>
          <p:spPr bwMode="auto">
            <a:xfrm>
              <a:off x="7334" y="3193"/>
              <a:ext cx="64" cy="67"/>
            </a:xfrm>
            <a:custGeom>
              <a:avLst/>
              <a:gdLst>
                <a:gd name="T0" fmla="*/ 13 w 26"/>
                <a:gd name="T1" fmla="*/ 0 h 27"/>
                <a:gd name="T2" fmla="*/ 0 w 26"/>
                <a:gd name="T3" fmla="*/ 13 h 27"/>
                <a:gd name="T4" fmla="*/ 13 w 26"/>
                <a:gd name="T5" fmla="*/ 26 h 27"/>
                <a:gd name="T6" fmla="*/ 26 w 26"/>
                <a:gd name="T7" fmla="*/ 13 h 27"/>
                <a:gd name="T8" fmla="*/ 13 w 26"/>
                <a:gd name="T9" fmla="*/ 0 h 27"/>
              </a:gdLst>
              <a:ahLst/>
              <a:cxnLst>
                <a:cxn ang="0">
                  <a:pos x="T0" y="T1"/>
                </a:cxn>
                <a:cxn ang="0">
                  <a:pos x="T2" y="T3"/>
                </a:cxn>
                <a:cxn ang="0">
                  <a:pos x="T4" y="T5"/>
                </a:cxn>
                <a:cxn ang="0">
                  <a:pos x="T6" y="T7"/>
                </a:cxn>
                <a:cxn ang="0">
                  <a:pos x="T8" y="T9"/>
                </a:cxn>
              </a:cxnLst>
              <a:rect l="0" t="0" r="r" b="b"/>
              <a:pathLst>
                <a:path w="26" h="27">
                  <a:moveTo>
                    <a:pt x="13" y="0"/>
                  </a:moveTo>
                  <a:cubicBezTo>
                    <a:pt x="6" y="0"/>
                    <a:pt x="0" y="6"/>
                    <a:pt x="0" y="13"/>
                  </a:cubicBezTo>
                  <a:cubicBezTo>
                    <a:pt x="0" y="20"/>
                    <a:pt x="6" y="26"/>
                    <a:pt x="13" y="26"/>
                  </a:cubicBezTo>
                  <a:cubicBezTo>
                    <a:pt x="20" y="27"/>
                    <a:pt x="26" y="21"/>
                    <a:pt x="26" y="13"/>
                  </a:cubicBezTo>
                  <a:cubicBezTo>
                    <a:pt x="26" y="6"/>
                    <a:pt x="21" y="0"/>
                    <a:pt x="13" y="0"/>
                  </a:cubicBezTo>
                  <a:close/>
                </a:path>
              </a:pathLst>
            </a:custGeom>
            <a:solidFill>
              <a:srgbClr val="276B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2" name="Freeform 107"/>
            <p:cNvSpPr>
              <a:spLocks noEditPoints="1"/>
            </p:cNvSpPr>
            <p:nvPr/>
          </p:nvSpPr>
          <p:spPr bwMode="auto">
            <a:xfrm>
              <a:off x="7324" y="3183"/>
              <a:ext cx="84" cy="84"/>
            </a:xfrm>
            <a:custGeom>
              <a:avLst/>
              <a:gdLst>
                <a:gd name="T0" fmla="*/ 17 w 34"/>
                <a:gd name="T1" fmla="*/ 4 h 34"/>
                <a:gd name="T2" fmla="*/ 30 w 34"/>
                <a:gd name="T3" fmla="*/ 17 h 34"/>
                <a:gd name="T4" fmla="*/ 17 w 34"/>
                <a:gd name="T5" fmla="*/ 30 h 34"/>
                <a:gd name="T6" fmla="*/ 4 w 34"/>
                <a:gd name="T7" fmla="*/ 17 h 34"/>
                <a:gd name="T8" fmla="*/ 17 w 34"/>
                <a:gd name="T9" fmla="*/ 4 h 34"/>
                <a:gd name="T10" fmla="*/ 17 w 34"/>
                <a:gd name="T11" fmla="*/ 0 h 34"/>
                <a:gd name="T12" fmla="*/ 0 w 34"/>
                <a:gd name="T13" fmla="*/ 17 h 34"/>
                <a:gd name="T14" fmla="*/ 17 w 34"/>
                <a:gd name="T15" fmla="*/ 34 h 34"/>
                <a:gd name="T16" fmla="*/ 34 w 34"/>
                <a:gd name="T17" fmla="*/ 17 h 34"/>
                <a:gd name="T18" fmla="*/ 17 w 34"/>
                <a:gd name="T1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4">
                  <a:moveTo>
                    <a:pt x="17" y="4"/>
                  </a:moveTo>
                  <a:cubicBezTo>
                    <a:pt x="25" y="4"/>
                    <a:pt x="30" y="10"/>
                    <a:pt x="30" y="17"/>
                  </a:cubicBezTo>
                  <a:cubicBezTo>
                    <a:pt x="30" y="25"/>
                    <a:pt x="24" y="31"/>
                    <a:pt x="17" y="30"/>
                  </a:cubicBezTo>
                  <a:cubicBezTo>
                    <a:pt x="10" y="30"/>
                    <a:pt x="4" y="24"/>
                    <a:pt x="4" y="17"/>
                  </a:cubicBezTo>
                  <a:cubicBezTo>
                    <a:pt x="4" y="10"/>
                    <a:pt x="10" y="4"/>
                    <a:pt x="17" y="4"/>
                  </a:cubicBezTo>
                  <a:moveTo>
                    <a:pt x="17" y="0"/>
                  </a:moveTo>
                  <a:cubicBezTo>
                    <a:pt x="8" y="0"/>
                    <a:pt x="0" y="8"/>
                    <a:pt x="0" y="17"/>
                  </a:cubicBezTo>
                  <a:cubicBezTo>
                    <a:pt x="0" y="26"/>
                    <a:pt x="8" y="34"/>
                    <a:pt x="17" y="34"/>
                  </a:cubicBezTo>
                  <a:cubicBezTo>
                    <a:pt x="26" y="34"/>
                    <a:pt x="34" y="27"/>
                    <a:pt x="34" y="17"/>
                  </a:cubicBezTo>
                  <a:cubicBezTo>
                    <a:pt x="34" y="8"/>
                    <a:pt x="27" y="0"/>
                    <a:pt x="17"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3" name="Oval 108"/>
            <p:cNvSpPr>
              <a:spLocks noChangeArrowheads="1"/>
            </p:cNvSpPr>
            <p:nvPr/>
          </p:nvSpPr>
          <p:spPr bwMode="auto">
            <a:xfrm>
              <a:off x="3368" y="3802"/>
              <a:ext cx="27" cy="27"/>
            </a:xfrm>
            <a:prstGeom prst="ellipse">
              <a:avLst/>
            </a:pr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4" name="Freeform 109"/>
            <p:cNvSpPr>
              <a:spLocks noEditPoints="1"/>
            </p:cNvSpPr>
            <p:nvPr/>
          </p:nvSpPr>
          <p:spPr bwMode="auto">
            <a:xfrm>
              <a:off x="3358" y="3792"/>
              <a:ext cx="47" cy="47"/>
            </a:xfrm>
            <a:custGeom>
              <a:avLst/>
              <a:gdLst>
                <a:gd name="T0" fmla="*/ 9 w 19"/>
                <a:gd name="T1" fmla="*/ 4 h 19"/>
                <a:gd name="T2" fmla="*/ 15 w 19"/>
                <a:gd name="T3" fmla="*/ 9 h 19"/>
                <a:gd name="T4" fmla="*/ 9 w 19"/>
                <a:gd name="T5" fmla="*/ 15 h 19"/>
                <a:gd name="T6" fmla="*/ 4 w 19"/>
                <a:gd name="T7" fmla="*/ 9 h 19"/>
                <a:gd name="T8" fmla="*/ 9 w 19"/>
                <a:gd name="T9" fmla="*/ 4 h 19"/>
                <a:gd name="T10" fmla="*/ 9 w 19"/>
                <a:gd name="T11" fmla="*/ 0 h 19"/>
                <a:gd name="T12" fmla="*/ 0 w 19"/>
                <a:gd name="T13" fmla="*/ 9 h 19"/>
                <a:gd name="T14" fmla="*/ 9 w 19"/>
                <a:gd name="T15" fmla="*/ 19 h 19"/>
                <a:gd name="T16" fmla="*/ 19 w 19"/>
                <a:gd name="T17" fmla="*/ 9 h 19"/>
                <a:gd name="T18" fmla="*/ 9 w 19"/>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9">
                  <a:moveTo>
                    <a:pt x="9" y="4"/>
                  </a:moveTo>
                  <a:cubicBezTo>
                    <a:pt x="12" y="4"/>
                    <a:pt x="15" y="6"/>
                    <a:pt x="15" y="9"/>
                  </a:cubicBezTo>
                  <a:cubicBezTo>
                    <a:pt x="15" y="12"/>
                    <a:pt x="12" y="15"/>
                    <a:pt x="9" y="15"/>
                  </a:cubicBezTo>
                  <a:cubicBezTo>
                    <a:pt x="6" y="15"/>
                    <a:pt x="4" y="12"/>
                    <a:pt x="4" y="9"/>
                  </a:cubicBezTo>
                  <a:cubicBezTo>
                    <a:pt x="4" y="6"/>
                    <a:pt x="6" y="4"/>
                    <a:pt x="9" y="4"/>
                  </a:cubicBezTo>
                  <a:moveTo>
                    <a:pt x="9" y="0"/>
                  </a:moveTo>
                  <a:cubicBezTo>
                    <a:pt x="4" y="0"/>
                    <a:pt x="0" y="4"/>
                    <a:pt x="0" y="9"/>
                  </a:cubicBezTo>
                  <a:cubicBezTo>
                    <a:pt x="0" y="14"/>
                    <a:pt x="4" y="19"/>
                    <a:pt x="9" y="19"/>
                  </a:cubicBezTo>
                  <a:cubicBezTo>
                    <a:pt x="14" y="19"/>
                    <a:pt x="19" y="14"/>
                    <a:pt x="19" y="9"/>
                  </a:cubicBezTo>
                  <a:cubicBezTo>
                    <a:pt x="19" y="4"/>
                    <a:pt x="14" y="0"/>
                    <a:pt x="9"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5" name="Freeform 110"/>
            <p:cNvSpPr/>
            <p:nvPr/>
          </p:nvSpPr>
          <p:spPr bwMode="auto">
            <a:xfrm>
              <a:off x="4015" y="3410"/>
              <a:ext cx="42" cy="42"/>
            </a:xfrm>
            <a:custGeom>
              <a:avLst/>
              <a:gdLst>
                <a:gd name="T0" fmla="*/ 9 w 17"/>
                <a:gd name="T1" fmla="*/ 0 h 17"/>
                <a:gd name="T2" fmla="*/ 0 w 17"/>
                <a:gd name="T3" fmla="*/ 8 h 17"/>
                <a:gd name="T4" fmla="*/ 8 w 17"/>
                <a:gd name="T5" fmla="*/ 17 h 17"/>
                <a:gd name="T6" fmla="*/ 17 w 17"/>
                <a:gd name="T7" fmla="*/ 9 h 17"/>
                <a:gd name="T8" fmla="*/ 9 w 17"/>
                <a:gd name="T9" fmla="*/ 0 h 17"/>
              </a:gdLst>
              <a:ahLst/>
              <a:cxnLst>
                <a:cxn ang="0">
                  <a:pos x="T0" y="T1"/>
                </a:cxn>
                <a:cxn ang="0">
                  <a:pos x="T2" y="T3"/>
                </a:cxn>
                <a:cxn ang="0">
                  <a:pos x="T4" y="T5"/>
                </a:cxn>
                <a:cxn ang="0">
                  <a:pos x="T6" y="T7"/>
                </a:cxn>
                <a:cxn ang="0">
                  <a:pos x="T8" y="T9"/>
                </a:cxn>
              </a:cxnLst>
              <a:rect l="0" t="0" r="r" b="b"/>
              <a:pathLst>
                <a:path w="17" h="17">
                  <a:moveTo>
                    <a:pt x="9" y="0"/>
                  </a:moveTo>
                  <a:cubicBezTo>
                    <a:pt x="4" y="0"/>
                    <a:pt x="0" y="4"/>
                    <a:pt x="0" y="8"/>
                  </a:cubicBezTo>
                  <a:cubicBezTo>
                    <a:pt x="0" y="13"/>
                    <a:pt x="4" y="17"/>
                    <a:pt x="8" y="17"/>
                  </a:cubicBezTo>
                  <a:cubicBezTo>
                    <a:pt x="13" y="17"/>
                    <a:pt x="17" y="13"/>
                    <a:pt x="17" y="9"/>
                  </a:cubicBezTo>
                  <a:cubicBezTo>
                    <a:pt x="17" y="4"/>
                    <a:pt x="13" y="0"/>
                    <a:pt x="9" y="0"/>
                  </a:cubicBezTo>
                  <a:close/>
                </a:path>
              </a:pathLst>
            </a:custGeom>
            <a:solidFill>
              <a:srgbClr val="276B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6" name="Freeform 111"/>
            <p:cNvSpPr>
              <a:spLocks noEditPoints="1"/>
            </p:cNvSpPr>
            <p:nvPr/>
          </p:nvSpPr>
          <p:spPr bwMode="auto">
            <a:xfrm>
              <a:off x="4005" y="3400"/>
              <a:ext cx="62" cy="62"/>
            </a:xfrm>
            <a:custGeom>
              <a:avLst/>
              <a:gdLst>
                <a:gd name="T0" fmla="*/ 13 w 25"/>
                <a:gd name="T1" fmla="*/ 4 h 25"/>
                <a:gd name="T2" fmla="*/ 21 w 25"/>
                <a:gd name="T3" fmla="*/ 13 h 25"/>
                <a:gd name="T4" fmla="*/ 12 w 25"/>
                <a:gd name="T5" fmla="*/ 21 h 25"/>
                <a:gd name="T6" fmla="*/ 4 w 25"/>
                <a:gd name="T7" fmla="*/ 12 h 25"/>
                <a:gd name="T8" fmla="*/ 13 w 25"/>
                <a:gd name="T9" fmla="*/ 4 h 25"/>
                <a:gd name="T10" fmla="*/ 13 w 25"/>
                <a:gd name="T11" fmla="*/ 0 h 25"/>
                <a:gd name="T12" fmla="*/ 0 w 25"/>
                <a:gd name="T13" fmla="*/ 12 h 25"/>
                <a:gd name="T14" fmla="*/ 12 w 25"/>
                <a:gd name="T15" fmla="*/ 25 h 25"/>
                <a:gd name="T16" fmla="*/ 25 w 25"/>
                <a:gd name="T17" fmla="*/ 13 h 25"/>
                <a:gd name="T18" fmla="*/ 13 w 25"/>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5">
                  <a:moveTo>
                    <a:pt x="13" y="4"/>
                  </a:moveTo>
                  <a:cubicBezTo>
                    <a:pt x="17" y="4"/>
                    <a:pt x="21" y="8"/>
                    <a:pt x="21" y="13"/>
                  </a:cubicBezTo>
                  <a:cubicBezTo>
                    <a:pt x="21" y="17"/>
                    <a:pt x="17" y="21"/>
                    <a:pt x="12" y="21"/>
                  </a:cubicBezTo>
                  <a:cubicBezTo>
                    <a:pt x="8" y="21"/>
                    <a:pt x="4" y="17"/>
                    <a:pt x="4" y="12"/>
                  </a:cubicBezTo>
                  <a:cubicBezTo>
                    <a:pt x="4" y="8"/>
                    <a:pt x="8" y="4"/>
                    <a:pt x="13" y="4"/>
                  </a:cubicBezTo>
                  <a:moveTo>
                    <a:pt x="13" y="0"/>
                  </a:moveTo>
                  <a:cubicBezTo>
                    <a:pt x="6" y="0"/>
                    <a:pt x="0" y="5"/>
                    <a:pt x="0" y="12"/>
                  </a:cubicBezTo>
                  <a:cubicBezTo>
                    <a:pt x="0" y="19"/>
                    <a:pt x="5" y="25"/>
                    <a:pt x="12" y="25"/>
                  </a:cubicBezTo>
                  <a:cubicBezTo>
                    <a:pt x="19" y="25"/>
                    <a:pt x="25" y="20"/>
                    <a:pt x="25" y="13"/>
                  </a:cubicBezTo>
                  <a:cubicBezTo>
                    <a:pt x="25" y="6"/>
                    <a:pt x="20" y="0"/>
                    <a:pt x="13"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7" name="Oval 112"/>
            <p:cNvSpPr>
              <a:spLocks noChangeArrowheads="1"/>
            </p:cNvSpPr>
            <p:nvPr/>
          </p:nvSpPr>
          <p:spPr bwMode="auto">
            <a:xfrm>
              <a:off x="5301" y="2032"/>
              <a:ext cx="27" cy="27"/>
            </a:xfrm>
            <a:prstGeom prst="ellipse">
              <a:avLst/>
            </a:pr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8" name="Freeform 113"/>
            <p:cNvSpPr>
              <a:spLocks noEditPoints="1"/>
            </p:cNvSpPr>
            <p:nvPr/>
          </p:nvSpPr>
          <p:spPr bwMode="auto">
            <a:xfrm>
              <a:off x="5291" y="2022"/>
              <a:ext cx="47" cy="47"/>
            </a:xfrm>
            <a:custGeom>
              <a:avLst/>
              <a:gdLst>
                <a:gd name="T0" fmla="*/ 10 w 19"/>
                <a:gd name="T1" fmla="*/ 4 h 19"/>
                <a:gd name="T2" fmla="*/ 15 w 19"/>
                <a:gd name="T3" fmla="*/ 9 h 19"/>
                <a:gd name="T4" fmla="*/ 10 w 19"/>
                <a:gd name="T5" fmla="*/ 15 h 19"/>
                <a:gd name="T6" fmla="*/ 4 w 19"/>
                <a:gd name="T7" fmla="*/ 9 h 19"/>
                <a:gd name="T8" fmla="*/ 10 w 19"/>
                <a:gd name="T9" fmla="*/ 4 h 19"/>
                <a:gd name="T10" fmla="*/ 10 w 19"/>
                <a:gd name="T11" fmla="*/ 0 h 19"/>
                <a:gd name="T12" fmla="*/ 0 w 19"/>
                <a:gd name="T13" fmla="*/ 9 h 19"/>
                <a:gd name="T14" fmla="*/ 10 w 19"/>
                <a:gd name="T15" fmla="*/ 18 h 19"/>
                <a:gd name="T16" fmla="*/ 19 w 19"/>
                <a:gd name="T17" fmla="*/ 9 h 19"/>
                <a:gd name="T18" fmla="*/ 10 w 19"/>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9">
                  <a:moveTo>
                    <a:pt x="10" y="4"/>
                  </a:moveTo>
                  <a:cubicBezTo>
                    <a:pt x="13" y="4"/>
                    <a:pt x="15" y="6"/>
                    <a:pt x="15" y="9"/>
                  </a:cubicBezTo>
                  <a:cubicBezTo>
                    <a:pt x="15" y="12"/>
                    <a:pt x="13" y="15"/>
                    <a:pt x="10" y="15"/>
                  </a:cubicBezTo>
                  <a:cubicBezTo>
                    <a:pt x="7" y="15"/>
                    <a:pt x="4" y="12"/>
                    <a:pt x="4" y="9"/>
                  </a:cubicBezTo>
                  <a:cubicBezTo>
                    <a:pt x="4" y="6"/>
                    <a:pt x="7" y="4"/>
                    <a:pt x="10" y="4"/>
                  </a:cubicBezTo>
                  <a:moveTo>
                    <a:pt x="10" y="0"/>
                  </a:moveTo>
                  <a:cubicBezTo>
                    <a:pt x="5" y="0"/>
                    <a:pt x="0" y="4"/>
                    <a:pt x="0" y="9"/>
                  </a:cubicBezTo>
                  <a:cubicBezTo>
                    <a:pt x="0" y="14"/>
                    <a:pt x="5" y="18"/>
                    <a:pt x="10" y="18"/>
                  </a:cubicBezTo>
                  <a:cubicBezTo>
                    <a:pt x="15" y="19"/>
                    <a:pt x="19" y="14"/>
                    <a:pt x="19" y="9"/>
                  </a:cubicBezTo>
                  <a:cubicBezTo>
                    <a:pt x="19" y="4"/>
                    <a:pt x="15"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9" name="Freeform 114"/>
            <p:cNvSpPr/>
            <p:nvPr/>
          </p:nvSpPr>
          <p:spPr bwMode="auto">
            <a:xfrm>
              <a:off x="6058" y="2569"/>
              <a:ext cx="62" cy="62"/>
            </a:xfrm>
            <a:custGeom>
              <a:avLst/>
              <a:gdLst>
                <a:gd name="T0" fmla="*/ 13 w 25"/>
                <a:gd name="T1" fmla="*/ 0 h 25"/>
                <a:gd name="T2" fmla="*/ 0 w 25"/>
                <a:gd name="T3" fmla="*/ 12 h 25"/>
                <a:gd name="T4" fmla="*/ 12 w 25"/>
                <a:gd name="T5" fmla="*/ 25 h 25"/>
                <a:gd name="T6" fmla="*/ 25 w 25"/>
                <a:gd name="T7" fmla="*/ 12 h 25"/>
                <a:gd name="T8" fmla="*/ 13 w 25"/>
                <a:gd name="T9" fmla="*/ 0 h 25"/>
              </a:gdLst>
              <a:ahLst/>
              <a:cxnLst>
                <a:cxn ang="0">
                  <a:pos x="T0" y="T1"/>
                </a:cxn>
                <a:cxn ang="0">
                  <a:pos x="T2" y="T3"/>
                </a:cxn>
                <a:cxn ang="0">
                  <a:pos x="T4" y="T5"/>
                </a:cxn>
                <a:cxn ang="0">
                  <a:pos x="T6" y="T7"/>
                </a:cxn>
                <a:cxn ang="0">
                  <a:pos x="T8" y="T9"/>
                </a:cxn>
              </a:cxnLst>
              <a:rect l="0" t="0" r="r" b="b"/>
              <a:pathLst>
                <a:path w="25" h="25">
                  <a:moveTo>
                    <a:pt x="13" y="0"/>
                  </a:moveTo>
                  <a:cubicBezTo>
                    <a:pt x="6" y="0"/>
                    <a:pt x="0" y="5"/>
                    <a:pt x="0" y="12"/>
                  </a:cubicBezTo>
                  <a:cubicBezTo>
                    <a:pt x="0" y="19"/>
                    <a:pt x="6" y="24"/>
                    <a:pt x="12" y="25"/>
                  </a:cubicBezTo>
                  <a:cubicBezTo>
                    <a:pt x="19" y="25"/>
                    <a:pt x="25" y="19"/>
                    <a:pt x="25" y="12"/>
                  </a:cubicBezTo>
                  <a:cubicBezTo>
                    <a:pt x="25" y="6"/>
                    <a:pt x="19" y="0"/>
                    <a:pt x="13" y="0"/>
                  </a:cubicBezTo>
                  <a:close/>
                </a:path>
              </a:pathLst>
            </a:custGeom>
            <a:solidFill>
              <a:srgbClr val="276B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0" name="Freeform 115"/>
            <p:cNvSpPr>
              <a:spLocks noEditPoints="1"/>
            </p:cNvSpPr>
            <p:nvPr/>
          </p:nvSpPr>
          <p:spPr bwMode="auto">
            <a:xfrm>
              <a:off x="6048" y="2560"/>
              <a:ext cx="79" cy="78"/>
            </a:xfrm>
            <a:custGeom>
              <a:avLst/>
              <a:gdLst>
                <a:gd name="T0" fmla="*/ 17 w 32"/>
                <a:gd name="T1" fmla="*/ 4 h 32"/>
                <a:gd name="T2" fmla="*/ 29 w 32"/>
                <a:gd name="T3" fmla="*/ 16 h 32"/>
                <a:gd name="T4" fmla="*/ 16 w 32"/>
                <a:gd name="T5" fmla="*/ 29 h 32"/>
                <a:gd name="T6" fmla="*/ 4 w 32"/>
                <a:gd name="T7" fmla="*/ 16 h 32"/>
                <a:gd name="T8" fmla="*/ 17 w 32"/>
                <a:gd name="T9" fmla="*/ 4 h 32"/>
                <a:gd name="T10" fmla="*/ 17 w 32"/>
                <a:gd name="T11" fmla="*/ 0 h 32"/>
                <a:gd name="T12" fmla="*/ 0 w 32"/>
                <a:gd name="T13" fmla="*/ 16 h 32"/>
                <a:gd name="T14" fmla="*/ 16 w 32"/>
                <a:gd name="T15" fmla="*/ 32 h 32"/>
                <a:gd name="T16" fmla="*/ 32 w 32"/>
                <a:gd name="T17" fmla="*/ 16 h 32"/>
                <a:gd name="T18" fmla="*/ 17 w 32"/>
                <a:gd name="T1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7" y="4"/>
                  </a:moveTo>
                  <a:cubicBezTo>
                    <a:pt x="23" y="4"/>
                    <a:pt x="29" y="10"/>
                    <a:pt x="29" y="16"/>
                  </a:cubicBezTo>
                  <a:cubicBezTo>
                    <a:pt x="29" y="23"/>
                    <a:pt x="23" y="29"/>
                    <a:pt x="16" y="29"/>
                  </a:cubicBezTo>
                  <a:cubicBezTo>
                    <a:pt x="10" y="28"/>
                    <a:pt x="4" y="23"/>
                    <a:pt x="4" y="16"/>
                  </a:cubicBezTo>
                  <a:cubicBezTo>
                    <a:pt x="4" y="9"/>
                    <a:pt x="10" y="4"/>
                    <a:pt x="17" y="4"/>
                  </a:cubicBezTo>
                  <a:moveTo>
                    <a:pt x="17" y="0"/>
                  </a:moveTo>
                  <a:cubicBezTo>
                    <a:pt x="8" y="0"/>
                    <a:pt x="1" y="7"/>
                    <a:pt x="0" y="16"/>
                  </a:cubicBezTo>
                  <a:cubicBezTo>
                    <a:pt x="0" y="25"/>
                    <a:pt x="8" y="32"/>
                    <a:pt x="16" y="32"/>
                  </a:cubicBezTo>
                  <a:cubicBezTo>
                    <a:pt x="25" y="32"/>
                    <a:pt x="32" y="25"/>
                    <a:pt x="32" y="16"/>
                  </a:cubicBezTo>
                  <a:cubicBezTo>
                    <a:pt x="32" y="8"/>
                    <a:pt x="25" y="0"/>
                    <a:pt x="17"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1" name="Freeform 116"/>
            <p:cNvSpPr/>
            <p:nvPr/>
          </p:nvSpPr>
          <p:spPr bwMode="auto">
            <a:xfrm>
              <a:off x="5488" y="2653"/>
              <a:ext cx="29" cy="30"/>
            </a:xfrm>
            <a:custGeom>
              <a:avLst/>
              <a:gdLst>
                <a:gd name="T0" fmla="*/ 6 w 12"/>
                <a:gd name="T1" fmla="*/ 12 h 12"/>
                <a:gd name="T2" fmla="*/ 12 w 12"/>
                <a:gd name="T3" fmla="*/ 6 h 12"/>
                <a:gd name="T4" fmla="*/ 6 w 12"/>
                <a:gd name="T5" fmla="*/ 0 h 12"/>
                <a:gd name="T6" fmla="*/ 0 w 12"/>
                <a:gd name="T7" fmla="*/ 6 h 12"/>
                <a:gd name="T8" fmla="*/ 6 w 12"/>
                <a:gd name="T9" fmla="*/ 12 h 12"/>
              </a:gdLst>
              <a:ahLst/>
              <a:cxnLst>
                <a:cxn ang="0">
                  <a:pos x="T0" y="T1"/>
                </a:cxn>
                <a:cxn ang="0">
                  <a:pos x="T2" y="T3"/>
                </a:cxn>
                <a:cxn ang="0">
                  <a:pos x="T4" y="T5"/>
                </a:cxn>
                <a:cxn ang="0">
                  <a:pos x="T6" y="T7"/>
                </a:cxn>
                <a:cxn ang="0">
                  <a:pos x="T8" y="T9"/>
                </a:cxn>
              </a:cxnLst>
              <a:rect l="0" t="0" r="r" b="b"/>
              <a:pathLst>
                <a:path w="12" h="12">
                  <a:moveTo>
                    <a:pt x="6" y="12"/>
                  </a:moveTo>
                  <a:cubicBezTo>
                    <a:pt x="9" y="12"/>
                    <a:pt x="12" y="9"/>
                    <a:pt x="12" y="6"/>
                  </a:cubicBezTo>
                  <a:cubicBezTo>
                    <a:pt x="12" y="3"/>
                    <a:pt x="9" y="0"/>
                    <a:pt x="6" y="0"/>
                  </a:cubicBezTo>
                  <a:cubicBezTo>
                    <a:pt x="3" y="0"/>
                    <a:pt x="0" y="2"/>
                    <a:pt x="0" y="6"/>
                  </a:cubicBezTo>
                  <a:cubicBezTo>
                    <a:pt x="0" y="9"/>
                    <a:pt x="3" y="12"/>
                    <a:pt x="6" y="12"/>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2" name="Freeform 117"/>
            <p:cNvSpPr>
              <a:spLocks noEditPoints="1"/>
            </p:cNvSpPr>
            <p:nvPr/>
          </p:nvSpPr>
          <p:spPr bwMode="auto">
            <a:xfrm>
              <a:off x="5478" y="2643"/>
              <a:ext cx="49" cy="50"/>
            </a:xfrm>
            <a:custGeom>
              <a:avLst/>
              <a:gdLst>
                <a:gd name="T0" fmla="*/ 10 w 20"/>
                <a:gd name="T1" fmla="*/ 4 h 20"/>
                <a:gd name="T2" fmla="*/ 16 w 20"/>
                <a:gd name="T3" fmla="*/ 10 h 20"/>
                <a:gd name="T4" fmla="*/ 10 w 20"/>
                <a:gd name="T5" fmla="*/ 16 h 20"/>
                <a:gd name="T6" fmla="*/ 4 w 20"/>
                <a:gd name="T7" fmla="*/ 10 h 20"/>
                <a:gd name="T8" fmla="*/ 10 w 20"/>
                <a:gd name="T9" fmla="*/ 4 h 20"/>
                <a:gd name="T10" fmla="*/ 10 w 20"/>
                <a:gd name="T11" fmla="*/ 0 h 20"/>
                <a:gd name="T12" fmla="*/ 0 w 20"/>
                <a:gd name="T13" fmla="*/ 10 h 20"/>
                <a:gd name="T14" fmla="*/ 10 w 20"/>
                <a:gd name="T15" fmla="*/ 20 h 20"/>
                <a:gd name="T16" fmla="*/ 20 w 20"/>
                <a:gd name="T17" fmla="*/ 10 h 20"/>
                <a:gd name="T18" fmla="*/ 10 w 20"/>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4"/>
                  </a:moveTo>
                  <a:cubicBezTo>
                    <a:pt x="13" y="4"/>
                    <a:pt x="16" y="7"/>
                    <a:pt x="16" y="10"/>
                  </a:cubicBezTo>
                  <a:cubicBezTo>
                    <a:pt x="16" y="13"/>
                    <a:pt x="13" y="16"/>
                    <a:pt x="10" y="16"/>
                  </a:cubicBezTo>
                  <a:cubicBezTo>
                    <a:pt x="7" y="16"/>
                    <a:pt x="4" y="13"/>
                    <a:pt x="4" y="10"/>
                  </a:cubicBezTo>
                  <a:cubicBezTo>
                    <a:pt x="4" y="6"/>
                    <a:pt x="7" y="4"/>
                    <a:pt x="10" y="4"/>
                  </a:cubicBezTo>
                  <a:moveTo>
                    <a:pt x="10" y="0"/>
                  </a:moveTo>
                  <a:cubicBezTo>
                    <a:pt x="5" y="0"/>
                    <a:pt x="0" y="4"/>
                    <a:pt x="0" y="10"/>
                  </a:cubicBezTo>
                  <a:cubicBezTo>
                    <a:pt x="0" y="15"/>
                    <a:pt x="5" y="20"/>
                    <a:pt x="10" y="20"/>
                  </a:cubicBezTo>
                  <a:cubicBezTo>
                    <a:pt x="15" y="20"/>
                    <a:pt x="20" y="15"/>
                    <a:pt x="20" y="10"/>
                  </a:cubicBezTo>
                  <a:cubicBezTo>
                    <a:pt x="20" y="5"/>
                    <a:pt x="16"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3" name="Freeform 118"/>
            <p:cNvSpPr/>
            <p:nvPr/>
          </p:nvSpPr>
          <p:spPr bwMode="auto">
            <a:xfrm>
              <a:off x="5510" y="2767"/>
              <a:ext cx="34" cy="32"/>
            </a:xfrm>
            <a:custGeom>
              <a:avLst/>
              <a:gdLst>
                <a:gd name="T0" fmla="*/ 7 w 14"/>
                <a:gd name="T1" fmla="*/ 0 h 13"/>
                <a:gd name="T2" fmla="*/ 0 w 14"/>
                <a:gd name="T3" fmla="*/ 6 h 13"/>
                <a:gd name="T4" fmla="*/ 7 w 14"/>
                <a:gd name="T5" fmla="*/ 13 h 13"/>
                <a:gd name="T6" fmla="*/ 14 w 14"/>
                <a:gd name="T7" fmla="*/ 7 h 13"/>
                <a:gd name="T8" fmla="*/ 7 w 14"/>
                <a:gd name="T9" fmla="*/ 0 h 13"/>
              </a:gdLst>
              <a:ahLst/>
              <a:cxnLst>
                <a:cxn ang="0">
                  <a:pos x="T0" y="T1"/>
                </a:cxn>
                <a:cxn ang="0">
                  <a:pos x="T2" y="T3"/>
                </a:cxn>
                <a:cxn ang="0">
                  <a:pos x="T4" y="T5"/>
                </a:cxn>
                <a:cxn ang="0">
                  <a:pos x="T6" y="T7"/>
                </a:cxn>
                <a:cxn ang="0">
                  <a:pos x="T8" y="T9"/>
                </a:cxn>
              </a:cxnLst>
              <a:rect l="0" t="0" r="r" b="b"/>
              <a:pathLst>
                <a:path w="14" h="13">
                  <a:moveTo>
                    <a:pt x="7" y="0"/>
                  </a:moveTo>
                  <a:cubicBezTo>
                    <a:pt x="3" y="0"/>
                    <a:pt x="0" y="3"/>
                    <a:pt x="0" y="6"/>
                  </a:cubicBezTo>
                  <a:cubicBezTo>
                    <a:pt x="0" y="10"/>
                    <a:pt x="3" y="13"/>
                    <a:pt x="7" y="13"/>
                  </a:cubicBezTo>
                  <a:cubicBezTo>
                    <a:pt x="10" y="13"/>
                    <a:pt x="14" y="10"/>
                    <a:pt x="14" y="7"/>
                  </a:cubicBezTo>
                  <a:cubicBezTo>
                    <a:pt x="14" y="3"/>
                    <a:pt x="11" y="0"/>
                    <a:pt x="7" y="0"/>
                  </a:cubicBezTo>
                  <a:close/>
                </a:path>
              </a:pathLst>
            </a:custGeom>
            <a:solidFill>
              <a:srgbClr val="276B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4" name="Freeform 119"/>
            <p:cNvSpPr>
              <a:spLocks noEditPoints="1"/>
            </p:cNvSpPr>
            <p:nvPr/>
          </p:nvSpPr>
          <p:spPr bwMode="auto">
            <a:xfrm>
              <a:off x="5500" y="2757"/>
              <a:ext cx="52" cy="52"/>
            </a:xfrm>
            <a:custGeom>
              <a:avLst/>
              <a:gdLst>
                <a:gd name="T0" fmla="*/ 11 w 21"/>
                <a:gd name="T1" fmla="*/ 4 h 21"/>
                <a:gd name="T2" fmla="*/ 18 w 21"/>
                <a:gd name="T3" fmla="*/ 11 h 21"/>
                <a:gd name="T4" fmla="*/ 11 w 21"/>
                <a:gd name="T5" fmla="*/ 17 h 21"/>
                <a:gd name="T6" fmla="*/ 4 w 21"/>
                <a:gd name="T7" fmla="*/ 10 h 21"/>
                <a:gd name="T8" fmla="*/ 11 w 21"/>
                <a:gd name="T9" fmla="*/ 4 h 21"/>
                <a:gd name="T10" fmla="*/ 11 w 21"/>
                <a:gd name="T11" fmla="*/ 0 h 21"/>
                <a:gd name="T12" fmla="*/ 0 w 21"/>
                <a:gd name="T13" fmla="*/ 10 h 21"/>
                <a:gd name="T14" fmla="*/ 11 w 21"/>
                <a:gd name="T15" fmla="*/ 21 h 21"/>
                <a:gd name="T16" fmla="*/ 21 w 21"/>
                <a:gd name="T17" fmla="*/ 11 h 21"/>
                <a:gd name="T18" fmla="*/ 11 w 21"/>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1" y="4"/>
                  </a:moveTo>
                  <a:cubicBezTo>
                    <a:pt x="15" y="4"/>
                    <a:pt x="18" y="7"/>
                    <a:pt x="18" y="11"/>
                  </a:cubicBezTo>
                  <a:cubicBezTo>
                    <a:pt x="18" y="14"/>
                    <a:pt x="14" y="17"/>
                    <a:pt x="11" y="17"/>
                  </a:cubicBezTo>
                  <a:cubicBezTo>
                    <a:pt x="7" y="17"/>
                    <a:pt x="4" y="14"/>
                    <a:pt x="4" y="10"/>
                  </a:cubicBezTo>
                  <a:cubicBezTo>
                    <a:pt x="4" y="7"/>
                    <a:pt x="7" y="4"/>
                    <a:pt x="11" y="4"/>
                  </a:cubicBezTo>
                  <a:moveTo>
                    <a:pt x="11" y="0"/>
                  </a:moveTo>
                  <a:cubicBezTo>
                    <a:pt x="5" y="0"/>
                    <a:pt x="0" y="5"/>
                    <a:pt x="0" y="10"/>
                  </a:cubicBezTo>
                  <a:cubicBezTo>
                    <a:pt x="0" y="16"/>
                    <a:pt x="5" y="21"/>
                    <a:pt x="11" y="21"/>
                  </a:cubicBezTo>
                  <a:cubicBezTo>
                    <a:pt x="17" y="21"/>
                    <a:pt x="21" y="16"/>
                    <a:pt x="21" y="11"/>
                  </a:cubicBezTo>
                  <a:cubicBezTo>
                    <a:pt x="21" y="5"/>
                    <a:pt x="17" y="0"/>
                    <a:pt x="11"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5" name="Freeform 120"/>
            <p:cNvSpPr/>
            <p:nvPr/>
          </p:nvSpPr>
          <p:spPr bwMode="auto">
            <a:xfrm>
              <a:off x="5783" y="2971"/>
              <a:ext cx="27" cy="27"/>
            </a:xfrm>
            <a:custGeom>
              <a:avLst/>
              <a:gdLst>
                <a:gd name="T0" fmla="*/ 5 w 11"/>
                <a:gd name="T1" fmla="*/ 1 h 11"/>
                <a:gd name="T2" fmla="*/ 0 w 11"/>
                <a:gd name="T3" fmla="*/ 6 h 11"/>
                <a:gd name="T4" fmla="*/ 5 w 11"/>
                <a:gd name="T5" fmla="*/ 11 h 11"/>
                <a:gd name="T6" fmla="*/ 11 w 11"/>
                <a:gd name="T7" fmla="*/ 6 h 11"/>
                <a:gd name="T8" fmla="*/ 5 w 11"/>
                <a:gd name="T9" fmla="*/ 1 h 11"/>
              </a:gdLst>
              <a:ahLst/>
              <a:cxnLst>
                <a:cxn ang="0">
                  <a:pos x="T0" y="T1"/>
                </a:cxn>
                <a:cxn ang="0">
                  <a:pos x="T2" y="T3"/>
                </a:cxn>
                <a:cxn ang="0">
                  <a:pos x="T4" y="T5"/>
                </a:cxn>
                <a:cxn ang="0">
                  <a:pos x="T6" y="T7"/>
                </a:cxn>
                <a:cxn ang="0">
                  <a:pos x="T8" y="T9"/>
                </a:cxn>
              </a:cxnLst>
              <a:rect l="0" t="0" r="r" b="b"/>
              <a:pathLst>
                <a:path w="11" h="11">
                  <a:moveTo>
                    <a:pt x="5" y="1"/>
                  </a:moveTo>
                  <a:cubicBezTo>
                    <a:pt x="2" y="0"/>
                    <a:pt x="0" y="3"/>
                    <a:pt x="0" y="6"/>
                  </a:cubicBezTo>
                  <a:cubicBezTo>
                    <a:pt x="0" y="9"/>
                    <a:pt x="2" y="11"/>
                    <a:pt x="5" y="11"/>
                  </a:cubicBezTo>
                  <a:cubicBezTo>
                    <a:pt x="8" y="11"/>
                    <a:pt x="11" y="9"/>
                    <a:pt x="11" y="6"/>
                  </a:cubicBezTo>
                  <a:cubicBezTo>
                    <a:pt x="11" y="3"/>
                    <a:pt x="8" y="1"/>
                    <a:pt x="5" y="1"/>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6" name="Freeform 121"/>
            <p:cNvSpPr>
              <a:spLocks noEditPoints="1"/>
            </p:cNvSpPr>
            <p:nvPr/>
          </p:nvSpPr>
          <p:spPr bwMode="auto">
            <a:xfrm>
              <a:off x="5773" y="2964"/>
              <a:ext cx="44" cy="44"/>
            </a:xfrm>
            <a:custGeom>
              <a:avLst/>
              <a:gdLst>
                <a:gd name="T0" fmla="*/ 9 w 18"/>
                <a:gd name="T1" fmla="*/ 4 h 18"/>
                <a:gd name="T2" fmla="*/ 15 w 18"/>
                <a:gd name="T3" fmla="*/ 9 h 18"/>
                <a:gd name="T4" fmla="*/ 9 w 18"/>
                <a:gd name="T5" fmla="*/ 14 h 18"/>
                <a:gd name="T6" fmla="*/ 4 w 18"/>
                <a:gd name="T7" fmla="*/ 9 h 18"/>
                <a:gd name="T8" fmla="*/ 9 w 18"/>
                <a:gd name="T9" fmla="*/ 4 h 18"/>
                <a:gd name="T10" fmla="*/ 9 w 18"/>
                <a:gd name="T11" fmla="*/ 0 h 18"/>
                <a:gd name="T12" fmla="*/ 0 w 18"/>
                <a:gd name="T13" fmla="*/ 9 h 18"/>
                <a:gd name="T14" fmla="*/ 9 w 18"/>
                <a:gd name="T15" fmla="*/ 18 h 18"/>
                <a:gd name="T16" fmla="*/ 18 w 18"/>
                <a:gd name="T17" fmla="*/ 9 h 18"/>
                <a:gd name="T18" fmla="*/ 9 w 18"/>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8">
                  <a:moveTo>
                    <a:pt x="9" y="4"/>
                  </a:moveTo>
                  <a:cubicBezTo>
                    <a:pt x="12" y="4"/>
                    <a:pt x="15" y="6"/>
                    <a:pt x="15" y="9"/>
                  </a:cubicBezTo>
                  <a:cubicBezTo>
                    <a:pt x="15" y="12"/>
                    <a:pt x="12" y="14"/>
                    <a:pt x="9" y="14"/>
                  </a:cubicBezTo>
                  <a:cubicBezTo>
                    <a:pt x="6" y="14"/>
                    <a:pt x="4" y="12"/>
                    <a:pt x="4" y="9"/>
                  </a:cubicBezTo>
                  <a:cubicBezTo>
                    <a:pt x="4" y="6"/>
                    <a:pt x="6" y="3"/>
                    <a:pt x="9" y="4"/>
                  </a:cubicBezTo>
                  <a:moveTo>
                    <a:pt x="9" y="0"/>
                  </a:moveTo>
                  <a:cubicBezTo>
                    <a:pt x="4" y="0"/>
                    <a:pt x="0" y="4"/>
                    <a:pt x="0" y="9"/>
                  </a:cubicBezTo>
                  <a:cubicBezTo>
                    <a:pt x="0" y="14"/>
                    <a:pt x="4" y="18"/>
                    <a:pt x="9" y="18"/>
                  </a:cubicBezTo>
                  <a:cubicBezTo>
                    <a:pt x="14" y="18"/>
                    <a:pt x="18" y="14"/>
                    <a:pt x="18" y="9"/>
                  </a:cubicBezTo>
                  <a:cubicBezTo>
                    <a:pt x="18" y="4"/>
                    <a:pt x="14" y="0"/>
                    <a:pt x="9"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7" name="Freeform 122"/>
            <p:cNvSpPr/>
            <p:nvPr/>
          </p:nvSpPr>
          <p:spPr bwMode="auto">
            <a:xfrm>
              <a:off x="7042" y="2969"/>
              <a:ext cx="46" cy="47"/>
            </a:xfrm>
            <a:custGeom>
              <a:avLst/>
              <a:gdLst>
                <a:gd name="T0" fmla="*/ 9 w 19"/>
                <a:gd name="T1" fmla="*/ 0 h 19"/>
                <a:gd name="T2" fmla="*/ 0 w 19"/>
                <a:gd name="T3" fmla="*/ 9 h 19"/>
                <a:gd name="T4" fmla="*/ 9 w 19"/>
                <a:gd name="T5" fmla="*/ 19 h 19"/>
                <a:gd name="T6" fmla="*/ 19 w 19"/>
                <a:gd name="T7" fmla="*/ 10 h 19"/>
                <a:gd name="T8" fmla="*/ 9 w 19"/>
                <a:gd name="T9" fmla="*/ 0 h 19"/>
              </a:gdLst>
              <a:ahLst/>
              <a:cxnLst>
                <a:cxn ang="0">
                  <a:pos x="T0" y="T1"/>
                </a:cxn>
                <a:cxn ang="0">
                  <a:pos x="T2" y="T3"/>
                </a:cxn>
                <a:cxn ang="0">
                  <a:pos x="T4" y="T5"/>
                </a:cxn>
                <a:cxn ang="0">
                  <a:pos x="T6" y="T7"/>
                </a:cxn>
                <a:cxn ang="0">
                  <a:pos x="T8" y="T9"/>
                </a:cxn>
              </a:cxnLst>
              <a:rect l="0" t="0" r="r" b="b"/>
              <a:pathLst>
                <a:path w="19" h="19">
                  <a:moveTo>
                    <a:pt x="9" y="0"/>
                  </a:moveTo>
                  <a:cubicBezTo>
                    <a:pt x="4" y="0"/>
                    <a:pt x="0" y="4"/>
                    <a:pt x="0" y="9"/>
                  </a:cubicBezTo>
                  <a:cubicBezTo>
                    <a:pt x="0" y="15"/>
                    <a:pt x="4" y="19"/>
                    <a:pt x="9" y="19"/>
                  </a:cubicBezTo>
                  <a:cubicBezTo>
                    <a:pt x="14" y="19"/>
                    <a:pt x="18" y="15"/>
                    <a:pt x="19" y="10"/>
                  </a:cubicBezTo>
                  <a:cubicBezTo>
                    <a:pt x="19" y="4"/>
                    <a:pt x="14" y="0"/>
                    <a:pt x="9" y="0"/>
                  </a:cubicBezTo>
                  <a:close/>
                </a:path>
              </a:pathLst>
            </a:custGeom>
            <a:solidFill>
              <a:srgbClr val="276B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8" name="Freeform 123"/>
            <p:cNvSpPr>
              <a:spLocks noEditPoints="1"/>
            </p:cNvSpPr>
            <p:nvPr/>
          </p:nvSpPr>
          <p:spPr bwMode="auto">
            <a:xfrm>
              <a:off x="7032" y="2959"/>
              <a:ext cx="64" cy="67"/>
            </a:xfrm>
            <a:custGeom>
              <a:avLst/>
              <a:gdLst>
                <a:gd name="T0" fmla="*/ 13 w 26"/>
                <a:gd name="T1" fmla="*/ 4 h 27"/>
                <a:gd name="T2" fmla="*/ 23 w 26"/>
                <a:gd name="T3" fmla="*/ 14 h 27"/>
                <a:gd name="T4" fmla="*/ 13 w 26"/>
                <a:gd name="T5" fmla="*/ 23 h 27"/>
                <a:gd name="T6" fmla="*/ 4 w 26"/>
                <a:gd name="T7" fmla="*/ 13 h 27"/>
                <a:gd name="T8" fmla="*/ 13 w 26"/>
                <a:gd name="T9" fmla="*/ 4 h 27"/>
                <a:gd name="T10" fmla="*/ 13 w 26"/>
                <a:gd name="T11" fmla="*/ 0 h 27"/>
                <a:gd name="T12" fmla="*/ 0 w 26"/>
                <a:gd name="T13" fmla="*/ 13 h 27"/>
                <a:gd name="T14" fmla="*/ 13 w 26"/>
                <a:gd name="T15" fmla="*/ 27 h 27"/>
                <a:gd name="T16" fmla="*/ 26 w 26"/>
                <a:gd name="T17" fmla="*/ 14 h 27"/>
                <a:gd name="T18" fmla="*/ 13 w 26"/>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7">
                  <a:moveTo>
                    <a:pt x="13" y="4"/>
                  </a:moveTo>
                  <a:cubicBezTo>
                    <a:pt x="18" y="4"/>
                    <a:pt x="23" y="8"/>
                    <a:pt x="23" y="14"/>
                  </a:cubicBezTo>
                  <a:cubicBezTo>
                    <a:pt x="22" y="19"/>
                    <a:pt x="18" y="23"/>
                    <a:pt x="13" y="23"/>
                  </a:cubicBezTo>
                  <a:cubicBezTo>
                    <a:pt x="8" y="23"/>
                    <a:pt x="4" y="19"/>
                    <a:pt x="4" y="13"/>
                  </a:cubicBezTo>
                  <a:cubicBezTo>
                    <a:pt x="4" y="8"/>
                    <a:pt x="8" y="4"/>
                    <a:pt x="13" y="4"/>
                  </a:cubicBezTo>
                  <a:moveTo>
                    <a:pt x="13" y="0"/>
                  </a:moveTo>
                  <a:cubicBezTo>
                    <a:pt x="6" y="0"/>
                    <a:pt x="0" y="6"/>
                    <a:pt x="0" y="13"/>
                  </a:cubicBezTo>
                  <a:cubicBezTo>
                    <a:pt x="0" y="21"/>
                    <a:pt x="6" y="27"/>
                    <a:pt x="13" y="27"/>
                  </a:cubicBezTo>
                  <a:cubicBezTo>
                    <a:pt x="20" y="27"/>
                    <a:pt x="26" y="21"/>
                    <a:pt x="26" y="14"/>
                  </a:cubicBezTo>
                  <a:cubicBezTo>
                    <a:pt x="26" y="6"/>
                    <a:pt x="20" y="0"/>
                    <a:pt x="13"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9" name="Oval 124"/>
            <p:cNvSpPr>
              <a:spLocks noChangeArrowheads="1"/>
            </p:cNvSpPr>
            <p:nvPr/>
          </p:nvSpPr>
          <p:spPr bwMode="auto">
            <a:xfrm>
              <a:off x="7297" y="1980"/>
              <a:ext cx="54" cy="54"/>
            </a:xfrm>
            <a:prstGeom prst="ellipse">
              <a:avLst/>
            </a:pr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0" name="Freeform 125"/>
            <p:cNvSpPr>
              <a:spLocks noEditPoints="1"/>
            </p:cNvSpPr>
            <p:nvPr/>
          </p:nvSpPr>
          <p:spPr bwMode="auto">
            <a:xfrm>
              <a:off x="7287" y="1970"/>
              <a:ext cx="72" cy="74"/>
            </a:xfrm>
            <a:custGeom>
              <a:avLst/>
              <a:gdLst>
                <a:gd name="T0" fmla="*/ 15 w 29"/>
                <a:gd name="T1" fmla="*/ 4 h 30"/>
                <a:gd name="T2" fmla="*/ 26 w 29"/>
                <a:gd name="T3" fmla="*/ 15 h 30"/>
                <a:gd name="T4" fmla="*/ 15 w 29"/>
                <a:gd name="T5" fmla="*/ 26 h 30"/>
                <a:gd name="T6" fmla="*/ 4 w 29"/>
                <a:gd name="T7" fmla="*/ 15 h 30"/>
                <a:gd name="T8" fmla="*/ 15 w 29"/>
                <a:gd name="T9" fmla="*/ 4 h 30"/>
                <a:gd name="T10" fmla="*/ 15 w 29"/>
                <a:gd name="T11" fmla="*/ 0 h 30"/>
                <a:gd name="T12" fmla="*/ 0 w 29"/>
                <a:gd name="T13" fmla="*/ 15 h 30"/>
                <a:gd name="T14" fmla="*/ 15 w 29"/>
                <a:gd name="T15" fmla="*/ 30 h 30"/>
                <a:gd name="T16" fmla="*/ 29 w 29"/>
                <a:gd name="T17" fmla="*/ 15 h 30"/>
                <a:gd name="T18" fmla="*/ 15 w 29"/>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30">
                  <a:moveTo>
                    <a:pt x="15" y="4"/>
                  </a:moveTo>
                  <a:cubicBezTo>
                    <a:pt x="21" y="4"/>
                    <a:pt x="26" y="9"/>
                    <a:pt x="26" y="15"/>
                  </a:cubicBezTo>
                  <a:cubicBezTo>
                    <a:pt x="26" y="21"/>
                    <a:pt x="21" y="26"/>
                    <a:pt x="15" y="26"/>
                  </a:cubicBezTo>
                  <a:cubicBezTo>
                    <a:pt x="9" y="26"/>
                    <a:pt x="4" y="21"/>
                    <a:pt x="4" y="15"/>
                  </a:cubicBezTo>
                  <a:cubicBezTo>
                    <a:pt x="4" y="9"/>
                    <a:pt x="9" y="4"/>
                    <a:pt x="15" y="4"/>
                  </a:cubicBezTo>
                  <a:moveTo>
                    <a:pt x="15" y="0"/>
                  </a:moveTo>
                  <a:cubicBezTo>
                    <a:pt x="7" y="0"/>
                    <a:pt x="0" y="7"/>
                    <a:pt x="0" y="15"/>
                  </a:cubicBezTo>
                  <a:cubicBezTo>
                    <a:pt x="0" y="23"/>
                    <a:pt x="7" y="30"/>
                    <a:pt x="15" y="30"/>
                  </a:cubicBezTo>
                  <a:cubicBezTo>
                    <a:pt x="23" y="30"/>
                    <a:pt x="29" y="23"/>
                    <a:pt x="29" y="15"/>
                  </a:cubicBezTo>
                  <a:cubicBezTo>
                    <a:pt x="29" y="7"/>
                    <a:pt x="23" y="0"/>
                    <a:pt x="15"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1" name="Freeform 126"/>
            <p:cNvSpPr/>
            <p:nvPr/>
          </p:nvSpPr>
          <p:spPr bwMode="auto">
            <a:xfrm>
              <a:off x="4143" y="3645"/>
              <a:ext cx="56" cy="56"/>
            </a:xfrm>
            <a:custGeom>
              <a:avLst/>
              <a:gdLst>
                <a:gd name="T0" fmla="*/ 12 w 23"/>
                <a:gd name="T1" fmla="*/ 0 h 23"/>
                <a:gd name="T2" fmla="*/ 0 w 23"/>
                <a:gd name="T3" fmla="*/ 11 h 23"/>
                <a:gd name="T4" fmla="*/ 11 w 23"/>
                <a:gd name="T5" fmla="*/ 23 h 23"/>
                <a:gd name="T6" fmla="*/ 23 w 23"/>
                <a:gd name="T7" fmla="*/ 12 h 23"/>
                <a:gd name="T8" fmla="*/ 12 w 23"/>
                <a:gd name="T9" fmla="*/ 0 h 23"/>
              </a:gdLst>
              <a:ahLst/>
              <a:cxnLst>
                <a:cxn ang="0">
                  <a:pos x="T0" y="T1"/>
                </a:cxn>
                <a:cxn ang="0">
                  <a:pos x="T2" y="T3"/>
                </a:cxn>
                <a:cxn ang="0">
                  <a:pos x="T4" y="T5"/>
                </a:cxn>
                <a:cxn ang="0">
                  <a:pos x="T6" y="T7"/>
                </a:cxn>
                <a:cxn ang="0">
                  <a:pos x="T8" y="T9"/>
                </a:cxn>
              </a:cxnLst>
              <a:rect l="0" t="0" r="r" b="b"/>
              <a:pathLst>
                <a:path w="23" h="23">
                  <a:moveTo>
                    <a:pt x="12" y="0"/>
                  </a:moveTo>
                  <a:cubicBezTo>
                    <a:pt x="5" y="0"/>
                    <a:pt x="0" y="5"/>
                    <a:pt x="0" y="11"/>
                  </a:cubicBezTo>
                  <a:cubicBezTo>
                    <a:pt x="0" y="18"/>
                    <a:pt x="5" y="23"/>
                    <a:pt x="11" y="23"/>
                  </a:cubicBezTo>
                  <a:cubicBezTo>
                    <a:pt x="18" y="23"/>
                    <a:pt x="23" y="18"/>
                    <a:pt x="23" y="12"/>
                  </a:cubicBezTo>
                  <a:cubicBezTo>
                    <a:pt x="23" y="5"/>
                    <a:pt x="18" y="0"/>
                    <a:pt x="12" y="0"/>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2" name="Freeform 127"/>
            <p:cNvSpPr>
              <a:spLocks noEditPoints="1"/>
            </p:cNvSpPr>
            <p:nvPr/>
          </p:nvSpPr>
          <p:spPr bwMode="auto">
            <a:xfrm>
              <a:off x="4133" y="3635"/>
              <a:ext cx="76" cy="76"/>
            </a:xfrm>
            <a:custGeom>
              <a:avLst/>
              <a:gdLst>
                <a:gd name="T0" fmla="*/ 16 w 31"/>
                <a:gd name="T1" fmla="*/ 4 h 31"/>
                <a:gd name="T2" fmla="*/ 27 w 31"/>
                <a:gd name="T3" fmla="*/ 16 h 31"/>
                <a:gd name="T4" fmla="*/ 15 w 31"/>
                <a:gd name="T5" fmla="*/ 27 h 31"/>
                <a:gd name="T6" fmla="*/ 4 w 31"/>
                <a:gd name="T7" fmla="*/ 15 h 31"/>
                <a:gd name="T8" fmla="*/ 16 w 31"/>
                <a:gd name="T9" fmla="*/ 4 h 31"/>
                <a:gd name="T10" fmla="*/ 16 w 31"/>
                <a:gd name="T11" fmla="*/ 0 h 31"/>
                <a:gd name="T12" fmla="*/ 0 w 31"/>
                <a:gd name="T13" fmla="*/ 15 h 31"/>
                <a:gd name="T14" fmla="*/ 15 w 31"/>
                <a:gd name="T15" fmla="*/ 31 h 31"/>
                <a:gd name="T16" fmla="*/ 31 w 31"/>
                <a:gd name="T17" fmla="*/ 16 h 31"/>
                <a:gd name="T18" fmla="*/ 16 w 31"/>
                <a:gd name="T1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1">
                  <a:moveTo>
                    <a:pt x="16" y="4"/>
                  </a:moveTo>
                  <a:cubicBezTo>
                    <a:pt x="22" y="4"/>
                    <a:pt x="27" y="9"/>
                    <a:pt x="27" y="16"/>
                  </a:cubicBezTo>
                  <a:cubicBezTo>
                    <a:pt x="27" y="22"/>
                    <a:pt x="22" y="27"/>
                    <a:pt x="15" y="27"/>
                  </a:cubicBezTo>
                  <a:cubicBezTo>
                    <a:pt x="9" y="27"/>
                    <a:pt x="4" y="22"/>
                    <a:pt x="4" y="15"/>
                  </a:cubicBezTo>
                  <a:cubicBezTo>
                    <a:pt x="4" y="9"/>
                    <a:pt x="9" y="4"/>
                    <a:pt x="16" y="4"/>
                  </a:cubicBezTo>
                  <a:moveTo>
                    <a:pt x="16" y="0"/>
                  </a:moveTo>
                  <a:cubicBezTo>
                    <a:pt x="7" y="0"/>
                    <a:pt x="0" y="7"/>
                    <a:pt x="0" y="15"/>
                  </a:cubicBezTo>
                  <a:cubicBezTo>
                    <a:pt x="0" y="24"/>
                    <a:pt x="7" y="31"/>
                    <a:pt x="15" y="31"/>
                  </a:cubicBezTo>
                  <a:cubicBezTo>
                    <a:pt x="24" y="31"/>
                    <a:pt x="31" y="24"/>
                    <a:pt x="31" y="16"/>
                  </a:cubicBezTo>
                  <a:cubicBezTo>
                    <a:pt x="31" y="7"/>
                    <a:pt x="24" y="0"/>
                    <a:pt x="16" y="0"/>
                  </a:cubicBezTo>
                  <a:close/>
                </a:path>
              </a:pathLst>
            </a:custGeom>
            <a:solidFill>
              <a:srgbClr val="276B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3" name="Oval 128"/>
            <p:cNvSpPr>
              <a:spLocks noChangeArrowheads="1"/>
            </p:cNvSpPr>
            <p:nvPr/>
          </p:nvSpPr>
          <p:spPr bwMode="auto">
            <a:xfrm>
              <a:off x="4423" y="3334"/>
              <a:ext cx="34" cy="34"/>
            </a:xfrm>
            <a:prstGeom prst="ellipse">
              <a:avLst/>
            </a:pr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4" name="Freeform 129"/>
            <p:cNvSpPr>
              <a:spLocks noEditPoints="1"/>
            </p:cNvSpPr>
            <p:nvPr/>
          </p:nvSpPr>
          <p:spPr bwMode="auto">
            <a:xfrm>
              <a:off x="4413" y="3324"/>
              <a:ext cx="52" cy="52"/>
            </a:xfrm>
            <a:custGeom>
              <a:avLst/>
              <a:gdLst>
                <a:gd name="T0" fmla="*/ 11 w 21"/>
                <a:gd name="T1" fmla="*/ 4 h 21"/>
                <a:gd name="T2" fmla="*/ 18 w 21"/>
                <a:gd name="T3" fmla="*/ 11 h 21"/>
                <a:gd name="T4" fmla="*/ 11 w 21"/>
                <a:gd name="T5" fmla="*/ 18 h 21"/>
                <a:gd name="T6" fmla="*/ 4 w 21"/>
                <a:gd name="T7" fmla="*/ 11 h 21"/>
                <a:gd name="T8" fmla="*/ 11 w 21"/>
                <a:gd name="T9" fmla="*/ 4 h 21"/>
                <a:gd name="T10" fmla="*/ 11 w 21"/>
                <a:gd name="T11" fmla="*/ 0 h 21"/>
                <a:gd name="T12" fmla="*/ 0 w 21"/>
                <a:gd name="T13" fmla="*/ 11 h 21"/>
                <a:gd name="T14" fmla="*/ 11 w 21"/>
                <a:gd name="T15" fmla="*/ 21 h 21"/>
                <a:gd name="T16" fmla="*/ 21 w 21"/>
                <a:gd name="T17" fmla="*/ 11 h 21"/>
                <a:gd name="T18" fmla="*/ 11 w 21"/>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1" y="4"/>
                  </a:moveTo>
                  <a:cubicBezTo>
                    <a:pt x="15" y="4"/>
                    <a:pt x="18" y="7"/>
                    <a:pt x="18" y="11"/>
                  </a:cubicBezTo>
                  <a:cubicBezTo>
                    <a:pt x="18" y="15"/>
                    <a:pt x="15" y="18"/>
                    <a:pt x="11" y="18"/>
                  </a:cubicBezTo>
                  <a:cubicBezTo>
                    <a:pt x="7" y="18"/>
                    <a:pt x="4" y="15"/>
                    <a:pt x="4" y="11"/>
                  </a:cubicBezTo>
                  <a:cubicBezTo>
                    <a:pt x="4" y="7"/>
                    <a:pt x="7" y="4"/>
                    <a:pt x="11" y="4"/>
                  </a:cubicBezTo>
                  <a:moveTo>
                    <a:pt x="11" y="0"/>
                  </a:moveTo>
                  <a:cubicBezTo>
                    <a:pt x="5" y="0"/>
                    <a:pt x="0" y="5"/>
                    <a:pt x="0" y="11"/>
                  </a:cubicBezTo>
                  <a:cubicBezTo>
                    <a:pt x="0" y="17"/>
                    <a:pt x="5" y="21"/>
                    <a:pt x="11" y="21"/>
                  </a:cubicBezTo>
                  <a:cubicBezTo>
                    <a:pt x="17" y="21"/>
                    <a:pt x="21" y="17"/>
                    <a:pt x="21" y="11"/>
                  </a:cubicBezTo>
                  <a:cubicBezTo>
                    <a:pt x="21" y="5"/>
                    <a:pt x="17" y="0"/>
                    <a:pt x="11" y="0"/>
                  </a:cubicBezTo>
                  <a:close/>
                </a:path>
              </a:pathLst>
            </a:custGeom>
            <a:solidFill>
              <a:srgbClr val="276B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5" name="Freeform 130"/>
            <p:cNvSpPr/>
            <p:nvPr/>
          </p:nvSpPr>
          <p:spPr bwMode="auto">
            <a:xfrm>
              <a:off x="4792" y="4172"/>
              <a:ext cx="51" cy="54"/>
            </a:xfrm>
            <a:custGeom>
              <a:avLst/>
              <a:gdLst>
                <a:gd name="T0" fmla="*/ 11 w 21"/>
                <a:gd name="T1" fmla="*/ 0 h 22"/>
                <a:gd name="T2" fmla="*/ 0 w 21"/>
                <a:gd name="T3" fmla="*/ 11 h 22"/>
                <a:gd name="T4" fmla="*/ 11 w 21"/>
                <a:gd name="T5" fmla="*/ 22 h 22"/>
                <a:gd name="T6" fmla="*/ 21 w 21"/>
                <a:gd name="T7" fmla="*/ 11 h 22"/>
                <a:gd name="T8" fmla="*/ 11 w 21"/>
                <a:gd name="T9" fmla="*/ 0 h 22"/>
              </a:gdLst>
              <a:ahLst/>
              <a:cxnLst>
                <a:cxn ang="0">
                  <a:pos x="T0" y="T1"/>
                </a:cxn>
                <a:cxn ang="0">
                  <a:pos x="T2" y="T3"/>
                </a:cxn>
                <a:cxn ang="0">
                  <a:pos x="T4" y="T5"/>
                </a:cxn>
                <a:cxn ang="0">
                  <a:pos x="T6" y="T7"/>
                </a:cxn>
                <a:cxn ang="0">
                  <a:pos x="T8" y="T9"/>
                </a:cxn>
              </a:cxnLst>
              <a:rect l="0" t="0" r="r" b="b"/>
              <a:pathLst>
                <a:path w="21" h="22">
                  <a:moveTo>
                    <a:pt x="11" y="0"/>
                  </a:moveTo>
                  <a:cubicBezTo>
                    <a:pt x="5" y="0"/>
                    <a:pt x="0" y="5"/>
                    <a:pt x="0" y="11"/>
                  </a:cubicBezTo>
                  <a:cubicBezTo>
                    <a:pt x="0" y="17"/>
                    <a:pt x="5" y="21"/>
                    <a:pt x="11" y="22"/>
                  </a:cubicBezTo>
                  <a:cubicBezTo>
                    <a:pt x="16" y="22"/>
                    <a:pt x="21" y="17"/>
                    <a:pt x="21" y="11"/>
                  </a:cubicBezTo>
                  <a:cubicBezTo>
                    <a:pt x="21" y="5"/>
                    <a:pt x="17" y="0"/>
                    <a:pt x="11" y="0"/>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6" name="Freeform 131"/>
            <p:cNvSpPr>
              <a:spLocks noEditPoints="1"/>
            </p:cNvSpPr>
            <p:nvPr/>
          </p:nvSpPr>
          <p:spPr bwMode="auto">
            <a:xfrm>
              <a:off x="4782" y="4165"/>
              <a:ext cx="71" cy="69"/>
            </a:xfrm>
            <a:custGeom>
              <a:avLst/>
              <a:gdLst>
                <a:gd name="T0" fmla="*/ 15 w 29"/>
                <a:gd name="T1" fmla="*/ 3 h 28"/>
                <a:gd name="T2" fmla="*/ 25 w 29"/>
                <a:gd name="T3" fmla="*/ 14 h 28"/>
                <a:gd name="T4" fmla="*/ 15 w 29"/>
                <a:gd name="T5" fmla="*/ 25 h 28"/>
                <a:gd name="T6" fmla="*/ 4 w 29"/>
                <a:gd name="T7" fmla="*/ 14 h 28"/>
                <a:gd name="T8" fmla="*/ 15 w 29"/>
                <a:gd name="T9" fmla="*/ 3 h 28"/>
                <a:gd name="T10" fmla="*/ 15 w 29"/>
                <a:gd name="T11" fmla="*/ 0 h 28"/>
                <a:gd name="T12" fmla="*/ 0 w 29"/>
                <a:gd name="T13" fmla="*/ 14 h 28"/>
                <a:gd name="T14" fmla="*/ 15 w 29"/>
                <a:gd name="T15" fmla="*/ 28 h 28"/>
                <a:gd name="T16" fmla="*/ 29 w 29"/>
                <a:gd name="T17" fmla="*/ 14 h 28"/>
                <a:gd name="T18" fmla="*/ 15 w 29"/>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8">
                  <a:moveTo>
                    <a:pt x="15" y="3"/>
                  </a:moveTo>
                  <a:cubicBezTo>
                    <a:pt x="21" y="3"/>
                    <a:pt x="25" y="8"/>
                    <a:pt x="25" y="14"/>
                  </a:cubicBezTo>
                  <a:cubicBezTo>
                    <a:pt x="25" y="20"/>
                    <a:pt x="20" y="25"/>
                    <a:pt x="15" y="25"/>
                  </a:cubicBezTo>
                  <a:cubicBezTo>
                    <a:pt x="9" y="24"/>
                    <a:pt x="4" y="20"/>
                    <a:pt x="4" y="14"/>
                  </a:cubicBezTo>
                  <a:cubicBezTo>
                    <a:pt x="4" y="8"/>
                    <a:pt x="9" y="3"/>
                    <a:pt x="15" y="3"/>
                  </a:cubicBezTo>
                  <a:moveTo>
                    <a:pt x="15" y="0"/>
                  </a:moveTo>
                  <a:cubicBezTo>
                    <a:pt x="7" y="0"/>
                    <a:pt x="0" y="6"/>
                    <a:pt x="0" y="14"/>
                  </a:cubicBezTo>
                  <a:cubicBezTo>
                    <a:pt x="0" y="22"/>
                    <a:pt x="7" y="28"/>
                    <a:pt x="15" y="28"/>
                  </a:cubicBezTo>
                  <a:cubicBezTo>
                    <a:pt x="22" y="28"/>
                    <a:pt x="29" y="22"/>
                    <a:pt x="29" y="14"/>
                  </a:cubicBezTo>
                  <a:cubicBezTo>
                    <a:pt x="29" y="6"/>
                    <a:pt x="23" y="0"/>
                    <a:pt x="15"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7" name="Oval 132"/>
            <p:cNvSpPr>
              <a:spLocks noChangeArrowheads="1"/>
            </p:cNvSpPr>
            <p:nvPr/>
          </p:nvSpPr>
          <p:spPr bwMode="auto">
            <a:xfrm>
              <a:off x="4944" y="3322"/>
              <a:ext cx="54" cy="54"/>
            </a:xfrm>
            <a:prstGeom prst="ellipse">
              <a:avLst/>
            </a:pr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8" name="Freeform 133"/>
            <p:cNvSpPr>
              <a:spLocks noEditPoints="1"/>
            </p:cNvSpPr>
            <p:nvPr/>
          </p:nvSpPr>
          <p:spPr bwMode="auto">
            <a:xfrm>
              <a:off x="4934" y="3312"/>
              <a:ext cx="74" cy="74"/>
            </a:xfrm>
            <a:custGeom>
              <a:avLst/>
              <a:gdLst>
                <a:gd name="T0" fmla="*/ 15 w 30"/>
                <a:gd name="T1" fmla="*/ 4 h 30"/>
                <a:gd name="T2" fmla="*/ 26 w 30"/>
                <a:gd name="T3" fmla="*/ 15 h 30"/>
                <a:gd name="T4" fmla="*/ 15 w 30"/>
                <a:gd name="T5" fmla="*/ 26 h 30"/>
                <a:gd name="T6" fmla="*/ 4 w 30"/>
                <a:gd name="T7" fmla="*/ 15 h 30"/>
                <a:gd name="T8" fmla="*/ 15 w 30"/>
                <a:gd name="T9" fmla="*/ 4 h 30"/>
                <a:gd name="T10" fmla="*/ 15 w 30"/>
                <a:gd name="T11" fmla="*/ 0 h 30"/>
                <a:gd name="T12" fmla="*/ 0 w 30"/>
                <a:gd name="T13" fmla="*/ 15 h 30"/>
                <a:gd name="T14" fmla="*/ 15 w 30"/>
                <a:gd name="T15" fmla="*/ 30 h 30"/>
                <a:gd name="T16" fmla="*/ 30 w 30"/>
                <a:gd name="T17" fmla="*/ 15 h 30"/>
                <a:gd name="T18" fmla="*/ 15 w 30"/>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0">
                  <a:moveTo>
                    <a:pt x="15" y="4"/>
                  </a:moveTo>
                  <a:cubicBezTo>
                    <a:pt x="21" y="4"/>
                    <a:pt x="26" y="9"/>
                    <a:pt x="26" y="15"/>
                  </a:cubicBezTo>
                  <a:cubicBezTo>
                    <a:pt x="26" y="21"/>
                    <a:pt x="21" y="26"/>
                    <a:pt x="15" y="26"/>
                  </a:cubicBezTo>
                  <a:cubicBezTo>
                    <a:pt x="9" y="26"/>
                    <a:pt x="4" y="21"/>
                    <a:pt x="4" y="15"/>
                  </a:cubicBezTo>
                  <a:cubicBezTo>
                    <a:pt x="4" y="9"/>
                    <a:pt x="9" y="4"/>
                    <a:pt x="15" y="4"/>
                  </a:cubicBezTo>
                  <a:moveTo>
                    <a:pt x="15" y="0"/>
                  </a:moveTo>
                  <a:cubicBezTo>
                    <a:pt x="7" y="0"/>
                    <a:pt x="0" y="7"/>
                    <a:pt x="0" y="15"/>
                  </a:cubicBezTo>
                  <a:cubicBezTo>
                    <a:pt x="0" y="23"/>
                    <a:pt x="7" y="30"/>
                    <a:pt x="15" y="30"/>
                  </a:cubicBezTo>
                  <a:cubicBezTo>
                    <a:pt x="23" y="30"/>
                    <a:pt x="30" y="23"/>
                    <a:pt x="30" y="15"/>
                  </a:cubicBezTo>
                  <a:cubicBezTo>
                    <a:pt x="30" y="7"/>
                    <a:pt x="23" y="0"/>
                    <a:pt x="15" y="0"/>
                  </a:cubicBezTo>
                  <a:close/>
                </a:path>
              </a:pathLst>
            </a:custGeom>
            <a:solidFill>
              <a:srgbClr val="276B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9" name="Freeform 134"/>
            <p:cNvSpPr/>
            <p:nvPr/>
          </p:nvSpPr>
          <p:spPr bwMode="auto">
            <a:xfrm>
              <a:off x="5731" y="3691"/>
              <a:ext cx="49" cy="47"/>
            </a:xfrm>
            <a:custGeom>
              <a:avLst/>
              <a:gdLst>
                <a:gd name="T0" fmla="*/ 10 w 20"/>
                <a:gd name="T1" fmla="*/ 0 h 19"/>
                <a:gd name="T2" fmla="*/ 0 w 20"/>
                <a:gd name="T3" fmla="*/ 10 h 19"/>
                <a:gd name="T4" fmla="*/ 10 w 20"/>
                <a:gd name="T5" fmla="*/ 19 h 19"/>
                <a:gd name="T6" fmla="*/ 19 w 20"/>
                <a:gd name="T7" fmla="*/ 10 h 19"/>
                <a:gd name="T8" fmla="*/ 10 w 20"/>
                <a:gd name="T9" fmla="*/ 0 h 19"/>
              </a:gdLst>
              <a:ahLst/>
              <a:cxnLst>
                <a:cxn ang="0">
                  <a:pos x="T0" y="T1"/>
                </a:cxn>
                <a:cxn ang="0">
                  <a:pos x="T2" y="T3"/>
                </a:cxn>
                <a:cxn ang="0">
                  <a:pos x="T4" y="T5"/>
                </a:cxn>
                <a:cxn ang="0">
                  <a:pos x="T6" y="T7"/>
                </a:cxn>
                <a:cxn ang="0">
                  <a:pos x="T8" y="T9"/>
                </a:cxn>
              </a:cxnLst>
              <a:rect l="0" t="0" r="r" b="b"/>
              <a:pathLst>
                <a:path w="20" h="19">
                  <a:moveTo>
                    <a:pt x="10" y="0"/>
                  </a:moveTo>
                  <a:cubicBezTo>
                    <a:pt x="5" y="0"/>
                    <a:pt x="0" y="4"/>
                    <a:pt x="0" y="10"/>
                  </a:cubicBezTo>
                  <a:cubicBezTo>
                    <a:pt x="0" y="15"/>
                    <a:pt x="4" y="19"/>
                    <a:pt x="10" y="19"/>
                  </a:cubicBezTo>
                  <a:cubicBezTo>
                    <a:pt x="15" y="19"/>
                    <a:pt x="19" y="15"/>
                    <a:pt x="19" y="10"/>
                  </a:cubicBezTo>
                  <a:cubicBezTo>
                    <a:pt x="20" y="4"/>
                    <a:pt x="15" y="0"/>
                    <a:pt x="10" y="0"/>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0" name="Freeform 135"/>
            <p:cNvSpPr>
              <a:spLocks noEditPoints="1"/>
            </p:cNvSpPr>
            <p:nvPr/>
          </p:nvSpPr>
          <p:spPr bwMode="auto">
            <a:xfrm>
              <a:off x="5721" y="3682"/>
              <a:ext cx="67" cy="66"/>
            </a:xfrm>
            <a:custGeom>
              <a:avLst/>
              <a:gdLst>
                <a:gd name="T0" fmla="*/ 14 w 27"/>
                <a:gd name="T1" fmla="*/ 4 h 27"/>
                <a:gd name="T2" fmla="*/ 23 w 27"/>
                <a:gd name="T3" fmla="*/ 14 h 27"/>
                <a:gd name="T4" fmla="*/ 14 w 27"/>
                <a:gd name="T5" fmla="*/ 23 h 27"/>
                <a:gd name="T6" fmla="*/ 4 w 27"/>
                <a:gd name="T7" fmla="*/ 14 h 27"/>
                <a:gd name="T8" fmla="*/ 14 w 27"/>
                <a:gd name="T9" fmla="*/ 4 h 27"/>
                <a:gd name="T10" fmla="*/ 14 w 27"/>
                <a:gd name="T11" fmla="*/ 0 h 27"/>
                <a:gd name="T12" fmla="*/ 0 w 27"/>
                <a:gd name="T13" fmla="*/ 14 h 27"/>
                <a:gd name="T14" fmla="*/ 14 w 27"/>
                <a:gd name="T15" fmla="*/ 27 h 27"/>
                <a:gd name="T16" fmla="*/ 27 w 27"/>
                <a:gd name="T17" fmla="*/ 14 h 27"/>
                <a:gd name="T18" fmla="*/ 14 w 27"/>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7">
                  <a:moveTo>
                    <a:pt x="14" y="4"/>
                  </a:moveTo>
                  <a:cubicBezTo>
                    <a:pt x="19" y="4"/>
                    <a:pt x="24" y="8"/>
                    <a:pt x="23" y="14"/>
                  </a:cubicBezTo>
                  <a:cubicBezTo>
                    <a:pt x="23" y="19"/>
                    <a:pt x="19" y="23"/>
                    <a:pt x="14" y="23"/>
                  </a:cubicBezTo>
                  <a:cubicBezTo>
                    <a:pt x="8" y="23"/>
                    <a:pt x="4" y="19"/>
                    <a:pt x="4" y="14"/>
                  </a:cubicBezTo>
                  <a:cubicBezTo>
                    <a:pt x="4" y="8"/>
                    <a:pt x="9" y="4"/>
                    <a:pt x="14" y="4"/>
                  </a:cubicBezTo>
                  <a:moveTo>
                    <a:pt x="14" y="0"/>
                  </a:moveTo>
                  <a:cubicBezTo>
                    <a:pt x="6" y="0"/>
                    <a:pt x="0" y="6"/>
                    <a:pt x="0" y="14"/>
                  </a:cubicBezTo>
                  <a:cubicBezTo>
                    <a:pt x="0" y="21"/>
                    <a:pt x="6" y="27"/>
                    <a:pt x="14" y="27"/>
                  </a:cubicBezTo>
                  <a:cubicBezTo>
                    <a:pt x="21" y="27"/>
                    <a:pt x="27" y="21"/>
                    <a:pt x="27" y="14"/>
                  </a:cubicBezTo>
                  <a:cubicBezTo>
                    <a:pt x="27" y="6"/>
                    <a:pt x="21" y="0"/>
                    <a:pt x="14" y="0"/>
                  </a:cubicBezTo>
                  <a:close/>
                </a:path>
              </a:pathLst>
            </a:custGeom>
            <a:solidFill>
              <a:srgbClr val="276B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1" name="Oval 136"/>
            <p:cNvSpPr>
              <a:spLocks noChangeArrowheads="1"/>
            </p:cNvSpPr>
            <p:nvPr/>
          </p:nvSpPr>
          <p:spPr bwMode="auto">
            <a:xfrm>
              <a:off x="5082" y="3087"/>
              <a:ext cx="34" cy="35"/>
            </a:xfrm>
            <a:prstGeom prst="ellipse">
              <a:avLst/>
            </a:pr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2" name="Freeform 137"/>
            <p:cNvSpPr>
              <a:spLocks noEditPoints="1"/>
            </p:cNvSpPr>
            <p:nvPr/>
          </p:nvSpPr>
          <p:spPr bwMode="auto">
            <a:xfrm>
              <a:off x="5072" y="3077"/>
              <a:ext cx="54" cy="55"/>
            </a:xfrm>
            <a:custGeom>
              <a:avLst/>
              <a:gdLst>
                <a:gd name="T0" fmla="*/ 11 w 22"/>
                <a:gd name="T1" fmla="*/ 4 h 22"/>
                <a:gd name="T2" fmla="*/ 18 w 22"/>
                <a:gd name="T3" fmla="*/ 11 h 22"/>
                <a:gd name="T4" fmla="*/ 11 w 22"/>
                <a:gd name="T5" fmla="*/ 18 h 22"/>
                <a:gd name="T6" fmla="*/ 4 w 22"/>
                <a:gd name="T7" fmla="*/ 11 h 22"/>
                <a:gd name="T8" fmla="*/ 11 w 22"/>
                <a:gd name="T9" fmla="*/ 4 h 22"/>
                <a:gd name="T10" fmla="*/ 11 w 22"/>
                <a:gd name="T11" fmla="*/ 0 h 22"/>
                <a:gd name="T12" fmla="*/ 0 w 22"/>
                <a:gd name="T13" fmla="*/ 11 h 22"/>
                <a:gd name="T14" fmla="*/ 11 w 22"/>
                <a:gd name="T15" fmla="*/ 22 h 22"/>
                <a:gd name="T16" fmla="*/ 22 w 22"/>
                <a:gd name="T17" fmla="*/ 11 h 22"/>
                <a:gd name="T18" fmla="*/ 11 w 22"/>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4"/>
                  </a:moveTo>
                  <a:cubicBezTo>
                    <a:pt x="15" y="4"/>
                    <a:pt x="18" y="7"/>
                    <a:pt x="18" y="11"/>
                  </a:cubicBezTo>
                  <a:cubicBezTo>
                    <a:pt x="18" y="15"/>
                    <a:pt x="15" y="18"/>
                    <a:pt x="11" y="18"/>
                  </a:cubicBezTo>
                  <a:cubicBezTo>
                    <a:pt x="7" y="18"/>
                    <a:pt x="4" y="15"/>
                    <a:pt x="4" y="11"/>
                  </a:cubicBezTo>
                  <a:cubicBezTo>
                    <a:pt x="4" y="7"/>
                    <a:pt x="7" y="4"/>
                    <a:pt x="11" y="4"/>
                  </a:cubicBezTo>
                  <a:moveTo>
                    <a:pt x="11" y="0"/>
                  </a:moveTo>
                  <a:cubicBezTo>
                    <a:pt x="5" y="0"/>
                    <a:pt x="0" y="5"/>
                    <a:pt x="0" y="11"/>
                  </a:cubicBezTo>
                  <a:cubicBezTo>
                    <a:pt x="0" y="17"/>
                    <a:pt x="5" y="22"/>
                    <a:pt x="11" y="22"/>
                  </a:cubicBezTo>
                  <a:cubicBezTo>
                    <a:pt x="17" y="22"/>
                    <a:pt x="22" y="17"/>
                    <a:pt x="22" y="11"/>
                  </a:cubicBezTo>
                  <a:cubicBezTo>
                    <a:pt x="22" y="5"/>
                    <a:pt x="17" y="0"/>
                    <a:pt x="11"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3" name="Freeform 138"/>
            <p:cNvSpPr/>
            <p:nvPr/>
          </p:nvSpPr>
          <p:spPr bwMode="auto">
            <a:xfrm>
              <a:off x="5421" y="1534"/>
              <a:ext cx="42" cy="42"/>
            </a:xfrm>
            <a:custGeom>
              <a:avLst/>
              <a:gdLst>
                <a:gd name="T0" fmla="*/ 8 w 17"/>
                <a:gd name="T1" fmla="*/ 0 h 17"/>
                <a:gd name="T2" fmla="*/ 0 w 17"/>
                <a:gd name="T3" fmla="*/ 8 h 17"/>
                <a:gd name="T4" fmla="*/ 8 w 17"/>
                <a:gd name="T5" fmla="*/ 17 h 17"/>
                <a:gd name="T6" fmla="*/ 17 w 17"/>
                <a:gd name="T7" fmla="*/ 9 h 17"/>
                <a:gd name="T8" fmla="*/ 8 w 17"/>
                <a:gd name="T9" fmla="*/ 0 h 17"/>
              </a:gdLst>
              <a:ahLst/>
              <a:cxnLst>
                <a:cxn ang="0">
                  <a:pos x="T0" y="T1"/>
                </a:cxn>
                <a:cxn ang="0">
                  <a:pos x="T2" y="T3"/>
                </a:cxn>
                <a:cxn ang="0">
                  <a:pos x="T4" y="T5"/>
                </a:cxn>
                <a:cxn ang="0">
                  <a:pos x="T6" y="T7"/>
                </a:cxn>
                <a:cxn ang="0">
                  <a:pos x="T8" y="T9"/>
                </a:cxn>
              </a:cxnLst>
              <a:rect l="0" t="0" r="r" b="b"/>
              <a:pathLst>
                <a:path w="17" h="17">
                  <a:moveTo>
                    <a:pt x="8" y="0"/>
                  </a:moveTo>
                  <a:cubicBezTo>
                    <a:pt x="4" y="0"/>
                    <a:pt x="0" y="4"/>
                    <a:pt x="0" y="8"/>
                  </a:cubicBezTo>
                  <a:cubicBezTo>
                    <a:pt x="0" y="13"/>
                    <a:pt x="3" y="17"/>
                    <a:pt x="8" y="17"/>
                  </a:cubicBezTo>
                  <a:cubicBezTo>
                    <a:pt x="13" y="17"/>
                    <a:pt x="17" y="13"/>
                    <a:pt x="17" y="9"/>
                  </a:cubicBezTo>
                  <a:cubicBezTo>
                    <a:pt x="17" y="4"/>
                    <a:pt x="13" y="0"/>
                    <a:pt x="8" y="0"/>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4" name="Freeform 139"/>
            <p:cNvSpPr>
              <a:spLocks noEditPoints="1"/>
            </p:cNvSpPr>
            <p:nvPr/>
          </p:nvSpPr>
          <p:spPr bwMode="auto">
            <a:xfrm>
              <a:off x="5411" y="1524"/>
              <a:ext cx="59" cy="62"/>
            </a:xfrm>
            <a:custGeom>
              <a:avLst/>
              <a:gdLst>
                <a:gd name="T0" fmla="*/ 12 w 24"/>
                <a:gd name="T1" fmla="*/ 4 h 25"/>
                <a:gd name="T2" fmla="*/ 21 w 24"/>
                <a:gd name="T3" fmla="*/ 13 h 25"/>
                <a:gd name="T4" fmla="*/ 12 w 24"/>
                <a:gd name="T5" fmla="*/ 21 h 25"/>
                <a:gd name="T6" fmla="*/ 4 w 24"/>
                <a:gd name="T7" fmla="*/ 12 h 25"/>
                <a:gd name="T8" fmla="*/ 12 w 24"/>
                <a:gd name="T9" fmla="*/ 4 h 25"/>
                <a:gd name="T10" fmla="*/ 12 w 24"/>
                <a:gd name="T11" fmla="*/ 0 h 25"/>
                <a:gd name="T12" fmla="*/ 0 w 24"/>
                <a:gd name="T13" fmla="*/ 12 h 25"/>
                <a:gd name="T14" fmla="*/ 12 w 24"/>
                <a:gd name="T15" fmla="*/ 25 h 25"/>
                <a:gd name="T16" fmla="*/ 24 w 24"/>
                <a:gd name="T17" fmla="*/ 13 h 25"/>
                <a:gd name="T18" fmla="*/ 12 w 24"/>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5">
                  <a:moveTo>
                    <a:pt x="12" y="4"/>
                  </a:moveTo>
                  <a:cubicBezTo>
                    <a:pt x="17" y="4"/>
                    <a:pt x="21" y="8"/>
                    <a:pt x="21" y="13"/>
                  </a:cubicBezTo>
                  <a:cubicBezTo>
                    <a:pt x="21" y="17"/>
                    <a:pt x="17" y="21"/>
                    <a:pt x="12" y="21"/>
                  </a:cubicBezTo>
                  <a:cubicBezTo>
                    <a:pt x="7" y="21"/>
                    <a:pt x="4" y="17"/>
                    <a:pt x="4" y="12"/>
                  </a:cubicBezTo>
                  <a:cubicBezTo>
                    <a:pt x="4" y="8"/>
                    <a:pt x="8" y="4"/>
                    <a:pt x="12" y="4"/>
                  </a:cubicBezTo>
                  <a:moveTo>
                    <a:pt x="12" y="0"/>
                  </a:moveTo>
                  <a:cubicBezTo>
                    <a:pt x="6" y="0"/>
                    <a:pt x="0" y="6"/>
                    <a:pt x="0" y="12"/>
                  </a:cubicBezTo>
                  <a:cubicBezTo>
                    <a:pt x="0" y="19"/>
                    <a:pt x="5" y="25"/>
                    <a:pt x="12" y="25"/>
                  </a:cubicBezTo>
                  <a:cubicBezTo>
                    <a:pt x="19" y="25"/>
                    <a:pt x="24" y="19"/>
                    <a:pt x="24" y="13"/>
                  </a:cubicBezTo>
                  <a:cubicBezTo>
                    <a:pt x="24" y="6"/>
                    <a:pt x="19" y="0"/>
                    <a:pt x="12" y="0"/>
                  </a:cubicBezTo>
                  <a:close/>
                </a:path>
              </a:pathLst>
            </a:custGeom>
            <a:solidFill>
              <a:srgbClr val="276B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5" name="Oval 140"/>
            <p:cNvSpPr>
              <a:spLocks noChangeArrowheads="1"/>
            </p:cNvSpPr>
            <p:nvPr/>
          </p:nvSpPr>
          <p:spPr bwMode="auto">
            <a:xfrm>
              <a:off x="5960" y="1702"/>
              <a:ext cx="29" cy="29"/>
            </a:xfrm>
            <a:prstGeom prst="ellipse">
              <a:avLst/>
            </a:pr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6" name="Freeform 141"/>
            <p:cNvSpPr>
              <a:spLocks noEditPoints="1"/>
            </p:cNvSpPr>
            <p:nvPr/>
          </p:nvSpPr>
          <p:spPr bwMode="auto">
            <a:xfrm>
              <a:off x="5950" y="1692"/>
              <a:ext cx="49" cy="49"/>
            </a:xfrm>
            <a:custGeom>
              <a:avLst/>
              <a:gdLst>
                <a:gd name="T0" fmla="*/ 10 w 20"/>
                <a:gd name="T1" fmla="*/ 4 h 20"/>
                <a:gd name="T2" fmla="*/ 16 w 20"/>
                <a:gd name="T3" fmla="*/ 10 h 20"/>
                <a:gd name="T4" fmla="*/ 10 w 20"/>
                <a:gd name="T5" fmla="*/ 16 h 20"/>
                <a:gd name="T6" fmla="*/ 4 w 20"/>
                <a:gd name="T7" fmla="*/ 10 h 20"/>
                <a:gd name="T8" fmla="*/ 10 w 20"/>
                <a:gd name="T9" fmla="*/ 4 h 20"/>
                <a:gd name="T10" fmla="*/ 10 w 20"/>
                <a:gd name="T11" fmla="*/ 0 h 20"/>
                <a:gd name="T12" fmla="*/ 0 w 20"/>
                <a:gd name="T13" fmla="*/ 10 h 20"/>
                <a:gd name="T14" fmla="*/ 10 w 20"/>
                <a:gd name="T15" fmla="*/ 20 h 20"/>
                <a:gd name="T16" fmla="*/ 20 w 20"/>
                <a:gd name="T17" fmla="*/ 10 h 20"/>
                <a:gd name="T18" fmla="*/ 10 w 20"/>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4"/>
                  </a:moveTo>
                  <a:cubicBezTo>
                    <a:pt x="14" y="4"/>
                    <a:pt x="16" y="6"/>
                    <a:pt x="16" y="10"/>
                  </a:cubicBezTo>
                  <a:cubicBezTo>
                    <a:pt x="16" y="13"/>
                    <a:pt x="14" y="16"/>
                    <a:pt x="10" y="16"/>
                  </a:cubicBezTo>
                  <a:cubicBezTo>
                    <a:pt x="7" y="16"/>
                    <a:pt x="4" y="13"/>
                    <a:pt x="4" y="10"/>
                  </a:cubicBezTo>
                  <a:cubicBezTo>
                    <a:pt x="4" y="6"/>
                    <a:pt x="7" y="4"/>
                    <a:pt x="10" y="4"/>
                  </a:cubicBezTo>
                  <a:moveTo>
                    <a:pt x="10" y="0"/>
                  </a:moveTo>
                  <a:cubicBezTo>
                    <a:pt x="5" y="0"/>
                    <a:pt x="0" y="4"/>
                    <a:pt x="0" y="10"/>
                  </a:cubicBezTo>
                  <a:cubicBezTo>
                    <a:pt x="0" y="15"/>
                    <a:pt x="5" y="20"/>
                    <a:pt x="10" y="20"/>
                  </a:cubicBezTo>
                  <a:cubicBezTo>
                    <a:pt x="16" y="20"/>
                    <a:pt x="20" y="15"/>
                    <a:pt x="20" y="10"/>
                  </a:cubicBezTo>
                  <a:cubicBezTo>
                    <a:pt x="20" y="4"/>
                    <a:pt x="16"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7" name="Oval 142"/>
            <p:cNvSpPr>
              <a:spLocks noChangeArrowheads="1"/>
            </p:cNvSpPr>
            <p:nvPr/>
          </p:nvSpPr>
          <p:spPr bwMode="auto">
            <a:xfrm>
              <a:off x="6006" y="331"/>
              <a:ext cx="50" cy="49"/>
            </a:xfrm>
            <a:prstGeom prst="ellipse">
              <a:avLst/>
            </a:pr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8" name="Freeform 143"/>
            <p:cNvSpPr>
              <a:spLocks noEditPoints="1"/>
            </p:cNvSpPr>
            <p:nvPr/>
          </p:nvSpPr>
          <p:spPr bwMode="auto">
            <a:xfrm>
              <a:off x="5997" y="321"/>
              <a:ext cx="66" cy="69"/>
            </a:xfrm>
            <a:custGeom>
              <a:avLst/>
              <a:gdLst>
                <a:gd name="T0" fmla="*/ 14 w 27"/>
                <a:gd name="T1" fmla="*/ 4 h 28"/>
                <a:gd name="T2" fmla="*/ 24 w 27"/>
                <a:gd name="T3" fmla="*/ 14 h 28"/>
                <a:gd name="T4" fmla="*/ 14 w 27"/>
                <a:gd name="T5" fmla="*/ 24 h 28"/>
                <a:gd name="T6" fmla="*/ 4 w 27"/>
                <a:gd name="T7" fmla="*/ 14 h 28"/>
                <a:gd name="T8" fmla="*/ 14 w 27"/>
                <a:gd name="T9" fmla="*/ 4 h 28"/>
                <a:gd name="T10" fmla="*/ 14 w 27"/>
                <a:gd name="T11" fmla="*/ 0 h 28"/>
                <a:gd name="T12" fmla="*/ 0 w 27"/>
                <a:gd name="T13" fmla="*/ 14 h 28"/>
                <a:gd name="T14" fmla="*/ 14 w 27"/>
                <a:gd name="T15" fmla="*/ 28 h 28"/>
                <a:gd name="T16" fmla="*/ 27 w 27"/>
                <a:gd name="T17" fmla="*/ 14 h 28"/>
                <a:gd name="T18" fmla="*/ 14 w 27"/>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8">
                  <a:moveTo>
                    <a:pt x="14" y="4"/>
                  </a:moveTo>
                  <a:cubicBezTo>
                    <a:pt x="19" y="4"/>
                    <a:pt x="24" y="9"/>
                    <a:pt x="24" y="14"/>
                  </a:cubicBezTo>
                  <a:cubicBezTo>
                    <a:pt x="24" y="20"/>
                    <a:pt x="19" y="24"/>
                    <a:pt x="14" y="24"/>
                  </a:cubicBezTo>
                  <a:cubicBezTo>
                    <a:pt x="8" y="24"/>
                    <a:pt x="4" y="20"/>
                    <a:pt x="4" y="14"/>
                  </a:cubicBezTo>
                  <a:cubicBezTo>
                    <a:pt x="4" y="9"/>
                    <a:pt x="8" y="4"/>
                    <a:pt x="14" y="4"/>
                  </a:cubicBezTo>
                  <a:moveTo>
                    <a:pt x="14" y="0"/>
                  </a:moveTo>
                  <a:cubicBezTo>
                    <a:pt x="6" y="0"/>
                    <a:pt x="0" y="7"/>
                    <a:pt x="0" y="14"/>
                  </a:cubicBezTo>
                  <a:cubicBezTo>
                    <a:pt x="0" y="22"/>
                    <a:pt x="6" y="28"/>
                    <a:pt x="14" y="28"/>
                  </a:cubicBezTo>
                  <a:cubicBezTo>
                    <a:pt x="21" y="28"/>
                    <a:pt x="27" y="22"/>
                    <a:pt x="27" y="14"/>
                  </a:cubicBezTo>
                  <a:cubicBezTo>
                    <a:pt x="27" y="7"/>
                    <a:pt x="21" y="0"/>
                    <a:pt x="14"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9" name="Freeform 144"/>
            <p:cNvSpPr/>
            <p:nvPr/>
          </p:nvSpPr>
          <p:spPr bwMode="auto">
            <a:xfrm>
              <a:off x="5940" y="1164"/>
              <a:ext cx="69" cy="67"/>
            </a:xfrm>
            <a:custGeom>
              <a:avLst/>
              <a:gdLst>
                <a:gd name="T0" fmla="*/ 14 w 28"/>
                <a:gd name="T1" fmla="*/ 27 h 27"/>
                <a:gd name="T2" fmla="*/ 28 w 28"/>
                <a:gd name="T3" fmla="*/ 14 h 27"/>
                <a:gd name="T4" fmla="*/ 14 w 28"/>
                <a:gd name="T5" fmla="*/ 0 h 27"/>
                <a:gd name="T6" fmla="*/ 0 w 28"/>
                <a:gd name="T7" fmla="*/ 13 h 27"/>
                <a:gd name="T8" fmla="*/ 14 w 28"/>
                <a:gd name="T9" fmla="*/ 27 h 27"/>
              </a:gdLst>
              <a:ahLst/>
              <a:cxnLst>
                <a:cxn ang="0">
                  <a:pos x="T0" y="T1"/>
                </a:cxn>
                <a:cxn ang="0">
                  <a:pos x="T2" y="T3"/>
                </a:cxn>
                <a:cxn ang="0">
                  <a:pos x="T4" y="T5"/>
                </a:cxn>
                <a:cxn ang="0">
                  <a:pos x="T6" y="T7"/>
                </a:cxn>
                <a:cxn ang="0">
                  <a:pos x="T8" y="T9"/>
                </a:cxn>
              </a:cxnLst>
              <a:rect l="0" t="0" r="r" b="b"/>
              <a:pathLst>
                <a:path w="28" h="27">
                  <a:moveTo>
                    <a:pt x="14" y="27"/>
                  </a:moveTo>
                  <a:cubicBezTo>
                    <a:pt x="21" y="27"/>
                    <a:pt x="27" y="21"/>
                    <a:pt x="28" y="14"/>
                  </a:cubicBezTo>
                  <a:cubicBezTo>
                    <a:pt x="28" y="6"/>
                    <a:pt x="22" y="0"/>
                    <a:pt x="14" y="0"/>
                  </a:cubicBezTo>
                  <a:cubicBezTo>
                    <a:pt x="7" y="0"/>
                    <a:pt x="0" y="6"/>
                    <a:pt x="0" y="13"/>
                  </a:cubicBezTo>
                  <a:cubicBezTo>
                    <a:pt x="0" y="21"/>
                    <a:pt x="6" y="27"/>
                    <a:pt x="14" y="27"/>
                  </a:cubicBezTo>
                  <a:close/>
                </a:path>
              </a:pathLst>
            </a:custGeom>
            <a:solidFill>
              <a:srgbClr val="276B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0" name="Freeform 145"/>
            <p:cNvSpPr>
              <a:spLocks noEditPoints="1"/>
            </p:cNvSpPr>
            <p:nvPr/>
          </p:nvSpPr>
          <p:spPr bwMode="auto">
            <a:xfrm>
              <a:off x="5933" y="1154"/>
              <a:ext cx="83" cy="86"/>
            </a:xfrm>
            <a:custGeom>
              <a:avLst/>
              <a:gdLst>
                <a:gd name="T0" fmla="*/ 17 w 34"/>
                <a:gd name="T1" fmla="*/ 4 h 35"/>
                <a:gd name="T2" fmla="*/ 31 w 34"/>
                <a:gd name="T3" fmla="*/ 18 h 35"/>
                <a:gd name="T4" fmla="*/ 17 w 34"/>
                <a:gd name="T5" fmla="*/ 31 h 35"/>
                <a:gd name="T6" fmla="*/ 3 w 34"/>
                <a:gd name="T7" fmla="*/ 17 h 35"/>
                <a:gd name="T8" fmla="*/ 17 w 34"/>
                <a:gd name="T9" fmla="*/ 4 h 35"/>
                <a:gd name="T10" fmla="*/ 17 w 34"/>
                <a:gd name="T11" fmla="*/ 0 h 35"/>
                <a:gd name="T12" fmla="*/ 0 w 34"/>
                <a:gd name="T13" fmla="*/ 17 h 35"/>
                <a:gd name="T14" fmla="*/ 17 w 34"/>
                <a:gd name="T15" fmla="*/ 35 h 35"/>
                <a:gd name="T16" fmla="*/ 34 w 34"/>
                <a:gd name="T17" fmla="*/ 18 h 35"/>
                <a:gd name="T18" fmla="*/ 17 w 34"/>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5">
                  <a:moveTo>
                    <a:pt x="17" y="4"/>
                  </a:moveTo>
                  <a:cubicBezTo>
                    <a:pt x="25" y="4"/>
                    <a:pt x="31" y="10"/>
                    <a:pt x="31" y="18"/>
                  </a:cubicBezTo>
                  <a:cubicBezTo>
                    <a:pt x="30" y="25"/>
                    <a:pt x="24" y="31"/>
                    <a:pt x="17" y="31"/>
                  </a:cubicBezTo>
                  <a:cubicBezTo>
                    <a:pt x="9" y="31"/>
                    <a:pt x="3" y="25"/>
                    <a:pt x="3" y="17"/>
                  </a:cubicBezTo>
                  <a:cubicBezTo>
                    <a:pt x="3" y="10"/>
                    <a:pt x="10" y="4"/>
                    <a:pt x="17" y="4"/>
                  </a:cubicBezTo>
                  <a:moveTo>
                    <a:pt x="17" y="0"/>
                  </a:moveTo>
                  <a:cubicBezTo>
                    <a:pt x="8" y="0"/>
                    <a:pt x="0" y="8"/>
                    <a:pt x="0" y="17"/>
                  </a:cubicBezTo>
                  <a:cubicBezTo>
                    <a:pt x="0" y="27"/>
                    <a:pt x="7" y="35"/>
                    <a:pt x="17" y="35"/>
                  </a:cubicBezTo>
                  <a:cubicBezTo>
                    <a:pt x="26" y="35"/>
                    <a:pt x="34" y="27"/>
                    <a:pt x="34" y="18"/>
                  </a:cubicBezTo>
                  <a:cubicBezTo>
                    <a:pt x="34" y="8"/>
                    <a:pt x="27" y="0"/>
                    <a:pt x="17"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1" name="Freeform 146"/>
            <p:cNvSpPr/>
            <p:nvPr/>
          </p:nvSpPr>
          <p:spPr bwMode="auto">
            <a:xfrm>
              <a:off x="6486" y="1460"/>
              <a:ext cx="34" cy="34"/>
            </a:xfrm>
            <a:custGeom>
              <a:avLst/>
              <a:gdLst>
                <a:gd name="T0" fmla="*/ 7 w 14"/>
                <a:gd name="T1" fmla="*/ 0 h 14"/>
                <a:gd name="T2" fmla="*/ 0 w 14"/>
                <a:gd name="T3" fmla="*/ 7 h 14"/>
                <a:gd name="T4" fmla="*/ 7 w 14"/>
                <a:gd name="T5" fmla="*/ 14 h 14"/>
                <a:gd name="T6" fmla="*/ 14 w 14"/>
                <a:gd name="T7" fmla="*/ 7 h 14"/>
                <a:gd name="T8" fmla="*/ 7 w 14"/>
                <a:gd name="T9" fmla="*/ 0 h 14"/>
              </a:gdLst>
              <a:ahLst/>
              <a:cxnLst>
                <a:cxn ang="0">
                  <a:pos x="T0" y="T1"/>
                </a:cxn>
                <a:cxn ang="0">
                  <a:pos x="T2" y="T3"/>
                </a:cxn>
                <a:cxn ang="0">
                  <a:pos x="T4" y="T5"/>
                </a:cxn>
                <a:cxn ang="0">
                  <a:pos x="T6" y="T7"/>
                </a:cxn>
                <a:cxn ang="0">
                  <a:pos x="T8" y="T9"/>
                </a:cxn>
              </a:cxnLst>
              <a:rect l="0" t="0" r="r" b="b"/>
              <a:pathLst>
                <a:path w="14" h="14">
                  <a:moveTo>
                    <a:pt x="7" y="0"/>
                  </a:moveTo>
                  <a:cubicBezTo>
                    <a:pt x="4" y="0"/>
                    <a:pt x="1" y="3"/>
                    <a:pt x="0" y="7"/>
                  </a:cubicBezTo>
                  <a:cubicBezTo>
                    <a:pt x="0" y="11"/>
                    <a:pt x="4" y="14"/>
                    <a:pt x="7" y="14"/>
                  </a:cubicBezTo>
                  <a:cubicBezTo>
                    <a:pt x="11" y="14"/>
                    <a:pt x="14" y="11"/>
                    <a:pt x="14" y="7"/>
                  </a:cubicBezTo>
                  <a:cubicBezTo>
                    <a:pt x="14" y="3"/>
                    <a:pt x="11" y="0"/>
                    <a:pt x="7" y="0"/>
                  </a:cubicBezTo>
                  <a:close/>
                </a:path>
              </a:pathLst>
            </a:custGeom>
            <a:solidFill>
              <a:srgbClr val="276B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2" name="Freeform 147"/>
            <p:cNvSpPr>
              <a:spLocks noEditPoints="1"/>
            </p:cNvSpPr>
            <p:nvPr/>
          </p:nvSpPr>
          <p:spPr bwMode="auto">
            <a:xfrm>
              <a:off x="6478" y="1452"/>
              <a:ext cx="52" cy="52"/>
            </a:xfrm>
            <a:custGeom>
              <a:avLst/>
              <a:gdLst>
                <a:gd name="T0" fmla="*/ 10 w 21"/>
                <a:gd name="T1" fmla="*/ 3 h 21"/>
                <a:gd name="T2" fmla="*/ 17 w 21"/>
                <a:gd name="T3" fmla="*/ 10 h 21"/>
                <a:gd name="T4" fmla="*/ 10 w 21"/>
                <a:gd name="T5" fmla="*/ 17 h 21"/>
                <a:gd name="T6" fmla="*/ 3 w 21"/>
                <a:gd name="T7" fmla="*/ 10 h 21"/>
                <a:gd name="T8" fmla="*/ 10 w 21"/>
                <a:gd name="T9" fmla="*/ 3 h 21"/>
                <a:gd name="T10" fmla="*/ 10 w 21"/>
                <a:gd name="T11" fmla="*/ 0 h 21"/>
                <a:gd name="T12" fmla="*/ 0 w 21"/>
                <a:gd name="T13" fmla="*/ 10 h 21"/>
                <a:gd name="T14" fmla="*/ 10 w 21"/>
                <a:gd name="T15" fmla="*/ 21 h 21"/>
                <a:gd name="T16" fmla="*/ 21 w 21"/>
                <a:gd name="T17" fmla="*/ 10 h 21"/>
                <a:gd name="T18" fmla="*/ 10 w 21"/>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3"/>
                  </a:moveTo>
                  <a:cubicBezTo>
                    <a:pt x="14" y="3"/>
                    <a:pt x="17" y="6"/>
                    <a:pt x="17" y="10"/>
                  </a:cubicBezTo>
                  <a:cubicBezTo>
                    <a:pt x="17" y="14"/>
                    <a:pt x="14" y="17"/>
                    <a:pt x="10" y="17"/>
                  </a:cubicBezTo>
                  <a:cubicBezTo>
                    <a:pt x="7" y="17"/>
                    <a:pt x="3" y="14"/>
                    <a:pt x="3" y="10"/>
                  </a:cubicBezTo>
                  <a:cubicBezTo>
                    <a:pt x="4" y="6"/>
                    <a:pt x="7" y="3"/>
                    <a:pt x="10" y="3"/>
                  </a:cubicBezTo>
                  <a:moveTo>
                    <a:pt x="10" y="0"/>
                  </a:moveTo>
                  <a:cubicBezTo>
                    <a:pt x="5" y="0"/>
                    <a:pt x="0" y="4"/>
                    <a:pt x="0" y="10"/>
                  </a:cubicBezTo>
                  <a:cubicBezTo>
                    <a:pt x="0" y="16"/>
                    <a:pt x="4" y="21"/>
                    <a:pt x="10" y="21"/>
                  </a:cubicBezTo>
                  <a:cubicBezTo>
                    <a:pt x="16" y="21"/>
                    <a:pt x="21" y="16"/>
                    <a:pt x="21" y="10"/>
                  </a:cubicBezTo>
                  <a:cubicBezTo>
                    <a:pt x="21" y="4"/>
                    <a:pt x="16"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3" name="Oval 148"/>
            <p:cNvSpPr>
              <a:spLocks noChangeArrowheads="1"/>
            </p:cNvSpPr>
            <p:nvPr/>
          </p:nvSpPr>
          <p:spPr bwMode="auto">
            <a:xfrm>
              <a:off x="6233" y="407"/>
              <a:ext cx="36" cy="37"/>
            </a:xfrm>
            <a:prstGeom prst="ellipse">
              <a:avLst/>
            </a:pr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4" name="Freeform 149"/>
            <p:cNvSpPr>
              <a:spLocks noEditPoints="1"/>
            </p:cNvSpPr>
            <p:nvPr/>
          </p:nvSpPr>
          <p:spPr bwMode="auto">
            <a:xfrm>
              <a:off x="6223" y="397"/>
              <a:ext cx="56" cy="57"/>
            </a:xfrm>
            <a:custGeom>
              <a:avLst/>
              <a:gdLst>
                <a:gd name="T0" fmla="*/ 12 w 23"/>
                <a:gd name="T1" fmla="*/ 4 h 23"/>
                <a:gd name="T2" fmla="*/ 19 w 23"/>
                <a:gd name="T3" fmla="*/ 12 h 23"/>
                <a:gd name="T4" fmla="*/ 12 w 23"/>
                <a:gd name="T5" fmla="*/ 19 h 23"/>
                <a:gd name="T6" fmla="*/ 4 w 23"/>
                <a:gd name="T7" fmla="*/ 12 h 23"/>
                <a:gd name="T8" fmla="*/ 12 w 23"/>
                <a:gd name="T9" fmla="*/ 4 h 23"/>
                <a:gd name="T10" fmla="*/ 12 w 23"/>
                <a:gd name="T11" fmla="*/ 0 h 23"/>
                <a:gd name="T12" fmla="*/ 0 w 23"/>
                <a:gd name="T13" fmla="*/ 12 h 23"/>
                <a:gd name="T14" fmla="*/ 12 w 23"/>
                <a:gd name="T15" fmla="*/ 23 h 23"/>
                <a:gd name="T16" fmla="*/ 23 w 23"/>
                <a:gd name="T17" fmla="*/ 12 h 23"/>
                <a:gd name="T18" fmla="*/ 12 w 23"/>
                <a:gd name="T1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4"/>
                  </a:moveTo>
                  <a:cubicBezTo>
                    <a:pt x="16" y="4"/>
                    <a:pt x="19" y="7"/>
                    <a:pt x="19" y="12"/>
                  </a:cubicBezTo>
                  <a:cubicBezTo>
                    <a:pt x="19" y="16"/>
                    <a:pt x="16" y="19"/>
                    <a:pt x="12" y="19"/>
                  </a:cubicBezTo>
                  <a:cubicBezTo>
                    <a:pt x="7" y="19"/>
                    <a:pt x="4" y="16"/>
                    <a:pt x="4" y="12"/>
                  </a:cubicBezTo>
                  <a:cubicBezTo>
                    <a:pt x="4" y="7"/>
                    <a:pt x="7" y="4"/>
                    <a:pt x="12" y="4"/>
                  </a:cubicBezTo>
                  <a:moveTo>
                    <a:pt x="12" y="0"/>
                  </a:moveTo>
                  <a:cubicBezTo>
                    <a:pt x="5" y="0"/>
                    <a:pt x="0" y="5"/>
                    <a:pt x="0" y="12"/>
                  </a:cubicBezTo>
                  <a:cubicBezTo>
                    <a:pt x="0" y="18"/>
                    <a:pt x="5" y="23"/>
                    <a:pt x="12" y="23"/>
                  </a:cubicBezTo>
                  <a:cubicBezTo>
                    <a:pt x="18" y="23"/>
                    <a:pt x="23" y="18"/>
                    <a:pt x="23" y="12"/>
                  </a:cubicBezTo>
                  <a:cubicBezTo>
                    <a:pt x="23" y="5"/>
                    <a:pt x="18" y="0"/>
                    <a:pt x="12"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5" name="Oval 150"/>
            <p:cNvSpPr>
              <a:spLocks noChangeArrowheads="1"/>
            </p:cNvSpPr>
            <p:nvPr/>
          </p:nvSpPr>
          <p:spPr bwMode="auto">
            <a:xfrm>
              <a:off x="7329" y="4039"/>
              <a:ext cx="35" cy="35"/>
            </a:xfrm>
            <a:prstGeom prst="ellipse">
              <a:avLst/>
            </a:pr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6" name="Freeform 151"/>
            <p:cNvSpPr>
              <a:spLocks noEditPoints="1"/>
            </p:cNvSpPr>
            <p:nvPr/>
          </p:nvSpPr>
          <p:spPr bwMode="auto">
            <a:xfrm>
              <a:off x="7319" y="4029"/>
              <a:ext cx="54" cy="54"/>
            </a:xfrm>
            <a:custGeom>
              <a:avLst/>
              <a:gdLst>
                <a:gd name="T0" fmla="*/ 11 w 22"/>
                <a:gd name="T1" fmla="*/ 4 h 22"/>
                <a:gd name="T2" fmla="*/ 18 w 22"/>
                <a:gd name="T3" fmla="*/ 11 h 22"/>
                <a:gd name="T4" fmla="*/ 11 w 22"/>
                <a:gd name="T5" fmla="*/ 18 h 22"/>
                <a:gd name="T6" fmla="*/ 4 w 22"/>
                <a:gd name="T7" fmla="*/ 11 h 22"/>
                <a:gd name="T8" fmla="*/ 11 w 22"/>
                <a:gd name="T9" fmla="*/ 4 h 22"/>
                <a:gd name="T10" fmla="*/ 11 w 22"/>
                <a:gd name="T11" fmla="*/ 0 h 22"/>
                <a:gd name="T12" fmla="*/ 0 w 22"/>
                <a:gd name="T13" fmla="*/ 11 h 22"/>
                <a:gd name="T14" fmla="*/ 11 w 22"/>
                <a:gd name="T15" fmla="*/ 22 h 22"/>
                <a:gd name="T16" fmla="*/ 22 w 22"/>
                <a:gd name="T17" fmla="*/ 11 h 22"/>
                <a:gd name="T18" fmla="*/ 11 w 22"/>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4"/>
                  </a:moveTo>
                  <a:cubicBezTo>
                    <a:pt x="15" y="4"/>
                    <a:pt x="18" y="7"/>
                    <a:pt x="18" y="11"/>
                  </a:cubicBezTo>
                  <a:cubicBezTo>
                    <a:pt x="18" y="15"/>
                    <a:pt x="15" y="18"/>
                    <a:pt x="11" y="18"/>
                  </a:cubicBezTo>
                  <a:cubicBezTo>
                    <a:pt x="7" y="18"/>
                    <a:pt x="4" y="15"/>
                    <a:pt x="4" y="11"/>
                  </a:cubicBezTo>
                  <a:cubicBezTo>
                    <a:pt x="4" y="7"/>
                    <a:pt x="7" y="4"/>
                    <a:pt x="11" y="4"/>
                  </a:cubicBezTo>
                  <a:moveTo>
                    <a:pt x="11" y="0"/>
                  </a:moveTo>
                  <a:cubicBezTo>
                    <a:pt x="5" y="0"/>
                    <a:pt x="0" y="5"/>
                    <a:pt x="0" y="11"/>
                  </a:cubicBezTo>
                  <a:cubicBezTo>
                    <a:pt x="0" y="17"/>
                    <a:pt x="5" y="22"/>
                    <a:pt x="11" y="22"/>
                  </a:cubicBezTo>
                  <a:cubicBezTo>
                    <a:pt x="17" y="22"/>
                    <a:pt x="22" y="17"/>
                    <a:pt x="22" y="11"/>
                  </a:cubicBezTo>
                  <a:cubicBezTo>
                    <a:pt x="22" y="5"/>
                    <a:pt x="17" y="0"/>
                    <a:pt x="11"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7" name="Oval 152"/>
            <p:cNvSpPr>
              <a:spLocks noChangeArrowheads="1"/>
            </p:cNvSpPr>
            <p:nvPr/>
          </p:nvSpPr>
          <p:spPr bwMode="auto">
            <a:xfrm>
              <a:off x="7563" y="3262"/>
              <a:ext cx="44" cy="45"/>
            </a:xfrm>
            <a:prstGeom prst="ellipse">
              <a:avLst/>
            </a:pr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8" name="Freeform 153"/>
            <p:cNvSpPr>
              <a:spLocks noEditPoints="1"/>
            </p:cNvSpPr>
            <p:nvPr/>
          </p:nvSpPr>
          <p:spPr bwMode="auto">
            <a:xfrm>
              <a:off x="7553" y="3252"/>
              <a:ext cx="64" cy="65"/>
            </a:xfrm>
            <a:custGeom>
              <a:avLst/>
              <a:gdLst>
                <a:gd name="T0" fmla="*/ 13 w 26"/>
                <a:gd name="T1" fmla="*/ 4 h 26"/>
                <a:gd name="T2" fmla="*/ 22 w 26"/>
                <a:gd name="T3" fmla="*/ 13 h 26"/>
                <a:gd name="T4" fmla="*/ 13 w 26"/>
                <a:gd name="T5" fmla="*/ 22 h 26"/>
                <a:gd name="T6" fmla="*/ 4 w 26"/>
                <a:gd name="T7" fmla="*/ 13 h 26"/>
                <a:gd name="T8" fmla="*/ 13 w 26"/>
                <a:gd name="T9" fmla="*/ 4 h 26"/>
                <a:gd name="T10" fmla="*/ 13 w 26"/>
                <a:gd name="T11" fmla="*/ 0 h 26"/>
                <a:gd name="T12" fmla="*/ 0 w 26"/>
                <a:gd name="T13" fmla="*/ 13 h 26"/>
                <a:gd name="T14" fmla="*/ 13 w 26"/>
                <a:gd name="T15" fmla="*/ 26 h 26"/>
                <a:gd name="T16" fmla="*/ 26 w 26"/>
                <a:gd name="T17" fmla="*/ 13 h 26"/>
                <a:gd name="T18" fmla="*/ 13 w 26"/>
                <a:gd name="T1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6">
                  <a:moveTo>
                    <a:pt x="13" y="4"/>
                  </a:moveTo>
                  <a:cubicBezTo>
                    <a:pt x="18" y="4"/>
                    <a:pt x="22" y="8"/>
                    <a:pt x="22" y="13"/>
                  </a:cubicBezTo>
                  <a:cubicBezTo>
                    <a:pt x="22" y="18"/>
                    <a:pt x="18" y="22"/>
                    <a:pt x="13" y="22"/>
                  </a:cubicBezTo>
                  <a:cubicBezTo>
                    <a:pt x="8" y="22"/>
                    <a:pt x="4" y="18"/>
                    <a:pt x="4" y="13"/>
                  </a:cubicBezTo>
                  <a:cubicBezTo>
                    <a:pt x="4" y="8"/>
                    <a:pt x="8" y="4"/>
                    <a:pt x="13" y="4"/>
                  </a:cubicBezTo>
                  <a:moveTo>
                    <a:pt x="13" y="0"/>
                  </a:moveTo>
                  <a:cubicBezTo>
                    <a:pt x="6" y="0"/>
                    <a:pt x="0" y="6"/>
                    <a:pt x="0" y="13"/>
                  </a:cubicBezTo>
                  <a:cubicBezTo>
                    <a:pt x="0" y="20"/>
                    <a:pt x="6" y="26"/>
                    <a:pt x="13" y="26"/>
                  </a:cubicBezTo>
                  <a:cubicBezTo>
                    <a:pt x="20" y="26"/>
                    <a:pt x="26" y="20"/>
                    <a:pt x="26" y="13"/>
                  </a:cubicBezTo>
                  <a:cubicBezTo>
                    <a:pt x="26" y="6"/>
                    <a:pt x="20" y="0"/>
                    <a:pt x="13"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childTnLst>
                                </p:cTn>
                              </p:par>
                            </p:childTnLst>
                          </p:cTn>
                        </p:par>
                        <p:par>
                          <p:cTn id="8" fill="hold">
                            <p:stCondLst>
                              <p:cond delay="1000"/>
                            </p:stCondLst>
                            <p:childTnLst>
                              <p:par>
                                <p:cTn id="9" presetID="53" presetClass="entr" presetSubtype="528" fill="hold" grpId="0" nodeType="afterEffect">
                                  <p:stCondLst>
                                    <p:cond delay="0"/>
                                  </p:stCondLst>
                                  <p:childTnLst>
                                    <p:set>
                                      <p:cBhvr>
                                        <p:cTn id="10" dur="1" fill="hold">
                                          <p:stCondLst>
                                            <p:cond delay="0"/>
                                          </p:stCondLst>
                                        </p:cTn>
                                        <p:tgtEl>
                                          <p:spTgt spid="215"/>
                                        </p:tgtEl>
                                        <p:attrNameLst>
                                          <p:attrName>style.visibility</p:attrName>
                                        </p:attrNameLst>
                                      </p:cBhvr>
                                      <p:to>
                                        <p:strVal val="visible"/>
                                      </p:to>
                                    </p:set>
                                    <p:anim calcmode="lin" valueType="num">
                                      <p:cBhvr>
                                        <p:cTn id="11" dur="1000" fill="hold"/>
                                        <p:tgtEl>
                                          <p:spTgt spid="215"/>
                                        </p:tgtEl>
                                        <p:attrNameLst>
                                          <p:attrName>ppt_w</p:attrName>
                                        </p:attrNameLst>
                                      </p:cBhvr>
                                      <p:tavLst>
                                        <p:tav tm="0">
                                          <p:val>
                                            <p:fltVal val="0"/>
                                          </p:val>
                                        </p:tav>
                                        <p:tav tm="100000">
                                          <p:val>
                                            <p:strVal val="#ppt_w"/>
                                          </p:val>
                                        </p:tav>
                                      </p:tavLst>
                                    </p:anim>
                                    <p:anim calcmode="lin" valueType="num">
                                      <p:cBhvr>
                                        <p:cTn id="12" dur="1000" fill="hold"/>
                                        <p:tgtEl>
                                          <p:spTgt spid="215"/>
                                        </p:tgtEl>
                                        <p:attrNameLst>
                                          <p:attrName>ppt_h</p:attrName>
                                        </p:attrNameLst>
                                      </p:cBhvr>
                                      <p:tavLst>
                                        <p:tav tm="0">
                                          <p:val>
                                            <p:fltVal val="0"/>
                                          </p:val>
                                        </p:tav>
                                        <p:tav tm="100000">
                                          <p:val>
                                            <p:strVal val="#ppt_h"/>
                                          </p:val>
                                        </p:tav>
                                      </p:tavLst>
                                    </p:anim>
                                    <p:animEffect transition="in" filter="fade">
                                      <p:cBhvr>
                                        <p:cTn id="13" dur="1000"/>
                                        <p:tgtEl>
                                          <p:spTgt spid="215"/>
                                        </p:tgtEl>
                                      </p:cBhvr>
                                    </p:animEffect>
                                    <p:anim calcmode="lin" valueType="num">
                                      <p:cBhvr>
                                        <p:cTn id="14" dur="1000" fill="hold"/>
                                        <p:tgtEl>
                                          <p:spTgt spid="215"/>
                                        </p:tgtEl>
                                        <p:attrNameLst>
                                          <p:attrName>ppt_x</p:attrName>
                                        </p:attrNameLst>
                                      </p:cBhvr>
                                      <p:tavLst>
                                        <p:tav tm="0">
                                          <p:val>
                                            <p:fltVal val="0.5"/>
                                          </p:val>
                                        </p:tav>
                                        <p:tav tm="100000">
                                          <p:val>
                                            <p:strVal val="#ppt_x"/>
                                          </p:val>
                                        </p:tav>
                                      </p:tavLst>
                                    </p:anim>
                                    <p:anim calcmode="lin" valueType="num">
                                      <p:cBhvr>
                                        <p:cTn id="15" dur="1000" fill="hold"/>
                                        <p:tgtEl>
                                          <p:spTgt spid="215"/>
                                        </p:tgtEl>
                                        <p:attrNameLst>
                                          <p:attrName>ppt_y</p:attrName>
                                        </p:attrNameLst>
                                      </p:cBhvr>
                                      <p:tavLst>
                                        <p:tav tm="0">
                                          <p:val>
                                            <p:fltVal val="0.5"/>
                                          </p:val>
                                        </p:tav>
                                        <p:tav tm="100000">
                                          <p:val>
                                            <p:strVal val="#ppt_y"/>
                                          </p:val>
                                        </p:tav>
                                      </p:tavLst>
                                    </p:anim>
                                  </p:childTnLst>
                                </p:cTn>
                              </p:par>
                              <p:par>
                                <p:cTn id="16" presetID="56" presetClass="entr" presetSubtype="0" fill="hold" grpId="0" nodeType="withEffect">
                                  <p:stCondLst>
                                    <p:cond delay="500"/>
                                  </p:stCondLst>
                                  <p:iterate type="lt">
                                    <p:tmPct val="4000"/>
                                  </p:iterate>
                                  <p:childTnLst>
                                    <p:set>
                                      <p:cBhvr>
                                        <p:cTn id="17" dur="1" fill="hold">
                                          <p:stCondLst>
                                            <p:cond delay="0"/>
                                          </p:stCondLst>
                                        </p:cTn>
                                        <p:tgtEl>
                                          <p:spTgt spid="218"/>
                                        </p:tgtEl>
                                        <p:attrNameLst>
                                          <p:attrName>style.visibility</p:attrName>
                                        </p:attrNameLst>
                                      </p:cBhvr>
                                      <p:to>
                                        <p:strVal val="visible"/>
                                      </p:to>
                                    </p:set>
                                    <p:anim by="(-#ppt_w*2)" calcmode="lin" valueType="num">
                                      <p:cBhvr rctx="PPT">
                                        <p:cTn id="18" dur="250" autoRev="1" fill="hold">
                                          <p:stCondLst>
                                            <p:cond delay="0"/>
                                          </p:stCondLst>
                                        </p:cTn>
                                        <p:tgtEl>
                                          <p:spTgt spid="218"/>
                                        </p:tgtEl>
                                        <p:attrNameLst>
                                          <p:attrName>ppt_w</p:attrName>
                                        </p:attrNameLst>
                                      </p:cBhvr>
                                    </p:anim>
                                    <p:anim by="(#ppt_w*0.50)" calcmode="lin" valueType="num">
                                      <p:cBhvr>
                                        <p:cTn id="19" dur="250" decel="50000" autoRev="1" fill="hold">
                                          <p:stCondLst>
                                            <p:cond delay="0"/>
                                          </p:stCondLst>
                                        </p:cTn>
                                        <p:tgtEl>
                                          <p:spTgt spid="218"/>
                                        </p:tgtEl>
                                        <p:attrNameLst>
                                          <p:attrName>ppt_x</p:attrName>
                                        </p:attrNameLst>
                                      </p:cBhvr>
                                    </p:anim>
                                    <p:anim from="(-#ppt_h/2)" to="(#ppt_y)" calcmode="lin" valueType="num">
                                      <p:cBhvr>
                                        <p:cTn id="20" dur="500" fill="hold">
                                          <p:stCondLst>
                                            <p:cond delay="0"/>
                                          </p:stCondLst>
                                        </p:cTn>
                                        <p:tgtEl>
                                          <p:spTgt spid="218"/>
                                        </p:tgtEl>
                                        <p:attrNameLst>
                                          <p:attrName>ppt_y</p:attrName>
                                        </p:attrNameLst>
                                      </p:cBhvr>
                                    </p:anim>
                                    <p:animRot by="21600000">
                                      <p:cBhvr>
                                        <p:cTn id="21" dur="500" fill="hold">
                                          <p:stCondLst>
                                            <p:cond delay="0"/>
                                          </p:stCondLst>
                                        </p:cTn>
                                        <p:tgtEl>
                                          <p:spTgt spid="218"/>
                                        </p:tgtEl>
                                        <p:attrNameLst>
                                          <p:attrName>r</p:attrName>
                                        </p:attrNameLst>
                                      </p:cBhvr>
                                    </p:animRot>
                                  </p:childTnLst>
                                </p:cTn>
                              </p:par>
                            </p:childTnLst>
                          </p:cTn>
                        </p:par>
                        <p:par>
                          <p:cTn id="22" fill="hold">
                            <p:stCondLst>
                              <p:cond delay="1559"/>
                            </p:stCondLst>
                            <p:childTnLst>
                              <p:par>
                                <p:cTn id="23" presetID="2" presetClass="entr" presetSubtype="2" decel="88000" fill="hold" grpId="0" nodeType="afterEffect">
                                  <p:stCondLst>
                                    <p:cond delay="0"/>
                                  </p:stCondLst>
                                  <p:iterate type="lt">
                                    <p:tmPct val="10000"/>
                                  </p:iterate>
                                  <p:childTnLst>
                                    <p:set>
                                      <p:cBhvr>
                                        <p:cTn id="24" dur="1" fill="hold">
                                          <p:stCondLst>
                                            <p:cond delay="0"/>
                                          </p:stCondLst>
                                        </p:cTn>
                                        <p:tgtEl>
                                          <p:spTgt spid="228"/>
                                        </p:tgtEl>
                                        <p:attrNameLst>
                                          <p:attrName>style.visibility</p:attrName>
                                        </p:attrNameLst>
                                      </p:cBhvr>
                                      <p:to>
                                        <p:strVal val="visible"/>
                                      </p:to>
                                    </p:set>
                                    <p:anim calcmode="lin" valueType="num">
                                      <p:cBhvr additive="base">
                                        <p:cTn id="25" dur="750" fill="hold"/>
                                        <p:tgtEl>
                                          <p:spTgt spid="228"/>
                                        </p:tgtEl>
                                        <p:attrNameLst>
                                          <p:attrName>ppt_x</p:attrName>
                                        </p:attrNameLst>
                                      </p:cBhvr>
                                      <p:tavLst>
                                        <p:tav tm="0">
                                          <p:val>
                                            <p:strVal val="1+#ppt_w/2"/>
                                          </p:val>
                                        </p:tav>
                                        <p:tav tm="100000">
                                          <p:val>
                                            <p:strVal val="#ppt_x"/>
                                          </p:val>
                                        </p:tav>
                                      </p:tavLst>
                                    </p:anim>
                                    <p:anim calcmode="lin" valueType="num">
                                      <p:cBhvr additive="base">
                                        <p:cTn id="26" dur="750" fill="hold"/>
                                        <p:tgtEl>
                                          <p:spTgt spid="228"/>
                                        </p:tgtEl>
                                        <p:attrNameLst>
                                          <p:attrName>ppt_y</p:attrName>
                                        </p:attrNameLst>
                                      </p:cBhvr>
                                      <p:tavLst>
                                        <p:tav tm="0">
                                          <p:val>
                                            <p:strVal val="#ppt_y"/>
                                          </p:val>
                                        </p:tav>
                                        <p:tav tm="100000">
                                          <p:val>
                                            <p:strVal val="#ppt_y"/>
                                          </p:val>
                                        </p:tav>
                                      </p:tavLst>
                                    </p:anim>
                                  </p:childTnLst>
                                </p:cTn>
                              </p:par>
                            </p:childTnLst>
                          </p:cTn>
                        </p:par>
                        <p:par>
                          <p:cTn id="27" fill="hold">
                            <p:stCondLst>
                              <p:cond delay="2759"/>
                            </p:stCondLst>
                            <p:childTnLst>
                              <p:par>
                                <p:cTn id="28" presetID="18" presetClass="entr" presetSubtype="12" fill="hold" grpId="0" nodeType="afterEffect">
                                  <p:stCondLst>
                                    <p:cond delay="0"/>
                                  </p:stCondLst>
                                  <p:iterate type="lt">
                                    <p:tmPct val="1468"/>
                                  </p:iterate>
                                  <p:childTnLst>
                                    <p:set>
                                      <p:cBhvr>
                                        <p:cTn id="29" dur="1" fill="hold">
                                          <p:stCondLst>
                                            <p:cond delay="0"/>
                                          </p:stCondLst>
                                        </p:cTn>
                                        <p:tgtEl>
                                          <p:spTgt spid="221"/>
                                        </p:tgtEl>
                                        <p:attrNameLst>
                                          <p:attrName>style.visibility</p:attrName>
                                        </p:attrNameLst>
                                      </p:cBhvr>
                                      <p:to>
                                        <p:strVal val="visible"/>
                                      </p:to>
                                    </p:set>
                                    <p:animEffect transition="in" filter="strips(downLeft)">
                                      <p:cBhvr>
                                        <p:cTn id="30" dur="500"/>
                                        <p:tgtEl>
                                          <p:spTgt spid="221"/>
                                        </p:tgtEl>
                                      </p:cBhvr>
                                    </p:animEffect>
                                  </p:childTnLst>
                                </p:cTn>
                              </p:par>
                            </p:childTnLst>
                          </p:cTn>
                        </p:par>
                        <p:par>
                          <p:cTn id="31" fill="hold">
                            <p:stCondLst>
                              <p:cond delay="4206"/>
                            </p:stCondLst>
                            <p:childTnLst>
                              <p:par>
                                <p:cTn id="32" presetID="50" presetClass="entr" presetSubtype="0" decel="100000" fill="hold" nodeType="afterEffect">
                                  <p:stCondLst>
                                    <p:cond delay="0"/>
                                  </p:stCondLst>
                                  <p:childTnLst>
                                    <p:set>
                                      <p:cBhvr>
                                        <p:cTn id="33" dur="1" fill="hold">
                                          <p:stCondLst>
                                            <p:cond delay="0"/>
                                          </p:stCondLst>
                                        </p:cTn>
                                        <p:tgtEl>
                                          <p:spTgt spid="229"/>
                                        </p:tgtEl>
                                        <p:attrNameLst>
                                          <p:attrName>style.visibility</p:attrName>
                                        </p:attrNameLst>
                                      </p:cBhvr>
                                      <p:to>
                                        <p:strVal val="visible"/>
                                      </p:to>
                                    </p:set>
                                    <p:anim calcmode="lin" valueType="num">
                                      <p:cBhvr>
                                        <p:cTn id="34" dur="1000" fill="hold"/>
                                        <p:tgtEl>
                                          <p:spTgt spid="229"/>
                                        </p:tgtEl>
                                        <p:attrNameLst>
                                          <p:attrName>ppt_w</p:attrName>
                                        </p:attrNameLst>
                                      </p:cBhvr>
                                      <p:tavLst>
                                        <p:tav tm="0">
                                          <p:val>
                                            <p:strVal val="#ppt_w+.3"/>
                                          </p:val>
                                        </p:tav>
                                        <p:tav tm="100000">
                                          <p:val>
                                            <p:strVal val="#ppt_w"/>
                                          </p:val>
                                        </p:tav>
                                      </p:tavLst>
                                    </p:anim>
                                    <p:anim calcmode="lin" valueType="num">
                                      <p:cBhvr>
                                        <p:cTn id="35" dur="1000" fill="hold"/>
                                        <p:tgtEl>
                                          <p:spTgt spid="229"/>
                                        </p:tgtEl>
                                        <p:attrNameLst>
                                          <p:attrName>ppt_h</p:attrName>
                                        </p:attrNameLst>
                                      </p:cBhvr>
                                      <p:tavLst>
                                        <p:tav tm="0">
                                          <p:val>
                                            <p:strVal val="#ppt_h"/>
                                          </p:val>
                                        </p:tav>
                                        <p:tav tm="100000">
                                          <p:val>
                                            <p:strVal val="#ppt_h"/>
                                          </p:val>
                                        </p:tav>
                                      </p:tavLst>
                                    </p:anim>
                                    <p:animEffect transition="in" filter="fade">
                                      <p:cBhvr>
                                        <p:cTn id="36" dur="1000"/>
                                        <p:tgtEl>
                                          <p:spTgt spid="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 grpId="0"/>
      <p:bldP spid="218" grpId="0"/>
      <p:bldP spid="221" grpId="0"/>
      <p:bldP spid="2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82680" y="356755"/>
            <a:ext cx="6211452" cy="707886"/>
          </a:xfrm>
          <a:prstGeom prst="rect">
            <a:avLst/>
          </a:prstGeom>
          <a:noFill/>
        </p:spPr>
        <p:txBody>
          <a:bodyPr wrap="square" rtlCol="0">
            <a:spAutoFit/>
          </a:bodyPr>
          <a:lstStyle/>
          <a:p>
            <a:r>
              <a:rPr lang="zh-CN" altLang="en-US" sz="4000" dirty="0">
                <a:solidFill>
                  <a:srgbClr val="2B2B2B"/>
                </a:solidFill>
                <a:cs typeface="+mn-ea"/>
                <a:sym typeface="+mn-lt"/>
              </a:rPr>
              <a:t>公司和团队介绍</a:t>
            </a:r>
            <a:endParaRPr lang="zh-CN" altLang="en-US" sz="4000" dirty="0">
              <a:solidFill>
                <a:srgbClr val="2B2B2B"/>
              </a:solidFill>
              <a:cs typeface="+mn-ea"/>
              <a:sym typeface="+mn-lt"/>
            </a:endParaRPr>
          </a:p>
        </p:txBody>
      </p:sp>
      <p:sp>
        <p:nvSpPr>
          <p:cNvPr id="4" name="矩形 3"/>
          <p:cNvSpPr/>
          <p:nvPr/>
        </p:nvSpPr>
        <p:spPr>
          <a:xfrm>
            <a:off x="1091538" y="918747"/>
            <a:ext cx="6211452" cy="317010"/>
          </a:xfrm>
          <a:prstGeom prst="rect">
            <a:avLst/>
          </a:prstGeom>
          <a:noFill/>
        </p:spPr>
        <p:txBody>
          <a:bodyPr wrap="square" rtlCol="0">
            <a:spAutoFit/>
          </a:bodyPr>
          <a:lstStyle/>
          <a:p>
            <a:pPr>
              <a:lnSpc>
                <a:spcPct val="80000"/>
              </a:lnSpc>
            </a:pPr>
            <a:r>
              <a:rPr lang="zh-CN" altLang="en-US" sz="900" dirty="0">
                <a:solidFill>
                  <a:srgbClr val="A6A6A6"/>
                </a:solidFill>
                <a:cs typeface="+mn-ea"/>
                <a:sym typeface="+mn-lt"/>
              </a:rPr>
              <a:t>The business plan is a written material which is compiled and </a:t>
            </a:r>
            <a:endParaRPr lang="en-US" altLang="zh-CN" sz="900" dirty="0">
              <a:solidFill>
                <a:srgbClr val="A6A6A6"/>
              </a:solidFill>
              <a:cs typeface="+mn-ea"/>
              <a:sym typeface="+mn-lt"/>
            </a:endParaRPr>
          </a:p>
          <a:p>
            <a:pPr>
              <a:lnSpc>
                <a:spcPct val="80000"/>
              </a:lnSpc>
            </a:pPr>
            <a:r>
              <a:rPr lang="zh-CN" altLang="en-US" sz="900" dirty="0">
                <a:solidFill>
                  <a:srgbClr val="A6A6A6"/>
                </a:solidFill>
                <a:cs typeface="+mn-ea"/>
                <a:sym typeface="+mn-lt"/>
              </a:rPr>
              <a:t>arranged by the company</a:t>
            </a:r>
            <a:endParaRPr lang="zh-CN" altLang="en-US" sz="900" dirty="0">
              <a:solidFill>
                <a:srgbClr val="C4C4C4"/>
              </a:solidFill>
              <a:cs typeface="+mn-ea"/>
              <a:sym typeface="+mn-lt"/>
            </a:endParaRPr>
          </a:p>
        </p:txBody>
      </p:sp>
      <p:sp>
        <p:nvSpPr>
          <p:cNvPr id="2" name="文本框 1"/>
          <p:cNvSpPr txBox="1"/>
          <p:nvPr/>
        </p:nvSpPr>
        <p:spPr>
          <a:xfrm>
            <a:off x="-40758" y="170824"/>
            <a:ext cx="1452091" cy="1323439"/>
          </a:xfrm>
          <a:prstGeom prst="rect">
            <a:avLst/>
          </a:prstGeom>
          <a:noFill/>
        </p:spPr>
        <p:txBody>
          <a:bodyPr wrap="square" rtlCol="0">
            <a:spAutoFit/>
          </a:bodyPr>
          <a:lstStyle/>
          <a:p>
            <a:pPr algn="ctr"/>
            <a:r>
              <a:rPr lang="en-US" altLang="zh-CN" sz="8000" dirty="0">
                <a:solidFill>
                  <a:srgbClr val="2B2B2B"/>
                </a:solidFill>
                <a:cs typeface="+mn-ea"/>
                <a:sym typeface="+mn-lt"/>
              </a:rPr>
              <a:t>1</a:t>
            </a:r>
            <a:endParaRPr lang="zh-CN" altLang="en-US" sz="8000" dirty="0">
              <a:solidFill>
                <a:srgbClr val="2B2B2B"/>
              </a:solidFill>
              <a:cs typeface="+mn-ea"/>
              <a:sym typeface="+mn-lt"/>
            </a:endParaRPr>
          </a:p>
        </p:txBody>
      </p:sp>
      <p:sp>
        <p:nvSpPr>
          <p:cNvPr id="82" name="TextBox 20"/>
          <p:cNvSpPr txBox="1"/>
          <p:nvPr/>
        </p:nvSpPr>
        <p:spPr>
          <a:xfrm>
            <a:off x="1146038" y="2650482"/>
            <a:ext cx="1762021" cy="461665"/>
          </a:xfrm>
          <a:prstGeom prst="rect">
            <a:avLst/>
          </a:prstGeom>
          <a:noFill/>
        </p:spPr>
        <p:txBody>
          <a:bodyPr wrap="none" rtlCol="0">
            <a:spAutoFit/>
          </a:bodyPr>
          <a:lstStyle/>
          <a:p>
            <a:pPr marL="342900" indent="-342900">
              <a:buFont typeface="Wingdings" panose="05000000000000000000" pitchFamily="2" charset="2"/>
              <a:buChar char="ü"/>
            </a:pPr>
            <a:r>
              <a:rPr lang="zh-CN" altLang="en-US" sz="2400" b="1" dirty="0">
                <a:solidFill>
                  <a:srgbClr val="434343"/>
                </a:solidFill>
                <a:cs typeface="+mn-ea"/>
                <a:sym typeface="+mn-lt"/>
              </a:rPr>
              <a:t>输入文本</a:t>
            </a:r>
            <a:endParaRPr lang="en-US" sz="2400" b="1" dirty="0">
              <a:solidFill>
                <a:srgbClr val="434343"/>
              </a:solidFill>
              <a:cs typeface="+mn-ea"/>
              <a:sym typeface="+mn-lt"/>
            </a:endParaRPr>
          </a:p>
        </p:txBody>
      </p:sp>
      <p:sp>
        <p:nvSpPr>
          <p:cNvPr id="83" name="TextBox 21"/>
          <p:cNvSpPr txBox="1"/>
          <p:nvPr/>
        </p:nvSpPr>
        <p:spPr>
          <a:xfrm>
            <a:off x="1146816" y="3093584"/>
            <a:ext cx="3686441" cy="923330"/>
          </a:xfrm>
          <a:prstGeom prst="rect">
            <a:avLst/>
          </a:prstGeom>
          <a:noFill/>
        </p:spPr>
        <p:txBody>
          <a:bodyPr wrap="square" rtlCol="0">
            <a:spAutoFit/>
          </a:bodyPr>
          <a:lstStyle/>
          <a:p>
            <a:pPr algn="just">
              <a:lnSpc>
                <a:spcPct val="150000"/>
              </a:lnSpc>
            </a:pPr>
            <a:r>
              <a:rPr lang="zh-CN" altLang="en-US" sz="1200" spc="126" dirty="0">
                <a:solidFill>
                  <a:srgbClr val="AEACAC"/>
                </a:solidFill>
                <a:cs typeface="+mn-ea"/>
                <a:sym typeface="+mn-lt"/>
              </a:rPr>
              <a:t>点击输入简要文字内容，文字内容需概括精炼，言简意赅的说明分项内容点击输入简要文字内容，文字内容需概括精炼，</a:t>
            </a:r>
            <a:endParaRPr lang="en-US" sz="1200" spc="126" dirty="0">
              <a:solidFill>
                <a:srgbClr val="AEACAC"/>
              </a:solidFill>
              <a:cs typeface="+mn-ea"/>
              <a:sym typeface="+mn-lt"/>
            </a:endParaRPr>
          </a:p>
        </p:txBody>
      </p:sp>
      <p:sp>
        <p:nvSpPr>
          <p:cNvPr id="85" name="Shape 2721"/>
          <p:cNvSpPr/>
          <p:nvPr/>
        </p:nvSpPr>
        <p:spPr>
          <a:xfrm rot="16200000">
            <a:off x="1266029" y="5143660"/>
            <a:ext cx="401282" cy="402070"/>
          </a:xfrm>
          <a:custGeom>
            <a:avLst/>
            <a:gdLst/>
            <a:ahLst/>
            <a:cxnLst>
              <a:cxn ang="0">
                <a:pos x="wd2" y="hd2"/>
              </a:cxn>
              <a:cxn ang="5400000">
                <a:pos x="wd2" y="hd2"/>
              </a:cxn>
              <a:cxn ang="10800000">
                <a:pos x="wd2" y="hd2"/>
              </a:cxn>
              <a:cxn ang="16200000">
                <a:pos x="wd2" y="hd2"/>
              </a:cxn>
            </a:cxnLst>
            <a:rect l="0" t="0" r="r" b="b"/>
            <a:pathLst>
              <a:path w="21600" h="21600" extrusionOk="0">
                <a:moveTo>
                  <a:pt x="14365" y="19991"/>
                </a:moveTo>
                <a:lnTo>
                  <a:pt x="14707" y="20866"/>
                </a:lnTo>
                <a:cubicBezTo>
                  <a:pt x="15328" y="20625"/>
                  <a:pt x="15928" y="20324"/>
                  <a:pt x="16492" y="19973"/>
                </a:cubicBezTo>
                <a:lnTo>
                  <a:pt x="15994" y="19176"/>
                </a:lnTo>
                <a:cubicBezTo>
                  <a:pt x="15479" y="19497"/>
                  <a:pt x="14931" y="19771"/>
                  <a:pt x="14365" y="19991"/>
                </a:cubicBezTo>
                <a:moveTo>
                  <a:pt x="10800" y="20661"/>
                </a:moveTo>
                <a:lnTo>
                  <a:pt x="10801" y="21600"/>
                </a:lnTo>
                <a:cubicBezTo>
                  <a:pt x="11469" y="21598"/>
                  <a:pt x="12137" y="21536"/>
                  <a:pt x="12788" y="21415"/>
                </a:cubicBezTo>
                <a:lnTo>
                  <a:pt x="12614" y="20491"/>
                </a:lnTo>
                <a:cubicBezTo>
                  <a:pt x="12020" y="20603"/>
                  <a:pt x="11409" y="20660"/>
                  <a:pt x="10800" y="20661"/>
                </a:cubicBezTo>
                <a:moveTo>
                  <a:pt x="11148" y="16559"/>
                </a:moveTo>
                <a:lnTo>
                  <a:pt x="15092" y="12624"/>
                </a:lnTo>
                <a:cubicBezTo>
                  <a:pt x="15181" y="12535"/>
                  <a:pt x="15236" y="12412"/>
                  <a:pt x="15236" y="12276"/>
                </a:cubicBezTo>
                <a:cubicBezTo>
                  <a:pt x="15236" y="12004"/>
                  <a:pt x="15015" y="11784"/>
                  <a:pt x="14743" y="11784"/>
                </a:cubicBezTo>
                <a:cubicBezTo>
                  <a:pt x="14607" y="11784"/>
                  <a:pt x="14483" y="11839"/>
                  <a:pt x="14395" y="11928"/>
                </a:cubicBezTo>
                <a:lnTo>
                  <a:pt x="11293" y="15024"/>
                </a:lnTo>
                <a:lnTo>
                  <a:pt x="11293" y="5389"/>
                </a:lnTo>
                <a:cubicBezTo>
                  <a:pt x="11293" y="5117"/>
                  <a:pt x="11072" y="4897"/>
                  <a:pt x="10800" y="4897"/>
                </a:cubicBezTo>
                <a:cubicBezTo>
                  <a:pt x="10528" y="4897"/>
                  <a:pt x="10307" y="5117"/>
                  <a:pt x="10307" y="5389"/>
                </a:cubicBezTo>
                <a:lnTo>
                  <a:pt x="10307" y="15024"/>
                </a:lnTo>
                <a:lnTo>
                  <a:pt x="7206" y="11928"/>
                </a:lnTo>
                <a:cubicBezTo>
                  <a:pt x="7117" y="11839"/>
                  <a:pt x="6993" y="11784"/>
                  <a:pt x="6857" y="11784"/>
                </a:cubicBezTo>
                <a:cubicBezTo>
                  <a:pt x="6585" y="11784"/>
                  <a:pt x="6364" y="12004"/>
                  <a:pt x="6364" y="12276"/>
                </a:cubicBezTo>
                <a:cubicBezTo>
                  <a:pt x="6364" y="12412"/>
                  <a:pt x="6419" y="12535"/>
                  <a:pt x="6508" y="12624"/>
                </a:cubicBezTo>
                <a:lnTo>
                  <a:pt x="10452" y="16559"/>
                </a:lnTo>
                <a:cubicBezTo>
                  <a:pt x="10541" y="16648"/>
                  <a:pt x="10664" y="16703"/>
                  <a:pt x="10800" y="16703"/>
                </a:cubicBezTo>
                <a:cubicBezTo>
                  <a:pt x="10936" y="16703"/>
                  <a:pt x="11059" y="16648"/>
                  <a:pt x="11148" y="16559"/>
                </a:cubicBezTo>
                <a:moveTo>
                  <a:pt x="18660" y="4854"/>
                </a:moveTo>
                <a:lnTo>
                  <a:pt x="19411" y="4287"/>
                </a:lnTo>
                <a:cubicBezTo>
                  <a:pt x="19011" y="3759"/>
                  <a:pt x="18558" y="3264"/>
                  <a:pt x="18065" y="2816"/>
                </a:cubicBezTo>
                <a:lnTo>
                  <a:pt x="17432" y="3510"/>
                </a:lnTo>
                <a:cubicBezTo>
                  <a:pt x="17882" y="3919"/>
                  <a:pt x="18295" y="4371"/>
                  <a:pt x="18660" y="4854"/>
                </a:cubicBezTo>
                <a:moveTo>
                  <a:pt x="6893" y="20882"/>
                </a:moveTo>
                <a:cubicBezTo>
                  <a:pt x="7514" y="21121"/>
                  <a:pt x="8160" y="21302"/>
                  <a:pt x="8814" y="21422"/>
                </a:cubicBezTo>
                <a:lnTo>
                  <a:pt x="8985" y="20499"/>
                </a:lnTo>
                <a:cubicBezTo>
                  <a:pt x="8387" y="20389"/>
                  <a:pt x="7797" y="20223"/>
                  <a:pt x="7231" y="20006"/>
                </a:cubicBezTo>
                <a:cubicBezTo>
                  <a:pt x="7231" y="20006"/>
                  <a:pt x="6893" y="20882"/>
                  <a:pt x="6893" y="20882"/>
                </a:cubicBezTo>
                <a:close/>
                <a:moveTo>
                  <a:pt x="21553" y="9794"/>
                </a:moveTo>
                <a:lnTo>
                  <a:pt x="20617" y="9880"/>
                </a:lnTo>
                <a:cubicBezTo>
                  <a:pt x="20644" y="10182"/>
                  <a:pt x="20659" y="10492"/>
                  <a:pt x="20659" y="10800"/>
                </a:cubicBezTo>
                <a:cubicBezTo>
                  <a:pt x="20659" y="11099"/>
                  <a:pt x="20645" y="11401"/>
                  <a:pt x="20619" y="11699"/>
                </a:cubicBezTo>
                <a:lnTo>
                  <a:pt x="21556" y="11784"/>
                </a:lnTo>
                <a:cubicBezTo>
                  <a:pt x="21585" y="11458"/>
                  <a:pt x="21600" y="11127"/>
                  <a:pt x="21600" y="10800"/>
                </a:cubicBezTo>
                <a:cubicBezTo>
                  <a:pt x="21599" y="10462"/>
                  <a:pt x="21584" y="10124"/>
                  <a:pt x="21553" y="9794"/>
                </a:cubicBezTo>
                <a:moveTo>
                  <a:pt x="21187" y="7835"/>
                </a:moveTo>
                <a:cubicBezTo>
                  <a:pt x="21005" y="7197"/>
                  <a:pt x="20761" y="6573"/>
                  <a:pt x="20463" y="5978"/>
                </a:cubicBezTo>
                <a:lnTo>
                  <a:pt x="19622" y="6399"/>
                </a:lnTo>
                <a:cubicBezTo>
                  <a:pt x="19893" y="6941"/>
                  <a:pt x="20115" y="7510"/>
                  <a:pt x="20282" y="8094"/>
                </a:cubicBezTo>
                <a:cubicBezTo>
                  <a:pt x="20282" y="8094"/>
                  <a:pt x="21187" y="7835"/>
                  <a:pt x="21187" y="7835"/>
                </a:cubicBezTo>
                <a:close/>
                <a:moveTo>
                  <a:pt x="19632" y="15184"/>
                </a:moveTo>
                <a:lnTo>
                  <a:pt x="20474" y="15602"/>
                </a:lnTo>
                <a:cubicBezTo>
                  <a:pt x="20770" y="15008"/>
                  <a:pt x="21012" y="14383"/>
                  <a:pt x="21194" y="13743"/>
                </a:cubicBezTo>
                <a:lnTo>
                  <a:pt x="20288" y="13487"/>
                </a:lnTo>
                <a:cubicBezTo>
                  <a:pt x="20123" y="14071"/>
                  <a:pt x="19901" y="14642"/>
                  <a:pt x="19632" y="15184"/>
                </a:cubicBezTo>
                <a:moveTo>
                  <a:pt x="17446" y="18078"/>
                </a:moveTo>
                <a:lnTo>
                  <a:pt x="18081" y="18771"/>
                </a:lnTo>
                <a:cubicBezTo>
                  <a:pt x="18572" y="18323"/>
                  <a:pt x="19024" y="17827"/>
                  <a:pt x="19424" y="17297"/>
                </a:cubicBezTo>
                <a:lnTo>
                  <a:pt x="18672" y="16732"/>
                </a:lnTo>
                <a:cubicBezTo>
                  <a:pt x="18307" y="17216"/>
                  <a:pt x="17894" y="17669"/>
                  <a:pt x="17446" y="18078"/>
                </a:cubicBezTo>
                <a:moveTo>
                  <a:pt x="8924" y="1113"/>
                </a:moveTo>
                <a:lnTo>
                  <a:pt x="8748" y="190"/>
                </a:lnTo>
                <a:cubicBezTo>
                  <a:pt x="8093" y="315"/>
                  <a:pt x="7448" y="501"/>
                  <a:pt x="6830" y="743"/>
                </a:cubicBezTo>
                <a:lnTo>
                  <a:pt x="7173" y="1617"/>
                </a:lnTo>
                <a:cubicBezTo>
                  <a:pt x="7738" y="1396"/>
                  <a:pt x="8327" y="1226"/>
                  <a:pt x="8924" y="1113"/>
                </a:cubicBezTo>
                <a:moveTo>
                  <a:pt x="12594" y="1105"/>
                </a:moveTo>
                <a:lnTo>
                  <a:pt x="12765" y="182"/>
                </a:lnTo>
                <a:cubicBezTo>
                  <a:pt x="12115" y="61"/>
                  <a:pt x="11448" y="0"/>
                  <a:pt x="10788" y="0"/>
                </a:cubicBezTo>
                <a:lnTo>
                  <a:pt x="10787" y="0"/>
                </a:lnTo>
                <a:lnTo>
                  <a:pt x="10736" y="0"/>
                </a:lnTo>
                <a:lnTo>
                  <a:pt x="10779" y="940"/>
                </a:lnTo>
                <a:cubicBezTo>
                  <a:pt x="11389" y="940"/>
                  <a:pt x="12000" y="995"/>
                  <a:pt x="12594" y="1105"/>
                </a:cubicBezTo>
                <a:moveTo>
                  <a:pt x="16473" y="1615"/>
                </a:moveTo>
                <a:cubicBezTo>
                  <a:pt x="15908" y="1264"/>
                  <a:pt x="15306" y="966"/>
                  <a:pt x="14686" y="726"/>
                </a:cubicBezTo>
                <a:lnTo>
                  <a:pt x="14347" y="1602"/>
                </a:lnTo>
                <a:cubicBezTo>
                  <a:pt x="14912" y="1821"/>
                  <a:pt x="15462" y="2094"/>
                  <a:pt x="15978" y="2413"/>
                </a:cubicBezTo>
                <a:cubicBezTo>
                  <a:pt x="15978" y="2413"/>
                  <a:pt x="16473" y="1615"/>
                  <a:pt x="16473" y="1615"/>
                </a:cubicBezTo>
                <a:close/>
                <a:moveTo>
                  <a:pt x="3510" y="18800"/>
                </a:moveTo>
                <a:cubicBezTo>
                  <a:pt x="4003" y="19247"/>
                  <a:pt x="4539" y="19650"/>
                  <a:pt x="5105" y="19997"/>
                </a:cubicBezTo>
                <a:lnTo>
                  <a:pt x="5599" y="19198"/>
                </a:lnTo>
                <a:cubicBezTo>
                  <a:pt x="5083" y="18881"/>
                  <a:pt x="4592" y="18513"/>
                  <a:pt x="4142" y="18105"/>
                </a:cubicBezTo>
                <a:cubicBezTo>
                  <a:pt x="4142" y="18105"/>
                  <a:pt x="3510" y="18800"/>
                  <a:pt x="3510" y="18800"/>
                </a:cubicBezTo>
                <a:close/>
                <a:moveTo>
                  <a:pt x="2873" y="4886"/>
                </a:moveTo>
                <a:lnTo>
                  <a:pt x="2120" y="4322"/>
                </a:lnTo>
                <a:cubicBezTo>
                  <a:pt x="1721" y="4854"/>
                  <a:pt x="1369" y="5424"/>
                  <a:pt x="1074" y="6018"/>
                </a:cubicBezTo>
                <a:lnTo>
                  <a:pt x="1917" y="6435"/>
                </a:lnTo>
                <a:cubicBezTo>
                  <a:pt x="2186" y="5892"/>
                  <a:pt x="2508" y="5371"/>
                  <a:pt x="2873" y="4886"/>
                </a:cubicBezTo>
                <a:moveTo>
                  <a:pt x="5546" y="2435"/>
                </a:moveTo>
                <a:lnTo>
                  <a:pt x="5048" y="1639"/>
                </a:lnTo>
                <a:cubicBezTo>
                  <a:pt x="4484" y="1991"/>
                  <a:pt x="3950" y="2397"/>
                  <a:pt x="3460" y="2846"/>
                </a:cubicBezTo>
                <a:lnTo>
                  <a:pt x="4096" y="3538"/>
                </a:lnTo>
                <a:cubicBezTo>
                  <a:pt x="4544" y="3127"/>
                  <a:pt x="5032" y="2756"/>
                  <a:pt x="5546" y="2435"/>
                </a:cubicBezTo>
                <a:moveTo>
                  <a:pt x="1105" y="15642"/>
                </a:moveTo>
                <a:cubicBezTo>
                  <a:pt x="1403" y="16235"/>
                  <a:pt x="1759" y="16804"/>
                  <a:pt x="2161" y="17332"/>
                </a:cubicBezTo>
                <a:lnTo>
                  <a:pt x="2910" y="16763"/>
                </a:lnTo>
                <a:cubicBezTo>
                  <a:pt x="2542" y="16281"/>
                  <a:pt x="2218" y="15762"/>
                  <a:pt x="1945" y="15220"/>
                </a:cubicBezTo>
                <a:cubicBezTo>
                  <a:pt x="1945" y="15220"/>
                  <a:pt x="1105" y="15642"/>
                  <a:pt x="1105" y="15642"/>
                </a:cubicBezTo>
                <a:close/>
                <a:moveTo>
                  <a:pt x="1265" y="8133"/>
                </a:moveTo>
                <a:lnTo>
                  <a:pt x="359" y="7879"/>
                </a:lnTo>
                <a:cubicBezTo>
                  <a:pt x="179" y="8516"/>
                  <a:pt x="59" y="9176"/>
                  <a:pt x="0" y="9838"/>
                </a:cubicBezTo>
                <a:lnTo>
                  <a:pt x="938" y="9921"/>
                </a:lnTo>
                <a:cubicBezTo>
                  <a:pt x="991" y="9316"/>
                  <a:pt x="1101" y="8714"/>
                  <a:pt x="1265" y="8133"/>
                </a:cubicBezTo>
                <a:moveTo>
                  <a:pt x="943" y="11741"/>
                </a:moveTo>
                <a:lnTo>
                  <a:pt x="6" y="11829"/>
                </a:lnTo>
                <a:cubicBezTo>
                  <a:pt x="69" y="12492"/>
                  <a:pt x="194" y="13151"/>
                  <a:pt x="377" y="13786"/>
                </a:cubicBezTo>
                <a:lnTo>
                  <a:pt x="1281" y="13527"/>
                </a:lnTo>
                <a:cubicBezTo>
                  <a:pt x="1114" y="12946"/>
                  <a:pt x="1000" y="12346"/>
                  <a:pt x="943" y="11741"/>
                </a:cubicBezTo>
              </a:path>
            </a:pathLst>
          </a:custGeom>
          <a:solidFill>
            <a:srgbClr val="53585F"/>
          </a:solidFill>
          <a:ln w="12700">
            <a:miter lim="400000"/>
          </a:ln>
        </p:spPr>
        <p:txBody>
          <a:bodyPr lIns="15871" tIns="15871" rIns="15871" bIns="15871" anchor="ctr"/>
          <a:lstStyle/>
          <a:p>
            <a:pPr defTabSz="1905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250" dirty="0">
              <a:cs typeface="+mn-ea"/>
              <a:sym typeface="+mn-lt"/>
            </a:endParaRPr>
          </a:p>
        </p:txBody>
      </p:sp>
      <p:grpSp>
        <p:nvGrpSpPr>
          <p:cNvPr id="93" name="Group 19"/>
          <p:cNvGrpSpPr/>
          <p:nvPr/>
        </p:nvGrpSpPr>
        <p:grpSpPr>
          <a:xfrm>
            <a:off x="2763873" y="1797749"/>
            <a:ext cx="1638672" cy="1439764"/>
            <a:chOff x="3303047" y="1259071"/>
            <a:chExt cx="1966406" cy="1727717"/>
          </a:xfrm>
        </p:grpSpPr>
        <p:sp>
          <p:nvSpPr>
            <p:cNvPr id="94" name="Freeform 3"/>
            <p:cNvSpPr/>
            <p:nvPr/>
          </p:nvSpPr>
          <p:spPr>
            <a:xfrm rot="13500000">
              <a:off x="3422391" y="1139727"/>
              <a:ext cx="1727717" cy="1966406"/>
            </a:xfrm>
            <a:custGeom>
              <a:avLst/>
              <a:gdLst>
                <a:gd name="connsiteX0" fmla="*/ 1676570 w 1727717"/>
                <a:gd name="connsiteY0" fmla="*/ 1030708 h 1966406"/>
                <a:gd name="connsiteX1" fmla="*/ 792018 w 1727717"/>
                <a:gd name="connsiteY1" fmla="*/ 1915259 h 1966406"/>
                <a:gd name="connsiteX2" fmla="*/ 545057 w 1727717"/>
                <a:gd name="connsiteY2" fmla="*/ 1915259 h 1966406"/>
                <a:gd name="connsiteX3" fmla="*/ 51147 w 1727717"/>
                <a:gd name="connsiteY3" fmla="*/ 1421349 h 1966406"/>
                <a:gd name="connsiteX4" fmla="*/ 51147 w 1727717"/>
                <a:gd name="connsiteY4" fmla="*/ 1174388 h 1966406"/>
                <a:gd name="connsiteX5" fmla="*/ 650699 w 1727717"/>
                <a:gd name="connsiteY5" fmla="*/ 574836 h 1966406"/>
                <a:gd name="connsiteX6" fmla="*/ 815959 w 1727717"/>
                <a:gd name="connsiteY6" fmla="*/ 0 h 1966406"/>
                <a:gd name="connsiteX7" fmla="*/ 907415 w 1727717"/>
                <a:gd name="connsiteY7" fmla="*/ 318120 h 1966406"/>
                <a:gd name="connsiteX8" fmla="*/ 935698 w 1727717"/>
                <a:gd name="connsiteY8" fmla="*/ 289837 h 1966406"/>
                <a:gd name="connsiteX9" fmla="*/ 1182660 w 1727717"/>
                <a:gd name="connsiteY9" fmla="*/ 289837 h 1966406"/>
                <a:gd name="connsiteX10" fmla="*/ 1676570 w 1727717"/>
                <a:gd name="connsiteY10" fmla="*/ 783747 h 1966406"/>
                <a:gd name="connsiteX11" fmla="*/ 1676570 w 1727717"/>
                <a:gd name="connsiteY11" fmla="*/ 1030708 h 1966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27717" h="1966406">
                  <a:moveTo>
                    <a:pt x="1676570" y="1030708"/>
                  </a:moveTo>
                  <a:lnTo>
                    <a:pt x="792018" y="1915259"/>
                  </a:lnTo>
                  <a:cubicBezTo>
                    <a:pt x="723822" y="1983455"/>
                    <a:pt x="613253" y="1983455"/>
                    <a:pt x="545057" y="1915259"/>
                  </a:cubicBezTo>
                  <a:lnTo>
                    <a:pt x="51147" y="1421349"/>
                  </a:lnTo>
                  <a:cubicBezTo>
                    <a:pt x="-17049" y="1353153"/>
                    <a:pt x="-17049" y="1242584"/>
                    <a:pt x="51147" y="1174388"/>
                  </a:cubicBezTo>
                  <a:lnTo>
                    <a:pt x="650699" y="574836"/>
                  </a:lnTo>
                  <a:lnTo>
                    <a:pt x="815959" y="0"/>
                  </a:lnTo>
                  <a:lnTo>
                    <a:pt x="907415" y="318120"/>
                  </a:lnTo>
                  <a:lnTo>
                    <a:pt x="935698" y="289837"/>
                  </a:lnTo>
                  <a:cubicBezTo>
                    <a:pt x="1003895" y="221641"/>
                    <a:pt x="1114463" y="221641"/>
                    <a:pt x="1182660" y="289837"/>
                  </a:cubicBezTo>
                  <a:lnTo>
                    <a:pt x="1676570" y="783747"/>
                  </a:lnTo>
                  <a:cubicBezTo>
                    <a:pt x="1744766" y="851943"/>
                    <a:pt x="1744766" y="962512"/>
                    <a:pt x="1676570" y="1030708"/>
                  </a:cubicBezTo>
                  <a:close/>
                </a:path>
              </a:pathLst>
            </a:custGeom>
            <a:solidFill>
              <a:srgbClr val="276B91"/>
            </a:solidFill>
            <a:ln>
              <a:noFill/>
            </a:ln>
            <a:effectLst>
              <a:outerShdw blurRad="215900" sx="102000" sy="102000" algn="c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70" dirty="0">
                <a:solidFill>
                  <a:schemeClr val="tx1">
                    <a:lumMod val="65000"/>
                    <a:lumOff val="35000"/>
                  </a:schemeClr>
                </a:solidFill>
                <a:cs typeface="+mn-ea"/>
                <a:sym typeface="+mn-lt"/>
              </a:endParaRPr>
            </a:p>
          </p:txBody>
        </p:sp>
        <p:sp>
          <p:nvSpPr>
            <p:cNvPr id="95" name="TextBox 4"/>
            <p:cNvSpPr txBox="1"/>
            <p:nvPr/>
          </p:nvSpPr>
          <p:spPr>
            <a:xfrm>
              <a:off x="3670167" y="1663497"/>
              <a:ext cx="1441716" cy="480132"/>
            </a:xfrm>
            <a:prstGeom prst="rect">
              <a:avLst/>
            </a:prstGeom>
            <a:noFill/>
          </p:spPr>
          <p:txBody>
            <a:bodyPr wrap="square" rtlCol="0">
              <a:spAutoFit/>
            </a:bodyPr>
            <a:lstStyle/>
            <a:p>
              <a:pPr algn="ctr"/>
              <a:r>
                <a:rPr lang="en-US" sz="2000" b="1" dirty="0">
                  <a:solidFill>
                    <a:schemeClr val="bg1"/>
                  </a:solidFill>
                  <a:cs typeface="+mn-ea"/>
                  <a:sym typeface="+mn-lt"/>
                </a:rPr>
                <a:t>58,786</a:t>
              </a:r>
              <a:endParaRPr lang="en-US" sz="2000" b="1" dirty="0">
                <a:solidFill>
                  <a:schemeClr val="bg1"/>
                </a:solidFill>
                <a:cs typeface="+mn-ea"/>
                <a:sym typeface="+mn-lt"/>
              </a:endParaRPr>
            </a:p>
          </p:txBody>
        </p:sp>
        <p:sp>
          <p:nvSpPr>
            <p:cNvPr id="96" name="TextBox 5"/>
            <p:cNvSpPr txBox="1"/>
            <p:nvPr/>
          </p:nvSpPr>
          <p:spPr>
            <a:xfrm>
              <a:off x="3670167" y="2048546"/>
              <a:ext cx="1454181" cy="326858"/>
            </a:xfrm>
            <a:prstGeom prst="rect">
              <a:avLst/>
            </a:prstGeom>
            <a:noFill/>
          </p:spPr>
          <p:txBody>
            <a:bodyPr wrap="square" rtlCol="0">
              <a:spAutoFit/>
            </a:bodyPr>
            <a:lstStyle/>
            <a:p>
              <a:pPr algn="ctr"/>
              <a:r>
                <a:rPr lang="en-US" sz="1170" b="1" dirty="0">
                  <a:solidFill>
                    <a:schemeClr val="bg1"/>
                  </a:solidFill>
                  <a:cs typeface="+mn-ea"/>
                  <a:sym typeface="+mn-lt"/>
                </a:rPr>
                <a:t>Text Here</a:t>
              </a:r>
              <a:endParaRPr lang="en-US" sz="1170" b="1" dirty="0">
                <a:solidFill>
                  <a:schemeClr val="bg1"/>
                </a:solidFill>
                <a:cs typeface="+mn-ea"/>
                <a:sym typeface="+mn-lt"/>
              </a:endParaRPr>
            </a:p>
          </p:txBody>
        </p:sp>
      </p:grpSp>
      <p:grpSp>
        <p:nvGrpSpPr>
          <p:cNvPr id="5" name="组合 4"/>
          <p:cNvGrpSpPr/>
          <p:nvPr/>
        </p:nvGrpSpPr>
        <p:grpSpPr>
          <a:xfrm>
            <a:off x="4715050" y="1706532"/>
            <a:ext cx="7436852" cy="4063894"/>
            <a:chOff x="4715050" y="1706532"/>
            <a:chExt cx="7436852" cy="4063894"/>
          </a:xfrm>
        </p:grpSpPr>
        <p:pic>
          <p:nvPicPr>
            <p:cNvPr id="88" name="pasted-image.tiff"/>
            <p:cNvPicPr>
              <a:picLocks noChangeAspect="1"/>
            </p:cNvPicPr>
            <p:nvPr/>
          </p:nvPicPr>
          <p:blipFill>
            <a:blip r:embed="rId1" cstate="screen"/>
            <a:stretch>
              <a:fillRect/>
            </a:stretch>
          </p:blipFill>
          <p:spPr>
            <a:xfrm>
              <a:off x="4715050" y="1706532"/>
              <a:ext cx="7436852" cy="4063894"/>
            </a:xfrm>
            <a:prstGeom prst="rect">
              <a:avLst/>
            </a:prstGeom>
            <a:ln w="12700">
              <a:miter lim="400000"/>
              <a:headEnd/>
              <a:tailEnd/>
            </a:ln>
            <a:effectLst>
              <a:outerShdw blurRad="1270000" dist="635000" dir="3300000" rotWithShape="0">
                <a:schemeClr val="accent6">
                  <a:hueOff val="-2214564"/>
                  <a:satOff val="-18454"/>
                  <a:lumOff val="-82929"/>
                  <a:alpha val="24538"/>
                </a:schemeClr>
              </a:outerShdw>
            </a:effectLst>
          </p:spPr>
        </p:pic>
        <p:sp>
          <p:nvSpPr>
            <p:cNvPr id="6" name="矩形 5"/>
            <p:cNvSpPr/>
            <p:nvPr/>
          </p:nvSpPr>
          <p:spPr>
            <a:xfrm>
              <a:off x="5755085" y="1959428"/>
              <a:ext cx="5357415" cy="3342821"/>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97" name="组合 96"/>
          <p:cNvGrpSpPr/>
          <p:nvPr/>
        </p:nvGrpSpPr>
        <p:grpSpPr>
          <a:xfrm>
            <a:off x="1146038" y="4354794"/>
            <a:ext cx="1660563" cy="411960"/>
            <a:chOff x="1350171" y="5990210"/>
            <a:chExt cx="2781301" cy="409032"/>
          </a:xfrm>
        </p:grpSpPr>
        <p:sp>
          <p:nvSpPr>
            <p:cNvPr id="98" name="矩形: 圆角 97"/>
            <p:cNvSpPr/>
            <p:nvPr/>
          </p:nvSpPr>
          <p:spPr>
            <a:xfrm>
              <a:off x="1350171" y="5990210"/>
              <a:ext cx="2781301" cy="409032"/>
            </a:xfrm>
            <a:prstGeom prst="roundRect">
              <a:avLst>
                <a:gd name="adj" fmla="val 50000"/>
              </a:avLst>
            </a:prstGeom>
            <a:solidFill>
              <a:schemeClr val="bg1"/>
            </a:solidFill>
            <a:ln>
              <a:noFill/>
            </a:ln>
            <a:effectLst>
              <a:outerShdw blurRad="279400" dist="152400" dir="5400000" algn="t" rotWithShape="0">
                <a:srgbClr val="276B91">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sp>
          <p:nvSpPr>
            <p:cNvPr id="99" name="文本框 98"/>
            <p:cNvSpPr txBox="1"/>
            <p:nvPr/>
          </p:nvSpPr>
          <p:spPr>
            <a:xfrm>
              <a:off x="1645343" y="6015654"/>
              <a:ext cx="2190956" cy="366707"/>
            </a:xfrm>
            <a:prstGeom prst="rect">
              <a:avLst/>
            </a:prstGeom>
            <a:noFill/>
          </p:spPr>
          <p:txBody>
            <a:bodyPr wrap="square" rtlCol="0">
              <a:spAutoFit/>
            </a:bodyPr>
            <a:lstStyle/>
            <a:p>
              <a:pPr algn="ctr"/>
              <a:r>
                <a:rPr lang="zh-CN" altLang="en-US" b="1" dirty="0">
                  <a:solidFill>
                    <a:srgbClr val="276B91"/>
                  </a:solidFill>
                  <a:cs typeface="+mn-ea"/>
                  <a:sym typeface="+mn-lt"/>
                </a:rPr>
                <a:t>添加文本</a:t>
              </a:r>
              <a:endParaRPr lang="zh-CN" altLang="en-US" b="1" dirty="0">
                <a:solidFill>
                  <a:srgbClr val="276B91"/>
                </a:solidFill>
                <a:cs typeface="+mn-ea"/>
                <a:sym typeface="+mn-lt"/>
              </a:endParaRPr>
            </a:p>
          </p:txBody>
        </p:sp>
      </p:grpSp>
      <p:sp>
        <p:nvSpPr>
          <p:cNvPr id="100" name="Shape 2721"/>
          <p:cNvSpPr/>
          <p:nvPr/>
        </p:nvSpPr>
        <p:spPr>
          <a:xfrm rot="16200000">
            <a:off x="2367955" y="5143660"/>
            <a:ext cx="401282" cy="402070"/>
          </a:xfrm>
          <a:custGeom>
            <a:avLst/>
            <a:gdLst/>
            <a:ahLst/>
            <a:cxnLst>
              <a:cxn ang="0">
                <a:pos x="wd2" y="hd2"/>
              </a:cxn>
              <a:cxn ang="5400000">
                <a:pos x="wd2" y="hd2"/>
              </a:cxn>
              <a:cxn ang="10800000">
                <a:pos x="wd2" y="hd2"/>
              </a:cxn>
              <a:cxn ang="16200000">
                <a:pos x="wd2" y="hd2"/>
              </a:cxn>
            </a:cxnLst>
            <a:rect l="0" t="0" r="r" b="b"/>
            <a:pathLst>
              <a:path w="21600" h="21600" extrusionOk="0">
                <a:moveTo>
                  <a:pt x="14365" y="19991"/>
                </a:moveTo>
                <a:lnTo>
                  <a:pt x="14707" y="20866"/>
                </a:lnTo>
                <a:cubicBezTo>
                  <a:pt x="15328" y="20625"/>
                  <a:pt x="15928" y="20324"/>
                  <a:pt x="16492" y="19973"/>
                </a:cubicBezTo>
                <a:lnTo>
                  <a:pt x="15994" y="19176"/>
                </a:lnTo>
                <a:cubicBezTo>
                  <a:pt x="15479" y="19497"/>
                  <a:pt x="14931" y="19771"/>
                  <a:pt x="14365" y="19991"/>
                </a:cubicBezTo>
                <a:moveTo>
                  <a:pt x="10800" y="20661"/>
                </a:moveTo>
                <a:lnTo>
                  <a:pt x="10801" y="21600"/>
                </a:lnTo>
                <a:cubicBezTo>
                  <a:pt x="11469" y="21598"/>
                  <a:pt x="12137" y="21536"/>
                  <a:pt x="12788" y="21415"/>
                </a:cubicBezTo>
                <a:lnTo>
                  <a:pt x="12614" y="20491"/>
                </a:lnTo>
                <a:cubicBezTo>
                  <a:pt x="12020" y="20603"/>
                  <a:pt x="11409" y="20660"/>
                  <a:pt x="10800" y="20661"/>
                </a:cubicBezTo>
                <a:moveTo>
                  <a:pt x="11148" y="16559"/>
                </a:moveTo>
                <a:lnTo>
                  <a:pt x="15092" y="12624"/>
                </a:lnTo>
                <a:cubicBezTo>
                  <a:pt x="15181" y="12535"/>
                  <a:pt x="15236" y="12412"/>
                  <a:pt x="15236" y="12276"/>
                </a:cubicBezTo>
                <a:cubicBezTo>
                  <a:pt x="15236" y="12004"/>
                  <a:pt x="15015" y="11784"/>
                  <a:pt x="14743" y="11784"/>
                </a:cubicBezTo>
                <a:cubicBezTo>
                  <a:pt x="14607" y="11784"/>
                  <a:pt x="14483" y="11839"/>
                  <a:pt x="14395" y="11928"/>
                </a:cubicBezTo>
                <a:lnTo>
                  <a:pt x="11293" y="15024"/>
                </a:lnTo>
                <a:lnTo>
                  <a:pt x="11293" y="5389"/>
                </a:lnTo>
                <a:cubicBezTo>
                  <a:pt x="11293" y="5117"/>
                  <a:pt x="11072" y="4897"/>
                  <a:pt x="10800" y="4897"/>
                </a:cubicBezTo>
                <a:cubicBezTo>
                  <a:pt x="10528" y="4897"/>
                  <a:pt x="10307" y="5117"/>
                  <a:pt x="10307" y="5389"/>
                </a:cubicBezTo>
                <a:lnTo>
                  <a:pt x="10307" y="15024"/>
                </a:lnTo>
                <a:lnTo>
                  <a:pt x="7206" y="11928"/>
                </a:lnTo>
                <a:cubicBezTo>
                  <a:pt x="7117" y="11839"/>
                  <a:pt x="6993" y="11784"/>
                  <a:pt x="6857" y="11784"/>
                </a:cubicBezTo>
                <a:cubicBezTo>
                  <a:pt x="6585" y="11784"/>
                  <a:pt x="6364" y="12004"/>
                  <a:pt x="6364" y="12276"/>
                </a:cubicBezTo>
                <a:cubicBezTo>
                  <a:pt x="6364" y="12412"/>
                  <a:pt x="6419" y="12535"/>
                  <a:pt x="6508" y="12624"/>
                </a:cubicBezTo>
                <a:lnTo>
                  <a:pt x="10452" y="16559"/>
                </a:lnTo>
                <a:cubicBezTo>
                  <a:pt x="10541" y="16648"/>
                  <a:pt x="10664" y="16703"/>
                  <a:pt x="10800" y="16703"/>
                </a:cubicBezTo>
                <a:cubicBezTo>
                  <a:pt x="10936" y="16703"/>
                  <a:pt x="11059" y="16648"/>
                  <a:pt x="11148" y="16559"/>
                </a:cubicBezTo>
                <a:moveTo>
                  <a:pt x="18660" y="4854"/>
                </a:moveTo>
                <a:lnTo>
                  <a:pt x="19411" y="4287"/>
                </a:lnTo>
                <a:cubicBezTo>
                  <a:pt x="19011" y="3759"/>
                  <a:pt x="18558" y="3264"/>
                  <a:pt x="18065" y="2816"/>
                </a:cubicBezTo>
                <a:lnTo>
                  <a:pt x="17432" y="3510"/>
                </a:lnTo>
                <a:cubicBezTo>
                  <a:pt x="17882" y="3919"/>
                  <a:pt x="18295" y="4371"/>
                  <a:pt x="18660" y="4854"/>
                </a:cubicBezTo>
                <a:moveTo>
                  <a:pt x="6893" y="20882"/>
                </a:moveTo>
                <a:cubicBezTo>
                  <a:pt x="7514" y="21121"/>
                  <a:pt x="8160" y="21302"/>
                  <a:pt x="8814" y="21422"/>
                </a:cubicBezTo>
                <a:lnTo>
                  <a:pt x="8985" y="20499"/>
                </a:lnTo>
                <a:cubicBezTo>
                  <a:pt x="8387" y="20389"/>
                  <a:pt x="7797" y="20223"/>
                  <a:pt x="7231" y="20006"/>
                </a:cubicBezTo>
                <a:cubicBezTo>
                  <a:pt x="7231" y="20006"/>
                  <a:pt x="6893" y="20882"/>
                  <a:pt x="6893" y="20882"/>
                </a:cubicBezTo>
                <a:close/>
                <a:moveTo>
                  <a:pt x="21553" y="9794"/>
                </a:moveTo>
                <a:lnTo>
                  <a:pt x="20617" y="9880"/>
                </a:lnTo>
                <a:cubicBezTo>
                  <a:pt x="20644" y="10182"/>
                  <a:pt x="20659" y="10492"/>
                  <a:pt x="20659" y="10800"/>
                </a:cubicBezTo>
                <a:cubicBezTo>
                  <a:pt x="20659" y="11099"/>
                  <a:pt x="20645" y="11401"/>
                  <a:pt x="20619" y="11699"/>
                </a:cubicBezTo>
                <a:lnTo>
                  <a:pt x="21556" y="11784"/>
                </a:lnTo>
                <a:cubicBezTo>
                  <a:pt x="21585" y="11458"/>
                  <a:pt x="21600" y="11127"/>
                  <a:pt x="21600" y="10800"/>
                </a:cubicBezTo>
                <a:cubicBezTo>
                  <a:pt x="21599" y="10462"/>
                  <a:pt x="21584" y="10124"/>
                  <a:pt x="21553" y="9794"/>
                </a:cubicBezTo>
                <a:moveTo>
                  <a:pt x="21187" y="7835"/>
                </a:moveTo>
                <a:cubicBezTo>
                  <a:pt x="21005" y="7197"/>
                  <a:pt x="20761" y="6573"/>
                  <a:pt x="20463" y="5978"/>
                </a:cubicBezTo>
                <a:lnTo>
                  <a:pt x="19622" y="6399"/>
                </a:lnTo>
                <a:cubicBezTo>
                  <a:pt x="19893" y="6941"/>
                  <a:pt x="20115" y="7510"/>
                  <a:pt x="20282" y="8094"/>
                </a:cubicBezTo>
                <a:cubicBezTo>
                  <a:pt x="20282" y="8094"/>
                  <a:pt x="21187" y="7835"/>
                  <a:pt x="21187" y="7835"/>
                </a:cubicBezTo>
                <a:close/>
                <a:moveTo>
                  <a:pt x="19632" y="15184"/>
                </a:moveTo>
                <a:lnTo>
                  <a:pt x="20474" y="15602"/>
                </a:lnTo>
                <a:cubicBezTo>
                  <a:pt x="20770" y="15008"/>
                  <a:pt x="21012" y="14383"/>
                  <a:pt x="21194" y="13743"/>
                </a:cubicBezTo>
                <a:lnTo>
                  <a:pt x="20288" y="13487"/>
                </a:lnTo>
                <a:cubicBezTo>
                  <a:pt x="20123" y="14071"/>
                  <a:pt x="19901" y="14642"/>
                  <a:pt x="19632" y="15184"/>
                </a:cubicBezTo>
                <a:moveTo>
                  <a:pt x="17446" y="18078"/>
                </a:moveTo>
                <a:lnTo>
                  <a:pt x="18081" y="18771"/>
                </a:lnTo>
                <a:cubicBezTo>
                  <a:pt x="18572" y="18323"/>
                  <a:pt x="19024" y="17827"/>
                  <a:pt x="19424" y="17297"/>
                </a:cubicBezTo>
                <a:lnTo>
                  <a:pt x="18672" y="16732"/>
                </a:lnTo>
                <a:cubicBezTo>
                  <a:pt x="18307" y="17216"/>
                  <a:pt x="17894" y="17669"/>
                  <a:pt x="17446" y="18078"/>
                </a:cubicBezTo>
                <a:moveTo>
                  <a:pt x="8924" y="1113"/>
                </a:moveTo>
                <a:lnTo>
                  <a:pt x="8748" y="190"/>
                </a:lnTo>
                <a:cubicBezTo>
                  <a:pt x="8093" y="315"/>
                  <a:pt x="7448" y="501"/>
                  <a:pt x="6830" y="743"/>
                </a:cubicBezTo>
                <a:lnTo>
                  <a:pt x="7173" y="1617"/>
                </a:lnTo>
                <a:cubicBezTo>
                  <a:pt x="7738" y="1396"/>
                  <a:pt x="8327" y="1226"/>
                  <a:pt x="8924" y="1113"/>
                </a:cubicBezTo>
                <a:moveTo>
                  <a:pt x="12594" y="1105"/>
                </a:moveTo>
                <a:lnTo>
                  <a:pt x="12765" y="182"/>
                </a:lnTo>
                <a:cubicBezTo>
                  <a:pt x="12115" y="61"/>
                  <a:pt x="11448" y="0"/>
                  <a:pt x="10788" y="0"/>
                </a:cubicBezTo>
                <a:lnTo>
                  <a:pt x="10787" y="0"/>
                </a:lnTo>
                <a:lnTo>
                  <a:pt x="10736" y="0"/>
                </a:lnTo>
                <a:lnTo>
                  <a:pt x="10779" y="940"/>
                </a:lnTo>
                <a:cubicBezTo>
                  <a:pt x="11389" y="940"/>
                  <a:pt x="12000" y="995"/>
                  <a:pt x="12594" y="1105"/>
                </a:cubicBezTo>
                <a:moveTo>
                  <a:pt x="16473" y="1615"/>
                </a:moveTo>
                <a:cubicBezTo>
                  <a:pt x="15908" y="1264"/>
                  <a:pt x="15306" y="966"/>
                  <a:pt x="14686" y="726"/>
                </a:cubicBezTo>
                <a:lnTo>
                  <a:pt x="14347" y="1602"/>
                </a:lnTo>
                <a:cubicBezTo>
                  <a:pt x="14912" y="1821"/>
                  <a:pt x="15462" y="2094"/>
                  <a:pt x="15978" y="2413"/>
                </a:cubicBezTo>
                <a:cubicBezTo>
                  <a:pt x="15978" y="2413"/>
                  <a:pt x="16473" y="1615"/>
                  <a:pt x="16473" y="1615"/>
                </a:cubicBezTo>
                <a:close/>
                <a:moveTo>
                  <a:pt x="3510" y="18800"/>
                </a:moveTo>
                <a:cubicBezTo>
                  <a:pt x="4003" y="19247"/>
                  <a:pt x="4539" y="19650"/>
                  <a:pt x="5105" y="19997"/>
                </a:cubicBezTo>
                <a:lnTo>
                  <a:pt x="5599" y="19198"/>
                </a:lnTo>
                <a:cubicBezTo>
                  <a:pt x="5083" y="18881"/>
                  <a:pt x="4592" y="18513"/>
                  <a:pt x="4142" y="18105"/>
                </a:cubicBezTo>
                <a:cubicBezTo>
                  <a:pt x="4142" y="18105"/>
                  <a:pt x="3510" y="18800"/>
                  <a:pt x="3510" y="18800"/>
                </a:cubicBezTo>
                <a:close/>
                <a:moveTo>
                  <a:pt x="2873" y="4886"/>
                </a:moveTo>
                <a:lnTo>
                  <a:pt x="2120" y="4322"/>
                </a:lnTo>
                <a:cubicBezTo>
                  <a:pt x="1721" y="4854"/>
                  <a:pt x="1369" y="5424"/>
                  <a:pt x="1074" y="6018"/>
                </a:cubicBezTo>
                <a:lnTo>
                  <a:pt x="1917" y="6435"/>
                </a:lnTo>
                <a:cubicBezTo>
                  <a:pt x="2186" y="5892"/>
                  <a:pt x="2508" y="5371"/>
                  <a:pt x="2873" y="4886"/>
                </a:cubicBezTo>
                <a:moveTo>
                  <a:pt x="5546" y="2435"/>
                </a:moveTo>
                <a:lnTo>
                  <a:pt x="5048" y="1639"/>
                </a:lnTo>
                <a:cubicBezTo>
                  <a:pt x="4484" y="1991"/>
                  <a:pt x="3950" y="2397"/>
                  <a:pt x="3460" y="2846"/>
                </a:cubicBezTo>
                <a:lnTo>
                  <a:pt x="4096" y="3538"/>
                </a:lnTo>
                <a:cubicBezTo>
                  <a:pt x="4544" y="3127"/>
                  <a:pt x="5032" y="2756"/>
                  <a:pt x="5546" y="2435"/>
                </a:cubicBezTo>
                <a:moveTo>
                  <a:pt x="1105" y="15642"/>
                </a:moveTo>
                <a:cubicBezTo>
                  <a:pt x="1403" y="16235"/>
                  <a:pt x="1759" y="16804"/>
                  <a:pt x="2161" y="17332"/>
                </a:cubicBezTo>
                <a:lnTo>
                  <a:pt x="2910" y="16763"/>
                </a:lnTo>
                <a:cubicBezTo>
                  <a:pt x="2542" y="16281"/>
                  <a:pt x="2218" y="15762"/>
                  <a:pt x="1945" y="15220"/>
                </a:cubicBezTo>
                <a:cubicBezTo>
                  <a:pt x="1945" y="15220"/>
                  <a:pt x="1105" y="15642"/>
                  <a:pt x="1105" y="15642"/>
                </a:cubicBezTo>
                <a:close/>
                <a:moveTo>
                  <a:pt x="1265" y="8133"/>
                </a:moveTo>
                <a:lnTo>
                  <a:pt x="359" y="7879"/>
                </a:lnTo>
                <a:cubicBezTo>
                  <a:pt x="179" y="8516"/>
                  <a:pt x="59" y="9176"/>
                  <a:pt x="0" y="9838"/>
                </a:cubicBezTo>
                <a:lnTo>
                  <a:pt x="938" y="9921"/>
                </a:lnTo>
                <a:cubicBezTo>
                  <a:pt x="991" y="9316"/>
                  <a:pt x="1101" y="8714"/>
                  <a:pt x="1265" y="8133"/>
                </a:cubicBezTo>
                <a:moveTo>
                  <a:pt x="943" y="11741"/>
                </a:moveTo>
                <a:lnTo>
                  <a:pt x="6" y="11829"/>
                </a:lnTo>
                <a:cubicBezTo>
                  <a:pt x="69" y="12492"/>
                  <a:pt x="194" y="13151"/>
                  <a:pt x="377" y="13786"/>
                </a:cubicBezTo>
                <a:lnTo>
                  <a:pt x="1281" y="13527"/>
                </a:lnTo>
                <a:cubicBezTo>
                  <a:pt x="1114" y="12946"/>
                  <a:pt x="1000" y="12346"/>
                  <a:pt x="943" y="11741"/>
                </a:cubicBezTo>
              </a:path>
            </a:pathLst>
          </a:custGeom>
          <a:solidFill>
            <a:srgbClr val="53585F"/>
          </a:solidFill>
          <a:ln w="12700">
            <a:miter lim="400000"/>
          </a:ln>
        </p:spPr>
        <p:txBody>
          <a:bodyPr lIns="15871" tIns="15871" rIns="15871" bIns="15871" anchor="ctr"/>
          <a:lstStyle/>
          <a:p>
            <a:pPr defTabSz="1905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250" dirty="0">
              <a:cs typeface="+mn-ea"/>
              <a:sym typeface="+mn-lt"/>
            </a:endParaRPr>
          </a:p>
        </p:txBody>
      </p:sp>
      <p:sp>
        <p:nvSpPr>
          <p:cNvPr id="103" name="Shape 2721"/>
          <p:cNvSpPr/>
          <p:nvPr/>
        </p:nvSpPr>
        <p:spPr>
          <a:xfrm rot="16200000">
            <a:off x="3469880" y="5143660"/>
            <a:ext cx="401282" cy="402070"/>
          </a:xfrm>
          <a:custGeom>
            <a:avLst/>
            <a:gdLst/>
            <a:ahLst/>
            <a:cxnLst>
              <a:cxn ang="0">
                <a:pos x="wd2" y="hd2"/>
              </a:cxn>
              <a:cxn ang="5400000">
                <a:pos x="wd2" y="hd2"/>
              </a:cxn>
              <a:cxn ang="10800000">
                <a:pos x="wd2" y="hd2"/>
              </a:cxn>
              <a:cxn ang="16200000">
                <a:pos x="wd2" y="hd2"/>
              </a:cxn>
            </a:cxnLst>
            <a:rect l="0" t="0" r="r" b="b"/>
            <a:pathLst>
              <a:path w="21600" h="21600" extrusionOk="0">
                <a:moveTo>
                  <a:pt x="14365" y="19991"/>
                </a:moveTo>
                <a:lnTo>
                  <a:pt x="14707" y="20866"/>
                </a:lnTo>
                <a:cubicBezTo>
                  <a:pt x="15328" y="20625"/>
                  <a:pt x="15928" y="20324"/>
                  <a:pt x="16492" y="19973"/>
                </a:cubicBezTo>
                <a:lnTo>
                  <a:pt x="15994" y="19176"/>
                </a:lnTo>
                <a:cubicBezTo>
                  <a:pt x="15479" y="19497"/>
                  <a:pt x="14931" y="19771"/>
                  <a:pt x="14365" y="19991"/>
                </a:cubicBezTo>
                <a:moveTo>
                  <a:pt x="10800" y="20661"/>
                </a:moveTo>
                <a:lnTo>
                  <a:pt x="10801" y="21600"/>
                </a:lnTo>
                <a:cubicBezTo>
                  <a:pt x="11469" y="21598"/>
                  <a:pt x="12137" y="21536"/>
                  <a:pt x="12788" y="21415"/>
                </a:cubicBezTo>
                <a:lnTo>
                  <a:pt x="12614" y="20491"/>
                </a:lnTo>
                <a:cubicBezTo>
                  <a:pt x="12020" y="20603"/>
                  <a:pt x="11409" y="20660"/>
                  <a:pt x="10800" y="20661"/>
                </a:cubicBezTo>
                <a:moveTo>
                  <a:pt x="11148" y="16559"/>
                </a:moveTo>
                <a:lnTo>
                  <a:pt x="15092" y="12624"/>
                </a:lnTo>
                <a:cubicBezTo>
                  <a:pt x="15181" y="12535"/>
                  <a:pt x="15236" y="12412"/>
                  <a:pt x="15236" y="12276"/>
                </a:cubicBezTo>
                <a:cubicBezTo>
                  <a:pt x="15236" y="12004"/>
                  <a:pt x="15015" y="11784"/>
                  <a:pt x="14743" y="11784"/>
                </a:cubicBezTo>
                <a:cubicBezTo>
                  <a:pt x="14607" y="11784"/>
                  <a:pt x="14483" y="11839"/>
                  <a:pt x="14395" y="11928"/>
                </a:cubicBezTo>
                <a:lnTo>
                  <a:pt x="11293" y="15024"/>
                </a:lnTo>
                <a:lnTo>
                  <a:pt x="11293" y="5389"/>
                </a:lnTo>
                <a:cubicBezTo>
                  <a:pt x="11293" y="5117"/>
                  <a:pt x="11072" y="4897"/>
                  <a:pt x="10800" y="4897"/>
                </a:cubicBezTo>
                <a:cubicBezTo>
                  <a:pt x="10528" y="4897"/>
                  <a:pt x="10307" y="5117"/>
                  <a:pt x="10307" y="5389"/>
                </a:cubicBezTo>
                <a:lnTo>
                  <a:pt x="10307" y="15024"/>
                </a:lnTo>
                <a:lnTo>
                  <a:pt x="7206" y="11928"/>
                </a:lnTo>
                <a:cubicBezTo>
                  <a:pt x="7117" y="11839"/>
                  <a:pt x="6993" y="11784"/>
                  <a:pt x="6857" y="11784"/>
                </a:cubicBezTo>
                <a:cubicBezTo>
                  <a:pt x="6585" y="11784"/>
                  <a:pt x="6364" y="12004"/>
                  <a:pt x="6364" y="12276"/>
                </a:cubicBezTo>
                <a:cubicBezTo>
                  <a:pt x="6364" y="12412"/>
                  <a:pt x="6419" y="12535"/>
                  <a:pt x="6508" y="12624"/>
                </a:cubicBezTo>
                <a:lnTo>
                  <a:pt x="10452" y="16559"/>
                </a:lnTo>
                <a:cubicBezTo>
                  <a:pt x="10541" y="16648"/>
                  <a:pt x="10664" y="16703"/>
                  <a:pt x="10800" y="16703"/>
                </a:cubicBezTo>
                <a:cubicBezTo>
                  <a:pt x="10936" y="16703"/>
                  <a:pt x="11059" y="16648"/>
                  <a:pt x="11148" y="16559"/>
                </a:cubicBezTo>
                <a:moveTo>
                  <a:pt x="18660" y="4854"/>
                </a:moveTo>
                <a:lnTo>
                  <a:pt x="19411" y="4287"/>
                </a:lnTo>
                <a:cubicBezTo>
                  <a:pt x="19011" y="3759"/>
                  <a:pt x="18558" y="3264"/>
                  <a:pt x="18065" y="2816"/>
                </a:cubicBezTo>
                <a:lnTo>
                  <a:pt x="17432" y="3510"/>
                </a:lnTo>
                <a:cubicBezTo>
                  <a:pt x="17882" y="3919"/>
                  <a:pt x="18295" y="4371"/>
                  <a:pt x="18660" y="4854"/>
                </a:cubicBezTo>
                <a:moveTo>
                  <a:pt x="6893" y="20882"/>
                </a:moveTo>
                <a:cubicBezTo>
                  <a:pt x="7514" y="21121"/>
                  <a:pt x="8160" y="21302"/>
                  <a:pt x="8814" y="21422"/>
                </a:cubicBezTo>
                <a:lnTo>
                  <a:pt x="8985" y="20499"/>
                </a:lnTo>
                <a:cubicBezTo>
                  <a:pt x="8387" y="20389"/>
                  <a:pt x="7797" y="20223"/>
                  <a:pt x="7231" y="20006"/>
                </a:cubicBezTo>
                <a:cubicBezTo>
                  <a:pt x="7231" y="20006"/>
                  <a:pt x="6893" y="20882"/>
                  <a:pt x="6893" y="20882"/>
                </a:cubicBezTo>
                <a:close/>
                <a:moveTo>
                  <a:pt x="21553" y="9794"/>
                </a:moveTo>
                <a:lnTo>
                  <a:pt x="20617" y="9880"/>
                </a:lnTo>
                <a:cubicBezTo>
                  <a:pt x="20644" y="10182"/>
                  <a:pt x="20659" y="10492"/>
                  <a:pt x="20659" y="10800"/>
                </a:cubicBezTo>
                <a:cubicBezTo>
                  <a:pt x="20659" y="11099"/>
                  <a:pt x="20645" y="11401"/>
                  <a:pt x="20619" y="11699"/>
                </a:cubicBezTo>
                <a:lnTo>
                  <a:pt x="21556" y="11784"/>
                </a:lnTo>
                <a:cubicBezTo>
                  <a:pt x="21585" y="11458"/>
                  <a:pt x="21600" y="11127"/>
                  <a:pt x="21600" y="10800"/>
                </a:cubicBezTo>
                <a:cubicBezTo>
                  <a:pt x="21599" y="10462"/>
                  <a:pt x="21584" y="10124"/>
                  <a:pt x="21553" y="9794"/>
                </a:cubicBezTo>
                <a:moveTo>
                  <a:pt x="21187" y="7835"/>
                </a:moveTo>
                <a:cubicBezTo>
                  <a:pt x="21005" y="7197"/>
                  <a:pt x="20761" y="6573"/>
                  <a:pt x="20463" y="5978"/>
                </a:cubicBezTo>
                <a:lnTo>
                  <a:pt x="19622" y="6399"/>
                </a:lnTo>
                <a:cubicBezTo>
                  <a:pt x="19893" y="6941"/>
                  <a:pt x="20115" y="7510"/>
                  <a:pt x="20282" y="8094"/>
                </a:cubicBezTo>
                <a:cubicBezTo>
                  <a:pt x="20282" y="8094"/>
                  <a:pt x="21187" y="7835"/>
                  <a:pt x="21187" y="7835"/>
                </a:cubicBezTo>
                <a:close/>
                <a:moveTo>
                  <a:pt x="19632" y="15184"/>
                </a:moveTo>
                <a:lnTo>
                  <a:pt x="20474" y="15602"/>
                </a:lnTo>
                <a:cubicBezTo>
                  <a:pt x="20770" y="15008"/>
                  <a:pt x="21012" y="14383"/>
                  <a:pt x="21194" y="13743"/>
                </a:cubicBezTo>
                <a:lnTo>
                  <a:pt x="20288" y="13487"/>
                </a:lnTo>
                <a:cubicBezTo>
                  <a:pt x="20123" y="14071"/>
                  <a:pt x="19901" y="14642"/>
                  <a:pt x="19632" y="15184"/>
                </a:cubicBezTo>
                <a:moveTo>
                  <a:pt x="17446" y="18078"/>
                </a:moveTo>
                <a:lnTo>
                  <a:pt x="18081" y="18771"/>
                </a:lnTo>
                <a:cubicBezTo>
                  <a:pt x="18572" y="18323"/>
                  <a:pt x="19024" y="17827"/>
                  <a:pt x="19424" y="17297"/>
                </a:cubicBezTo>
                <a:lnTo>
                  <a:pt x="18672" y="16732"/>
                </a:lnTo>
                <a:cubicBezTo>
                  <a:pt x="18307" y="17216"/>
                  <a:pt x="17894" y="17669"/>
                  <a:pt x="17446" y="18078"/>
                </a:cubicBezTo>
                <a:moveTo>
                  <a:pt x="8924" y="1113"/>
                </a:moveTo>
                <a:lnTo>
                  <a:pt x="8748" y="190"/>
                </a:lnTo>
                <a:cubicBezTo>
                  <a:pt x="8093" y="315"/>
                  <a:pt x="7448" y="501"/>
                  <a:pt x="6830" y="743"/>
                </a:cubicBezTo>
                <a:lnTo>
                  <a:pt x="7173" y="1617"/>
                </a:lnTo>
                <a:cubicBezTo>
                  <a:pt x="7738" y="1396"/>
                  <a:pt x="8327" y="1226"/>
                  <a:pt x="8924" y="1113"/>
                </a:cubicBezTo>
                <a:moveTo>
                  <a:pt x="12594" y="1105"/>
                </a:moveTo>
                <a:lnTo>
                  <a:pt x="12765" y="182"/>
                </a:lnTo>
                <a:cubicBezTo>
                  <a:pt x="12115" y="61"/>
                  <a:pt x="11448" y="0"/>
                  <a:pt x="10788" y="0"/>
                </a:cubicBezTo>
                <a:lnTo>
                  <a:pt x="10787" y="0"/>
                </a:lnTo>
                <a:lnTo>
                  <a:pt x="10736" y="0"/>
                </a:lnTo>
                <a:lnTo>
                  <a:pt x="10779" y="940"/>
                </a:lnTo>
                <a:cubicBezTo>
                  <a:pt x="11389" y="940"/>
                  <a:pt x="12000" y="995"/>
                  <a:pt x="12594" y="1105"/>
                </a:cubicBezTo>
                <a:moveTo>
                  <a:pt x="16473" y="1615"/>
                </a:moveTo>
                <a:cubicBezTo>
                  <a:pt x="15908" y="1264"/>
                  <a:pt x="15306" y="966"/>
                  <a:pt x="14686" y="726"/>
                </a:cubicBezTo>
                <a:lnTo>
                  <a:pt x="14347" y="1602"/>
                </a:lnTo>
                <a:cubicBezTo>
                  <a:pt x="14912" y="1821"/>
                  <a:pt x="15462" y="2094"/>
                  <a:pt x="15978" y="2413"/>
                </a:cubicBezTo>
                <a:cubicBezTo>
                  <a:pt x="15978" y="2413"/>
                  <a:pt x="16473" y="1615"/>
                  <a:pt x="16473" y="1615"/>
                </a:cubicBezTo>
                <a:close/>
                <a:moveTo>
                  <a:pt x="3510" y="18800"/>
                </a:moveTo>
                <a:cubicBezTo>
                  <a:pt x="4003" y="19247"/>
                  <a:pt x="4539" y="19650"/>
                  <a:pt x="5105" y="19997"/>
                </a:cubicBezTo>
                <a:lnTo>
                  <a:pt x="5599" y="19198"/>
                </a:lnTo>
                <a:cubicBezTo>
                  <a:pt x="5083" y="18881"/>
                  <a:pt x="4592" y="18513"/>
                  <a:pt x="4142" y="18105"/>
                </a:cubicBezTo>
                <a:cubicBezTo>
                  <a:pt x="4142" y="18105"/>
                  <a:pt x="3510" y="18800"/>
                  <a:pt x="3510" y="18800"/>
                </a:cubicBezTo>
                <a:close/>
                <a:moveTo>
                  <a:pt x="2873" y="4886"/>
                </a:moveTo>
                <a:lnTo>
                  <a:pt x="2120" y="4322"/>
                </a:lnTo>
                <a:cubicBezTo>
                  <a:pt x="1721" y="4854"/>
                  <a:pt x="1369" y="5424"/>
                  <a:pt x="1074" y="6018"/>
                </a:cubicBezTo>
                <a:lnTo>
                  <a:pt x="1917" y="6435"/>
                </a:lnTo>
                <a:cubicBezTo>
                  <a:pt x="2186" y="5892"/>
                  <a:pt x="2508" y="5371"/>
                  <a:pt x="2873" y="4886"/>
                </a:cubicBezTo>
                <a:moveTo>
                  <a:pt x="5546" y="2435"/>
                </a:moveTo>
                <a:lnTo>
                  <a:pt x="5048" y="1639"/>
                </a:lnTo>
                <a:cubicBezTo>
                  <a:pt x="4484" y="1991"/>
                  <a:pt x="3950" y="2397"/>
                  <a:pt x="3460" y="2846"/>
                </a:cubicBezTo>
                <a:lnTo>
                  <a:pt x="4096" y="3538"/>
                </a:lnTo>
                <a:cubicBezTo>
                  <a:pt x="4544" y="3127"/>
                  <a:pt x="5032" y="2756"/>
                  <a:pt x="5546" y="2435"/>
                </a:cubicBezTo>
                <a:moveTo>
                  <a:pt x="1105" y="15642"/>
                </a:moveTo>
                <a:cubicBezTo>
                  <a:pt x="1403" y="16235"/>
                  <a:pt x="1759" y="16804"/>
                  <a:pt x="2161" y="17332"/>
                </a:cubicBezTo>
                <a:lnTo>
                  <a:pt x="2910" y="16763"/>
                </a:lnTo>
                <a:cubicBezTo>
                  <a:pt x="2542" y="16281"/>
                  <a:pt x="2218" y="15762"/>
                  <a:pt x="1945" y="15220"/>
                </a:cubicBezTo>
                <a:cubicBezTo>
                  <a:pt x="1945" y="15220"/>
                  <a:pt x="1105" y="15642"/>
                  <a:pt x="1105" y="15642"/>
                </a:cubicBezTo>
                <a:close/>
                <a:moveTo>
                  <a:pt x="1265" y="8133"/>
                </a:moveTo>
                <a:lnTo>
                  <a:pt x="359" y="7879"/>
                </a:lnTo>
                <a:cubicBezTo>
                  <a:pt x="179" y="8516"/>
                  <a:pt x="59" y="9176"/>
                  <a:pt x="0" y="9838"/>
                </a:cubicBezTo>
                <a:lnTo>
                  <a:pt x="938" y="9921"/>
                </a:lnTo>
                <a:cubicBezTo>
                  <a:pt x="991" y="9316"/>
                  <a:pt x="1101" y="8714"/>
                  <a:pt x="1265" y="8133"/>
                </a:cubicBezTo>
                <a:moveTo>
                  <a:pt x="943" y="11741"/>
                </a:moveTo>
                <a:lnTo>
                  <a:pt x="6" y="11829"/>
                </a:lnTo>
                <a:cubicBezTo>
                  <a:pt x="69" y="12492"/>
                  <a:pt x="194" y="13151"/>
                  <a:pt x="377" y="13786"/>
                </a:cubicBezTo>
                <a:lnTo>
                  <a:pt x="1281" y="13527"/>
                </a:lnTo>
                <a:cubicBezTo>
                  <a:pt x="1114" y="12946"/>
                  <a:pt x="1000" y="12346"/>
                  <a:pt x="943" y="11741"/>
                </a:cubicBezTo>
              </a:path>
            </a:pathLst>
          </a:custGeom>
          <a:solidFill>
            <a:srgbClr val="53585F"/>
          </a:solidFill>
          <a:ln w="12700">
            <a:miter lim="400000"/>
          </a:ln>
        </p:spPr>
        <p:txBody>
          <a:bodyPr lIns="15871" tIns="15871" rIns="15871" bIns="15871" anchor="ctr"/>
          <a:lstStyle/>
          <a:p>
            <a:pPr defTabSz="1905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250" dirty="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9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decel="9000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0-#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decel="9000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000" fill="hold"/>
                                        <p:tgtEl>
                                          <p:spTgt spid="2"/>
                                        </p:tgtEl>
                                        <p:attrNameLst>
                                          <p:attrName>ppt_x</p:attrName>
                                        </p:attrNameLst>
                                      </p:cBhvr>
                                      <p:tavLst>
                                        <p:tav tm="0">
                                          <p:val>
                                            <p:strVal val="0-#ppt_w/2"/>
                                          </p:val>
                                        </p:tav>
                                        <p:tav tm="100000">
                                          <p:val>
                                            <p:strVal val="#ppt_x"/>
                                          </p:val>
                                        </p:tav>
                                      </p:tavLst>
                                    </p:anim>
                                    <p:anim calcmode="lin" valueType="num">
                                      <p:cBhvr additive="base">
                                        <p:cTn id="16" dur="1000" fill="hold"/>
                                        <p:tgtEl>
                                          <p:spTgt spid="2"/>
                                        </p:tgtEl>
                                        <p:attrNameLst>
                                          <p:attrName>ppt_y</p:attrName>
                                        </p:attrNameLst>
                                      </p:cBhvr>
                                      <p:tavLst>
                                        <p:tav tm="0">
                                          <p:val>
                                            <p:strVal val="#ppt_y"/>
                                          </p:val>
                                        </p:tav>
                                        <p:tav tm="100000">
                                          <p:val>
                                            <p:strVal val="#ppt_y"/>
                                          </p:val>
                                        </p:tav>
                                      </p:tavLst>
                                    </p:anim>
                                  </p:childTnLst>
                                </p:cTn>
                              </p:par>
                              <p:par>
                                <p:cTn id="17" presetID="10" presetClass="entr" presetSubtype="0" fill="hold" grpId="1"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childTnLst>
                                </p:cTn>
                              </p:par>
                            </p:childTnLst>
                          </p:cTn>
                        </p:par>
                        <p:par>
                          <p:cTn id="26" fill="hold">
                            <p:stCondLst>
                              <p:cond delay="1000"/>
                            </p:stCondLst>
                            <p:childTnLst>
                              <p:par>
                                <p:cTn id="27" presetID="2" presetClass="entr" presetSubtype="2" decel="76000"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1250" fill="hold"/>
                                        <p:tgtEl>
                                          <p:spTgt spid="5"/>
                                        </p:tgtEl>
                                        <p:attrNameLst>
                                          <p:attrName>ppt_x</p:attrName>
                                        </p:attrNameLst>
                                      </p:cBhvr>
                                      <p:tavLst>
                                        <p:tav tm="0">
                                          <p:val>
                                            <p:strVal val="1+#ppt_w/2"/>
                                          </p:val>
                                        </p:tav>
                                        <p:tav tm="100000">
                                          <p:val>
                                            <p:strVal val="#ppt_x"/>
                                          </p:val>
                                        </p:tav>
                                      </p:tavLst>
                                    </p:anim>
                                    <p:anim calcmode="lin" valueType="num">
                                      <p:cBhvr additive="base">
                                        <p:cTn id="30" dur="1250" fill="hold"/>
                                        <p:tgtEl>
                                          <p:spTgt spid="5"/>
                                        </p:tgtEl>
                                        <p:attrNameLst>
                                          <p:attrName>ppt_y</p:attrName>
                                        </p:attrNameLst>
                                      </p:cBhvr>
                                      <p:tavLst>
                                        <p:tav tm="0">
                                          <p:val>
                                            <p:strVal val="#ppt_y"/>
                                          </p:val>
                                        </p:tav>
                                        <p:tav tm="100000">
                                          <p:val>
                                            <p:strVal val="#ppt_y"/>
                                          </p:val>
                                        </p:tav>
                                      </p:tavLst>
                                    </p:anim>
                                  </p:childTnLst>
                                </p:cTn>
                              </p:par>
                            </p:childTnLst>
                          </p:cTn>
                        </p:par>
                        <p:par>
                          <p:cTn id="31" fill="hold">
                            <p:stCondLst>
                              <p:cond delay="2500"/>
                            </p:stCondLst>
                            <p:childTnLst>
                              <p:par>
                                <p:cTn id="32" presetID="2" presetClass="entr" presetSubtype="4" fill="hold" grpId="0" nodeType="afterEffect">
                                  <p:stCondLst>
                                    <p:cond delay="0"/>
                                  </p:stCondLst>
                                  <p:childTnLst>
                                    <p:set>
                                      <p:cBhvr>
                                        <p:cTn id="33" dur="1" fill="hold">
                                          <p:stCondLst>
                                            <p:cond delay="0"/>
                                          </p:stCondLst>
                                        </p:cTn>
                                        <p:tgtEl>
                                          <p:spTgt spid="82"/>
                                        </p:tgtEl>
                                        <p:attrNameLst>
                                          <p:attrName>style.visibility</p:attrName>
                                        </p:attrNameLst>
                                      </p:cBhvr>
                                      <p:to>
                                        <p:strVal val="visible"/>
                                      </p:to>
                                    </p:set>
                                    <p:anim calcmode="lin" valueType="num">
                                      <p:cBhvr additive="base">
                                        <p:cTn id="34" dur="500" fill="hold"/>
                                        <p:tgtEl>
                                          <p:spTgt spid="82"/>
                                        </p:tgtEl>
                                        <p:attrNameLst>
                                          <p:attrName>ppt_x</p:attrName>
                                        </p:attrNameLst>
                                      </p:cBhvr>
                                      <p:tavLst>
                                        <p:tav tm="0">
                                          <p:val>
                                            <p:strVal val="#ppt_x"/>
                                          </p:val>
                                        </p:tav>
                                        <p:tav tm="100000">
                                          <p:val>
                                            <p:strVal val="#ppt_x"/>
                                          </p:val>
                                        </p:tav>
                                      </p:tavLst>
                                    </p:anim>
                                    <p:anim calcmode="lin" valueType="num">
                                      <p:cBhvr additive="base">
                                        <p:cTn id="35" dur="500" fill="hold"/>
                                        <p:tgtEl>
                                          <p:spTgt spid="82"/>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83"/>
                                        </p:tgtEl>
                                        <p:attrNameLst>
                                          <p:attrName>style.visibility</p:attrName>
                                        </p:attrNameLst>
                                      </p:cBhvr>
                                      <p:to>
                                        <p:strVal val="visible"/>
                                      </p:to>
                                    </p:set>
                                    <p:anim calcmode="lin" valueType="num">
                                      <p:cBhvr additive="base">
                                        <p:cTn id="38" dur="500" fill="hold"/>
                                        <p:tgtEl>
                                          <p:spTgt spid="83"/>
                                        </p:tgtEl>
                                        <p:attrNameLst>
                                          <p:attrName>ppt_x</p:attrName>
                                        </p:attrNameLst>
                                      </p:cBhvr>
                                      <p:tavLst>
                                        <p:tav tm="0">
                                          <p:val>
                                            <p:strVal val="#ppt_x"/>
                                          </p:val>
                                        </p:tav>
                                        <p:tav tm="100000">
                                          <p:val>
                                            <p:strVal val="#ppt_x"/>
                                          </p:val>
                                        </p:tav>
                                      </p:tavLst>
                                    </p:anim>
                                    <p:anim calcmode="lin" valueType="num">
                                      <p:cBhvr additive="base">
                                        <p:cTn id="39" dur="500" fill="hold"/>
                                        <p:tgtEl>
                                          <p:spTgt spid="83"/>
                                        </p:tgtEl>
                                        <p:attrNameLst>
                                          <p:attrName>ppt_y</p:attrName>
                                        </p:attrNameLst>
                                      </p:cBhvr>
                                      <p:tavLst>
                                        <p:tav tm="0">
                                          <p:val>
                                            <p:strVal val="1+#ppt_h/2"/>
                                          </p:val>
                                        </p:tav>
                                        <p:tav tm="100000">
                                          <p:val>
                                            <p:strVal val="#ppt_y"/>
                                          </p:val>
                                        </p:tav>
                                      </p:tavLst>
                                    </p:anim>
                                  </p:childTnLst>
                                </p:cTn>
                              </p:par>
                            </p:childTnLst>
                          </p:cTn>
                        </p:par>
                        <p:par>
                          <p:cTn id="40" fill="hold">
                            <p:stCondLst>
                              <p:cond delay="3000"/>
                            </p:stCondLst>
                            <p:childTnLst>
                              <p:par>
                                <p:cTn id="41" presetID="42" presetClass="entr" presetSubtype="0" fill="hold"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97"/>
                                        </p:tgtEl>
                                        <p:attrNameLst>
                                          <p:attrName>style.visibility</p:attrName>
                                        </p:attrNameLst>
                                      </p:cBhvr>
                                      <p:to>
                                        <p:strVal val="visible"/>
                                      </p:to>
                                    </p:set>
                                    <p:anim calcmode="lin" valueType="num">
                                      <p:cBhvr>
                                        <p:cTn id="49" dur="500" fill="hold"/>
                                        <p:tgtEl>
                                          <p:spTgt spid="97"/>
                                        </p:tgtEl>
                                        <p:attrNameLst>
                                          <p:attrName>ppt_w</p:attrName>
                                        </p:attrNameLst>
                                      </p:cBhvr>
                                      <p:tavLst>
                                        <p:tav tm="0">
                                          <p:val>
                                            <p:fltVal val="0"/>
                                          </p:val>
                                        </p:tav>
                                        <p:tav tm="100000">
                                          <p:val>
                                            <p:strVal val="#ppt_w"/>
                                          </p:val>
                                        </p:tav>
                                      </p:tavLst>
                                    </p:anim>
                                    <p:anim calcmode="lin" valueType="num">
                                      <p:cBhvr>
                                        <p:cTn id="50" dur="500" fill="hold"/>
                                        <p:tgtEl>
                                          <p:spTgt spid="97"/>
                                        </p:tgtEl>
                                        <p:attrNameLst>
                                          <p:attrName>ppt_h</p:attrName>
                                        </p:attrNameLst>
                                      </p:cBhvr>
                                      <p:tavLst>
                                        <p:tav tm="0">
                                          <p:val>
                                            <p:fltVal val="0"/>
                                          </p:val>
                                        </p:tav>
                                        <p:tav tm="100000">
                                          <p:val>
                                            <p:strVal val="#ppt_h"/>
                                          </p:val>
                                        </p:tav>
                                      </p:tavLst>
                                    </p:anim>
                                    <p:animEffect transition="in" filter="fade">
                                      <p:cBhvr>
                                        <p:cTn id="51" dur="500"/>
                                        <p:tgtEl>
                                          <p:spTgt spid="97"/>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additive="base">
                                        <p:cTn id="55" dur="500" fill="hold"/>
                                        <p:tgtEl>
                                          <p:spTgt spid="85"/>
                                        </p:tgtEl>
                                        <p:attrNameLst>
                                          <p:attrName>ppt_x</p:attrName>
                                        </p:attrNameLst>
                                      </p:cBhvr>
                                      <p:tavLst>
                                        <p:tav tm="0">
                                          <p:val>
                                            <p:strVal val="0-#ppt_w/2"/>
                                          </p:val>
                                        </p:tav>
                                        <p:tav tm="100000">
                                          <p:val>
                                            <p:strVal val="#ppt_x"/>
                                          </p:val>
                                        </p:tav>
                                      </p:tavLst>
                                    </p:anim>
                                    <p:anim calcmode="lin" valueType="num">
                                      <p:cBhvr additive="base">
                                        <p:cTn id="56" dur="500" fill="hold"/>
                                        <p:tgtEl>
                                          <p:spTgt spid="85"/>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100"/>
                                        </p:tgtEl>
                                        <p:attrNameLst>
                                          <p:attrName>style.visibility</p:attrName>
                                        </p:attrNameLst>
                                      </p:cBhvr>
                                      <p:to>
                                        <p:strVal val="visible"/>
                                      </p:to>
                                    </p:set>
                                    <p:anim calcmode="lin" valueType="num">
                                      <p:cBhvr additive="base">
                                        <p:cTn id="59" dur="500" fill="hold"/>
                                        <p:tgtEl>
                                          <p:spTgt spid="100"/>
                                        </p:tgtEl>
                                        <p:attrNameLst>
                                          <p:attrName>ppt_x</p:attrName>
                                        </p:attrNameLst>
                                      </p:cBhvr>
                                      <p:tavLst>
                                        <p:tav tm="0">
                                          <p:val>
                                            <p:strVal val="0-#ppt_w/2"/>
                                          </p:val>
                                        </p:tav>
                                        <p:tav tm="100000">
                                          <p:val>
                                            <p:strVal val="#ppt_x"/>
                                          </p:val>
                                        </p:tav>
                                      </p:tavLst>
                                    </p:anim>
                                    <p:anim calcmode="lin" valueType="num">
                                      <p:cBhvr additive="base">
                                        <p:cTn id="60" dur="500" fill="hold"/>
                                        <p:tgtEl>
                                          <p:spTgt spid="100"/>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103"/>
                                        </p:tgtEl>
                                        <p:attrNameLst>
                                          <p:attrName>style.visibility</p:attrName>
                                        </p:attrNameLst>
                                      </p:cBhvr>
                                      <p:to>
                                        <p:strVal val="visible"/>
                                      </p:to>
                                    </p:set>
                                    <p:anim calcmode="lin" valueType="num">
                                      <p:cBhvr additive="base">
                                        <p:cTn id="63" dur="500" fill="hold"/>
                                        <p:tgtEl>
                                          <p:spTgt spid="103"/>
                                        </p:tgtEl>
                                        <p:attrNameLst>
                                          <p:attrName>ppt_x</p:attrName>
                                        </p:attrNameLst>
                                      </p:cBhvr>
                                      <p:tavLst>
                                        <p:tav tm="0">
                                          <p:val>
                                            <p:strVal val="0-#ppt_w/2"/>
                                          </p:val>
                                        </p:tav>
                                        <p:tav tm="100000">
                                          <p:val>
                                            <p:strVal val="#ppt_x"/>
                                          </p:val>
                                        </p:tav>
                                      </p:tavLst>
                                    </p:anim>
                                    <p:anim calcmode="lin" valueType="num">
                                      <p:cBhvr additive="base">
                                        <p:cTn id="64" dur="500" fill="hold"/>
                                        <p:tgtEl>
                                          <p:spTgt spid="1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2" grpId="0"/>
      <p:bldP spid="2" grpId="1"/>
      <p:bldP spid="82" grpId="0"/>
      <p:bldP spid="83" grpId="0"/>
      <p:bldP spid="85" grpId="0" animBg="1"/>
      <p:bldP spid="100" grpId="0" animBg="1"/>
      <p:bldP spid="10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 y="1566394"/>
            <a:ext cx="12192001" cy="3725213"/>
            <a:chOff x="-1" y="1566394"/>
            <a:chExt cx="12192001" cy="3725213"/>
          </a:xfrm>
        </p:grpSpPr>
        <p:pic>
          <p:nvPicPr>
            <p:cNvPr id="7" name="图片 6"/>
            <p:cNvPicPr>
              <a:picLocks noChangeAspect="1"/>
            </p:cNvPicPr>
            <p:nvPr/>
          </p:nvPicPr>
          <p:blipFill>
            <a:blip r:embed="rId1"/>
            <a:stretch>
              <a:fillRect/>
            </a:stretch>
          </p:blipFill>
          <p:spPr>
            <a:xfrm>
              <a:off x="0" y="1566394"/>
              <a:ext cx="12192000" cy="3725212"/>
            </a:xfrm>
            <a:prstGeom prst="rect">
              <a:avLst/>
            </a:prstGeom>
          </p:spPr>
        </p:pic>
        <p:sp>
          <p:nvSpPr>
            <p:cNvPr id="80" name="is1íḓè"/>
            <p:cNvSpPr/>
            <p:nvPr/>
          </p:nvSpPr>
          <p:spPr>
            <a:xfrm>
              <a:off x="-1" y="1572939"/>
              <a:ext cx="12191993" cy="3718668"/>
            </a:xfrm>
            <a:prstGeom prst="rect">
              <a:avLst/>
            </a:prstGeom>
            <a:solidFill>
              <a:schemeClr val="tx1">
                <a:alpha val="3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lang="zh-CN" altLang="en-US" dirty="0">
                <a:cs typeface="+mn-ea"/>
                <a:sym typeface="+mn-lt"/>
              </a:endParaRPr>
            </a:p>
          </p:txBody>
        </p:sp>
      </p:grpSp>
      <p:grpSp>
        <p:nvGrpSpPr>
          <p:cNvPr id="81" name="ïṧľiḑè"/>
          <p:cNvGrpSpPr/>
          <p:nvPr/>
        </p:nvGrpSpPr>
        <p:grpSpPr>
          <a:xfrm>
            <a:off x="660400" y="2042976"/>
            <a:ext cx="10858500" cy="1737083"/>
            <a:chOff x="660400" y="1130299"/>
            <a:chExt cx="10858500" cy="1737083"/>
          </a:xfrm>
        </p:grpSpPr>
        <p:sp>
          <p:nvSpPr>
            <p:cNvPr id="94" name="ïṩlîḍê"/>
            <p:cNvSpPr txBox="1"/>
            <p:nvPr/>
          </p:nvSpPr>
          <p:spPr>
            <a:xfrm>
              <a:off x="660400" y="1130299"/>
              <a:ext cx="10858500" cy="898805"/>
            </a:xfrm>
            <a:prstGeom prst="rect">
              <a:avLst/>
            </a:prstGeom>
            <a:noFill/>
            <a:ln>
              <a:noFill/>
            </a:ln>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buSzPct val="25000"/>
              </a:pPr>
              <a:r>
                <a:rPr lang="zh-CN" altLang="en-US" sz="3200" b="1" spc="600" dirty="0">
                  <a:solidFill>
                    <a:schemeClr val="bg1"/>
                  </a:solidFill>
                  <a:cs typeface="+mn-ea"/>
                  <a:sym typeface="+mn-lt"/>
                </a:rPr>
                <a:t>此处添加标题文本</a:t>
              </a:r>
              <a:endParaRPr lang="en-US" sz="3200" b="1" spc="600" dirty="0">
                <a:solidFill>
                  <a:schemeClr val="bg1"/>
                </a:solidFill>
                <a:cs typeface="+mn-ea"/>
                <a:sym typeface="+mn-lt"/>
              </a:endParaRPr>
            </a:p>
          </p:txBody>
        </p:sp>
        <p:sp>
          <p:nvSpPr>
            <p:cNvPr id="95" name="iSlïḍe"/>
            <p:cNvSpPr txBox="1"/>
            <p:nvPr/>
          </p:nvSpPr>
          <p:spPr>
            <a:xfrm>
              <a:off x="660400" y="2029104"/>
              <a:ext cx="10858500" cy="838278"/>
            </a:xfrm>
            <a:prstGeom prst="rect">
              <a:avLst/>
            </a:prstGeom>
            <a:noFill/>
            <a:ln>
              <a:noFill/>
            </a:ln>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buSzPct val="25000"/>
              </a:pPr>
              <a:r>
                <a:rPr lang="zh-CN" altLang="en-US" sz="1000" dirty="0">
                  <a:solidFill>
                    <a:schemeClr val="bg1"/>
                  </a:solidFill>
                  <a:cs typeface="+mn-ea"/>
                  <a:sym typeface="+mn-lt"/>
                </a:rPr>
                <a:t>点击输入简要文字内容，文字内容需概括精炼，言简意赅的说明分项内容言简意赅的说明分项内容点击输入简要文字内容，文字内容需概括精炼，</a:t>
              </a:r>
              <a:endParaRPr lang="en-US" altLang="zh-CN" sz="1000" dirty="0">
                <a:solidFill>
                  <a:schemeClr val="bg1"/>
                </a:solidFill>
                <a:cs typeface="+mn-ea"/>
                <a:sym typeface="+mn-lt"/>
              </a:endParaRPr>
            </a:p>
            <a:p>
              <a:pPr algn="ctr">
                <a:lnSpc>
                  <a:spcPct val="150000"/>
                </a:lnSpc>
                <a:buSzPct val="25000"/>
              </a:pPr>
              <a:r>
                <a:rPr lang="zh-CN" altLang="en-US" sz="1000" dirty="0">
                  <a:solidFill>
                    <a:schemeClr val="bg1"/>
                  </a:solidFill>
                  <a:cs typeface="+mn-ea"/>
                  <a:sym typeface="+mn-lt"/>
                </a:rPr>
                <a:t>言简意赅的说明分项内容言简意赅的说明分项</a:t>
              </a:r>
              <a:endParaRPr lang="zh-CN" altLang="en-US" sz="1000" dirty="0">
                <a:solidFill>
                  <a:schemeClr val="bg1"/>
                </a:solidFill>
                <a:cs typeface="+mn-ea"/>
                <a:sym typeface="+mn-lt"/>
              </a:endParaRPr>
            </a:p>
          </p:txBody>
        </p:sp>
      </p:grpSp>
      <p:sp>
        <p:nvSpPr>
          <p:cNvPr id="82" name="îŝ1íḓè"/>
          <p:cNvSpPr/>
          <p:nvPr/>
        </p:nvSpPr>
        <p:spPr>
          <a:xfrm>
            <a:off x="970879" y="3992195"/>
            <a:ext cx="10237542" cy="2082033"/>
          </a:xfrm>
          <a:prstGeom prst="roundRect">
            <a:avLst>
              <a:gd name="adj" fmla="val 50000"/>
            </a:avLst>
          </a:prstGeom>
          <a:solidFill>
            <a:schemeClr val="bg1"/>
          </a:solidFill>
          <a:ln>
            <a:noFill/>
          </a:ln>
          <a:effectLst>
            <a:outerShdw blurRad="50800" dist="381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a:cs typeface="+mn-ea"/>
              <a:sym typeface="+mn-lt"/>
            </a:endParaRPr>
          </a:p>
        </p:txBody>
      </p:sp>
      <p:sp>
        <p:nvSpPr>
          <p:cNvPr id="92" name="iṩľide"/>
          <p:cNvSpPr txBox="1"/>
          <p:nvPr/>
        </p:nvSpPr>
        <p:spPr>
          <a:xfrm>
            <a:off x="2405353" y="4073080"/>
            <a:ext cx="1476216" cy="817614"/>
          </a:xfrm>
          <a:prstGeom prst="rect">
            <a:avLst/>
          </a:prstGeom>
          <a:noFill/>
        </p:spPr>
        <p:txBody>
          <a:bodyPr wrap="square" lIns="91440" tIns="45720" rIns="91440" bIns="45720" rtlCol="0" anchor="ctr" anchorCtr="0">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sz="3600" b="1" dirty="0">
                <a:solidFill>
                  <a:srgbClr val="276B91"/>
                </a:solidFill>
                <a:cs typeface="+mn-ea"/>
                <a:sym typeface="+mn-lt"/>
              </a:rPr>
              <a:t>857k</a:t>
            </a:r>
            <a:endParaRPr lang="en-US" sz="3600" b="1" dirty="0">
              <a:solidFill>
                <a:srgbClr val="276B91"/>
              </a:solidFill>
              <a:cs typeface="+mn-ea"/>
              <a:sym typeface="+mn-lt"/>
            </a:endParaRPr>
          </a:p>
        </p:txBody>
      </p:sp>
      <p:sp>
        <p:nvSpPr>
          <p:cNvPr id="93" name="iSľiḓê"/>
          <p:cNvSpPr/>
          <p:nvPr/>
        </p:nvSpPr>
        <p:spPr bwMode="auto">
          <a:xfrm>
            <a:off x="1856699" y="4890694"/>
            <a:ext cx="2573524" cy="1102649"/>
          </a:xfrm>
          <a:prstGeom prst="rect">
            <a:avLst/>
          </a:prstGeom>
          <a:noFill/>
          <a:ln>
            <a:noFill/>
          </a:ln>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pPr>
            <a:r>
              <a:rPr lang="zh-CN" altLang="en-US" sz="1100" dirty="0">
                <a:cs typeface="+mn-ea"/>
                <a:sym typeface="+mn-lt"/>
              </a:rPr>
              <a:t>点击输入简要文字内容，文字内容需概括精炼，言简意赅的说明分项内容</a:t>
            </a:r>
            <a:endParaRPr lang="en-US" altLang="zh-CN" sz="1100" dirty="0">
              <a:cs typeface="+mn-ea"/>
              <a:sym typeface="+mn-lt"/>
            </a:endParaRPr>
          </a:p>
          <a:p>
            <a:pPr algn="ctr">
              <a:lnSpc>
                <a:spcPct val="150000"/>
              </a:lnSpc>
            </a:pPr>
            <a:r>
              <a:rPr lang="en-US" altLang="zh-CN" sz="1100" dirty="0">
                <a:cs typeface="+mn-ea"/>
                <a:sym typeface="+mn-lt"/>
              </a:rPr>
              <a:t>……</a:t>
            </a:r>
            <a:endParaRPr lang="en-US" altLang="zh-CN" sz="1100" dirty="0">
              <a:cs typeface="+mn-ea"/>
              <a:sym typeface="+mn-lt"/>
            </a:endParaRPr>
          </a:p>
        </p:txBody>
      </p:sp>
      <p:sp>
        <p:nvSpPr>
          <p:cNvPr id="90" name="ï$liḋé"/>
          <p:cNvSpPr txBox="1"/>
          <p:nvPr/>
        </p:nvSpPr>
        <p:spPr>
          <a:xfrm>
            <a:off x="5351541" y="4073080"/>
            <a:ext cx="1476216" cy="817614"/>
          </a:xfrm>
          <a:prstGeom prst="rect">
            <a:avLst/>
          </a:prstGeom>
          <a:noFill/>
        </p:spPr>
        <p:txBody>
          <a:bodyPr wrap="square" lIns="91440" tIns="45720" rIns="91440" bIns="45720" rtlCol="0" anchor="ctr" anchorCtr="0">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sz="3600" b="1" dirty="0">
                <a:solidFill>
                  <a:srgbClr val="276B91"/>
                </a:solidFill>
                <a:cs typeface="+mn-ea"/>
                <a:sym typeface="+mn-lt"/>
              </a:rPr>
              <a:t>74</a:t>
            </a:r>
            <a:r>
              <a:rPr lang="en-US" altLang="zh-CN" sz="3600" b="1" dirty="0">
                <a:solidFill>
                  <a:srgbClr val="276B91"/>
                </a:solidFill>
                <a:cs typeface="+mn-ea"/>
                <a:sym typeface="+mn-lt"/>
              </a:rPr>
              <a:t>5</a:t>
            </a:r>
            <a:r>
              <a:rPr lang="en-US" sz="3600" b="1" dirty="0">
                <a:solidFill>
                  <a:srgbClr val="276B91"/>
                </a:solidFill>
                <a:cs typeface="+mn-ea"/>
                <a:sym typeface="+mn-lt"/>
              </a:rPr>
              <a:t>k</a:t>
            </a:r>
            <a:endParaRPr lang="en-US" sz="3600" b="1" dirty="0">
              <a:solidFill>
                <a:srgbClr val="276B91"/>
              </a:solidFill>
              <a:cs typeface="+mn-ea"/>
              <a:sym typeface="+mn-lt"/>
            </a:endParaRPr>
          </a:p>
        </p:txBody>
      </p:sp>
      <p:sp>
        <p:nvSpPr>
          <p:cNvPr id="91" name="iṩlíḑe"/>
          <p:cNvSpPr/>
          <p:nvPr/>
        </p:nvSpPr>
        <p:spPr bwMode="auto">
          <a:xfrm>
            <a:off x="4802887" y="4890694"/>
            <a:ext cx="2573524" cy="1102649"/>
          </a:xfrm>
          <a:prstGeom prst="rect">
            <a:avLst/>
          </a:prstGeom>
          <a:noFill/>
          <a:ln>
            <a:noFill/>
          </a:ln>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pPr>
            <a:r>
              <a:rPr lang="zh-CN" altLang="en-US" sz="1100" dirty="0">
                <a:cs typeface="+mn-ea"/>
                <a:sym typeface="+mn-lt"/>
              </a:rPr>
              <a:t>点击输入简要文字内容，文字内容需概括精炼，言简意赅的说明分项内容</a:t>
            </a:r>
            <a:endParaRPr lang="en-US" altLang="zh-CN" sz="1100" dirty="0">
              <a:cs typeface="+mn-ea"/>
              <a:sym typeface="+mn-lt"/>
            </a:endParaRPr>
          </a:p>
          <a:p>
            <a:pPr algn="ctr">
              <a:lnSpc>
                <a:spcPct val="150000"/>
              </a:lnSpc>
            </a:pPr>
            <a:r>
              <a:rPr lang="en-US" altLang="zh-CN" sz="1100" dirty="0">
                <a:cs typeface="+mn-ea"/>
                <a:sym typeface="+mn-lt"/>
              </a:rPr>
              <a:t>……</a:t>
            </a:r>
            <a:endParaRPr lang="en-US" altLang="zh-CN" sz="1100" dirty="0">
              <a:cs typeface="+mn-ea"/>
              <a:sym typeface="+mn-lt"/>
            </a:endParaRPr>
          </a:p>
        </p:txBody>
      </p:sp>
      <p:sp>
        <p:nvSpPr>
          <p:cNvPr id="88" name="ïṧḷiḓe"/>
          <p:cNvSpPr txBox="1"/>
          <p:nvPr/>
        </p:nvSpPr>
        <p:spPr>
          <a:xfrm>
            <a:off x="8297731" y="4073080"/>
            <a:ext cx="1476216" cy="817614"/>
          </a:xfrm>
          <a:prstGeom prst="rect">
            <a:avLst/>
          </a:prstGeom>
          <a:noFill/>
        </p:spPr>
        <p:txBody>
          <a:bodyPr wrap="square" lIns="91440" tIns="45720" rIns="91440" bIns="45720" rtlCol="0" anchor="ctr" anchorCtr="0">
            <a:normAutofit/>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sz="3600" b="1" dirty="0">
                <a:solidFill>
                  <a:srgbClr val="276B91"/>
                </a:solidFill>
                <a:cs typeface="+mn-ea"/>
                <a:sym typeface="+mn-lt"/>
              </a:rPr>
              <a:t>345k</a:t>
            </a:r>
            <a:endParaRPr lang="en-US" sz="3600" b="1" dirty="0">
              <a:solidFill>
                <a:srgbClr val="276B91"/>
              </a:solidFill>
              <a:cs typeface="+mn-ea"/>
              <a:sym typeface="+mn-lt"/>
            </a:endParaRPr>
          </a:p>
        </p:txBody>
      </p:sp>
      <p:sp>
        <p:nvSpPr>
          <p:cNvPr id="89" name="ïšlîḋè"/>
          <p:cNvSpPr/>
          <p:nvPr/>
        </p:nvSpPr>
        <p:spPr bwMode="auto">
          <a:xfrm>
            <a:off x="7749077" y="4890694"/>
            <a:ext cx="2573524" cy="1102649"/>
          </a:xfrm>
          <a:prstGeom prst="rect">
            <a:avLst/>
          </a:prstGeom>
          <a:noFill/>
          <a:ln>
            <a:noFill/>
          </a:ln>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pPr>
            <a:r>
              <a:rPr lang="zh-CN" altLang="en-US" sz="1100" dirty="0">
                <a:cs typeface="+mn-ea"/>
                <a:sym typeface="+mn-lt"/>
              </a:rPr>
              <a:t>点击输入简要文字内容，文字内容需概括精炼，言简意赅的说明分项内容</a:t>
            </a:r>
            <a:endParaRPr lang="en-US" altLang="zh-CN" sz="1100" dirty="0">
              <a:cs typeface="+mn-ea"/>
              <a:sym typeface="+mn-lt"/>
            </a:endParaRPr>
          </a:p>
          <a:p>
            <a:pPr algn="ctr">
              <a:lnSpc>
                <a:spcPct val="150000"/>
              </a:lnSpc>
            </a:pPr>
            <a:r>
              <a:rPr lang="en-US" altLang="zh-CN" sz="1100" dirty="0">
                <a:cs typeface="+mn-ea"/>
                <a:sym typeface="+mn-lt"/>
              </a:rPr>
              <a:t>……</a:t>
            </a:r>
            <a:endParaRPr lang="en-US" altLang="zh-CN" sz="1100" dirty="0">
              <a:cs typeface="+mn-ea"/>
              <a:sym typeface="+mn-lt"/>
            </a:endParaRPr>
          </a:p>
        </p:txBody>
      </p:sp>
      <p:cxnSp>
        <p:nvCxnSpPr>
          <p:cNvPr id="86" name="直接连接符 85"/>
          <p:cNvCxnSpPr/>
          <p:nvPr/>
        </p:nvCxnSpPr>
        <p:spPr>
          <a:xfrm>
            <a:off x="4616555" y="4547436"/>
            <a:ext cx="0" cy="97155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a:off x="7562743" y="4547436"/>
            <a:ext cx="0" cy="97155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96" name="文本框 95"/>
          <p:cNvSpPr txBox="1"/>
          <p:nvPr/>
        </p:nvSpPr>
        <p:spPr>
          <a:xfrm>
            <a:off x="982680" y="356755"/>
            <a:ext cx="6211452" cy="707886"/>
          </a:xfrm>
          <a:prstGeom prst="rect">
            <a:avLst/>
          </a:prstGeom>
          <a:noFill/>
        </p:spPr>
        <p:txBody>
          <a:bodyPr wrap="square" rtlCol="0">
            <a:spAutoFit/>
          </a:bodyPr>
          <a:lstStyle/>
          <a:p>
            <a:r>
              <a:rPr lang="zh-CN" altLang="en-US" sz="4000" dirty="0">
                <a:solidFill>
                  <a:srgbClr val="2B2B2B"/>
                </a:solidFill>
                <a:cs typeface="+mn-ea"/>
                <a:sym typeface="+mn-lt"/>
              </a:rPr>
              <a:t>公司和团队介绍</a:t>
            </a:r>
            <a:endParaRPr lang="zh-CN" altLang="en-US" sz="4000" dirty="0">
              <a:solidFill>
                <a:srgbClr val="2B2B2B"/>
              </a:solidFill>
              <a:cs typeface="+mn-ea"/>
              <a:sym typeface="+mn-lt"/>
            </a:endParaRPr>
          </a:p>
        </p:txBody>
      </p:sp>
      <p:sp>
        <p:nvSpPr>
          <p:cNvPr id="97" name="矩形 96"/>
          <p:cNvSpPr/>
          <p:nvPr/>
        </p:nvSpPr>
        <p:spPr>
          <a:xfrm>
            <a:off x="1091538" y="918747"/>
            <a:ext cx="6211452" cy="317010"/>
          </a:xfrm>
          <a:prstGeom prst="rect">
            <a:avLst/>
          </a:prstGeom>
          <a:noFill/>
        </p:spPr>
        <p:txBody>
          <a:bodyPr wrap="square" rtlCol="0">
            <a:spAutoFit/>
          </a:bodyPr>
          <a:lstStyle/>
          <a:p>
            <a:pPr>
              <a:lnSpc>
                <a:spcPct val="80000"/>
              </a:lnSpc>
            </a:pPr>
            <a:r>
              <a:rPr lang="zh-CN" altLang="en-US" sz="900" dirty="0">
                <a:solidFill>
                  <a:srgbClr val="A6A6A6"/>
                </a:solidFill>
                <a:cs typeface="+mn-ea"/>
                <a:sym typeface="+mn-lt"/>
              </a:rPr>
              <a:t>The business plan is a written material which is compiled and </a:t>
            </a:r>
            <a:endParaRPr lang="en-US" altLang="zh-CN" sz="900" dirty="0">
              <a:solidFill>
                <a:srgbClr val="A6A6A6"/>
              </a:solidFill>
              <a:cs typeface="+mn-ea"/>
              <a:sym typeface="+mn-lt"/>
            </a:endParaRPr>
          </a:p>
          <a:p>
            <a:pPr>
              <a:lnSpc>
                <a:spcPct val="80000"/>
              </a:lnSpc>
            </a:pPr>
            <a:r>
              <a:rPr lang="zh-CN" altLang="en-US" sz="900" dirty="0">
                <a:solidFill>
                  <a:srgbClr val="A6A6A6"/>
                </a:solidFill>
                <a:cs typeface="+mn-ea"/>
                <a:sym typeface="+mn-lt"/>
              </a:rPr>
              <a:t>arranged by the company</a:t>
            </a:r>
            <a:endParaRPr lang="zh-CN" altLang="en-US" sz="900" dirty="0">
              <a:solidFill>
                <a:srgbClr val="C4C4C4"/>
              </a:solidFill>
              <a:cs typeface="+mn-ea"/>
              <a:sym typeface="+mn-lt"/>
            </a:endParaRPr>
          </a:p>
        </p:txBody>
      </p:sp>
      <p:sp>
        <p:nvSpPr>
          <p:cNvPr id="98" name="文本框 97"/>
          <p:cNvSpPr txBox="1"/>
          <p:nvPr/>
        </p:nvSpPr>
        <p:spPr>
          <a:xfrm>
            <a:off x="-40758" y="170824"/>
            <a:ext cx="1452091" cy="1323439"/>
          </a:xfrm>
          <a:prstGeom prst="rect">
            <a:avLst/>
          </a:prstGeom>
          <a:noFill/>
        </p:spPr>
        <p:txBody>
          <a:bodyPr wrap="square" rtlCol="0">
            <a:spAutoFit/>
          </a:bodyPr>
          <a:lstStyle/>
          <a:p>
            <a:pPr algn="ctr"/>
            <a:r>
              <a:rPr lang="en-US" altLang="zh-CN" sz="8000" dirty="0">
                <a:solidFill>
                  <a:srgbClr val="2B2B2B"/>
                </a:solidFill>
                <a:cs typeface="+mn-ea"/>
                <a:sym typeface="+mn-lt"/>
              </a:rPr>
              <a:t>1</a:t>
            </a:r>
            <a:endParaRPr lang="zh-CN" altLang="en-US" sz="8000" dirty="0">
              <a:solidFill>
                <a:srgbClr val="2B2B2B"/>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90000" fill="hold" grpId="0" nodeType="with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1000" fill="hold"/>
                                        <p:tgtEl>
                                          <p:spTgt spid="96"/>
                                        </p:tgtEl>
                                        <p:attrNameLst>
                                          <p:attrName>ppt_x</p:attrName>
                                        </p:attrNameLst>
                                      </p:cBhvr>
                                      <p:tavLst>
                                        <p:tav tm="0">
                                          <p:val>
                                            <p:strVal val="0-#ppt_w/2"/>
                                          </p:val>
                                        </p:tav>
                                        <p:tav tm="100000">
                                          <p:val>
                                            <p:strVal val="#ppt_x"/>
                                          </p:val>
                                        </p:tav>
                                      </p:tavLst>
                                    </p:anim>
                                    <p:anim calcmode="lin" valueType="num">
                                      <p:cBhvr additive="base">
                                        <p:cTn id="8" dur="1000" fill="hold"/>
                                        <p:tgtEl>
                                          <p:spTgt spid="96"/>
                                        </p:tgtEl>
                                        <p:attrNameLst>
                                          <p:attrName>ppt_y</p:attrName>
                                        </p:attrNameLst>
                                      </p:cBhvr>
                                      <p:tavLst>
                                        <p:tav tm="0">
                                          <p:val>
                                            <p:strVal val="#ppt_y"/>
                                          </p:val>
                                        </p:tav>
                                        <p:tav tm="100000">
                                          <p:val>
                                            <p:strVal val="#ppt_y"/>
                                          </p:val>
                                        </p:tav>
                                      </p:tavLst>
                                    </p:anim>
                                  </p:childTnLst>
                                </p:cTn>
                              </p:par>
                              <p:par>
                                <p:cTn id="9" presetID="2" presetClass="entr" presetSubtype="8" decel="90000" fill="hold" grpId="0" nodeType="withEffect">
                                  <p:stCondLst>
                                    <p:cond delay="0"/>
                                  </p:stCondLst>
                                  <p:childTnLst>
                                    <p:set>
                                      <p:cBhvr>
                                        <p:cTn id="10" dur="1" fill="hold">
                                          <p:stCondLst>
                                            <p:cond delay="0"/>
                                          </p:stCondLst>
                                        </p:cTn>
                                        <p:tgtEl>
                                          <p:spTgt spid="97"/>
                                        </p:tgtEl>
                                        <p:attrNameLst>
                                          <p:attrName>style.visibility</p:attrName>
                                        </p:attrNameLst>
                                      </p:cBhvr>
                                      <p:to>
                                        <p:strVal val="visible"/>
                                      </p:to>
                                    </p:set>
                                    <p:anim calcmode="lin" valueType="num">
                                      <p:cBhvr additive="base">
                                        <p:cTn id="11" dur="1000" fill="hold"/>
                                        <p:tgtEl>
                                          <p:spTgt spid="97"/>
                                        </p:tgtEl>
                                        <p:attrNameLst>
                                          <p:attrName>ppt_x</p:attrName>
                                        </p:attrNameLst>
                                      </p:cBhvr>
                                      <p:tavLst>
                                        <p:tav tm="0">
                                          <p:val>
                                            <p:strVal val="0-#ppt_w/2"/>
                                          </p:val>
                                        </p:tav>
                                        <p:tav tm="100000">
                                          <p:val>
                                            <p:strVal val="#ppt_x"/>
                                          </p:val>
                                        </p:tav>
                                      </p:tavLst>
                                    </p:anim>
                                    <p:anim calcmode="lin" valueType="num">
                                      <p:cBhvr additive="base">
                                        <p:cTn id="12" dur="1000" fill="hold"/>
                                        <p:tgtEl>
                                          <p:spTgt spid="97"/>
                                        </p:tgtEl>
                                        <p:attrNameLst>
                                          <p:attrName>ppt_y</p:attrName>
                                        </p:attrNameLst>
                                      </p:cBhvr>
                                      <p:tavLst>
                                        <p:tav tm="0">
                                          <p:val>
                                            <p:strVal val="#ppt_y"/>
                                          </p:val>
                                        </p:tav>
                                        <p:tav tm="100000">
                                          <p:val>
                                            <p:strVal val="#ppt_y"/>
                                          </p:val>
                                        </p:tav>
                                      </p:tavLst>
                                    </p:anim>
                                  </p:childTnLst>
                                </p:cTn>
                              </p:par>
                              <p:par>
                                <p:cTn id="13" presetID="2" presetClass="entr" presetSubtype="8" decel="90000" fill="hold" grpId="0" nodeType="withEffect">
                                  <p:stCondLst>
                                    <p:cond delay="0"/>
                                  </p:stCondLst>
                                  <p:childTnLst>
                                    <p:set>
                                      <p:cBhvr>
                                        <p:cTn id="14" dur="1" fill="hold">
                                          <p:stCondLst>
                                            <p:cond delay="0"/>
                                          </p:stCondLst>
                                        </p:cTn>
                                        <p:tgtEl>
                                          <p:spTgt spid="98"/>
                                        </p:tgtEl>
                                        <p:attrNameLst>
                                          <p:attrName>style.visibility</p:attrName>
                                        </p:attrNameLst>
                                      </p:cBhvr>
                                      <p:to>
                                        <p:strVal val="visible"/>
                                      </p:to>
                                    </p:set>
                                    <p:anim calcmode="lin" valueType="num">
                                      <p:cBhvr additive="base">
                                        <p:cTn id="15" dur="1000" fill="hold"/>
                                        <p:tgtEl>
                                          <p:spTgt spid="98"/>
                                        </p:tgtEl>
                                        <p:attrNameLst>
                                          <p:attrName>ppt_x</p:attrName>
                                        </p:attrNameLst>
                                      </p:cBhvr>
                                      <p:tavLst>
                                        <p:tav tm="0">
                                          <p:val>
                                            <p:strVal val="0-#ppt_w/2"/>
                                          </p:val>
                                        </p:tav>
                                        <p:tav tm="100000">
                                          <p:val>
                                            <p:strVal val="#ppt_x"/>
                                          </p:val>
                                        </p:tav>
                                      </p:tavLst>
                                    </p:anim>
                                    <p:anim calcmode="lin" valueType="num">
                                      <p:cBhvr additive="base">
                                        <p:cTn id="16" dur="1000" fill="hold"/>
                                        <p:tgtEl>
                                          <p:spTgt spid="98"/>
                                        </p:tgtEl>
                                        <p:attrNameLst>
                                          <p:attrName>ppt_y</p:attrName>
                                        </p:attrNameLst>
                                      </p:cBhvr>
                                      <p:tavLst>
                                        <p:tav tm="0">
                                          <p:val>
                                            <p:strVal val="#ppt_y"/>
                                          </p:val>
                                        </p:tav>
                                        <p:tav tm="100000">
                                          <p:val>
                                            <p:strVal val="#ppt_y"/>
                                          </p:val>
                                        </p:tav>
                                      </p:tavLst>
                                    </p:anim>
                                  </p:childTnLst>
                                </p:cTn>
                              </p:par>
                              <p:par>
                                <p:cTn id="17" presetID="10" presetClass="entr" presetSubtype="0" fill="hold" grpId="1" nodeType="withEffect">
                                  <p:stCondLst>
                                    <p:cond delay="0"/>
                                  </p:stCondLst>
                                  <p:childTnLst>
                                    <p:set>
                                      <p:cBhvr>
                                        <p:cTn id="18" dur="1" fill="hold">
                                          <p:stCondLst>
                                            <p:cond delay="0"/>
                                          </p:stCondLst>
                                        </p:cTn>
                                        <p:tgtEl>
                                          <p:spTgt spid="96"/>
                                        </p:tgtEl>
                                        <p:attrNameLst>
                                          <p:attrName>style.visibility</p:attrName>
                                        </p:attrNameLst>
                                      </p:cBhvr>
                                      <p:to>
                                        <p:strVal val="visible"/>
                                      </p:to>
                                    </p:set>
                                    <p:animEffect transition="in" filter="fade">
                                      <p:cBhvr>
                                        <p:cTn id="19" dur="1000"/>
                                        <p:tgtEl>
                                          <p:spTgt spid="96"/>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97"/>
                                        </p:tgtEl>
                                        <p:attrNameLst>
                                          <p:attrName>style.visibility</p:attrName>
                                        </p:attrNameLst>
                                      </p:cBhvr>
                                      <p:to>
                                        <p:strVal val="visible"/>
                                      </p:to>
                                    </p:set>
                                    <p:animEffect transition="in" filter="fade">
                                      <p:cBhvr>
                                        <p:cTn id="22" dur="1000"/>
                                        <p:tgtEl>
                                          <p:spTgt spid="97"/>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98"/>
                                        </p:tgtEl>
                                        <p:attrNameLst>
                                          <p:attrName>style.visibility</p:attrName>
                                        </p:attrNameLst>
                                      </p:cBhvr>
                                      <p:to>
                                        <p:strVal val="visible"/>
                                      </p:to>
                                    </p:set>
                                    <p:animEffect transition="in" filter="fade">
                                      <p:cBhvr>
                                        <p:cTn id="25" dur="1000"/>
                                        <p:tgtEl>
                                          <p:spTgt spid="98"/>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childTnLst>
                                </p:cTn>
                              </p:par>
                            </p:childTnLst>
                          </p:cTn>
                        </p:par>
                        <p:par>
                          <p:cTn id="30" fill="hold">
                            <p:stCondLst>
                              <p:cond delay="2000"/>
                            </p:stCondLst>
                            <p:childTnLst>
                              <p:par>
                                <p:cTn id="31" presetID="42" presetClass="entr" presetSubtype="0" fill="hold" nodeType="afterEffect">
                                  <p:stCondLst>
                                    <p:cond delay="0"/>
                                  </p:stCondLst>
                                  <p:childTnLst>
                                    <p:set>
                                      <p:cBhvr>
                                        <p:cTn id="32" dur="1" fill="hold">
                                          <p:stCondLst>
                                            <p:cond delay="0"/>
                                          </p:stCondLst>
                                        </p:cTn>
                                        <p:tgtEl>
                                          <p:spTgt spid="81"/>
                                        </p:tgtEl>
                                        <p:attrNameLst>
                                          <p:attrName>style.visibility</p:attrName>
                                        </p:attrNameLst>
                                      </p:cBhvr>
                                      <p:to>
                                        <p:strVal val="visible"/>
                                      </p:to>
                                    </p:set>
                                    <p:animEffect transition="in" filter="fade">
                                      <p:cBhvr>
                                        <p:cTn id="33" dur="1000"/>
                                        <p:tgtEl>
                                          <p:spTgt spid="81"/>
                                        </p:tgtEl>
                                      </p:cBhvr>
                                    </p:animEffect>
                                    <p:anim calcmode="lin" valueType="num">
                                      <p:cBhvr>
                                        <p:cTn id="34" dur="1000" fill="hold"/>
                                        <p:tgtEl>
                                          <p:spTgt spid="81"/>
                                        </p:tgtEl>
                                        <p:attrNameLst>
                                          <p:attrName>ppt_x</p:attrName>
                                        </p:attrNameLst>
                                      </p:cBhvr>
                                      <p:tavLst>
                                        <p:tav tm="0">
                                          <p:val>
                                            <p:strVal val="#ppt_x"/>
                                          </p:val>
                                        </p:tav>
                                        <p:tav tm="100000">
                                          <p:val>
                                            <p:strVal val="#ppt_x"/>
                                          </p:val>
                                        </p:tav>
                                      </p:tavLst>
                                    </p:anim>
                                    <p:anim calcmode="lin" valueType="num">
                                      <p:cBhvr>
                                        <p:cTn id="35" dur="1000" fill="hold"/>
                                        <p:tgtEl>
                                          <p:spTgt spid="81"/>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fade">
                                      <p:cBhvr>
                                        <p:cTn id="38" dur="1000"/>
                                        <p:tgtEl>
                                          <p:spTgt spid="82"/>
                                        </p:tgtEl>
                                      </p:cBhvr>
                                    </p:animEffect>
                                    <p:anim calcmode="lin" valueType="num">
                                      <p:cBhvr>
                                        <p:cTn id="39" dur="1000" fill="hold"/>
                                        <p:tgtEl>
                                          <p:spTgt spid="82"/>
                                        </p:tgtEl>
                                        <p:attrNameLst>
                                          <p:attrName>ppt_x</p:attrName>
                                        </p:attrNameLst>
                                      </p:cBhvr>
                                      <p:tavLst>
                                        <p:tav tm="0">
                                          <p:val>
                                            <p:strVal val="#ppt_x"/>
                                          </p:val>
                                        </p:tav>
                                        <p:tav tm="100000">
                                          <p:val>
                                            <p:strVal val="#ppt_x"/>
                                          </p:val>
                                        </p:tav>
                                      </p:tavLst>
                                    </p:anim>
                                    <p:anim calcmode="lin" valueType="num">
                                      <p:cBhvr>
                                        <p:cTn id="40" dur="1000" fill="hold"/>
                                        <p:tgtEl>
                                          <p:spTgt spid="82"/>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2"/>
                                        </p:tgtEl>
                                        <p:attrNameLst>
                                          <p:attrName>style.visibility</p:attrName>
                                        </p:attrNameLst>
                                      </p:cBhvr>
                                      <p:to>
                                        <p:strVal val="visible"/>
                                      </p:to>
                                    </p:set>
                                    <p:animEffect transition="in" filter="fade">
                                      <p:cBhvr>
                                        <p:cTn id="44" dur="1000"/>
                                        <p:tgtEl>
                                          <p:spTgt spid="92"/>
                                        </p:tgtEl>
                                      </p:cBhvr>
                                    </p:animEffect>
                                    <p:anim calcmode="lin" valueType="num">
                                      <p:cBhvr>
                                        <p:cTn id="45" dur="1000" fill="hold"/>
                                        <p:tgtEl>
                                          <p:spTgt spid="92"/>
                                        </p:tgtEl>
                                        <p:attrNameLst>
                                          <p:attrName>ppt_x</p:attrName>
                                        </p:attrNameLst>
                                      </p:cBhvr>
                                      <p:tavLst>
                                        <p:tav tm="0">
                                          <p:val>
                                            <p:strVal val="#ppt_x"/>
                                          </p:val>
                                        </p:tav>
                                        <p:tav tm="100000">
                                          <p:val>
                                            <p:strVal val="#ppt_x"/>
                                          </p:val>
                                        </p:tav>
                                      </p:tavLst>
                                    </p:anim>
                                    <p:anim calcmode="lin" valueType="num">
                                      <p:cBhvr>
                                        <p:cTn id="46" dur="1000" fill="hold"/>
                                        <p:tgtEl>
                                          <p:spTgt spid="92"/>
                                        </p:tgtEl>
                                        <p:attrNameLst>
                                          <p:attrName>ppt_y</p:attrName>
                                        </p:attrNameLst>
                                      </p:cBhvr>
                                      <p:tavLst>
                                        <p:tav tm="0">
                                          <p:val>
                                            <p:strVal val="#ppt_y+.1"/>
                                          </p:val>
                                        </p:tav>
                                        <p:tav tm="100000">
                                          <p:val>
                                            <p:strVal val="#ppt_y"/>
                                          </p:val>
                                        </p:tav>
                                      </p:tavLst>
                                    </p:anim>
                                  </p:childTnLst>
                                </p:cTn>
                              </p:par>
                              <p:par>
                                <p:cTn id="47" presetID="53" presetClass="entr" presetSubtype="16" fill="hold" grpId="0" nodeType="withEffect">
                                  <p:stCondLst>
                                    <p:cond delay="0"/>
                                  </p:stCondLst>
                                  <p:childTnLst>
                                    <p:set>
                                      <p:cBhvr>
                                        <p:cTn id="48" dur="1" fill="hold">
                                          <p:stCondLst>
                                            <p:cond delay="0"/>
                                          </p:stCondLst>
                                        </p:cTn>
                                        <p:tgtEl>
                                          <p:spTgt spid="93"/>
                                        </p:tgtEl>
                                        <p:attrNameLst>
                                          <p:attrName>style.visibility</p:attrName>
                                        </p:attrNameLst>
                                      </p:cBhvr>
                                      <p:to>
                                        <p:strVal val="visible"/>
                                      </p:to>
                                    </p:set>
                                    <p:anim calcmode="lin" valueType="num">
                                      <p:cBhvr>
                                        <p:cTn id="49" dur="750" fill="hold"/>
                                        <p:tgtEl>
                                          <p:spTgt spid="93"/>
                                        </p:tgtEl>
                                        <p:attrNameLst>
                                          <p:attrName>ppt_w</p:attrName>
                                        </p:attrNameLst>
                                      </p:cBhvr>
                                      <p:tavLst>
                                        <p:tav tm="0">
                                          <p:val>
                                            <p:fltVal val="0"/>
                                          </p:val>
                                        </p:tav>
                                        <p:tav tm="100000">
                                          <p:val>
                                            <p:strVal val="#ppt_w"/>
                                          </p:val>
                                        </p:tav>
                                      </p:tavLst>
                                    </p:anim>
                                    <p:anim calcmode="lin" valueType="num">
                                      <p:cBhvr>
                                        <p:cTn id="50" dur="750" fill="hold"/>
                                        <p:tgtEl>
                                          <p:spTgt spid="93"/>
                                        </p:tgtEl>
                                        <p:attrNameLst>
                                          <p:attrName>ppt_h</p:attrName>
                                        </p:attrNameLst>
                                      </p:cBhvr>
                                      <p:tavLst>
                                        <p:tav tm="0">
                                          <p:val>
                                            <p:fltVal val="0"/>
                                          </p:val>
                                        </p:tav>
                                        <p:tav tm="100000">
                                          <p:val>
                                            <p:strVal val="#ppt_h"/>
                                          </p:val>
                                        </p:tav>
                                      </p:tavLst>
                                    </p:anim>
                                    <p:animEffect transition="in" filter="fade">
                                      <p:cBhvr>
                                        <p:cTn id="51" dur="750"/>
                                        <p:tgtEl>
                                          <p:spTgt spid="93"/>
                                        </p:tgtEl>
                                      </p:cBhvr>
                                    </p:animEffect>
                                  </p:childTnLst>
                                </p:cTn>
                              </p:par>
                            </p:childTnLst>
                          </p:cTn>
                        </p:par>
                        <p:par>
                          <p:cTn id="52" fill="hold">
                            <p:stCondLst>
                              <p:cond delay="4000"/>
                            </p:stCondLst>
                            <p:childTnLst>
                              <p:par>
                                <p:cTn id="53" presetID="22" presetClass="entr" presetSubtype="1" fill="hold"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up)">
                                      <p:cBhvr>
                                        <p:cTn id="55" dur="500"/>
                                        <p:tgtEl>
                                          <p:spTgt spid="86"/>
                                        </p:tgtEl>
                                      </p:cBhvr>
                                    </p:animEffect>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par>
                                <p:cTn id="62" presetID="53" presetClass="entr" presetSubtype="16" fill="hold" grpId="0" nodeType="withEffect">
                                  <p:stCondLst>
                                    <p:cond delay="0"/>
                                  </p:stCondLst>
                                  <p:childTnLst>
                                    <p:set>
                                      <p:cBhvr>
                                        <p:cTn id="63" dur="1" fill="hold">
                                          <p:stCondLst>
                                            <p:cond delay="0"/>
                                          </p:stCondLst>
                                        </p:cTn>
                                        <p:tgtEl>
                                          <p:spTgt spid="91"/>
                                        </p:tgtEl>
                                        <p:attrNameLst>
                                          <p:attrName>style.visibility</p:attrName>
                                        </p:attrNameLst>
                                      </p:cBhvr>
                                      <p:to>
                                        <p:strVal val="visible"/>
                                      </p:to>
                                    </p:set>
                                    <p:anim calcmode="lin" valueType="num">
                                      <p:cBhvr>
                                        <p:cTn id="64" dur="750" fill="hold"/>
                                        <p:tgtEl>
                                          <p:spTgt spid="91"/>
                                        </p:tgtEl>
                                        <p:attrNameLst>
                                          <p:attrName>ppt_w</p:attrName>
                                        </p:attrNameLst>
                                      </p:cBhvr>
                                      <p:tavLst>
                                        <p:tav tm="0">
                                          <p:val>
                                            <p:fltVal val="0"/>
                                          </p:val>
                                        </p:tav>
                                        <p:tav tm="100000">
                                          <p:val>
                                            <p:strVal val="#ppt_w"/>
                                          </p:val>
                                        </p:tav>
                                      </p:tavLst>
                                    </p:anim>
                                    <p:anim calcmode="lin" valueType="num">
                                      <p:cBhvr>
                                        <p:cTn id="65" dur="750" fill="hold"/>
                                        <p:tgtEl>
                                          <p:spTgt spid="91"/>
                                        </p:tgtEl>
                                        <p:attrNameLst>
                                          <p:attrName>ppt_h</p:attrName>
                                        </p:attrNameLst>
                                      </p:cBhvr>
                                      <p:tavLst>
                                        <p:tav tm="0">
                                          <p:val>
                                            <p:fltVal val="0"/>
                                          </p:val>
                                        </p:tav>
                                        <p:tav tm="100000">
                                          <p:val>
                                            <p:strVal val="#ppt_h"/>
                                          </p:val>
                                        </p:tav>
                                      </p:tavLst>
                                    </p:anim>
                                    <p:animEffect transition="in" filter="fade">
                                      <p:cBhvr>
                                        <p:cTn id="66" dur="750"/>
                                        <p:tgtEl>
                                          <p:spTgt spid="91"/>
                                        </p:tgtEl>
                                      </p:cBhvr>
                                    </p:animEffect>
                                  </p:childTnLst>
                                </p:cTn>
                              </p:par>
                            </p:childTnLst>
                          </p:cTn>
                        </p:par>
                        <p:par>
                          <p:cTn id="67" fill="hold">
                            <p:stCondLst>
                              <p:cond delay="5500"/>
                            </p:stCondLst>
                            <p:childTnLst>
                              <p:par>
                                <p:cTn id="68" presetID="22" presetClass="entr" presetSubtype="1"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up)">
                                      <p:cBhvr>
                                        <p:cTn id="70" dur="500"/>
                                        <p:tgtEl>
                                          <p:spTgt spid="87"/>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88"/>
                                        </p:tgtEl>
                                        <p:attrNameLst>
                                          <p:attrName>style.visibility</p:attrName>
                                        </p:attrNameLst>
                                      </p:cBhvr>
                                      <p:to>
                                        <p:strVal val="visible"/>
                                      </p:to>
                                    </p:set>
                                    <p:animEffect transition="in" filter="fade">
                                      <p:cBhvr>
                                        <p:cTn id="74" dur="1000"/>
                                        <p:tgtEl>
                                          <p:spTgt spid="88"/>
                                        </p:tgtEl>
                                      </p:cBhvr>
                                    </p:animEffect>
                                    <p:anim calcmode="lin" valueType="num">
                                      <p:cBhvr>
                                        <p:cTn id="75" dur="1000" fill="hold"/>
                                        <p:tgtEl>
                                          <p:spTgt spid="88"/>
                                        </p:tgtEl>
                                        <p:attrNameLst>
                                          <p:attrName>ppt_x</p:attrName>
                                        </p:attrNameLst>
                                      </p:cBhvr>
                                      <p:tavLst>
                                        <p:tav tm="0">
                                          <p:val>
                                            <p:strVal val="#ppt_x"/>
                                          </p:val>
                                        </p:tav>
                                        <p:tav tm="100000">
                                          <p:val>
                                            <p:strVal val="#ppt_x"/>
                                          </p:val>
                                        </p:tav>
                                      </p:tavLst>
                                    </p:anim>
                                    <p:anim calcmode="lin" valueType="num">
                                      <p:cBhvr>
                                        <p:cTn id="76" dur="1000" fill="hold"/>
                                        <p:tgtEl>
                                          <p:spTgt spid="88"/>
                                        </p:tgtEl>
                                        <p:attrNameLst>
                                          <p:attrName>ppt_y</p:attrName>
                                        </p:attrNameLst>
                                      </p:cBhvr>
                                      <p:tavLst>
                                        <p:tav tm="0">
                                          <p:val>
                                            <p:strVal val="#ppt_y+.1"/>
                                          </p:val>
                                        </p:tav>
                                        <p:tav tm="100000">
                                          <p:val>
                                            <p:strVal val="#ppt_y"/>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89"/>
                                        </p:tgtEl>
                                        <p:attrNameLst>
                                          <p:attrName>style.visibility</p:attrName>
                                        </p:attrNameLst>
                                      </p:cBhvr>
                                      <p:to>
                                        <p:strVal val="visible"/>
                                      </p:to>
                                    </p:set>
                                    <p:anim calcmode="lin" valueType="num">
                                      <p:cBhvr>
                                        <p:cTn id="79" dur="750" fill="hold"/>
                                        <p:tgtEl>
                                          <p:spTgt spid="89"/>
                                        </p:tgtEl>
                                        <p:attrNameLst>
                                          <p:attrName>ppt_w</p:attrName>
                                        </p:attrNameLst>
                                      </p:cBhvr>
                                      <p:tavLst>
                                        <p:tav tm="0">
                                          <p:val>
                                            <p:fltVal val="0"/>
                                          </p:val>
                                        </p:tav>
                                        <p:tav tm="100000">
                                          <p:val>
                                            <p:strVal val="#ppt_w"/>
                                          </p:val>
                                        </p:tav>
                                      </p:tavLst>
                                    </p:anim>
                                    <p:anim calcmode="lin" valueType="num">
                                      <p:cBhvr>
                                        <p:cTn id="80" dur="750" fill="hold"/>
                                        <p:tgtEl>
                                          <p:spTgt spid="89"/>
                                        </p:tgtEl>
                                        <p:attrNameLst>
                                          <p:attrName>ppt_h</p:attrName>
                                        </p:attrNameLst>
                                      </p:cBhvr>
                                      <p:tavLst>
                                        <p:tav tm="0">
                                          <p:val>
                                            <p:fltVal val="0"/>
                                          </p:val>
                                        </p:tav>
                                        <p:tav tm="100000">
                                          <p:val>
                                            <p:strVal val="#ppt_h"/>
                                          </p:val>
                                        </p:tav>
                                      </p:tavLst>
                                    </p:anim>
                                    <p:animEffect transition="in" filter="fade">
                                      <p:cBhvr>
                                        <p:cTn id="81" dur="75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92" grpId="0"/>
      <p:bldP spid="93" grpId="0"/>
      <p:bldP spid="90" grpId="0"/>
      <p:bldP spid="91" grpId="0"/>
      <p:bldP spid="88" grpId="0"/>
      <p:bldP spid="89" grpId="0"/>
      <p:bldP spid="96" grpId="0"/>
      <p:bldP spid="96" grpId="1"/>
      <p:bldP spid="97" grpId="0"/>
      <p:bldP spid="97" grpId="1"/>
      <p:bldP spid="98" grpId="0"/>
      <p:bldP spid="98"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40758" y="2032000"/>
            <a:ext cx="12232758" cy="1168391"/>
            <a:chOff x="-40758" y="2032000"/>
            <a:chExt cx="12232758" cy="1168391"/>
          </a:xfrm>
        </p:grpSpPr>
        <p:cxnSp>
          <p:nvCxnSpPr>
            <p:cNvPr id="18" name="直接连接符 17"/>
            <p:cNvCxnSpPr/>
            <p:nvPr/>
          </p:nvCxnSpPr>
          <p:spPr>
            <a:xfrm>
              <a:off x="-40758" y="3200391"/>
              <a:ext cx="377262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a:off x="8419371" y="3200391"/>
              <a:ext cx="377262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3731871" y="2032000"/>
              <a:ext cx="2364129" cy="116839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a:off x="6079802" y="2032000"/>
              <a:ext cx="2364129" cy="116839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 name="文本框 2"/>
          <p:cNvSpPr txBox="1"/>
          <p:nvPr/>
        </p:nvSpPr>
        <p:spPr>
          <a:xfrm>
            <a:off x="982680" y="356755"/>
            <a:ext cx="6211452" cy="707886"/>
          </a:xfrm>
          <a:prstGeom prst="rect">
            <a:avLst/>
          </a:prstGeom>
          <a:noFill/>
        </p:spPr>
        <p:txBody>
          <a:bodyPr wrap="square" rtlCol="0">
            <a:spAutoFit/>
          </a:bodyPr>
          <a:lstStyle/>
          <a:p>
            <a:r>
              <a:rPr lang="zh-CN" altLang="en-US" sz="4000" dirty="0">
                <a:solidFill>
                  <a:srgbClr val="2B2B2B"/>
                </a:solidFill>
                <a:cs typeface="+mn-ea"/>
                <a:sym typeface="+mn-lt"/>
              </a:rPr>
              <a:t>公司和团队介绍</a:t>
            </a:r>
            <a:endParaRPr lang="zh-CN" altLang="en-US" sz="4000" dirty="0">
              <a:solidFill>
                <a:srgbClr val="2B2B2B"/>
              </a:solidFill>
              <a:cs typeface="+mn-ea"/>
              <a:sym typeface="+mn-lt"/>
            </a:endParaRPr>
          </a:p>
        </p:txBody>
      </p:sp>
      <p:sp>
        <p:nvSpPr>
          <p:cNvPr id="4" name="矩形 3"/>
          <p:cNvSpPr/>
          <p:nvPr/>
        </p:nvSpPr>
        <p:spPr>
          <a:xfrm>
            <a:off x="1091538" y="918747"/>
            <a:ext cx="6211452" cy="317010"/>
          </a:xfrm>
          <a:prstGeom prst="rect">
            <a:avLst/>
          </a:prstGeom>
          <a:noFill/>
        </p:spPr>
        <p:txBody>
          <a:bodyPr wrap="square" rtlCol="0">
            <a:spAutoFit/>
          </a:bodyPr>
          <a:lstStyle/>
          <a:p>
            <a:pPr>
              <a:lnSpc>
                <a:spcPct val="80000"/>
              </a:lnSpc>
            </a:pPr>
            <a:r>
              <a:rPr lang="zh-CN" altLang="en-US" sz="900" dirty="0">
                <a:solidFill>
                  <a:srgbClr val="A6A6A6"/>
                </a:solidFill>
                <a:cs typeface="+mn-ea"/>
                <a:sym typeface="+mn-lt"/>
              </a:rPr>
              <a:t>The business plan is a written material which is compiled and </a:t>
            </a:r>
            <a:endParaRPr lang="en-US" altLang="zh-CN" sz="900" dirty="0">
              <a:solidFill>
                <a:srgbClr val="A6A6A6"/>
              </a:solidFill>
              <a:cs typeface="+mn-ea"/>
              <a:sym typeface="+mn-lt"/>
            </a:endParaRPr>
          </a:p>
          <a:p>
            <a:pPr>
              <a:lnSpc>
                <a:spcPct val="80000"/>
              </a:lnSpc>
            </a:pPr>
            <a:r>
              <a:rPr lang="zh-CN" altLang="en-US" sz="900" dirty="0">
                <a:solidFill>
                  <a:srgbClr val="A6A6A6"/>
                </a:solidFill>
                <a:cs typeface="+mn-ea"/>
                <a:sym typeface="+mn-lt"/>
              </a:rPr>
              <a:t>arranged by the company</a:t>
            </a:r>
            <a:endParaRPr lang="zh-CN" altLang="en-US" sz="900" dirty="0">
              <a:solidFill>
                <a:srgbClr val="C4C4C4"/>
              </a:solidFill>
              <a:cs typeface="+mn-ea"/>
              <a:sym typeface="+mn-lt"/>
            </a:endParaRPr>
          </a:p>
        </p:txBody>
      </p:sp>
      <p:sp>
        <p:nvSpPr>
          <p:cNvPr id="2" name="文本框 1"/>
          <p:cNvSpPr txBox="1"/>
          <p:nvPr/>
        </p:nvSpPr>
        <p:spPr>
          <a:xfrm>
            <a:off x="-40758" y="170824"/>
            <a:ext cx="1452091" cy="1323439"/>
          </a:xfrm>
          <a:prstGeom prst="rect">
            <a:avLst/>
          </a:prstGeom>
          <a:noFill/>
        </p:spPr>
        <p:txBody>
          <a:bodyPr wrap="square" rtlCol="0">
            <a:spAutoFit/>
          </a:bodyPr>
          <a:lstStyle/>
          <a:p>
            <a:pPr algn="ctr"/>
            <a:r>
              <a:rPr lang="en-US" altLang="zh-CN" sz="8000" dirty="0">
                <a:solidFill>
                  <a:srgbClr val="2B2B2B"/>
                </a:solidFill>
                <a:cs typeface="+mn-ea"/>
                <a:sym typeface="+mn-lt"/>
              </a:rPr>
              <a:t>1</a:t>
            </a:r>
            <a:endParaRPr lang="zh-CN" altLang="en-US" sz="8000" dirty="0">
              <a:solidFill>
                <a:srgbClr val="2B2B2B"/>
              </a:solidFill>
              <a:cs typeface="+mn-ea"/>
              <a:sym typeface="+mn-lt"/>
            </a:endParaRPr>
          </a:p>
        </p:txBody>
      </p:sp>
      <p:sp>
        <p:nvSpPr>
          <p:cNvPr id="6" name="椭圆 5"/>
          <p:cNvSpPr/>
          <p:nvPr/>
        </p:nvSpPr>
        <p:spPr>
          <a:xfrm>
            <a:off x="805394" y="2456543"/>
            <a:ext cx="1563914" cy="1563914"/>
          </a:xfrm>
          <a:prstGeom prst="ellipse">
            <a:avLst/>
          </a:prstGeom>
          <a:blipFill>
            <a:blip r:embed="rId1"/>
            <a:stretch>
              <a:fillRect/>
            </a:stretch>
          </a:blipFill>
          <a:ln>
            <a:noFill/>
          </a:ln>
          <a:effectLst>
            <a:outerShdw blurRad="215900" dist="38100" dir="162000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0" name="椭圆 79"/>
          <p:cNvSpPr/>
          <p:nvPr/>
        </p:nvSpPr>
        <p:spPr>
          <a:xfrm>
            <a:off x="2949914" y="2456543"/>
            <a:ext cx="1563914" cy="1563914"/>
          </a:xfrm>
          <a:prstGeom prst="ellipse">
            <a:avLst/>
          </a:prstGeom>
          <a:blipFill>
            <a:blip r:embed="rId2"/>
            <a:stretch>
              <a:fillRect/>
            </a:stretch>
          </a:blipFill>
          <a:ln>
            <a:noFill/>
          </a:ln>
          <a:effectLst>
            <a:outerShdw blurRad="215900" dist="38100" dir="162000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1" name="椭圆 80"/>
          <p:cNvSpPr/>
          <p:nvPr/>
        </p:nvSpPr>
        <p:spPr>
          <a:xfrm flipH="1">
            <a:off x="7678174" y="2456543"/>
            <a:ext cx="1563914" cy="1563914"/>
          </a:xfrm>
          <a:prstGeom prst="ellipse">
            <a:avLst/>
          </a:prstGeom>
          <a:blipFill>
            <a:blip r:embed="rId3"/>
            <a:stretch>
              <a:fillRect/>
            </a:stretch>
          </a:blipFill>
          <a:ln>
            <a:noFill/>
          </a:ln>
          <a:effectLst>
            <a:outerShdw blurRad="215900" dist="38100" dir="162000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2" name="椭圆 81"/>
          <p:cNvSpPr/>
          <p:nvPr/>
        </p:nvSpPr>
        <p:spPr>
          <a:xfrm>
            <a:off x="9822694" y="2456543"/>
            <a:ext cx="1563914" cy="1563914"/>
          </a:xfrm>
          <a:prstGeom prst="ellipse">
            <a:avLst/>
          </a:prstGeom>
          <a:blipFill>
            <a:blip r:embed="rId4"/>
            <a:stretch>
              <a:fillRect/>
            </a:stretch>
          </a:blipFill>
          <a:ln>
            <a:noFill/>
          </a:ln>
          <a:effectLst>
            <a:outerShdw blurRad="215900" dist="38100" dir="162000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3" name="椭圆 82"/>
          <p:cNvSpPr/>
          <p:nvPr/>
        </p:nvSpPr>
        <p:spPr>
          <a:xfrm>
            <a:off x="5314043" y="1418317"/>
            <a:ext cx="1563914" cy="1563914"/>
          </a:xfrm>
          <a:prstGeom prst="ellipse">
            <a:avLst/>
          </a:prstGeom>
          <a:blipFill>
            <a:blip r:embed="rId5"/>
            <a:stretch>
              <a:fillRect/>
            </a:stretch>
          </a:blipFill>
          <a:ln w="57150">
            <a:solidFill>
              <a:srgbClr val="276B91"/>
            </a:solidFill>
          </a:ln>
          <a:effectLst>
            <a:outerShdw blurRad="215900" dist="38100" dir="16200000"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4" name="矩形 93"/>
          <p:cNvSpPr/>
          <p:nvPr/>
        </p:nvSpPr>
        <p:spPr>
          <a:xfrm>
            <a:off x="452515" y="4033612"/>
            <a:ext cx="2269672" cy="1546577"/>
          </a:xfrm>
          <a:prstGeom prst="rect">
            <a:avLst/>
          </a:prstGeom>
        </p:spPr>
        <p:txBody>
          <a:bodyPr wrap="square">
            <a:spAutoFit/>
          </a:bodyPr>
          <a:lstStyle/>
          <a:p>
            <a:pPr algn="ctr">
              <a:lnSpc>
                <a:spcPct val="150000"/>
              </a:lnSpc>
            </a:pPr>
            <a:r>
              <a:rPr lang="zh-CN" altLang="en-US" dirty="0">
                <a:cs typeface="+mn-ea"/>
                <a:sym typeface="+mn-lt"/>
              </a:rPr>
              <a:t>职位名称</a:t>
            </a:r>
            <a:endParaRPr lang="en-US" altLang="zh-CN" dirty="0">
              <a:cs typeface="+mn-ea"/>
              <a:sym typeface="+mn-lt"/>
            </a:endParaRPr>
          </a:p>
          <a:p>
            <a:pPr algn="ctr"/>
            <a:r>
              <a:rPr lang="en-US" altLang="zh-CN" dirty="0">
                <a:cs typeface="+mn-ea"/>
                <a:sym typeface="+mn-lt"/>
              </a:rPr>
              <a:t>…</a:t>
            </a:r>
            <a:endParaRPr lang="zh-CN" altLang="en-US" dirty="0">
              <a:cs typeface="+mn-ea"/>
              <a:sym typeface="+mn-lt"/>
            </a:endParaRPr>
          </a:p>
          <a:p>
            <a:pPr algn="ctr">
              <a:lnSpc>
                <a:spcPct val="150000"/>
              </a:lnSpc>
            </a:pPr>
            <a:r>
              <a:rPr lang="zh-CN" altLang="en-US" sz="1100" dirty="0">
                <a:solidFill>
                  <a:schemeClr val="tx1">
                    <a:lumMod val="65000"/>
                    <a:lumOff val="35000"/>
                  </a:schemeClr>
                </a:solidFill>
                <a:cs typeface="+mn-ea"/>
                <a:sym typeface="+mn-lt"/>
              </a:rPr>
              <a:t>点击输入简要文字内容，文字内容需概括精炼，言简意赅的说明分项内容</a:t>
            </a:r>
            <a:endParaRPr lang="en-US" altLang="zh-CN" sz="1100" dirty="0">
              <a:solidFill>
                <a:schemeClr val="tx1">
                  <a:lumMod val="65000"/>
                  <a:lumOff val="35000"/>
                </a:schemeClr>
              </a:solidFill>
              <a:cs typeface="+mn-ea"/>
              <a:sym typeface="+mn-lt"/>
            </a:endParaRPr>
          </a:p>
        </p:txBody>
      </p:sp>
      <p:sp>
        <p:nvSpPr>
          <p:cNvPr id="95" name="矩形 94"/>
          <p:cNvSpPr/>
          <p:nvPr/>
        </p:nvSpPr>
        <p:spPr>
          <a:xfrm>
            <a:off x="2597035" y="4033612"/>
            <a:ext cx="2269672" cy="1546577"/>
          </a:xfrm>
          <a:prstGeom prst="rect">
            <a:avLst/>
          </a:prstGeom>
        </p:spPr>
        <p:txBody>
          <a:bodyPr wrap="square">
            <a:spAutoFit/>
          </a:bodyPr>
          <a:lstStyle/>
          <a:p>
            <a:pPr algn="ctr">
              <a:lnSpc>
                <a:spcPct val="150000"/>
              </a:lnSpc>
            </a:pPr>
            <a:r>
              <a:rPr lang="zh-CN" altLang="en-US" dirty="0">
                <a:cs typeface="+mn-ea"/>
                <a:sym typeface="+mn-lt"/>
              </a:rPr>
              <a:t>职位名称</a:t>
            </a:r>
            <a:endParaRPr lang="en-US" altLang="zh-CN" dirty="0">
              <a:cs typeface="+mn-ea"/>
              <a:sym typeface="+mn-lt"/>
            </a:endParaRPr>
          </a:p>
          <a:p>
            <a:pPr algn="ctr"/>
            <a:r>
              <a:rPr lang="en-US" altLang="zh-CN" dirty="0">
                <a:cs typeface="+mn-ea"/>
                <a:sym typeface="+mn-lt"/>
              </a:rPr>
              <a:t>…</a:t>
            </a:r>
            <a:endParaRPr lang="zh-CN" altLang="en-US" dirty="0">
              <a:cs typeface="+mn-ea"/>
              <a:sym typeface="+mn-lt"/>
            </a:endParaRPr>
          </a:p>
          <a:p>
            <a:pPr algn="ctr">
              <a:lnSpc>
                <a:spcPct val="150000"/>
              </a:lnSpc>
            </a:pPr>
            <a:r>
              <a:rPr lang="zh-CN" altLang="en-US" sz="1100" dirty="0">
                <a:solidFill>
                  <a:schemeClr val="tx1">
                    <a:lumMod val="65000"/>
                    <a:lumOff val="35000"/>
                  </a:schemeClr>
                </a:solidFill>
                <a:cs typeface="+mn-ea"/>
                <a:sym typeface="+mn-lt"/>
              </a:rPr>
              <a:t>点击输入简要文字内容，文字内容需概括精炼，言简意赅的说明分项内容</a:t>
            </a:r>
            <a:endParaRPr lang="en-US" altLang="zh-CN" sz="1100" dirty="0">
              <a:solidFill>
                <a:schemeClr val="tx1">
                  <a:lumMod val="65000"/>
                  <a:lumOff val="35000"/>
                </a:schemeClr>
              </a:solidFill>
              <a:cs typeface="+mn-ea"/>
              <a:sym typeface="+mn-lt"/>
            </a:endParaRPr>
          </a:p>
        </p:txBody>
      </p:sp>
      <p:sp>
        <p:nvSpPr>
          <p:cNvPr id="97" name="矩形 96"/>
          <p:cNvSpPr/>
          <p:nvPr/>
        </p:nvSpPr>
        <p:spPr>
          <a:xfrm>
            <a:off x="9469815" y="4033612"/>
            <a:ext cx="2269672" cy="1546577"/>
          </a:xfrm>
          <a:prstGeom prst="rect">
            <a:avLst/>
          </a:prstGeom>
        </p:spPr>
        <p:txBody>
          <a:bodyPr wrap="square">
            <a:spAutoFit/>
          </a:bodyPr>
          <a:lstStyle/>
          <a:p>
            <a:pPr algn="ctr">
              <a:lnSpc>
                <a:spcPct val="150000"/>
              </a:lnSpc>
            </a:pPr>
            <a:r>
              <a:rPr lang="zh-CN" altLang="en-US" dirty="0">
                <a:cs typeface="+mn-ea"/>
                <a:sym typeface="+mn-lt"/>
              </a:rPr>
              <a:t>职位名称</a:t>
            </a:r>
            <a:endParaRPr lang="en-US" altLang="zh-CN" dirty="0">
              <a:cs typeface="+mn-ea"/>
              <a:sym typeface="+mn-lt"/>
            </a:endParaRPr>
          </a:p>
          <a:p>
            <a:pPr algn="ctr"/>
            <a:r>
              <a:rPr lang="en-US" altLang="zh-CN" dirty="0">
                <a:cs typeface="+mn-ea"/>
                <a:sym typeface="+mn-lt"/>
              </a:rPr>
              <a:t>…</a:t>
            </a:r>
            <a:endParaRPr lang="zh-CN" altLang="en-US" dirty="0">
              <a:cs typeface="+mn-ea"/>
              <a:sym typeface="+mn-lt"/>
            </a:endParaRPr>
          </a:p>
          <a:p>
            <a:pPr algn="ctr">
              <a:lnSpc>
                <a:spcPct val="150000"/>
              </a:lnSpc>
            </a:pPr>
            <a:r>
              <a:rPr lang="zh-CN" altLang="en-US" sz="1100" dirty="0">
                <a:solidFill>
                  <a:schemeClr val="tx1">
                    <a:lumMod val="65000"/>
                    <a:lumOff val="35000"/>
                  </a:schemeClr>
                </a:solidFill>
                <a:cs typeface="+mn-ea"/>
                <a:sym typeface="+mn-lt"/>
              </a:rPr>
              <a:t>点击输入简要文字内容，文字内容需概括精炼，言简意赅的说明分项内容</a:t>
            </a:r>
            <a:endParaRPr lang="en-US" altLang="zh-CN" sz="1100" dirty="0">
              <a:solidFill>
                <a:schemeClr val="tx1">
                  <a:lumMod val="65000"/>
                  <a:lumOff val="35000"/>
                </a:schemeClr>
              </a:solidFill>
              <a:cs typeface="+mn-ea"/>
              <a:sym typeface="+mn-lt"/>
            </a:endParaRPr>
          </a:p>
        </p:txBody>
      </p:sp>
      <p:grpSp>
        <p:nvGrpSpPr>
          <p:cNvPr id="98" name="组合 97"/>
          <p:cNvGrpSpPr/>
          <p:nvPr/>
        </p:nvGrpSpPr>
        <p:grpSpPr>
          <a:xfrm>
            <a:off x="5265719" y="3200391"/>
            <a:ext cx="1660563" cy="411960"/>
            <a:chOff x="1350171" y="5990210"/>
            <a:chExt cx="2781301" cy="409032"/>
          </a:xfrm>
        </p:grpSpPr>
        <p:sp>
          <p:nvSpPr>
            <p:cNvPr id="99" name="矩形: 圆角 98"/>
            <p:cNvSpPr/>
            <p:nvPr/>
          </p:nvSpPr>
          <p:spPr>
            <a:xfrm>
              <a:off x="1350171" y="5990210"/>
              <a:ext cx="2781301" cy="409032"/>
            </a:xfrm>
            <a:prstGeom prst="roundRect">
              <a:avLst>
                <a:gd name="adj" fmla="val 50000"/>
              </a:avLst>
            </a:prstGeom>
            <a:solidFill>
              <a:schemeClr val="bg1"/>
            </a:solidFill>
            <a:ln>
              <a:noFill/>
            </a:ln>
            <a:effectLst>
              <a:outerShdw blurRad="279400" dist="152400" dir="5400000" algn="t" rotWithShape="0">
                <a:srgbClr val="276B91">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sp>
          <p:nvSpPr>
            <p:cNvPr id="100" name="文本框 99"/>
            <p:cNvSpPr txBox="1"/>
            <p:nvPr/>
          </p:nvSpPr>
          <p:spPr>
            <a:xfrm>
              <a:off x="1645343" y="6015654"/>
              <a:ext cx="2190956" cy="366707"/>
            </a:xfrm>
            <a:prstGeom prst="rect">
              <a:avLst/>
            </a:prstGeom>
            <a:noFill/>
          </p:spPr>
          <p:txBody>
            <a:bodyPr wrap="square" rtlCol="0">
              <a:spAutoFit/>
            </a:bodyPr>
            <a:lstStyle/>
            <a:p>
              <a:pPr algn="ctr"/>
              <a:r>
                <a:rPr lang="zh-CN" altLang="en-US" b="1" dirty="0">
                  <a:solidFill>
                    <a:srgbClr val="276B91"/>
                  </a:solidFill>
                  <a:cs typeface="+mn-ea"/>
                  <a:sym typeface="+mn-lt"/>
                </a:rPr>
                <a:t>职位名称</a:t>
              </a:r>
              <a:endParaRPr lang="zh-CN" altLang="en-US" b="1" dirty="0">
                <a:solidFill>
                  <a:srgbClr val="276B91"/>
                </a:solidFill>
                <a:cs typeface="+mn-ea"/>
                <a:sym typeface="+mn-lt"/>
              </a:endParaRPr>
            </a:p>
          </p:txBody>
        </p:sp>
      </p:grpSp>
      <p:sp>
        <p:nvSpPr>
          <p:cNvPr id="103" name="矩形 102"/>
          <p:cNvSpPr/>
          <p:nvPr/>
        </p:nvSpPr>
        <p:spPr>
          <a:xfrm>
            <a:off x="4889010" y="3790940"/>
            <a:ext cx="2413980" cy="1200329"/>
          </a:xfrm>
          <a:prstGeom prst="rect">
            <a:avLst/>
          </a:prstGeom>
        </p:spPr>
        <p:txBody>
          <a:bodyPr wrap="square">
            <a:spAutoFit/>
          </a:bodyPr>
          <a:lstStyle/>
          <a:p>
            <a:pPr algn="ctr">
              <a:lnSpc>
                <a:spcPct val="150000"/>
              </a:lnSpc>
            </a:pPr>
            <a:r>
              <a:rPr lang="zh-CN" altLang="en-US" sz="1200" dirty="0">
                <a:solidFill>
                  <a:schemeClr val="tx1">
                    <a:lumMod val="65000"/>
                    <a:lumOff val="35000"/>
                  </a:schemeClr>
                </a:solidFill>
                <a:cs typeface="+mn-ea"/>
                <a:sym typeface="+mn-lt"/>
              </a:rPr>
              <a:t>点击输入简要文字内容，文字内容需概括精炼，言简意赅的说明分项内容</a:t>
            </a:r>
            <a:endParaRPr lang="en-US" altLang="zh-CN" sz="1200" dirty="0">
              <a:solidFill>
                <a:schemeClr val="tx1">
                  <a:lumMod val="65000"/>
                  <a:lumOff val="35000"/>
                </a:schemeClr>
              </a:solidFill>
              <a:cs typeface="+mn-ea"/>
              <a:sym typeface="+mn-lt"/>
            </a:endParaRPr>
          </a:p>
          <a:p>
            <a:pPr algn="ctr">
              <a:lnSpc>
                <a:spcPct val="150000"/>
              </a:lnSpc>
            </a:pPr>
            <a:r>
              <a:rPr lang="en-US" altLang="zh-CN" sz="1200" dirty="0">
                <a:solidFill>
                  <a:schemeClr val="tx1">
                    <a:lumMod val="65000"/>
                    <a:lumOff val="35000"/>
                  </a:schemeClr>
                </a:solidFill>
                <a:cs typeface="+mn-ea"/>
                <a:sym typeface="+mn-lt"/>
              </a:rPr>
              <a:t>……</a:t>
            </a:r>
            <a:endParaRPr lang="en-US" altLang="zh-CN" sz="1200" dirty="0">
              <a:solidFill>
                <a:schemeClr val="tx1">
                  <a:lumMod val="65000"/>
                  <a:lumOff val="35000"/>
                </a:schemeClr>
              </a:solidFill>
              <a:cs typeface="+mn-ea"/>
              <a:sym typeface="+mn-lt"/>
            </a:endParaRPr>
          </a:p>
        </p:txBody>
      </p:sp>
      <p:sp>
        <p:nvSpPr>
          <p:cNvPr id="104" name="矩形 103"/>
          <p:cNvSpPr/>
          <p:nvPr/>
        </p:nvSpPr>
        <p:spPr>
          <a:xfrm>
            <a:off x="7386409" y="4033612"/>
            <a:ext cx="2269672" cy="1546577"/>
          </a:xfrm>
          <a:prstGeom prst="rect">
            <a:avLst/>
          </a:prstGeom>
        </p:spPr>
        <p:txBody>
          <a:bodyPr wrap="square">
            <a:spAutoFit/>
          </a:bodyPr>
          <a:lstStyle/>
          <a:p>
            <a:pPr algn="ctr">
              <a:lnSpc>
                <a:spcPct val="150000"/>
              </a:lnSpc>
            </a:pPr>
            <a:r>
              <a:rPr lang="zh-CN" altLang="en-US" dirty="0">
                <a:cs typeface="+mn-ea"/>
                <a:sym typeface="+mn-lt"/>
              </a:rPr>
              <a:t>职位名称</a:t>
            </a:r>
            <a:endParaRPr lang="en-US" altLang="zh-CN" dirty="0">
              <a:cs typeface="+mn-ea"/>
              <a:sym typeface="+mn-lt"/>
            </a:endParaRPr>
          </a:p>
          <a:p>
            <a:pPr algn="ctr"/>
            <a:r>
              <a:rPr lang="en-US" altLang="zh-CN" dirty="0">
                <a:cs typeface="+mn-ea"/>
                <a:sym typeface="+mn-lt"/>
              </a:rPr>
              <a:t>…</a:t>
            </a:r>
            <a:endParaRPr lang="zh-CN" altLang="en-US" dirty="0">
              <a:cs typeface="+mn-ea"/>
              <a:sym typeface="+mn-lt"/>
            </a:endParaRPr>
          </a:p>
          <a:p>
            <a:pPr algn="ctr">
              <a:lnSpc>
                <a:spcPct val="150000"/>
              </a:lnSpc>
            </a:pPr>
            <a:r>
              <a:rPr lang="zh-CN" altLang="en-US" sz="1100" dirty="0">
                <a:solidFill>
                  <a:schemeClr val="tx1">
                    <a:lumMod val="65000"/>
                    <a:lumOff val="35000"/>
                  </a:schemeClr>
                </a:solidFill>
                <a:cs typeface="+mn-ea"/>
                <a:sym typeface="+mn-lt"/>
              </a:rPr>
              <a:t>点击输入简要文字内容，文字内容需概括精炼，言简意赅的说明分项内容</a:t>
            </a:r>
            <a:endParaRPr lang="en-US" altLang="zh-CN" sz="1100" dirty="0">
              <a:solidFill>
                <a:schemeClr val="tx1">
                  <a:lumMod val="65000"/>
                  <a:lumOff val="35000"/>
                </a:schemeClr>
              </a:solidFill>
              <a:cs typeface="+mn-ea"/>
              <a:sym typeface="+mn-lt"/>
            </a:endParaRPr>
          </a:p>
        </p:txBody>
      </p:sp>
      <p:grpSp>
        <p:nvGrpSpPr>
          <p:cNvPr id="32" name="组合 31"/>
          <p:cNvGrpSpPr/>
          <p:nvPr/>
        </p:nvGrpSpPr>
        <p:grpSpPr>
          <a:xfrm>
            <a:off x="4501865" y="5797250"/>
            <a:ext cx="3188270" cy="523220"/>
            <a:chOff x="4501865" y="5797250"/>
            <a:chExt cx="3188270" cy="523220"/>
          </a:xfrm>
        </p:grpSpPr>
        <p:sp>
          <p:nvSpPr>
            <p:cNvPr id="31" name="矩形 30"/>
            <p:cNvSpPr/>
            <p:nvPr/>
          </p:nvSpPr>
          <p:spPr>
            <a:xfrm>
              <a:off x="4889010" y="5853113"/>
              <a:ext cx="2413980" cy="424928"/>
            </a:xfrm>
            <a:prstGeom prst="rect">
              <a:avLst/>
            </a:prstGeom>
            <a:solidFill>
              <a:srgbClr val="276B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spc="300">
                <a:cs typeface="+mn-ea"/>
                <a:sym typeface="+mn-lt"/>
              </a:endParaRPr>
            </a:p>
          </p:txBody>
        </p:sp>
        <p:sp>
          <p:nvSpPr>
            <p:cNvPr id="27" name="矩形 26"/>
            <p:cNvSpPr/>
            <p:nvPr/>
          </p:nvSpPr>
          <p:spPr>
            <a:xfrm>
              <a:off x="4501865" y="5797250"/>
              <a:ext cx="3188270" cy="523220"/>
            </a:xfrm>
            <a:prstGeom prst="rect">
              <a:avLst/>
            </a:prstGeom>
            <a:noFill/>
          </p:spPr>
          <p:txBody>
            <a:bodyPr wrap="square">
              <a:spAutoFit/>
            </a:bodyPr>
            <a:lstStyle/>
            <a:p>
              <a:pPr algn="ctr"/>
              <a:r>
                <a:rPr lang="zh-CN" altLang="en-US" sz="2800" spc="300" dirty="0">
                  <a:solidFill>
                    <a:schemeClr val="bg1"/>
                  </a:solidFill>
                  <a:cs typeface="+mn-ea"/>
                  <a:sym typeface="+mn-lt"/>
                </a:rPr>
                <a:t>MY TEAM</a:t>
              </a:r>
              <a:endParaRPr lang="zh-CN" altLang="en-US" sz="2800" spc="300" dirty="0">
                <a:solidFill>
                  <a:schemeClr val="bg1"/>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9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decel="9000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0-#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decel="9000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000" fill="hold"/>
                                        <p:tgtEl>
                                          <p:spTgt spid="2"/>
                                        </p:tgtEl>
                                        <p:attrNameLst>
                                          <p:attrName>ppt_x</p:attrName>
                                        </p:attrNameLst>
                                      </p:cBhvr>
                                      <p:tavLst>
                                        <p:tav tm="0">
                                          <p:val>
                                            <p:strVal val="0-#ppt_w/2"/>
                                          </p:val>
                                        </p:tav>
                                        <p:tav tm="100000">
                                          <p:val>
                                            <p:strVal val="#ppt_x"/>
                                          </p:val>
                                        </p:tav>
                                      </p:tavLst>
                                    </p:anim>
                                    <p:anim calcmode="lin" valueType="num">
                                      <p:cBhvr additive="base">
                                        <p:cTn id="16" dur="1000" fill="hold"/>
                                        <p:tgtEl>
                                          <p:spTgt spid="2"/>
                                        </p:tgtEl>
                                        <p:attrNameLst>
                                          <p:attrName>ppt_y</p:attrName>
                                        </p:attrNameLst>
                                      </p:cBhvr>
                                      <p:tavLst>
                                        <p:tav tm="0">
                                          <p:val>
                                            <p:strVal val="#ppt_y"/>
                                          </p:val>
                                        </p:tav>
                                        <p:tav tm="100000">
                                          <p:val>
                                            <p:strVal val="#ppt_y"/>
                                          </p:val>
                                        </p:tav>
                                      </p:tavLst>
                                    </p:anim>
                                  </p:childTnLst>
                                </p:cTn>
                              </p:par>
                              <p:par>
                                <p:cTn id="17" presetID="10" presetClass="entr" presetSubtype="0" fill="hold" grpId="1"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childTnLst>
                                </p:cTn>
                              </p:par>
                            </p:childTnLst>
                          </p:cTn>
                        </p:par>
                        <p:par>
                          <p:cTn id="26" fill="hold">
                            <p:stCondLst>
                              <p:cond delay="1000"/>
                            </p:stCondLst>
                            <p:childTnLst>
                              <p:par>
                                <p:cTn id="27" presetID="42" presetClass="entr" presetSubtype="0" fill="hold"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16" presetClass="entr" presetSubtype="21" fill="hold"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barn(inVertical)">
                                      <p:cBhvr>
                                        <p:cTn id="35" dur="750"/>
                                        <p:tgtEl>
                                          <p:spTgt spid="24"/>
                                        </p:tgtEl>
                                      </p:cBhvr>
                                    </p:animEffect>
                                  </p:childTnLst>
                                </p:cTn>
                              </p:par>
                            </p:childTnLst>
                          </p:cTn>
                        </p:par>
                        <p:par>
                          <p:cTn id="36" fill="hold">
                            <p:stCondLst>
                              <p:cond delay="3000"/>
                            </p:stCondLst>
                            <p:childTnLst>
                              <p:par>
                                <p:cTn id="37" presetID="23" presetClass="entr" presetSubtype="288" fill="hold" grpId="0" nodeType="after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p:cTn id="39" dur="500" fill="hold"/>
                                        <p:tgtEl>
                                          <p:spTgt spid="83"/>
                                        </p:tgtEl>
                                        <p:attrNameLst>
                                          <p:attrName>ppt_w</p:attrName>
                                        </p:attrNameLst>
                                      </p:cBhvr>
                                      <p:tavLst>
                                        <p:tav tm="0">
                                          <p:val>
                                            <p:strVal val="4/3*#ppt_w"/>
                                          </p:val>
                                        </p:tav>
                                        <p:tav tm="100000">
                                          <p:val>
                                            <p:strVal val="#ppt_w"/>
                                          </p:val>
                                        </p:tav>
                                      </p:tavLst>
                                    </p:anim>
                                    <p:anim calcmode="lin" valueType="num">
                                      <p:cBhvr>
                                        <p:cTn id="40" dur="500" fill="hold"/>
                                        <p:tgtEl>
                                          <p:spTgt spid="83"/>
                                        </p:tgtEl>
                                        <p:attrNameLst>
                                          <p:attrName>ppt_h</p:attrName>
                                        </p:attrNameLst>
                                      </p:cBhvr>
                                      <p:tavLst>
                                        <p:tav tm="0">
                                          <p:val>
                                            <p:strVal val="4/3*#ppt_h"/>
                                          </p:val>
                                        </p:tav>
                                        <p:tav tm="100000">
                                          <p:val>
                                            <p:strVal val="#ppt_h"/>
                                          </p:val>
                                        </p:tav>
                                      </p:tavLst>
                                    </p:anim>
                                  </p:childTnLst>
                                </p:cTn>
                              </p:par>
                              <p:par>
                                <p:cTn id="41" presetID="50" presetClass="entr" presetSubtype="0" decel="100000" fill="hold" nodeType="withEffect">
                                  <p:stCondLst>
                                    <p:cond delay="0"/>
                                  </p:stCondLst>
                                  <p:childTnLst>
                                    <p:set>
                                      <p:cBhvr>
                                        <p:cTn id="42" dur="1" fill="hold">
                                          <p:stCondLst>
                                            <p:cond delay="0"/>
                                          </p:stCondLst>
                                        </p:cTn>
                                        <p:tgtEl>
                                          <p:spTgt spid="98"/>
                                        </p:tgtEl>
                                        <p:attrNameLst>
                                          <p:attrName>style.visibility</p:attrName>
                                        </p:attrNameLst>
                                      </p:cBhvr>
                                      <p:to>
                                        <p:strVal val="visible"/>
                                      </p:to>
                                    </p:set>
                                    <p:anim calcmode="lin" valueType="num">
                                      <p:cBhvr>
                                        <p:cTn id="43" dur="1000" fill="hold"/>
                                        <p:tgtEl>
                                          <p:spTgt spid="98"/>
                                        </p:tgtEl>
                                        <p:attrNameLst>
                                          <p:attrName>ppt_w</p:attrName>
                                        </p:attrNameLst>
                                      </p:cBhvr>
                                      <p:tavLst>
                                        <p:tav tm="0">
                                          <p:val>
                                            <p:strVal val="#ppt_w+.3"/>
                                          </p:val>
                                        </p:tav>
                                        <p:tav tm="100000">
                                          <p:val>
                                            <p:strVal val="#ppt_w"/>
                                          </p:val>
                                        </p:tav>
                                      </p:tavLst>
                                    </p:anim>
                                    <p:anim calcmode="lin" valueType="num">
                                      <p:cBhvr>
                                        <p:cTn id="44" dur="1000" fill="hold"/>
                                        <p:tgtEl>
                                          <p:spTgt spid="98"/>
                                        </p:tgtEl>
                                        <p:attrNameLst>
                                          <p:attrName>ppt_h</p:attrName>
                                        </p:attrNameLst>
                                      </p:cBhvr>
                                      <p:tavLst>
                                        <p:tav tm="0">
                                          <p:val>
                                            <p:strVal val="#ppt_h"/>
                                          </p:val>
                                        </p:tav>
                                        <p:tav tm="100000">
                                          <p:val>
                                            <p:strVal val="#ppt_h"/>
                                          </p:val>
                                        </p:tav>
                                      </p:tavLst>
                                    </p:anim>
                                    <p:animEffect transition="in" filter="fade">
                                      <p:cBhvr>
                                        <p:cTn id="45" dur="1000"/>
                                        <p:tgtEl>
                                          <p:spTgt spid="98"/>
                                        </p:tgtEl>
                                      </p:cBhvr>
                                    </p:animEffect>
                                  </p:childTnLst>
                                </p:cTn>
                              </p:par>
                              <p:par>
                                <p:cTn id="46" presetID="2" presetClass="entr" presetSubtype="4" decel="100000" fill="hold" grpId="0" nodeType="withEffect">
                                  <p:stCondLst>
                                    <p:cond delay="0"/>
                                  </p:stCondLst>
                                  <p:childTnLst>
                                    <p:set>
                                      <p:cBhvr>
                                        <p:cTn id="47" dur="1" fill="hold">
                                          <p:stCondLst>
                                            <p:cond delay="0"/>
                                          </p:stCondLst>
                                        </p:cTn>
                                        <p:tgtEl>
                                          <p:spTgt spid="103"/>
                                        </p:tgtEl>
                                        <p:attrNameLst>
                                          <p:attrName>style.visibility</p:attrName>
                                        </p:attrNameLst>
                                      </p:cBhvr>
                                      <p:to>
                                        <p:strVal val="visible"/>
                                      </p:to>
                                    </p:set>
                                    <p:anim calcmode="lin" valueType="num">
                                      <p:cBhvr additive="base">
                                        <p:cTn id="48" dur="1000" fill="hold"/>
                                        <p:tgtEl>
                                          <p:spTgt spid="103"/>
                                        </p:tgtEl>
                                        <p:attrNameLst>
                                          <p:attrName>ppt_x</p:attrName>
                                        </p:attrNameLst>
                                      </p:cBhvr>
                                      <p:tavLst>
                                        <p:tav tm="0">
                                          <p:val>
                                            <p:strVal val="#ppt_x"/>
                                          </p:val>
                                        </p:tav>
                                        <p:tav tm="100000">
                                          <p:val>
                                            <p:strVal val="#ppt_x"/>
                                          </p:val>
                                        </p:tav>
                                      </p:tavLst>
                                    </p:anim>
                                    <p:anim calcmode="lin" valueType="num">
                                      <p:cBhvr additive="base">
                                        <p:cTn id="49" dur="1000" fill="hold"/>
                                        <p:tgtEl>
                                          <p:spTgt spid="103"/>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animEffect transition="in" filter="fade">
                                      <p:cBhvr>
                                        <p:cTn id="55" dur="500"/>
                                        <p:tgtEl>
                                          <p:spTgt spid="80"/>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81"/>
                                        </p:tgtEl>
                                        <p:attrNameLst>
                                          <p:attrName>style.visibility</p:attrName>
                                        </p:attrNameLst>
                                      </p:cBhvr>
                                      <p:to>
                                        <p:strVal val="visible"/>
                                      </p:to>
                                    </p:set>
                                    <p:anim calcmode="lin" valueType="num">
                                      <p:cBhvr>
                                        <p:cTn id="58" dur="500" fill="hold"/>
                                        <p:tgtEl>
                                          <p:spTgt spid="81"/>
                                        </p:tgtEl>
                                        <p:attrNameLst>
                                          <p:attrName>ppt_w</p:attrName>
                                        </p:attrNameLst>
                                      </p:cBhvr>
                                      <p:tavLst>
                                        <p:tav tm="0">
                                          <p:val>
                                            <p:fltVal val="0"/>
                                          </p:val>
                                        </p:tav>
                                        <p:tav tm="100000">
                                          <p:val>
                                            <p:strVal val="#ppt_w"/>
                                          </p:val>
                                        </p:tav>
                                      </p:tavLst>
                                    </p:anim>
                                    <p:anim calcmode="lin" valueType="num">
                                      <p:cBhvr>
                                        <p:cTn id="59" dur="500" fill="hold"/>
                                        <p:tgtEl>
                                          <p:spTgt spid="81"/>
                                        </p:tgtEl>
                                        <p:attrNameLst>
                                          <p:attrName>ppt_h</p:attrName>
                                        </p:attrNameLst>
                                      </p:cBhvr>
                                      <p:tavLst>
                                        <p:tav tm="0">
                                          <p:val>
                                            <p:fltVal val="0"/>
                                          </p:val>
                                        </p:tav>
                                        <p:tav tm="100000">
                                          <p:val>
                                            <p:strVal val="#ppt_h"/>
                                          </p:val>
                                        </p:tav>
                                      </p:tavLst>
                                    </p:anim>
                                    <p:animEffect transition="in" filter="fade">
                                      <p:cBhvr>
                                        <p:cTn id="60" dur="500"/>
                                        <p:tgtEl>
                                          <p:spTgt spid="81"/>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6"/>
                                        </p:tgtEl>
                                        <p:attrNameLst>
                                          <p:attrName>style.visibility</p:attrName>
                                        </p:attrNameLst>
                                      </p:cBhvr>
                                      <p:to>
                                        <p:strVal val="visible"/>
                                      </p:to>
                                    </p:set>
                                    <p:anim calcmode="lin" valueType="num">
                                      <p:cBhvr>
                                        <p:cTn id="63" dur="500" fill="hold"/>
                                        <p:tgtEl>
                                          <p:spTgt spid="6"/>
                                        </p:tgtEl>
                                        <p:attrNameLst>
                                          <p:attrName>ppt_w</p:attrName>
                                        </p:attrNameLst>
                                      </p:cBhvr>
                                      <p:tavLst>
                                        <p:tav tm="0">
                                          <p:val>
                                            <p:fltVal val="0"/>
                                          </p:val>
                                        </p:tav>
                                        <p:tav tm="100000">
                                          <p:val>
                                            <p:strVal val="#ppt_w"/>
                                          </p:val>
                                        </p:tav>
                                      </p:tavLst>
                                    </p:anim>
                                    <p:anim calcmode="lin" valueType="num">
                                      <p:cBhvr>
                                        <p:cTn id="64" dur="500" fill="hold"/>
                                        <p:tgtEl>
                                          <p:spTgt spid="6"/>
                                        </p:tgtEl>
                                        <p:attrNameLst>
                                          <p:attrName>ppt_h</p:attrName>
                                        </p:attrNameLst>
                                      </p:cBhvr>
                                      <p:tavLst>
                                        <p:tav tm="0">
                                          <p:val>
                                            <p:fltVal val="0"/>
                                          </p:val>
                                        </p:tav>
                                        <p:tav tm="100000">
                                          <p:val>
                                            <p:strVal val="#ppt_h"/>
                                          </p:val>
                                        </p:tav>
                                      </p:tavLst>
                                    </p:anim>
                                    <p:animEffect transition="in" filter="fade">
                                      <p:cBhvr>
                                        <p:cTn id="65" dur="500"/>
                                        <p:tgtEl>
                                          <p:spTgt spid="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p:cTn id="68" dur="500" fill="hold"/>
                                        <p:tgtEl>
                                          <p:spTgt spid="82"/>
                                        </p:tgtEl>
                                        <p:attrNameLst>
                                          <p:attrName>ppt_w</p:attrName>
                                        </p:attrNameLst>
                                      </p:cBhvr>
                                      <p:tavLst>
                                        <p:tav tm="0">
                                          <p:val>
                                            <p:fltVal val="0"/>
                                          </p:val>
                                        </p:tav>
                                        <p:tav tm="100000">
                                          <p:val>
                                            <p:strVal val="#ppt_w"/>
                                          </p:val>
                                        </p:tav>
                                      </p:tavLst>
                                    </p:anim>
                                    <p:anim calcmode="lin" valueType="num">
                                      <p:cBhvr>
                                        <p:cTn id="69" dur="500" fill="hold"/>
                                        <p:tgtEl>
                                          <p:spTgt spid="82"/>
                                        </p:tgtEl>
                                        <p:attrNameLst>
                                          <p:attrName>ppt_h</p:attrName>
                                        </p:attrNameLst>
                                      </p:cBhvr>
                                      <p:tavLst>
                                        <p:tav tm="0">
                                          <p:val>
                                            <p:fltVal val="0"/>
                                          </p:val>
                                        </p:tav>
                                        <p:tav tm="100000">
                                          <p:val>
                                            <p:strVal val="#ppt_h"/>
                                          </p:val>
                                        </p:tav>
                                      </p:tavLst>
                                    </p:anim>
                                    <p:animEffect transition="in" filter="fade">
                                      <p:cBhvr>
                                        <p:cTn id="70" dur="500"/>
                                        <p:tgtEl>
                                          <p:spTgt spid="82"/>
                                        </p:tgtEl>
                                      </p:cBhvr>
                                    </p:animEffect>
                                  </p:childTnLst>
                                </p:cTn>
                              </p:par>
                            </p:childTnLst>
                          </p:cTn>
                        </p:par>
                        <p:par>
                          <p:cTn id="71" fill="hold">
                            <p:stCondLst>
                              <p:cond delay="4000"/>
                            </p:stCondLst>
                            <p:childTnLst>
                              <p:par>
                                <p:cTn id="72" presetID="2" presetClass="entr" presetSubtype="4" decel="100000" fill="hold" grpId="0" nodeType="afterEffect">
                                  <p:stCondLst>
                                    <p:cond delay="0"/>
                                  </p:stCondLst>
                                  <p:childTnLst>
                                    <p:set>
                                      <p:cBhvr>
                                        <p:cTn id="73" dur="1" fill="hold">
                                          <p:stCondLst>
                                            <p:cond delay="0"/>
                                          </p:stCondLst>
                                        </p:cTn>
                                        <p:tgtEl>
                                          <p:spTgt spid="94"/>
                                        </p:tgtEl>
                                        <p:attrNameLst>
                                          <p:attrName>style.visibility</p:attrName>
                                        </p:attrNameLst>
                                      </p:cBhvr>
                                      <p:to>
                                        <p:strVal val="visible"/>
                                      </p:to>
                                    </p:set>
                                    <p:anim calcmode="lin" valueType="num">
                                      <p:cBhvr additive="base">
                                        <p:cTn id="74" dur="1000" fill="hold"/>
                                        <p:tgtEl>
                                          <p:spTgt spid="94"/>
                                        </p:tgtEl>
                                        <p:attrNameLst>
                                          <p:attrName>ppt_x</p:attrName>
                                        </p:attrNameLst>
                                      </p:cBhvr>
                                      <p:tavLst>
                                        <p:tav tm="0">
                                          <p:val>
                                            <p:strVal val="#ppt_x"/>
                                          </p:val>
                                        </p:tav>
                                        <p:tav tm="100000">
                                          <p:val>
                                            <p:strVal val="#ppt_x"/>
                                          </p:val>
                                        </p:tav>
                                      </p:tavLst>
                                    </p:anim>
                                    <p:anim calcmode="lin" valueType="num">
                                      <p:cBhvr additive="base">
                                        <p:cTn id="75" dur="1000" fill="hold"/>
                                        <p:tgtEl>
                                          <p:spTgt spid="94"/>
                                        </p:tgtEl>
                                        <p:attrNameLst>
                                          <p:attrName>ppt_y</p:attrName>
                                        </p:attrNameLst>
                                      </p:cBhvr>
                                      <p:tavLst>
                                        <p:tav tm="0">
                                          <p:val>
                                            <p:strVal val="1+#ppt_h/2"/>
                                          </p:val>
                                        </p:tav>
                                        <p:tav tm="100000">
                                          <p:val>
                                            <p:strVal val="#ppt_y"/>
                                          </p:val>
                                        </p:tav>
                                      </p:tavLst>
                                    </p:anim>
                                  </p:childTnLst>
                                </p:cTn>
                              </p:par>
                            </p:childTnLst>
                          </p:cTn>
                        </p:par>
                        <p:par>
                          <p:cTn id="76" fill="hold">
                            <p:stCondLst>
                              <p:cond delay="5000"/>
                            </p:stCondLst>
                            <p:childTnLst>
                              <p:par>
                                <p:cTn id="77" presetID="2" presetClass="entr" presetSubtype="4" decel="100000"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 calcmode="lin" valueType="num">
                                      <p:cBhvr additive="base">
                                        <p:cTn id="79" dur="1000" fill="hold"/>
                                        <p:tgtEl>
                                          <p:spTgt spid="95"/>
                                        </p:tgtEl>
                                        <p:attrNameLst>
                                          <p:attrName>ppt_x</p:attrName>
                                        </p:attrNameLst>
                                      </p:cBhvr>
                                      <p:tavLst>
                                        <p:tav tm="0">
                                          <p:val>
                                            <p:strVal val="#ppt_x"/>
                                          </p:val>
                                        </p:tav>
                                        <p:tav tm="100000">
                                          <p:val>
                                            <p:strVal val="#ppt_x"/>
                                          </p:val>
                                        </p:tav>
                                      </p:tavLst>
                                    </p:anim>
                                    <p:anim calcmode="lin" valueType="num">
                                      <p:cBhvr additive="base">
                                        <p:cTn id="80" dur="1000" fill="hold"/>
                                        <p:tgtEl>
                                          <p:spTgt spid="95"/>
                                        </p:tgtEl>
                                        <p:attrNameLst>
                                          <p:attrName>ppt_y</p:attrName>
                                        </p:attrNameLst>
                                      </p:cBhvr>
                                      <p:tavLst>
                                        <p:tav tm="0">
                                          <p:val>
                                            <p:strVal val="1+#ppt_h/2"/>
                                          </p:val>
                                        </p:tav>
                                        <p:tav tm="100000">
                                          <p:val>
                                            <p:strVal val="#ppt_y"/>
                                          </p:val>
                                        </p:tav>
                                      </p:tavLst>
                                    </p:anim>
                                  </p:childTnLst>
                                </p:cTn>
                              </p:par>
                            </p:childTnLst>
                          </p:cTn>
                        </p:par>
                        <p:par>
                          <p:cTn id="81" fill="hold">
                            <p:stCondLst>
                              <p:cond delay="6000"/>
                            </p:stCondLst>
                            <p:childTnLst>
                              <p:par>
                                <p:cTn id="82" presetID="2" presetClass="entr" presetSubtype="4" decel="100000" fill="hold" grpId="0" nodeType="afterEffect">
                                  <p:stCondLst>
                                    <p:cond delay="0"/>
                                  </p:stCondLst>
                                  <p:childTnLst>
                                    <p:set>
                                      <p:cBhvr>
                                        <p:cTn id="83" dur="1" fill="hold">
                                          <p:stCondLst>
                                            <p:cond delay="0"/>
                                          </p:stCondLst>
                                        </p:cTn>
                                        <p:tgtEl>
                                          <p:spTgt spid="104"/>
                                        </p:tgtEl>
                                        <p:attrNameLst>
                                          <p:attrName>style.visibility</p:attrName>
                                        </p:attrNameLst>
                                      </p:cBhvr>
                                      <p:to>
                                        <p:strVal val="visible"/>
                                      </p:to>
                                    </p:set>
                                    <p:anim calcmode="lin" valueType="num">
                                      <p:cBhvr additive="base">
                                        <p:cTn id="84" dur="1000" fill="hold"/>
                                        <p:tgtEl>
                                          <p:spTgt spid="104"/>
                                        </p:tgtEl>
                                        <p:attrNameLst>
                                          <p:attrName>ppt_x</p:attrName>
                                        </p:attrNameLst>
                                      </p:cBhvr>
                                      <p:tavLst>
                                        <p:tav tm="0">
                                          <p:val>
                                            <p:strVal val="#ppt_x"/>
                                          </p:val>
                                        </p:tav>
                                        <p:tav tm="100000">
                                          <p:val>
                                            <p:strVal val="#ppt_x"/>
                                          </p:val>
                                        </p:tav>
                                      </p:tavLst>
                                    </p:anim>
                                    <p:anim calcmode="lin" valueType="num">
                                      <p:cBhvr additive="base">
                                        <p:cTn id="85" dur="1000" fill="hold"/>
                                        <p:tgtEl>
                                          <p:spTgt spid="104"/>
                                        </p:tgtEl>
                                        <p:attrNameLst>
                                          <p:attrName>ppt_y</p:attrName>
                                        </p:attrNameLst>
                                      </p:cBhvr>
                                      <p:tavLst>
                                        <p:tav tm="0">
                                          <p:val>
                                            <p:strVal val="1+#ppt_h/2"/>
                                          </p:val>
                                        </p:tav>
                                        <p:tav tm="100000">
                                          <p:val>
                                            <p:strVal val="#ppt_y"/>
                                          </p:val>
                                        </p:tav>
                                      </p:tavLst>
                                    </p:anim>
                                  </p:childTnLst>
                                </p:cTn>
                              </p:par>
                            </p:childTnLst>
                          </p:cTn>
                        </p:par>
                        <p:par>
                          <p:cTn id="86" fill="hold">
                            <p:stCondLst>
                              <p:cond delay="7000"/>
                            </p:stCondLst>
                            <p:childTnLst>
                              <p:par>
                                <p:cTn id="87" presetID="2" presetClass="entr" presetSubtype="4" decel="100000" fill="hold" grpId="0" nodeType="afterEffect">
                                  <p:stCondLst>
                                    <p:cond delay="0"/>
                                  </p:stCondLst>
                                  <p:childTnLst>
                                    <p:set>
                                      <p:cBhvr>
                                        <p:cTn id="88" dur="1" fill="hold">
                                          <p:stCondLst>
                                            <p:cond delay="0"/>
                                          </p:stCondLst>
                                        </p:cTn>
                                        <p:tgtEl>
                                          <p:spTgt spid="97"/>
                                        </p:tgtEl>
                                        <p:attrNameLst>
                                          <p:attrName>style.visibility</p:attrName>
                                        </p:attrNameLst>
                                      </p:cBhvr>
                                      <p:to>
                                        <p:strVal val="visible"/>
                                      </p:to>
                                    </p:set>
                                    <p:anim calcmode="lin" valueType="num">
                                      <p:cBhvr additive="base">
                                        <p:cTn id="89" dur="1000" fill="hold"/>
                                        <p:tgtEl>
                                          <p:spTgt spid="97"/>
                                        </p:tgtEl>
                                        <p:attrNameLst>
                                          <p:attrName>ppt_x</p:attrName>
                                        </p:attrNameLst>
                                      </p:cBhvr>
                                      <p:tavLst>
                                        <p:tav tm="0">
                                          <p:val>
                                            <p:strVal val="#ppt_x"/>
                                          </p:val>
                                        </p:tav>
                                        <p:tav tm="100000">
                                          <p:val>
                                            <p:strVal val="#ppt_x"/>
                                          </p:val>
                                        </p:tav>
                                      </p:tavLst>
                                    </p:anim>
                                    <p:anim calcmode="lin" valueType="num">
                                      <p:cBhvr additive="base">
                                        <p:cTn id="90" dur="1000" fill="hold"/>
                                        <p:tgtEl>
                                          <p:spTgt spid="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2" grpId="0"/>
      <p:bldP spid="2" grpId="1"/>
      <p:bldP spid="6" grpId="0" animBg="1"/>
      <p:bldP spid="80" grpId="0" animBg="1"/>
      <p:bldP spid="81" grpId="0" animBg="1"/>
      <p:bldP spid="82" grpId="0" animBg="1"/>
      <p:bldP spid="83" grpId="0" animBg="1"/>
      <p:bldP spid="94" grpId="0"/>
      <p:bldP spid="95" grpId="0"/>
      <p:bldP spid="97" grpId="0"/>
      <p:bldP spid="103" grpId="0"/>
      <p:bldP spid="10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82680" y="356755"/>
            <a:ext cx="6211452" cy="707886"/>
          </a:xfrm>
          <a:prstGeom prst="rect">
            <a:avLst/>
          </a:prstGeom>
          <a:noFill/>
        </p:spPr>
        <p:txBody>
          <a:bodyPr wrap="square" rtlCol="0">
            <a:spAutoFit/>
          </a:bodyPr>
          <a:lstStyle/>
          <a:p>
            <a:r>
              <a:rPr lang="zh-CN" altLang="en-US" sz="4000" dirty="0">
                <a:solidFill>
                  <a:srgbClr val="2B2B2B"/>
                </a:solidFill>
                <a:cs typeface="+mn-ea"/>
                <a:sym typeface="+mn-lt"/>
              </a:rPr>
              <a:t>公司和团队介绍</a:t>
            </a:r>
            <a:endParaRPr lang="zh-CN" altLang="en-US" sz="4000" dirty="0">
              <a:solidFill>
                <a:srgbClr val="2B2B2B"/>
              </a:solidFill>
              <a:cs typeface="+mn-ea"/>
              <a:sym typeface="+mn-lt"/>
            </a:endParaRPr>
          </a:p>
        </p:txBody>
      </p:sp>
      <p:sp>
        <p:nvSpPr>
          <p:cNvPr id="4" name="矩形 3"/>
          <p:cNvSpPr/>
          <p:nvPr/>
        </p:nvSpPr>
        <p:spPr>
          <a:xfrm>
            <a:off x="1091538" y="918747"/>
            <a:ext cx="6211452" cy="317010"/>
          </a:xfrm>
          <a:prstGeom prst="rect">
            <a:avLst/>
          </a:prstGeom>
          <a:noFill/>
        </p:spPr>
        <p:txBody>
          <a:bodyPr wrap="square" rtlCol="0">
            <a:spAutoFit/>
          </a:bodyPr>
          <a:lstStyle/>
          <a:p>
            <a:pPr>
              <a:lnSpc>
                <a:spcPct val="80000"/>
              </a:lnSpc>
            </a:pPr>
            <a:r>
              <a:rPr lang="zh-CN" altLang="en-US" sz="900" dirty="0">
                <a:solidFill>
                  <a:srgbClr val="A6A6A6"/>
                </a:solidFill>
                <a:cs typeface="+mn-ea"/>
                <a:sym typeface="+mn-lt"/>
              </a:rPr>
              <a:t>The business plan is a written material which is compiled and </a:t>
            </a:r>
            <a:endParaRPr lang="en-US" altLang="zh-CN" sz="900" dirty="0">
              <a:solidFill>
                <a:srgbClr val="A6A6A6"/>
              </a:solidFill>
              <a:cs typeface="+mn-ea"/>
              <a:sym typeface="+mn-lt"/>
            </a:endParaRPr>
          </a:p>
          <a:p>
            <a:pPr>
              <a:lnSpc>
                <a:spcPct val="80000"/>
              </a:lnSpc>
            </a:pPr>
            <a:r>
              <a:rPr lang="zh-CN" altLang="en-US" sz="900" dirty="0">
                <a:solidFill>
                  <a:srgbClr val="A6A6A6"/>
                </a:solidFill>
                <a:cs typeface="+mn-ea"/>
                <a:sym typeface="+mn-lt"/>
              </a:rPr>
              <a:t>arranged by the company</a:t>
            </a:r>
            <a:endParaRPr lang="zh-CN" altLang="en-US" sz="900" dirty="0">
              <a:solidFill>
                <a:srgbClr val="C4C4C4"/>
              </a:solidFill>
              <a:cs typeface="+mn-ea"/>
              <a:sym typeface="+mn-lt"/>
            </a:endParaRPr>
          </a:p>
        </p:txBody>
      </p:sp>
      <p:sp>
        <p:nvSpPr>
          <p:cNvPr id="2" name="文本框 1"/>
          <p:cNvSpPr txBox="1"/>
          <p:nvPr/>
        </p:nvSpPr>
        <p:spPr>
          <a:xfrm>
            <a:off x="-40758" y="170824"/>
            <a:ext cx="1452091" cy="1323439"/>
          </a:xfrm>
          <a:prstGeom prst="rect">
            <a:avLst/>
          </a:prstGeom>
          <a:noFill/>
        </p:spPr>
        <p:txBody>
          <a:bodyPr wrap="square" rtlCol="0">
            <a:spAutoFit/>
          </a:bodyPr>
          <a:lstStyle/>
          <a:p>
            <a:pPr algn="ctr"/>
            <a:r>
              <a:rPr lang="en-US" altLang="zh-CN" sz="8000" dirty="0">
                <a:solidFill>
                  <a:srgbClr val="2B2B2B"/>
                </a:solidFill>
                <a:cs typeface="+mn-ea"/>
                <a:sym typeface="+mn-lt"/>
              </a:rPr>
              <a:t>1</a:t>
            </a:r>
            <a:endParaRPr lang="zh-CN" altLang="en-US" sz="8000" dirty="0">
              <a:solidFill>
                <a:srgbClr val="2B2B2B"/>
              </a:solidFill>
              <a:cs typeface="+mn-ea"/>
              <a:sym typeface="+mn-lt"/>
            </a:endParaRPr>
          </a:p>
        </p:txBody>
      </p:sp>
      <p:sp>
        <p:nvSpPr>
          <p:cNvPr id="145" name="isľïdè"/>
          <p:cNvSpPr/>
          <p:nvPr/>
        </p:nvSpPr>
        <p:spPr bwMode="auto">
          <a:xfrm>
            <a:off x="3286140" y="3955913"/>
            <a:ext cx="2719153" cy="2719153"/>
          </a:xfrm>
          <a:prstGeom prst="ellipse">
            <a:avLst/>
          </a:prstGeom>
          <a:blipFill>
            <a:blip r:embed="rId1" cstate="screen"/>
            <a:stretch>
              <a:fillRect/>
            </a:stretch>
          </a:blipFill>
          <a:ln w="28575" cap="flat" cmpd="sng" algn="ctr">
            <a:noFill/>
            <a:prstDash val="solid"/>
            <a:round/>
            <a:headEnd type="none" w="med" len="med"/>
            <a:tailEnd type="none" w="med" len="med"/>
          </a:ln>
          <a:effectLst>
            <a:outerShdw blurRad="457200" dist="38100" dir="5400000" algn="t" rotWithShape="0">
              <a:prstClr val="black">
                <a:alpha val="40000"/>
              </a:prstClr>
            </a:outerShdw>
          </a:effectLst>
        </p:spPr>
        <p:txBody>
          <a:bodyPr anchor="ctr"/>
          <a:lstStyle/>
          <a:p>
            <a:pPr algn="ctr"/>
            <a:endParaRPr>
              <a:cs typeface="+mn-ea"/>
              <a:sym typeface="+mn-lt"/>
            </a:endParaRPr>
          </a:p>
        </p:txBody>
      </p:sp>
      <p:grpSp>
        <p:nvGrpSpPr>
          <p:cNvPr id="8" name="组合 7"/>
          <p:cNvGrpSpPr/>
          <p:nvPr/>
        </p:nvGrpSpPr>
        <p:grpSpPr>
          <a:xfrm>
            <a:off x="5023422" y="3838355"/>
            <a:ext cx="631385" cy="633046"/>
            <a:chOff x="5023422" y="3838355"/>
            <a:chExt cx="631385" cy="633046"/>
          </a:xfrm>
        </p:grpSpPr>
        <p:sp>
          <p:nvSpPr>
            <p:cNvPr id="150" name="iśḷîḓê"/>
            <p:cNvSpPr/>
            <p:nvPr/>
          </p:nvSpPr>
          <p:spPr bwMode="auto">
            <a:xfrm>
              <a:off x="5023422" y="3838355"/>
              <a:ext cx="631385" cy="633046"/>
            </a:xfrm>
            <a:prstGeom prst="ellipse">
              <a:avLst/>
            </a:prstGeom>
            <a:solidFill>
              <a:schemeClr val="bg1"/>
            </a:solidFill>
            <a:ln w="57150" cap="flat" cmpd="sng" algn="ctr">
              <a:noFill/>
              <a:prstDash val="solid"/>
              <a:miter lim="800000"/>
              <a:headEnd type="none" w="med" len="med"/>
              <a:tailEnd type="none" w="med" len="med"/>
            </a:ln>
            <a:effectLst>
              <a:outerShdw blurRad="355600" sx="102000" sy="102000" algn="ctr" rotWithShape="0">
                <a:srgbClr val="276B91">
                  <a:alpha val="40000"/>
                </a:srgbClr>
              </a:outerShdw>
            </a:effectLst>
          </p:spPr>
          <p:txBody>
            <a:bodyPr anchor="ctr"/>
            <a:lstStyle/>
            <a:p>
              <a:pPr algn="ctr"/>
              <a:endParaRPr>
                <a:cs typeface="+mn-ea"/>
                <a:sym typeface="+mn-lt"/>
              </a:endParaRPr>
            </a:p>
          </p:txBody>
        </p:sp>
        <p:grpSp>
          <p:nvGrpSpPr>
            <p:cNvPr id="151" name="íṣļiďé"/>
            <p:cNvGrpSpPr/>
            <p:nvPr/>
          </p:nvGrpSpPr>
          <p:grpSpPr bwMode="auto">
            <a:xfrm>
              <a:off x="5140225" y="3953151"/>
              <a:ext cx="394434" cy="394434"/>
              <a:chOff x="0" y="0"/>
              <a:chExt cx="576" cy="576"/>
            </a:xfrm>
            <a:solidFill>
              <a:schemeClr val="bg1"/>
            </a:solidFill>
            <a:effectLst/>
          </p:grpSpPr>
          <p:sp>
            <p:nvSpPr>
              <p:cNvPr id="178" name="íṣliḍe"/>
              <p:cNvSpPr/>
              <p:nvPr/>
            </p:nvSpPr>
            <p:spPr bwMode="auto">
              <a:xfrm>
                <a:off x="0" y="0"/>
                <a:ext cx="576" cy="57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7951" y="7646"/>
                    </a:moveTo>
                    <a:cubicBezTo>
                      <a:pt x="18069" y="7639"/>
                      <a:pt x="18121" y="7531"/>
                      <a:pt x="18225" y="7500"/>
                    </a:cubicBezTo>
                    <a:cubicBezTo>
                      <a:pt x="18420" y="7442"/>
                      <a:pt x="18352" y="7564"/>
                      <a:pt x="18447" y="7660"/>
                    </a:cubicBezTo>
                    <a:cubicBezTo>
                      <a:pt x="18529" y="7660"/>
                      <a:pt x="18346" y="7716"/>
                      <a:pt x="18334" y="7716"/>
                    </a:cubicBezTo>
                    <a:cubicBezTo>
                      <a:pt x="18252" y="7747"/>
                      <a:pt x="18257" y="7731"/>
                      <a:pt x="18192" y="7731"/>
                    </a:cubicBezTo>
                    <a:cubicBezTo>
                      <a:pt x="18166" y="7764"/>
                      <a:pt x="18232" y="7915"/>
                      <a:pt x="18248" y="7915"/>
                    </a:cubicBezTo>
                    <a:cubicBezTo>
                      <a:pt x="18307" y="8002"/>
                      <a:pt x="18338" y="7946"/>
                      <a:pt x="18332" y="8076"/>
                    </a:cubicBezTo>
                    <a:cubicBezTo>
                      <a:pt x="18326" y="8193"/>
                      <a:pt x="18422" y="8085"/>
                      <a:pt x="18461" y="8085"/>
                    </a:cubicBezTo>
                    <a:cubicBezTo>
                      <a:pt x="18461" y="8156"/>
                      <a:pt x="18566" y="8214"/>
                      <a:pt x="18574" y="8297"/>
                    </a:cubicBezTo>
                    <a:cubicBezTo>
                      <a:pt x="18528" y="8303"/>
                      <a:pt x="18423" y="8283"/>
                      <a:pt x="18404" y="8297"/>
                    </a:cubicBezTo>
                    <a:cubicBezTo>
                      <a:pt x="18411" y="8380"/>
                      <a:pt x="18461" y="8380"/>
                      <a:pt x="18461" y="8453"/>
                    </a:cubicBezTo>
                    <a:cubicBezTo>
                      <a:pt x="18549" y="8453"/>
                      <a:pt x="18392" y="8680"/>
                      <a:pt x="18546" y="8680"/>
                    </a:cubicBezTo>
                    <a:cubicBezTo>
                      <a:pt x="18510" y="8823"/>
                      <a:pt x="18267" y="8774"/>
                      <a:pt x="18234" y="8638"/>
                    </a:cubicBezTo>
                    <a:cubicBezTo>
                      <a:pt x="17995" y="8584"/>
                      <a:pt x="18122" y="8416"/>
                      <a:pt x="18114" y="8284"/>
                    </a:cubicBezTo>
                    <a:cubicBezTo>
                      <a:pt x="18104" y="8108"/>
                      <a:pt x="17951" y="8050"/>
                      <a:pt x="17951" y="7915"/>
                    </a:cubicBezTo>
                    <a:cubicBezTo>
                      <a:pt x="17826" y="7915"/>
                      <a:pt x="17951" y="7670"/>
                      <a:pt x="17951" y="7646"/>
                    </a:cubicBezTo>
                    <a:close/>
                    <a:moveTo>
                      <a:pt x="17869" y="15860"/>
                    </a:moveTo>
                    <a:cubicBezTo>
                      <a:pt x="17880" y="15711"/>
                      <a:pt x="17855" y="15455"/>
                      <a:pt x="17923" y="15455"/>
                    </a:cubicBezTo>
                    <a:cubicBezTo>
                      <a:pt x="17923" y="15341"/>
                      <a:pt x="17986" y="15185"/>
                      <a:pt x="17994" y="15044"/>
                    </a:cubicBezTo>
                    <a:cubicBezTo>
                      <a:pt x="18017" y="15044"/>
                      <a:pt x="18041" y="15044"/>
                      <a:pt x="18065" y="15044"/>
                    </a:cubicBezTo>
                    <a:cubicBezTo>
                      <a:pt x="18065" y="15015"/>
                      <a:pt x="18058" y="14913"/>
                      <a:pt x="18107" y="14888"/>
                    </a:cubicBezTo>
                    <a:cubicBezTo>
                      <a:pt x="18107" y="14812"/>
                      <a:pt x="18303" y="14778"/>
                      <a:pt x="18192" y="14676"/>
                    </a:cubicBezTo>
                    <a:cubicBezTo>
                      <a:pt x="18145" y="14660"/>
                      <a:pt x="18107" y="14451"/>
                      <a:pt x="18107" y="14378"/>
                    </a:cubicBezTo>
                    <a:cubicBezTo>
                      <a:pt x="18046" y="14439"/>
                      <a:pt x="18138" y="14619"/>
                      <a:pt x="17994" y="14619"/>
                    </a:cubicBezTo>
                    <a:cubicBezTo>
                      <a:pt x="17994" y="14447"/>
                      <a:pt x="17802" y="14718"/>
                      <a:pt x="17966" y="14718"/>
                    </a:cubicBezTo>
                    <a:cubicBezTo>
                      <a:pt x="17966" y="14874"/>
                      <a:pt x="17765" y="14803"/>
                      <a:pt x="17696" y="14761"/>
                    </a:cubicBezTo>
                    <a:cubicBezTo>
                      <a:pt x="17662" y="14847"/>
                      <a:pt x="17637" y="14882"/>
                      <a:pt x="17739" y="14903"/>
                    </a:cubicBezTo>
                    <a:cubicBezTo>
                      <a:pt x="17698" y="15025"/>
                      <a:pt x="17655" y="14946"/>
                      <a:pt x="17597" y="14903"/>
                    </a:cubicBezTo>
                    <a:cubicBezTo>
                      <a:pt x="17540" y="15073"/>
                      <a:pt x="17410" y="16061"/>
                      <a:pt x="17786" y="15978"/>
                    </a:cubicBezTo>
                    <a:cubicBezTo>
                      <a:pt x="16200" y="18114"/>
                      <a:pt x="13659" y="19500"/>
                      <a:pt x="10800" y="19500"/>
                    </a:cubicBezTo>
                    <a:cubicBezTo>
                      <a:pt x="6003" y="19500"/>
                      <a:pt x="2100" y="15597"/>
                      <a:pt x="2100" y="10800"/>
                    </a:cubicBezTo>
                    <a:cubicBezTo>
                      <a:pt x="2100" y="9473"/>
                      <a:pt x="2400" y="8214"/>
                      <a:pt x="2934" y="7088"/>
                    </a:cubicBezTo>
                    <a:cubicBezTo>
                      <a:pt x="2934" y="7089"/>
                      <a:pt x="2936" y="7091"/>
                      <a:pt x="2936" y="7093"/>
                    </a:cubicBezTo>
                    <a:cubicBezTo>
                      <a:pt x="3188" y="7294"/>
                      <a:pt x="3192" y="7631"/>
                      <a:pt x="3192" y="7901"/>
                    </a:cubicBezTo>
                    <a:cubicBezTo>
                      <a:pt x="3158" y="8054"/>
                      <a:pt x="3234" y="8236"/>
                      <a:pt x="3234" y="8383"/>
                    </a:cubicBezTo>
                    <a:cubicBezTo>
                      <a:pt x="3305" y="8418"/>
                      <a:pt x="3432" y="8638"/>
                      <a:pt x="3432" y="8709"/>
                    </a:cubicBezTo>
                    <a:cubicBezTo>
                      <a:pt x="3435" y="8709"/>
                      <a:pt x="3594" y="8932"/>
                      <a:pt x="3603" y="8949"/>
                    </a:cubicBezTo>
                    <a:cubicBezTo>
                      <a:pt x="3792" y="8949"/>
                      <a:pt x="3886" y="9032"/>
                      <a:pt x="3886" y="9205"/>
                    </a:cubicBezTo>
                    <a:cubicBezTo>
                      <a:pt x="3876" y="9205"/>
                      <a:pt x="4000" y="9469"/>
                      <a:pt x="4042" y="9502"/>
                    </a:cubicBezTo>
                    <a:cubicBezTo>
                      <a:pt x="4042" y="9577"/>
                      <a:pt x="4155" y="9849"/>
                      <a:pt x="4226" y="9885"/>
                    </a:cubicBezTo>
                    <a:cubicBezTo>
                      <a:pt x="4226" y="10115"/>
                      <a:pt x="4784" y="10484"/>
                      <a:pt x="4465" y="9943"/>
                    </a:cubicBezTo>
                    <a:cubicBezTo>
                      <a:pt x="4436" y="9894"/>
                      <a:pt x="4289" y="9616"/>
                      <a:pt x="4255" y="9616"/>
                    </a:cubicBezTo>
                    <a:cubicBezTo>
                      <a:pt x="4255" y="9525"/>
                      <a:pt x="4068" y="9420"/>
                      <a:pt x="4090" y="9342"/>
                    </a:cubicBezTo>
                    <a:cubicBezTo>
                      <a:pt x="4124" y="9221"/>
                      <a:pt x="4340" y="9498"/>
                      <a:pt x="4340" y="9559"/>
                    </a:cubicBezTo>
                    <a:cubicBezTo>
                      <a:pt x="4371" y="9559"/>
                      <a:pt x="4453" y="9741"/>
                      <a:pt x="4453" y="9758"/>
                    </a:cubicBezTo>
                    <a:cubicBezTo>
                      <a:pt x="4505" y="9758"/>
                      <a:pt x="4709" y="9909"/>
                      <a:pt x="4709" y="9999"/>
                    </a:cubicBezTo>
                    <a:cubicBezTo>
                      <a:pt x="4856" y="9999"/>
                      <a:pt x="4940" y="10367"/>
                      <a:pt x="4945" y="10471"/>
                    </a:cubicBezTo>
                    <a:cubicBezTo>
                      <a:pt x="4948" y="10558"/>
                      <a:pt x="4996" y="10792"/>
                      <a:pt x="5120" y="10792"/>
                    </a:cubicBezTo>
                    <a:cubicBezTo>
                      <a:pt x="5174" y="10900"/>
                      <a:pt x="5409" y="10861"/>
                      <a:pt x="5460" y="10962"/>
                    </a:cubicBezTo>
                    <a:cubicBezTo>
                      <a:pt x="5611" y="10962"/>
                      <a:pt x="5777" y="11075"/>
                      <a:pt x="5941" y="11075"/>
                    </a:cubicBezTo>
                    <a:cubicBezTo>
                      <a:pt x="6084" y="11075"/>
                      <a:pt x="6113" y="11246"/>
                      <a:pt x="6239" y="11246"/>
                    </a:cubicBezTo>
                    <a:cubicBezTo>
                      <a:pt x="6259" y="11285"/>
                      <a:pt x="6324" y="11271"/>
                      <a:pt x="6324" y="11302"/>
                    </a:cubicBezTo>
                    <a:cubicBezTo>
                      <a:pt x="6448" y="11302"/>
                      <a:pt x="6791" y="11496"/>
                      <a:pt x="6735" y="11642"/>
                    </a:cubicBezTo>
                    <a:cubicBezTo>
                      <a:pt x="6795" y="11672"/>
                      <a:pt x="6964" y="11843"/>
                      <a:pt x="6947" y="11926"/>
                    </a:cubicBezTo>
                    <a:cubicBezTo>
                      <a:pt x="6971" y="12095"/>
                      <a:pt x="7238" y="12086"/>
                      <a:pt x="7345" y="12138"/>
                    </a:cubicBezTo>
                    <a:cubicBezTo>
                      <a:pt x="7444" y="11839"/>
                      <a:pt x="7571" y="12122"/>
                      <a:pt x="7571" y="12266"/>
                    </a:cubicBezTo>
                    <a:cubicBezTo>
                      <a:pt x="7561" y="12313"/>
                      <a:pt x="7571" y="12512"/>
                      <a:pt x="7571" y="12606"/>
                    </a:cubicBezTo>
                    <a:cubicBezTo>
                      <a:pt x="7701" y="12606"/>
                      <a:pt x="7536" y="12818"/>
                      <a:pt x="7501" y="12677"/>
                    </a:cubicBezTo>
                    <a:cubicBezTo>
                      <a:pt x="7451" y="12698"/>
                      <a:pt x="7423" y="12736"/>
                      <a:pt x="7415" y="12790"/>
                    </a:cubicBezTo>
                    <a:cubicBezTo>
                      <a:pt x="7346" y="12790"/>
                      <a:pt x="7186" y="13220"/>
                      <a:pt x="7345" y="13272"/>
                    </a:cubicBezTo>
                    <a:cubicBezTo>
                      <a:pt x="7326" y="13439"/>
                      <a:pt x="7134" y="13582"/>
                      <a:pt x="7316" y="13683"/>
                    </a:cubicBezTo>
                    <a:cubicBezTo>
                      <a:pt x="7316" y="13672"/>
                      <a:pt x="7662" y="14179"/>
                      <a:pt x="7614" y="14179"/>
                    </a:cubicBezTo>
                    <a:cubicBezTo>
                      <a:pt x="7614" y="14259"/>
                      <a:pt x="7665" y="14355"/>
                      <a:pt x="7685" y="14420"/>
                    </a:cubicBezTo>
                    <a:cubicBezTo>
                      <a:pt x="7685" y="14567"/>
                      <a:pt x="7830" y="14902"/>
                      <a:pt x="8039" y="14902"/>
                    </a:cubicBezTo>
                    <a:cubicBezTo>
                      <a:pt x="8037" y="14898"/>
                      <a:pt x="8254" y="15129"/>
                      <a:pt x="8223" y="15129"/>
                    </a:cubicBezTo>
                    <a:cubicBezTo>
                      <a:pt x="8287" y="15511"/>
                      <a:pt x="8195" y="15751"/>
                      <a:pt x="8195" y="16163"/>
                    </a:cubicBezTo>
                    <a:cubicBezTo>
                      <a:pt x="8072" y="16163"/>
                      <a:pt x="8188" y="16989"/>
                      <a:pt x="8025" y="17071"/>
                    </a:cubicBezTo>
                    <a:cubicBezTo>
                      <a:pt x="7995" y="17203"/>
                      <a:pt x="7898" y="17312"/>
                      <a:pt x="7940" y="17396"/>
                    </a:cubicBezTo>
                    <a:cubicBezTo>
                      <a:pt x="7954" y="17531"/>
                      <a:pt x="7940" y="17666"/>
                      <a:pt x="7940" y="17779"/>
                    </a:cubicBezTo>
                    <a:cubicBezTo>
                      <a:pt x="7907" y="17779"/>
                      <a:pt x="7869" y="17962"/>
                      <a:pt x="7869" y="18006"/>
                    </a:cubicBezTo>
                    <a:cubicBezTo>
                      <a:pt x="7775" y="18006"/>
                      <a:pt x="7769" y="18709"/>
                      <a:pt x="7780" y="18957"/>
                    </a:cubicBezTo>
                    <a:cubicBezTo>
                      <a:pt x="8005" y="19041"/>
                      <a:pt x="8236" y="19114"/>
                      <a:pt x="8470" y="19179"/>
                    </a:cubicBezTo>
                    <a:cubicBezTo>
                      <a:pt x="8443" y="19138"/>
                      <a:pt x="8422" y="19094"/>
                      <a:pt x="8422" y="19040"/>
                    </a:cubicBezTo>
                    <a:cubicBezTo>
                      <a:pt x="8327" y="19040"/>
                      <a:pt x="8420" y="18785"/>
                      <a:pt x="8521" y="18785"/>
                    </a:cubicBezTo>
                    <a:cubicBezTo>
                      <a:pt x="8556" y="18663"/>
                      <a:pt x="8618" y="18661"/>
                      <a:pt x="8677" y="18572"/>
                    </a:cubicBezTo>
                    <a:cubicBezTo>
                      <a:pt x="8747" y="18572"/>
                      <a:pt x="8635" y="18459"/>
                      <a:pt x="8635" y="18530"/>
                    </a:cubicBezTo>
                    <a:cubicBezTo>
                      <a:pt x="8618" y="18530"/>
                      <a:pt x="8618" y="18575"/>
                      <a:pt x="8578" y="18586"/>
                    </a:cubicBezTo>
                    <a:cubicBezTo>
                      <a:pt x="8565" y="18552"/>
                      <a:pt x="8582" y="18516"/>
                      <a:pt x="8564" y="18516"/>
                    </a:cubicBezTo>
                    <a:cubicBezTo>
                      <a:pt x="8564" y="18436"/>
                      <a:pt x="8606" y="18359"/>
                      <a:pt x="8606" y="18275"/>
                    </a:cubicBezTo>
                    <a:cubicBezTo>
                      <a:pt x="8633" y="18275"/>
                      <a:pt x="8668" y="18173"/>
                      <a:pt x="8706" y="18147"/>
                    </a:cubicBezTo>
                    <a:cubicBezTo>
                      <a:pt x="8784" y="18056"/>
                      <a:pt x="8862" y="18045"/>
                      <a:pt x="8862" y="17920"/>
                    </a:cubicBezTo>
                    <a:cubicBezTo>
                      <a:pt x="8879" y="17920"/>
                      <a:pt x="8837" y="17779"/>
                      <a:pt x="8805" y="17779"/>
                    </a:cubicBezTo>
                    <a:cubicBezTo>
                      <a:pt x="8888" y="17707"/>
                      <a:pt x="8989" y="17837"/>
                      <a:pt x="8989" y="17693"/>
                    </a:cubicBezTo>
                    <a:cubicBezTo>
                      <a:pt x="9015" y="17693"/>
                      <a:pt x="9032" y="17605"/>
                      <a:pt x="9032" y="17580"/>
                    </a:cubicBezTo>
                    <a:cubicBezTo>
                      <a:pt x="9152" y="17500"/>
                      <a:pt x="9130" y="17481"/>
                      <a:pt x="9315" y="17481"/>
                    </a:cubicBezTo>
                    <a:cubicBezTo>
                      <a:pt x="9338" y="17435"/>
                      <a:pt x="9473" y="17380"/>
                      <a:pt x="9528" y="17382"/>
                    </a:cubicBezTo>
                    <a:cubicBezTo>
                      <a:pt x="9528" y="17362"/>
                      <a:pt x="9545" y="17169"/>
                      <a:pt x="9528" y="17169"/>
                    </a:cubicBezTo>
                    <a:cubicBezTo>
                      <a:pt x="9528" y="17065"/>
                      <a:pt x="9712" y="17054"/>
                      <a:pt x="9712" y="17013"/>
                    </a:cubicBezTo>
                    <a:cubicBezTo>
                      <a:pt x="9812" y="16942"/>
                      <a:pt x="9843" y="16857"/>
                      <a:pt x="9849" y="16740"/>
                    </a:cubicBezTo>
                    <a:cubicBezTo>
                      <a:pt x="9854" y="16645"/>
                      <a:pt x="9994" y="16531"/>
                      <a:pt x="10073" y="16531"/>
                    </a:cubicBezTo>
                    <a:cubicBezTo>
                      <a:pt x="10199" y="16531"/>
                      <a:pt x="10115" y="16475"/>
                      <a:pt x="10194" y="16475"/>
                    </a:cubicBezTo>
                    <a:cubicBezTo>
                      <a:pt x="10171" y="16407"/>
                      <a:pt x="10224" y="16412"/>
                      <a:pt x="10260" y="16368"/>
                    </a:cubicBezTo>
                    <a:cubicBezTo>
                      <a:pt x="10314" y="16301"/>
                      <a:pt x="10296" y="16065"/>
                      <a:pt x="10307" y="15964"/>
                    </a:cubicBezTo>
                    <a:cubicBezTo>
                      <a:pt x="10281" y="15964"/>
                      <a:pt x="10425" y="15828"/>
                      <a:pt x="10435" y="15808"/>
                    </a:cubicBezTo>
                    <a:cubicBezTo>
                      <a:pt x="10502" y="15808"/>
                      <a:pt x="10552" y="15752"/>
                      <a:pt x="10619" y="15752"/>
                    </a:cubicBezTo>
                    <a:cubicBezTo>
                      <a:pt x="10655" y="15681"/>
                      <a:pt x="10888" y="15575"/>
                      <a:pt x="10974" y="15511"/>
                    </a:cubicBezTo>
                    <a:cubicBezTo>
                      <a:pt x="11011" y="15360"/>
                      <a:pt x="11115" y="15330"/>
                      <a:pt x="11115" y="15170"/>
                    </a:cubicBezTo>
                    <a:cubicBezTo>
                      <a:pt x="11157" y="15170"/>
                      <a:pt x="11200" y="14858"/>
                      <a:pt x="11200" y="14802"/>
                    </a:cubicBezTo>
                    <a:cubicBezTo>
                      <a:pt x="11208" y="14802"/>
                      <a:pt x="11215" y="14518"/>
                      <a:pt x="11215" y="14490"/>
                    </a:cubicBezTo>
                    <a:cubicBezTo>
                      <a:pt x="11221" y="14490"/>
                      <a:pt x="11427" y="14261"/>
                      <a:pt x="11427" y="14234"/>
                    </a:cubicBezTo>
                    <a:cubicBezTo>
                      <a:pt x="11617" y="14093"/>
                      <a:pt x="11588" y="13676"/>
                      <a:pt x="11405" y="13514"/>
                    </a:cubicBezTo>
                    <a:cubicBezTo>
                      <a:pt x="11299" y="13420"/>
                      <a:pt x="11232" y="13367"/>
                      <a:pt x="11073" y="13313"/>
                    </a:cubicBezTo>
                    <a:cubicBezTo>
                      <a:pt x="11048" y="13388"/>
                      <a:pt x="10982" y="13340"/>
                      <a:pt x="10915" y="13339"/>
                    </a:cubicBezTo>
                    <a:cubicBezTo>
                      <a:pt x="10800" y="13335"/>
                      <a:pt x="10788" y="13413"/>
                      <a:pt x="10676" y="13413"/>
                    </a:cubicBezTo>
                    <a:cubicBezTo>
                      <a:pt x="10690" y="13345"/>
                      <a:pt x="10725" y="13144"/>
                      <a:pt x="10591" y="13130"/>
                    </a:cubicBezTo>
                    <a:cubicBezTo>
                      <a:pt x="10591" y="13265"/>
                      <a:pt x="10455" y="13200"/>
                      <a:pt x="10492" y="13115"/>
                    </a:cubicBezTo>
                    <a:cubicBezTo>
                      <a:pt x="10428" y="13115"/>
                      <a:pt x="10369" y="13016"/>
                      <a:pt x="10280" y="13002"/>
                    </a:cubicBezTo>
                    <a:cubicBezTo>
                      <a:pt x="10280" y="13147"/>
                      <a:pt x="10062" y="13030"/>
                      <a:pt x="10123" y="13030"/>
                    </a:cubicBezTo>
                    <a:cubicBezTo>
                      <a:pt x="10123" y="13012"/>
                      <a:pt x="10087" y="12817"/>
                      <a:pt x="10138" y="12817"/>
                    </a:cubicBezTo>
                    <a:cubicBezTo>
                      <a:pt x="10121" y="12734"/>
                      <a:pt x="10101" y="12590"/>
                      <a:pt x="10038" y="12548"/>
                    </a:cubicBezTo>
                    <a:cubicBezTo>
                      <a:pt x="9983" y="12431"/>
                      <a:pt x="10070" y="12473"/>
                      <a:pt x="9939" y="12364"/>
                    </a:cubicBezTo>
                    <a:cubicBezTo>
                      <a:pt x="9917" y="12318"/>
                      <a:pt x="9905" y="12353"/>
                      <a:pt x="9883" y="12308"/>
                    </a:cubicBezTo>
                    <a:cubicBezTo>
                      <a:pt x="9839" y="12308"/>
                      <a:pt x="9753" y="12192"/>
                      <a:pt x="9727" y="12293"/>
                    </a:cubicBezTo>
                    <a:cubicBezTo>
                      <a:pt x="9644" y="12287"/>
                      <a:pt x="9572" y="12248"/>
                      <a:pt x="9495" y="12224"/>
                    </a:cubicBezTo>
                    <a:cubicBezTo>
                      <a:pt x="9355" y="12182"/>
                      <a:pt x="9478" y="12169"/>
                      <a:pt x="9386" y="12123"/>
                    </a:cubicBezTo>
                    <a:cubicBezTo>
                      <a:pt x="9386" y="12082"/>
                      <a:pt x="9259" y="12071"/>
                      <a:pt x="9259" y="12010"/>
                    </a:cubicBezTo>
                    <a:cubicBezTo>
                      <a:pt x="9233" y="11942"/>
                      <a:pt x="9182" y="11935"/>
                      <a:pt x="9174" y="11911"/>
                    </a:cubicBezTo>
                    <a:cubicBezTo>
                      <a:pt x="9161" y="11914"/>
                      <a:pt x="9152" y="11909"/>
                      <a:pt x="9145" y="11897"/>
                    </a:cubicBezTo>
                    <a:cubicBezTo>
                      <a:pt x="9117" y="11898"/>
                      <a:pt x="9123" y="11842"/>
                      <a:pt x="9059" y="11842"/>
                    </a:cubicBezTo>
                    <a:cubicBezTo>
                      <a:pt x="9053" y="11822"/>
                      <a:pt x="8992" y="11772"/>
                      <a:pt x="8975" y="11783"/>
                    </a:cubicBezTo>
                    <a:cubicBezTo>
                      <a:pt x="8909" y="11829"/>
                      <a:pt x="8732" y="11807"/>
                      <a:pt x="8655" y="11802"/>
                    </a:cubicBezTo>
                    <a:cubicBezTo>
                      <a:pt x="8463" y="11788"/>
                      <a:pt x="8497" y="11569"/>
                      <a:pt x="8395" y="11556"/>
                    </a:cubicBezTo>
                    <a:cubicBezTo>
                      <a:pt x="8327" y="11603"/>
                      <a:pt x="8249" y="11646"/>
                      <a:pt x="8172" y="11647"/>
                    </a:cubicBezTo>
                    <a:cubicBezTo>
                      <a:pt x="8154" y="11620"/>
                      <a:pt x="8151" y="11627"/>
                      <a:pt x="8111" y="11603"/>
                    </a:cubicBezTo>
                    <a:cubicBezTo>
                      <a:pt x="8101" y="11603"/>
                      <a:pt x="8049" y="11633"/>
                      <a:pt x="8035" y="11643"/>
                    </a:cubicBezTo>
                    <a:cubicBezTo>
                      <a:pt x="7988" y="11672"/>
                      <a:pt x="7943" y="11762"/>
                      <a:pt x="7885" y="11730"/>
                    </a:cubicBezTo>
                    <a:cubicBezTo>
                      <a:pt x="7858" y="11700"/>
                      <a:pt x="7838" y="11708"/>
                      <a:pt x="7827" y="11755"/>
                    </a:cubicBezTo>
                    <a:cubicBezTo>
                      <a:pt x="7708" y="11755"/>
                      <a:pt x="7887" y="12038"/>
                      <a:pt x="7601" y="12038"/>
                    </a:cubicBezTo>
                    <a:cubicBezTo>
                      <a:pt x="7612" y="11938"/>
                      <a:pt x="7602" y="11840"/>
                      <a:pt x="7459" y="11840"/>
                    </a:cubicBezTo>
                    <a:cubicBezTo>
                      <a:pt x="7459" y="11962"/>
                      <a:pt x="7255" y="11938"/>
                      <a:pt x="7161" y="11925"/>
                    </a:cubicBezTo>
                    <a:cubicBezTo>
                      <a:pt x="7185" y="11831"/>
                      <a:pt x="7139" y="11763"/>
                      <a:pt x="7062" y="11712"/>
                    </a:cubicBezTo>
                    <a:cubicBezTo>
                      <a:pt x="7062" y="11639"/>
                      <a:pt x="7006" y="11546"/>
                      <a:pt x="7006" y="11429"/>
                    </a:cubicBezTo>
                    <a:cubicBezTo>
                      <a:pt x="6906" y="11429"/>
                      <a:pt x="7056" y="11117"/>
                      <a:pt x="6892" y="11117"/>
                    </a:cubicBezTo>
                    <a:cubicBezTo>
                      <a:pt x="6902" y="11134"/>
                      <a:pt x="6907" y="11153"/>
                      <a:pt x="6906" y="11174"/>
                    </a:cubicBezTo>
                    <a:cubicBezTo>
                      <a:pt x="6793" y="11174"/>
                      <a:pt x="6679" y="11194"/>
                      <a:pt x="6566" y="11174"/>
                    </a:cubicBezTo>
                    <a:cubicBezTo>
                      <a:pt x="6594" y="11071"/>
                      <a:pt x="6506" y="11060"/>
                      <a:pt x="6533" y="10951"/>
                    </a:cubicBezTo>
                    <a:cubicBezTo>
                      <a:pt x="6554" y="10862"/>
                      <a:pt x="6590" y="10783"/>
                      <a:pt x="6609" y="10692"/>
                    </a:cubicBezTo>
                    <a:cubicBezTo>
                      <a:pt x="6651" y="10692"/>
                      <a:pt x="6645" y="10564"/>
                      <a:pt x="6722" y="10564"/>
                    </a:cubicBezTo>
                    <a:cubicBezTo>
                      <a:pt x="6800" y="10519"/>
                      <a:pt x="6694" y="10393"/>
                      <a:pt x="6694" y="10508"/>
                    </a:cubicBezTo>
                    <a:cubicBezTo>
                      <a:pt x="6694" y="10508"/>
                      <a:pt x="6553" y="10558"/>
                      <a:pt x="6537" y="10564"/>
                    </a:cubicBezTo>
                    <a:cubicBezTo>
                      <a:pt x="6537" y="10573"/>
                      <a:pt x="6396" y="10708"/>
                      <a:pt x="6396" y="10607"/>
                    </a:cubicBezTo>
                    <a:cubicBezTo>
                      <a:pt x="6324" y="10635"/>
                      <a:pt x="6214" y="10778"/>
                      <a:pt x="6325" y="10805"/>
                    </a:cubicBezTo>
                    <a:cubicBezTo>
                      <a:pt x="6313" y="10864"/>
                      <a:pt x="6226" y="10910"/>
                      <a:pt x="6226" y="10919"/>
                    </a:cubicBezTo>
                    <a:cubicBezTo>
                      <a:pt x="6065" y="10920"/>
                      <a:pt x="6123" y="10908"/>
                      <a:pt x="6113" y="10833"/>
                    </a:cubicBezTo>
                    <a:cubicBezTo>
                      <a:pt x="6019" y="10833"/>
                      <a:pt x="5911" y="10621"/>
                      <a:pt x="5815" y="10621"/>
                    </a:cubicBezTo>
                    <a:cubicBezTo>
                      <a:pt x="5815" y="10530"/>
                      <a:pt x="5716" y="10443"/>
                      <a:pt x="5716" y="10323"/>
                    </a:cubicBezTo>
                    <a:cubicBezTo>
                      <a:pt x="5692" y="10323"/>
                      <a:pt x="5692" y="9898"/>
                      <a:pt x="5716" y="9898"/>
                    </a:cubicBezTo>
                    <a:cubicBezTo>
                      <a:pt x="5716" y="9682"/>
                      <a:pt x="5867" y="9502"/>
                      <a:pt x="6084" y="9480"/>
                    </a:cubicBezTo>
                    <a:cubicBezTo>
                      <a:pt x="6220" y="9466"/>
                      <a:pt x="6205" y="9562"/>
                      <a:pt x="6328" y="9580"/>
                    </a:cubicBezTo>
                    <a:cubicBezTo>
                      <a:pt x="6399" y="9590"/>
                      <a:pt x="6440" y="9558"/>
                      <a:pt x="6509" y="9530"/>
                    </a:cubicBezTo>
                    <a:cubicBezTo>
                      <a:pt x="6505" y="9471"/>
                      <a:pt x="6466" y="9455"/>
                      <a:pt x="6453" y="9402"/>
                    </a:cubicBezTo>
                    <a:cubicBezTo>
                      <a:pt x="6537" y="9402"/>
                      <a:pt x="6772" y="9417"/>
                      <a:pt x="6807" y="9487"/>
                    </a:cubicBezTo>
                    <a:cubicBezTo>
                      <a:pt x="6888" y="9521"/>
                      <a:pt x="6992" y="9430"/>
                      <a:pt x="7048" y="9509"/>
                    </a:cubicBezTo>
                    <a:cubicBezTo>
                      <a:pt x="7090" y="9567"/>
                      <a:pt x="7161" y="9754"/>
                      <a:pt x="7161" y="9813"/>
                    </a:cubicBezTo>
                    <a:cubicBezTo>
                      <a:pt x="7144" y="9813"/>
                      <a:pt x="7238" y="9954"/>
                      <a:pt x="7247" y="9969"/>
                    </a:cubicBezTo>
                    <a:cubicBezTo>
                      <a:pt x="7380" y="9967"/>
                      <a:pt x="7347" y="9863"/>
                      <a:pt x="7326" y="9763"/>
                    </a:cubicBezTo>
                    <a:cubicBezTo>
                      <a:pt x="7309" y="9681"/>
                      <a:pt x="7288" y="9431"/>
                      <a:pt x="7232" y="9374"/>
                    </a:cubicBezTo>
                    <a:cubicBezTo>
                      <a:pt x="7232" y="9134"/>
                      <a:pt x="7396" y="9159"/>
                      <a:pt x="7488" y="8977"/>
                    </a:cubicBezTo>
                    <a:cubicBezTo>
                      <a:pt x="7637" y="8977"/>
                      <a:pt x="7669" y="8737"/>
                      <a:pt x="7757" y="8679"/>
                    </a:cubicBezTo>
                    <a:cubicBezTo>
                      <a:pt x="7757" y="8649"/>
                      <a:pt x="7814" y="8459"/>
                      <a:pt x="7827" y="8452"/>
                    </a:cubicBezTo>
                    <a:cubicBezTo>
                      <a:pt x="7847" y="8338"/>
                      <a:pt x="7896" y="8341"/>
                      <a:pt x="7941" y="8268"/>
                    </a:cubicBezTo>
                    <a:cubicBezTo>
                      <a:pt x="7924" y="8268"/>
                      <a:pt x="8125" y="8118"/>
                      <a:pt x="8125" y="8141"/>
                    </a:cubicBezTo>
                    <a:cubicBezTo>
                      <a:pt x="8201" y="8090"/>
                      <a:pt x="8267" y="7931"/>
                      <a:pt x="8295" y="7843"/>
                    </a:cubicBezTo>
                    <a:cubicBezTo>
                      <a:pt x="8334" y="7843"/>
                      <a:pt x="8420" y="7763"/>
                      <a:pt x="8437" y="7730"/>
                    </a:cubicBezTo>
                    <a:cubicBezTo>
                      <a:pt x="8537" y="7730"/>
                      <a:pt x="8597" y="7673"/>
                      <a:pt x="8721" y="7673"/>
                    </a:cubicBezTo>
                    <a:cubicBezTo>
                      <a:pt x="8701" y="7713"/>
                      <a:pt x="8721" y="7704"/>
                      <a:pt x="8735" y="7772"/>
                    </a:cubicBezTo>
                    <a:cubicBezTo>
                      <a:pt x="8739" y="7771"/>
                      <a:pt x="8657" y="7790"/>
                      <a:pt x="8648" y="7769"/>
                    </a:cubicBezTo>
                    <a:cubicBezTo>
                      <a:pt x="8633" y="7825"/>
                      <a:pt x="8520" y="7840"/>
                      <a:pt x="8749" y="7814"/>
                    </a:cubicBezTo>
                    <a:cubicBezTo>
                      <a:pt x="8763" y="7784"/>
                      <a:pt x="8838" y="7757"/>
                      <a:pt x="8877" y="7744"/>
                    </a:cubicBezTo>
                    <a:cubicBezTo>
                      <a:pt x="8877" y="7671"/>
                      <a:pt x="8983" y="7722"/>
                      <a:pt x="9004" y="7658"/>
                    </a:cubicBezTo>
                    <a:cubicBezTo>
                      <a:pt x="8921" y="7654"/>
                      <a:pt x="8856" y="7622"/>
                      <a:pt x="8800" y="7530"/>
                    </a:cubicBezTo>
                    <a:cubicBezTo>
                      <a:pt x="8741" y="7435"/>
                      <a:pt x="8618" y="7304"/>
                      <a:pt x="8820" y="7304"/>
                    </a:cubicBezTo>
                    <a:cubicBezTo>
                      <a:pt x="8820" y="7275"/>
                      <a:pt x="8792" y="7291"/>
                      <a:pt x="8792" y="7262"/>
                    </a:cubicBezTo>
                    <a:cubicBezTo>
                      <a:pt x="8687" y="7291"/>
                      <a:pt x="8665" y="7361"/>
                      <a:pt x="8550" y="7361"/>
                    </a:cubicBezTo>
                    <a:cubicBezTo>
                      <a:pt x="8409" y="7408"/>
                      <a:pt x="8340" y="7547"/>
                      <a:pt x="8181" y="7545"/>
                    </a:cubicBezTo>
                    <a:cubicBezTo>
                      <a:pt x="8195" y="7402"/>
                      <a:pt x="8447" y="7114"/>
                      <a:pt x="8577" y="7072"/>
                    </a:cubicBezTo>
                    <a:cubicBezTo>
                      <a:pt x="8825" y="6993"/>
                      <a:pt x="9234" y="7212"/>
                      <a:pt x="9302" y="6907"/>
                    </a:cubicBezTo>
                    <a:cubicBezTo>
                      <a:pt x="9351" y="6913"/>
                      <a:pt x="9570" y="6991"/>
                      <a:pt x="9570" y="6893"/>
                    </a:cubicBezTo>
                    <a:cubicBezTo>
                      <a:pt x="9623" y="6893"/>
                      <a:pt x="9526" y="6794"/>
                      <a:pt x="9627" y="6794"/>
                    </a:cubicBezTo>
                    <a:cubicBezTo>
                      <a:pt x="9613" y="6724"/>
                      <a:pt x="9497" y="6638"/>
                      <a:pt x="9458" y="6638"/>
                    </a:cubicBezTo>
                    <a:cubicBezTo>
                      <a:pt x="9458" y="6482"/>
                      <a:pt x="9373" y="6652"/>
                      <a:pt x="9329" y="6652"/>
                    </a:cubicBezTo>
                    <a:cubicBezTo>
                      <a:pt x="9329" y="6550"/>
                      <a:pt x="9293" y="6559"/>
                      <a:pt x="9259" y="6524"/>
                    </a:cubicBezTo>
                    <a:cubicBezTo>
                      <a:pt x="9259" y="6449"/>
                      <a:pt x="9097" y="6334"/>
                      <a:pt x="9046" y="6255"/>
                    </a:cubicBezTo>
                    <a:cubicBezTo>
                      <a:pt x="8977" y="6255"/>
                      <a:pt x="8877" y="5906"/>
                      <a:pt x="8819" y="5943"/>
                    </a:cubicBezTo>
                    <a:cubicBezTo>
                      <a:pt x="8819" y="6029"/>
                      <a:pt x="8755" y="6142"/>
                      <a:pt x="8663" y="6142"/>
                    </a:cubicBezTo>
                    <a:cubicBezTo>
                      <a:pt x="8663" y="6199"/>
                      <a:pt x="8520" y="6173"/>
                      <a:pt x="8493" y="6170"/>
                    </a:cubicBezTo>
                    <a:cubicBezTo>
                      <a:pt x="8493" y="6087"/>
                      <a:pt x="8522" y="6159"/>
                      <a:pt x="8522" y="6113"/>
                    </a:cubicBezTo>
                    <a:cubicBezTo>
                      <a:pt x="8474" y="6113"/>
                      <a:pt x="8479" y="6053"/>
                      <a:pt x="8479" y="6043"/>
                    </a:cubicBezTo>
                    <a:cubicBezTo>
                      <a:pt x="8452" y="6043"/>
                      <a:pt x="8238" y="5833"/>
                      <a:pt x="8238" y="5788"/>
                    </a:cubicBezTo>
                    <a:cubicBezTo>
                      <a:pt x="8048" y="5851"/>
                      <a:pt x="8194" y="5771"/>
                      <a:pt x="8011" y="5688"/>
                    </a:cubicBezTo>
                    <a:cubicBezTo>
                      <a:pt x="7947" y="5856"/>
                      <a:pt x="7766" y="5717"/>
                      <a:pt x="7657" y="5717"/>
                    </a:cubicBezTo>
                    <a:cubicBezTo>
                      <a:pt x="7657" y="5740"/>
                      <a:pt x="7564" y="5704"/>
                      <a:pt x="7529" y="5717"/>
                    </a:cubicBezTo>
                    <a:cubicBezTo>
                      <a:pt x="7530" y="5816"/>
                      <a:pt x="7612" y="6029"/>
                      <a:pt x="7501" y="6057"/>
                    </a:cubicBezTo>
                    <a:cubicBezTo>
                      <a:pt x="7522" y="6132"/>
                      <a:pt x="7574" y="6082"/>
                      <a:pt x="7616" y="6132"/>
                    </a:cubicBezTo>
                    <a:cubicBezTo>
                      <a:pt x="7681" y="6210"/>
                      <a:pt x="7655" y="6350"/>
                      <a:pt x="7614" y="6440"/>
                    </a:cubicBezTo>
                    <a:cubicBezTo>
                      <a:pt x="7778" y="6503"/>
                      <a:pt x="7487" y="6634"/>
                      <a:pt x="7487" y="6553"/>
                    </a:cubicBezTo>
                    <a:cubicBezTo>
                      <a:pt x="7397" y="6578"/>
                      <a:pt x="7383" y="6692"/>
                      <a:pt x="7472" y="6751"/>
                    </a:cubicBezTo>
                    <a:cubicBezTo>
                      <a:pt x="7472" y="6809"/>
                      <a:pt x="7443" y="6908"/>
                      <a:pt x="7529" y="6908"/>
                    </a:cubicBezTo>
                    <a:cubicBezTo>
                      <a:pt x="7505" y="7002"/>
                      <a:pt x="7363" y="7012"/>
                      <a:pt x="7274" y="6979"/>
                    </a:cubicBezTo>
                    <a:cubicBezTo>
                      <a:pt x="7265" y="6950"/>
                      <a:pt x="7274" y="6940"/>
                      <a:pt x="7302" y="6950"/>
                    </a:cubicBezTo>
                    <a:cubicBezTo>
                      <a:pt x="7288" y="6896"/>
                      <a:pt x="7220" y="6737"/>
                      <a:pt x="7245" y="6737"/>
                    </a:cubicBezTo>
                    <a:cubicBezTo>
                      <a:pt x="7227" y="6683"/>
                      <a:pt x="7047" y="6397"/>
                      <a:pt x="7047" y="6553"/>
                    </a:cubicBezTo>
                    <a:cubicBezTo>
                      <a:pt x="6945" y="6553"/>
                      <a:pt x="6835" y="6575"/>
                      <a:pt x="6835" y="6453"/>
                    </a:cubicBezTo>
                    <a:cubicBezTo>
                      <a:pt x="6797" y="6441"/>
                      <a:pt x="6737" y="6413"/>
                      <a:pt x="6721" y="6383"/>
                    </a:cubicBezTo>
                    <a:cubicBezTo>
                      <a:pt x="6535" y="6356"/>
                      <a:pt x="6460" y="6335"/>
                      <a:pt x="6253" y="6298"/>
                    </a:cubicBezTo>
                    <a:cubicBezTo>
                      <a:pt x="6262" y="6212"/>
                      <a:pt x="6076" y="6055"/>
                      <a:pt x="5984" y="6000"/>
                    </a:cubicBezTo>
                    <a:cubicBezTo>
                      <a:pt x="5984" y="5789"/>
                      <a:pt x="5924" y="5594"/>
                      <a:pt x="6154" y="5561"/>
                    </a:cubicBezTo>
                    <a:cubicBezTo>
                      <a:pt x="6154" y="5593"/>
                      <a:pt x="6359" y="5498"/>
                      <a:pt x="6381" y="5490"/>
                    </a:cubicBezTo>
                    <a:cubicBezTo>
                      <a:pt x="6439" y="5373"/>
                      <a:pt x="6554" y="5554"/>
                      <a:pt x="6603" y="5380"/>
                    </a:cubicBezTo>
                    <a:cubicBezTo>
                      <a:pt x="6633" y="5275"/>
                      <a:pt x="6758" y="5210"/>
                      <a:pt x="6863" y="5249"/>
                    </a:cubicBezTo>
                    <a:cubicBezTo>
                      <a:pt x="6845" y="5381"/>
                      <a:pt x="6807" y="5518"/>
                      <a:pt x="6693" y="5518"/>
                    </a:cubicBezTo>
                    <a:cubicBezTo>
                      <a:pt x="6775" y="5588"/>
                      <a:pt x="6998" y="5490"/>
                      <a:pt x="7089" y="5490"/>
                    </a:cubicBezTo>
                    <a:cubicBezTo>
                      <a:pt x="7089" y="5499"/>
                      <a:pt x="7235" y="5518"/>
                      <a:pt x="7274" y="5518"/>
                    </a:cubicBezTo>
                    <a:cubicBezTo>
                      <a:pt x="7210" y="5433"/>
                      <a:pt x="6803" y="5361"/>
                      <a:pt x="6990" y="5221"/>
                    </a:cubicBezTo>
                    <a:cubicBezTo>
                      <a:pt x="6990" y="5181"/>
                      <a:pt x="7154" y="5180"/>
                      <a:pt x="7176" y="5093"/>
                    </a:cubicBezTo>
                    <a:cubicBezTo>
                      <a:pt x="7193" y="5025"/>
                      <a:pt x="7212" y="4832"/>
                      <a:pt x="7175" y="4819"/>
                    </a:cubicBezTo>
                    <a:cubicBezTo>
                      <a:pt x="7120" y="4800"/>
                      <a:pt x="7064" y="4827"/>
                      <a:pt x="6976" y="4810"/>
                    </a:cubicBezTo>
                    <a:cubicBezTo>
                      <a:pt x="6976" y="4780"/>
                      <a:pt x="6975" y="4753"/>
                      <a:pt x="6947" y="4753"/>
                    </a:cubicBezTo>
                    <a:cubicBezTo>
                      <a:pt x="6947" y="4841"/>
                      <a:pt x="6868" y="4758"/>
                      <a:pt x="6806" y="4781"/>
                    </a:cubicBezTo>
                    <a:cubicBezTo>
                      <a:pt x="6806" y="4803"/>
                      <a:pt x="6859" y="4867"/>
                      <a:pt x="6820" y="4867"/>
                    </a:cubicBezTo>
                    <a:cubicBezTo>
                      <a:pt x="6820" y="4998"/>
                      <a:pt x="6805" y="5126"/>
                      <a:pt x="6636" y="5150"/>
                    </a:cubicBezTo>
                    <a:cubicBezTo>
                      <a:pt x="6634" y="5058"/>
                      <a:pt x="6587" y="4883"/>
                      <a:pt x="6494" y="4852"/>
                    </a:cubicBezTo>
                    <a:cubicBezTo>
                      <a:pt x="6494" y="5125"/>
                      <a:pt x="6233" y="4739"/>
                      <a:pt x="6182" y="4696"/>
                    </a:cubicBezTo>
                    <a:cubicBezTo>
                      <a:pt x="6162" y="4615"/>
                      <a:pt x="6104" y="4580"/>
                      <a:pt x="6040" y="4555"/>
                    </a:cubicBezTo>
                    <a:cubicBezTo>
                      <a:pt x="5997" y="4665"/>
                      <a:pt x="5921" y="4566"/>
                      <a:pt x="5855" y="4681"/>
                    </a:cubicBezTo>
                    <a:cubicBezTo>
                      <a:pt x="5801" y="4775"/>
                      <a:pt x="5861" y="4763"/>
                      <a:pt x="5799" y="4866"/>
                    </a:cubicBezTo>
                    <a:cubicBezTo>
                      <a:pt x="5719" y="4866"/>
                      <a:pt x="5523" y="4812"/>
                      <a:pt x="5516" y="4895"/>
                    </a:cubicBezTo>
                    <a:cubicBezTo>
                      <a:pt x="5600" y="4897"/>
                      <a:pt x="5635" y="4916"/>
                      <a:pt x="5615" y="4994"/>
                    </a:cubicBezTo>
                    <a:cubicBezTo>
                      <a:pt x="5753" y="4994"/>
                      <a:pt x="5558" y="5081"/>
                      <a:pt x="5558" y="5093"/>
                    </a:cubicBezTo>
                    <a:cubicBezTo>
                      <a:pt x="5479" y="5093"/>
                      <a:pt x="5425" y="5125"/>
                      <a:pt x="5332" y="5110"/>
                    </a:cubicBezTo>
                    <a:cubicBezTo>
                      <a:pt x="5217" y="5092"/>
                      <a:pt x="5097" y="5071"/>
                      <a:pt x="4988" y="5035"/>
                    </a:cubicBezTo>
                    <a:cubicBezTo>
                      <a:pt x="4894" y="5003"/>
                      <a:pt x="4911" y="4952"/>
                      <a:pt x="4878" y="4952"/>
                    </a:cubicBezTo>
                    <a:cubicBezTo>
                      <a:pt x="4752" y="4742"/>
                      <a:pt x="5063" y="4867"/>
                      <a:pt x="5063" y="4881"/>
                    </a:cubicBezTo>
                    <a:cubicBezTo>
                      <a:pt x="5166" y="4881"/>
                      <a:pt x="5288" y="5015"/>
                      <a:pt x="5261" y="4796"/>
                    </a:cubicBezTo>
                    <a:cubicBezTo>
                      <a:pt x="5298" y="4805"/>
                      <a:pt x="5336" y="4810"/>
                      <a:pt x="5374" y="4810"/>
                    </a:cubicBezTo>
                    <a:cubicBezTo>
                      <a:pt x="5350" y="4712"/>
                      <a:pt x="5239" y="4762"/>
                      <a:pt x="5162" y="4767"/>
                    </a:cubicBezTo>
                    <a:cubicBezTo>
                      <a:pt x="5163" y="4707"/>
                      <a:pt x="5079" y="4569"/>
                      <a:pt x="5063" y="4569"/>
                    </a:cubicBezTo>
                    <a:cubicBezTo>
                      <a:pt x="5028" y="4464"/>
                      <a:pt x="5048" y="4459"/>
                      <a:pt x="5048" y="4370"/>
                    </a:cubicBezTo>
                    <a:cubicBezTo>
                      <a:pt x="5024" y="4377"/>
                      <a:pt x="4882" y="4473"/>
                      <a:pt x="4869" y="4443"/>
                    </a:cubicBezTo>
                    <a:cubicBezTo>
                      <a:pt x="6424" y="2990"/>
                      <a:pt x="8510" y="2099"/>
                      <a:pt x="10800" y="2099"/>
                    </a:cubicBezTo>
                    <a:cubicBezTo>
                      <a:pt x="13466" y="2099"/>
                      <a:pt x="15854" y="3307"/>
                      <a:pt x="17450" y="5201"/>
                    </a:cubicBezTo>
                    <a:cubicBezTo>
                      <a:pt x="17399" y="5342"/>
                      <a:pt x="17273" y="5227"/>
                      <a:pt x="17214" y="5335"/>
                    </a:cubicBezTo>
                    <a:cubicBezTo>
                      <a:pt x="17198" y="5335"/>
                      <a:pt x="17155" y="5462"/>
                      <a:pt x="17242" y="5462"/>
                    </a:cubicBezTo>
                    <a:cubicBezTo>
                      <a:pt x="17214" y="5576"/>
                      <a:pt x="17100" y="5560"/>
                      <a:pt x="17100" y="5462"/>
                    </a:cubicBezTo>
                    <a:cubicBezTo>
                      <a:pt x="17021" y="5462"/>
                      <a:pt x="16975" y="5549"/>
                      <a:pt x="16860" y="5547"/>
                    </a:cubicBezTo>
                    <a:cubicBezTo>
                      <a:pt x="16874" y="5475"/>
                      <a:pt x="16729" y="5264"/>
                      <a:pt x="16647" y="5264"/>
                    </a:cubicBezTo>
                    <a:cubicBezTo>
                      <a:pt x="16673" y="5212"/>
                      <a:pt x="16647" y="5259"/>
                      <a:pt x="16647" y="5207"/>
                    </a:cubicBezTo>
                    <a:cubicBezTo>
                      <a:pt x="16883" y="5207"/>
                      <a:pt x="17132" y="5165"/>
                      <a:pt x="17313" y="5165"/>
                    </a:cubicBezTo>
                    <a:cubicBezTo>
                      <a:pt x="17313" y="5035"/>
                      <a:pt x="16928" y="4871"/>
                      <a:pt x="16834" y="4921"/>
                    </a:cubicBezTo>
                    <a:cubicBezTo>
                      <a:pt x="16779" y="4951"/>
                      <a:pt x="16610" y="4867"/>
                      <a:pt x="16534" y="4867"/>
                    </a:cubicBezTo>
                    <a:cubicBezTo>
                      <a:pt x="16534" y="4811"/>
                      <a:pt x="16056" y="4812"/>
                      <a:pt x="15981" y="4810"/>
                    </a:cubicBezTo>
                    <a:cubicBezTo>
                      <a:pt x="15981" y="4715"/>
                      <a:pt x="15220" y="4925"/>
                      <a:pt x="15151" y="4930"/>
                    </a:cubicBezTo>
                    <a:cubicBezTo>
                      <a:pt x="14989" y="4943"/>
                      <a:pt x="14920" y="5039"/>
                      <a:pt x="14790" y="5150"/>
                    </a:cubicBezTo>
                    <a:cubicBezTo>
                      <a:pt x="14790" y="5149"/>
                      <a:pt x="14400" y="5476"/>
                      <a:pt x="14592" y="5476"/>
                    </a:cubicBezTo>
                    <a:cubicBezTo>
                      <a:pt x="14567" y="5700"/>
                      <a:pt x="13982" y="5675"/>
                      <a:pt x="13982" y="5817"/>
                    </a:cubicBezTo>
                    <a:cubicBezTo>
                      <a:pt x="13955" y="5824"/>
                      <a:pt x="13783" y="5780"/>
                      <a:pt x="13868" y="5929"/>
                    </a:cubicBezTo>
                    <a:cubicBezTo>
                      <a:pt x="13854" y="5929"/>
                      <a:pt x="14001" y="6095"/>
                      <a:pt x="14011" y="6114"/>
                    </a:cubicBezTo>
                    <a:cubicBezTo>
                      <a:pt x="14133" y="6114"/>
                      <a:pt x="14238" y="6170"/>
                      <a:pt x="14393" y="6170"/>
                    </a:cubicBezTo>
                    <a:cubicBezTo>
                      <a:pt x="14410" y="6137"/>
                      <a:pt x="14478" y="6120"/>
                      <a:pt x="14521" y="6114"/>
                    </a:cubicBezTo>
                    <a:cubicBezTo>
                      <a:pt x="14528" y="6201"/>
                      <a:pt x="14597" y="6383"/>
                      <a:pt x="14649" y="6383"/>
                    </a:cubicBezTo>
                    <a:cubicBezTo>
                      <a:pt x="14649" y="6464"/>
                      <a:pt x="14690" y="6592"/>
                      <a:pt x="14535" y="6511"/>
                    </a:cubicBezTo>
                    <a:cubicBezTo>
                      <a:pt x="14513" y="6494"/>
                      <a:pt x="14508" y="6379"/>
                      <a:pt x="14502" y="6337"/>
                    </a:cubicBezTo>
                    <a:cubicBezTo>
                      <a:pt x="14486" y="6228"/>
                      <a:pt x="14370" y="6386"/>
                      <a:pt x="14266" y="6369"/>
                    </a:cubicBezTo>
                    <a:cubicBezTo>
                      <a:pt x="14266" y="6449"/>
                      <a:pt x="14250" y="6666"/>
                      <a:pt x="14336" y="6695"/>
                    </a:cubicBezTo>
                    <a:cubicBezTo>
                      <a:pt x="14297" y="6813"/>
                      <a:pt x="14137" y="6732"/>
                      <a:pt x="14068" y="6837"/>
                    </a:cubicBezTo>
                    <a:cubicBezTo>
                      <a:pt x="14009" y="6837"/>
                      <a:pt x="13912" y="7011"/>
                      <a:pt x="13912" y="6893"/>
                    </a:cubicBezTo>
                    <a:cubicBezTo>
                      <a:pt x="13820" y="6954"/>
                      <a:pt x="13920" y="7118"/>
                      <a:pt x="13742" y="7021"/>
                    </a:cubicBezTo>
                    <a:cubicBezTo>
                      <a:pt x="13735" y="7060"/>
                      <a:pt x="13738" y="7113"/>
                      <a:pt x="13727" y="7177"/>
                    </a:cubicBezTo>
                    <a:cubicBezTo>
                      <a:pt x="13840" y="7177"/>
                      <a:pt x="13706" y="7262"/>
                      <a:pt x="13671" y="7262"/>
                    </a:cubicBezTo>
                    <a:cubicBezTo>
                      <a:pt x="13671" y="7386"/>
                      <a:pt x="13544" y="7255"/>
                      <a:pt x="13515" y="7234"/>
                    </a:cubicBezTo>
                    <a:cubicBezTo>
                      <a:pt x="13512" y="7240"/>
                      <a:pt x="13508" y="7245"/>
                      <a:pt x="13500" y="7247"/>
                    </a:cubicBezTo>
                    <a:cubicBezTo>
                      <a:pt x="13607" y="7428"/>
                      <a:pt x="13337" y="7343"/>
                      <a:pt x="13263" y="7302"/>
                    </a:cubicBezTo>
                    <a:cubicBezTo>
                      <a:pt x="13176" y="7253"/>
                      <a:pt x="13299" y="7384"/>
                      <a:pt x="13358" y="7404"/>
                    </a:cubicBezTo>
                    <a:cubicBezTo>
                      <a:pt x="13358" y="7492"/>
                      <a:pt x="13655" y="7652"/>
                      <a:pt x="13486" y="7829"/>
                    </a:cubicBezTo>
                    <a:cubicBezTo>
                      <a:pt x="13486" y="7881"/>
                      <a:pt x="13491" y="7886"/>
                      <a:pt x="13543" y="7886"/>
                    </a:cubicBezTo>
                    <a:cubicBezTo>
                      <a:pt x="13543" y="8010"/>
                      <a:pt x="13390" y="7988"/>
                      <a:pt x="13302" y="7971"/>
                    </a:cubicBezTo>
                    <a:cubicBezTo>
                      <a:pt x="13340" y="7898"/>
                      <a:pt x="13312" y="7860"/>
                      <a:pt x="13217" y="7857"/>
                    </a:cubicBezTo>
                    <a:cubicBezTo>
                      <a:pt x="13217" y="7966"/>
                      <a:pt x="12989" y="7906"/>
                      <a:pt x="12891" y="7942"/>
                    </a:cubicBezTo>
                    <a:cubicBezTo>
                      <a:pt x="12873" y="7906"/>
                      <a:pt x="12866" y="7895"/>
                      <a:pt x="12834" y="7886"/>
                    </a:cubicBezTo>
                    <a:cubicBezTo>
                      <a:pt x="12807" y="7951"/>
                      <a:pt x="12764" y="8396"/>
                      <a:pt x="12778" y="8396"/>
                    </a:cubicBezTo>
                    <a:cubicBezTo>
                      <a:pt x="12778" y="8571"/>
                      <a:pt x="12916" y="8683"/>
                      <a:pt x="13075" y="8736"/>
                    </a:cubicBezTo>
                    <a:cubicBezTo>
                      <a:pt x="13075" y="8692"/>
                      <a:pt x="13445" y="8720"/>
                      <a:pt x="13460" y="8660"/>
                    </a:cubicBezTo>
                    <a:cubicBezTo>
                      <a:pt x="13491" y="8540"/>
                      <a:pt x="13592" y="8537"/>
                      <a:pt x="13614" y="8410"/>
                    </a:cubicBezTo>
                    <a:cubicBezTo>
                      <a:pt x="13624" y="8351"/>
                      <a:pt x="13808" y="7901"/>
                      <a:pt x="13813" y="7900"/>
                    </a:cubicBezTo>
                    <a:cubicBezTo>
                      <a:pt x="13813" y="7883"/>
                      <a:pt x="14150" y="7991"/>
                      <a:pt x="14209" y="7871"/>
                    </a:cubicBezTo>
                    <a:cubicBezTo>
                      <a:pt x="14239" y="7871"/>
                      <a:pt x="14316" y="7844"/>
                      <a:pt x="14336" y="7815"/>
                    </a:cubicBezTo>
                    <a:cubicBezTo>
                      <a:pt x="14446" y="7829"/>
                      <a:pt x="14471" y="8027"/>
                      <a:pt x="14535" y="8027"/>
                    </a:cubicBezTo>
                    <a:cubicBezTo>
                      <a:pt x="14613" y="8144"/>
                      <a:pt x="14798" y="8114"/>
                      <a:pt x="14861" y="8240"/>
                    </a:cubicBezTo>
                    <a:cubicBezTo>
                      <a:pt x="14953" y="8240"/>
                      <a:pt x="14960" y="8478"/>
                      <a:pt x="14960" y="8566"/>
                    </a:cubicBezTo>
                    <a:cubicBezTo>
                      <a:pt x="15066" y="8486"/>
                      <a:pt x="15079" y="8416"/>
                      <a:pt x="15055" y="8335"/>
                    </a:cubicBezTo>
                    <a:cubicBezTo>
                      <a:pt x="15013" y="8194"/>
                      <a:pt x="15167" y="8362"/>
                      <a:pt x="15215" y="8297"/>
                    </a:cubicBezTo>
                    <a:cubicBezTo>
                      <a:pt x="15148" y="8297"/>
                      <a:pt x="15163" y="8166"/>
                      <a:pt x="15031" y="8198"/>
                    </a:cubicBezTo>
                    <a:cubicBezTo>
                      <a:pt x="15022" y="8161"/>
                      <a:pt x="15017" y="8123"/>
                      <a:pt x="15017" y="8084"/>
                    </a:cubicBezTo>
                    <a:cubicBezTo>
                      <a:pt x="14837" y="8114"/>
                      <a:pt x="14852" y="7842"/>
                      <a:pt x="14705" y="7872"/>
                    </a:cubicBezTo>
                    <a:cubicBezTo>
                      <a:pt x="14688" y="7805"/>
                      <a:pt x="14604" y="7784"/>
                      <a:pt x="14650" y="7702"/>
                    </a:cubicBezTo>
                    <a:cubicBezTo>
                      <a:pt x="14722" y="7572"/>
                      <a:pt x="14958" y="7957"/>
                      <a:pt x="15059" y="7957"/>
                    </a:cubicBezTo>
                    <a:cubicBezTo>
                      <a:pt x="15083" y="8004"/>
                      <a:pt x="15243" y="8020"/>
                      <a:pt x="15243" y="8056"/>
                    </a:cubicBezTo>
                    <a:cubicBezTo>
                      <a:pt x="15327" y="8084"/>
                      <a:pt x="15286" y="8221"/>
                      <a:pt x="15286" y="8297"/>
                    </a:cubicBezTo>
                    <a:cubicBezTo>
                      <a:pt x="15365" y="8297"/>
                      <a:pt x="15338" y="8340"/>
                      <a:pt x="15371" y="8396"/>
                    </a:cubicBezTo>
                    <a:cubicBezTo>
                      <a:pt x="15484" y="8453"/>
                      <a:pt x="15420" y="8667"/>
                      <a:pt x="15612" y="8708"/>
                    </a:cubicBezTo>
                    <a:cubicBezTo>
                      <a:pt x="15612" y="8636"/>
                      <a:pt x="15796" y="8495"/>
                      <a:pt x="15683" y="8495"/>
                    </a:cubicBezTo>
                    <a:cubicBezTo>
                      <a:pt x="15692" y="8437"/>
                      <a:pt x="15559" y="8180"/>
                      <a:pt x="15744" y="8216"/>
                    </a:cubicBezTo>
                    <a:cubicBezTo>
                      <a:pt x="15810" y="8229"/>
                      <a:pt x="15917" y="8234"/>
                      <a:pt x="15938" y="8313"/>
                    </a:cubicBezTo>
                    <a:cubicBezTo>
                      <a:pt x="15977" y="8469"/>
                      <a:pt x="15944" y="8555"/>
                      <a:pt x="16066" y="8665"/>
                    </a:cubicBezTo>
                    <a:cubicBezTo>
                      <a:pt x="16142" y="8819"/>
                      <a:pt x="16411" y="8648"/>
                      <a:pt x="16448" y="8722"/>
                    </a:cubicBezTo>
                    <a:cubicBezTo>
                      <a:pt x="16474" y="8722"/>
                      <a:pt x="16646" y="8794"/>
                      <a:pt x="16646" y="8736"/>
                    </a:cubicBezTo>
                    <a:cubicBezTo>
                      <a:pt x="16724" y="8711"/>
                      <a:pt x="16747" y="8694"/>
                      <a:pt x="16845" y="8694"/>
                    </a:cubicBezTo>
                    <a:cubicBezTo>
                      <a:pt x="16845" y="8792"/>
                      <a:pt x="16810" y="8918"/>
                      <a:pt x="16792" y="9001"/>
                    </a:cubicBezTo>
                    <a:cubicBezTo>
                      <a:pt x="16778" y="9068"/>
                      <a:pt x="16710" y="9131"/>
                      <a:pt x="16732" y="9218"/>
                    </a:cubicBezTo>
                    <a:cubicBezTo>
                      <a:pt x="16667" y="9218"/>
                      <a:pt x="16677" y="9303"/>
                      <a:pt x="16746" y="9303"/>
                    </a:cubicBezTo>
                    <a:cubicBezTo>
                      <a:pt x="16746" y="9434"/>
                      <a:pt x="16592" y="9413"/>
                      <a:pt x="16490" y="9402"/>
                    </a:cubicBezTo>
                    <a:cubicBezTo>
                      <a:pt x="16519" y="9500"/>
                      <a:pt x="16689" y="9710"/>
                      <a:pt x="16760" y="9757"/>
                    </a:cubicBezTo>
                    <a:cubicBezTo>
                      <a:pt x="16789" y="9843"/>
                      <a:pt x="16860" y="9994"/>
                      <a:pt x="16930" y="10040"/>
                    </a:cubicBezTo>
                    <a:cubicBezTo>
                      <a:pt x="16941" y="10105"/>
                      <a:pt x="17007" y="10284"/>
                      <a:pt x="17058" y="10309"/>
                    </a:cubicBezTo>
                    <a:cubicBezTo>
                      <a:pt x="17058" y="10407"/>
                      <a:pt x="17393" y="11032"/>
                      <a:pt x="17313" y="11032"/>
                    </a:cubicBezTo>
                    <a:cubicBezTo>
                      <a:pt x="17344" y="11084"/>
                      <a:pt x="17379" y="11107"/>
                      <a:pt x="17369" y="11160"/>
                    </a:cubicBezTo>
                    <a:cubicBezTo>
                      <a:pt x="17496" y="11160"/>
                      <a:pt x="17446" y="11471"/>
                      <a:pt x="17709" y="11471"/>
                    </a:cubicBezTo>
                    <a:cubicBezTo>
                      <a:pt x="17728" y="11433"/>
                      <a:pt x="17941" y="11358"/>
                      <a:pt x="17993" y="11358"/>
                    </a:cubicBezTo>
                    <a:cubicBezTo>
                      <a:pt x="18041" y="11263"/>
                      <a:pt x="18301" y="11188"/>
                      <a:pt x="18375" y="11188"/>
                    </a:cubicBezTo>
                    <a:cubicBezTo>
                      <a:pt x="18350" y="11111"/>
                      <a:pt x="18772" y="10928"/>
                      <a:pt x="18772" y="10890"/>
                    </a:cubicBezTo>
                    <a:cubicBezTo>
                      <a:pt x="18825" y="10871"/>
                      <a:pt x="18871" y="10761"/>
                      <a:pt x="18871" y="10699"/>
                    </a:cubicBezTo>
                    <a:cubicBezTo>
                      <a:pt x="18871" y="10603"/>
                      <a:pt x="18942" y="10596"/>
                      <a:pt x="18942" y="10522"/>
                    </a:cubicBezTo>
                    <a:cubicBezTo>
                      <a:pt x="19056" y="10446"/>
                      <a:pt x="19083" y="10254"/>
                      <a:pt x="18928" y="10210"/>
                    </a:cubicBezTo>
                    <a:cubicBezTo>
                      <a:pt x="18955" y="10373"/>
                      <a:pt x="18814" y="10287"/>
                      <a:pt x="18834" y="10243"/>
                    </a:cubicBezTo>
                    <a:cubicBezTo>
                      <a:pt x="18865" y="10178"/>
                      <a:pt x="18819" y="10152"/>
                      <a:pt x="18772" y="10097"/>
                    </a:cubicBezTo>
                    <a:cubicBezTo>
                      <a:pt x="18718" y="10070"/>
                      <a:pt x="18783" y="10009"/>
                      <a:pt x="18729" y="9969"/>
                    </a:cubicBezTo>
                    <a:cubicBezTo>
                      <a:pt x="18658" y="10146"/>
                      <a:pt x="18520" y="10224"/>
                      <a:pt x="18375" y="10224"/>
                    </a:cubicBezTo>
                    <a:cubicBezTo>
                      <a:pt x="18334" y="10107"/>
                      <a:pt x="18463" y="10258"/>
                      <a:pt x="18358" y="10097"/>
                    </a:cubicBezTo>
                    <a:cubicBezTo>
                      <a:pt x="18327" y="10050"/>
                      <a:pt x="18318" y="9998"/>
                      <a:pt x="18332" y="9941"/>
                    </a:cubicBezTo>
                    <a:cubicBezTo>
                      <a:pt x="18314" y="9941"/>
                      <a:pt x="18317" y="9936"/>
                      <a:pt x="18304" y="9926"/>
                    </a:cubicBezTo>
                    <a:cubicBezTo>
                      <a:pt x="18279" y="10077"/>
                      <a:pt x="18295" y="10097"/>
                      <a:pt x="18190" y="10097"/>
                    </a:cubicBezTo>
                    <a:cubicBezTo>
                      <a:pt x="18172" y="10045"/>
                      <a:pt x="18273" y="10019"/>
                      <a:pt x="18191" y="9939"/>
                    </a:cubicBezTo>
                    <a:cubicBezTo>
                      <a:pt x="18158" y="9908"/>
                      <a:pt x="18134" y="9823"/>
                      <a:pt x="18134" y="9785"/>
                    </a:cubicBezTo>
                    <a:cubicBezTo>
                      <a:pt x="18088" y="9754"/>
                      <a:pt x="17978" y="9575"/>
                      <a:pt x="18005" y="9526"/>
                    </a:cubicBezTo>
                    <a:cubicBezTo>
                      <a:pt x="18105" y="9345"/>
                      <a:pt x="18341" y="9758"/>
                      <a:pt x="18318" y="9827"/>
                    </a:cubicBezTo>
                    <a:cubicBezTo>
                      <a:pt x="18332" y="9822"/>
                      <a:pt x="18336" y="9827"/>
                      <a:pt x="18332" y="9841"/>
                    </a:cubicBezTo>
                    <a:cubicBezTo>
                      <a:pt x="18615" y="9756"/>
                      <a:pt x="18856" y="10026"/>
                      <a:pt x="19140" y="10026"/>
                    </a:cubicBezTo>
                    <a:cubicBezTo>
                      <a:pt x="19191" y="10047"/>
                      <a:pt x="19347" y="10079"/>
                      <a:pt x="19465" y="10072"/>
                    </a:cubicBezTo>
                    <a:cubicBezTo>
                      <a:pt x="19485" y="10312"/>
                      <a:pt x="19498" y="10554"/>
                      <a:pt x="19498" y="10799"/>
                    </a:cubicBezTo>
                    <a:cubicBezTo>
                      <a:pt x="19500" y="12687"/>
                      <a:pt x="18894" y="14433"/>
                      <a:pt x="17869" y="15860"/>
                    </a:cubicBezTo>
                    <a:close/>
                    <a:moveTo>
                      <a:pt x="16109" y="8099"/>
                    </a:moveTo>
                    <a:cubicBezTo>
                      <a:pt x="16087" y="7865"/>
                      <a:pt x="16229" y="7741"/>
                      <a:pt x="16321" y="7532"/>
                    </a:cubicBezTo>
                    <a:cubicBezTo>
                      <a:pt x="16482" y="7516"/>
                      <a:pt x="16539" y="7556"/>
                      <a:pt x="16534" y="7702"/>
                    </a:cubicBezTo>
                    <a:cubicBezTo>
                      <a:pt x="16648" y="7702"/>
                      <a:pt x="16556" y="7834"/>
                      <a:pt x="16708" y="7776"/>
                    </a:cubicBezTo>
                    <a:cubicBezTo>
                      <a:pt x="16745" y="7724"/>
                      <a:pt x="16796" y="7709"/>
                      <a:pt x="16860" y="7731"/>
                    </a:cubicBezTo>
                    <a:cubicBezTo>
                      <a:pt x="16959" y="7731"/>
                      <a:pt x="16986" y="7787"/>
                      <a:pt x="17059" y="7787"/>
                    </a:cubicBezTo>
                    <a:cubicBezTo>
                      <a:pt x="17129" y="7929"/>
                      <a:pt x="17351" y="7886"/>
                      <a:pt x="17342" y="8142"/>
                    </a:cubicBezTo>
                    <a:cubicBezTo>
                      <a:pt x="17504" y="8142"/>
                      <a:pt x="17200" y="8306"/>
                      <a:pt x="17200" y="8269"/>
                    </a:cubicBezTo>
                    <a:cubicBezTo>
                      <a:pt x="17019" y="8321"/>
                      <a:pt x="16979" y="8142"/>
                      <a:pt x="16902" y="8142"/>
                    </a:cubicBezTo>
                    <a:cubicBezTo>
                      <a:pt x="16902" y="8309"/>
                      <a:pt x="16808" y="8113"/>
                      <a:pt x="16789" y="8113"/>
                    </a:cubicBezTo>
                    <a:cubicBezTo>
                      <a:pt x="16789" y="8170"/>
                      <a:pt x="16242" y="8203"/>
                      <a:pt x="16151" y="8198"/>
                    </a:cubicBezTo>
                    <a:cubicBezTo>
                      <a:pt x="16164" y="8130"/>
                      <a:pt x="16176" y="8115"/>
                      <a:pt x="16109" y="8099"/>
                    </a:cubicBezTo>
                    <a:close/>
                    <a:moveTo>
                      <a:pt x="16109" y="8099"/>
                    </a:moveTo>
                  </a:path>
                </a:pathLst>
              </a:custGeom>
              <a:solidFill>
                <a:srgbClr val="276B91"/>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anchor="ctr"/>
              <a:lstStyle/>
              <a:p>
                <a:pPr algn="ctr"/>
                <a:endParaRPr>
                  <a:cs typeface="+mn-ea"/>
                  <a:sym typeface="+mn-lt"/>
                </a:endParaRPr>
              </a:p>
            </p:txBody>
          </p:sp>
          <p:sp>
            <p:nvSpPr>
              <p:cNvPr id="179" name="íŝḻiḑê"/>
              <p:cNvSpPr/>
              <p:nvPr/>
            </p:nvSpPr>
            <p:spPr bwMode="auto">
              <a:xfrm>
                <a:off x="304" y="144"/>
                <a:ext cx="22" cy="7"/>
              </a:xfrm>
              <a:custGeom>
                <a:avLst/>
                <a:gdLst>
                  <a:gd name="T0" fmla="*/ 0 w 20542"/>
                  <a:gd name="T1" fmla="*/ 0 h 17263"/>
                  <a:gd name="T2" fmla="*/ 0 w 20542"/>
                  <a:gd name="T3" fmla="*/ 0 h 17263"/>
                  <a:gd name="T4" fmla="*/ 0 w 20542"/>
                  <a:gd name="T5" fmla="*/ 0 h 17263"/>
                  <a:gd name="T6" fmla="*/ 0 w 20542"/>
                  <a:gd name="T7" fmla="*/ 0 h 17263"/>
                  <a:gd name="T8" fmla="*/ 0 w 20542"/>
                  <a:gd name="T9" fmla="*/ 0 h 17263"/>
                  <a:gd name="T10" fmla="*/ 0 w 20542"/>
                  <a:gd name="T11" fmla="*/ 0 h 17263"/>
                  <a:gd name="T12" fmla="*/ 0 w 20542"/>
                  <a:gd name="T13" fmla="*/ 0 h 17263"/>
                  <a:gd name="T14" fmla="*/ 0 w 20542"/>
                  <a:gd name="T15" fmla="*/ 0 h 17263"/>
                  <a:gd name="T16" fmla="*/ 0 w 20542"/>
                  <a:gd name="T17" fmla="*/ 0 h 17263"/>
                  <a:gd name="T18" fmla="*/ 0 w 20542"/>
                  <a:gd name="T19" fmla="*/ 0 h 17263"/>
                  <a:gd name="T20" fmla="*/ 0 w 20542"/>
                  <a:gd name="T21" fmla="*/ 0 h 17263"/>
                  <a:gd name="T22" fmla="*/ 0 w 20542"/>
                  <a:gd name="T23" fmla="*/ 0 h 17263"/>
                  <a:gd name="T24" fmla="*/ 0 w 20542"/>
                  <a:gd name="T25" fmla="*/ 0 h 172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542" h="17263">
                    <a:moveTo>
                      <a:pt x="19936" y="4186"/>
                    </a:moveTo>
                    <a:cubicBezTo>
                      <a:pt x="18293" y="6058"/>
                      <a:pt x="18766" y="9572"/>
                      <a:pt x="16483" y="7506"/>
                    </a:cubicBezTo>
                    <a:cubicBezTo>
                      <a:pt x="16483" y="-3197"/>
                      <a:pt x="15350" y="3479"/>
                      <a:pt x="11192" y="4910"/>
                    </a:cubicBezTo>
                    <a:cubicBezTo>
                      <a:pt x="10429" y="5139"/>
                      <a:pt x="5153" y="9537"/>
                      <a:pt x="5153" y="7506"/>
                    </a:cubicBezTo>
                    <a:cubicBezTo>
                      <a:pt x="5095" y="7506"/>
                      <a:pt x="5320" y="3196"/>
                      <a:pt x="5153" y="1660"/>
                    </a:cubicBezTo>
                    <a:cubicBezTo>
                      <a:pt x="4048" y="936"/>
                      <a:pt x="4819" y="1660"/>
                      <a:pt x="4819" y="0"/>
                    </a:cubicBezTo>
                    <a:cubicBezTo>
                      <a:pt x="4281" y="0"/>
                      <a:pt x="349" y="4186"/>
                      <a:pt x="349" y="4186"/>
                    </a:cubicBezTo>
                    <a:cubicBezTo>
                      <a:pt x="3714" y="4186"/>
                      <a:pt x="0" y="10915"/>
                      <a:pt x="0" y="13316"/>
                    </a:cubicBezTo>
                    <a:cubicBezTo>
                      <a:pt x="2602" y="14058"/>
                      <a:pt x="4339" y="16655"/>
                      <a:pt x="6519" y="16655"/>
                    </a:cubicBezTo>
                    <a:cubicBezTo>
                      <a:pt x="6519" y="18403"/>
                      <a:pt x="12450" y="15824"/>
                      <a:pt x="13235" y="15824"/>
                    </a:cubicBezTo>
                    <a:cubicBezTo>
                      <a:pt x="15778" y="15824"/>
                      <a:pt x="17406" y="14729"/>
                      <a:pt x="19412" y="11621"/>
                    </a:cubicBezTo>
                    <a:cubicBezTo>
                      <a:pt x="21600" y="8265"/>
                      <a:pt x="19936" y="8530"/>
                      <a:pt x="19936" y="4186"/>
                    </a:cubicBezTo>
                    <a:close/>
                    <a:moveTo>
                      <a:pt x="19936" y="4186"/>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anchor="ctr"/>
              <a:lstStyle/>
              <a:p>
                <a:pPr algn="ctr"/>
                <a:endParaRPr>
                  <a:cs typeface="+mn-ea"/>
                  <a:sym typeface="+mn-lt"/>
                </a:endParaRPr>
              </a:p>
            </p:txBody>
          </p:sp>
          <p:sp>
            <p:nvSpPr>
              <p:cNvPr id="180" name="íSḻiḑe"/>
              <p:cNvSpPr/>
              <p:nvPr/>
            </p:nvSpPr>
            <p:spPr bwMode="auto">
              <a:xfrm>
                <a:off x="352" y="168"/>
                <a:ext cx="18" cy="23"/>
              </a:xfrm>
              <a:custGeom>
                <a:avLst/>
                <a:gdLst>
                  <a:gd name="T0" fmla="*/ 0 w 20330"/>
                  <a:gd name="T1" fmla="*/ 0 h 21462"/>
                  <a:gd name="T2" fmla="*/ 0 w 20330"/>
                  <a:gd name="T3" fmla="*/ 0 h 21462"/>
                  <a:gd name="T4" fmla="*/ 0 w 20330"/>
                  <a:gd name="T5" fmla="*/ 0 h 21462"/>
                  <a:gd name="T6" fmla="*/ 0 w 20330"/>
                  <a:gd name="T7" fmla="*/ 0 h 21462"/>
                  <a:gd name="T8" fmla="*/ 0 w 20330"/>
                  <a:gd name="T9" fmla="*/ 0 h 21462"/>
                  <a:gd name="T10" fmla="*/ 0 w 20330"/>
                  <a:gd name="T11" fmla="*/ 0 h 21462"/>
                  <a:gd name="T12" fmla="*/ 0 w 20330"/>
                  <a:gd name="T13" fmla="*/ 0 h 21462"/>
                  <a:gd name="T14" fmla="*/ 0 w 20330"/>
                  <a:gd name="T15" fmla="*/ 0 h 21462"/>
                  <a:gd name="T16" fmla="*/ 0 w 20330"/>
                  <a:gd name="T17" fmla="*/ 0 h 21462"/>
                  <a:gd name="T18" fmla="*/ 0 w 20330"/>
                  <a:gd name="T19" fmla="*/ 0 h 21462"/>
                  <a:gd name="T20" fmla="*/ 0 w 20330"/>
                  <a:gd name="T21" fmla="*/ 0 h 21462"/>
                  <a:gd name="T22" fmla="*/ 0 w 20330"/>
                  <a:gd name="T23" fmla="*/ 0 h 21462"/>
                  <a:gd name="T24" fmla="*/ 0 w 20330"/>
                  <a:gd name="T25" fmla="*/ 0 h 21462"/>
                  <a:gd name="T26" fmla="*/ 0 w 20330"/>
                  <a:gd name="T27" fmla="*/ 0 h 21462"/>
                  <a:gd name="T28" fmla="*/ 0 w 20330"/>
                  <a:gd name="T29" fmla="*/ 0 h 21462"/>
                  <a:gd name="T30" fmla="*/ 0 w 20330"/>
                  <a:gd name="T31" fmla="*/ 0 h 21462"/>
                  <a:gd name="T32" fmla="*/ 0 w 20330"/>
                  <a:gd name="T33" fmla="*/ 0 h 214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330" h="21462">
                    <a:moveTo>
                      <a:pt x="1685" y="9330"/>
                    </a:moveTo>
                    <a:cubicBezTo>
                      <a:pt x="5927" y="9330"/>
                      <a:pt x="6974" y="10452"/>
                      <a:pt x="7227" y="14183"/>
                    </a:cubicBezTo>
                    <a:cubicBezTo>
                      <a:pt x="12255" y="15539"/>
                      <a:pt x="3833" y="15223"/>
                      <a:pt x="3391" y="15223"/>
                    </a:cubicBezTo>
                    <a:cubicBezTo>
                      <a:pt x="3319" y="16960"/>
                      <a:pt x="268" y="20457"/>
                      <a:pt x="4176" y="19489"/>
                    </a:cubicBezTo>
                    <a:cubicBezTo>
                      <a:pt x="7019" y="18785"/>
                      <a:pt x="7633" y="18947"/>
                      <a:pt x="7651" y="21461"/>
                    </a:cubicBezTo>
                    <a:cubicBezTo>
                      <a:pt x="11424" y="21461"/>
                      <a:pt x="16723" y="21600"/>
                      <a:pt x="18745" y="18346"/>
                    </a:cubicBezTo>
                    <a:cubicBezTo>
                      <a:pt x="20776" y="18346"/>
                      <a:pt x="20938" y="16755"/>
                      <a:pt x="18745" y="16264"/>
                    </a:cubicBezTo>
                    <a:cubicBezTo>
                      <a:pt x="18745" y="18089"/>
                      <a:pt x="18853" y="18001"/>
                      <a:pt x="16605" y="18001"/>
                    </a:cubicBezTo>
                    <a:cubicBezTo>
                      <a:pt x="17427" y="14256"/>
                      <a:pt x="16840" y="11075"/>
                      <a:pt x="12769" y="11075"/>
                    </a:cubicBezTo>
                    <a:cubicBezTo>
                      <a:pt x="13428" y="9477"/>
                      <a:pt x="11731" y="8238"/>
                      <a:pt x="10079" y="7183"/>
                    </a:cubicBezTo>
                    <a:cubicBezTo>
                      <a:pt x="6965" y="5197"/>
                      <a:pt x="10152" y="4742"/>
                      <a:pt x="10639" y="2419"/>
                    </a:cubicBezTo>
                    <a:cubicBezTo>
                      <a:pt x="8337" y="2880"/>
                      <a:pt x="8274" y="4471"/>
                      <a:pt x="5097" y="4500"/>
                    </a:cubicBezTo>
                    <a:cubicBezTo>
                      <a:pt x="5097" y="3951"/>
                      <a:pt x="5783" y="2265"/>
                      <a:pt x="5214" y="2082"/>
                    </a:cubicBezTo>
                    <a:cubicBezTo>
                      <a:pt x="5972" y="2074"/>
                      <a:pt x="8987" y="0"/>
                      <a:pt x="5530" y="0"/>
                    </a:cubicBezTo>
                    <a:cubicBezTo>
                      <a:pt x="4032" y="4486"/>
                      <a:pt x="-662" y="88"/>
                      <a:pt x="78" y="4200"/>
                    </a:cubicBezTo>
                    <a:cubicBezTo>
                      <a:pt x="593" y="6970"/>
                      <a:pt x="1685" y="6780"/>
                      <a:pt x="1685" y="9330"/>
                    </a:cubicBezTo>
                    <a:close/>
                    <a:moveTo>
                      <a:pt x="1685" y="933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anchor="ctr"/>
              <a:lstStyle/>
              <a:p>
                <a:pPr algn="ctr"/>
                <a:endParaRPr>
                  <a:cs typeface="+mn-ea"/>
                  <a:sym typeface="+mn-lt"/>
                </a:endParaRPr>
              </a:p>
            </p:txBody>
          </p:sp>
          <p:sp>
            <p:nvSpPr>
              <p:cNvPr id="181" name="iŝ1îďé"/>
              <p:cNvSpPr/>
              <p:nvPr/>
            </p:nvSpPr>
            <p:spPr bwMode="auto">
              <a:xfrm>
                <a:off x="336" y="176"/>
                <a:ext cx="9" cy="11"/>
              </a:xfrm>
              <a:custGeom>
                <a:avLst/>
                <a:gdLst>
                  <a:gd name="T0" fmla="*/ 0 w 15938"/>
                  <a:gd name="T1" fmla="*/ 0 h 19489"/>
                  <a:gd name="T2" fmla="*/ 0 w 15938"/>
                  <a:gd name="T3" fmla="*/ 0 h 19489"/>
                  <a:gd name="T4" fmla="*/ 0 w 15938"/>
                  <a:gd name="T5" fmla="*/ 0 h 19489"/>
                  <a:gd name="T6" fmla="*/ 0 w 15938"/>
                  <a:gd name="T7" fmla="*/ 0 h 19489"/>
                  <a:gd name="T8" fmla="*/ 0 w 15938"/>
                  <a:gd name="T9" fmla="*/ 0 h 19489"/>
                  <a:gd name="T10" fmla="*/ 0 w 15938"/>
                  <a:gd name="T11" fmla="*/ 0 h 19489"/>
                  <a:gd name="T12" fmla="*/ 0 w 15938"/>
                  <a:gd name="T13" fmla="*/ 0 h 19489"/>
                  <a:gd name="T14" fmla="*/ 0 w 15938"/>
                  <a:gd name="T15" fmla="*/ 0 h 1948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938" h="19489">
                    <a:moveTo>
                      <a:pt x="1447" y="19489"/>
                    </a:moveTo>
                    <a:cubicBezTo>
                      <a:pt x="10460" y="19334"/>
                      <a:pt x="12771" y="13571"/>
                      <a:pt x="15260" y="5681"/>
                    </a:cubicBezTo>
                    <a:cubicBezTo>
                      <a:pt x="17711" y="-2111"/>
                      <a:pt x="12911" y="1905"/>
                      <a:pt x="10498" y="2201"/>
                    </a:cubicBezTo>
                    <a:cubicBezTo>
                      <a:pt x="8430" y="3342"/>
                      <a:pt x="6949" y="-1688"/>
                      <a:pt x="6043" y="608"/>
                    </a:cubicBezTo>
                    <a:cubicBezTo>
                      <a:pt x="5264" y="2567"/>
                      <a:pt x="6668" y="4864"/>
                      <a:pt x="8673" y="4864"/>
                    </a:cubicBezTo>
                    <a:cubicBezTo>
                      <a:pt x="8149" y="6540"/>
                      <a:pt x="-3889" y="8499"/>
                      <a:pt x="2047" y="10190"/>
                    </a:cubicBezTo>
                    <a:cubicBezTo>
                      <a:pt x="1320" y="14008"/>
                      <a:pt x="-1795" y="15896"/>
                      <a:pt x="1447" y="19489"/>
                    </a:cubicBezTo>
                    <a:close/>
                    <a:moveTo>
                      <a:pt x="1447" y="19489"/>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anchor="ctr"/>
              <a:lstStyle/>
              <a:p>
                <a:pPr algn="ctr"/>
                <a:endParaRPr>
                  <a:cs typeface="+mn-ea"/>
                  <a:sym typeface="+mn-lt"/>
                </a:endParaRPr>
              </a:p>
            </p:txBody>
          </p:sp>
          <p:sp>
            <p:nvSpPr>
              <p:cNvPr id="182" name="îŝḷïďé"/>
              <p:cNvSpPr/>
              <p:nvPr/>
            </p:nvSpPr>
            <p:spPr bwMode="auto">
              <a:xfrm>
                <a:off x="352" y="192"/>
                <a:ext cx="2" cy="1"/>
              </a:xfrm>
              <a:custGeom>
                <a:avLst/>
                <a:gdLst>
                  <a:gd name="T0" fmla="*/ 0 w 21600"/>
                  <a:gd name="T1" fmla="*/ 0 h 13852"/>
                  <a:gd name="T2" fmla="*/ 0 w 21600"/>
                  <a:gd name="T3" fmla="*/ 0 h 13852"/>
                  <a:gd name="T4" fmla="*/ 0 w 21600"/>
                  <a:gd name="T5" fmla="*/ 0 h 13852"/>
                  <a:gd name="T6" fmla="*/ 0 w 21600"/>
                  <a:gd name="T7" fmla="*/ 0 h 13852"/>
                  <a:gd name="T8" fmla="*/ 0 w 21600"/>
                  <a:gd name="T9" fmla="*/ 0 h 138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13852">
                    <a:moveTo>
                      <a:pt x="0" y="4834"/>
                    </a:moveTo>
                    <a:cubicBezTo>
                      <a:pt x="3511" y="21600"/>
                      <a:pt x="21600" y="12034"/>
                      <a:pt x="21600" y="0"/>
                    </a:cubicBezTo>
                    <a:cubicBezTo>
                      <a:pt x="15647" y="0"/>
                      <a:pt x="9617" y="0"/>
                      <a:pt x="3511" y="0"/>
                    </a:cubicBezTo>
                    <a:cubicBezTo>
                      <a:pt x="4732" y="4834"/>
                      <a:pt x="3435" y="6480"/>
                      <a:pt x="0" y="4834"/>
                    </a:cubicBezTo>
                    <a:close/>
                    <a:moveTo>
                      <a:pt x="0" y="4834"/>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anchor="ctr"/>
              <a:lstStyle/>
              <a:p>
                <a:pPr algn="ctr"/>
                <a:endParaRPr>
                  <a:cs typeface="+mn-ea"/>
                  <a:sym typeface="+mn-lt"/>
                </a:endParaRPr>
              </a:p>
            </p:txBody>
          </p:sp>
          <p:sp>
            <p:nvSpPr>
              <p:cNvPr id="183" name="iṡľîḋè"/>
              <p:cNvSpPr/>
              <p:nvPr/>
            </p:nvSpPr>
            <p:spPr bwMode="auto">
              <a:xfrm>
                <a:off x="240" y="200"/>
                <a:ext cx="3" cy="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600"/>
                    </a:moveTo>
                    <a:cubicBezTo>
                      <a:pt x="14954" y="20491"/>
                      <a:pt x="21600" y="16184"/>
                      <a:pt x="21600" y="0"/>
                    </a:cubicBezTo>
                    <a:cubicBezTo>
                      <a:pt x="7849" y="9201"/>
                      <a:pt x="3208" y="6526"/>
                      <a:pt x="0" y="21600"/>
                    </a:cubicBezTo>
                    <a:close/>
                    <a:moveTo>
                      <a:pt x="0" y="2160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anchor="ctr"/>
              <a:lstStyle/>
              <a:p>
                <a:pPr algn="ctr"/>
                <a:endParaRPr>
                  <a:cs typeface="+mn-ea"/>
                  <a:sym typeface="+mn-lt"/>
                </a:endParaRPr>
              </a:p>
            </p:txBody>
          </p:sp>
          <p:sp>
            <p:nvSpPr>
              <p:cNvPr id="184" name="iślîdé"/>
              <p:cNvSpPr/>
              <p:nvPr/>
            </p:nvSpPr>
            <p:spPr bwMode="auto">
              <a:xfrm>
                <a:off x="376" y="216"/>
                <a:ext cx="3" cy="4"/>
              </a:xfrm>
              <a:custGeom>
                <a:avLst/>
                <a:gdLst>
                  <a:gd name="T0" fmla="*/ 0 w 15151"/>
                  <a:gd name="T1" fmla="*/ 0 h 21600"/>
                  <a:gd name="T2" fmla="*/ 0 w 15151"/>
                  <a:gd name="T3" fmla="*/ 0 h 21600"/>
                  <a:gd name="T4" fmla="*/ 0 w 15151"/>
                  <a:gd name="T5" fmla="*/ 0 h 21600"/>
                  <a:gd name="T6" fmla="*/ 0 w 15151"/>
                  <a:gd name="T7" fmla="*/ 0 h 21600"/>
                  <a:gd name="T8" fmla="*/ 0 w 15151"/>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151" h="21600">
                    <a:moveTo>
                      <a:pt x="10724" y="0"/>
                    </a:moveTo>
                    <a:cubicBezTo>
                      <a:pt x="11899" y="6522"/>
                      <a:pt x="8375" y="7809"/>
                      <a:pt x="0" y="3905"/>
                    </a:cubicBezTo>
                    <a:cubicBezTo>
                      <a:pt x="3373" y="13417"/>
                      <a:pt x="1667" y="15535"/>
                      <a:pt x="7124" y="21600"/>
                    </a:cubicBezTo>
                    <a:cubicBezTo>
                      <a:pt x="9284" y="12503"/>
                      <a:pt x="21600" y="3905"/>
                      <a:pt x="10724" y="0"/>
                    </a:cubicBezTo>
                    <a:close/>
                    <a:moveTo>
                      <a:pt x="10724" y="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anchor="ctr"/>
              <a:lstStyle/>
              <a:p>
                <a:pPr algn="ctr"/>
                <a:endParaRPr>
                  <a:cs typeface="+mn-ea"/>
                  <a:sym typeface="+mn-lt"/>
                </a:endParaRPr>
              </a:p>
            </p:txBody>
          </p:sp>
          <p:sp>
            <p:nvSpPr>
              <p:cNvPr id="185" name="ïŝľïḑe"/>
              <p:cNvSpPr/>
              <p:nvPr/>
            </p:nvSpPr>
            <p:spPr bwMode="auto">
              <a:xfrm>
                <a:off x="376" y="216"/>
                <a:ext cx="3" cy="5"/>
              </a:xfrm>
              <a:custGeom>
                <a:avLst/>
                <a:gdLst>
                  <a:gd name="T0" fmla="*/ 0 w 14680"/>
                  <a:gd name="T1" fmla="*/ 0 h 18108"/>
                  <a:gd name="T2" fmla="*/ 0 w 14680"/>
                  <a:gd name="T3" fmla="*/ 0 h 18108"/>
                  <a:gd name="T4" fmla="*/ 0 w 14680"/>
                  <a:gd name="T5" fmla="*/ 0 h 18108"/>
                  <a:gd name="T6" fmla="*/ 0 w 14680"/>
                  <a:gd name="T7" fmla="*/ 0 h 18108"/>
                  <a:gd name="T8" fmla="*/ 0 w 14680"/>
                  <a:gd name="T9" fmla="*/ 0 h 181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680" h="18108">
                    <a:moveTo>
                      <a:pt x="10298" y="0"/>
                    </a:moveTo>
                    <a:cubicBezTo>
                      <a:pt x="10298" y="7291"/>
                      <a:pt x="8417" y="10676"/>
                      <a:pt x="5725" y="2364"/>
                    </a:cubicBezTo>
                    <a:cubicBezTo>
                      <a:pt x="-3356" y="2364"/>
                      <a:pt x="1087" y="12243"/>
                      <a:pt x="1087" y="17618"/>
                    </a:cubicBezTo>
                    <a:cubicBezTo>
                      <a:pt x="18244" y="21600"/>
                      <a:pt x="16493" y="0"/>
                      <a:pt x="10298" y="0"/>
                    </a:cubicBezTo>
                    <a:close/>
                    <a:moveTo>
                      <a:pt x="10298" y="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anchor="ctr"/>
              <a:lstStyle/>
              <a:p>
                <a:pPr algn="ctr"/>
                <a:endParaRPr>
                  <a:cs typeface="+mn-ea"/>
                  <a:sym typeface="+mn-lt"/>
                </a:endParaRPr>
              </a:p>
            </p:txBody>
          </p:sp>
          <p:sp>
            <p:nvSpPr>
              <p:cNvPr id="186" name="íšḷîḍe"/>
              <p:cNvSpPr/>
              <p:nvPr/>
            </p:nvSpPr>
            <p:spPr bwMode="auto">
              <a:xfrm>
                <a:off x="392" y="232"/>
                <a:ext cx="7" cy="3"/>
              </a:xfrm>
              <a:custGeom>
                <a:avLst/>
                <a:gdLst>
                  <a:gd name="T0" fmla="*/ 0 w 21600"/>
                  <a:gd name="T1" fmla="*/ 0 h 9393"/>
                  <a:gd name="T2" fmla="*/ 0 w 21600"/>
                  <a:gd name="T3" fmla="*/ 0 h 9393"/>
                  <a:gd name="T4" fmla="*/ 0 w 21600"/>
                  <a:gd name="T5" fmla="*/ 0 h 9393"/>
                  <a:gd name="T6" fmla="*/ 0 w 21600"/>
                  <a:gd name="T7" fmla="*/ 0 h 9393"/>
                  <a:gd name="T8" fmla="*/ 0 w 21600"/>
                  <a:gd name="T9" fmla="*/ 0 h 9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9393">
                    <a:moveTo>
                      <a:pt x="21600" y="0"/>
                    </a:moveTo>
                    <a:cubicBezTo>
                      <a:pt x="15130" y="2920"/>
                      <a:pt x="18136" y="5863"/>
                      <a:pt x="9453" y="3062"/>
                    </a:cubicBezTo>
                    <a:cubicBezTo>
                      <a:pt x="5701" y="1875"/>
                      <a:pt x="1732" y="-3323"/>
                      <a:pt x="0" y="3371"/>
                    </a:cubicBezTo>
                    <a:cubicBezTo>
                      <a:pt x="11016" y="4439"/>
                      <a:pt x="21600" y="18277"/>
                      <a:pt x="21600" y="0"/>
                    </a:cubicBezTo>
                    <a:close/>
                    <a:moveTo>
                      <a:pt x="21600" y="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anchor="ctr"/>
              <a:lstStyle/>
              <a:p>
                <a:pPr algn="ctr"/>
                <a:endParaRPr>
                  <a:cs typeface="+mn-ea"/>
                  <a:sym typeface="+mn-lt"/>
                </a:endParaRPr>
              </a:p>
            </p:txBody>
          </p:sp>
          <p:sp>
            <p:nvSpPr>
              <p:cNvPr id="187" name="ïşļîḍê"/>
              <p:cNvSpPr/>
              <p:nvPr/>
            </p:nvSpPr>
            <p:spPr bwMode="auto">
              <a:xfrm>
                <a:off x="320" y="232"/>
                <a:ext cx="166" cy="223"/>
              </a:xfrm>
              <a:custGeom>
                <a:avLst/>
                <a:gdLst>
                  <a:gd name="T0" fmla="*/ 0 w 21517"/>
                  <a:gd name="T1" fmla="*/ 0 h 21336"/>
                  <a:gd name="T2" fmla="*/ 0 w 21517"/>
                  <a:gd name="T3" fmla="*/ 0 h 21336"/>
                  <a:gd name="T4" fmla="*/ 0 w 21517"/>
                  <a:gd name="T5" fmla="*/ 0 h 21336"/>
                  <a:gd name="T6" fmla="*/ 0 w 21517"/>
                  <a:gd name="T7" fmla="*/ 0 h 21336"/>
                  <a:gd name="T8" fmla="*/ 0 w 21517"/>
                  <a:gd name="T9" fmla="*/ 0 h 21336"/>
                  <a:gd name="T10" fmla="*/ 0 w 21517"/>
                  <a:gd name="T11" fmla="*/ 0 h 21336"/>
                  <a:gd name="T12" fmla="*/ 0 w 21517"/>
                  <a:gd name="T13" fmla="*/ 0 h 21336"/>
                  <a:gd name="T14" fmla="*/ 0 w 21517"/>
                  <a:gd name="T15" fmla="*/ 0 h 21336"/>
                  <a:gd name="T16" fmla="*/ 0 w 21517"/>
                  <a:gd name="T17" fmla="*/ 0 h 21336"/>
                  <a:gd name="T18" fmla="*/ 0 w 21517"/>
                  <a:gd name="T19" fmla="*/ 0 h 21336"/>
                  <a:gd name="T20" fmla="*/ 0 w 21517"/>
                  <a:gd name="T21" fmla="*/ 0 h 21336"/>
                  <a:gd name="T22" fmla="*/ 0 w 21517"/>
                  <a:gd name="T23" fmla="*/ 0 h 21336"/>
                  <a:gd name="T24" fmla="*/ 0 w 21517"/>
                  <a:gd name="T25" fmla="*/ 0 h 21336"/>
                  <a:gd name="T26" fmla="*/ 0 w 21517"/>
                  <a:gd name="T27" fmla="*/ 0 h 21336"/>
                  <a:gd name="T28" fmla="*/ 0 w 21517"/>
                  <a:gd name="T29" fmla="*/ 0 h 21336"/>
                  <a:gd name="T30" fmla="*/ 0 w 21517"/>
                  <a:gd name="T31" fmla="*/ 0 h 21336"/>
                  <a:gd name="T32" fmla="*/ 0 w 21517"/>
                  <a:gd name="T33" fmla="*/ 0 h 21336"/>
                  <a:gd name="T34" fmla="*/ 0 w 21517"/>
                  <a:gd name="T35" fmla="*/ 0 h 21336"/>
                  <a:gd name="T36" fmla="*/ 0 w 21517"/>
                  <a:gd name="T37" fmla="*/ 0 h 21336"/>
                  <a:gd name="T38" fmla="*/ 0 w 21517"/>
                  <a:gd name="T39" fmla="*/ 0 h 21336"/>
                  <a:gd name="T40" fmla="*/ 0 w 21517"/>
                  <a:gd name="T41" fmla="*/ 0 h 21336"/>
                  <a:gd name="T42" fmla="*/ 0 w 21517"/>
                  <a:gd name="T43" fmla="*/ 0 h 21336"/>
                  <a:gd name="T44" fmla="*/ 0 w 21517"/>
                  <a:gd name="T45" fmla="*/ 0 h 21336"/>
                  <a:gd name="T46" fmla="*/ 0 w 21517"/>
                  <a:gd name="T47" fmla="*/ 0 h 21336"/>
                  <a:gd name="T48" fmla="*/ 0 w 21517"/>
                  <a:gd name="T49" fmla="*/ 0 h 21336"/>
                  <a:gd name="T50" fmla="*/ 0 w 21517"/>
                  <a:gd name="T51" fmla="*/ 0 h 21336"/>
                  <a:gd name="T52" fmla="*/ 0 w 21517"/>
                  <a:gd name="T53" fmla="*/ 0 h 21336"/>
                  <a:gd name="T54" fmla="*/ 0 w 21517"/>
                  <a:gd name="T55" fmla="*/ 0 h 21336"/>
                  <a:gd name="T56" fmla="*/ 0 w 21517"/>
                  <a:gd name="T57" fmla="*/ 0 h 21336"/>
                  <a:gd name="T58" fmla="*/ 0 w 21517"/>
                  <a:gd name="T59" fmla="*/ 0 h 21336"/>
                  <a:gd name="T60" fmla="*/ 0 w 21517"/>
                  <a:gd name="T61" fmla="*/ 0 h 21336"/>
                  <a:gd name="T62" fmla="*/ 0 w 21517"/>
                  <a:gd name="T63" fmla="*/ 0 h 21336"/>
                  <a:gd name="T64" fmla="*/ 0 w 21517"/>
                  <a:gd name="T65" fmla="*/ 0 h 213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517" h="21336">
                    <a:moveTo>
                      <a:pt x="19567" y="7931"/>
                    </a:moveTo>
                    <a:cubicBezTo>
                      <a:pt x="19048" y="7904"/>
                      <a:pt x="19448" y="7845"/>
                      <a:pt x="19422" y="7719"/>
                    </a:cubicBezTo>
                    <a:cubicBezTo>
                      <a:pt x="19025" y="7719"/>
                      <a:pt x="18300" y="6676"/>
                      <a:pt x="18300" y="6418"/>
                    </a:cubicBezTo>
                    <a:cubicBezTo>
                      <a:pt x="18154" y="6364"/>
                      <a:pt x="18030" y="5984"/>
                      <a:pt x="18056" y="5984"/>
                    </a:cubicBezTo>
                    <a:cubicBezTo>
                      <a:pt x="17943" y="5729"/>
                      <a:pt x="17483" y="5519"/>
                      <a:pt x="17666" y="5262"/>
                    </a:cubicBezTo>
                    <a:cubicBezTo>
                      <a:pt x="17237" y="5072"/>
                      <a:pt x="16781" y="4416"/>
                      <a:pt x="16643" y="4106"/>
                    </a:cubicBezTo>
                    <a:cubicBezTo>
                      <a:pt x="16386" y="3964"/>
                      <a:pt x="16203" y="3565"/>
                      <a:pt x="16203" y="3348"/>
                    </a:cubicBezTo>
                    <a:cubicBezTo>
                      <a:pt x="15909" y="3348"/>
                      <a:pt x="15513" y="2695"/>
                      <a:pt x="15570" y="2445"/>
                    </a:cubicBezTo>
                    <a:cubicBezTo>
                      <a:pt x="15293" y="2445"/>
                      <a:pt x="15220" y="2082"/>
                      <a:pt x="14935" y="2082"/>
                    </a:cubicBezTo>
                    <a:cubicBezTo>
                      <a:pt x="15075" y="1777"/>
                      <a:pt x="13120" y="1748"/>
                      <a:pt x="12791" y="1721"/>
                    </a:cubicBezTo>
                    <a:cubicBezTo>
                      <a:pt x="12847" y="1475"/>
                      <a:pt x="12591" y="1324"/>
                      <a:pt x="12302" y="1324"/>
                    </a:cubicBezTo>
                    <a:cubicBezTo>
                      <a:pt x="12302" y="1706"/>
                      <a:pt x="11199" y="1748"/>
                      <a:pt x="10824" y="1733"/>
                    </a:cubicBezTo>
                    <a:cubicBezTo>
                      <a:pt x="10554" y="1724"/>
                      <a:pt x="9962" y="1667"/>
                      <a:pt x="9962" y="1432"/>
                    </a:cubicBezTo>
                    <a:cubicBezTo>
                      <a:pt x="9775" y="1397"/>
                      <a:pt x="9512" y="1432"/>
                      <a:pt x="9230" y="1432"/>
                    </a:cubicBezTo>
                    <a:cubicBezTo>
                      <a:pt x="9295" y="1188"/>
                      <a:pt x="8622" y="87"/>
                      <a:pt x="8255" y="22"/>
                    </a:cubicBezTo>
                    <a:cubicBezTo>
                      <a:pt x="8255" y="58"/>
                      <a:pt x="8255" y="96"/>
                      <a:pt x="8255" y="132"/>
                    </a:cubicBezTo>
                    <a:cubicBezTo>
                      <a:pt x="7980" y="165"/>
                      <a:pt x="6254" y="-152"/>
                      <a:pt x="6254" y="96"/>
                    </a:cubicBezTo>
                    <a:cubicBezTo>
                      <a:pt x="6047" y="96"/>
                      <a:pt x="5172" y="326"/>
                      <a:pt x="5035" y="529"/>
                    </a:cubicBezTo>
                    <a:cubicBezTo>
                      <a:pt x="4952" y="529"/>
                      <a:pt x="4156" y="817"/>
                      <a:pt x="4156" y="601"/>
                    </a:cubicBezTo>
                    <a:cubicBezTo>
                      <a:pt x="3956" y="601"/>
                      <a:pt x="3715" y="678"/>
                      <a:pt x="3619" y="817"/>
                    </a:cubicBezTo>
                    <a:cubicBezTo>
                      <a:pt x="3402" y="817"/>
                      <a:pt x="3172" y="1103"/>
                      <a:pt x="3035" y="1215"/>
                    </a:cubicBezTo>
                    <a:cubicBezTo>
                      <a:pt x="2658" y="1182"/>
                      <a:pt x="2928" y="1003"/>
                      <a:pt x="2548" y="1396"/>
                    </a:cubicBezTo>
                    <a:cubicBezTo>
                      <a:pt x="2548" y="1525"/>
                      <a:pt x="2261" y="2081"/>
                      <a:pt x="2207" y="2081"/>
                    </a:cubicBezTo>
                    <a:cubicBezTo>
                      <a:pt x="2328" y="2171"/>
                      <a:pt x="2324" y="2220"/>
                      <a:pt x="2207" y="2335"/>
                    </a:cubicBezTo>
                    <a:cubicBezTo>
                      <a:pt x="1938" y="2494"/>
                      <a:pt x="1785" y="2817"/>
                      <a:pt x="1524" y="2913"/>
                    </a:cubicBezTo>
                    <a:cubicBezTo>
                      <a:pt x="1250" y="3250"/>
                      <a:pt x="1191" y="2890"/>
                      <a:pt x="986" y="3269"/>
                    </a:cubicBezTo>
                    <a:cubicBezTo>
                      <a:pt x="875" y="3480"/>
                      <a:pt x="721" y="3638"/>
                      <a:pt x="602" y="3808"/>
                    </a:cubicBezTo>
                    <a:cubicBezTo>
                      <a:pt x="225" y="4344"/>
                      <a:pt x="207" y="4578"/>
                      <a:pt x="207" y="5081"/>
                    </a:cubicBezTo>
                    <a:cubicBezTo>
                      <a:pt x="207" y="5260"/>
                      <a:pt x="-50" y="5426"/>
                      <a:pt x="9" y="5578"/>
                    </a:cubicBezTo>
                    <a:cubicBezTo>
                      <a:pt x="89" y="5782"/>
                      <a:pt x="253" y="6208"/>
                      <a:pt x="207" y="6345"/>
                    </a:cubicBezTo>
                    <a:cubicBezTo>
                      <a:pt x="20" y="6345"/>
                      <a:pt x="-83" y="6832"/>
                      <a:pt x="258" y="6959"/>
                    </a:cubicBezTo>
                    <a:cubicBezTo>
                      <a:pt x="258" y="7279"/>
                      <a:pt x="886" y="8246"/>
                      <a:pt x="1279" y="8440"/>
                    </a:cubicBezTo>
                    <a:cubicBezTo>
                      <a:pt x="1279" y="8705"/>
                      <a:pt x="1993" y="9271"/>
                      <a:pt x="2352" y="9271"/>
                    </a:cubicBezTo>
                    <a:cubicBezTo>
                      <a:pt x="2491" y="9476"/>
                      <a:pt x="3961" y="9781"/>
                      <a:pt x="3961" y="9524"/>
                    </a:cubicBezTo>
                    <a:cubicBezTo>
                      <a:pt x="4560" y="9524"/>
                      <a:pt x="6671" y="9237"/>
                      <a:pt x="6986" y="9705"/>
                    </a:cubicBezTo>
                    <a:cubicBezTo>
                      <a:pt x="7519" y="9705"/>
                      <a:pt x="7714" y="9638"/>
                      <a:pt x="8206" y="9813"/>
                    </a:cubicBezTo>
                    <a:cubicBezTo>
                      <a:pt x="8271" y="10083"/>
                      <a:pt x="8170" y="10898"/>
                      <a:pt x="7914" y="11114"/>
                    </a:cubicBezTo>
                    <a:cubicBezTo>
                      <a:pt x="7914" y="11477"/>
                      <a:pt x="8059" y="11859"/>
                      <a:pt x="8450" y="12053"/>
                    </a:cubicBezTo>
                    <a:cubicBezTo>
                      <a:pt x="8479" y="12141"/>
                      <a:pt x="8758" y="12486"/>
                      <a:pt x="8841" y="12486"/>
                    </a:cubicBezTo>
                    <a:cubicBezTo>
                      <a:pt x="8993" y="12942"/>
                      <a:pt x="9163" y="13337"/>
                      <a:pt x="9049" y="13983"/>
                    </a:cubicBezTo>
                    <a:cubicBezTo>
                      <a:pt x="8944" y="14571"/>
                      <a:pt x="8694" y="14920"/>
                      <a:pt x="8694" y="15448"/>
                    </a:cubicBezTo>
                    <a:cubicBezTo>
                      <a:pt x="8545" y="15448"/>
                      <a:pt x="8841" y="16459"/>
                      <a:pt x="8986" y="16459"/>
                    </a:cubicBezTo>
                    <a:cubicBezTo>
                      <a:pt x="8986" y="16919"/>
                      <a:pt x="9475" y="17333"/>
                      <a:pt x="9475" y="17832"/>
                    </a:cubicBezTo>
                    <a:cubicBezTo>
                      <a:pt x="9504" y="17832"/>
                      <a:pt x="9670" y="18303"/>
                      <a:pt x="9670" y="18446"/>
                    </a:cubicBezTo>
                    <a:cubicBezTo>
                      <a:pt x="9519" y="18446"/>
                      <a:pt x="10450" y="19829"/>
                      <a:pt x="10450" y="19928"/>
                    </a:cubicBezTo>
                    <a:cubicBezTo>
                      <a:pt x="10616" y="19928"/>
                      <a:pt x="10640" y="20397"/>
                      <a:pt x="10790" y="20397"/>
                    </a:cubicBezTo>
                    <a:cubicBezTo>
                      <a:pt x="10816" y="20709"/>
                      <a:pt x="10985" y="20998"/>
                      <a:pt x="10985" y="21228"/>
                    </a:cubicBezTo>
                    <a:cubicBezTo>
                      <a:pt x="11180" y="21448"/>
                      <a:pt x="11986" y="21264"/>
                      <a:pt x="12301" y="21264"/>
                    </a:cubicBezTo>
                    <a:cubicBezTo>
                      <a:pt x="12301" y="21180"/>
                      <a:pt x="13771" y="20975"/>
                      <a:pt x="13958" y="20975"/>
                    </a:cubicBezTo>
                    <a:cubicBezTo>
                      <a:pt x="14057" y="20878"/>
                      <a:pt x="14690" y="20216"/>
                      <a:pt x="14690" y="20216"/>
                    </a:cubicBezTo>
                    <a:cubicBezTo>
                      <a:pt x="14690" y="19882"/>
                      <a:pt x="15601" y="19238"/>
                      <a:pt x="15959" y="19059"/>
                    </a:cubicBezTo>
                    <a:cubicBezTo>
                      <a:pt x="15959" y="19006"/>
                      <a:pt x="16404" y="18192"/>
                      <a:pt x="16349" y="18192"/>
                    </a:cubicBezTo>
                    <a:cubicBezTo>
                      <a:pt x="16349" y="17624"/>
                      <a:pt x="16544" y="17250"/>
                      <a:pt x="16544" y="16748"/>
                    </a:cubicBezTo>
                    <a:cubicBezTo>
                      <a:pt x="16688" y="16748"/>
                      <a:pt x="16830" y="16278"/>
                      <a:pt x="17128" y="16278"/>
                    </a:cubicBezTo>
                    <a:cubicBezTo>
                      <a:pt x="17212" y="16155"/>
                      <a:pt x="17450" y="16107"/>
                      <a:pt x="17616" y="16024"/>
                    </a:cubicBezTo>
                    <a:cubicBezTo>
                      <a:pt x="17616" y="15713"/>
                      <a:pt x="17957" y="15476"/>
                      <a:pt x="17957" y="15087"/>
                    </a:cubicBezTo>
                    <a:cubicBezTo>
                      <a:pt x="18179" y="15087"/>
                      <a:pt x="17812" y="13876"/>
                      <a:pt x="17812" y="13749"/>
                    </a:cubicBezTo>
                    <a:cubicBezTo>
                      <a:pt x="17382" y="13749"/>
                      <a:pt x="17713" y="12307"/>
                      <a:pt x="17713" y="12124"/>
                    </a:cubicBezTo>
                    <a:cubicBezTo>
                      <a:pt x="17437" y="12124"/>
                      <a:pt x="18620" y="11148"/>
                      <a:pt x="18598" y="11208"/>
                    </a:cubicBezTo>
                    <a:cubicBezTo>
                      <a:pt x="18681" y="10953"/>
                      <a:pt x="19316" y="10604"/>
                      <a:pt x="19526" y="10404"/>
                    </a:cubicBezTo>
                    <a:cubicBezTo>
                      <a:pt x="19713" y="10224"/>
                      <a:pt x="20347" y="9878"/>
                      <a:pt x="20347" y="9667"/>
                    </a:cubicBezTo>
                    <a:cubicBezTo>
                      <a:pt x="20620" y="9565"/>
                      <a:pt x="20654" y="9375"/>
                      <a:pt x="20882" y="9269"/>
                    </a:cubicBezTo>
                    <a:cubicBezTo>
                      <a:pt x="20882" y="9177"/>
                      <a:pt x="20727" y="8909"/>
                      <a:pt x="21077" y="8909"/>
                    </a:cubicBezTo>
                    <a:cubicBezTo>
                      <a:pt x="20989" y="8446"/>
                      <a:pt x="21517" y="8183"/>
                      <a:pt x="21517" y="7716"/>
                    </a:cubicBezTo>
                    <a:cubicBezTo>
                      <a:pt x="21101" y="7817"/>
                      <a:pt x="20526" y="7861"/>
                      <a:pt x="20102" y="7861"/>
                    </a:cubicBezTo>
                    <a:cubicBezTo>
                      <a:pt x="20104" y="7926"/>
                      <a:pt x="19637" y="7935"/>
                      <a:pt x="19567" y="7931"/>
                    </a:cubicBezTo>
                    <a:close/>
                    <a:moveTo>
                      <a:pt x="19567" y="7931"/>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anchor="ctr"/>
              <a:lstStyle/>
              <a:p>
                <a:pPr algn="ctr"/>
                <a:endParaRPr>
                  <a:cs typeface="+mn-ea"/>
                  <a:sym typeface="+mn-lt"/>
                </a:endParaRPr>
              </a:p>
            </p:txBody>
          </p:sp>
          <p:sp>
            <p:nvSpPr>
              <p:cNvPr id="188" name="íṣḷíde"/>
              <p:cNvSpPr/>
              <p:nvPr/>
            </p:nvSpPr>
            <p:spPr bwMode="auto">
              <a:xfrm>
                <a:off x="184" y="272"/>
                <a:ext cx="3" cy="2"/>
              </a:xfrm>
              <a:custGeom>
                <a:avLst/>
                <a:gdLst>
                  <a:gd name="T0" fmla="*/ 0 w 16989"/>
                  <a:gd name="T1" fmla="*/ 0 h 15334"/>
                  <a:gd name="T2" fmla="*/ 0 w 16989"/>
                  <a:gd name="T3" fmla="*/ 0 h 15334"/>
                  <a:gd name="T4" fmla="*/ 0 w 16989"/>
                  <a:gd name="T5" fmla="*/ 0 h 15334"/>
                  <a:gd name="T6" fmla="*/ 0 w 16989"/>
                  <a:gd name="T7" fmla="*/ 0 h 15334"/>
                  <a:gd name="T8" fmla="*/ 0 w 16989"/>
                  <a:gd name="T9" fmla="*/ 0 h 153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989" h="15334">
                    <a:moveTo>
                      <a:pt x="5730" y="2266"/>
                    </a:moveTo>
                    <a:cubicBezTo>
                      <a:pt x="4165" y="1591"/>
                      <a:pt x="2498" y="771"/>
                      <a:pt x="900" y="0"/>
                    </a:cubicBezTo>
                    <a:cubicBezTo>
                      <a:pt x="-4611" y="21600"/>
                      <a:pt x="16989" y="17743"/>
                      <a:pt x="16989" y="4629"/>
                    </a:cubicBezTo>
                    <a:cubicBezTo>
                      <a:pt x="12159" y="7955"/>
                      <a:pt x="7839" y="13596"/>
                      <a:pt x="5730" y="2266"/>
                    </a:cubicBezTo>
                    <a:close/>
                    <a:moveTo>
                      <a:pt x="5730" y="2266"/>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anchor="ctr"/>
              <a:lstStyle/>
              <a:p>
                <a:pPr algn="ctr"/>
                <a:endParaRPr>
                  <a:cs typeface="+mn-ea"/>
                  <a:sym typeface="+mn-lt"/>
                </a:endParaRPr>
              </a:p>
            </p:txBody>
          </p:sp>
          <p:sp>
            <p:nvSpPr>
              <p:cNvPr id="189" name="íŝḷíďè"/>
              <p:cNvSpPr/>
              <p:nvPr/>
            </p:nvSpPr>
            <p:spPr bwMode="auto">
              <a:xfrm>
                <a:off x="192" y="272"/>
                <a:ext cx="16" cy="8"/>
              </a:xfrm>
              <a:custGeom>
                <a:avLst/>
                <a:gdLst>
                  <a:gd name="T0" fmla="*/ 0 w 18999"/>
                  <a:gd name="T1" fmla="*/ 0 h 20934"/>
                  <a:gd name="T2" fmla="*/ 0 w 18999"/>
                  <a:gd name="T3" fmla="*/ 0 h 20934"/>
                  <a:gd name="T4" fmla="*/ 0 w 18999"/>
                  <a:gd name="T5" fmla="*/ 0 h 20934"/>
                  <a:gd name="T6" fmla="*/ 0 w 18999"/>
                  <a:gd name="T7" fmla="*/ 0 h 20934"/>
                  <a:gd name="T8" fmla="*/ 0 w 18999"/>
                  <a:gd name="T9" fmla="*/ 0 h 20934"/>
                  <a:gd name="T10" fmla="*/ 0 w 18999"/>
                  <a:gd name="T11" fmla="*/ 0 h 20934"/>
                  <a:gd name="T12" fmla="*/ 0 w 18999"/>
                  <a:gd name="T13" fmla="*/ 0 h 209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999" h="20934">
                    <a:moveTo>
                      <a:pt x="5636" y="0"/>
                    </a:moveTo>
                    <a:cubicBezTo>
                      <a:pt x="4287" y="4948"/>
                      <a:pt x="2148" y="3040"/>
                      <a:pt x="0" y="2842"/>
                    </a:cubicBezTo>
                    <a:cubicBezTo>
                      <a:pt x="1313" y="7114"/>
                      <a:pt x="5600" y="11307"/>
                      <a:pt x="7812" y="11307"/>
                    </a:cubicBezTo>
                    <a:cubicBezTo>
                      <a:pt x="9253" y="17507"/>
                      <a:pt x="13604" y="21600"/>
                      <a:pt x="17047" y="20845"/>
                    </a:cubicBezTo>
                    <a:cubicBezTo>
                      <a:pt x="21600" y="19871"/>
                      <a:pt x="16872" y="12618"/>
                      <a:pt x="16055" y="9439"/>
                    </a:cubicBezTo>
                    <a:cubicBezTo>
                      <a:pt x="11622" y="9439"/>
                      <a:pt x="11135" y="1212"/>
                      <a:pt x="5636" y="0"/>
                    </a:cubicBezTo>
                    <a:close/>
                    <a:moveTo>
                      <a:pt x="5636" y="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anchor="ctr"/>
              <a:lstStyle/>
              <a:p>
                <a:pPr algn="ctr"/>
                <a:endParaRPr>
                  <a:cs typeface="+mn-ea"/>
                  <a:sym typeface="+mn-lt"/>
                </a:endParaRPr>
              </a:p>
            </p:txBody>
          </p:sp>
          <p:sp>
            <p:nvSpPr>
              <p:cNvPr id="190" name="ïṩḷîḑè"/>
              <p:cNvSpPr/>
              <p:nvPr/>
            </p:nvSpPr>
            <p:spPr bwMode="auto">
              <a:xfrm>
                <a:off x="208" y="288"/>
                <a:ext cx="15" cy="4"/>
              </a:xfrm>
              <a:custGeom>
                <a:avLst/>
                <a:gdLst>
                  <a:gd name="T0" fmla="*/ 0 w 21600"/>
                  <a:gd name="T1" fmla="*/ 0 h 19826"/>
                  <a:gd name="T2" fmla="*/ 0 w 21600"/>
                  <a:gd name="T3" fmla="*/ 0 h 19826"/>
                  <a:gd name="T4" fmla="*/ 0 w 21600"/>
                  <a:gd name="T5" fmla="*/ 0 h 19826"/>
                  <a:gd name="T6" fmla="*/ 0 w 21600"/>
                  <a:gd name="T7" fmla="*/ 0 h 19826"/>
                  <a:gd name="T8" fmla="*/ 0 w 21600"/>
                  <a:gd name="T9" fmla="*/ 0 h 19826"/>
                  <a:gd name="T10" fmla="*/ 0 w 21600"/>
                  <a:gd name="T11" fmla="*/ 0 h 19826"/>
                  <a:gd name="T12" fmla="*/ 0 w 21600"/>
                  <a:gd name="T13" fmla="*/ 0 h 19826"/>
                  <a:gd name="T14" fmla="*/ 0 w 21600"/>
                  <a:gd name="T15" fmla="*/ 0 h 19826"/>
                  <a:gd name="T16" fmla="*/ 0 w 21600"/>
                  <a:gd name="T17" fmla="*/ 0 h 198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19826">
                    <a:moveTo>
                      <a:pt x="15657" y="0"/>
                    </a:moveTo>
                    <a:cubicBezTo>
                      <a:pt x="14560" y="9831"/>
                      <a:pt x="15657" y="658"/>
                      <a:pt x="15657" y="8204"/>
                    </a:cubicBezTo>
                    <a:cubicBezTo>
                      <a:pt x="11646" y="8446"/>
                      <a:pt x="8331" y="1662"/>
                      <a:pt x="5406" y="1662"/>
                    </a:cubicBezTo>
                    <a:cubicBezTo>
                      <a:pt x="6331" y="6612"/>
                      <a:pt x="7554" y="10212"/>
                      <a:pt x="7554" y="14712"/>
                    </a:cubicBezTo>
                    <a:cubicBezTo>
                      <a:pt x="4789" y="18069"/>
                      <a:pt x="2686" y="14712"/>
                      <a:pt x="0" y="14712"/>
                    </a:cubicBezTo>
                    <a:cubicBezTo>
                      <a:pt x="1006" y="20735"/>
                      <a:pt x="8309" y="21600"/>
                      <a:pt x="9189" y="16442"/>
                    </a:cubicBezTo>
                    <a:cubicBezTo>
                      <a:pt x="15417" y="16442"/>
                      <a:pt x="15680" y="16027"/>
                      <a:pt x="21600" y="18000"/>
                    </a:cubicBezTo>
                    <a:cubicBezTo>
                      <a:pt x="21406" y="13015"/>
                      <a:pt x="17349" y="1315"/>
                      <a:pt x="15657" y="0"/>
                    </a:cubicBezTo>
                    <a:close/>
                    <a:moveTo>
                      <a:pt x="15657" y="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anchor="ctr"/>
              <a:lstStyle/>
              <a:p>
                <a:pPr algn="ctr"/>
                <a:endParaRPr>
                  <a:cs typeface="+mn-ea"/>
                  <a:sym typeface="+mn-lt"/>
                </a:endParaRPr>
              </a:p>
            </p:txBody>
          </p:sp>
          <p:sp>
            <p:nvSpPr>
              <p:cNvPr id="191" name="iş1îḋe"/>
              <p:cNvSpPr/>
              <p:nvPr/>
            </p:nvSpPr>
            <p:spPr bwMode="auto">
              <a:xfrm>
                <a:off x="200" y="288"/>
                <a:ext cx="2" cy="2"/>
              </a:xfrm>
              <a:custGeom>
                <a:avLst/>
                <a:gdLst>
                  <a:gd name="T0" fmla="*/ 0 w 16604"/>
                  <a:gd name="T1" fmla="*/ 0 h 17442"/>
                  <a:gd name="T2" fmla="*/ 0 w 16604"/>
                  <a:gd name="T3" fmla="*/ 0 h 17442"/>
                  <a:gd name="T4" fmla="*/ 0 w 16604"/>
                  <a:gd name="T5" fmla="*/ 0 h 17442"/>
                  <a:gd name="T6" fmla="*/ 0 w 16604"/>
                  <a:gd name="T7" fmla="*/ 0 h 174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604" h="17442">
                    <a:moveTo>
                      <a:pt x="1543" y="0"/>
                    </a:moveTo>
                    <a:cubicBezTo>
                      <a:pt x="-4492" y="21600"/>
                      <a:pt x="8577" y="17040"/>
                      <a:pt x="16563" y="17040"/>
                    </a:cubicBezTo>
                    <a:cubicBezTo>
                      <a:pt x="17108" y="7620"/>
                      <a:pt x="12116" y="1920"/>
                      <a:pt x="1543" y="0"/>
                    </a:cubicBezTo>
                    <a:close/>
                    <a:moveTo>
                      <a:pt x="1543" y="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anchor="ctr"/>
              <a:lstStyle/>
              <a:p>
                <a:pPr algn="ctr"/>
                <a:endParaRPr>
                  <a:cs typeface="+mn-ea"/>
                  <a:sym typeface="+mn-lt"/>
                </a:endParaRPr>
              </a:p>
            </p:txBody>
          </p:sp>
          <p:sp>
            <p:nvSpPr>
              <p:cNvPr id="192" name="ïṩḻíḓè"/>
              <p:cNvSpPr/>
              <p:nvPr/>
            </p:nvSpPr>
            <p:spPr bwMode="auto">
              <a:xfrm>
                <a:off x="200" y="288"/>
                <a:ext cx="2" cy="2"/>
              </a:xfrm>
              <a:custGeom>
                <a:avLst/>
                <a:gdLst>
                  <a:gd name="T0" fmla="*/ 0 w 21600"/>
                  <a:gd name="T1" fmla="*/ 0 h 12742"/>
                  <a:gd name="T2" fmla="*/ 0 w 21600"/>
                  <a:gd name="T3" fmla="*/ 0 h 12742"/>
                  <a:gd name="T4" fmla="*/ 0 w 21600"/>
                  <a:gd name="T5" fmla="*/ 0 h 12742"/>
                  <a:gd name="T6" fmla="*/ 0 w 21600"/>
                  <a:gd name="T7" fmla="*/ 0 h 127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12742">
                    <a:moveTo>
                      <a:pt x="0" y="12742"/>
                    </a:moveTo>
                    <a:cubicBezTo>
                      <a:pt x="7251" y="11994"/>
                      <a:pt x="14425" y="11339"/>
                      <a:pt x="21600" y="10545"/>
                    </a:cubicBezTo>
                    <a:cubicBezTo>
                      <a:pt x="17860" y="-8858"/>
                      <a:pt x="2137" y="2550"/>
                      <a:pt x="0" y="12742"/>
                    </a:cubicBezTo>
                    <a:close/>
                    <a:moveTo>
                      <a:pt x="0" y="12742"/>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anchor="ctr"/>
              <a:lstStyle/>
              <a:p>
                <a:pPr algn="ctr"/>
                <a:endParaRPr>
                  <a:cs typeface="+mn-ea"/>
                  <a:sym typeface="+mn-lt"/>
                </a:endParaRPr>
              </a:p>
            </p:txBody>
          </p:sp>
          <p:sp>
            <p:nvSpPr>
              <p:cNvPr id="193" name="ïṣḻîḋè"/>
              <p:cNvSpPr/>
              <p:nvPr/>
            </p:nvSpPr>
            <p:spPr bwMode="auto">
              <a:xfrm>
                <a:off x="232" y="288"/>
                <a:ext cx="2" cy="1"/>
              </a:xfrm>
              <a:custGeom>
                <a:avLst/>
                <a:gdLst>
                  <a:gd name="T0" fmla="*/ 0 w 17161"/>
                  <a:gd name="T1" fmla="*/ 0 h 13638"/>
                  <a:gd name="T2" fmla="*/ 0 w 17161"/>
                  <a:gd name="T3" fmla="*/ 0 h 13638"/>
                  <a:gd name="T4" fmla="*/ 0 w 17161"/>
                  <a:gd name="T5" fmla="*/ 0 h 13638"/>
                  <a:gd name="T6" fmla="*/ 0 w 17161"/>
                  <a:gd name="T7" fmla="*/ 0 h 136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161" h="13638">
                    <a:moveTo>
                      <a:pt x="1582" y="0"/>
                    </a:moveTo>
                    <a:cubicBezTo>
                      <a:pt x="-4374" y="21600"/>
                      <a:pt x="7735" y="11073"/>
                      <a:pt x="17161" y="11073"/>
                    </a:cubicBezTo>
                    <a:cubicBezTo>
                      <a:pt x="17226" y="3353"/>
                      <a:pt x="8782" y="0"/>
                      <a:pt x="1582" y="0"/>
                    </a:cubicBezTo>
                    <a:close/>
                    <a:moveTo>
                      <a:pt x="1582" y="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anchor="ctr"/>
              <a:lstStyle/>
              <a:p>
                <a:pPr algn="ctr"/>
                <a:endParaRPr>
                  <a:cs typeface="+mn-ea"/>
                  <a:sym typeface="+mn-lt"/>
                </a:endParaRPr>
              </a:p>
            </p:txBody>
          </p:sp>
          <p:sp>
            <p:nvSpPr>
              <p:cNvPr id="194" name="ïṩļiḍê"/>
              <p:cNvSpPr/>
              <p:nvPr/>
            </p:nvSpPr>
            <p:spPr bwMode="auto">
              <a:xfrm>
                <a:off x="224" y="288"/>
                <a:ext cx="1" cy="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cubicBezTo>
                      <a:pt x="0" y="7500"/>
                      <a:pt x="0" y="14250"/>
                      <a:pt x="0" y="21600"/>
                    </a:cubicBezTo>
                    <a:cubicBezTo>
                      <a:pt x="8975" y="18750"/>
                      <a:pt x="12777" y="14250"/>
                      <a:pt x="21600" y="14250"/>
                    </a:cubicBezTo>
                    <a:cubicBezTo>
                      <a:pt x="21600" y="5100"/>
                      <a:pt x="9279" y="0"/>
                      <a:pt x="0" y="0"/>
                    </a:cubicBezTo>
                    <a:close/>
                    <a:moveTo>
                      <a:pt x="0" y="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anchor="ctr"/>
              <a:lstStyle/>
              <a:p>
                <a:pPr algn="ctr"/>
                <a:endParaRPr>
                  <a:cs typeface="+mn-ea"/>
                  <a:sym typeface="+mn-lt"/>
                </a:endParaRPr>
              </a:p>
            </p:txBody>
          </p:sp>
          <p:sp>
            <p:nvSpPr>
              <p:cNvPr id="195" name="íşḻíḓê"/>
              <p:cNvSpPr/>
              <p:nvPr/>
            </p:nvSpPr>
            <p:spPr bwMode="auto">
              <a:xfrm>
                <a:off x="216" y="304"/>
                <a:ext cx="1" cy="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21600"/>
                    </a:moveTo>
                    <a:cubicBezTo>
                      <a:pt x="17923" y="21600"/>
                      <a:pt x="17234" y="20571"/>
                      <a:pt x="21600" y="5371"/>
                    </a:cubicBezTo>
                    <a:cubicBezTo>
                      <a:pt x="16200" y="3429"/>
                      <a:pt x="10915" y="1714"/>
                      <a:pt x="5285" y="0"/>
                    </a:cubicBezTo>
                    <a:cubicBezTo>
                      <a:pt x="3447" y="7200"/>
                      <a:pt x="1838" y="14400"/>
                      <a:pt x="0" y="21600"/>
                    </a:cubicBezTo>
                    <a:close/>
                    <a:moveTo>
                      <a:pt x="0" y="2160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anchor="ctr"/>
              <a:lstStyle/>
              <a:p>
                <a:pPr algn="ctr"/>
                <a:endParaRPr>
                  <a:cs typeface="+mn-ea"/>
                  <a:sym typeface="+mn-lt"/>
                </a:endParaRPr>
              </a:p>
            </p:txBody>
          </p:sp>
          <p:sp>
            <p:nvSpPr>
              <p:cNvPr id="196" name="íślíḍè"/>
              <p:cNvSpPr/>
              <p:nvPr/>
            </p:nvSpPr>
            <p:spPr bwMode="auto">
              <a:xfrm>
                <a:off x="480" y="384"/>
                <a:ext cx="1" cy="2"/>
              </a:xfrm>
              <a:custGeom>
                <a:avLst/>
                <a:gdLst>
                  <a:gd name="T0" fmla="*/ 0 w 16557"/>
                  <a:gd name="T1" fmla="*/ 0 h 18344"/>
                  <a:gd name="T2" fmla="*/ 0 w 16557"/>
                  <a:gd name="T3" fmla="*/ 0 h 18344"/>
                  <a:gd name="T4" fmla="*/ 0 w 16557"/>
                  <a:gd name="T5" fmla="*/ 0 h 18344"/>
                  <a:gd name="T6" fmla="*/ 0 w 16557"/>
                  <a:gd name="T7" fmla="*/ 0 h 183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557" h="18344">
                    <a:moveTo>
                      <a:pt x="0" y="16234"/>
                    </a:moveTo>
                    <a:cubicBezTo>
                      <a:pt x="21600" y="21600"/>
                      <a:pt x="17408" y="16922"/>
                      <a:pt x="13033" y="0"/>
                    </a:cubicBezTo>
                    <a:cubicBezTo>
                      <a:pt x="2734" y="5916"/>
                      <a:pt x="0" y="4471"/>
                      <a:pt x="0" y="16234"/>
                    </a:cubicBezTo>
                    <a:close/>
                    <a:moveTo>
                      <a:pt x="0" y="16234"/>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anchor="ctr"/>
              <a:lstStyle/>
              <a:p>
                <a:pPr algn="ctr"/>
                <a:endParaRPr>
                  <a:cs typeface="+mn-ea"/>
                  <a:sym typeface="+mn-lt"/>
                </a:endParaRPr>
              </a:p>
            </p:txBody>
          </p:sp>
        </p:grpSp>
      </p:grpSp>
      <p:sp>
        <p:nvSpPr>
          <p:cNvPr id="152" name="ïŝľîḑé"/>
          <p:cNvSpPr/>
          <p:nvPr/>
        </p:nvSpPr>
        <p:spPr bwMode="auto">
          <a:xfrm>
            <a:off x="9144157" y="4405435"/>
            <a:ext cx="1882800" cy="1882800"/>
          </a:xfrm>
          <a:prstGeom prst="ellipse">
            <a:avLst/>
          </a:prstGeom>
          <a:blipFill>
            <a:blip r:embed="rId2" cstate="screen"/>
            <a:stretch>
              <a:fillRect t="-548" b="-1"/>
            </a:stretch>
          </a:blipFill>
          <a:ln w="28575" cap="flat" cmpd="sng" algn="ctr">
            <a:noFill/>
            <a:prstDash val="solid"/>
            <a:round/>
            <a:headEnd type="none" w="med" len="med"/>
            <a:tailEnd type="none" w="med" len="med"/>
          </a:ln>
          <a:effectLst>
            <a:outerShdw blurRad="457200" dist="38100" dir="5400000" algn="t" rotWithShape="0">
              <a:prstClr val="black">
                <a:alpha val="40000"/>
              </a:prstClr>
            </a:outerShdw>
          </a:effectLst>
        </p:spPr>
        <p:txBody>
          <a:bodyPr anchor="ctr"/>
          <a:lstStyle/>
          <a:p>
            <a:pPr algn="ctr"/>
            <a:endParaRPr>
              <a:cs typeface="+mn-ea"/>
              <a:sym typeface="+mn-lt"/>
            </a:endParaRPr>
          </a:p>
        </p:txBody>
      </p:sp>
      <p:grpSp>
        <p:nvGrpSpPr>
          <p:cNvPr id="10" name="组合 9"/>
          <p:cNvGrpSpPr/>
          <p:nvPr/>
        </p:nvGrpSpPr>
        <p:grpSpPr>
          <a:xfrm>
            <a:off x="10392505" y="4343218"/>
            <a:ext cx="631385" cy="631385"/>
            <a:chOff x="10392505" y="4343218"/>
            <a:chExt cx="631385" cy="631385"/>
          </a:xfrm>
        </p:grpSpPr>
        <p:sp>
          <p:nvSpPr>
            <p:cNvPr id="155" name="îşļiḋè"/>
            <p:cNvSpPr/>
            <p:nvPr/>
          </p:nvSpPr>
          <p:spPr bwMode="auto">
            <a:xfrm>
              <a:off x="10392505" y="4343218"/>
              <a:ext cx="631385" cy="631385"/>
            </a:xfrm>
            <a:prstGeom prst="ellipse">
              <a:avLst/>
            </a:prstGeom>
            <a:solidFill>
              <a:schemeClr val="bg1"/>
            </a:solidFill>
            <a:ln w="57150" cap="flat" cmpd="sng" algn="ctr">
              <a:noFill/>
              <a:prstDash val="solid"/>
              <a:miter lim="800000"/>
              <a:headEnd type="none" w="med" len="med"/>
              <a:tailEnd type="none" w="med" len="med"/>
            </a:ln>
            <a:effectLst>
              <a:outerShdw blurRad="355600" sx="102000" sy="102000" algn="ctr" rotWithShape="0">
                <a:srgbClr val="276B91">
                  <a:alpha val="40000"/>
                </a:srgbClr>
              </a:outerShdw>
            </a:effectLst>
          </p:spPr>
          <p:txBody>
            <a:bodyPr anchor="ctr"/>
            <a:lstStyle/>
            <a:p>
              <a:pPr algn="ctr"/>
              <a:endParaRPr>
                <a:cs typeface="+mn-ea"/>
                <a:sym typeface="+mn-lt"/>
              </a:endParaRPr>
            </a:p>
          </p:txBody>
        </p:sp>
        <p:grpSp>
          <p:nvGrpSpPr>
            <p:cNvPr id="156" name="íṡ1ïḑè"/>
            <p:cNvGrpSpPr/>
            <p:nvPr/>
          </p:nvGrpSpPr>
          <p:grpSpPr bwMode="auto">
            <a:xfrm>
              <a:off x="10510485" y="4490763"/>
              <a:ext cx="361249" cy="321112"/>
              <a:chOff x="0" y="0"/>
              <a:chExt cx="576" cy="515"/>
            </a:xfrm>
            <a:solidFill>
              <a:schemeClr val="bg1"/>
            </a:solidFill>
            <a:effectLst/>
          </p:grpSpPr>
          <p:sp>
            <p:nvSpPr>
              <p:cNvPr id="176" name="iṥḷïdè"/>
              <p:cNvSpPr/>
              <p:nvPr/>
            </p:nvSpPr>
            <p:spPr bwMode="auto">
              <a:xfrm>
                <a:off x="0" y="0"/>
                <a:ext cx="576" cy="51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600" h="21600">
                    <a:moveTo>
                      <a:pt x="11936" y="0"/>
                    </a:moveTo>
                    <a:cubicBezTo>
                      <a:pt x="6599" y="0"/>
                      <a:pt x="2272" y="4836"/>
                      <a:pt x="2272" y="10800"/>
                    </a:cubicBezTo>
                    <a:cubicBezTo>
                      <a:pt x="2272" y="10815"/>
                      <a:pt x="2273" y="10840"/>
                      <a:pt x="2273" y="10861"/>
                    </a:cubicBezTo>
                    <a:lnTo>
                      <a:pt x="0" y="10861"/>
                    </a:lnTo>
                    <a:lnTo>
                      <a:pt x="3616" y="14894"/>
                    </a:lnTo>
                    <a:lnTo>
                      <a:pt x="7238" y="10861"/>
                    </a:lnTo>
                    <a:lnTo>
                      <a:pt x="4958" y="10861"/>
                    </a:lnTo>
                    <a:cubicBezTo>
                      <a:pt x="4958" y="10860"/>
                      <a:pt x="4958" y="10859"/>
                      <a:pt x="4958" y="10858"/>
                    </a:cubicBezTo>
                    <a:cubicBezTo>
                      <a:pt x="4958" y="10838"/>
                      <a:pt x="4957" y="10814"/>
                      <a:pt x="4957" y="10800"/>
                    </a:cubicBezTo>
                    <a:cubicBezTo>
                      <a:pt x="4957" y="6499"/>
                      <a:pt x="8088" y="3000"/>
                      <a:pt x="11936" y="3000"/>
                    </a:cubicBezTo>
                    <a:cubicBezTo>
                      <a:pt x="15785" y="3000"/>
                      <a:pt x="18916" y="6499"/>
                      <a:pt x="18916" y="10800"/>
                    </a:cubicBezTo>
                    <a:cubicBezTo>
                      <a:pt x="18916" y="15101"/>
                      <a:pt x="15785" y="18600"/>
                      <a:pt x="11936" y="18600"/>
                    </a:cubicBezTo>
                    <a:cubicBezTo>
                      <a:pt x="9601" y="18600"/>
                      <a:pt x="7530" y="17309"/>
                      <a:pt x="6263" y="15335"/>
                    </a:cubicBezTo>
                    <a:lnTo>
                      <a:pt x="5132" y="16594"/>
                    </a:lnTo>
                    <a:lnTo>
                      <a:pt x="4341" y="17474"/>
                    </a:lnTo>
                    <a:cubicBezTo>
                      <a:pt x="6111" y="19986"/>
                      <a:pt x="8854" y="21600"/>
                      <a:pt x="11936" y="21600"/>
                    </a:cubicBezTo>
                    <a:cubicBezTo>
                      <a:pt x="17274" y="21600"/>
                      <a:pt x="21600" y="16765"/>
                      <a:pt x="21600" y="10800"/>
                    </a:cubicBezTo>
                    <a:cubicBezTo>
                      <a:pt x="21600" y="4836"/>
                      <a:pt x="17273" y="0"/>
                      <a:pt x="11936" y="0"/>
                    </a:cubicBezTo>
                    <a:close/>
                    <a:moveTo>
                      <a:pt x="11936" y="0"/>
                    </a:moveTo>
                  </a:path>
                </a:pathLst>
              </a:custGeom>
              <a:solidFill>
                <a:srgbClr val="184158"/>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anchor="ctr"/>
              <a:lstStyle/>
              <a:p>
                <a:pPr algn="ctr"/>
                <a:endParaRPr>
                  <a:cs typeface="+mn-ea"/>
                  <a:sym typeface="+mn-lt"/>
                </a:endParaRPr>
              </a:p>
            </p:txBody>
          </p:sp>
          <p:sp>
            <p:nvSpPr>
              <p:cNvPr id="177" name="iṥlîḓé"/>
              <p:cNvSpPr/>
              <p:nvPr/>
            </p:nvSpPr>
            <p:spPr bwMode="auto">
              <a:xfrm>
                <a:off x="304" y="128"/>
                <a:ext cx="134" cy="21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0" y="0"/>
                    </a:moveTo>
                    <a:lnTo>
                      <a:pt x="0" y="14168"/>
                    </a:lnTo>
                    <a:lnTo>
                      <a:pt x="32" y="14168"/>
                    </a:lnTo>
                    <a:lnTo>
                      <a:pt x="18924" y="21600"/>
                    </a:lnTo>
                    <a:lnTo>
                      <a:pt x="21600" y="18903"/>
                    </a:lnTo>
                    <a:lnTo>
                      <a:pt x="5054" y="12394"/>
                    </a:lnTo>
                    <a:lnTo>
                      <a:pt x="5054" y="0"/>
                    </a:lnTo>
                    <a:lnTo>
                      <a:pt x="0" y="0"/>
                    </a:lnTo>
                    <a:close/>
                    <a:moveTo>
                      <a:pt x="0" y="0"/>
                    </a:moveTo>
                  </a:path>
                </a:pathLst>
              </a:custGeom>
              <a:solidFill>
                <a:srgbClr val="FFFFFF"/>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anchor="ctr"/>
              <a:lstStyle/>
              <a:p>
                <a:pPr algn="ctr"/>
                <a:endParaRPr>
                  <a:cs typeface="+mn-ea"/>
                  <a:sym typeface="+mn-lt"/>
                </a:endParaRPr>
              </a:p>
            </p:txBody>
          </p:sp>
        </p:grpSp>
      </p:grpSp>
      <p:sp>
        <p:nvSpPr>
          <p:cNvPr id="157" name="i$ḻïdè"/>
          <p:cNvSpPr/>
          <p:nvPr/>
        </p:nvSpPr>
        <p:spPr bwMode="auto">
          <a:xfrm>
            <a:off x="1057060" y="2259969"/>
            <a:ext cx="1640387" cy="1640386"/>
          </a:xfrm>
          <a:prstGeom prst="ellipse">
            <a:avLst/>
          </a:prstGeom>
          <a:noFill/>
          <a:ln w="28575" cap="flat" cmpd="sng" algn="ctr">
            <a:solidFill>
              <a:schemeClr val="accent1"/>
            </a:solidFill>
            <a:prstDash val="solid"/>
            <a:round/>
            <a:headEnd type="none" w="med" len="med"/>
            <a:tailEnd type="none" w="med" len="med"/>
          </a:ln>
          <a:effectLst/>
        </p:spPr>
        <p:txBody>
          <a:bodyPr anchor="ctr"/>
          <a:lstStyle/>
          <a:p>
            <a:pPr algn="ctr"/>
            <a:endParaRPr>
              <a:cs typeface="+mn-ea"/>
              <a:sym typeface="+mn-lt"/>
            </a:endParaRPr>
          </a:p>
        </p:txBody>
      </p:sp>
      <p:grpSp>
        <p:nvGrpSpPr>
          <p:cNvPr id="5" name="组合 4"/>
          <p:cNvGrpSpPr/>
          <p:nvPr/>
        </p:nvGrpSpPr>
        <p:grpSpPr>
          <a:xfrm>
            <a:off x="1057060" y="2797538"/>
            <a:ext cx="1643810" cy="853744"/>
            <a:chOff x="1057060" y="2797538"/>
            <a:chExt cx="1643810" cy="853744"/>
          </a:xfrm>
        </p:grpSpPr>
        <p:sp>
          <p:nvSpPr>
            <p:cNvPr id="160" name="ïşlîďè"/>
            <p:cNvSpPr txBox="1"/>
            <p:nvPr/>
          </p:nvSpPr>
          <p:spPr>
            <a:xfrm>
              <a:off x="1057060" y="2797538"/>
              <a:ext cx="1643810" cy="381896"/>
            </a:xfrm>
            <a:prstGeom prst="rect">
              <a:avLst/>
            </a:prstGeom>
            <a:noFill/>
            <a:effectLst/>
          </p:spPr>
          <p:txBody>
            <a:bodyPr wrap="none" anchor="ctr" anchorCtr="1">
              <a:normAutofit/>
            </a:bodyPr>
            <a:lstStyle/>
            <a:p>
              <a:pPr algn="ctr"/>
              <a:r>
                <a:rPr lang="zh-CN" altLang="en-US" sz="2000" b="1" spc="-83" baseline="30000" dirty="0">
                  <a:cs typeface="+mn-ea"/>
                  <a:sym typeface="+mn-lt"/>
                </a:rPr>
                <a:t>添加文本</a:t>
              </a:r>
              <a:endParaRPr lang="zh-CN" altLang="en-US" sz="2000" b="1" spc="-83" baseline="30000" dirty="0">
                <a:cs typeface="+mn-ea"/>
                <a:sym typeface="+mn-lt"/>
              </a:endParaRPr>
            </a:p>
          </p:txBody>
        </p:sp>
        <p:sp>
          <p:nvSpPr>
            <p:cNvPr id="161" name="ïSļiḑè"/>
            <p:cNvSpPr txBox="1"/>
            <p:nvPr/>
          </p:nvSpPr>
          <p:spPr>
            <a:xfrm>
              <a:off x="1152385" y="3111565"/>
              <a:ext cx="1449501" cy="539717"/>
            </a:xfrm>
            <a:prstGeom prst="rect">
              <a:avLst/>
            </a:prstGeom>
            <a:noFill/>
            <a:effectLst/>
          </p:spPr>
          <p:txBody>
            <a:bodyPr wrap="square" lIns="90000" tIns="46800" rIns="90000" bIns="46800" anchor="ctr">
              <a:noAutofit/>
            </a:bodyPr>
            <a:lstStyle/>
            <a:p>
              <a:pPr algn="ctr">
                <a:lnSpc>
                  <a:spcPct val="120000"/>
                </a:lnSpc>
              </a:pPr>
              <a:r>
                <a:rPr lang="zh-CN" altLang="en-US" sz="800" dirty="0">
                  <a:cs typeface="+mn-ea"/>
                  <a:sym typeface="+mn-lt"/>
                </a:rPr>
                <a:t>点击输入简要文字内容，文字内容需概括精炼，言简意赅的说明分项内容</a:t>
              </a:r>
              <a:endParaRPr lang="zh-CN" altLang="en-US" sz="800" dirty="0">
                <a:cs typeface="+mn-ea"/>
                <a:sym typeface="+mn-lt"/>
              </a:endParaRPr>
            </a:p>
          </p:txBody>
        </p:sp>
      </p:grpSp>
      <p:grpSp>
        <p:nvGrpSpPr>
          <p:cNvPr id="7" name="组合 6"/>
          <p:cNvGrpSpPr/>
          <p:nvPr/>
        </p:nvGrpSpPr>
        <p:grpSpPr>
          <a:xfrm>
            <a:off x="1165424" y="1956992"/>
            <a:ext cx="631385" cy="631385"/>
            <a:chOff x="1165424" y="1956992"/>
            <a:chExt cx="631385" cy="631385"/>
          </a:xfrm>
        </p:grpSpPr>
        <p:sp>
          <p:nvSpPr>
            <p:cNvPr id="163" name="ïŝľïḍê"/>
            <p:cNvSpPr/>
            <p:nvPr/>
          </p:nvSpPr>
          <p:spPr bwMode="auto">
            <a:xfrm>
              <a:off x="1165424" y="1956992"/>
              <a:ext cx="631385" cy="631385"/>
            </a:xfrm>
            <a:prstGeom prst="ellipse">
              <a:avLst/>
            </a:prstGeom>
            <a:solidFill>
              <a:schemeClr val="bg1"/>
            </a:solidFill>
            <a:ln w="57150" cap="flat" cmpd="sng" algn="ctr">
              <a:noFill/>
              <a:prstDash val="solid"/>
              <a:miter lim="800000"/>
              <a:headEnd type="none" w="med" len="med"/>
              <a:tailEnd type="none" w="med" len="med"/>
            </a:ln>
            <a:effectLst>
              <a:outerShdw blurRad="355600" sx="102000" sy="102000" algn="ctr" rotWithShape="0">
                <a:srgbClr val="276B91">
                  <a:alpha val="40000"/>
                </a:srgbClr>
              </a:outerShdw>
            </a:effectLst>
          </p:spPr>
          <p:txBody>
            <a:bodyPr anchor="ctr"/>
            <a:lstStyle/>
            <a:p>
              <a:pPr algn="ctr"/>
              <a:endParaRPr>
                <a:cs typeface="+mn-ea"/>
                <a:sym typeface="+mn-lt"/>
              </a:endParaRPr>
            </a:p>
          </p:txBody>
        </p:sp>
        <p:sp>
          <p:nvSpPr>
            <p:cNvPr id="164" name="ï$ḻîḋe"/>
            <p:cNvSpPr/>
            <p:nvPr/>
          </p:nvSpPr>
          <p:spPr bwMode="auto">
            <a:xfrm>
              <a:off x="1394384" y="2102501"/>
              <a:ext cx="165421" cy="325978"/>
            </a:xfrm>
            <a:custGeom>
              <a:avLst/>
              <a:gdLst>
                <a:gd name="T0" fmla="*/ 7876052 w 21600"/>
                <a:gd name="T1" fmla="*/ 185358510 h 21600"/>
                <a:gd name="T2" fmla="*/ 8461236 w 21600"/>
                <a:gd name="T3" fmla="*/ 100252083 h 21600"/>
                <a:gd name="T4" fmla="*/ 13475014 w 21600"/>
                <a:gd name="T5" fmla="*/ 51005792 h 21600"/>
                <a:gd name="T6" fmla="*/ 6737509 w 21600"/>
                <a:gd name="T7" fmla="*/ 0 h 21600"/>
                <a:gd name="T8" fmla="*/ 0 w 21600"/>
                <a:gd name="T9" fmla="*/ 51005792 h 21600"/>
                <a:gd name="T10" fmla="*/ 4941496 w 21600"/>
                <a:gd name="T11" fmla="*/ 100110670 h 21600"/>
                <a:gd name="T12" fmla="*/ 5527805 w 21600"/>
                <a:gd name="T13" fmla="*/ 185387119 h 21600"/>
                <a:gd name="T14" fmla="*/ 1748080 w 21600"/>
                <a:gd name="T15" fmla="*/ 194154876 h 21600"/>
                <a:gd name="T16" fmla="*/ 6733136 w 21600"/>
                <a:gd name="T17" fmla="*/ 203194979 h 21600"/>
                <a:gd name="T18" fmla="*/ 11718967 w 21600"/>
                <a:gd name="T19" fmla="*/ 194154876 h 21600"/>
                <a:gd name="T20" fmla="*/ 7876052 w 21600"/>
                <a:gd name="T21" fmla="*/ 185358510 h 21600"/>
                <a:gd name="T22" fmla="*/ 5811038 w 21600"/>
                <a:gd name="T23" fmla="*/ 39764005 h 21600"/>
                <a:gd name="T24" fmla="*/ 3381794 w 21600"/>
                <a:gd name="T25" fmla="*/ 49678959 h 21600"/>
                <a:gd name="T26" fmla="*/ 2388689 w 21600"/>
                <a:gd name="T27" fmla="*/ 30187155 h 21600"/>
                <a:gd name="T28" fmla="*/ 4817314 w 21600"/>
                <a:gd name="T29" fmla="*/ 20272200 h 21600"/>
                <a:gd name="T30" fmla="*/ 5811038 w 21600"/>
                <a:gd name="T31" fmla="*/ 39764005 h 21600"/>
                <a:gd name="T32" fmla="*/ 5811038 w 21600"/>
                <a:gd name="T33" fmla="*/ 39764005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1600">
                  <a:moveTo>
                    <a:pt x="12625" y="19704"/>
                  </a:moveTo>
                  <a:lnTo>
                    <a:pt x="13563" y="10657"/>
                  </a:lnTo>
                  <a:cubicBezTo>
                    <a:pt x="18187" y="10044"/>
                    <a:pt x="21600" y="7936"/>
                    <a:pt x="21600" y="5422"/>
                  </a:cubicBezTo>
                  <a:cubicBezTo>
                    <a:pt x="21600" y="2427"/>
                    <a:pt x="16765" y="0"/>
                    <a:pt x="10800" y="0"/>
                  </a:cubicBezTo>
                  <a:cubicBezTo>
                    <a:pt x="4835" y="0"/>
                    <a:pt x="0" y="2427"/>
                    <a:pt x="0" y="5422"/>
                  </a:cubicBezTo>
                  <a:cubicBezTo>
                    <a:pt x="0" y="7915"/>
                    <a:pt x="3356" y="10009"/>
                    <a:pt x="7921" y="10642"/>
                  </a:cubicBezTo>
                  <a:lnTo>
                    <a:pt x="8861" y="19707"/>
                  </a:lnTo>
                  <a:cubicBezTo>
                    <a:pt x="5382" y="19811"/>
                    <a:pt x="2802" y="20188"/>
                    <a:pt x="2802" y="20639"/>
                  </a:cubicBezTo>
                  <a:cubicBezTo>
                    <a:pt x="2802" y="21170"/>
                    <a:pt x="6379" y="21600"/>
                    <a:pt x="10793" y="21600"/>
                  </a:cubicBezTo>
                  <a:cubicBezTo>
                    <a:pt x="15206" y="21600"/>
                    <a:pt x="18785" y="21169"/>
                    <a:pt x="18785" y="20639"/>
                  </a:cubicBezTo>
                  <a:cubicBezTo>
                    <a:pt x="18785" y="20184"/>
                    <a:pt x="16154" y="19803"/>
                    <a:pt x="12625" y="19704"/>
                  </a:cubicBezTo>
                  <a:close/>
                  <a:moveTo>
                    <a:pt x="9315" y="4227"/>
                  </a:moveTo>
                  <a:cubicBezTo>
                    <a:pt x="8680" y="5090"/>
                    <a:pt x="6937" y="5562"/>
                    <a:pt x="5421" y="5281"/>
                  </a:cubicBezTo>
                  <a:cubicBezTo>
                    <a:pt x="3906" y="5000"/>
                    <a:pt x="3193" y="4072"/>
                    <a:pt x="3829" y="3209"/>
                  </a:cubicBezTo>
                  <a:cubicBezTo>
                    <a:pt x="4464" y="2346"/>
                    <a:pt x="6207" y="1874"/>
                    <a:pt x="7722" y="2155"/>
                  </a:cubicBezTo>
                  <a:cubicBezTo>
                    <a:pt x="9238" y="2436"/>
                    <a:pt x="9951" y="3363"/>
                    <a:pt x="9315" y="4227"/>
                  </a:cubicBezTo>
                  <a:close/>
                  <a:moveTo>
                    <a:pt x="9315" y="4227"/>
                  </a:moveTo>
                </a:path>
              </a:pathLst>
            </a:custGeom>
            <a:solidFill>
              <a:srgbClr val="184158"/>
            </a:solidFill>
            <a:ln>
              <a:noFill/>
            </a:ln>
            <a:effectLst/>
          </p:spPr>
          <p:txBody>
            <a:bodyPr anchor="ctr"/>
            <a:lstStyle/>
            <a:p>
              <a:pPr algn="ctr"/>
              <a:endParaRPr>
                <a:cs typeface="+mn-ea"/>
                <a:sym typeface="+mn-lt"/>
              </a:endParaRPr>
            </a:p>
          </p:txBody>
        </p:sp>
      </p:grpSp>
      <p:sp>
        <p:nvSpPr>
          <p:cNvPr id="165" name="išļîḋé"/>
          <p:cNvSpPr/>
          <p:nvPr/>
        </p:nvSpPr>
        <p:spPr bwMode="auto">
          <a:xfrm>
            <a:off x="6537062" y="1668060"/>
            <a:ext cx="2170297" cy="2170295"/>
          </a:xfrm>
          <a:prstGeom prst="ellipse">
            <a:avLst/>
          </a:prstGeom>
          <a:solidFill>
            <a:schemeClr val="accent3"/>
          </a:solidFill>
          <a:ln w="28575" cap="flat" cmpd="sng" algn="ctr">
            <a:noFill/>
            <a:prstDash val="solid"/>
            <a:round/>
            <a:headEnd type="none" w="med" len="med"/>
            <a:tailEnd type="none" w="med" len="med"/>
          </a:ln>
          <a:effectLst/>
        </p:spPr>
        <p:txBody>
          <a:bodyPr anchor="ctr"/>
          <a:lstStyle/>
          <a:p>
            <a:pPr algn="ctr"/>
            <a:endParaRPr>
              <a:cs typeface="+mn-ea"/>
              <a:sym typeface="+mn-lt"/>
            </a:endParaRPr>
          </a:p>
        </p:txBody>
      </p:sp>
      <p:grpSp>
        <p:nvGrpSpPr>
          <p:cNvPr id="6" name="组合 5"/>
          <p:cNvGrpSpPr/>
          <p:nvPr/>
        </p:nvGrpSpPr>
        <p:grpSpPr>
          <a:xfrm>
            <a:off x="6783583" y="2319021"/>
            <a:ext cx="1672369" cy="900539"/>
            <a:chOff x="6783583" y="2319021"/>
            <a:chExt cx="1672369" cy="900539"/>
          </a:xfrm>
        </p:grpSpPr>
        <p:sp>
          <p:nvSpPr>
            <p:cNvPr id="166" name="išḻidè"/>
            <p:cNvSpPr txBox="1"/>
            <p:nvPr/>
          </p:nvSpPr>
          <p:spPr>
            <a:xfrm>
              <a:off x="6783583" y="2319021"/>
              <a:ext cx="1645087" cy="381896"/>
            </a:xfrm>
            <a:prstGeom prst="rect">
              <a:avLst/>
            </a:prstGeom>
            <a:noFill/>
            <a:effectLst/>
          </p:spPr>
          <p:txBody>
            <a:bodyPr wrap="none" anchor="ctr" anchorCtr="1">
              <a:normAutofit lnSpcReduction="10000"/>
            </a:bodyPr>
            <a:lstStyle/>
            <a:p>
              <a:pPr algn="ctr"/>
              <a:r>
                <a:rPr lang="zh-CN" altLang="en-US" sz="2000" b="1" dirty="0">
                  <a:solidFill>
                    <a:srgbClr val="FFFFFF"/>
                  </a:solidFill>
                  <a:cs typeface="+mn-ea"/>
                  <a:sym typeface="+mn-lt"/>
                </a:rPr>
                <a:t>添加文本</a:t>
              </a:r>
              <a:endParaRPr lang="zh-CN" altLang="en-US" sz="2000" b="1" dirty="0">
                <a:solidFill>
                  <a:srgbClr val="FFFFFF"/>
                </a:solidFill>
                <a:cs typeface="+mn-ea"/>
                <a:sym typeface="+mn-lt"/>
              </a:endParaRPr>
            </a:p>
          </p:txBody>
        </p:sp>
        <p:sp>
          <p:nvSpPr>
            <p:cNvPr id="167" name="iṣḷíde"/>
            <p:cNvSpPr txBox="1"/>
            <p:nvPr/>
          </p:nvSpPr>
          <p:spPr>
            <a:xfrm>
              <a:off x="6810865" y="2763672"/>
              <a:ext cx="1645087" cy="455888"/>
            </a:xfrm>
            <a:prstGeom prst="rect">
              <a:avLst/>
            </a:prstGeom>
            <a:noFill/>
            <a:effectLst/>
          </p:spPr>
          <p:txBody>
            <a:bodyPr wrap="square" lIns="90000" tIns="46800" rIns="90000" bIns="46800" anchor="ctr">
              <a:normAutofit fontScale="62500" lnSpcReduction="20000"/>
            </a:bodyPr>
            <a:lstStyle/>
            <a:p>
              <a:pPr algn="ctr">
                <a:lnSpc>
                  <a:spcPct val="170000"/>
                </a:lnSpc>
              </a:pPr>
              <a:r>
                <a:rPr lang="zh-CN" altLang="en-US" sz="1100" dirty="0">
                  <a:cs typeface="+mn-ea"/>
                  <a:sym typeface="+mn-lt"/>
                </a:rPr>
                <a:t>点击输入简要文字内容，文字内容需概括精炼，言简意赅的说明分项内容</a:t>
              </a:r>
              <a:endParaRPr lang="zh-CN" altLang="en-US" sz="1100" dirty="0">
                <a:cs typeface="+mn-ea"/>
                <a:sym typeface="+mn-lt"/>
              </a:endParaRPr>
            </a:p>
          </p:txBody>
        </p:sp>
      </p:grpSp>
      <p:grpSp>
        <p:nvGrpSpPr>
          <p:cNvPr id="9" name="组合 8"/>
          <p:cNvGrpSpPr/>
          <p:nvPr/>
        </p:nvGrpSpPr>
        <p:grpSpPr>
          <a:xfrm>
            <a:off x="7851103" y="1511990"/>
            <a:ext cx="764298" cy="764298"/>
            <a:chOff x="7851103" y="1511990"/>
            <a:chExt cx="764298" cy="764298"/>
          </a:xfrm>
        </p:grpSpPr>
        <p:sp>
          <p:nvSpPr>
            <p:cNvPr id="168" name="ïşḻïḓe"/>
            <p:cNvSpPr/>
            <p:nvPr/>
          </p:nvSpPr>
          <p:spPr bwMode="auto">
            <a:xfrm>
              <a:off x="7851103" y="1511990"/>
              <a:ext cx="764298" cy="764298"/>
            </a:xfrm>
            <a:custGeom>
              <a:avLst/>
              <a:gdLst>
                <a:gd name="T0" fmla="*/ 0 w 3223"/>
                <a:gd name="T1" fmla="*/ 1612 h 3223"/>
                <a:gd name="T2" fmla="*/ 0 w 3223"/>
                <a:gd name="T3" fmla="*/ 1612 h 3223"/>
                <a:gd name="T4" fmla="*/ 1611 w 3223"/>
                <a:gd name="T5" fmla="*/ 0 h 3223"/>
                <a:gd name="T6" fmla="*/ 3223 w 3223"/>
                <a:gd name="T7" fmla="*/ 1612 h 3223"/>
                <a:gd name="T8" fmla="*/ 1611 w 3223"/>
                <a:gd name="T9" fmla="*/ 3223 h 3223"/>
                <a:gd name="T10" fmla="*/ 0 w 3223"/>
                <a:gd name="T11" fmla="*/ 1612 h 3223"/>
              </a:gdLst>
              <a:ahLst/>
              <a:cxnLst>
                <a:cxn ang="0">
                  <a:pos x="T0" y="T1"/>
                </a:cxn>
                <a:cxn ang="0">
                  <a:pos x="T2" y="T3"/>
                </a:cxn>
                <a:cxn ang="0">
                  <a:pos x="T4" y="T5"/>
                </a:cxn>
                <a:cxn ang="0">
                  <a:pos x="T6" y="T7"/>
                </a:cxn>
                <a:cxn ang="0">
                  <a:pos x="T8" y="T9"/>
                </a:cxn>
                <a:cxn ang="0">
                  <a:pos x="T10" y="T11"/>
                </a:cxn>
              </a:cxnLst>
              <a:rect l="0" t="0" r="r" b="b"/>
              <a:pathLst>
                <a:path w="3223" h="3223">
                  <a:moveTo>
                    <a:pt x="0" y="1612"/>
                  </a:moveTo>
                  <a:lnTo>
                    <a:pt x="0" y="1612"/>
                  </a:lnTo>
                  <a:cubicBezTo>
                    <a:pt x="0" y="722"/>
                    <a:pt x="721" y="0"/>
                    <a:pt x="1611" y="0"/>
                  </a:cubicBezTo>
                  <a:cubicBezTo>
                    <a:pt x="2501" y="0"/>
                    <a:pt x="3223" y="722"/>
                    <a:pt x="3223" y="1612"/>
                  </a:cubicBezTo>
                  <a:cubicBezTo>
                    <a:pt x="3223" y="2502"/>
                    <a:pt x="2501" y="3223"/>
                    <a:pt x="1611" y="3223"/>
                  </a:cubicBezTo>
                  <a:cubicBezTo>
                    <a:pt x="721" y="3223"/>
                    <a:pt x="0" y="2502"/>
                    <a:pt x="0" y="1612"/>
                  </a:cubicBezTo>
                  <a:close/>
                </a:path>
              </a:pathLst>
            </a:custGeom>
            <a:solidFill>
              <a:schemeClr val="bg1"/>
            </a:solidFill>
            <a:ln w="57150" cap="flat" cmpd="sng" algn="ctr">
              <a:noFill/>
              <a:prstDash val="solid"/>
              <a:miter lim="800000"/>
              <a:headEnd type="none" w="med" len="med"/>
              <a:tailEnd type="none" w="med" len="med"/>
            </a:ln>
            <a:effectLst>
              <a:outerShdw blurRad="355600" sx="102000" sy="102000" algn="ctr" rotWithShape="0">
                <a:srgbClr val="276B91">
                  <a:alpha val="40000"/>
                </a:srgbClr>
              </a:outerShdw>
            </a:effectLst>
          </p:spPr>
          <p:txBody>
            <a:bodyPr anchor="ctr"/>
            <a:lstStyle/>
            <a:p>
              <a:pPr algn="ctr"/>
              <a:endParaRPr dirty="0">
                <a:cs typeface="+mn-ea"/>
                <a:sym typeface="+mn-lt"/>
              </a:endParaRPr>
            </a:p>
          </p:txBody>
        </p:sp>
        <p:grpSp>
          <p:nvGrpSpPr>
            <p:cNvPr id="169" name="islîḍè"/>
            <p:cNvGrpSpPr/>
            <p:nvPr/>
          </p:nvGrpSpPr>
          <p:grpSpPr bwMode="auto">
            <a:xfrm>
              <a:off x="8094701" y="1687136"/>
              <a:ext cx="361251" cy="318434"/>
              <a:chOff x="52" y="-52"/>
              <a:chExt cx="578" cy="508"/>
            </a:xfrm>
            <a:solidFill>
              <a:schemeClr val="bg1"/>
            </a:solidFill>
            <a:effectLst/>
          </p:grpSpPr>
          <p:sp>
            <p:nvSpPr>
              <p:cNvPr id="173" name="iSḷidê"/>
              <p:cNvSpPr/>
              <p:nvPr/>
            </p:nvSpPr>
            <p:spPr bwMode="auto">
              <a:xfrm>
                <a:off x="52" y="44"/>
                <a:ext cx="412" cy="41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600" h="21600">
                    <a:moveTo>
                      <a:pt x="18899" y="18001"/>
                    </a:moveTo>
                    <a:cubicBezTo>
                      <a:pt x="18899" y="18497"/>
                      <a:pt x="18495" y="18900"/>
                      <a:pt x="17998" y="18900"/>
                    </a:cubicBezTo>
                    <a:lnTo>
                      <a:pt x="3601" y="18900"/>
                    </a:lnTo>
                    <a:cubicBezTo>
                      <a:pt x="3105" y="18900"/>
                      <a:pt x="2701" y="18497"/>
                      <a:pt x="2701" y="18001"/>
                    </a:cubicBezTo>
                    <a:lnTo>
                      <a:pt x="2701" y="3598"/>
                    </a:lnTo>
                    <a:cubicBezTo>
                      <a:pt x="2701" y="3102"/>
                      <a:pt x="3105" y="2698"/>
                      <a:pt x="3601" y="2698"/>
                    </a:cubicBezTo>
                    <a:lnTo>
                      <a:pt x="16077" y="2698"/>
                    </a:lnTo>
                    <a:lnTo>
                      <a:pt x="18707" y="70"/>
                    </a:lnTo>
                    <a:cubicBezTo>
                      <a:pt x="18478" y="25"/>
                      <a:pt x="18241" y="0"/>
                      <a:pt x="17998" y="0"/>
                    </a:cubicBezTo>
                    <a:lnTo>
                      <a:pt x="3601" y="0"/>
                    </a:lnTo>
                    <a:cubicBezTo>
                      <a:pt x="1612" y="0"/>
                      <a:pt x="0" y="1611"/>
                      <a:pt x="0" y="3598"/>
                    </a:cubicBezTo>
                    <a:lnTo>
                      <a:pt x="0" y="18001"/>
                    </a:lnTo>
                    <a:cubicBezTo>
                      <a:pt x="0" y="19989"/>
                      <a:pt x="1612" y="21600"/>
                      <a:pt x="3601" y="21600"/>
                    </a:cubicBezTo>
                    <a:lnTo>
                      <a:pt x="17998" y="21600"/>
                    </a:lnTo>
                    <a:cubicBezTo>
                      <a:pt x="19987" y="21600"/>
                      <a:pt x="21600" y="19989"/>
                      <a:pt x="21600" y="18001"/>
                    </a:cubicBezTo>
                    <a:lnTo>
                      <a:pt x="21600" y="10014"/>
                    </a:lnTo>
                    <a:lnTo>
                      <a:pt x="18899" y="12712"/>
                    </a:lnTo>
                    <a:lnTo>
                      <a:pt x="18899" y="18001"/>
                    </a:lnTo>
                    <a:close/>
                    <a:moveTo>
                      <a:pt x="18899" y="18001"/>
                    </a:moveTo>
                  </a:path>
                </a:pathLst>
              </a:custGeom>
              <a:solidFill>
                <a:srgbClr val="184158"/>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anchor="ctr"/>
              <a:lstStyle/>
              <a:p>
                <a:pPr algn="ctr"/>
                <a:endParaRPr>
                  <a:cs typeface="+mn-ea"/>
                  <a:sym typeface="+mn-lt"/>
                </a:endParaRPr>
              </a:p>
            </p:txBody>
          </p:sp>
          <p:sp>
            <p:nvSpPr>
              <p:cNvPr id="174" name="íṡḷiḑe"/>
              <p:cNvSpPr/>
              <p:nvPr/>
            </p:nvSpPr>
            <p:spPr bwMode="auto">
              <a:xfrm>
                <a:off x="228" y="28"/>
                <a:ext cx="331" cy="33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600" h="21600">
                    <a:moveTo>
                      <a:pt x="21600" y="4818"/>
                    </a:moveTo>
                    <a:lnTo>
                      <a:pt x="16780" y="0"/>
                    </a:lnTo>
                    <a:lnTo>
                      <a:pt x="2322" y="14460"/>
                    </a:lnTo>
                    <a:lnTo>
                      <a:pt x="2320" y="14460"/>
                    </a:lnTo>
                    <a:lnTo>
                      <a:pt x="2320" y="14462"/>
                    </a:lnTo>
                    <a:lnTo>
                      <a:pt x="2319" y="14462"/>
                    </a:lnTo>
                    <a:lnTo>
                      <a:pt x="2320" y="14462"/>
                    </a:lnTo>
                    <a:lnTo>
                      <a:pt x="0" y="21600"/>
                    </a:lnTo>
                    <a:lnTo>
                      <a:pt x="7138" y="19281"/>
                    </a:lnTo>
                    <a:lnTo>
                      <a:pt x="7140" y="19281"/>
                    </a:lnTo>
                    <a:lnTo>
                      <a:pt x="7140" y="19279"/>
                    </a:lnTo>
                    <a:lnTo>
                      <a:pt x="21600" y="4818"/>
                    </a:lnTo>
                    <a:close/>
                    <a:moveTo>
                      <a:pt x="5635" y="15238"/>
                    </a:moveTo>
                    <a:lnTo>
                      <a:pt x="4840" y="14443"/>
                    </a:lnTo>
                    <a:lnTo>
                      <a:pt x="16793" y="2490"/>
                    </a:lnTo>
                    <a:lnTo>
                      <a:pt x="17587" y="3283"/>
                    </a:lnTo>
                    <a:lnTo>
                      <a:pt x="5635" y="15238"/>
                    </a:lnTo>
                    <a:close/>
                    <a:moveTo>
                      <a:pt x="5635" y="15238"/>
                    </a:moveTo>
                  </a:path>
                </a:pathLst>
              </a:custGeom>
              <a:solidFill>
                <a:srgbClr val="184158"/>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anchor="ctr"/>
              <a:lstStyle/>
              <a:p>
                <a:pPr algn="ctr"/>
                <a:endParaRPr>
                  <a:cs typeface="+mn-ea"/>
                  <a:sym typeface="+mn-lt"/>
                </a:endParaRPr>
              </a:p>
            </p:txBody>
          </p:sp>
          <p:sp>
            <p:nvSpPr>
              <p:cNvPr id="175" name="î$ḷïďé"/>
              <p:cNvSpPr/>
              <p:nvPr/>
            </p:nvSpPr>
            <p:spPr bwMode="auto">
              <a:xfrm>
                <a:off x="508" y="-52"/>
                <a:ext cx="122" cy="12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3026" y="21600"/>
                    </a:moveTo>
                    <a:lnTo>
                      <a:pt x="0" y="8574"/>
                    </a:lnTo>
                    <a:lnTo>
                      <a:pt x="8574" y="0"/>
                    </a:lnTo>
                    <a:lnTo>
                      <a:pt x="21600" y="13026"/>
                    </a:lnTo>
                    <a:lnTo>
                      <a:pt x="13026" y="21600"/>
                    </a:lnTo>
                    <a:close/>
                    <a:moveTo>
                      <a:pt x="13026" y="21600"/>
                    </a:moveTo>
                  </a:path>
                </a:pathLst>
              </a:custGeom>
              <a:solidFill>
                <a:srgbClr val="FFFFFF"/>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anchor="ctr"/>
              <a:lstStyle/>
              <a:p>
                <a:pPr algn="ctr"/>
                <a:endParaRPr>
                  <a:cs typeface="+mn-ea"/>
                  <a:sym typeface="+mn-lt"/>
                </a:endParaRPr>
              </a:p>
            </p:txBody>
          </p:sp>
        </p:grpSp>
      </p:grpSp>
      <p:cxnSp>
        <p:nvCxnSpPr>
          <p:cNvPr id="170" name="直接连接符 169"/>
          <p:cNvCxnSpPr>
            <a:stCxn id="157" idx="5"/>
          </p:cNvCxnSpPr>
          <p:nvPr/>
        </p:nvCxnSpPr>
        <p:spPr>
          <a:xfrm>
            <a:off x="2457218" y="3660126"/>
            <a:ext cx="1047895" cy="910447"/>
          </a:xfrm>
          <a:prstGeom prst="line">
            <a:avLst/>
          </a:prstGeom>
          <a:solidFill>
            <a:schemeClr val="accent1"/>
          </a:solidFill>
          <a:ln w="15875" cap="rnd" cmpd="sng" algn="ctr">
            <a:solidFill>
              <a:schemeClr val="bg1">
                <a:lumMod val="75000"/>
              </a:schemeClr>
            </a:solidFill>
            <a:prstDash val="sysDot"/>
            <a:round/>
            <a:headEnd type="oval" w="sm" len="sm"/>
            <a:tailEnd type="oval" w="sm" len="sm"/>
          </a:ln>
          <a:effectLst/>
        </p:spPr>
      </p:cxnSp>
      <p:cxnSp>
        <p:nvCxnSpPr>
          <p:cNvPr id="171" name="直接连接符 170"/>
          <p:cNvCxnSpPr>
            <a:endCxn id="165" idx="3"/>
          </p:cNvCxnSpPr>
          <p:nvPr/>
        </p:nvCxnSpPr>
        <p:spPr>
          <a:xfrm flipV="1">
            <a:off x="5867696" y="3520523"/>
            <a:ext cx="987199" cy="1207789"/>
          </a:xfrm>
          <a:prstGeom prst="line">
            <a:avLst/>
          </a:prstGeom>
          <a:solidFill>
            <a:schemeClr val="accent1"/>
          </a:solidFill>
          <a:ln w="15875" cap="rnd" cmpd="sng" algn="ctr">
            <a:solidFill>
              <a:schemeClr val="bg1">
                <a:lumMod val="75000"/>
              </a:schemeClr>
            </a:solidFill>
            <a:prstDash val="sysDot"/>
            <a:round/>
            <a:headEnd type="oval" w="sm" len="sm"/>
            <a:tailEnd type="oval" w="sm" len="sm"/>
          </a:ln>
          <a:effectLst/>
        </p:spPr>
      </p:cxnSp>
      <p:cxnSp>
        <p:nvCxnSpPr>
          <p:cNvPr id="172" name="直接连接符 171"/>
          <p:cNvCxnSpPr>
            <a:stCxn id="165" idx="5"/>
            <a:endCxn id="152" idx="1"/>
          </p:cNvCxnSpPr>
          <p:nvPr/>
        </p:nvCxnSpPr>
        <p:spPr>
          <a:xfrm>
            <a:off x="8389527" y="3520523"/>
            <a:ext cx="1030360" cy="1160642"/>
          </a:xfrm>
          <a:prstGeom prst="line">
            <a:avLst/>
          </a:prstGeom>
          <a:solidFill>
            <a:schemeClr val="accent1"/>
          </a:solidFill>
          <a:ln w="15875" cap="rnd" cmpd="sng" algn="ctr">
            <a:solidFill>
              <a:schemeClr val="bg1">
                <a:lumMod val="75000"/>
              </a:schemeClr>
            </a:solidFill>
            <a:prstDash val="sysDot"/>
            <a:round/>
            <a:headEnd type="oval" w="sm" len="sm"/>
            <a:tailEnd type="oval" w="sm" len="sm"/>
          </a:ln>
          <a:effectLst/>
        </p:spPr>
      </p:cxnSp>
      <p:grpSp>
        <p:nvGrpSpPr>
          <p:cNvPr id="197" name="组合 96"/>
          <p:cNvGrpSpPr/>
          <p:nvPr/>
        </p:nvGrpSpPr>
        <p:grpSpPr>
          <a:xfrm>
            <a:off x="3367572" y="2037023"/>
            <a:ext cx="2456962" cy="1054135"/>
            <a:chOff x="4457820" y="2412339"/>
            <a:chExt cx="3022460" cy="1054135"/>
          </a:xfrm>
        </p:grpSpPr>
        <p:sp>
          <p:nvSpPr>
            <p:cNvPr id="199" name="文本框 198"/>
            <p:cNvSpPr txBox="1"/>
            <p:nvPr/>
          </p:nvSpPr>
          <p:spPr>
            <a:xfrm>
              <a:off x="4902159" y="2412339"/>
              <a:ext cx="2133781" cy="369332"/>
            </a:xfrm>
            <a:prstGeom prst="rect">
              <a:avLst/>
            </a:prstGeom>
            <a:noFill/>
          </p:spPr>
          <p:txBody>
            <a:bodyPr wrap="square" rtlCol="0">
              <a:spAutoFit/>
              <a:scene3d>
                <a:camera prst="orthographicFront"/>
                <a:lightRig rig="threePt" dir="t"/>
              </a:scene3d>
              <a:sp3d contourW="12700"/>
            </a:bodyPr>
            <a:lstStyle/>
            <a:p>
              <a:pPr algn="ctr"/>
              <a:r>
                <a:rPr lang="zh-CN" altLang="en-US" b="1" dirty="0">
                  <a:solidFill>
                    <a:schemeClr val="tx1">
                      <a:lumMod val="75000"/>
                      <a:lumOff val="25000"/>
                    </a:schemeClr>
                  </a:solidFill>
                  <a:cs typeface="+mn-ea"/>
                  <a:sym typeface="+mn-lt"/>
                </a:rPr>
                <a:t>输入文本</a:t>
              </a:r>
              <a:endParaRPr lang="zh-CN" altLang="en-US" b="1" dirty="0">
                <a:solidFill>
                  <a:schemeClr val="tx1">
                    <a:lumMod val="75000"/>
                    <a:lumOff val="25000"/>
                  </a:schemeClr>
                </a:solidFill>
                <a:cs typeface="+mn-ea"/>
                <a:sym typeface="+mn-lt"/>
              </a:endParaRPr>
            </a:p>
          </p:txBody>
        </p:sp>
        <p:sp>
          <p:nvSpPr>
            <p:cNvPr id="200" name="文本框 199"/>
            <p:cNvSpPr txBox="1"/>
            <p:nvPr/>
          </p:nvSpPr>
          <p:spPr>
            <a:xfrm>
              <a:off x="4457820" y="2750893"/>
              <a:ext cx="3022460" cy="715581"/>
            </a:xfrm>
            <a:prstGeom prst="rect">
              <a:avLst/>
            </a:prstGeom>
            <a:noFill/>
          </p:spPr>
          <p:txBody>
            <a:bodyPr wrap="square" rtlCol="0">
              <a:spAutoFit/>
              <a:scene3d>
                <a:camera prst="orthographicFront"/>
                <a:lightRig rig="threePt" dir="t"/>
              </a:scene3d>
              <a:sp3d contourW="12700"/>
            </a:bodyPr>
            <a:lstStyle/>
            <a:p>
              <a:pPr lvl="0" algn="ctr">
                <a:lnSpc>
                  <a:spcPct val="150000"/>
                </a:lnSpc>
                <a:defRPr/>
              </a:pPr>
              <a:r>
                <a:rPr lang="zh-CN" altLang="en-US" sz="900" dirty="0">
                  <a:solidFill>
                    <a:schemeClr val="tx1">
                      <a:lumMod val="75000"/>
                      <a:lumOff val="25000"/>
                    </a:schemeClr>
                  </a:solidFill>
                  <a:cs typeface="+mn-ea"/>
                  <a:sym typeface="+mn-lt"/>
                </a:rPr>
                <a:t>点击输入简要文字内容，文字内容需概括精炼，言简意赅的说明分项内容言简意赅的说明分项内容点击输入简要文字内容，</a:t>
              </a:r>
              <a:endParaRPr lang="zh-CN" altLang="en-US" sz="900" dirty="0">
                <a:solidFill>
                  <a:schemeClr val="tx1">
                    <a:lumMod val="75000"/>
                    <a:lumOff val="25000"/>
                  </a:schemeClr>
                </a:solidFill>
                <a:cs typeface="+mn-ea"/>
                <a:sym typeface="+mn-lt"/>
              </a:endParaRPr>
            </a:p>
          </p:txBody>
        </p:sp>
      </p:grpSp>
      <p:grpSp>
        <p:nvGrpSpPr>
          <p:cNvPr id="202" name="组合 96"/>
          <p:cNvGrpSpPr/>
          <p:nvPr/>
        </p:nvGrpSpPr>
        <p:grpSpPr>
          <a:xfrm>
            <a:off x="6622622" y="4868479"/>
            <a:ext cx="2456962" cy="1054135"/>
            <a:chOff x="4457820" y="2412339"/>
            <a:chExt cx="3022460" cy="1054135"/>
          </a:xfrm>
        </p:grpSpPr>
        <p:sp>
          <p:nvSpPr>
            <p:cNvPr id="203" name="文本框 202"/>
            <p:cNvSpPr txBox="1"/>
            <p:nvPr/>
          </p:nvSpPr>
          <p:spPr>
            <a:xfrm>
              <a:off x="4902159" y="2412339"/>
              <a:ext cx="2133781" cy="369332"/>
            </a:xfrm>
            <a:prstGeom prst="rect">
              <a:avLst/>
            </a:prstGeom>
            <a:noFill/>
          </p:spPr>
          <p:txBody>
            <a:bodyPr wrap="square" rtlCol="0">
              <a:spAutoFit/>
              <a:scene3d>
                <a:camera prst="orthographicFront"/>
                <a:lightRig rig="threePt" dir="t"/>
              </a:scene3d>
              <a:sp3d contourW="12700"/>
            </a:bodyPr>
            <a:lstStyle/>
            <a:p>
              <a:pPr algn="ctr"/>
              <a:r>
                <a:rPr lang="zh-CN" altLang="en-US" b="1" dirty="0">
                  <a:solidFill>
                    <a:schemeClr val="tx1">
                      <a:lumMod val="75000"/>
                      <a:lumOff val="25000"/>
                    </a:schemeClr>
                  </a:solidFill>
                  <a:cs typeface="+mn-ea"/>
                  <a:sym typeface="+mn-lt"/>
                </a:rPr>
                <a:t>输入文本</a:t>
              </a:r>
              <a:endParaRPr lang="zh-CN" altLang="en-US" b="1" dirty="0">
                <a:solidFill>
                  <a:schemeClr val="tx1">
                    <a:lumMod val="75000"/>
                    <a:lumOff val="25000"/>
                  </a:schemeClr>
                </a:solidFill>
                <a:cs typeface="+mn-ea"/>
                <a:sym typeface="+mn-lt"/>
              </a:endParaRPr>
            </a:p>
          </p:txBody>
        </p:sp>
        <p:sp>
          <p:nvSpPr>
            <p:cNvPr id="204" name="文本框 203"/>
            <p:cNvSpPr txBox="1"/>
            <p:nvPr/>
          </p:nvSpPr>
          <p:spPr>
            <a:xfrm>
              <a:off x="4457820" y="2750893"/>
              <a:ext cx="3022460" cy="715581"/>
            </a:xfrm>
            <a:prstGeom prst="rect">
              <a:avLst/>
            </a:prstGeom>
            <a:noFill/>
          </p:spPr>
          <p:txBody>
            <a:bodyPr wrap="square" rtlCol="0">
              <a:spAutoFit/>
              <a:scene3d>
                <a:camera prst="orthographicFront"/>
                <a:lightRig rig="threePt" dir="t"/>
              </a:scene3d>
              <a:sp3d contourW="12700"/>
            </a:bodyPr>
            <a:lstStyle/>
            <a:p>
              <a:pPr lvl="0" algn="ctr">
                <a:lnSpc>
                  <a:spcPct val="150000"/>
                </a:lnSpc>
                <a:defRPr/>
              </a:pPr>
              <a:r>
                <a:rPr lang="zh-CN" altLang="en-US" sz="900" dirty="0">
                  <a:solidFill>
                    <a:schemeClr val="tx1">
                      <a:lumMod val="75000"/>
                      <a:lumOff val="25000"/>
                    </a:schemeClr>
                  </a:solidFill>
                  <a:cs typeface="+mn-ea"/>
                  <a:sym typeface="+mn-lt"/>
                </a:rPr>
                <a:t>点击输入简要文字内容，文字内容需概括精炼，言简意赅的说明分项内容言简意赅的说明分项内容点击输入简要文字内容，</a:t>
              </a:r>
              <a:endParaRPr lang="zh-CN" altLang="en-US" sz="900" dirty="0">
                <a:solidFill>
                  <a:schemeClr val="tx1">
                    <a:lumMod val="75000"/>
                    <a:lumOff val="25000"/>
                  </a:schemeClr>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9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decel="9000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0-#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decel="9000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000" fill="hold"/>
                                        <p:tgtEl>
                                          <p:spTgt spid="2"/>
                                        </p:tgtEl>
                                        <p:attrNameLst>
                                          <p:attrName>ppt_x</p:attrName>
                                        </p:attrNameLst>
                                      </p:cBhvr>
                                      <p:tavLst>
                                        <p:tav tm="0">
                                          <p:val>
                                            <p:strVal val="0-#ppt_w/2"/>
                                          </p:val>
                                        </p:tav>
                                        <p:tav tm="100000">
                                          <p:val>
                                            <p:strVal val="#ppt_x"/>
                                          </p:val>
                                        </p:tav>
                                      </p:tavLst>
                                    </p:anim>
                                    <p:anim calcmode="lin" valueType="num">
                                      <p:cBhvr additive="base">
                                        <p:cTn id="16" dur="1000" fill="hold"/>
                                        <p:tgtEl>
                                          <p:spTgt spid="2"/>
                                        </p:tgtEl>
                                        <p:attrNameLst>
                                          <p:attrName>ppt_y</p:attrName>
                                        </p:attrNameLst>
                                      </p:cBhvr>
                                      <p:tavLst>
                                        <p:tav tm="0">
                                          <p:val>
                                            <p:strVal val="#ppt_y"/>
                                          </p:val>
                                        </p:tav>
                                        <p:tav tm="100000">
                                          <p:val>
                                            <p:strVal val="#ppt_y"/>
                                          </p:val>
                                        </p:tav>
                                      </p:tavLst>
                                    </p:anim>
                                  </p:childTnLst>
                                </p:cTn>
                              </p:par>
                              <p:par>
                                <p:cTn id="17" presetID="10" presetClass="entr" presetSubtype="0" fill="hold" grpId="1"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childTnLst>
                                </p:cTn>
                              </p:par>
                            </p:childTnLst>
                          </p:cTn>
                        </p:par>
                        <p:par>
                          <p:cTn id="26" fill="hold">
                            <p:stCondLst>
                              <p:cond delay="1000"/>
                            </p:stCondLst>
                            <p:childTnLst>
                              <p:par>
                                <p:cTn id="27" presetID="2" presetClass="entr" presetSubtype="4" fill="hold" grpId="0" nodeType="afterEffect">
                                  <p:stCondLst>
                                    <p:cond delay="0"/>
                                  </p:stCondLst>
                                  <p:childTnLst>
                                    <p:set>
                                      <p:cBhvr>
                                        <p:cTn id="28" dur="1" fill="hold">
                                          <p:stCondLst>
                                            <p:cond delay="0"/>
                                          </p:stCondLst>
                                        </p:cTn>
                                        <p:tgtEl>
                                          <p:spTgt spid="157"/>
                                        </p:tgtEl>
                                        <p:attrNameLst>
                                          <p:attrName>style.visibility</p:attrName>
                                        </p:attrNameLst>
                                      </p:cBhvr>
                                      <p:to>
                                        <p:strVal val="visible"/>
                                      </p:to>
                                    </p:set>
                                    <p:anim calcmode="lin" valueType="num">
                                      <p:cBhvr additive="base">
                                        <p:cTn id="29" dur="1000" fill="hold"/>
                                        <p:tgtEl>
                                          <p:spTgt spid="157"/>
                                        </p:tgtEl>
                                        <p:attrNameLst>
                                          <p:attrName>ppt_x</p:attrName>
                                        </p:attrNameLst>
                                      </p:cBhvr>
                                      <p:tavLst>
                                        <p:tav tm="0">
                                          <p:val>
                                            <p:strVal val="#ppt_x"/>
                                          </p:val>
                                        </p:tav>
                                        <p:tav tm="100000">
                                          <p:val>
                                            <p:strVal val="#ppt_x"/>
                                          </p:val>
                                        </p:tav>
                                      </p:tavLst>
                                    </p:anim>
                                    <p:anim calcmode="lin" valueType="num">
                                      <p:cBhvr additive="base">
                                        <p:cTn id="30" dur="1000" fill="hold"/>
                                        <p:tgtEl>
                                          <p:spTgt spid="157"/>
                                        </p:tgtEl>
                                        <p:attrNameLst>
                                          <p:attrName>ppt_y</p:attrName>
                                        </p:attrNameLst>
                                      </p:cBhvr>
                                      <p:tavLst>
                                        <p:tav tm="0">
                                          <p:val>
                                            <p:strVal val="1+#ppt_h/2"/>
                                          </p:val>
                                        </p:tav>
                                        <p:tav tm="100000">
                                          <p:val>
                                            <p:strVal val="#ppt_y"/>
                                          </p:val>
                                        </p:tav>
                                      </p:tavLst>
                                    </p:anim>
                                  </p:childTnLst>
                                </p:cTn>
                              </p:par>
                              <p:par>
                                <p:cTn id="31" presetID="49" presetClass="entr" presetSubtype="0" decel="100000" fill="hold" grpId="1" nodeType="withEffect">
                                  <p:stCondLst>
                                    <p:cond delay="0"/>
                                  </p:stCondLst>
                                  <p:childTnLst>
                                    <p:set>
                                      <p:cBhvr>
                                        <p:cTn id="32" dur="1" fill="hold">
                                          <p:stCondLst>
                                            <p:cond delay="0"/>
                                          </p:stCondLst>
                                        </p:cTn>
                                        <p:tgtEl>
                                          <p:spTgt spid="157"/>
                                        </p:tgtEl>
                                        <p:attrNameLst>
                                          <p:attrName>style.visibility</p:attrName>
                                        </p:attrNameLst>
                                      </p:cBhvr>
                                      <p:to>
                                        <p:strVal val="visible"/>
                                      </p:to>
                                    </p:set>
                                    <p:anim calcmode="lin" valueType="num">
                                      <p:cBhvr>
                                        <p:cTn id="33" dur="1000" fill="hold"/>
                                        <p:tgtEl>
                                          <p:spTgt spid="157"/>
                                        </p:tgtEl>
                                        <p:attrNameLst>
                                          <p:attrName>ppt_w</p:attrName>
                                        </p:attrNameLst>
                                      </p:cBhvr>
                                      <p:tavLst>
                                        <p:tav tm="0">
                                          <p:val>
                                            <p:fltVal val="0"/>
                                          </p:val>
                                        </p:tav>
                                        <p:tav tm="100000">
                                          <p:val>
                                            <p:strVal val="#ppt_w"/>
                                          </p:val>
                                        </p:tav>
                                      </p:tavLst>
                                    </p:anim>
                                    <p:anim calcmode="lin" valueType="num">
                                      <p:cBhvr>
                                        <p:cTn id="34" dur="1000" fill="hold"/>
                                        <p:tgtEl>
                                          <p:spTgt spid="157"/>
                                        </p:tgtEl>
                                        <p:attrNameLst>
                                          <p:attrName>ppt_h</p:attrName>
                                        </p:attrNameLst>
                                      </p:cBhvr>
                                      <p:tavLst>
                                        <p:tav tm="0">
                                          <p:val>
                                            <p:fltVal val="0"/>
                                          </p:val>
                                        </p:tav>
                                        <p:tav tm="100000">
                                          <p:val>
                                            <p:strVal val="#ppt_h"/>
                                          </p:val>
                                        </p:tav>
                                      </p:tavLst>
                                    </p:anim>
                                    <p:anim calcmode="lin" valueType="num">
                                      <p:cBhvr>
                                        <p:cTn id="35" dur="1000" fill="hold"/>
                                        <p:tgtEl>
                                          <p:spTgt spid="157"/>
                                        </p:tgtEl>
                                        <p:attrNameLst>
                                          <p:attrName>style.rotation</p:attrName>
                                        </p:attrNameLst>
                                      </p:cBhvr>
                                      <p:tavLst>
                                        <p:tav tm="0">
                                          <p:val>
                                            <p:fltVal val="360"/>
                                          </p:val>
                                        </p:tav>
                                        <p:tav tm="100000">
                                          <p:val>
                                            <p:fltVal val="0"/>
                                          </p:val>
                                        </p:tav>
                                      </p:tavLst>
                                    </p:anim>
                                    <p:animEffect transition="in" filter="fade">
                                      <p:cBhvr>
                                        <p:cTn id="36" dur="1000"/>
                                        <p:tgtEl>
                                          <p:spTgt spid="157"/>
                                        </p:tgtEl>
                                      </p:cBhvr>
                                    </p:animEffect>
                                  </p:childTnLst>
                                </p:cTn>
                              </p:par>
                            </p:childTnLst>
                          </p:cTn>
                        </p:par>
                        <p:par>
                          <p:cTn id="37" fill="hold">
                            <p:stCondLst>
                              <p:cond delay="2000"/>
                            </p:stCondLst>
                            <p:childTnLst>
                              <p:par>
                                <p:cTn id="38" presetID="53" presetClass="entr" presetSubtype="16"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par>
                                <p:cTn id="43" presetID="16" presetClass="entr" presetSubtype="21" fill="hold" nodeType="with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barn(inVertical)">
                                      <p:cBhvr>
                                        <p:cTn id="45" dur="500"/>
                                        <p:tgtEl>
                                          <p:spTgt spid="5"/>
                                        </p:tgtEl>
                                      </p:cBhvr>
                                    </p:animEffect>
                                  </p:childTnLst>
                                </p:cTn>
                              </p:par>
                            </p:childTnLst>
                          </p:cTn>
                        </p:par>
                        <p:par>
                          <p:cTn id="46" fill="hold">
                            <p:stCondLst>
                              <p:cond delay="2500"/>
                            </p:stCondLst>
                            <p:childTnLst>
                              <p:par>
                                <p:cTn id="47" presetID="22" presetClass="entr" presetSubtype="8" fill="hold" nodeType="afterEffect">
                                  <p:stCondLst>
                                    <p:cond delay="0"/>
                                  </p:stCondLst>
                                  <p:childTnLst>
                                    <p:set>
                                      <p:cBhvr>
                                        <p:cTn id="48" dur="1" fill="hold">
                                          <p:stCondLst>
                                            <p:cond delay="0"/>
                                          </p:stCondLst>
                                        </p:cTn>
                                        <p:tgtEl>
                                          <p:spTgt spid="170"/>
                                        </p:tgtEl>
                                        <p:attrNameLst>
                                          <p:attrName>style.visibility</p:attrName>
                                        </p:attrNameLst>
                                      </p:cBhvr>
                                      <p:to>
                                        <p:strVal val="visible"/>
                                      </p:to>
                                    </p:set>
                                    <p:animEffect transition="in" filter="wipe(left)">
                                      <p:cBhvr>
                                        <p:cTn id="49" dur="500"/>
                                        <p:tgtEl>
                                          <p:spTgt spid="170"/>
                                        </p:tgtEl>
                                      </p:cBhvr>
                                    </p:animEffect>
                                  </p:childTnLst>
                                </p:cTn>
                              </p:par>
                            </p:childTnLst>
                          </p:cTn>
                        </p:par>
                        <p:par>
                          <p:cTn id="50" fill="hold">
                            <p:stCondLst>
                              <p:cond delay="3000"/>
                            </p:stCondLst>
                            <p:childTnLst>
                              <p:par>
                                <p:cTn id="51" presetID="2" presetClass="entr" presetSubtype="4" fill="hold" grpId="0" nodeType="afterEffect">
                                  <p:stCondLst>
                                    <p:cond delay="0"/>
                                  </p:stCondLst>
                                  <p:childTnLst>
                                    <p:set>
                                      <p:cBhvr>
                                        <p:cTn id="52" dur="1" fill="hold">
                                          <p:stCondLst>
                                            <p:cond delay="0"/>
                                          </p:stCondLst>
                                        </p:cTn>
                                        <p:tgtEl>
                                          <p:spTgt spid="145"/>
                                        </p:tgtEl>
                                        <p:attrNameLst>
                                          <p:attrName>style.visibility</p:attrName>
                                        </p:attrNameLst>
                                      </p:cBhvr>
                                      <p:to>
                                        <p:strVal val="visible"/>
                                      </p:to>
                                    </p:set>
                                    <p:anim calcmode="lin" valueType="num">
                                      <p:cBhvr additive="base">
                                        <p:cTn id="53" dur="1000" fill="hold"/>
                                        <p:tgtEl>
                                          <p:spTgt spid="145"/>
                                        </p:tgtEl>
                                        <p:attrNameLst>
                                          <p:attrName>ppt_x</p:attrName>
                                        </p:attrNameLst>
                                      </p:cBhvr>
                                      <p:tavLst>
                                        <p:tav tm="0">
                                          <p:val>
                                            <p:strVal val="#ppt_x"/>
                                          </p:val>
                                        </p:tav>
                                        <p:tav tm="100000">
                                          <p:val>
                                            <p:strVal val="#ppt_x"/>
                                          </p:val>
                                        </p:tav>
                                      </p:tavLst>
                                    </p:anim>
                                    <p:anim calcmode="lin" valueType="num">
                                      <p:cBhvr additive="base">
                                        <p:cTn id="54" dur="1000" fill="hold"/>
                                        <p:tgtEl>
                                          <p:spTgt spid="145"/>
                                        </p:tgtEl>
                                        <p:attrNameLst>
                                          <p:attrName>ppt_y</p:attrName>
                                        </p:attrNameLst>
                                      </p:cBhvr>
                                      <p:tavLst>
                                        <p:tav tm="0">
                                          <p:val>
                                            <p:strVal val="1+#ppt_h/2"/>
                                          </p:val>
                                        </p:tav>
                                        <p:tav tm="100000">
                                          <p:val>
                                            <p:strVal val="#ppt_y"/>
                                          </p:val>
                                        </p:tav>
                                      </p:tavLst>
                                    </p:anim>
                                  </p:childTnLst>
                                </p:cTn>
                              </p:par>
                              <p:par>
                                <p:cTn id="55" presetID="49" presetClass="entr" presetSubtype="0" decel="100000" fill="hold" grpId="1" nodeType="withEffect">
                                  <p:stCondLst>
                                    <p:cond delay="0"/>
                                  </p:stCondLst>
                                  <p:childTnLst>
                                    <p:set>
                                      <p:cBhvr>
                                        <p:cTn id="56" dur="1" fill="hold">
                                          <p:stCondLst>
                                            <p:cond delay="0"/>
                                          </p:stCondLst>
                                        </p:cTn>
                                        <p:tgtEl>
                                          <p:spTgt spid="145"/>
                                        </p:tgtEl>
                                        <p:attrNameLst>
                                          <p:attrName>style.visibility</p:attrName>
                                        </p:attrNameLst>
                                      </p:cBhvr>
                                      <p:to>
                                        <p:strVal val="visible"/>
                                      </p:to>
                                    </p:set>
                                    <p:anim calcmode="lin" valueType="num">
                                      <p:cBhvr>
                                        <p:cTn id="57" dur="1000" fill="hold"/>
                                        <p:tgtEl>
                                          <p:spTgt spid="145"/>
                                        </p:tgtEl>
                                        <p:attrNameLst>
                                          <p:attrName>ppt_w</p:attrName>
                                        </p:attrNameLst>
                                      </p:cBhvr>
                                      <p:tavLst>
                                        <p:tav tm="0">
                                          <p:val>
                                            <p:fltVal val="0"/>
                                          </p:val>
                                        </p:tav>
                                        <p:tav tm="100000">
                                          <p:val>
                                            <p:strVal val="#ppt_w"/>
                                          </p:val>
                                        </p:tav>
                                      </p:tavLst>
                                    </p:anim>
                                    <p:anim calcmode="lin" valueType="num">
                                      <p:cBhvr>
                                        <p:cTn id="58" dur="1000" fill="hold"/>
                                        <p:tgtEl>
                                          <p:spTgt spid="145"/>
                                        </p:tgtEl>
                                        <p:attrNameLst>
                                          <p:attrName>ppt_h</p:attrName>
                                        </p:attrNameLst>
                                      </p:cBhvr>
                                      <p:tavLst>
                                        <p:tav tm="0">
                                          <p:val>
                                            <p:fltVal val="0"/>
                                          </p:val>
                                        </p:tav>
                                        <p:tav tm="100000">
                                          <p:val>
                                            <p:strVal val="#ppt_h"/>
                                          </p:val>
                                        </p:tav>
                                      </p:tavLst>
                                    </p:anim>
                                    <p:anim calcmode="lin" valueType="num">
                                      <p:cBhvr>
                                        <p:cTn id="59" dur="1000" fill="hold"/>
                                        <p:tgtEl>
                                          <p:spTgt spid="145"/>
                                        </p:tgtEl>
                                        <p:attrNameLst>
                                          <p:attrName>style.rotation</p:attrName>
                                        </p:attrNameLst>
                                      </p:cBhvr>
                                      <p:tavLst>
                                        <p:tav tm="0">
                                          <p:val>
                                            <p:fltVal val="360"/>
                                          </p:val>
                                        </p:tav>
                                        <p:tav tm="100000">
                                          <p:val>
                                            <p:fltVal val="0"/>
                                          </p:val>
                                        </p:tav>
                                      </p:tavLst>
                                    </p:anim>
                                    <p:animEffect transition="in" filter="fade">
                                      <p:cBhvr>
                                        <p:cTn id="60" dur="1000"/>
                                        <p:tgtEl>
                                          <p:spTgt spid="145"/>
                                        </p:tgtEl>
                                      </p:cBhvr>
                                    </p:animEffect>
                                  </p:childTnLst>
                                </p:cTn>
                              </p:par>
                            </p:childTnLst>
                          </p:cTn>
                        </p:par>
                        <p:par>
                          <p:cTn id="61" fill="hold">
                            <p:stCondLst>
                              <p:cond delay="4000"/>
                            </p:stCondLst>
                            <p:childTnLst>
                              <p:par>
                                <p:cTn id="62" presetID="53" presetClass="entr" presetSubtype="16" fill="hold" nodeType="afterEffect">
                                  <p:stCondLst>
                                    <p:cond delay="0"/>
                                  </p:stCondLst>
                                  <p:childTnLst>
                                    <p:set>
                                      <p:cBhvr>
                                        <p:cTn id="63" dur="1" fill="hold">
                                          <p:stCondLst>
                                            <p:cond delay="0"/>
                                          </p:stCondLst>
                                        </p:cTn>
                                        <p:tgtEl>
                                          <p:spTgt spid="8"/>
                                        </p:tgtEl>
                                        <p:attrNameLst>
                                          <p:attrName>style.visibility</p:attrName>
                                        </p:attrNameLst>
                                      </p:cBhvr>
                                      <p:to>
                                        <p:strVal val="visible"/>
                                      </p:to>
                                    </p:set>
                                    <p:anim calcmode="lin" valueType="num">
                                      <p:cBhvr>
                                        <p:cTn id="64" dur="500" fill="hold"/>
                                        <p:tgtEl>
                                          <p:spTgt spid="8"/>
                                        </p:tgtEl>
                                        <p:attrNameLst>
                                          <p:attrName>ppt_w</p:attrName>
                                        </p:attrNameLst>
                                      </p:cBhvr>
                                      <p:tavLst>
                                        <p:tav tm="0">
                                          <p:val>
                                            <p:fltVal val="0"/>
                                          </p:val>
                                        </p:tav>
                                        <p:tav tm="100000">
                                          <p:val>
                                            <p:strVal val="#ppt_w"/>
                                          </p:val>
                                        </p:tav>
                                      </p:tavLst>
                                    </p:anim>
                                    <p:anim calcmode="lin" valueType="num">
                                      <p:cBhvr>
                                        <p:cTn id="65" dur="500" fill="hold"/>
                                        <p:tgtEl>
                                          <p:spTgt spid="8"/>
                                        </p:tgtEl>
                                        <p:attrNameLst>
                                          <p:attrName>ppt_h</p:attrName>
                                        </p:attrNameLst>
                                      </p:cBhvr>
                                      <p:tavLst>
                                        <p:tav tm="0">
                                          <p:val>
                                            <p:fltVal val="0"/>
                                          </p:val>
                                        </p:tav>
                                        <p:tav tm="100000">
                                          <p:val>
                                            <p:strVal val="#ppt_h"/>
                                          </p:val>
                                        </p:tav>
                                      </p:tavLst>
                                    </p:anim>
                                    <p:animEffect transition="in" filter="fade">
                                      <p:cBhvr>
                                        <p:cTn id="66" dur="500"/>
                                        <p:tgtEl>
                                          <p:spTgt spid="8"/>
                                        </p:tgtEl>
                                      </p:cBhvr>
                                    </p:animEffect>
                                  </p:childTnLst>
                                </p:cTn>
                              </p:par>
                              <p:par>
                                <p:cTn id="67" presetID="16" presetClass="entr" presetSubtype="21" fill="hold" nodeType="withEffect">
                                  <p:stCondLst>
                                    <p:cond delay="0"/>
                                  </p:stCondLst>
                                  <p:childTnLst>
                                    <p:set>
                                      <p:cBhvr>
                                        <p:cTn id="68" dur="1" fill="hold">
                                          <p:stCondLst>
                                            <p:cond delay="0"/>
                                          </p:stCondLst>
                                        </p:cTn>
                                        <p:tgtEl>
                                          <p:spTgt spid="197"/>
                                        </p:tgtEl>
                                        <p:attrNameLst>
                                          <p:attrName>style.visibility</p:attrName>
                                        </p:attrNameLst>
                                      </p:cBhvr>
                                      <p:to>
                                        <p:strVal val="visible"/>
                                      </p:to>
                                    </p:set>
                                    <p:animEffect transition="in" filter="barn(inVertical)">
                                      <p:cBhvr>
                                        <p:cTn id="69" dur="500"/>
                                        <p:tgtEl>
                                          <p:spTgt spid="197"/>
                                        </p:tgtEl>
                                      </p:cBhvr>
                                    </p:animEffect>
                                  </p:childTnLst>
                                </p:cTn>
                              </p:par>
                            </p:childTnLst>
                          </p:cTn>
                        </p:par>
                        <p:par>
                          <p:cTn id="70" fill="hold">
                            <p:stCondLst>
                              <p:cond delay="4500"/>
                            </p:stCondLst>
                            <p:childTnLst>
                              <p:par>
                                <p:cTn id="71" presetID="22" presetClass="entr" presetSubtype="8" fill="hold" nodeType="afterEffect">
                                  <p:stCondLst>
                                    <p:cond delay="0"/>
                                  </p:stCondLst>
                                  <p:childTnLst>
                                    <p:set>
                                      <p:cBhvr>
                                        <p:cTn id="72" dur="1" fill="hold">
                                          <p:stCondLst>
                                            <p:cond delay="0"/>
                                          </p:stCondLst>
                                        </p:cTn>
                                        <p:tgtEl>
                                          <p:spTgt spid="171"/>
                                        </p:tgtEl>
                                        <p:attrNameLst>
                                          <p:attrName>style.visibility</p:attrName>
                                        </p:attrNameLst>
                                      </p:cBhvr>
                                      <p:to>
                                        <p:strVal val="visible"/>
                                      </p:to>
                                    </p:set>
                                    <p:animEffect transition="in" filter="wipe(left)">
                                      <p:cBhvr>
                                        <p:cTn id="73" dur="500"/>
                                        <p:tgtEl>
                                          <p:spTgt spid="171"/>
                                        </p:tgtEl>
                                      </p:cBhvr>
                                    </p:animEffect>
                                  </p:childTnLst>
                                </p:cTn>
                              </p:par>
                            </p:childTnLst>
                          </p:cTn>
                        </p:par>
                        <p:par>
                          <p:cTn id="74" fill="hold">
                            <p:stCondLst>
                              <p:cond delay="5000"/>
                            </p:stCondLst>
                            <p:childTnLst>
                              <p:par>
                                <p:cTn id="75" presetID="2" presetClass="entr" presetSubtype="4" fill="hold" grpId="0" nodeType="afterEffect">
                                  <p:stCondLst>
                                    <p:cond delay="0"/>
                                  </p:stCondLst>
                                  <p:childTnLst>
                                    <p:set>
                                      <p:cBhvr>
                                        <p:cTn id="76" dur="1" fill="hold">
                                          <p:stCondLst>
                                            <p:cond delay="0"/>
                                          </p:stCondLst>
                                        </p:cTn>
                                        <p:tgtEl>
                                          <p:spTgt spid="165"/>
                                        </p:tgtEl>
                                        <p:attrNameLst>
                                          <p:attrName>style.visibility</p:attrName>
                                        </p:attrNameLst>
                                      </p:cBhvr>
                                      <p:to>
                                        <p:strVal val="visible"/>
                                      </p:to>
                                    </p:set>
                                    <p:anim calcmode="lin" valueType="num">
                                      <p:cBhvr additive="base">
                                        <p:cTn id="77" dur="1000" fill="hold"/>
                                        <p:tgtEl>
                                          <p:spTgt spid="165"/>
                                        </p:tgtEl>
                                        <p:attrNameLst>
                                          <p:attrName>ppt_x</p:attrName>
                                        </p:attrNameLst>
                                      </p:cBhvr>
                                      <p:tavLst>
                                        <p:tav tm="0">
                                          <p:val>
                                            <p:strVal val="#ppt_x"/>
                                          </p:val>
                                        </p:tav>
                                        <p:tav tm="100000">
                                          <p:val>
                                            <p:strVal val="#ppt_x"/>
                                          </p:val>
                                        </p:tav>
                                      </p:tavLst>
                                    </p:anim>
                                    <p:anim calcmode="lin" valueType="num">
                                      <p:cBhvr additive="base">
                                        <p:cTn id="78" dur="1000" fill="hold"/>
                                        <p:tgtEl>
                                          <p:spTgt spid="165"/>
                                        </p:tgtEl>
                                        <p:attrNameLst>
                                          <p:attrName>ppt_y</p:attrName>
                                        </p:attrNameLst>
                                      </p:cBhvr>
                                      <p:tavLst>
                                        <p:tav tm="0">
                                          <p:val>
                                            <p:strVal val="1+#ppt_h/2"/>
                                          </p:val>
                                        </p:tav>
                                        <p:tav tm="100000">
                                          <p:val>
                                            <p:strVal val="#ppt_y"/>
                                          </p:val>
                                        </p:tav>
                                      </p:tavLst>
                                    </p:anim>
                                  </p:childTnLst>
                                </p:cTn>
                              </p:par>
                              <p:par>
                                <p:cTn id="79" presetID="49" presetClass="entr" presetSubtype="0" decel="100000" fill="hold" grpId="1" nodeType="withEffect">
                                  <p:stCondLst>
                                    <p:cond delay="0"/>
                                  </p:stCondLst>
                                  <p:childTnLst>
                                    <p:set>
                                      <p:cBhvr>
                                        <p:cTn id="80" dur="1" fill="hold">
                                          <p:stCondLst>
                                            <p:cond delay="0"/>
                                          </p:stCondLst>
                                        </p:cTn>
                                        <p:tgtEl>
                                          <p:spTgt spid="165"/>
                                        </p:tgtEl>
                                        <p:attrNameLst>
                                          <p:attrName>style.visibility</p:attrName>
                                        </p:attrNameLst>
                                      </p:cBhvr>
                                      <p:to>
                                        <p:strVal val="visible"/>
                                      </p:to>
                                    </p:set>
                                    <p:anim calcmode="lin" valueType="num">
                                      <p:cBhvr>
                                        <p:cTn id="81" dur="1000" fill="hold"/>
                                        <p:tgtEl>
                                          <p:spTgt spid="165"/>
                                        </p:tgtEl>
                                        <p:attrNameLst>
                                          <p:attrName>ppt_w</p:attrName>
                                        </p:attrNameLst>
                                      </p:cBhvr>
                                      <p:tavLst>
                                        <p:tav tm="0">
                                          <p:val>
                                            <p:fltVal val="0"/>
                                          </p:val>
                                        </p:tav>
                                        <p:tav tm="100000">
                                          <p:val>
                                            <p:strVal val="#ppt_w"/>
                                          </p:val>
                                        </p:tav>
                                      </p:tavLst>
                                    </p:anim>
                                    <p:anim calcmode="lin" valueType="num">
                                      <p:cBhvr>
                                        <p:cTn id="82" dur="1000" fill="hold"/>
                                        <p:tgtEl>
                                          <p:spTgt spid="165"/>
                                        </p:tgtEl>
                                        <p:attrNameLst>
                                          <p:attrName>ppt_h</p:attrName>
                                        </p:attrNameLst>
                                      </p:cBhvr>
                                      <p:tavLst>
                                        <p:tav tm="0">
                                          <p:val>
                                            <p:fltVal val="0"/>
                                          </p:val>
                                        </p:tav>
                                        <p:tav tm="100000">
                                          <p:val>
                                            <p:strVal val="#ppt_h"/>
                                          </p:val>
                                        </p:tav>
                                      </p:tavLst>
                                    </p:anim>
                                    <p:anim calcmode="lin" valueType="num">
                                      <p:cBhvr>
                                        <p:cTn id="83" dur="1000" fill="hold"/>
                                        <p:tgtEl>
                                          <p:spTgt spid="165"/>
                                        </p:tgtEl>
                                        <p:attrNameLst>
                                          <p:attrName>style.rotation</p:attrName>
                                        </p:attrNameLst>
                                      </p:cBhvr>
                                      <p:tavLst>
                                        <p:tav tm="0">
                                          <p:val>
                                            <p:fltVal val="360"/>
                                          </p:val>
                                        </p:tav>
                                        <p:tav tm="100000">
                                          <p:val>
                                            <p:fltVal val="0"/>
                                          </p:val>
                                        </p:tav>
                                      </p:tavLst>
                                    </p:anim>
                                    <p:animEffect transition="in" filter="fade">
                                      <p:cBhvr>
                                        <p:cTn id="84" dur="1000"/>
                                        <p:tgtEl>
                                          <p:spTgt spid="165"/>
                                        </p:tgtEl>
                                      </p:cBhvr>
                                    </p:animEffect>
                                  </p:childTnLst>
                                </p:cTn>
                              </p:par>
                            </p:childTnLst>
                          </p:cTn>
                        </p:par>
                        <p:par>
                          <p:cTn id="85" fill="hold">
                            <p:stCondLst>
                              <p:cond delay="6000"/>
                            </p:stCondLst>
                            <p:childTnLst>
                              <p:par>
                                <p:cTn id="86" presetID="53" presetClass="entr" presetSubtype="16" fill="hold" nodeType="afterEffect">
                                  <p:stCondLst>
                                    <p:cond delay="0"/>
                                  </p:stCondLst>
                                  <p:childTnLst>
                                    <p:set>
                                      <p:cBhvr>
                                        <p:cTn id="87" dur="1" fill="hold">
                                          <p:stCondLst>
                                            <p:cond delay="0"/>
                                          </p:stCondLst>
                                        </p:cTn>
                                        <p:tgtEl>
                                          <p:spTgt spid="9"/>
                                        </p:tgtEl>
                                        <p:attrNameLst>
                                          <p:attrName>style.visibility</p:attrName>
                                        </p:attrNameLst>
                                      </p:cBhvr>
                                      <p:to>
                                        <p:strVal val="visible"/>
                                      </p:to>
                                    </p:set>
                                    <p:anim calcmode="lin" valueType="num">
                                      <p:cBhvr>
                                        <p:cTn id="88" dur="500" fill="hold"/>
                                        <p:tgtEl>
                                          <p:spTgt spid="9"/>
                                        </p:tgtEl>
                                        <p:attrNameLst>
                                          <p:attrName>ppt_w</p:attrName>
                                        </p:attrNameLst>
                                      </p:cBhvr>
                                      <p:tavLst>
                                        <p:tav tm="0">
                                          <p:val>
                                            <p:fltVal val="0"/>
                                          </p:val>
                                        </p:tav>
                                        <p:tav tm="100000">
                                          <p:val>
                                            <p:strVal val="#ppt_w"/>
                                          </p:val>
                                        </p:tav>
                                      </p:tavLst>
                                    </p:anim>
                                    <p:anim calcmode="lin" valueType="num">
                                      <p:cBhvr>
                                        <p:cTn id="89" dur="500" fill="hold"/>
                                        <p:tgtEl>
                                          <p:spTgt spid="9"/>
                                        </p:tgtEl>
                                        <p:attrNameLst>
                                          <p:attrName>ppt_h</p:attrName>
                                        </p:attrNameLst>
                                      </p:cBhvr>
                                      <p:tavLst>
                                        <p:tav tm="0">
                                          <p:val>
                                            <p:fltVal val="0"/>
                                          </p:val>
                                        </p:tav>
                                        <p:tav tm="100000">
                                          <p:val>
                                            <p:strVal val="#ppt_h"/>
                                          </p:val>
                                        </p:tav>
                                      </p:tavLst>
                                    </p:anim>
                                    <p:animEffect transition="in" filter="fade">
                                      <p:cBhvr>
                                        <p:cTn id="90" dur="500"/>
                                        <p:tgtEl>
                                          <p:spTgt spid="9"/>
                                        </p:tgtEl>
                                      </p:cBhvr>
                                    </p:animEffect>
                                  </p:childTnLst>
                                </p:cTn>
                              </p:par>
                              <p:par>
                                <p:cTn id="91" presetID="16" presetClass="entr" presetSubtype="21" fill="hold" nodeType="withEffect">
                                  <p:stCondLst>
                                    <p:cond delay="0"/>
                                  </p:stCondLst>
                                  <p:childTnLst>
                                    <p:set>
                                      <p:cBhvr>
                                        <p:cTn id="92" dur="1" fill="hold">
                                          <p:stCondLst>
                                            <p:cond delay="0"/>
                                          </p:stCondLst>
                                        </p:cTn>
                                        <p:tgtEl>
                                          <p:spTgt spid="6"/>
                                        </p:tgtEl>
                                        <p:attrNameLst>
                                          <p:attrName>style.visibility</p:attrName>
                                        </p:attrNameLst>
                                      </p:cBhvr>
                                      <p:to>
                                        <p:strVal val="visible"/>
                                      </p:to>
                                    </p:set>
                                    <p:animEffect transition="in" filter="barn(inVertical)">
                                      <p:cBhvr>
                                        <p:cTn id="93" dur="500"/>
                                        <p:tgtEl>
                                          <p:spTgt spid="6"/>
                                        </p:tgtEl>
                                      </p:cBhvr>
                                    </p:animEffect>
                                  </p:childTnLst>
                                </p:cTn>
                              </p:par>
                            </p:childTnLst>
                          </p:cTn>
                        </p:par>
                        <p:par>
                          <p:cTn id="94" fill="hold">
                            <p:stCondLst>
                              <p:cond delay="6500"/>
                            </p:stCondLst>
                            <p:childTnLst>
                              <p:par>
                                <p:cTn id="95" presetID="22" presetClass="entr" presetSubtype="8" fill="hold" nodeType="afterEffect">
                                  <p:stCondLst>
                                    <p:cond delay="0"/>
                                  </p:stCondLst>
                                  <p:childTnLst>
                                    <p:set>
                                      <p:cBhvr>
                                        <p:cTn id="96" dur="1" fill="hold">
                                          <p:stCondLst>
                                            <p:cond delay="0"/>
                                          </p:stCondLst>
                                        </p:cTn>
                                        <p:tgtEl>
                                          <p:spTgt spid="172"/>
                                        </p:tgtEl>
                                        <p:attrNameLst>
                                          <p:attrName>style.visibility</p:attrName>
                                        </p:attrNameLst>
                                      </p:cBhvr>
                                      <p:to>
                                        <p:strVal val="visible"/>
                                      </p:to>
                                    </p:set>
                                    <p:animEffect transition="in" filter="wipe(left)">
                                      <p:cBhvr>
                                        <p:cTn id="97" dur="500"/>
                                        <p:tgtEl>
                                          <p:spTgt spid="172"/>
                                        </p:tgtEl>
                                      </p:cBhvr>
                                    </p:animEffect>
                                  </p:childTnLst>
                                </p:cTn>
                              </p:par>
                            </p:childTnLst>
                          </p:cTn>
                        </p:par>
                        <p:par>
                          <p:cTn id="98" fill="hold">
                            <p:stCondLst>
                              <p:cond delay="7000"/>
                            </p:stCondLst>
                            <p:childTnLst>
                              <p:par>
                                <p:cTn id="99" presetID="2" presetClass="entr" presetSubtype="4" fill="hold" grpId="0" nodeType="afterEffect">
                                  <p:stCondLst>
                                    <p:cond delay="0"/>
                                  </p:stCondLst>
                                  <p:childTnLst>
                                    <p:set>
                                      <p:cBhvr>
                                        <p:cTn id="100" dur="1" fill="hold">
                                          <p:stCondLst>
                                            <p:cond delay="0"/>
                                          </p:stCondLst>
                                        </p:cTn>
                                        <p:tgtEl>
                                          <p:spTgt spid="152"/>
                                        </p:tgtEl>
                                        <p:attrNameLst>
                                          <p:attrName>style.visibility</p:attrName>
                                        </p:attrNameLst>
                                      </p:cBhvr>
                                      <p:to>
                                        <p:strVal val="visible"/>
                                      </p:to>
                                    </p:set>
                                    <p:anim calcmode="lin" valueType="num">
                                      <p:cBhvr additive="base">
                                        <p:cTn id="101" dur="1000" fill="hold"/>
                                        <p:tgtEl>
                                          <p:spTgt spid="152"/>
                                        </p:tgtEl>
                                        <p:attrNameLst>
                                          <p:attrName>ppt_x</p:attrName>
                                        </p:attrNameLst>
                                      </p:cBhvr>
                                      <p:tavLst>
                                        <p:tav tm="0">
                                          <p:val>
                                            <p:strVal val="#ppt_x"/>
                                          </p:val>
                                        </p:tav>
                                        <p:tav tm="100000">
                                          <p:val>
                                            <p:strVal val="#ppt_x"/>
                                          </p:val>
                                        </p:tav>
                                      </p:tavLst>
                                    </p:anim>
                                    <p:anim calcmode="lin" valueType="num">
                                      <p:cBhvr additive="base">
                                        <p:cTn id="102" dur="1000" fill="hold"/>
                                        <p:tgtEl>
                                          <p:spTgt spid="152"/>
                                        </p:tgtEl>
                                        <p:attrNameLst>
                                          <p:attrName>ppt_y</p:attrName>
                                        </p:attrNameLst>
                                      </p:cBhvr>
                                      <p:tavLst>
                                        <p:tav tm="0">
                                          <p:val>
                                            <p:strVal val="1+#ppt_h/2"/>
                                          </p:val>
                                        </p:tav>
                                        <p:tav tm="100000">
                                          <p:val>
                                            <p:strVal val="#ppt_y"/>
                                          </p:val>
                                        </p:tav>
                                      </p:tavLst>
                                    </p:anim>
                                  </p:childTnLst>
                                </p:cTn>
                              </p:par>
                              <p:par>
                                <p:cTn id="103" presetID="49" presetClass="entr" presetSubtype="0" decel="100000" fill="hold" grpId="1" nodeType="withEffect">
                                  <p:stCondLst>
                                    <p:cond delay="0"/>
                                  </p:stCondLst>
                                  <p:childTnLst>
                                    <p:set>
                                      <p:cBhvr>
                                        <p:cTn id="104" dur="1" fill="hold">
                                          <p:stCondLst>
                                            <p:cond delay="0"/>
                                          </p:stCondLst>
                                        </p:cTn>
                                        <p:tgtEl>
                                          <p:spTgt spid="152"/>
                                        </p:tgtEl>
                                        <p:attrNameLst>
                                          <p:attrName>style.visibility</p:attrName>
                                        </p:attrNameLst>
                                      </p:cBhvr>
                                      <p:to>
                                        <p:strVal val="visible"/>
                                      </p:to>
                                    </p:set>
                                    <p:anim calcmode="lin" valueType="num">
                                      <p:cBhvr>
                                        <p:cTn id="105" dur="1000" fill="hold"/>
                                        <p:tgtEl>
                                          <p:spTgt spid="152"/>
                                        </p:tgtEl>
                                        <p:attrNameLst>
                                          <p:attrName>ppt_w</p:attrName>
                                        </p:attrNameLst>
                                      </p:cBhvr>
                                      <p:tavLst>
                                        <p:tav tm="0">
                                          <p:val>
                                            <p:fltVal val="0"/>
                                          </p:val>
                                        </p:tav>
                                        <p:tav tm="100000">
                                          <p:val>
                                            <p:strVal val="#ppt_w"/>
                                          </p:val>
                                        </p:tav>
                                      </p:tavLst>
                                    </p:anim>
                                    <p:anim calcmode="lin" valueType="num">
                                      <p:cBhvr>
                                        <p:cTn id="106" dur="1000" fill="hold"/>
                                        <p:tgtEl>
                                          <p:spTgt spid="152"/>
                                        </p:tgtEl>
                                        <p:attrNameLst>
                                          <p:attrName>ppt_h</p:attrName>
                                        </p:attrNameLst>
                                      </p:cBhvr>
                                      <p:tavLst>
                                        <p:tav tm="0">
                                          <p:val>
                                            <p:fltVal val="0"/>
                                          </p:val>
                                        </p:tav>
                                        <p:tav tm="100000">
                                          <p:val>
                                            <p:strVal val="#ppt_h"/>
                                          </p:val>
                                        </p:tav>
                                      </p:tavLst>
                                    </p:anim>
                                    <p:anim calcmode="lin" valueType="num">
                                      <p:cBhvr>
                                        <p:cTn id="107" dur="1000" fill="hold"/>
                                        <p:tgtEl>
                                          <p:spTgt spid="152"/>
                                        </p:tgtEl>
                                        <p:attrNameLst>
                                          <p:attrName>style.rotation</p:attrName>
                                        </p:attrNameLst>
                                      </p:cBhvr>
                                      <p:tavLst>
                                        <p:tav tm="0">
                                          <p:val>
                                            <p:fltVal val="360"/>
                                          </p:val>
                                        </p:tav>
                                        <p:tav tm="100000">
                                          <p:val>
                                            <p:fltVal val="0"/>
                                          </p:val>
                                        </p:tav>
                                      </p:tavLst>
                                    </p:anim>
                                    <p:animEffect transition="in" filter="fade">
                                      <p:cBhvr>
                                        <p:cTn id="108" dur="1000"/>
                                        <p:tgtEl>
                                          <p:spTgt spid="152"/>
                                        </p:tgtEl>
                                      </p:cBhvr>
                                    </p:animEffect>
                                  </p:childTnLst>
                                </p:cTn>
                              </p:par>
                            </p:childTnLst>
                          </p:cTn>
                        </p:par>
                        <p:par>
                          <p:cTn id="109" fill="hold">
                            <p:stCondLst>
                              <p:cond delay="8000"/>
                            </p:stCondLst>
                            <p:childTnLst>
                              <p:par>
                                <p:cTn id="110" presetID="53" presetClass="entr" presetSubtype="16" fill="hold" nodeType="afterEffect">
                                  <p:stCondLst>
                                    <p:cond delay="0"/>
                                  </p:stCondLst>
                                  <p:childTnLst>
                                    <p:set>
                                      <p:cBhvr>
                                        <p:cTn id="111" dur="1" fill="hold">
                                          <p:stCondLst>
                                            <p:cond delay="0"/>
                                          </p:stCondLst>
                                        </p:cTn>
                                        <p:tgtEl>
                                          <p:spTgt spid="10"/>
                                        </p:tgtEl>
                                        <p:attrNameLst>
                                          <p:attrName>style.visibility</p:attrName>
                                        </p:attrNameLst>
                                      </p:cBhvr>
                                      <p:to>
                                        <p:strVal val="visible"/>
                                      </p:to>
                                    </p:set>
                                    <p:anim calcmode="lin" valueType="num">
                                      <p:cBhvr>
                                        <p:cTn id="112" dur="500" fill="hold"/>
                                        <p:tgtEl>
                                          <p:spTgt spid="10"/>
                                        </p:tgtEl>
                                        <p:attrNameLst>
                                          <p:attrName>ppt_w</p:attrName>
                                        </p:attrNameLst>
                                      </p:cBhvr>
                                      <p:tavLst>
                                        <p:tav tm="0">
                                          <p:val>
                                            <p:fltVal val="0"/>
                                          </p:val>
                                        </p:tav>
                                        <p:tav tm="100000">
                                          <p:val>
                                            <p:strVal val="#ppt_w"/>
                                          </p:val>
                                        </p:tav>
                                      </p:tavLst>
                                    </p:anim>
                                    <p:anim calcmode="lin" valueType="num">
                                      <p:cBhvr>
                                        <p:cTn id="113" dur="500" fill="hold"/>
                                        <p:tgtEl>
                                          <p:spTgt spid="10"/>
                                        </p:tgtEl>
                                        <p:attrNameLst>
                                          <p:attrName>ppt_h</p:attrName>
                                        </p:attrNameLst>
                                      </p:cBhvr>
                                      <p:tavLst>
                                        <p:tav tm="0">
                                          <p:val>
                                            <p:fltVal val="0"/>
                                          </p:val>
                                        </p:tav>
                                        <p:tav tm="100000">
                                          <p:val>
                                            <p:strVal val="#ppt_h"/>
                                          </p:val>
                                        </p:tav>
                                      </p:tavLst>
                                    </p:anim>
                                    <p:animEffect transition="in" filter="fade">
                                      <p:cBhvr>
                                        <p:cTn id="114" dur="500"/>
                                        <p:tgtEl>
                                          <p:spTgt spid="10"/>
                                        </p:tgtEl>
                                      </p:cBhvr>
                                    </p:animEffect>
                                  </p:childTnLst>
                                </p:cTn>
                              </p:par>
                              <p:par>
                                <p:cTn id="115" presetID="16" presetClass="entr" presetSubtype="21" fill="hold" nodeType="withEffect">
                                  <p:stCondLst>
                                    <p:cond delay="0"/>
                                  </p:stCondLst>
                                  <p:childTnLst>
                                    <p:set>
                                      <p:cBhvr>
                                        <p:cTn id="116" dur="1" fill="hold">
                                          <p:stCondLst>
                                            <p:cond delay="0"/>
                                          </p:stCondLst>
                                        </p:cTn>
                                        <p:tgtEl>
                                          <p:spTgt spid="202"/>
                                        </p:tgtEl>
                                        <p:attrNameLst>
                                          <p:attrName>style.visibility</p:attrName>
                                        </p:attrNameLst>
                                      </p:cBhvr>
                                      <p:to>
                                        <p:strVal val="visible"/>
                                      </p:to>
                                    </p:set>
                                    <p:animEffect transition="in" filter="barn(inVertical)">
                                      <p:cBhvr>
                                        <p:cTn id="117" dur="500"/>
                                        <p:tgtEl>
                                          <p:spTgt spid="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2" grpId="0"/>
      <p:bldP spid="2" grpId="1"/>
      <p:bldP spid="145" grpId="0" animBg="1"/>
      <p:bldP spid="145" grpId="1" animBg="1"/>
      <p:bldP spid="152" grpId="0" animBg="1"/>
      <p:bldP spid="152" grpId="1" animBg="1"/>
      <p:bldP spid="157" grpId="0" animBg="1"/>
      <p:bldP spid="157" grpId="1" animBg="1"/>
      <p:bldP spid="165" grpId="0" animBg="1"/>
      <p:bldP spid="165"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矩形 76"/>
          <p:cNvSpPr/>
          <p:nvPr/>
        </p:nvSpPr>
        <p:spPr>
          <a:xfrm>
            <a:off x="-40758" y="1521528"/>
            <a:ext cx="12253794" cy="2707748"/>
          </a:xfrm>
          <a:prstGeom prst="rect">
            <a:avLst/>
          </a:prstGeom>
          <a:blipFill>
            <a:blip r:embed="rId1"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87" name="组合 86"/>
          <p:cNvGrpSpPr/>
          <p:nvPr/>
        </p:nvGrpSpPr>
        <p:grpSpPr>
          <a:xfrm>
            <a:off x="2114550" y="3949352"/>
            <a:ext cx="552450" cy="552450"/>
            <a:chOff x="2114550" y="3949352"/>
            <a:chExt cx="552450" cy="552450"/>
          </a:xfrm>
        </p:grpSpPr>
        <p:sp>
          <p:nvSpPr>
            <p:cNvPr id="88" name="椭圆 87"/>
            <p:cNvSpPr/>
            <p:nvPr/>
          </p:nvSpPr>
          <p:spPr>
            <a:xfrm>
              <a:off x="2114550" y="3949352"/>
              <a:ext cx="552450" cy="552450"/>
            </a:xfrm>
            <a:prstGeom prst="ellipse">
              <a:avLst/>
            </a:prstGeom>
            <a:solidFill>
              <a:schemeClr val="bg1"/>
            </a:solidFill>
            <a:ln>
              <a:noFill/>
            </a:ln>
            <a:effectLst>
              <a:outerShdw blurRad="279400" dist="38100" dir="5400000" sx="119000" sy="119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9" name="office-blocks_63611"/>
            <p:cNvSpPr>
              <a:spLocks noChangeAspect="1"/>
            </p:cNvSpPr>
            <p:nvPr/>
          </p:nvSpPr>
          <p:spPr bwMode="auto">
            <a:xfrm>
              <a:off x="2242734" y="4043945"/>
              <a:ext cx="296082" cy="323268"/>
            </a:xfrm>
            <a:custGeom>
              <a:avLst/>
              <a:gdLst>
                <a:gd name="connsiteX0" fmla="*/ 243391 w 555350"/>
                <a:gd name="connsiteY0" fmla="*/ 429161 h 606342"/>
                <a:gd name="connsiteX1" fmla="*/ 176249 w 555350"/>
                <a:gd name="connsiteY1" fmla="*/ 434931 h 606342"/>
                <a:gd name="connsiteX2" fmla="*/ 173319 w 555350"/>
                <a:gd name="connsiteY2" fmla="*/ 438173 h 606342"/>
                <a:gd name="connsiteX3" fmla="*/ 173319 w 555350"/>
                <a:gd name="connsiteY3" fmla="*/ 514535 h 606342"/>
                <a:gd name="connsiteX4" fmla="*/ 174428 w 555350"/>
                <a:gd name="connsiteY4" fmla="*/ 517065 h 606342"/>
                <a:gd name="connsiteX5" fmla="*/ 176566 w 555350"/>
                <a:gd name="connsiteY5" fmla="*/ 517856 h 606342"/>
                <a:gd name="connsiteX6" fmla="*/ 177120 w 555350"/>
                <a:gd name="connsiteY6" fmla="*/ 517776 h 606342"/>
                <a:gd name="connsiteX7" fmla="*/ 244183 w 555350"/>
                <a:gd name="connsiteY7" fmla="*/ 506393 h 606342"/>
                <a:gd name="connsiteX8" fmla="*/ 246954 w 555350"/>
                <a:gd name="connsiteY8" fmla="*/ 503231 h 606342"/>
                <a:gd name="connsiteX9" fmla="*/ 246954 w 555350"/>
                <a:gd name="connsiteY9" fmla="*/ 432402 h 606342"/>
                <a:gd name="connsiteX10" fmla="*/ 245846 w 555350"/>
                <a:gd name="connsiteY10" fmla="*/ 429951 h 606342"/>
                <a:gd name="connsiteX11" fmla="*/ 243391 w 555350"/>
                <a:gd name="connsiteY11" fmla="*/ 429161 h 606342"/>
                <a:gd name="connsiteX12" fmla="*/ 89708 w 555350"/>
                <a:gd name="connsiteY12" fmla="*/ 424576 h 606342"/>
                <a:gd name="connsiteX13" fmla="*/ 87016 w 555350"/>
                <a:gd name="connsiteY13" fmla="*/ 425287 h 606342"/>
                <a:gd name="connsiteX14" fmla="*/ 85828 w 555350"/>
                <a:gd name="connsiteY14" fmla="*/ 427817 h 606342"/>
                <a:gd name="connsiteX15" fmla="*/ 85828 w 555350"/>
                <a:gd name="connsiteY15" fmla="*/ 560780 h 606342"/>
                <a:gd name="connsiteX16" fmla="*/ 87491 w 555350"/>
                <a:gd name="connsiteY16" fmla="*/ 563626 h 606342"/>
                <a:gd name="connsiteX17" fmla="*/ 129693 w 555350"/>
                <a:gd name="connsiteY17" fmla="*/ 586709 h 606342"/>
                <a:gd name="connsiteX18" fmla="*/ 131276 w 555350"/>
                <a:gd name="connsiteY18" fmla="*/ 587104 h 606342"/>
                <a:gd name="connsiteX19" fmla="*/ 132939 w 555350"/>
                <a:gd name="connsiteY19" fmla="*/ 586629 h 606342"/>
                <a:gd name="connsiteX20" fmla="*/ 134522 w 555350"/>
                <a:gd name="connsiteY20" fmla="*/ 583863 h 606342"/>
                <a:gd name="connsiteX21" fmla="*/ 134522 w 555350"/>
                <a:gd name="connsiteY21" fmla="*/ 435722 h 606342"/>
                <a:gd name="connsiteX22" fmla="*/ 131830 w 555350"/>
                <a:gd name="connsiteY22" fmla="*/ 432481 h 606342"/>
                <a:gd name="connsiteX23" fmla="*/ 327557 w 555350"/>
                <a:gd name="connsiteY23" fmla="*/ 421888 h 606342"/>
                <a:gd name="connsiteX24" fmla="*/ 273399 w 555350"/>
                <a:gd name="connsiteY24" fmla="*/ 426552 h 606342"/>
                <a:gd name="connsiteX25" fmla="*/ 270391 w 555350"/>
                <a:gd name="connsiteY25" fmla="*/ 429793 h 606342"/>
                <a:gd name="connsiteX26" fmla="*/ 270391 w 555350"/>
                <a:gd name="connsiteY26" fmla="*/ 498172 h 606342"/>
                <a:gd name="connsiteX27" fmla="*/ 271578 w 555350"/>
                <a:gd name="connsiteY27" fmla="*/ 500623 h 606342"/>
                <a:gd name="connsiteX28" fmla="*/ 273716 w 555350"/>
                <a:gd name="connsiteY28" fmla="*/ 501413 h 606342"/>
                <a:gd name="connsiteX29" fmla="*/ 274270 w 555350"/>
                <a:gd name="connsiteY29" fmla="*/ 501334 h 606342"/>
                <a:gd name="connsiteX30" fmla="*/ 328349 w 555350"/>
                <a:gd name="connsiteY30" fmla="*/ 492164 h 606342"/>
                <a:gd name="connsiteX31" fmla="*/ 331041 w 555350"/>
                <a:gd name="connsiteY31" fmla="*/ 489002 h 606342"/>
                <a:gd name="connsiteX32" fmla="*/ 331041 w 555350"/>
                <a:gd name="connsiteY32" fmla="*/ 425129 h 606342"/>
                <a:gd name="connsiteX33" fmla="*/ 330011 w 555350"/>
                <a:gd name="connsiteY33" fmla="*/ 422679 h 606342"/>
                <a:gd name="connsiteX34" fmla="*/ 327557 w 555350"/>
                <a:gd name="connsiteY34" fmla="*/ 421888 h 606342"/>
                <a:gd name="connsiteX35" fmla="*/ 26920 w 555350"/>
                <a:gd name="connsiteY35" fmla="*/ 412797 h 606342"/>
                <a:gd name="connsiteX36" fmla="*/ 24228 w 555350"/>
                <a:gd name="connsiteY36" fmla="*/ 413509 h 606342"/>
                <a:gd name="connsiteX37" fmla="*/ 23041 w 555350"/>
                <a:gd name="connsiteY37" fmla="*/ 416038 h 606342"/>
                <a:gd name="connsiteX38" fmla="*/ 23041 w 555350"/>
                <a:gd name="connsiteY38" fmla="*/ 526393 h 606342"/>
                <a:gd name="connsiteX39" fmla="*/ 24703 w 555350"/>
                <a:gd name="connsiteY39" fmla="*/ 529239 h 606342"/>
                <a:gd name="connsiteX40" fmla="*/ 53207 w 555350"/>
                <a:gd name="connsiteY40" fmla="*/ 544812 h 606342"/>
                <a:gd name="connsiteX41" fmla="*/ 54791 w 555350"/>
                <a:gd name="connsiteY41" fmla="*/ 545286 h 606342"/>
                <a:gd name="connsiteX42" fmla="*/ 56453 w 555350"/>
                <a:gd name="connsiteY42" fmla="*/ 544812 h 606342"/>
                <a:gd name="connsiteX43" fmla="*/ 58037 w 555350"/>
                <a:gd name="connsiteY43" fmla="*/ 541966 h 606342"/>
                <a:gd name="connsiteX44" fmla="*/ 58037 w 555350"/>
                <a:gd name="connsiteY44" fmla="*/ 421414 h 606342"/>
                <a:gd name="connsiteX45" fmla="*/ 55345 w 555350"/>
                <a:gd name="connsiteY45" fmla="*/ 418173 h 606342"/>
                <a:gd name="connsiteX46" fmla="*/ 487812 w 555350"/>
                <a:gd name="connsiteY46" fmla="*/ 408054 h 606342"/>
                <a:gd name="connsiteX47" fmla="*/ 454320 w 555350"/>
                <a:gd name="connsiteY47" fmla="*/ 410900 h 606342"/>
                <a:gd name="connsiteX48" fmla="*/ 451311 w 555350"/>
                <a:gd name="connsiteY48" fmla="*/ 414141 h 606342"/>
                <a:gd name="connsiteX49" fmla="*/ 451311 w 555350"/>
                <a:gd name="connsiteY49" fmla="*/ 467500 h 606342"/>
                <a:gd name="connsiteX50" fmla="*/ 452499 w 555350"/>
                <a:gd name="connsiteY50" fmla="*/ 470030 h 606342"/>
                <a:gd name="connsiteX51" fmla="*/ 454557 w 555350"/>
                <a:gd name="connsiteY51" fmla="*/ 470820 h 606342"/>
                <a:gd name="connsiteX52" fmla="*/ 455111 w 555350"/>
                <a:gd name="connsiteY52" fmla="*/ 470741 h 606342"/>
                <a:gd name="connsiteX53" fmla="*/ 488603 w 555350"/>
                <a:gd name="connsiteY53" fmla="*/ 465129 h 606342"/>
                <a:gd name="connsiteX54" fmla="*/ 491375 w 555350"/>
                <a:gd name="connsiteY54" fmla="*/ 461888 h 606342"/>
                <a:gd name="connsiteX55" fmla="*/ 491296 w 555350"/>
                <a:gd name="connsiteY55" fmla="*/ 461888 h 606342"/>
                <a:gd name="connsiteX56" fmla="*/ 491296 w 555350"/>
                <a:gd name="connsiteY56" fmla="*/ 411295 h 606342"/>
                <a:gd name="connsiteX57" fmla="*/ 490266 w 555350"/>
                <a:gd name="connsiteY57" fmla="*/ 408845 h 606342"/>
                <a:gd name="connsiteX58" fmla="*/ 487812 w 555350"/>
                <a:gd name="connsiteY58" fmla="*/ 408054 h 606342"/>
                <a:gd name="connsiteX59" fmla="*/ 531913 w 555350"/>
                <a:gd name="connsiteY59" fmla="*/ 404260 h 606342"/>
                <a:gd name="connsiteX60" fmla="*/ 503251 w 555350"/>
                <a:gd name="connsiteY60" fmla="*/ 406710 h 606342"/>
                <a:gd name="connsiteX61" fmla="*/ 500243 w 555350"/>
                <a:gd name="connsiteY61" fmla="*/ 409952 h 606342"/>
                <a:gd name="connsiteX62" fmla="*/ 500243 w 555350"/>
                <a:gd name="connsiteY62" fmla="*/ 459279 h 606342"/>
                <a:gd name="connsiteX63" fmla="*/ 501430 w 555350"/>
                <a:gd name="connsiteY63" fmla="*/ 461730 h 606342"/>
                <a:gd name="connsiteX64" fmla="*/ 503489 w 555350"/>
                <a:gd name="connsiteY64" fmla="*/ 462520 h 606342"/>
                <a:gd name="connsiteX65" fmla="*/ 504043 w 555350"/>
                <a:gd name="connsiteY65" fmla="*/ 462441 h 606342"/>
                <a:gd name="connsiteX66" fmla="*/ 532784 w 555350"/>
                <a:gd name="connsiteY66" fmla="*/ 457619 h 606342"/>
                <a:gd name="connsiteX67" fmla="*/ 535477 w 555350"/>
                <a:gd name="connsiteY67" fmla="*/ 454378 h 606342"/>
                <a:gd name="connsiteX68" fmla="*/ 535477 w 555350"/>
                <a:gd name="connsiteY68" fmla="*/ 407501 h 606342"/>
                <a:gd name="connsiteX69" fmla="*/ 534447 w 555350"/>
                <a:gd name="connsiteY69" fmla="*/ 405050 h 606342"/>
                <a:gd name="connsiteX70" fmla="*/ 531913 w 555350"/>
                <a:gd name="connsiteY70" fmla="*/ 404260 h 606342"/>
                <a:gd name="connsiteX71" fmla="*/ 365553 w 555350"/>
                <a:gd name="connsiteY71" fmla="*/ 339962 h 606342"/>
                <a:gd name="connsiteX72" fmla="*/ 426093 w 555350"/>
                <a:gd name="connsiteY72" fmla="*/ 343203 h 606342"/>
                <a:gd name="connsiteX73" fmla="*/ 429179 w 555350"/>
                <a:gd name="connsiteY73" fmla="*/ 346444 h 606342"/>
                <a:gd name="connsiteX74" fmla="*/ 429179 w 555350"/>
                <a:gd name="connsiteY74" fmla="*/ 525475 h 606342"/>
                <a:gd name="connsiteX75" fmla="*/ 427992 w 555350"/>
                <a:gd name="connsiteY75" fmla="*/ 528005 h 606342"/>
                <a:gd name="connsiteX76" fmla="*/ 425934 w 555350"/>
                <a:gd name="connsiteY76" fmla="*/ 528716 h 606342"/>
                <a:gd name="connsiteX77" fmla="*/ 425222 w 555350"/>
                <a:gd name="connsiteY77" fmla="*/ 528637 h 606342"/>
                <a:gd name="connsiteX78" fmla="*/ 364603 w 555350"/>
                <a:gd name="connsiteY78" fmla="*/ 514963 h 606342"/>
                <a:gd name="connsiteX79" fmla="*/ 362071 w 555350"/>
                <a:gd name="connsiteY79" fmla="*/ 511801 h 606342"/>
                <a:gd name="connsiteX80" fmla="*/ 362071 w 555350"/>
                <a:gd name="connsiteY80" fmla="*/ 343203 h 606342"/>
                <a:gd name="connsiteX81" fmla="*/ 363100 w 555350"/>
                <a:gd name="connsiteY81" fmla="*/ 340832 h 606342"/>
                <a:gd name="connsiteX82" fmla="*/ 365553 w 555350"/>
                <a:gd name="connsiteY82" fmla="*/ 339962 h 606342"/>
                <a:gd name="connsiteX83" fmla="*/ 503647 w 555350"/>
                <a:gd name="connsiteY83" fmla="*/ 332719 h 606342"/>
                <a:gd name="connsiteX84" fmla="*/ 501272 w 555350"/>
                <a:gd name="connsiteY84" fmla="*/ 333588 h 606342"/>
                <a:gd name="connsiteX85" fmla="*/ 500243 w 555350"/>
                <a:gd name="connsiteY85" fmla="*/ 335960 h 606342"/>
                <a:gd name="connsiteX86" fmla="*/ 500243 w 555350"/>
                <a:gd name="connsiteY86" fmla="*/ 385288 h 606342"/>
                <a:gd name="connsiteX87" fmla="*/ 501272 w 555350"/>
                <a:gd name="connsiteY87" fmla="*/ 387659 h 606342"/>
                <a:gd name="connsiteX88" fmla="*/ 503489 w 555350"/>
                <a:gd name="connsiteY88" fmla="*/ 388529 h 606342"/>
                <a:gd name="connsiteX89" fmla="*/ 503647 w 555350"/>
                <a:gd name="connsiteY89" fmla="*/ 388529 h 606342"/>
                <a:gd name="connsiteX90" fmla="*/ 532389 w 555350"/>
                <a:gd name="connsiteY90" fmla="*/ 387264 h 606342"/>
                <a:gd name="connsiteX91" fmla="*/ 535477 w 555350"/>
                <a:gd name="connsiteY91" fmla="*/ 384023 h 606342"/>
                <a:gd name="connsiteX92" fmla="*/ 535477 w 555350"/>
                <a:gd name="connsiteY92" fmla="*/ 337066 h 606342"/>
                <a:gd name="connsiteX93" fmla="*/ 532389 w 555350"/>
                <a:gd name="connsiteY93" fmla="*/ 333825 h 606342"/>
                <a:gd name="connsiteX94" fmla="*/ 454716 w 555350"/>
                <a:gd name="connsiteY94" fmla="*/ 330821 h 606342"/>
                <a:gd name="connsiteX95" fmla="*/ 452340 w 555350"/>
                <a:gd name="connsiteY95" fmla="*/ 331770 h 606342"/>
                <a:gd name="connsiteX96" fmla="*/ 451311 w 555350"/>
                <a:gd name="connsiteY96" fmla="*/ 334063 h 606342"/>
                <a:gd name="connsiteX97" fmla="*/ 451311 w 555350"/>
                <a:gd name="connsiteY97" fmla="*/ 387501 h 606342"/>
                <a:gd name="connsiteX98" fmla="*/ 452340 w 555350"/>
                <a:gd name="connsiteY98" fmla="*/ 389794 h 606342"/>
                <a:gd name="connsiteX99" fmla="*/ 454636 w 555350"/>
                <a:gd name="connsiteY99" fmla="*/ 390742 h 606342"/>
                <a:gd name="connsiteX100" fmla="*/ 454716 w 555350"/>
                <a:gd name="connsiteY100" fmla="*/ 390742 h 606342"/>
                <a:gd name="connsiteX101" fmla="*/ 488208 w 555350"/>
                <a:gd name="connsiteY101" fmla="*/ 389240 h 606342"/>
                <a:gd name="connsiteX102" fmla="*/ 491375 w 555350"/>
                <a:gd name="connsiteY102" fmla="*/ 385999 h 606342"/>
                <a:gd name="connsiteX103" fmla="*/ 491375 w 555350"/>
                <a:gd name="connsiteY103" fmla="*/ 335406 h 606342"/>
                <a:gd name="connsiteX104" fmla="*/ 488208 w 555350"/>
                <a:gd name="connsiteY104" fmla="*/ 332086 h 606342"/>
                <a:gd name="connsiteX105" fmla="*/ 54474 w 555350"/>
                <a:gd name="connsiteY105" fmla="*/ 327659 h 606342"/>
                <a:gd name="connsiteX106" fmla="*/ 25970 w 555350"/>
                <a:gd name="connsiteY106" fmla="*/ 330031 h 606342"/>
                <a:gd name="connsiteX107" fmla="*/ 23041 w 555350"/>
                <a:gd name="connsiteY107" fmla="*/ 333272 h 606342"/>
                <a:gd name="connsiteX108" fmla="*/ 23041 w 555350"/>
                <a:gd name="connsiteY108" fmla="*/ 388450 h 606342"/>
                <a:gd name="connsiteX109" fmla="*/ 25970 w 555350"/>
                <a:gd name="connsiteY109" fmla="*/ 391691 h 606342"/>
                <a:gd name="connsiteX110" fmla="*/ 54474 w 555350"/>
                <a:gd name="connsiteY110" fmla="*/ 394458 h 606342"/>
                <a:gd name="connsiteX111" fmla="*/ 54791 w 555350"/>
                <a:gd name="connsiteY111" fmla="*/ 394458 h 606342"/>
                <a:gd name="connsiteX112" fmla="*/ 56929 w 555350"/>
                <a:gd name="connsiteY112" fmla="*/ 393667 h 606342"/>
                <a:gd name="connsiteX113" fmla="*/ 58037 w 555350"/>
                <a:gd name="connsiteY113" fmla="*/ 391217 h 606342"/>
                <a:gd name="connsiteX114" fmla="*/ 58037 w 555350"/>
                <a:gd name="connsiteY114" fmla="*/ 330901 h 606342"/>
                <a:gd name="connsiteX115" fmla="*/ 57008 w 555350"/>
                <a:gd name="connsiteY115" fmla="*/ 328529 h 606342"/>
                <a:gd name="connsiteX116" fmla="*/ 54474 w 555350"/>
                <a:gd name="connsiteY116" fmla="*/ 327659 h 606342"/>
                <a:gd name="connsiteX117" fmla="*/ 352418 w 555350"/>
                <a:gd name="connsiteY117" fmla="*/ 326948 h 606342"/>
                <a:gd name="connsiteX118" fmla="*/ 350043 w 555350"/>
                <a:gd name="connsiteY118" fmla="*/ 327897 h 606342"/>
                <a:gd name="connsiteX119" fmla="*/ 349014 w 555350"/>
                <a:gd name="connsiteY119" fmla="*/ 330189 h 606342"/>
                <a:gd name="connsiteX120" fmla="*/ 349014 w 555350"/>
                <a:gd name="connsiteY120" fmla="*/ 546709 h 606342"/>
                <a:gd name="connsiteX121" fmla="*/ 350281 w 555350"/>
                <a:gd name="connsiteY121" fmla="*/ 549239 h 606342"/>
                <a:gd name="connsiteX122" fmla="*/ 352260 w 555350"/>
                <a:gd name="connsiteY122" fmla="*/ 549950 h 606342"/>
                <a:gd name="connsiteX123" fmla="*/ 353131 w 555350"/>
                <a:gd name="connsiteY123" fmla="*/ 549871 h 606342"/>
                <a:gd name="connsiteX124" fmla="*/ 437217 w 555350"/>
                <a:gd name="connsiteY124" fmla="*/ 528606 h 606342"/>
                <a:gd name="connsiteX125" fmla="*/ 439672 w 555350"/>
                <a:gd name="connsiteY125" fmla="*/ 525444 h 606342"/>
                <a:gd name="connsiteX126" fmla="*/ 439672 w 555350"/>
                <a:gd name="connsiteY126" fmla="*/ 333430 h 606342"/>
                <a:gd name="connsiteX127" fmla="*/ 436584 w 555350"/>
                <a:gd name="connsiteY127" fmla="*/ 330189 h 606342"/>
                <a:gd name="connsiteX128" fmla="*/ 273795 w 555350"/>
                <a:gd name="connsiteY128" fmla="*/ 323944 h 606342"/>
                <a:gd name="connsiteX129" fmla="*/ 271420 w 555350"/>
                <a:gd name="connsiteY129" fmla="*/ 324893 h 606342"/>
                <a:gd name="connsiteX130" fmla="*/ 270391 w 555350"/>
                <a:gd name="connsiteY130" fmla="*/ 327264 h 606342"/>
                <a:gd name="connsiteX131" fmla="*/ 270391 w 555350"/>
                <a:gd name="connsiteY131" fmla="*/ 395643 h 606342"/>
                <a:gd name="connsiteX132" fmla="*/ 271420 w 555350"/>
                <a:gd name="connsiteY132" fmla="*/ 397936 h 606342"/>
                <a:gd name="connsiteX133" fmla="*/ 273716 w 555350"/>
                <a:gd name="connsiteY133" fmla="*/ 398884 h 606342"/>
                <a:gd name="connsiteX134" fmla="*/ 273795 w 555350"/>
                <a:gd name="connsiteY134" fmla="*/ 398884 h 606342"/>
                <a:gd name="connsiteX135" fmla="*/ 327953 w 555350"/>
                <a:gd name="connsiteY135" fmla="*/ 396434 h 606342"/>
                <a:gd name="connsiteX136" fmla="*/ 331041 w 555350"/>
                <a:gd name="connsiteY136" fmla="*/ 393193 h 606342"/>
                <a:gd name="connsiteX137" fmla="*/ 331120 w 555350"/>
                <a:gd name="connsiteY137" fmla="*/ 393193 h 606342"/>
                <a:gd name="connsiteX138" fmla="*/ 331120 w 555350"/>
                <a:gd name="connsiteY138" fmla="*/ 329319 h 606342"/>
                <a:gd name="connsiteX139" fmla="*/ 327953 w 555350"/>
                <a:gd name="connsiteY139" fmla="*/ 325999 h 606342"/>
                <a:gd name="connsiteX140" fmla="*/ 130959 w 555350"/>
                <a:gd name="connsiteY140" fmla="*/ 321414 h 606342"/>
                <a:gd name="connsiteX141" fmla="*/ 88837 w 555350"/>
                <a:gd name="connsiteY141" fmla="*/ 324893 h 606342"/>
                <a:gd name="connsiteX142" fmla="*/ 85828 w 555350"/>
                <a:gd name="connsiteY142" fmla="*/ 328134 h 606342"/>
                <a:gd name="connsiteX143" fmla="*/ 85828 w 555350"/>
                <a:gd name="connsiteY143" fmla="*/ 394616 h 606342"/>
                <a:gd name="connsiteX144" fmla="*/ 88758 w 555350"/>
                <a:gd name="connsiteY144" fmla="*/ 397778 h 606342"/>
                <a:gd name="connsiteX145" fmla="*/ 130959 w 555350"/>
                <a:gd name="connsiteY145" fmla="*/ 401967 h 606342"/>
                <a:gd name="connsiteX146" fmla="*/ 131276 w 555350"/>
                <a:gd name="connsiteY146" fmla="*/ 401967 h 606342"/>
                <a:gd name="connsiteX147" fmla="*/ 133414 w 555350"/>
                <a:gd name="connsiteY147" fmla="*/ 401098 h 606342"/>
                <a:gd name="connsiteX148" fmla="*/ 134522 w 555350"/>
                <a:gd name="connsiteY148" fmla="*/ 398647 h 606342"/>
                <a:gd name="connsiteX149" fmla="*/ 134522 w 555350"/>
                <a:gd name="connsiteY149" fmla="*/ 324576 h 606342"/>
                <a:gd name="connsiteX150" fmla="*/ 133493 w 555350"/>
                <a:gd name="connsiteY150" fmla="*/ 322205 h 606342"/>
                <a:gd name="connsiteX151" fmla="*/ 130959 w 555350"/>
                <a:gd name="connsiteY151" fmla="*/ 321414 h 606342"/>
                <a:gd name="connsiteX152" fmla="*/ 176724 w 555350"/>
                <a:gd name="connsiteY152" fmla="*/ 320308 h 606342"/>
                <a:gd name="connsiteX153" fmla="*/ 174269 w 555350"/>
                <a:gd name="connsiteY153" fmla="*/ 321177 h 606342"/>
                <a:gd name="connsiteX154" fmla="*/ 173319 w 555350"/>
                <a:gd name="connsiteY154" fmla="*/ 323549 h 606342"/>
                <a:gd name="connsiteX155" fmla="*/ 173319 w 555350"/>
                <a:gd name="connsiteY155" fmla="*/ 399991 h 606342"/>
                <a:gd name="connsiteX156" fmla="*/ 174269 w 555350"/>
                <a:gd name="connsiteY156" fmla="*/ 402284 h 606342"/>
                <a:gd name="connsiteX157" fmla="*/ 176566 w 555350"/>
                <a:gd name="connsiteY157" fmla="*/ 403232 h 606342"/>
                <a:gd name="connsiteX158" fmla="*/ 176724 w 555350"/>
                <a:gd name="connsiteY158" fmla="*/ 403232 h 606342"/>
                <a:gd name="connsiteX159" fmla="*/ 243787 w 555350"/>
                <a:gd name="connsiteY159" fmla="*/ 400228 h 606342"/>
                <a:gd name="connsiteX160" fmla="*/ 246954 w 555350"/>
                <a:gd name="connsiteY160" fmla="*/ 396987 h 606342"/>
                <a:gd name="connsiteX161" fmla="*/ 246954 w 555350"/>
                <a:gd name="connsiteY161" fmla="*/ 326078 h 606342"/>
                <a:gd name="connsiteX162" fmla="*/ 243787 w 555350"/>
                <a:gd name="connsiteY162" fmla="*/ 322837 h 606342"/>
                <a:gd name="connsiteX163" fmla="*/ 504043 w 555350"/>
                <a:gd name="connsiteY163" fmla="*/ 258806 h 606342"/>
                <a:gd name="connsiteX164" fmla="*/ 501430 w 555350"/>
                <a:gd name="connsiteY164" fmla="*/ 259518 h 606342"/>
                <a:gd name="connsiteX165" fmla="*/ 500243 w 555350"/>
                <a:gd name="connsiteY165" fmla="*/ 261968 h 606342"/>
                <a:gd name="connsiteX166" fmla="*/ 500243 w 555350"/>
                <a:gd name="connsiteY166" fmla="*/ 311296 h 606342"/>
                <a:gd name="connsiteX167" fmla="*/ 503251 w 555350"/>
                <a:gd name="connsiteY167" fmla="*/ 314537 h 606342"/>
                <a:gd name="connsiteX168" fmla="*/ 531993 w 555350"/>
                <a:gd name="connsiteY168" fmla="*/ 316830 h 606342"/>
                <a:gd name="connsiteX169" fmla="*/ 532230 w 555350"/>
                <a:gd name="connsiteY169" fmla="*/ 316830 h 606342"/>
                <a:gd name="connsiteX170" fmla="*/ 534447 w 555350"/>
                <a:gd name="connsiteY170" fmla="*/ 315960 h 606342"/>
                <a:gd name="connsiteX171" fmla="*/ 535477 w 555350"/>
                <a:gd name="connsiteY171" fmla="*/ 313588 h 606342"/>
                <a:gd name="connsiteX172" fmla="*/ 535477 w 555350"/>
                <a:gd name="connsiteY172" fmla="*/ 266632 h 606342"/>
                <a:gd name="connsiteX173" fmla="*/ 532784 w 555350"/>
                <a:gd name="connsiteY173" fmla="*/ 263391 h 606342"/>
                <a:gd name="connsiteX174" fmla="*/ 455111 w 555350"/>
                <a:gd name="connsiteY174" fmla="*/ 250822 h 606342"/>
                <a:gd name="connsiteX175" fmla="*/ 452499 w 555350"/>
                <a:gd name="connsiteY175" fmla="*/ 251613 h 606342"/>
                <a:gd name="connsiteX176" fmla="*/ 451311 w 555350"/>
                <a:gd name="connsiteY176" fmla="*/ 254063 h 606342"/>
                <a:gd name="connsiteX177" fmla="*/ 451311 w 555350"/>
                <a:gd name="connsiteY177" fmla="*/ 307422 h 606342"/>
                <a:gd name="connsiteX178" fmla="*/ 454320 w 555350"/>
                <a:gd name="connsiteY178" fmla="*/ 310664 h 606342"/>
                <a:gd name="connsiteX179" fmla="*/ 487812 w 555350"/>
                <a:gd name="connsiteY179" fmla="*/ 313351 h 606342"/>
                <a:gd name="connsiteX180" fmla="*/ 488049 w 555350"/>
                <a:gd name="connsiteY180" fmla="*/ 313351 h 606342"/>
                <a:gd name="connsiteX181" fmla="*/ 490266 w 555350"/>
                <a:gd name="connsiteY181" fmla="*/ 312482 h 606342"/>
                <a:gd name="connsiteX182" fmla="*/ 491375 w 555350"/>
                <a:gd name="connsiteY182" fmla="*/ 310110 h 606342"/>
                <a:gd name="connsiteX183" fmla="*/ 491375 w 555350"/>
                <a:gd name="connsiteY183" fmla="*/ 259518 h 606342"/>
                <a:gd name="connsiteX184" fmla="*/ 488603 w 555350"/>
                <a:gd name="connsiteY184" fmla="*/ 256277 h 606342"/>
                <a:gd name="connsiteX185" fmla="*/ 53682 w 555350"/>
                <a:gd name="connsiteY185" fmla="*/ 237384 h 606342"/>
                <a:gd name="connsiteX186" fmla="*/ 25178 w 555350"/>
                <a:gd name="connsiteY186" fmla="*/ 247423 h 606342"/>
                <a:gd name="connsiteX187" fmla="*/ 23041 w 555350"/>
                <a:gd name="connsiteY187" fmla="*/ 250506 h 606342"/>
                <a:gd name="connsiteX188" fmla="*/ 23041 w 555350"/>
                <a:gd name="connsiteY188" fmla="*/ 305683 h 606342"/>
                <a:gd name="connsiteX189" fmla="*/ 24149 w 555350"/>
                <a:gd name="connsiteY189" fmla="*/ 308213 h 606342"/>
                <a:gd name="connsiteX190" fmla="*/ 26287 w 555350"/>
                <a:gd name="connsiteY190" fmla="*/ 308924 h 606342"/>
                <a:gd name="connsiteX191" fmla="*/ 26841 w 555350"/>
                <a:gd name="connsiteY191" fmla="*/ 308924 h 606342"/>
                <a:gd name="connsiteX192" fmla="*/ 55345 w 555350"/>
                <a:gd name="connsiteY192" fmla="*/ 304023 h 606342"/>
                <a:gd name="connsiteX193" fmla="*/ 58037 w 555350"/>
                <a:gd name="connsiteY193" fmla="*/ 300782 h 606342"/>
                <a:gd name="connsiteX194" fmla="*/ 58037 w 555350"/>
                <a:gd name="connsiteY194" fmla="*/ 240467 h 606342"/>
                <a:gd name="connsiteX195" fmla="*/ 56691 w 555350"/>
                <a:gd name="connsiteY195" fmla="*/ 237858 h 606342"/>
                <a:gd name="connsiteX196" fmla="*/ 53682 w 555350"/>
                <a:gd name="connsiteY196" fmla="*/ 237384 h 606342"/>
                <a:gd name="connsiteX197" fmla="*/ 274191 w 555350"/>
                <a:gd name="connsiteY197" fmla="*/ 221495 h 606342"/>
                <a:gd name="connsiteX198" fmla="*/ 271578 w 555350"/>
                <a:gd name="connsiteY198" fmla="*/ 222206 h 606342"/>
                <a:gd name="connsiteX199" fmla="*/ 270391 w 555350"/>
                <a:gd name="connsiteY199" fmla="*/ 224657 h 606342"/>
                <a:gd name="connsiteX200" fmla="*/ 270391 w 555350"/>
                <a:gd name="connsiteY200" fmla="*/ 293035 h 606342"/>
                <a:gd name="connsiteX201" fmla="*/ 273399 w 555350"/>
                <a:gd name="connsiteY201" fmla="*/ 296276 h 606342"/>
                <a:gd name="connsiteX202" fmla="*/ 327557 w 555350"/>
                <a:gd name="connsiteY202" fmla="*/ 300624 h 606342"/>
                <a:gd name="connsiteX203" fmla="*/ 327794 w 555350"/>
                <a:gd name="connsiteY203" fmla="*/ 300624 h 606342"/>
                <a:gd name="connsiteX204" fmla="*/ 330011 w 555350"/>
                <a:gd name="connsiteY204" fmla="*/ 299755 h 606342"/>
                <a:gd name="connsiteX205" fmla="*/ 331041 w 555350"/>
                <a:gd name="connsiteY205" fmla="*/ 297383 h 606342"/>
                <a:gd name="connsiteX206" fmla="*/ 331120 w 555350"/>
                <a:gd name="connsiteY206" fmla="*/ 297383 h 606342"/>
                <a:gd name="connsiteX207" fmla="*/ 331120 w 555350"/>
                <a:gd name="connsiteY207" fmla="*/ 233510 h 606342"/>
                <a:gd name="connsiteX208" fmla="*/ 328349 w 555350"/>
                <a:gd name="connsiteY208" fmla="*/ 230269 h 606342"/>
                <a:gd name="connsiteX209" fmla="*/ 130168 w 555350"/>
                <a:gd name="connsiteY209" fmla="*/ 210427 h 606342"/>
                <a:gd name="connsiteX210" fmla="*/ 87966 w 555350"/>
                <a:gd name="connsiteY210" fmla="*/ 225289 h 606342"/>
                <a:gd name="connsiteX211" fmla="*/ 85828 w 555350"/>
                <a:gd name="connsiteY211" fmla="*/ 228372 h 606342"/>
                <a:gd name="connsiteX212" fmla="*/ 85828 w 555350"/>
                <a:gd name="connsiteY212" fmla="*/ 294853 h 606342"/>
                <a:gd name="connsiteX213" fmla="*/ 87016 w 555350"/>
                <a:gd name="connsiteY213" fmla="*/ 297304 h 606342"/>
                <a:gd name="connsiteX214" fmla="*/ 89075 w 555350"/>
                <a:gd name="connsiteY214" fmla="*/ 298095 h 606342"/>
                <a:gd name="connsiteX215" fmla="*/ 89629 w 555350"/>
                <a:gd name="connsiteY215" fmla="*/ 298095 h 606342"/>
                <a:gd name="connsiteX216" fmla="*/ 131830 w 555350"/>
                <a:gd name="connsiteY216" fmla="*/ 290822 h 606342"/>
                <a:gd name="connsiteX217" fmla="*/ 134522 w 555350"/>
                <a:gd name="connsiteY217" fmla="*/ 287581 h 606342"/>
                <a:gd name="connsiteX218" fmla="*/ 134522 w 555350"/>
                <a:gd name="connsiteY218" fmla="*/ 213510 h 606342"/>
                <a:gd name="connsiteX219" fmla="*/ 133176 w 555350"/>
                <a:gd name="connsiteY219" fmla="*/ 210902 h 606342"/>
                <a:gd name="connsiteX220" fmla="*/ 130168 w 555350"/>
                <a:gd name="connsiteY220" fmla="*/ 210427 h 606342"/>
                <a:gd name="connsiteX221" fmla="*/ 177120 w 555350"/>
                <a:gd name="connsiteY221" fmla="*/ 205684 h 606342"/>
                <a:gd name="connsiteX222" fmla="*/ 174428 w 555350"/>
                <a:gd name="connsiteY222" fmla="*/ 206475 h 606342"/>
                <a:gd name="connsiteX223" fmla="*/ 173319 w 555350"/>
                <a:gd name="connsiteY223" fmla="*/ 208926 h 606342"/>
                <a:gd name="connsiteX224" fmla="*/ 173319 w 555350"/>
                <a:gd name="connsiteY224" fmla="*/ 285367 h 606342"/>
                <a:gd name="connsiteX225" fmla="*/ 176328 w 555350"/>
                <a:gd name="connsiteY225" fmla="*/ 288608 h 606342"/>
                <a:gd name="connsiteX226" fmla="*/ 243391 w 555350"/>
                <a:gd name="connsiteY226" fmla="*/ 293905 h 606342"/>
                <a:gd name="connsiteX227" fmla="*/ 243708 w 555350"/>
                <a:gd name="connsiteY227" fmla="*/ 293905 h 606342"/>
                <a:gd name="connsiteX228" fmla="*/ 245846 w 555350"/>
                <a:gd name="connsiteY228" fmla="*/ 293114 h 606342"/>
                <a:gd name="connsiteX229" fmla="*/ 246954 w 555350"/>
                <a:gd name="connsiteY229" fmla="*/ 290664 h 606342"/>
                <a:gd name="connsiteX230" fmla="*/ 246954 w 555350"/>
                <a:gd name="connsiteY230" fmla="*/ 219834 h 606342"/>
                <a:gd name="connsiteX231" fmla="*/ 244183 w 555350"/>
                <a:gd name="connsiteY231" fmla="*/ 216593 h 606342"/>
                <a:gd name="connsiteX232" fmla="*/ 504439 w 555350"/>
                <a:gd name="connsiteY232" fmla="*/ 184894 h 606342"/>
                <a:gd name="connsiteX233" fmla="*/ 501589 w 555350"/>
                <a:gd name="connsiteY233" fmla="*/ 185447 h 606342"/>
                <a:gd name="connsiteX234" fmla="*/ 500243 w 555350"/>
                <a:gd name="connsiteY234" fmla="*/ 187977 h 606342"/>
                <a:gd name="connsiteX235" fmla="*/ 500243 w 555350"/>
                <a:gd name="connsiteY235" fmla="*/ 237305 h 606342"/>
                <a:gd name="connsiteX236" fmla="*/ 502855 w 555350"/>
                <a:gd name="connsiteY236" fmla="*/ 240546 h 606342"/>
                <a:gd name="connsiteX237" fmla="*/ 531597 w 555350"/>
                <a:gd name="connsiteY237" fmla="*/ 246395 h 606342"/>
                <a:gd name="connsiteX238" fmla="*/ 532230 w 555350"/>
                <a:gd name="connsiteY238" fmla="*/ 246395 h 606342"/>
                <a:gd name="connsiteX239" fmla="*/ 534289 w 555350"/>
                <a:gd name="connsiteY239" fmla="*/ 245684 h 606342"/>
                <a:gd name="connsiteX240" fmla="*/ 535477 w 555350"/>
                <a:gd name="connsiteY240" fmla="*/ 243154 h 606342"/>
                <a:gd name="connsiteX241" fmla="*/ 535477 w 555350"/>
                <a:gd name="connsiteY241" fmla="*/ 196277 h 606342"/>
                <a:gd name="connsiteX242" fmla="*/ 533180 w 555350"/>
                <a:gd name="connsiteY242" fmla="*/ 193115 h 606342"/>
                <a:gd name="connsiteX243" fmla="*/ 455507 w 555350"/>
                <a:gd name="connsiteY243" fmla="*/ 170823 h 606342"/>
                <a:gd name="connsiteX244" fmla="*/ 452657 w 555350"/>
                <a:gd name="connsiteY244" fmla="*/ 171376 h 606342"/>
                <a:gd name="connsiteX245" fmla="*/ 451311 w 555350"/>
                <a:gd name="connsiteY245" fmla="*/ 173985 h 606342"/>
                <a:gd name="connsiteX246" fmla="*/ 451311 w 555350"/>
                <a:gd name="connsiteY246" fmla="*/ 227344 h 606342"/>
                <a:gd name="connsiteX247" fmla="*/ 453924 w 555350"/>
                <a:gd name="connsiteY247" fmla="*/ 230585 h 606342"/>
                <a:gd name="connsiteX248" fmla="*/ 487416 w 555350"/>
                <a:gd name="connsiteY248" fmla="*/ 237384 h 606342"/>
                <a:gd name="connsiteX249" fmla="*/ 488049 w 555350"/>
                <a:gd name="connsiteY249" fmla="*/ 237463 h 606342"/>
                <a:gd name="connsiteX250" fmla="*/ 490108 w 555350"/>
                <a:gd name="connsiteY250" fmla="*/ 236672 h 606342"/>
                <a:gd name="connsiteX251" fmla="*/ 491375 w 555350"/>
                <a:gd name="connsiteY251" fmla="*/ 234143 h 606342"/>
                <a:gd name="connsiteX252" fmla="*/ 491375 w 555350"/>
                <a:gd name="connsiteY252" fmla="*/ 183550 h 606342"/>
                <a:gd name="connsiteX253" fmla="*/ 488999 w 555350"/>
                <a:gd name="connsiteY253" fmla="*/ 180467 h 606342"/>
                <a:gd name="connsiteX254" fmla="*/ 56374 w 555350"/>
                <a:gd name="connsiteY254" fmla="*/ 147187 h 606342"/>
                <a:gd name="connsiteX255" fmla="*/ 53049 w 555350"/>
                <a:gd name="connsiteY255" fmla="*/ 147266 h 606342"/>
                <a:gd name="connsiteX256" fmla="*/ 24545 w 555350"/>
                <a:gd name="connsiteY256" fmla="*/ 164973 h 606342"/>
                <a:gd name="connsiteX257" fmla="*/ 23041 w 555350"/>
                <a:gd name="connsiteY257" fmla="*/ 167740 h 606342"/>
                <a:gd name="connsiteX258" fmla="*/ 23041 w 555350"/>
                <a:gd name="connsiteY258" fmla="*/ 222917 h 606342"/>
                <a:gd name="connsiteX259" fmla="*/ 24466 w 555350"/>
                <a:gd name="connsiteY259" fmla="*/ 225684 h 606342"/>
                <a:gd name="connsiteX260" fmla="*/ 26287 w 555350"/>
                <a:gd name="connsiteY260" fmla="*/ 226159 h 606342"/>
                <a:gd name="connsiteX261" fmla="*/ 27633 w 555350"/>
                <a:gd name="connsiteY261" fmla="*/ 225921 h 606342"/>
                <a:gd name="connsiteX262" fmla="*/ 56058 w 555350"/>
                <a:gd name="connsiteY262" fmla="*/ 213352 h 606342"/>
                <a:gd name="connsiteX263" fmla="*/ 58037 w 555350"/>
                <a:gd name="connsiteY263" fmla="*/ 210348 h 606342"/>
                <a:gd name="connsiteX264" fmla="*/ 58037 w 555350"/>
                <a:gd name="connsiteY264" fmla="*/ 150033 h 606342"/>
                <a:gd name="connsiteX265" fmla="*/ 56374 w 555350"/>
                <a:gd name="connsiteY265" fmla="*/ 147187 h 606342"/>
                <a:gd name="connsiteX266" fmla="*/ 274587 w 555350"/>
                <a:gd name="connsiteY266" fmla="*/ 119045 h 606342"/>
                <a:gd name="connsiteX267" fmla="*/ 271737 w 555350"/>
                <a:gd name="connsiteY267" fmla="*/ 119598 h 606342"/>
                <a:gd name="connsiteX268" fmla="*/ 270391 w 555350"/>
                <a:gd name="connsiteY268" fmla="*/ 122128 h 606342"/>
                <a:gd name="connsiteX269" fmla="*/ 270391 w 555350"/>
                <a:gd name="connsiteY269" fmla="*/ 190507 h 606342"/>
                <a:gd name="connsiteX270" fmla="*/ 273004 w 555350"/>
                <a:gd name="connsiteY270" fmla="*/ 193748 h 606342"/>
                <a:gd name="connsiteX271" fmla="*/ 327161 w 555350"/>
                <a:gd name="connsiteY271" fmla="*/ 204736 h 606342"/>
                <a:gd name="connsiteX272" fmla="*/ 327794 w 555350"/>
                <a:gd name="connsiteY272" fmla="*/ 204815 h 606342"/>
                <a:gd name="connsiteX273" fmla="*/ 329853 w 555350"/>
                <a:gd name="connsiteY273" fmla="*/ 204103 h 606342"/>
                <a:gd name="connsiteX274" fmla="*/ 331041 w 555350"/>
                <a:gd name="connsiteY274" fmla="*/ 201574 h 606342"/>
                <a:gd name="connsiteX275" fmla="*/ 331041 w 555350"/>
                <a:gd name="connsiteY275" fmla="*/ 137701 h 606342"/>
                <a:gd name="connsiteX276" fmla="*/ 328744 w 555350"/>
                <a:gd name="connsiteY276" fmla="*/ 134539 h 606342"/>
                <a:gd name="connsiteX277" fmla="*/ 132860 w 555350"/>
                <a:gd name="connsiteY277" fmla="*/ 99599 h 606342"/>
                <a:gd name="connsiteX278" fmla="*/ 129534 w 555350"/>
                <a:gd name="connsiteY278" fmla="*/ 99678 h 606342"/>
                <a:gd name="connsiteX279" fmla="*/ 87333 w 555350"/>
                <a:gd name="connsiteY279" fmla="*/ 125922 h 606342"/>
                <a:gd name="connsiteX280" fmla="*/ 85828 w 555350"/>
                <a:gd name="connsiteY280" fmla="*/ 128689 h 606342"/>
                <a:gd name="connsiteX281" fmla="*/ 85828 w 555350"/>
                <a:gd name="connsiteY281" fmla="*/ 195092 h 606342"/>
                <a:gd name="connsiteX282" fmla="*/ 87333 w 555350"/>
                <a:gd name="connsiteY282" fmla="*/ 197858 h 606342"/>
                <a:gd name="connsiteX283" fmla="*/ 89075 w 555350"/>
                <a:gd name="connsiteY283" fmla="*/ 198412 h 606342"/>
                <a:gd name="connsiteX284" fmla="*/ 90421 w 555350"/>
                <a:gd name="connsiteY284" fmla="*/ 198096 h 606342"/>
                <a:gd name="connsiteX285" fmla="*/ 132622 w 555350"/>
                <a:gd name="connsiteY285" fmla="*/ 179440 h 606342"/>
                <a:gd name="connsiteX286" fmla="*/ 134522 w 555350"/>
                <a:gd name="connsiteY286" fmla="*/ 176515 h 606342"/>
                <a:gd name="connsiteX287" fmla="*/ 134522 w 555350"/>
                <a:gd name="connsiteY287" fmla="*/ 102444 h 606342"/>
                <a:gd name="connsiteX288" fmla="*/ 132860 w 555350"/>
                <a:gd name="connsiteY288" fmla="*/ 99599 h 606342"/>
                <a:gd name="connsiteX289" fmla="*/ 177516 w 555350"/>
                <a:gd name="connsiteY289" fmla="*/ 91219 h 606342"/>
                <a:gd name="connsiteX290" fmla="*/ 174586 w 555350"/>
                <a:gd name="connsiteY290" fmla="*/ 91694 h 606342"/>
                <a:gd name="connsiteX291" fmla="*/ 173319 w 555350"/>
                <a:gd name="connsiteY291" fmla="*/ 94302 h 606342"/>
                <a:gd name="connsiteX292" fmla="*/ 173319 w 555350"/>
                <a:gd name="connsiteY292" fmla="*/ 170744 h 606342"/>
                <a:gd name="connsiteX293" fmla="*/ 175932 w 555350"/>
                <a:gd name="connsiteY293" fmla="*/ 173906 h 606342"/>
                <a:gd name="connsiteX294" fmla="*/ 242995 w 555350"/>
                <a:gd name="connsiteY294" fmla="*/ 187582 h 606342"/>
                <a:gd name="connsiteX295" fmla="*/ 243708 w 555350"/>
                <a:gd name="connsiteY295" fmla="*/ 187661 h 606342"/>
                <a:gd name="connsiteX296" fmla="*/ 245767 w 555350"/>
                <a:gd name="connsiteY296" fmla="*/ 186949 h 606342"/>
                <a:gd name="connsiteX297" fmla="*/ 246954 w 555350"/>
                <a:gd name="connsiteY297" fmla="*/ 184420 h 606342"/>
                <a:gd name="connsiteX298" fmla="*/ 246954 w 555350"/>
                <a:gd name="connsiteY298" fmla="*/ 113511 h 606342"/>
                <a:gd name="connsiteX299" fmla="*/ 244579 w 555350"/>
                <a:gd name="connsiteY299" fmla="*/ 110429 h 606342"/>
                <a:gd name="connsiteX300" fmla="*/ 153129 w 555350"/>
                <a:gd name="connsiteY300" fmla="*/ 74 h 606342"/>
                <a:gd name="connsiteX301" fmla="*/ 157880 w 555350"/>
                <a:gd name="connsiteY301" fmla="*/ 548 h 606342"/>
                <a:gd name="connsiteX302" fmla="*/ 331199 w 555350"/>
                <a:gd name="connsiteY302" fmla="*/ 64579 h 606342"/>
                <a:gd name="connsiteX303" fmla="*/ 337612 w 555350"/>
                <a:gd name="connsiteY303" fmla="*/ 73749 h 606342"/>
                <a:gd name="connsiteX304" fmla="*/ 337612 w 555350"/>
                <a:gd name="connsiteY304" fmla="*/ 98650 h 606342"/>
                <a:gd name="connsiteX305" fmla="*/ 355348 w 555350"/>
                <a:gd name="connsiteY305" fmla="*/ 104421 h 606342"/>
                <a:gd name="connsiteX306" fmla="*/ 362078 w 555350"/>
                <a:gd name="connsiteY306" fmla="*/ 113749 h 606342"/>
                <a:gd name="connsiteX307" fmla="*/ 362078 w 555350"/>
                <a:gd name="connsiteY307" fmla="*/ 161021 h 606342"/>
                <a:gd name="connsiteX308" fmla="*/ 432783 w 555350"/>
                <a:gd name="connsiteY308" fmla="*/ 132326 h 606342"/>
                <a:gd name="connsiteX309" fmla="*/ 436188 w 555350"/>
                <a:gd name="connsiteY309" fmla="*/ 131535 h 606342"/>
                <a:gd name="connsiteX310" fmla="*/ 439514 w 555350"/>
                <a:gd name="connsiteY310" fmla="*/ 132088 h 606342"/>
                <a:gd name="connsiteX311" fmla="*/ 548620 w 555350"/>
                <a:gd name="connsiteY311" fmla="*/ 167819 h 606342"/>
                <a:gd name="connsiteX312" fmla="*/ 555350 w 555350"/>
                <a:gd name="connsiteY312" fmla="*/ 177147 h 606342"/>
                <a:gd name="connsiteX313" fmla="*/ 555350 w 555350"/>
                <a:gd name="connsiteY313" fmla="*/ 498014 h 606342"/>
                <a:gd name="connsiteX314" fmla="*/ 547907 w 555350"/>
                <a:gd name="connsiteY314" fmla="*/ 507421 h 606342"/>
                <a:gd name="connsiteX315" fmla="*/ 438801 w 555350"/>
                <a:gd name="connsiteY315" fmla="*/ 534930 h 606342"/>
                <a:gd name="connsiteX316" fmla="*/ 354715 w 555350"/>
                <a:gd name="connsiteY316" fmla="*/ 556195 h 606342"/>
                <a:gd name="connsiteX317" fmla="*/ 156850 w 555350"/>
                <a:gd name="connsiteY317" fmla="*/ 606076 h 606342"/>
                <a:gd name="connsiteX318" fmla="*/ 153367 w 555350"/>
                <a:gd name="connsiteY318" fmla="*/ 606234 h 606342"/>
                <a:gd name="connsiteX319" fmla="*/ 149804 w 555350"/>
                <a:gd name="connsiteY319" fmla="*/ 605127 h 606342"/>
                <a:gd name="connsiteX320" fmla="*/ 5147 w 555350"/>
                <a:gd name="connsiteY320" fmla="*/ 525998 h 606342"/>
                <a:gd name="connsiteX321" fmla="*/ 0 w 555350"/>
                <a:gd name="connsiteY321" fmla="*/ 517381 h 606342"/>
                <a:gd name="connsiteX322" fmla="*/ 0 w 555350"/>
                <a:gd name="connsiteY322" fmla="*/ 151851 h 606342"/>
                <a:gd name="connsiteX323" fmla="*/ 4117 w 555350"/>
                <a:gd name="connsiteY323" fmla="*/ 143946 h 606342"/>
                <a:gd name="connsiteX324" fmla="*/ 16469 w 555350"/>
                <a:gd name="connsiteY324" fmla="*/ 135092 h 606342"/>
                <a:gd name="connsiteX325" fmla="*/ 16469 w 555350"/>
                <a:gd name="connsiteY325" fmla="*/ 112563 h 606342"/>
                <a:gd name="connsiteX326" fmla="*/ 20111 w 555350"/>
                <a:gd name="connsiteY326" fmla="*/ 104974 h 606342"/>
                <a:gd name="connsiteX327" fmla="*/ 148299 w 555350"/>
                <a:gd name="connsiteY327" fmla="*/ 2129 h 606342"/>
                <a:gd name="connsiteX328" fmla="*/ 153129 w 555350"/>
                <a:gd name="connsiteY328" fmla="*/ 74 h 606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Lst>
              <a:rect l="l" t="t" r="r" b="b"/>
              <a:pathLst>
                <a:path w="555350" h="606342">
                  <a:moveTo>
                    <a:pt x="243391" y="429161"/>
                  </a:moveTo>
                  <a:lnTo>
                    <a:pt x="176249" y="434931"/>
                  </a:lnTo>
                  <a:cubicBezTo>
                    <a:pt x="174586" y="435090"/>
                    <a:pt x="173319" y="436433"/>
                    <a:pt x="173319" y="438173"/>
                  </a:cubicBezTo>
                  <a:lnTo>
                    <a:pt x="173319" y="514535"/>
                  </a:lnTo>
                  <a:cubicBezTo>
                    <a:pt x="173319" y="515563"/>
                    <a:pt x="173715" y="516433"/>
                    <a:pt x="174428" y="517065"/>
                  </a:cubicBezTo>
                  <a:cubicBezTo>
                    <a:pt x="175061" y="517539"/>
                    <a:pt x="175774" y="517856"/>
                    <a:pt x="176566" y="517856"/>
                  </a:cubicBezTo>
                  <a:cubicBezTo>
                    <a:pt x="176724" y="517856"/>
                    <a:pt x="176961" y="517856"/>
                    <a:pt x="177120" y="517776"/>
                  </a:cubicBezTo>
                  <a:lnTo>
                    <a:pt x="244183" y="506393"/>
                  </a:lnTo>
                  <a:cubicBezTo>
                    <a:pt x="245767" y="506156"/>
                    <a:pt x="246954" y="504812"/>
                    <a:pt x="246954" y="503231"/>
                  </a:cubicBezTo>
                  <a:lnTo>
                    <a:pt x="246954" y="432402"/>
                  </a:lnTo>
                  <a:cubicBezTo>
                    <a:pt x="246954" y="431453"/>
                    <a:pt x="246558" y="430584"/>
                    <a:pt x="245846" y="429951"/>
                  </a:cubicBezTo>
                  <a:cubicBezTo>
                    <a:pt x="245212" y="429398"/>
                    <a:pt x="244341" y="429003"/>
                    <a:pt x="243391" y="429161"/>
                  </a:cubicBezTo>
                  <a:close/>
                  <a:moveTo>
                    <a:pt x="89708" y="424576"/>
                  </a:moveTo>
                  <a:cubicBezTo>
                    <a:pt x="88758" y="424418"/>
                    <a:pt x="87808" y="424655"/>
                    <a:pt x="87016" y="425287"/>
                  </a:cubicBezTo>
                  <a:cubicBezTo>
                    <a:pt x="86303" y="425920"/>
                    <a:pt x="85828" y="426868"/>
                    <a:pt x="85828" y="427817"/>
                  </a:cubicBezTo>
                  <a:lnTo>
                    <a:pt x="85828" y="560780"/>
                  </a:lnTo>
                  <a:cubicBezTo>
                    <a:pt x="85828" y="561966"/>
                    <a:pt x="86462" y="563072"/>
                    <a:pt x="87491" y="563626"/>
                  </a:cubicBezTo>
                  <a:lnTo>
                    <a:pt x="129693" y="586709"/>
                  </a:lnTo>
                  <a:cubicBezTo>
                    <a:pt x="130168" y="586946"/>
                    <a:pt x="130722" y="587104"/>
                    <a:pt x="131276" y="587104"/>
                  </a:cubicBezTo>
                  <a:cubicBezTo>
                    <a:pt x="131830" y="587104"/>
                    <a:pt x="132385" y="586946"/>
                    <a:pt x="132939" y="586629"/>
                  </a:cubicBezTo>
                  <a:cubicBezTo>
                    <a:pt x="133889" y="586076"/>
                    <a:pt x="134522" y="584969"/>
                    <a:pt x="134522" y="583863"/>
                  </a:cubicBezTo>
                  <a:lnTo>
                    <a:pt x="134522" y="435722"/>
                  </a:lnTo>
                  <a:cubicBezTo>
                    <a:pt x="134522" y="434141"/>
                    <a:pt x="133414" y="432797"/>
                    <a:pt x="131830" y="432481"/>
                  </a:cubicBezTo>
                  <a:close/>
                  <a:moveTo>
                    <a:pt x="327557" y="421888"/>
                  </a:moveTo>
                  <a:lnTo>
                    <a:pt x="273399" y="426552"/>
                  </a:lnTo>
                  <a:cubicBezTo>
                    <a:pt x="271737" y="426710"/>
                    <a:pt x="270391" y="428054"/>
                    <a:pt x="270391" y="429793"/>
                  </a:cubicBezTo>
                  <a:lnTo>
                    <a:pt x="270391" y="498172"/>
                  </a:lnTo>
                  <a:cubicBezTo>
                    <a:pt x="270391" y="499121"/>
                    <a:pt x="270866" y="499990"/>
                    <a:pt x="271578" y="500623"/>
                  </a:cubicBezTo>
                  <a:cubicBezTo>
                    <a:pt x="272212" y="501097"/>
                    <a:pt x="272924" y="501413"/>
                    <a:pt x="273716" y="501413"/>
                  </a:cubicBezTo>
                  <a:cubicBezTo>
                    <a:pt x="273875" y="501413"/>
                    <a:pt x="274033" y="501413"/>
                    <a:pt x="274270" y="501334"/>
                  </a:cubicBezTo>
                  <a:lnTo>
                    <a:pt x="328349" y="492164"/>
                  </a:lnTo>
                  <a:cubicBezTo>
                    <a:pt x="329932" y="491927"/>
                    <a:pt x="331041" y="490583"/>
                    <a:pt x="331041" y="489002"/>
                  </a:cubicBezTo>
                  <a:lnTo>
                    <a:pt x="331041" y="425129"/>
                  </a:lnTo>
                  <a:cubicBezTo>
                    <a:pt x="331041" y="424181"/>
                    <a:pt x="330724" y="423311"/>
                    <a:pt x="330011" y="422679"/>
                  </a:cubicBezTo>
                  <a:cubicBezTo>
                    <a:pt x="329378" y="422125"/>
                    <a:pt x="328428" y="421730"/>
                    <a:pt x="327557" y="421888"/>
                  </a:cubicBezTo>
                  <a:close/>
                  <a:moveTo>
                    <a:pt x="26920" y="412797"/>
                  </a:moveTo>
                  <a:cubicBezTo>
                    <a:pt x="25891" y="412639"/>
                    <a:pt x="24941" y="412955"/>
                    <a:pt x="24228" y="413509"/>
                  </a:cubicBezTo>
                  <a:cubicBezTo>
                    <a:pt x="23436" y="414141"/>
                    <a:pt x="23041" y="415090"/>
                    <a:pt x="23041" y="416038"/>
                  </a:cubicBezTo>
                  <a:lnTo>
                    <a:pt x="23041" y="526393"/>
                  </a:lnTo>
                  <a:cubicBezTo>
                    <a:pt x="23041" y="527579"/>
                    <a:pt x="23674" y="528685"/>
                    <a:pt x="24703" y="529239"/>
                  </a:cubicBezTo>
                  <a:lnTo>
                    <a:pt x="53207" y="544812"/>
                  </a:lnTo>
                  <a:cubicBezTo>
                    <a:pt x="53682" y="545128"/>
                    <a:pt x="54236" y="545286"/>
                    <a:pt x="54791" y="545286"/>
                  </a:cubicBezTo>
                  <a:cubicBezTo>
                    <a:pt x="55345" y="545286"/>
                    <a:pt x="55899" y="545128"/>
                    <a:pt x="56453" y="544812"/>
                  </a:cubicBezTo>
                  <a:cubicBezTo>
                    <a:pt x="57404" y="544179"/>
                    <a:pt x="58037" y="543152"/>
                    <a:pt x="58037" y="541966"/>
                  </a:cubicBezTo>
                  <a:lnTo>
                    <a:pt x="58037" y="421414"/>
                  </a:lnTo>
                  <a:cubicBezTo>
                    <a:pt x="58037" y="419833"/>
                    <a:pt x="56929" y="418489"/>
                    <a:pt x="55345" y="418173"/>
                  </a:cubicBezTo>
                  <a:close/>
                  <a:moveTo>
                    <a:pt x="487812" y="408054"/>
                  </a:moveTo>
                  <a:lnTo>
                    <a:pt x="454320" y="410900"/>
                  </a:lnTo>
                  <a:cubicBezTo>
                    <a:pt x="452578" y="411058"/>
                    <a:pt x="451311" y="412481"/>
                    <a:pt x="451311" y="414141"/>
                  </a:cubicBezTo>
                  <a:lnTo>
                    <a:pt x="451311" y="467500"/>
                  </a:lnTo>
                  <a:cubicBezTo>
                    <a:pt x="451311" y="468449"/>
                    <a:pt x="451786" y="469398"/>
                    <a:pt x="452499" y="470030"/>
                  </a:cubicBezTo>
                  <a:cubicBezTo>
                    <a:pt x="453053" y="470504"/>
                    <a:pt x="453845" y="470820"/>
                    <a:pt x="454557" y="470820"/>
                  </a:cubicBezTo>
                  <a:cubicBezTo>
                    <a:pt x="454795" y="470820"/>
                    <a:pt x="454953" y="470820"/>
                    <a:pt x="455111" y="470741"/>
                  </a:cubicBezTo>
                  <a:lnTo>
                    <a:pt x="488603" y="465129"/>
                  </a:lnTo>
                  <a:cubicBezTo>
                    <a:pt x="490187" y="464813"/>
                    <a:pt x="491375" y="463469"/>
                    <a:pt x="491375" y="461888"/>
                  </a:cubicBezTo>
                  <a:lnTo>
                    <a:pt x="491296" y="461888"/>
                  </a:lnTo>
                  <a:lnTo>
                    <a:pt x="491296" y="411295"/>
                  </a:lnTo>
                  <a:cubicBezTo>
                    <a:pt x="491296" y="410347"/>
                    <a:pt x="490979" y="409477"/>
                    <a:pt x="490266" y="408845"/>
                  </a:cubicBezTo>
                  <a:cubicBezTo>
                    <a:pt x="489633" y="408212"/>
                    <a:pt x="488683" y="407896"/>
                    <a:pt x="487812" y="408054"/>
                  </a:cubicBezTo>
                  <a:close/>
                  <a:moveTo>
                    <a:pt x="531913" y="404260"/>
                  </a:moveTo>
                  <a:lnTo>
                    <a:pt x="503251" y="406710"/>
                  </a:lnTo>
                  <a:cubicBezTo>
                    <a:pt x="501589" y="406869"/>
                    <a:pt x="500243" y="408212"/>
                    <a:pt x="500243" y="409952"/>
                  </a:cubicBezTo>
                  <a:lnTo>
                    <a:pt x="500243" y="459279"/>
                  </a:lnTo>
                  <a:cubicBezTo>
                    <a:pt x="500243" y="460228"/>
                    <a:pt x="500638" y="461097"/>
                    <a:pt x="501430" y="461730"/>
                  </a:cubicBezTo>
                  <a:cubicBezTo>
                    <a:pt x="501984" y="462283"/>
                    <a:pt x="502776" y="462520"/>
                    <a:pt x="503489" y="462520"/>
                  </a:cubicBezTo>
                  <a:cubicBezTo>
                    <a:pt x="503726" y="462520"/>
                    <a:pt x="503885" y="462520"/>
                    <a:pt x="504043" y="462441"/>
                  </a:cubicBezTo>
                  <a:lnTo>
                    <a:pt x="532784" y="457619"/>
                  </a:lnTo>
                  <a:cubicBezTo>
                    <a:pt x="534368" y="457382"/>
                    <a:pt x="535477" y="455959"/>
                    <a:pt x="535477" y="454378"/>
                  </a:cubicBezTo>
                  <a:lnTo>
                    <a:pt x="535477" y="407501"/>
                  </a:lnTo>
                  <a:cubicBezTo>
                    <a:pt x="535477" y="406552"/>
                    <a:pt x="535081" y="405683"/>
                    <a:pt x="534447" y="405050"/>
                  </a:cubicBezTo>
                  <a:cubicBezTo>
                    <a:pt x="533735" y="404497"/>
                    <a:pt x="532864" y="404102"/>
                    <a:pt x="531913" y="404260"/>
                  </a:cubicBezTo>
                  <a:close/>
                  <a:moveTo>
                    <a:pt x="365553" y="339962"/>
                  </a:moveTo>
                  <a:lnTo>
                    <a:pt x="426093" y="343203"/>
                  </a:lnTo>
                  <a:cubicBezTo>
                    <a:pt x="427834" y="343282"/>
                    <a:pt x="429179" y="344705"/>
                    <a:pt x="429179" y="346444"/>
                  </a:cubicBezTo>
                  <a:lnTo>
                    <a:pt x="429179" y="525475"/>
                  </a:lnTo>
                  <a:cubicBezTo>
                    <a:pt x="429179" y="526424"/>
                    <a:pt x="428783" y="527373"/>
                    <a:pt x="427992" y="528005"/>
                  </a:cubicBezTo>
                  <a:cubicBezTo>
                    <a:pt x="427359" y="528479"/>
                    <a:pt x="426647" y="528716"/>
                    <a:pt x="425934" y="528716"/>
                  </a:cubicBezTo>
                  <a:cubicBezTo>
                    <a:pt x="425697" y="528716"/>
                    <a:pt x="425460" y="528637"/>
                    <a:pt x="425222" y="528637"/>
                  </a:cubicBezTo>
                  <a:lnTo>
                    <a:pt x="364603" y="514963"/>
                  </a:lnTo>
                  <a:cubicBezTo>
                    <a:pt x="363100" y="514647"/>
                    <a:pt x="362071" y="513303"/>
                    <a:pt x="362071" y="511801"/>
                  </a:cubicBezTo>
                  <a:lnTo>
                    <a:pt x="362071" y="343203"/>
                  </a:lnTo>
                  <a:cubicBezTo>
                    <a:pt x="362071" y="342334"/>
                    <a:pt x="362467" y="341464"/>
                    <a:pt x="363100" y="340832"/>
                  </a:cubicBezTo>
                  <a:cubicBezTo>
                    <a:pt x="363733" y="340278"/>
                    <a:pt x="364603" y="339883"/>
                    <a:pt x="365553" y="339962"/>
                  </a:cubicBezTo>
                  <a:close/>
                  <a:moveTo>
                    <a:pt x="503647" y="332719"/>
                  </a:moveTo>
                  <a:cubicBezTo>
                    <a:pt x="502776" y="332640"/>
                    <a:pt x="501905" y="333035"/>
                    <a:pt x="501272" y="333588"/>
                  </a:cubicBezTo>
                  <a:cubicBezTo>
                    <a:pt x="500638" y="334221"/>
                    <a:pt x="500243" y="335090"/>
                    <a:pt x="500243" y="335960"/>
                  </a:cubicBezTo>
                  <a:lnTo>
                    <a:pt x="500243" y="385288"/>
                  </a:lnTo>
                  <a:cubicBezTo>
                    <a:pt x="500243" y="386157"/>
                    <a:pt x="500638" y="387027"/>
                    <a:pt x="501272" y="387659"/>
                  </a:cubicBezTo>
                  <a:cubicBezTo>
                    <a:pt x="501905" y="388213"/>
                    <a:pt x="502697" y="388529"/>
                    <a:pt x="503489" y="388529"/>
                  </a:cubicBezTo>
                  <a:lnTo>
                    <a:pt x="503647" y="388529"/>
                  </a:lnTo>
                  <a:lnTo>
                    <a:pt x="532389" y="387264"/>
                  </a:lnTo>
                  <a:cubicBezTo>
                    <a:pt x="534130" y="387185"/>
                    <a:pt x="535477" y="385762"/>
                    <a:pt x="535477" y="384023"/>
                  </a:cubicBezTo>
                  <a:lnTo>
                    <a:pt x="535477" y="337066"/>
                  </a:lnTo>
                  <a:cubicBezTo>
                    <a:pt x="535477" y="335327"/>
                    <a:pt x="534130" y="333904"/>
                    <a:pt x="532389" y="333825"/>
                  </a:cubicBezTo>
                  <a:close/>
                  <a:moveTo>
                    <a:pt x="454716" y="330821"/>
                  </a:moveTo>
                  <a:cubicBezTo>
                    <a:pt x="453845" y="330821"/>
                    <a:pt x="452974" y="331138"/>
                    <a:pt x="452340" y="331770"/>
                  </a:cubicBezTo>
                  <a:cubicBezTo>
                    <a:pt x="451707" y="332323"/>
                    <a:pt x="451311" y="333193"/>
                    <a:pt x="451311" y="334063"/>
                  </a:cubicBezTo>
                  <a:lnTo>
                    <a:pt x="451311" y="387501"/>
                  </a:lnTo>
                  <a:cubicBezTo>
                    <a:pt x="451311" y="388371"/>
                    <a:pt x="451707" y="389240"/>
                    <a:pt x="452340" y="389794"/>
                  </a:cubicBezTo>
                  <a:cubicBezTo>
                    <a:pt x="452974" y="390426"/>
                    <a:pt x="453765" y="390742"/>
                    <a:pt x="454636" y="390742"/>
                  </a:cubicBezTo>
                  <a:lnTo>
                    <a:pt x="454716" y="390742"/>
                  </a:lnTo>
                  <a:lnTo>
                    <a:pt x="488208" y="389240"/>
                  </a:lnTo>
                  <a:cubicBezTo>
                    <a:pt x="489949" y="389161"/>
                    <a:pt x="491375" y="387738"/>
                    <a:pt x="491375" y="385999"/>
                  </a:cubicBezTo>
                  <a:lnTo>
                    <a:pt x="491375" y="335406"/>
                  </a:lnTo>
                  <a:cubicBezTo>
                    <a:pt x="491375" y="333588"/>
                    <a:pt x="489949" y="332165"/>
                    <a:pt x="488208" y="332086"/>
                  </a:cubicBezTo>
                  <a:close/>
                  <a:moveTo>
                    <a:pt x="54474" y="327659"/>
                  </a:moveTo>
                  <a:lnTo>
                    <a:pt x="25970" y="330031"/>
                  </a:lnTo>
                  <a:cubicBezTo>
                    <a:pt x="24307" y="330189"/>
                    <a:pt x="23041" y="331612"/>
                    <a:pt x="23041" y="333272"/>
                  </a:cubicBezTo>
                  <a:lnTo>
                    <a:pt x="23041" y="388450"/>
                  </a:lnTo>
                  <a:cubicBezTo>
                    <a:pt x="23041" y="390110"/>
                    <a:pt x="24307" y="391533"/>
                    <a:pt x="25970" y="391691"/>
                  </a:cubicBezTo>
                  <a:lnTo>
                    <a:pt x="54474" y="394458"/>
                  </a:lnTo>
                  <a:cubicBezTo>
                    <a:pt x="54553" y="394458"/>
                    <a:pt x="54632" y="394458"/>
                    <a:pt x="54791" y="394458"/>
                  </a:cubicBezTo>
                  <a:cubicBezTo>
                    <a:pt x="55583" y="394458"/>
                    <a:pt x="56374" y="394220"/>
                    <a:pt x="56929" y="393667"/>
                  </a:cubicBezTo>
                  <a:cubicBezTo>
                    <a:pt x="57641" y="393035"/>
                    <a:pt x="58037" y="392165"/>
                    <a:pt x="58037" y="391217"/>
                  </a:cubicBezTo>
                  <a:lnTo>
                    <a:pt x="58037" y="330901"/>
                  </a:lnTo>
                  <a:cubicBezTo>
                    <a:pt x="58037" y="330031"/>
                    <a:pt x="57641" y="329161"/>
                    <a:pt x="57008" y="328529"/>
                  </a:cubicBezTo>
                  <a:cubicBezTo>
                    <a:pt x="56295" y="327897"/>
                    <a:pt x="55424" y="327580"/>
                    <a:pt x="54474" y="327659"/>
                  </a:cubicBezTo>
                  <a:close/>
                  <a:moveTo>
                    <a:pt x="352418" y="326948"/>
                  </a:moveTo>
                  <a:cubicBezTo>
                    <a:pt x="351547" y="326948"/>
                    <a:pt x="350677" y="327264"/>
                    <a:pt x="350043" y="327897"/>
                  </a:cubicBezTo>
                  <a:cubicBezTo>
                    <a:pt x="349410" y="328450"/>
                    <a:pt x="349014" y="329319"/>
                    <a:pt x="349014" y="330189"/>
                  </a:cubicBezTo>
                  <a:lnTo>
                    <a:pt x="349014" y="546709"/>
                  </a:lnTo>
                  <a:cubicBezTo>
                    <a:pt x="349014" y="547737"/>
                    <a:pt x="349489" y="548606"/>
                    <a:pt x="350281" y="549239"/>
                  </a:cubicBezTo>
                  <a:cubicBezTo>
                    <a:pt x="350835" y="549713"/>
                    <a:pt x="351547" y="549950"/>
                    <a:pt x="352260" y="549950"/>
                  </a:cubicBezTo>
                  <a:cubicBezTo>
                    <a:pt x="352577" y="549950"/>
                    <a:pt x="352814" y="549950"/>
                    <a:pt x="353131" y="549871"/>
                  </a:cubicBezTo>
                  <a:lnTo>
                    <a:pt x="437217" y="528606"/>
                  </a:lnTo>
                  <a:cubicBezTo>
                    <a:pt x="438722" y="528290"/>
                    <a:pt x="439672" y="526946"/>
                    <a:pt x="439672" y="525444"/>
                  </a:cubicBezTo>
                  <a:lnTo>
                    <a:pt x="439672" y="333430"/>
                  </a:lnTo>
                  <a:cubicBezTo>
                    <a:pt x="439672" y="331691"/>
                    <a:pt x="438326" y="330189"/>
                    <a:pt x="436584" y="330189"/>
                  </a:cubicBezTo>
                  <a:close/>
                  <a:moveTo>
                    <a:pt x="273795" y="323944"/>
                  </a:moveTo>
                  <a:cubicBezTo>
                    <a:pt x="272924" y="323944"/>
                    <a:pt x="272053" y="324260"/>
                    <a:pt x="271420" y="324893"/>
                  </a:cubicBezTo>
                  <a:cubicBezTo>
                    <a:pt x="270787" y="325525"/>
                    <a:pt x="270391" y="326395"/>
                    <a:pt x="270391" y="327264"/>
                  </a:cubicBezTo>
                  <a:lnTo>
                    <a:pt x="270391" y="395643"/>
                  </a:lnTo>
                  <a:cubicBezTo>
                    <a:pt x="270391" y="396513"/>
                    <a:pt x="270787" y="397382"/>
                    <a:pt x="271420" y="397936"/>
                  </a:cubicBezTo>
                  <a:cubicBezTo>
                    <a:pt x="272053" y="398568"/>
                    <a:pt x="272845" y="398884"/>
                    <a:pt x="273716" y="398884"/>
                  </a:cubicBezTo>
                  <a:cubicBezTo>
                    <a:pt x="273716" y="398884"/>
                    <a:pt x="273795" y="398884"/>
                    <a:pt x="273795" y="398884"/>
                  </a:cubicBezTo>
                  <a:lnTo>
                    <a:pt x="327953" y="396434"/>
                  </a:lnTo>
                  <a:cubicBezTo>
                    <a:pt x="329695" y="396355"/>
                    <a:pt x="331041" y="394932"/>
                    <a:pt x="331041" y="393193"/>
                  </a:cubicBezTo>
                  <a:lnTo>
                    <a:pt x="331120" y="393193"/>
                  </a:lnTo>
                  <a:lnTo>
                    <a:pt x="331120" y="329319"/>
                  </a:lnTo>
                  <a:cubicBezTo>
                    <a:pt x="331120" y="327580"/>
                    <a:pt x="329695" y="326078"/>
                    <a:pt x="327953" y="325999"/>
                  </a:cubicBezTo>
                  <a:close/>
                  <a:moveTo>
                    <a:pt x="130959" y="321414"/>
                  </a:moveTo>
                  <a:lnTo>
                    <a:pt x="88837" y="324893"/>
                  </a:lnTo>
                  <a:cubicBezTo>
                    <a:pt x="87095" y="324972"/>
                    <a:pt x="85828" y="326395"/>
                    <a:pt x="85828" y="328134"/>
                  </a:cubicBezTo>
                  <a:lnTo>
                    <a:pt x="85828" y="394616"/>
                  </a:lnTo>
                  <a:cubicBezTo>
                    <a:pt x="85828" y="396276"/>
                    <a:pt x="87095" y="397699"/>
                    <a:pt x="88758" y="397778"/>
                  </a:cubicBezTo>
                  <a:lnTo>
                    <a:pt x="130959" y="401967"/>
                  </a:lnTo>
                  <a:cubicBezTo>
                    <a:pt x="131039" y="401967"/>
                    <a:pt x="131118" y="401967"/>
                    <a:pt x="131276" y="401967"/>
                  </a:cubicBezTo>
                  <a:cubicBezTo>
                    <a:pt x="132068" y="401967"/>
                    <a:pt x="132860" y="401651"/>
                    <a:pt x="133414" y="401098"/>
                  </a:cubicBezTo>
                  <a:cubicBezTo>
                    <a:pt x="134126" y="400465"/>
                    <a:pt x="134522" y="399596"/>
                    <a:pt x="134522" y="398647"/>
                  </a:cubicBezTo>
                  <a:lnTo>
                    <a:pt x="134522" y="324576"/>
                  </a:lnTo>
                  <a:cubicBezTo>
                    <a:pt x="134522" y="323707"/>
                    <a:pt x="134126" y="322837"/>
                    <a:pt x="133493" y="322205"/>
                  </a:cubicBezTo>
                  <a:cubicBezTo>
                    <a:pt x="132780" y="321573"/>
                    <a:pt x="131909" y="321256"/>
                    <a:pt x="130959" y="321414"/>
                  </a:cubicBezTo>
                  <a:close/>
                  <a:moveTo>
                    <a:pt x="176724" y="320308"/>
                  </a:moveTo>
                  <a:cubicBezTo>
                    <a:pt x="175774" y="320229"/>
                    <a:pt x="174903" y="320545"/>
                    <a:pt x="174269" y="321177"/>
                  </a:cubicBezTo>
                  <a:cubicBezTo>
                    <a:pt x="173636" y="321810"/>
                    <a:pt x="173319" y="322679"/>
                    <a:pt x="173319" y="323549"/>
                  </a:cubicBezTo>
                  <a:lnTo>
                    <a:pt x="173319" y="399991"/>
                  </a:lnTo>
                  <a:cubicBezTo>
                    <a:pt x="173319" y="400861"/>
                    <a:pt x="173636" y="401730"/>
                    <a:pt x="174269" y="402284"/>
                  </a:cubicBezTo>
                  <a:cubicBezTo>
                    <a:pt x="174903" y="402916"/>
                    <a:pt x="175695" y="403232"/>
                    <a:pt x="176566" y="403232"/>
                  </a:cubicBezTo>
                  <a:cubicBezTo>
                    <a:pt x="176645" y="403232"/>
                    <a:pt x="176645" y="403232"/>
                    <a:pt x="176724" y="403232"/>
                  </a:cubicBezTo>
                  <a:lnTo>
                    <a:pt x="243787" y="400228"/>
                  </a:lnTo>
                  <a:cubicBezTo>
                    <a:pt x="245608" y="400149"/>
                    <a:pt x="246954" y="398726"/>
                    <a:pt x="246954" y="396987"/>
                  </a:cubicBezTo>
                  <a:lnTo>
                    <a:pt x="246954" y="326078"/>
                  </a:lnTo>
                  <a:cubicBezTo>
                    <a:pt x="246954" y="324339"/>
                    <a:pt x="245529" y="322916"/>
                    <a:pt x="243787" y="322837"/>
                  </a:cubicBezTo>
                  <a:close/>
                  <a:moveTo>
                    <a:pt x="504043" y="258806"/>
                  </a:moveTo>
                  <a:cubicBezTo>
                    <a:pt x="503093" y="258648"/>
                    <a:pt x="502143" y="258885"/>
                    <a:pt x="501430" y="259518"/>
                  </a:cubicBezTo>
                  <a:cubicBezTo>
                    <a:pt x="500718" y="260150"/>
                    <a:pt x="500243" y="261020"/>
                    <a:pt x="500243" y="261968"/>
                  </a:cubicBezTo>
                  <a:lnTo>
                    <a:pt x="500243" y="311296"/>
                  </a:lnTo>
                  <a:cubicBezTo>
                    <a:pt x="500243" y="313035"/>
                    <a:pt x="501589" y="314379"/>
                    <a:pt x="503251" y="314537"/>
                  </a:cubicBezTo>
                  <a:lnTo>
                    <a:pt x="531993" y="316830"/>
                  </a:lnTo>
                  <a:cubicBezTo>
                    <a:pt x="532072" y="316830"/>
                    <a:pt x="532151" y="316830"/>
                    <a:pt x="532230" y="316830"/>
                  </a:cubicBezTo>
                  <a:cubicBezTo>
                    <a:pt x="533022" y="316830"/>
                    <a:pt x="533814" y="316513"/>
                    <a:pt x="534447" y="315960"/>
                  </a:cubicBezTo>
                  <a:cubicBezTo>
                    <a:pt x="535160" y="315328"/>
                    <a:pt x="535477" y="314458"/>
                    <a:pt x="535477" y="313588"/>
                  </a:cubicBezTo>
                  <a:lnTo>
                    <a:pt x="535477" y="266632"/>
                  </a:lnTo>
                  <a:cubicBezTo>
                    <a:pt x="535477" y="265051"/>
                    <a:pt x="534368" y="263708"/>
                    <a:pt x="532784" y="263391"/>
                  </a:cubicBezTo>
                  <a:close/>
                  <a:moveTo>
                    <a:pt x="455111" y="250822"/>
                  </a:moveTo>
                  <a:cubicBezTo>
                    <a:pt x="454161" y="250664"/>
                    <a:pt x="453211" y="250980"/>
                    <a:pt x="452499" y="251613"/>
                  </a:cubicBezTo>
                  <a:cubicBezTo>
                    <a:pt x="451786" y="252166"/>
                    <a:pt x="451311" y="253115"/>
                    <a:pt x="451311" y="254063"/>
                  </a:cubicBezTo>
                  <a:lnTo>
                    <a:pt x="451311" y="307422"/>
                  </a:lnTo>
                  <a:cubicBezTo>
                    <a:pt x="451311" y="309162"/>
                    <a:pt x="452657" y="310505"/>
                    <a:pt x="454320" y="310664"/>
                  </a:cubicBezTo>
                  <a:lnTo>
                    <a:pt x="487812" y="313351"/>
                  </a:lnTo>
                  <a:cubicBezTo>
                    <a:pt x="487891" y="313351"/>
                    <a:pt x="487970" y="313351"/>
                    <a:pt x="488049" y="313351"/>
                  </a:cubicBezTo>
                  <a:cubicBezTo>
                    <a:pt x="488920" y="313351"/>
                    <a:pt x="489712" y="313035"/>
                    <a:pt x="490266" y="312482"/>
                  </a:cubicBezTo>
                  <a:cubicBezTo>
                    <a:pt x="490979" y="311849"/>
                    <a:pt x="491375" y="310980"/>
                    <a:pt x="491375" y="310110"/>
                  </a:cubicBezTo>
                  <a:lnTo>
                    <a:pt x="491375" y="259518"/>
                  </a:lnTo>
                  <a:cubicBezTo>
                    <a:pt x="491375" y="257937"/>
                    <a:pt x="490187" y="256514"/>
                    <a:pt x="488603" y="256277"/>
                  </a:cubicBezTo>
                  <a:close/>
                  <a:moveTo>
                    <a:pt x="53682" y="237384"/>
                  </a:moveTo>
                  <a:lnTo>
                    <a:pt x="25178" y="247423"/>
                  </a:lnTo>
                  <a:cubicBezTo>
                    <a:pt x="23912" y="247897"/>
                    <a:pt x="23041" y="249162"/>
                    <a:pt x="23041" y="250506"/>
                  </a:cubicBezTo>
                  <a:lnTo>
                    <a:pt x="23041" y="305683"/>
                  </a:lnTo>
                  <a:cubicBezTo>
                    <a:pt x="23041" y="306632"/>
                    <a:pt x="23436" y="307581"/>
                    <a:pt x="24149" y="308213"/>
                  </a:cubicBezTo>
                  <a:cubicBezTo>
                    <a:pt x="24783" y="308687"/>
                    <a:pt x="25495" y="308924"/>
                    <a:pt x="26287" y="308924"/>
                  </a:cubicBezTo>
                  <a:cubicBezTo>
                    <a:pt x="26445" y="308924"/>
                    <a:pt x="26683" y="308924"/>
                    <a:pt x="26841" y="308924"/>
                  </a:cubicBezTo>
                  <a:lnTo>
                    <a:pt x="55345" y="304023"/>
                  </a:lnTo>
                  <a:cubicBezTo>
                    <a:pt x="56849" y="303707"/>
                    <a:pt x="58037" y="302363"/>
                    <a:pt x="58037" y="300782"/>
                  </a:cubicBezTo>
                  <a:lnTo>
                    <a:pt x="58037" y="240467"/>
                  </a:lnTo>
                  <a:cubicBezTo>
                    <a:pt x="58037" y="239439"/>
                    <a:pt x="57483" y="238411"/>
                    <a:pt x="56691" y="237858"/>
                  </a:cubicBezTo>
                  <a:cubicBezTo>
                    <a:pt x="55820" y="237226"/>
                    <a:pt x="54712" y="237068"/>
                    <a:pt x="53682" y="237384"/>
                  </a:cubicBezTo>
                  <a:close/>
                  <a:moveTo>
                    <a:pt x="274191" y="221495"/>
                  </a:moveTo>
                  <a:cubicBezTo>
                    <a:pt x="273241" y="221336"/>
                    <a:pt x="272291" y="221574"/>
                    <a:pt x="271578" y="222206"/>
                  </a:cubicBezTo>
                  <a:cubicBezTo>
                    <a:pt x="270866" y="222838"/>
                    <a:pt x="270391" y="223708"/>
                    <a:pt x="270391" y="224657"/>
                  </a:cubicBezTo>
                  <a:lnTo>
                    <a:pt x="270391" y="293035"/>
                  </a:lnTo>
                  <a:cubicBezTo>
                    <a:pt x="270391" y="294774"/>
                    <a:pt x="271737" y="296197"/>
                    <a:pt x="273399" y="296276"/>
                  </a:cubicBezTo>
                  <a:lnTo>
                    <a:pt x="327557" y="300624"/>
                  </a:lnTo>
                  <a:cubicBezTo>
                    <a:pt x="327636" y="300624"/>
                    <a:pt x="327715" y="300624"/>
                    <a:pt x="327794" y="300624"/>
                  </a:cubicBezTo>
                  <a:cubicBezTo>
                    <a:pt x="328665" y="300624"/>
                    <a:pt x="329457" y="300308"/>
                    <a:pt x="330011" y="299755"/>
                  </a:cubicBezTo>
                  <a:cubicBezTo>
                    <a:pt x="330724" y="299122"/>
                    <a:pt x="331041" y="298253"/>
                    <a:pt x="331041" y="297383"/>
                  </a:cubicBezTo>
                  <a:lnTo>
                    <a:pt x="331120" y="297383"/>
                  </a:lnTo>
                  <a:lnTo>
                    <a:pt x="331120" y="233510"/>
                  </a:lnTo>
                  <a:cubicBezTo>
                    <a:pt x="331120" y="231850"/>
                    <a:pt x="329932" y="230506"/>
                    <a:pt x="328349" y="230269"/>
                  </a:cubicBezTo>
                  <a:close/>
                  <a:moveTo>
                    <a:pt x="130168" y="210427"/>
                  </a:moveTo>
                  <a:lnTo>
                    <a:pt x="87966" y="225289"/>
                  </a:lnTo>
                  <a:cubicBezTo>
                    <a:pt x="86699" y="225763"/>
                    <a:pt x="85828" y="227028"/>
                    <a:pt x="85828" y="228372"/>
                  </a:cubicBezTo>
                  <a:lnTo>
                    <a:pt x="85828" y="294853"/>
                  </a:lnTo>
                  <a:cubicBezTo>
                    <a:pt x="85828" y="295802"/>
                    <a:pt x="86224" y="296751"/>
                    <a:pt x="87016" y="297304"/>
                  </a:cubicBezTo>
                  <a:cubicBezTo>
                    <a:pt x="87570" y="297857"/>
                    <a:pt x="88362" y="298095"/>
                    <a:pt x="89075" y="298095"/>
                  </a:cubicBezTo>
                  <a:cubicBezTo>
                    <a:pt x="89233" y="298095"/>
                    <a:pt x="89470" y="298095"/>
                    <a:pt x="89629" y="298095"/>
                  </a:cubicBezTo>
                  <a:lnTo>
                    <a:pt x="131830" y="290822"/>
                  </a:lnTo>
                  <a:cubicBezTo>
                    <a:pt x="133414" y="290506"/>
                    <a:pt x="134522" y="289162"/>
                    <a:pt x="134522" y="287581"/>
                  </a:cubicBezTo>
                  <a:lnTo>
                    <a:pt x="134522" y="213510"/>
                  </a:lnTo>
                  <a:cubicBezTo>
                    <a:pt x="134522" y="212483"/>
                    <a:pt x="133968" y="211455"/>
                    <a:pt x="133176" y="210902"/>
                  </a:cubicBezTo>
                  <a:cubicBezTo>
                    <a:pt x="132305" y="210269"/>
                    <a:pt x="131197" y="210111"/>
                    <a:pt x="130168" y="210427"/>
                  </a:cubicBezTo>
                  <a:close/>
                  <a:moveTo>
                    <a:pt x="177120" y="205684"/>
                  </a:moveTo>
                  <a:cubicBezTo>
                    <a:pt x="176170" y="205605"/>
                    <a:pt x="175140" y="205843"/>
                    <a:pt x="174428" y="206475"/>
                  </a:cubicBezTo>
                  <a:cubicBezTo>
                    <a:pt x="173715" y="207107"/>
                    <a:pt x="173319" y="207977"/>
                    <a:pt x="173319" y="208926"/>
                  </a:cubicBezTo>
                  <a:lnTo>
                    <a:pt x="173319" y="285367"/>
                  </a:lnTo>
                  <a:cubicBezTo>
                    <a:pt x="173319" y="287027"/>
                    <a:pt x="174586" y="288450"/>
                    <a:pt x="176328" y="288608"/>
                  </a:cubicBezTo>
                  <a:lnTo>
                    <a:pt x="243391" y="293905"/>
                  </a:lnTo>
                  <a:lnTo>
                    <a:pt x="243708" y="293905"/>
                  </a:lnTo>
                  <a:cubicBezTo>
                    <a:pt x="244500" y="293905"/>
                    <a:pt x="245291" y="293668"/>
                    <a:pt x="245846" y="293114"/>
                  </a:cubicBezTo>
                  <a:cubicBezTo>
                    <a:pt x="246558" y="292482"/>
                    <a:pt x="246954" y="291612"/>
                    <a:pt x="246954" y="290664"/>
                  </a:cubicBezTo>
                  <a:lnTo>
                    <a:pt x="246954" y="219834"/>
                  </a:lnTo>
                  <a:cubicBezTo>
                    <a:pt x="246954" y="218253"/>
                    <a:pt x="245767" y="216910"/>
                    <a:pt x="244183" y="216593"/>
                  </a:cubicBezTo>
                  <a:close/>
                  <a:moveTo>
                    <a:pt x="504439" y="184894"/>
                  </a:moveTo>
                  <a:cubicBezTo>
                    <a:pt x="503489" y="184578"/>
                    <a:pt x="502380" y="184815"/>
                    <a:pt x="501589" y="185447"/>
                  </a:cubicBezTo>
                  <a:cubicBezTo>
                    <a:pt x="500718" y="186001"/>
                    <a:pt x="500243" y="187029"/>
                    <a:pt x="500243" y="187977"/>
                  </a:cubicBezTo>
                  <a:lnTo>
                    <a:pt x="500243" y="237305"/>
                  </a:lnTo>
                  <a:cubicBezTo>
                    <a:pt x="500243" y="238886"/>
                    <a:pt x="501351" y="240230"/>
                    <a:pt x="502855" y="240546"/>
                  </a:cubicBezTo>
                  <a:lnTo>
                    <a:pt x="531597" y="246395"/>
                  </a:lnTo>
                  <a:cubicBezTo>
                    <a:pt x="531755" y="246395"/>
                    <a:pt x="531993" y="246395"/>
                    <a:pt x="532230" y="246395"/>
                  </a:cubicBezTo>
                  <a:cubicBezTo>
                    <a:pt x="532943" y="246395"/>
                    <a:pt x="533735" y="246158"/>
                    <a:pt x="534289" y="245684"/>
                  </a:cubicBezTo>
                  <a:cubicBezTo>
                    <a:pt x="535081" y="245052"/>
                    <a:pt x="535477" y="244182"/>
                    <a:pt x="535477" y="243154"/>
                  </a:cubicBezTo>
                  <a:lnTo>
                    <a:pt x="535477" y="196277"/>
                  </a:lnTo>
                  <a:cubicBezTo>
                    <a:pt x="535477" y="194775"/>
                    <a:pt x="534526" y="193511"/>
                    <a:pt x="533180" y="193115"/>
                  </a:cubicBezTo>
                  <a:close/>
                  <a:moveTo>
                    <a:pt x="455507" y="170823"/>
                  </a:moveTo>
                  <a:cubicBezTo>
                    <a:pt x="454557" y="170586"/>
                    <a:pt x="453449" y="170744"/>
                    <a:pt x="452657" y="171376"/>
                  </a:cubicBezTo>
                  <a:cubicBezTo>
                    <a:pt x="451786" y="172009"/>
                    <a:pt x="451311" y="172958"/>
                    <a:pt x="451311" y="173985"/>
                  </a:cubicBezTo>
                  <a:lnTo>
                    <a:pt x="451311" y="227344"/>
                  </a:lnTo>
                  <a:cubicBezTo>
                    <a:pt x="451311" y="228925"/>
                    <a:pt x="452419" y="230269"/>
                    <a:pt x="453924" y="230585"/>
                  </a:cubicBezTo>
                  <a:lnTo>
                    <a:pt x="487416" y="237384"/>
                  </a:lnTo>
                  <a:cubicBezTo>
                    <a:pt x="487653" y="237384"/>
                    <a:pt x="487891" y="237463"/>
                    <a:pt x="488049" y="237463"/>
                  </a:cubicBezTo>
                  <a:cubicBezTo>
                    <a:pt x="488841" y="237463"/>
                    <a:pt x="489554" y="237147"/>
                    <a:pt x="490108" y="236672"/>
                  </a:cubicBezTo>
                  <a:cubicBezTo>
                    <a:pt x="490900" y="236119"/>
                    <a:pt x="491375" y="235170"/>
                    <a:pt x="491375" y="234143"/>
                  </a:cubicBezTo>
                  <a:lnTo>
                    <a:pt x="491375" y="183550"/>
                  </a:lnTo>
                  <a:cubicBezTo>
                    <a:pt x="491375" y="182127"/>
                    <a:pt x="490425" y="180863"/>
                    <a:pt x="488999" y="180467"/>
                  </a:cubicBezTo>
                  <a:close/>
                  <a:moveTo>
                    <a:pt x="56374" y="147187"/>
                  </a:moveTo>
                  <a:cubicBezTo>
                    <a:pt x="55345" y="146634"/>
                    <a:pt x="54078" y="146634"/>
                    <a:pt x="53049" y="147266"/>
                  </a:cubicBezTo>
                  <a:lnTo>
                    <a:pt x="24545" y="164973"/>
                  </a:lnTo>
                  <a:cubicBezTo>
                    <a:pt x="23595" y="165606"/>
                    <a:pt x="23041" y="166633"/>
                    <a:pt x="23041" y="167740"/>
                  </a:cubicBezTo>
                  <a:lnTo>
                    <a:pt x="23041" y="222917"/>
                  </a:lnTo>
                  <a:cubicBezTo>
                    <a:pt x="23041" y="224024"/>
                    <a:pt x="23595" y="225052"/>
                    <a:pt x="24466" y="225684"/>
                  </a:cubicBezTo>
                  <a:cubicBezTo>
                    <a:pt x="25020" y="226000"/>
                    <a:pt x="25653" y="226159"/>
                    <a:pt x="26287" y="226159"/>
                  </a:cubicBezTo>
                  <a:cubicBezTo>
                    <a:pt x="26683" y="226159"/>
                    <a:pt x="27158" y="226079"/>
                    <a:pt x="27633" y="225921"/>
                  </a:cubicBezTo>
                  <a:lnTo>
                    <a:pt x="56058" y="213352"/>
                  </a:lnTo>
                  <a:cubicBezTo>
                    <a:pt x="57245" y="212799"/>
                    <a:pt x="58037" y="211613"/>
                    <a:pt x="58037" y="210348"/>
                  </a:cubicBezTo>
                  <a:lnTo>
                    <a:pt x="58037" y="150033"/>
                  </a:lnTo>
                  <a:cubicBezTo>
                    <a:pt x="58037" y="148847"/>
                    <a:pt x="57404" y="147740"/>
                    <a:pt x="56374" y="147187"/>
                  </a:cubicBezTo>
                  <a:close/>
                  <a:moveTo>
                    <a:pt x="274587" y="119045"/>
                  </a:moveTo>
                  <a:cubicBezTo>
                    <a:pt x="273558" y="118729"/>
                    <a:pt x="272528" y="118966"/>
                    <a:pt x="271737" y="119598"/>
                  </a:cubicBezTo>
                  <a:cubicBezTo>
                    <a:pt x="270866" y="120152"/>
                    <a:pt x="270391" y="121100"/>
                    <a:pt x="270391" y="122128"/>
                  </a:cubicBezTo>
                  <a:lnTo>
                    <a:pt x="270391" y="190507"/>
                  </a:lnTo>
                  <a:cubicBezTo>
                    <a:pt x="270391" y="192088"/>
                    <a:pt x="271499" y="193432"/>
                    <a:pt x="273004" y="193748"/>
                  </a:cubicBezTo>
                  <a:lnTo>
                    <a:pt x="327161" y="204736"/>
                  </a:lnTo>
                  <a:cubicBezTo>
                    <a:pt x="327398" y="204815"/>
                    <a:pt x="327557" y="204815"/>
                    <a:pt x="327794" y="204815"/>
                  </a:cubicBezTo>
                  <a:cubicBezTo>
                    <a:pt x="328586" y="204815"/>
                    <a:pt x="329299" y="204578"/>
                    <a:pt x="329853" y="204103"/>
                  </a:cubicBezTo>
                  <a:cubicBezTo>
                    <a:pt x="330645" y="203471"/>
                    <a:pt x="331041" y="202522"/>
                    <a:pt x="331041" y="201574"/>
                  </a:cubicBezTo>
                  <a:lnTo>
                    <a:pt x="331041" y="137701"/>
                  </a:lnTo>
                  <a:cubicBezTo>
                    <a:pt x="331041" y="136199"/>
                    <a:pt x="330090" y="134934"/>
                    <a:pt x="328744" y="134539"/>
                  </a:cubicBezTo>
                  <a:close/>
                  <a:moveTo>
                    <a:pt x="132860" y="99599"/>
                  </a:moveTo>
                  <a:cubicBezTo>
                    <a:pt x="131830" y="98966"/>
                    <a:pt x="130563" y="99045"/>
                    <a:pt x="129534" y="99678"/>
                  </a:cubicBezTo>
                  <a:lnTo>
                    <a:pt x="87333" y="125922"/>
                  </a:lnTo>
                  <a:cubicBezTo>
                    <a:pt x="86383" y="126476"/>
                    <a:pt x="85828" y="127503"/>
                    <a:pt x="85828" y="128689"/>
                  </a:cubicBezTo>
                  <a:lnTo>
                    <a:pt x="85828" y="195092"/>
                  </a:lnTo>
                  <a:cubicBezTo>
                    <a:pt x="85828" y="196198"/>
                    <a:pt x="86383" y="197226"/>
                    <a:pt x="87333" y="197858"/>
                  </a:cubicBezTo>
                  <a:cubicBezTo>
                    <a:pt x="87887" y="198175"/>
                    <a:pt x="88520" y="198412"/>
                    <a:pt x="89075" y="198412"/>
                  </a:cubicBezTo>
                  <a:cubicBezTo>
                    <a:pt x="89550" y="198412"/>
                    <a:pt x="90025" y="198333"/>
                    <a:pt x="90421" y="198096"/>
                  </a:cubicBezTo>
                  <a:lnTo>
                    <a:pt x="132622" y="179440"/>
                  </a:lnTo>
                  <a:cubicBezTo>
                    <a:pt x="133731" y="178965"/>
                    <a:pt x="134522" y="177780"/>
                    <a:pt x="134522" y="176515"/>
                  </a:cubicBezTo>
                  <a:lnTo>
                    <a:pt x="134522" y="102444"/>
                  </a:lnTo>
                  <a:cubicBezTo>
                    <a:pt x="134522" y="101259"/>
                    <a:pt x="133889" y="100152"/>
                    <a:pt x="132860" y="99599"/>
                  </a:cubicBezTo>
                  <a:close/>
                  <a:moveTo>
                    <a:pt x="177516" y="91219"/>
                  </a:moveTo>
                  <a:cubicBezTo>
                    <a:pt x="176486" y="90903"/>
                    <a:pt x="175457" y="91061"/>
                    <a:pt x="174586" y="91694"/>
                  </a:cubicBezTo>
                  <a:cubicBezTo>
                    <a:pt x="173794" y="92326"/>
                    <a:pt x="173319" y="93275"/>
                    <a:pt x="173319" y="94302"/>
                  </a:cubicBezTo>
                  <a:lnTo>
                    <a:pt x="173319" y="170744"/>
                  </a:lnTo>
                  <a:cubicBezTo>
                    <a:pt x="173319" y="172246"/>
                    <a:pt x="174428" y="173590"/>
                    <a:pt x="175932" y="173906"/>
                  </a:cubicBezTo>
                  <a:lnTo>
                    <a:pt x="242995" y="187582"/>
                  </a:lnTo>
                  <a:cubicBezTo>
                    <a:pt x="243233" y="187661"/>
                    <a:pt x="243470" y="187661"/>
                    <a:pt x="243708" y="187661"/>
                  </a:cubicBezTo>
                  <a:cubicBezTo>
                    <a:pt x="244421" y="187661"/>
                    <a:pt x="245133" y="187424"/>
                    <a:pt x="245767" y="186949"/>
                  </a:cubicBezTo>
                  <a:cubicBezTo>
                    <a:pt x="246479" y="186317"/>
                    <a:pt x="246954" y="185368"/>
                    <a:pt x="246954" y="184420"/>
                  </a:cubicBezTo>
                  <a:lnTo>
                    <a:pt x="246954" y="113511"/>
                  </a:lnTo>
                  <a:cubicBezTo>
                    <a:pt x="246954" y="112089"/>
                    <a:pt x="246004" y="110824"/>
                    <a:pt x="244579" y="110429"/>
                  </a:cubicBezTo>
                  <a:close/>
                  <a:moveTo>
                    <a:pt x="153129" y="74"/>
                  </a:moveTo>
                  <a:cubicBezTo>
                    <a:pt x="155821" y="-242"/>
                    <a:pt x="157880" y="548"/>
                    <a:pt x="157880" y="548"/>
                  </a:cubicBezTo>
                  <a:lnTo>
                    <a:pt x="331199" y="64579"/>
                  </a:lnTo>
                  <a:cubicBezTo>
                    <a:pt x="335079" y="66002"/>
                    <a:pt x="337612" y="69717"/>
                    <a:pt x="337612" y="73749"/>
                  </a:cubicBezTo>
                  <a:lnTo>
                    <a:pt x="337612" y="98650"/>
                  </a:lnTo>
                  <a:lnTo>
                    <a:pt x="355348" y="104421"/>
                  </a:lnTo>
                  <a:cubicBezTo>
                    <a:pt x="359386" y="105765"/>
                    <a:pt x="362078" y="109559"/>
                    <a:pt x="362078" y="113749"/>
                  </a:cubicBezTo>
                  <a:lnTo>
                    <a:pt x="362078" y="161021"/>
                  </a:lnTo>
                  <a:lnTo>
                    <a:pt x="432783" y="132326"/>
                  </a:lnTo>
                  <a:cubicBezTo>
                    <a:pt x="432942" y="132246"/>
                    <a:pt x="434446" y="131614"/>
                    <a:pt x="436188" y="131535"/>
                  </a:cubicBezTo>
                  <a:cubicBezTo>
                    <a:pt x="438009" y="131535"/>
                    <a:pt x="439514" y="132088"/>
                    <a:pt x="439514" y="132088"/>
                  </a:cubicBezTo>
                  <a:lnTo>
                    <a:pt x="548620" y="167819"/>
                  </a:lnTo>
                  <a:cubicBezTo>
                    <a:pt x="552658" y="169163"/>
                    <a:pt x="555350" y="172878"/>
                    <a:pt x="555350" y="177147"/>
                  </a:cubicBezTo>
                  <a:lnTo>
                    <a:pt x="555350" y="498014"/>
                  </a:lnTo>
                  <a:cubicBezTo>
                    <a:pt x="555350" y="502441"/>
                    <a:pt x="552262" y="506393"/>
                    <a:pt x="547907" y="507421"/>
                  </a:cubicBezTo>
                  <a:lnTo>
                    <a:pt x="438801" y="534930"/>
                  </a:lnTo>
                  <a:lnTo>
                    <a:pt x="354715" y="556195"/>
                  </a:lnTo>
                  <a:lnTo>
                    <a:pt x="156850" y="606076"/>
                  </a:lnTo>
                  <a:cubicBezTo>
                    <a:pt x="156850" y="606076"/>
                    <a:pt x="155425" y="606550"/>
                    <a:pt x="153367" y="606234"/>
                  </a:cubicBezTo>
                  <a:cubicBezTo>
                    <a:pt x="151308" y="605997"/>
                    <a:pt x="149804" y="605127"/>
                    <a:pt x="149804" y="605127"/>
                  </a:cubicBezTo>
                  <a:lnTo>
                    <a:pt x="5147" y="525998"/>
                  </a:lnTo>
                  <a:cubicBezTo>
                    <a:pt x="1979" y="524259"/>
                    <a:pt x="0" y="520938"/>
                    <a:pt x="0" y="517381"/>
                  </a:cubicBezTo>
                  <a:lnTo>
                    <a:pt x="0" y="151851"/>
                  </a:lnTo>
                  <a:cubicBezTo>
                    <a:pt x="0" y="148689"/>
                    <a:pt x="1584" y="145764"/>
                    <a:pt x="4117" y="143946"/>
                  </a:cubicBezTo>
                  <a:lnTo>
                    <a:pt x="16469" y="135092"/>
                  </a:lnTo>
                  <a:lnTo>
                    <a:pt x="16469" y="112563"/>
                  </a:lnTo>
                  <a:cubicBezTo>
                    <a:pt x="16469" y="109638"/>
                    <a:pt x="17815" y="106792"/>
                    <a:pt x="20111" y="104974"/>
                  </a:cubicBezTo>
                  <a:lnTo>
                    <a:pt x="148299" y="2129"/>
                  </a:lnTo>
                  <a:cubicBezTo>
                    <a:pt x="148299" y="2129"/>
                    <a:pt x="150437" y="390"/>
                    <a:pt x="153129" y="74"/>
                  </a:cubicBezTo>
                  <a:close/>
                </a:path>
              </a:pathLst>
            </a:custGeom>
            <a:solidFill>
              <a:srgbClr val="276B91"/>
            </a:solidFill>
            <a:ln>
              <a:noFill/>
            </a:ln>
          </p:spPr>
          <p:txBody>
            <a:bodyPr/>
            <a:lstStyle/>
            <a:p>
              <a:endParaRPr lang="zh-CN" altLang="en-US">
                <a:cs typeface="+mn-ea"/>
                <a:sym typeface="+mn-lt"/>
              </a:endParaRPr>
            </a:p>
          </p:txBody>
        </p:sp>
      </p:grpSp>
      <p:grpSp>
        <p:nvGrpSpPr>
          <p:cNvPr id="90" name="组合 89"/>
          <p:cNvGrpSpPr/>
          <p:nvPr/>
        </p:nvGrpSpPr>
        <p:grpSpPr>
          <a:xfrm>
            <a:off x="9780710" y="3949352"/>
            <a:ext cx="552450" cy="552450"/>
            <a:chOff x="2114550" y="3949352"/>
            <a:chExt cx="552450" cy="552450"/>
          </a:xfrm>
        </p:grpSpPr>
        <p:sp>
          <p:nvSpPr>
            <p:cNvPr id="91" name="椭圆 90"/>
            <p:cNvSpPr/>
            <p:nvPr/>
          </p:nvSpPr>
          <p:spPr>
            <a:xfrm>
              <a:off x="2114550" y="3949352"/>
              <a:ext cx="552450" cy="552450"/>
            </a:xfrm>
            <a:prstGeom prst="ellipse">
              <a:avLst/>
            </a:prstGeom>
            <a:solidFill>
              <a:schemeClr val="bg1"/>
            </a:solidFill>
            <a:ln>
              <a:noFill/>
            </a:ln>
            <a:effectLst>
              <a:outerShdw blurRad="279400" dist="38100" dir="5400000" sx="119000" sy="119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2" name="office-blocks_63611"/>
            <p:cNvSpPr>
              <a:spLocks noChangeAspect="1"/>
            </p:cNvSpPr>
            <p:nvPr/>
          </p:nvSpPr>
          <p:spPr bwMode="auto">
            <a:xfrm>
              <a:off x="2242734" y="4043945"/>
              <a:ext cx="296082" cy="323268"/>
            </a:xfrm>
            <a:custGeom>
              <a:avLst/>
              <a:gdLst>
                <a:gd name="connsiteX0" fmla="*/ 243391 w 555350"/>
                <a:gd name="connsiteY0" fmla="*/ 429161 h 606342"/>
                <a:gd name="connsiteX1" fmla="*/ 176249 w 555350"/>
                <a:gd name="connsiteY1" fmla="*/ 434931 h 606342"/>
                <a:gd name="connsiteX2" fmla="*/ 173319 w 555350"/>
                <a:gd name="connsiteY2" fmla="*/ 438173 h 606342"/>
                <a:gd name="connsiteX3" fmla="*/ 173319 w 555350"/>
                <a:gd name="connsiteY3" fmla="*/ 514535 h 606342"/>
                <a:gd name="connsiteX4" fmla="*/ 174428 w 555350"/>
                <a:gd name="connsiteY4" fmla="*/ 517065 h 606342"/>
                <a:gd name="connsiteX5" fmla="*/ 176566 w 555350"/>
                <a:gd name="connsiteY5" fmla="*/ 517856 h 606342"/>
                <a:gd name="connsiteX6" fmla="*/ 177120 w 555350"/>
                <a:gd name="connsiteY6" fmla="*/ 517776 h 606342"/>
                <a:gd name="connsiteX7" fmla="*/ 244183 w 555350"/>
                <a:gd name="connsiteY7" fmla="*/ 506393 h 606342"/>
                <a:gd name="connsiteX8" fmla="*/ 246954 w 555350"/>
                <a:gd name="connsiteY8" fmla="*/ 503231 h 606342"/>
                <a:gd name="connsiteX9" fmla="*/ 246954 w 555350"/>
                <a:gd name="connsiteY9" fmla="*/ 432402 h 606342"/>
                <a:gd name="connsiteX10" fmla="*/ 245846 w 555350"/>
                <a:gd name="connsiteY10" fmla="*/ 429951 h 606342"/>
                <a:gd name="connsiteX11" fmla="*/ 243391 w 555350"/>
                <a:gd name="connsiteY11" fmla="*/ 429161 h 606342"/>
                <a:gd name="connsiteX12" fmla="*/ 89708 w 555350"/>
                <a:gd name="connsiteY12" fmla="*/ 424576 h 606342"/>
                <a:gd name="connsiteX13" fmla="*/ 87016 w 555350"/>
                <a:gd name="connsiteY13" fmla="*/ 425287 h 606342"/>
                <a:gd name="connsiteX14" fmla="*/ 85828 w 555350"/>
                <a:gd name="connsiteY14" fmla="*/ 427817 h 606342"/>
                <a:gd name="connsiteX15" fmla="*/ 85828 w 555350"/>
                <a:gd name="connsiteY15" fmla="*/ 560780 h 606342"/>
                <a:gd name="connsiteX16" fmla="*/ 87491 w 555350"/>
                <a:gd name="connsiteY16" fmla="*/ 563626 h 606342"/>
                <a:gd name="connsiteX17" fmla="*/ 129693 w 555350"/>
                <a:gd name="connsiteY17" fmla="*/ 586709 h 606342"/>
                <a:gd name="connsiteX18" fmla="*/ 131276 w 555350"/>
                <a:gd name="connsiteY18" fmla="*/ 587104 h 606342"/>
                <a:gd name="connsiteX19" fmla="*/ 132939 w 555350"/>
                <a:gd name="connsiteY19" fmla="*/ 586629 h 606342"/>
                <a:gd name="connsiteX20" fmla="*/ 134522 w 555350"/>
                <a:gd name="connsiteY20" fmla="*/ 583863 h 606342"/>
                <a:gd name="connsiteX21" fmla="*/ 134522 w 555350"/>
                <a:gd name="connsiteY21" fmla="*/ 435722 h 606342"/>
                <a:gd name="connsiteX22" fmla="*/ 131830 w 555350"/>
                <a:gd name="connsiteY22" fmla="*/ 432481 h 606342"/>
                <a:gd name="connsiteX23" fmla="*/ 327557 w 555350"/>
                <a:gd name="connsiteY23" fmla="*/ 421888 h 606342"/>
                <a:gd name="connsiteX24" fmla="*/ 273399 w 555350"/>
                <a:gd name="connsiteY24" fmla="*/ 426552 h 606342"/>
                <a:gd name="connsiteX25" fmla="*/ 270391 w 555350"/>
                <a:gd name="connsiteY25" fmla="*/ 429793 h 606342"/>
                <a:gd name="connsiteX26" fmla="*/ 270391 w 555350"/>
                <a:gd name="connsiteY26" fmla="*/ 498172 h 606342"/>
                <a:gd name="connsiteX27" fmla="*/ 271578 w 555350"/>
                <a:gd name="connsiteY27" fmla="*/ 500623 h 606342"/>
                <a:gd name="connsiteX28" fmla="*/ 273716 w 555350"/>
                <a:gd name="connsiteY28" fmla="*/ 501413 h 606342"/>
                <a:gd name="connsiteX29" fmla="*/ 274270 w 555350"/>
                <a:gd name="connsiteY29" fmla="*/ 501334 h 606342"/>
                <a:gd name="connsiteX30" fmla="*/ 328349 w 555350"/>
                <a:gd name="connsiteY30" fmla="*/ 492164 h 606342"/>
                <a:gd name="connsiteX31" fmla="*/ 331041 w 555350"/>
                <a:gd name="connsiteY31" fmla="*/ 489002 h 606342"/>
                <a:gd name="connsiteX32" fmla="*/ 331041 w 555350"/>
                <a:gd name="connsiteY32" fmla="*/ 425129 h 606342"/>
                <a:gd name="connsiteX33" fmla="*/ 330011 w 555350"/>
                <a:gd name="connsiteY33" fmla="*/ 422679 h 606342"/>
                <a:gd name="connsiteX34" fmla="*/ 327557 w 555350"/>
                <a:gd name="connsiteY34" fmla="*/ 421888 h 606342"/>
                <a:gd name="connsiteX35" fmla="*/ 26920 w 555350"/>
                <a:gd name="connsiteY35" fmla="*/ 412797 h 606342"/>
                <a:gd name="connsiteX36" fmla="*/ 24228 w 555350"/>
                <a:gd name="connsiteY36" fmla="*/ 413509 h 606342"/>
                <a:gd name="connsiteX37" fmla="*/ 23041 w 555350"/>
                <a:gd name="connsiteY37" fmla="*/ 416038 h 606342"/>
                <a:gd name="connsiteX38" fmla="*/ 23041 w 555350"/>
                <a:gd name="connsiteY38" fmla="*/ 526393 h 606342"/>
                <a:gd name="connsiteX39" fmla="*/ 24703 w 555350"/>
                <a:gd name="connsiteY39" fmla="*/ 529239 h 606342"/>
                <a:gd name="connsiteX40" fmla="*/ 53207 w 555350"/>
                <a:gd name="connsiteY40" fmla="*/ 544812 h 606342"/>
                <a:gd name="connsiteX41" fmla="*/ 54791 w 555350"/>
                <a:gd name="connsiteY41" fmla="*/ 545286 h 606342"/>
                <a:gd name="connsiteX42" fmla="*/ 56453 w 555350"/>
                <a:gd name="connsiteY42" fmla="*/ 544812 h 606342"/>
                <a:gd name="connsiteX43" fmla="*/ 58037 w 555350"/>
                <a:gd name="connsiteY43" fmla="*/ 541966 h 606342"/>
                <a:gd name="connsiteX44" fmla="*/ 58037 w 555350"/>
                <a:gd name="connsiteY44" fmla="*/ 421414 h 606342"/>
                <a:gd name="connsiteX45" fmla="*/ 55345 w 555350"/>
                <a:gd name="connsiteY45" fmla="*/ 418173 h 606342"/>
                <a:gd name="connsiteX46" fmla="*/ 487812 w 555350"/>
                <a:gd name="connsiteY46" fmla="*/ 408054 h 606342"/>
                <a:gd name="connsiteX47" fmla="*/ 454320 w 555350"/>
                <a:gd name="connsiteY47" fmla="*/ 410900 h 606342"/>
                <a:gd name="connsiteX48" fmla="*/ 451311 w 555350"/>
                <a:gd name="connsiteY48" fmla="*/ 414141 h 606342"/>
                <a:gd name="connsiteX49" fmla="*/ 451311 w 555350"/>
                <a:gd name="connsiteY49" fmla="*/ 467500 h 606342"/>
                <a:gd name="connsiteX50" fmla="*/ 452499 w 555350"/>
                <a:gd name="connsiteY50" fmla="*/ 470030 h 606342"/>
                <a:gd name="connsiteX51" fmla="*/ 454557 w 555350"/>
                <a:gd name="connsiteY51" fmla="*/ 470820 h 606342"/>
                <a:gd name="connsiteX52" fmla="*/ 455111 w 555350"/>
                <a:gd name="connsiteY52" fmla="*/ 470741 h 606342"/>
                <a:gd name="connsiteX53" fmla="*/ 488603 w 555350"/>
                <a:gd name="connsiteY53" fmla="*/ 465129 h 606342"/>
                <a:gd name="connsiteX54" fmla="*/ 491375 w 555350"/>
                <a:gd name="connsiteY54" fmla="*/ 461888 h 606342"/>
                <a:gd name="connsiteX55" fmla="*/ 491296 w 555350"/>
                <a:gd name="connsiteY55" fmla="*/ 461888 h 606342"/>
                <a:gd name="connsiteX56" fmla="*/ 491296 w 555350"/>
                <a:gd name="connsiteY56" fmla="*/ 411295 h 606342"/>
                <a:gd name="connsiteX57" fmla="*/ 490266 w 555350"/>
                <a:gd name="connsiteY57" fmla="*/ 408845 h 606342"/>
                <a:gd name="connsiteX58" fmla="*/ 487812 w 555350"/>
                <a:gd name="connsiteY58" fmla="*/ 408054 h 606342"/>
                <a:gd name="connsiteX59" fmla="*/ 531913 w 555350"/>
                <a:gd name="connsiteY59" fmla="*/ 404260 h 606342"/>
                <a:gd name="connsiteX60" fmla="*/ 503251 w 555350"/>
                <a:gd name="connsiteY60" fmla="*/ 406710 h 606342"/>
                <a:gd name="connsiteX61" fmla="*/ 500243 w 555350"/>
                <a:gd name="connsiteY61" fmla="*/ 409952 h 606342"/>
                <a:gd name="connsiteX62" fmla="*/ 500243 w 555350"/>
                <a:gd name="connsiteY62" fmla="*/ 459279 h 606342"/>
                <a:gd name="connsiteX63" fmla="*/ 501430 w 555350"/>
                <a:gd name="connsiteY63" fmla="*/ 461730 h 606342"/>
                <a:gd name="connsiteX64" fmla="*/ 503489 w 555350"/>
                <a:gd name="connsiteY64" fmla="*/ 462520 h 606342"/>
                <a:gd name="connsiteX65" fmla="*/ 504043 w 555350"/>
                <a:gd name="connsiteY65" fmla="*/ 462441 h 606342"/>
                <a:gd name="connsiteX66" fmla="*/ 532784 w 555350"/>
                <a:gd name="connsiteY66" fmla="*/ 457619 h 606342"/>
                <a:gd name="connsiteX67" fmla="*/ 535477 w 555350"/>
                <a:gd name="connsiteY67" fmla="*/ 454378 h 606342"/>
                <a:gd name="connsiteX68" fmla="*/ 535477 w 555350"/>
                <a:gd name="connsiteY68" fmla="*/ 407501 h 606342"/>
                <a:gd name="connsiteX69" fmla="*/ 534447 w 555350"/>
                <a:gd name="connsiteY69" fmla="*/ 405050 h 606342"/>
                <a:gd name="connsiteX70" fmla="*/ 531913 w 555350"/>
                <a:gd name="connsiteY70" fmla="*/ 404260 h 606342"/>
                <a:gd name="connsiteX71" fmla="*/ 365553 w 555350"/>
                <a:gd name="connsiteY71" fmla="*/ 339962 h 606342"/>
                <a:gd name="connsiteX72" fmla="*/ 426093 w 555350"/>
                <a:gd name="connsiteY72" fmla="*/ 343203 h 606342"/>
                <a:gd name="connsiteX73" fmla="*/ 429179 w 555350"/>
                <a:gd name="connsiteY73" fmla="*/ 346444 h 606342"/>
                <a:gd name="connsiteX74" fmla="*/ 429179 w 555350"/>
                <a:gd name="connsiteY74" fmla="*/ 525475 h 606342"/>
                <a:gd name="connsiteX75" fmla="*/ 427992 w 555350"/>
                <a:gd name="connsiteY75" fmla="*/ 528005 h 606342"/>
                <a:gd name="connsiteX76" fmla="*/ 425934 w 555350"/>
                <a:gd name="connsiteY76" fmla="*/ 528716 h 606342"/>
                <a:gd name="connsiteX77" fmla="*/ 425222 w 555350"/>
                <a:gd name="connsiteY77" fmla="*/ 528637 h 606342"/>
                <a:gd name="connsiteX78" fmla="*/ 364603 w 555350"/>
                <a:gd name="connsiteY78" fmla="*/ 514963 h 606342"/>
                <a:gd name="connsiteX79" fmla="*/ 362071 w 555350"/>
                <a:gd name="connsiteY79" fmla="*/ 511801 h 606342"/>
                <a:gd name="connsiteX80" fmla="*/ 362071 w 555350"/>
                <a:gd name="connsiteY80" fmla="*/ 343203 h 606342"/>
                <a:gd name="connsiteX81" fmla="*/ 363100 w 555350"/>
                <a:gd name="connsiteY81" fmla="*/ 340832 h 606342"/>
                <a:gd name="connsiteX82" fmla="*/ 365553 w 555350"/>
                <a:gd name="connsiteY82" fmla="*/ 339962 h 606342"/>
                <a:gd name="connsiteX83" fmla="*/ 503647 w 555350"/>
                <a:gd name="connsiteY83" fmla="*/ 332719 h 606342"/>
                <a:gd name="connsiteX84" fmla="*/ 501272 w 555350"/>
                <a:gd name="connsiteY84" fmla="*/ 333588 h 606342"/>
                <a:gd name="connsiteX85" fmla="*/ 500243 w 555350"/>
                <a:gd name="connsiteY85" fmla="*/ 335960 h 606342"/>
                <a:gd name="connsiteX86" fmla="*/ 500243 w 555350"/>
                <a:gd name="connsiteY86" fmla="*/ 385288 h 606342"/>
                <a:gd name="connsiteX87" fmla="*/ 501272 w 555350"/>
                <a:gd name="connsiteY87" fmla="*/ 387659 h 606342"/>
                <a:gd name="connsiteX88" fmla="*/ 503489 w 555350"/>
                <a:gd name="connsiteY88" fmla="*/ 388529 h 606342"/>
                <a:gd name="connsiteX89" fmla="*/ 503647 w 555350"/>
                <a:gd name="connsiteY89" fmla="*/ 388529 h 606342"/>
                <a:gd name="connsiteX90" fmla="*/ 532389 w 555350"/>
                <a:gd name="connsiteY90" fmla="*/ 387264 h 606342"/>
                <a:gd name="connsiteX91" fmla="*/ 535477 w 555350"/>
                <a:gd name="connsiteY91" fmla="*/ 384023 h 606342"/>
                <a:gd name="connsiteX92" fmla="*/ 535477 w 555350"/>
                <a:gd name="connsiteY92" fmla="*/ 337066 h 606342"/>
                <a:gd name="connsiteX93" fmla="*/ 532389 w 555350"/>
                <a:gd name="connsiteY93" fmla="*/ 333825 h 606342"/>
                <a:gd name="connsiteX94" fmla="*/ 454716 w 555350"/>
                <a:gd name="connsiteY94" fmla="*/ 330821 h 606342"/>
                <a:gd name="connsiteX95" fmla="*/ 452340 w 555350"/>
                <a:gd name="connsiteY95" fmla="*/ 331770 h 606342"/>
                <a:gd name="connsiteX96" fmla="*/ 451311 w 555350"/>
                <a:gd name="connsiteY96" fmla="*/ 334063 h 606342"/>
                <a:gd name="connsiteX97" fmla="*/ 451311 w 555350"/>
                <a:gd name="connsiteY97" fmla="*/ 387501 h 606342"/>
                <a:gd name="connsiteX98" fmla="*/ 452340 w 555350"/>
                <a:gd name="connsiteY98" fmla="*/ 389794 h 606342"/>
                <a:gd name="connsiteX99" fmla="*/ 454636 w 555350"/>
                <a:gd name="connsiteY99" fmla="*/ 390742 h 606342"/>
                <a:gd name="connsiteX100" fmla="*/ 454716 w 555350"/>
                <a:gd name="connsiteY100" fmla="*/ 390742 h 606342"/>
                <a:gd name="connsiteX101" fmla="*/ 488208 w 555350"/>
                <a:gd name="connsiteY101" fmla="*/ 389240 h 606342"/>
                <a:gd name="connsiteX102" fmla="*/ 491375 w 555350"/>
                <a:gd name="connsiteY102" fmla="*/ 385999 h 606342"/>
                <a:gd name="connsiteX103" fmla="*/ 491375 w 555350"/>
                <a:gd name="connsiteY103" fmla="*/ 335406 h 606342"/>
                <a:gd name="connsiteX104" fmla="*/ 488208 w 555350"/>
                <a:gd name="connsiteY104" fmla="*/ 332086 h 606342"/>
                <a:gd name="connsiteX105" fmla="*/ 54474 w 555350"/>
                <a:gd name="connsiteY105" fmla="*/ 327659 h 606342"/>
                <a:gd name="connsiteX106" fmla="*/ 25970 w 555350"/>
                <a:gd name="connsiteY106" fmla="*/ 330031 h 606342"/>
                <a:gd name="connsiteX107" fmla="*/ 23041 w 555350"/>
                <a:gd name="connsiteY107" fmla="*/ 333272 h 606342"/>
                <a:gd name="connsiteX108" fmla="*/ 23041 w 555350"/>
                <a:gd name="connsiteY108" fmla="*/ 388450 h 606342"/>
                <a:gd name="connsiteX109" fmla="*/ 25970 w 555350"/>
                <a:gd name="connsiteY109" fmla="*/ 391691 h 606342"/>
                <a:gd name="connsiteX110" fmla="*/ 54474 w 555350"/>
                <a:gd name="connsiteY110" fmla="*/ 394458 h 606342"/>
                <a:gd name="connsiteX111" fmla="*/ 54791 w 555350"/>
                <a:gd name="connsiteY111" fmla="*/ 394458 h 606342"/>
                <a:gd name="connsiteX112" fmla="*/ 56929 w 555350"/>
                <a:gd name="connsiteY112" fmla="*/ 393667 h 606342"/>
                <a:gd name="connsiteX113" fmla="*/ 58037 w 555350"/>
                <a:gd name="connsiteY113" fmla="*/ 391217 h 606342"/>
                <a:gd name="connsiteX114" fmla="*/ 58037 w 555350"/>
                <a:gd name="connsiteY114" fmla="*/ 330901 h 606342"/>
                <a:gd name="connsiteX115" fmla="*/ 57008 w 555350"/>
                <a:gd name="connsiteY115" fmla="*/ 328529 h 606342"/>
                <a:gd name="connsiteX116" fmla="*/ 54474 w 555350"/>
                <a:gd name="connsiteY116" fmla="*/ 327659 h 606342"/>
                <a:gd name="connsiteX117" fmla="*/ 352418 w 555350"/>
                <a:gd name="connsiteY117" fmla="*/ 326948 h 606342"/>
                <a:gd name="connsiteX118" fmla="*/ 350043 w 555350"/>
                <a:gd name="connsiteY118" fmla="*/ 327897 h 606342"/>
                <a:gd name="connsiteX119" fmla="*/ 349014 w 555350"/>
                <a:gd name="connsiteY119" fmla="*/ 330189 h 606342"/>
                <a:gd name="connsiteX120" fmla="*/ 349014 w 555350"/>
                <a:gd name="connsiteY120" fmla="*/ 546709 h 606342"/>
                <a:gd name="connsiteX121" fmla="*/ 350281 w 555350"/>
                <a:gd name="connsiteY121" fmla="*/ 549239 h 606342"/>
                <a:gd name="connsiteX122" fmla="*/ 352260 w 555350"/>
                <a:gd name="connsiteY122" fmla="*/ 549950 h 606342"/>
                <a:gd name="connsiteX123" fmla="*/ 353131 w 555350"/>
                <a:gd name="connsiteY123" fmla="*/ 549871 h 606342"/>
                <a:gd name="connsiteX124" fmla="*/ 437217 w 555350"/>
                <a:gd name="connsiteY124" fmla="*/ 528606 h 606342"/>
                <a:gd name="connsiteX125" fmla="*/ 439672 w 555350"/>
                <a:gd name="connsiteY125" fmla="*/ 525444 h 606342"/>
                <a:gd name="connsiteX126" fmla="*/ 439672 w 555350"/>
                <a:gd name="connsiteY126" fmla="*/ 333430 h 606342"/>
                <a:gd name="connsiteX127" fmla="*/ 436584 w 555350"/>
                <a:gd name="connsiteY127" fmla="*/ 330189 h 606342"/>
                <a:gd name="connsiteX128" fmla="*/ 273795 w 555350"/>
                <a:gd name="connsiteY128" fmla="*/ 323944 h 606342"/>
                <a:gd name="connsiteX129" fmla="*/ 271420 w 555350"/>
                <a:gd name="connsiteY129" fmla="*/ 324893 h 606342"/>
                <a:gd name="connsiteX130" fmla="*/ 270391 w 555350"/>
                <a:gd name="connsiteY130" fmla="*/ 327264 h 606342"/>
                <a:gd name="connsiteX131" fmla="*/ 270391 w 555350"/>
                <a:gd name="connsiteY131" fmla="*/ 395643 h 606342"/>
                <a:gd name="connsiteX132" fmla="*/ 271420 w 555350"/>
                <a:gd name="connsiteY132" fmla="*/ 397936 h 606342"/>
                <a:gd name="connsiteX133" fmla="*/ 273716 w 555350"/>
                <a:gd name="connsiteY133" fmla="*/ 398884 h 606342"/>
                <a:gd name="connsiteX134" fmla="*/ 273795 w 555350"/>
                <a:gd name="connsiteY134" fmla="*/ 398884 h 606342"/>
                <a:gd name="connsiteX135" fmla="*/ 327953 w 555350"/>
                <a:gd name="connsiteY135" fmla="*/ 396434 h 606342"/>
                <a:gd name="connsiteX136" fmla="*/ 331041 w 555350"/>
                <a:gd name="connsiteY136" fmla="*/ 393193 h 606342"/>
                <a:gd name="connsiteX137" fmla="*/ 331120 w 555350"/>
                <a:gd name="connsiteY137" fmla="*/ 393193 h 606342"/>
                <a:gd name="connsiteX138" fmla="*/ 331120 w 555350"/>
                <a:gd name="connsiteY138" fmla="*/ 329319 h 606342"/>
                <a:gd name="connsiteX139" fmla="*/ 327953 w 555350"/>
                <a:gd name="connsiteY139" fmla="*/ 325999 h 606342"/>
                <a:gd name="connsiteX140" fmla="*/ 130959 w 555350"/>
                <a:gd name="connsiteY140" fmla="*/ 321414 h 606342"/>
                <a:gd name="connsiteX141" fmla="*/ 88837 w 555350"/>
                <a:gd name="connsiteY141" fmla="*/ 324893 h 606342"/>
                <a:gd name="connsiteX142" fmla="*/ 85828 w 555350"/>
                <a:gd name="connsiteY142" fmla="*/ 328134 h 606342"/>
                <a:gd name="connsiteX143" fmla="*/ 85828 w 555350"/>
                <a:gd name="connsiteY143" fmla="*/ 394616 h 606342"/>
                <a:gd name="connsiteX144" fmla="*/ 88758 w 555350"/>
                <a:gd name="connsiteY144" fmla="*/ 397778 h 606342"/>
                <a:gd name="connsiteX145" fmla="*/ 130959 w 555350"/>
                <a:gd name="connsiteY145" fmla="*/ 401967 h 606342"/>
                <a:gd name="connsiteX146" fmla="*/ 131276 w 555350"/>
                <a:gd name="connsiteY146" fmla="*/ 401967 h 606342"/>
                <a:gd name="connsiteX147" fmla="*/ 133414 w 555350"/>
                <a:gd name="connsiteY147" fmla="*/ 401098 h 606342"/>
                <a:gd name="connsiteX148" fmla="*/ 134522 w 555350"/>
                <a:gd name="connsiteY148" fmla="*/ 398647 h 606342"/>
                <a:gd name="connsiteX149" fmla="*/ 134522 w 555350"/>
                <a:gd name="connsiteY149" fmla="*/ 324576 h 606342"/>
                <a:gd name="connsiteX150" fmla="*/ 133493 w 555350"/>
                <a:gd name="connsiteY150" fmla="*/ 322205 h 606342"/>
                <a:gd name="connsiteX151" fmla="*/ 130959 w 555350"/>
                <a:gd name="connsiteY151" fmla="*/ 321414 h 606342"/>
                <a:gd name="connsiteX152" fmla="*/ 176724 w 555350"/>
                <a:gd name="connsiteY152" fmla="*/ 320308 h 606342"/>
                <a:gd name="connsiteX153" fmla="*/ 174269 w 555350"/>
                <a:gd name="connsiteY153" fmla="*/ 321177 h 606342"/>
                <a:gd name="connsiteX154" fmla="*/ 173319 w 555350"/>
                <a:gd name="connsiteY154" fmla="*/ 323549 h 606342"/>
                <a:gd name="connsiteX155" fmla="*/ 173319 w 555350"/>
                <a:gd name="connsiteY155" fmla="*/ 399991 h 606342"/>
                <a:gd name="connsiteX156" fmla="*/ 174269 w 555350"/>
                <a:gd name="connsiteY156" fmla="*/ 402284 h 606342"/>
                <a:gd name="connsiteX157" fmla="*/ 176566 w 555350"/>
                <a:gd name="connsiteY157" fmla="*/ 403232 h 606342"/>
                <a:gd name="connsiteX158" fmla="*/ 176724 w 555350"/>
                <a:gd name="connsiteY158" fmla="*/ 403232 h 606342"/>
                <a:gd name="connsiteX159" fmla="*/ 243787 w 555350"/>
                <a:gd name="connsiteY159" fmla="*/ 400228 h 606342"/>
                <a:gd name="connsiteX160" fmla="*/ 246954 w 555350"/>
                <a:gd name="connsiteY160" fmla="*/ 396987 h 606342"/>
                <a:gd name="connsiteX161" fmla="*/ 246954 w 555350"/>
                <a:gd name="connsiteY161" fmla="*/ 326078 h 606342"/>
                <a:gd name="connsiteX162" fmla="*/ 243787 w 555350"/>
                <a:gd name="connsiteY162" fmla="*/ 322837 h 606342"/>
                <a:gd name="connsiteX163" fmla="*/ 504043 w 555350"/>
                <a:gd name="connsiteY163" fmla="*/ 258806 h 606342"/>
                <a:gd name="connsiteX164" fmla="*/ 501430 w 555350"/>
                <a:gd name="connsiteY164" fmla="*/ 259518 h 606342"/>
                <a:gd name="connsiteX165" fmla="*/ 500243 w 555350"/>
                <a:gd name="connsiteY165" fmla="*/ 261968 h 606342"/>
                <a:gd name="connsiteX166" fmla="*/ 500243 w 555350"/>
                <a:gd name="connsiteY166" fmla="*/ 311296 h 606342"/>
                <a:gd name="connsiteX167" fmla="*/ 503251 w 555350"/>
                <a:gd name="connsiteY167" fmla="*/ 314537 h 606342"/>
                <a:gd name="connsiteX168" fmla="*/ 531993 w 555350"/>
                <a:gd name="connsiteY168" fmla="*/ 316830 h 606342"/>
                <a:gd name="connsiteX169" fmla="*/ 532230 w 555350"/>
                <a:gd name="connsiteY169" fmla="*/ 316830 h 606342"/>
                <a:gd name="connsiteX170" fmla="*/ 534447 w 555350"/>
                <a:gd name="connsiteY170" fmla="*/ 315960 h 606342"/>
                <a:gd name="connsiteX171" fmla="*/ 535477 w 555350"/>
                <a:gd name="connsiteY171" fmla="*/ 313588 h 606342"/>
                <a:gd name="connsiteX172" fmla="*/ 535477 w 555350"/>
                <a:gd name="connsiteY172" fmla="*/ 266632 h 606342"/>
                <a:gd name="connsiteX173" fmla="*/ 532784 w 555350"/>
                <a:gd name="connsiteY173" fmla="*/ 263391 h 606342"/>
                <a:gd name="connsiteX174" fmla="*/ 455111 w 555350"/>
                <a:gd name="connsiteY174" fmla="*/ 250822 h 606342"/>
                <a:gd name="connsiteX175" fmla="*/ 452499 w 555350"/>
                <a:gd name="connsiteY175" fmla="*/ 251613 h 606342"/>
                <a:gd name="connsiteX176" fmla="*/ 451311 w 555350"/>
                <a:gd name="connsiteY176" fmla="*/ 254063 h 606342"/>
                <a:gd name="connsiteX177" fmla="*/ 451311 w 555350"/>
                <a:gd name="connsiteY177" fmla="*/ 307422 h 606342"/>
                <a:gd name="connsiteX178" fmla="*/ 454320 w 555350"/>
                <a:gd name="connsiteY178" fmla="*/ 310664 h 606342"/>
                <a:gd name="connsiteX179" fmla="*/ 487812 w 555350"/>
                <a:gd name="connsiteY179" fmla="*/ 313351 h 606342"/>
                <a:gd name="connsiteX180" fmla="*/ 488049 w 555350"/>
                <a:gd name="connsiteY180" fmla="*/ 313351 h 606342"/>
                <a:gd name="connsiteX181" fmla="*/ 490266 w 555350"/>
                <a:gd name="connsiteY181" fmla="*/ 312482 h 606342"/>
                <a:gd name="connsiteX182" fmla="*/ 491375 w 555350"/>
                <a:gd name="connsiteY182" fmla="*/ 310110 h 606342"/>
                <a:gd name="connsiteX183" fmla="*/ 491375 w 555350"/>
                <a:gd name="connsiteY183" fmla="*/ 259518 h 606342"/>
                <a:gd name="connsiteX184" fmla="*/ 488603 w 555350"/>
                <a:gd name="connsiteY184" fmla="*/ 256277 h 606342"/>
                <a:gd name="connsiteX185" fmla="*/ 53682 w 555350"/>
                <a:gd name="connsiteY185" fmla="*/ 237384 h 606342"/>
                <a:gd name="connsiteX186" fmla="*/ 25178 w 555350"/>
                <a:gd name="connsiteY186" fmla="*/ 247423 h 606342"/>
                <a:gd name="connsiteX187" fmla="*/ 23041 w 555350"/>
                <a:gd name="connsiteY187" fmla="*/ 250506 h 606342"/>
                <a:gd name="connsiteX188" fmla="*/ 23041 w 555350"/>
                <a:gd name="connsiteY188" fmla="*/ 305683 h 606342"/>
                <a:gd name="connsiteX189" fmla="*/ 24149 w 555350"/>
                <a:gd name="connsiteY189" fmla="*/ 308213 h 606342"/>
                <a:gd name="connsiteX190" fmla="*/ 26287 w 555350"/>
                <a:gd name="connsiteY190" fmla="*/ 308924 h 606342"/>
                <a:gd name="connsiteX191" fmla="*/ 26841 w 555350"/>
                <a:gd name="connsiteY191" fmla="*/ 308924 h 606342"/>
                <a:gd name="connsiteX192" fmla="*/ 55345 w 555350"/>
                <a:gd name="connsiteY192" fmla="*/ 304023 h 606342"/>
                <a:gd name="connsiteX193" fmla="*/ 58037 w 555350"/>
                <a:gd name="connsiteY193" fmla="*/ 300782 h 606342"/>
                <a:gd name="connsiteX194" fmla="*/ 58037 w 555350"/>
                <a:gd name="connsiteY194" fmla="*/ 240467 h 606342"/>
                <a:gd name="connsiteX195" fmla="*/ 56691 w 555350"/>
                <a:gd name="connsiteY195" fmla="*/ 237858 h 606342"/>
                <a:gd name="connsiteX196" fmla="*/ 53682 w 555350"/>
                <a:gd name="connsiteY196" fmla="*/ 237384 h 606342"/>
                <a:gd name="connsiteX197" fmla="*/ 274191 w 555350"/>
                <a:gd name="connsiteY197" fmla="*/ 221495 h 606342"/>
                <a:gd name="connsiteX198" fmla="*/ 271578 w 555350"/>
                <a:gd name="connsiteY198" fmla="*/ 222206 h 606342"/>
                <a:gd name="connsiteX199" fmla="*/ 270391 w 555350"/>
                <a:gd name="connsiteY199" fmla="*/ 224657 h 606342"/>
                <a:gd name="connsiteX200" fmla="*/ 270391 w 555350"/>
                <a:gd name="connsiteY200" fmla="*/ 293035 h 606342"/>
                <a:gd name="connsiteX201" fmla="*/ 273399 w 555350"/>
                <a:gd name="connsiteY201" fmla="*/ 296276 h 606342"/>
                <a:gd name="connsiteX202" fmla="*/ 327557 w 555350"/>
                <a:gd name="connsiteY202" fmla="*/ 300624 h 606342"/>
                <a:gd name="connsiteX203" fmla="*/ 327794 w 555350"/>
                <a:gd name="connsiteY203" fmla="*/ 300624 h 606342"/>
                <a:gd name="connsiteX204" fmla="*/ 330011 w 555350"/>
                <a:gd name="connsiteY204" fmla="*/ 299755 h 606342"/>
                <a:gd name="connsiteX205" fmla="*/ 331041 w 555350"/>
                <a:gd name="connsiteY205" fmla="*/ 297383 h 606342"/>
                <a:gd name="connsiteX206" fmla="*/ 331120 w 555350"/>
                <a:gd name="connsiteY206" fmla="*/ 297383 h 606342"/>
                <a:gd name="connsiteX207" fmla="*/ 331120 w 555350"/>
                <a:gd name="connsiteY207" fmla="*/ 233510 h 606342"/>
                <a:gd name="connsiteX208" fmla="*/ 328349 w 555350"/>
                <a:gd name="connsiteY208" fmla="*/ 230269 h 606342"/>
                <a:gd name="connsiteX209" fmla="*/ 130168 w 555350"/>
                <a:gd name="connsiteY209" fmla="*/ 210427 h 606342"/>
                <a:gd name="connsiteX210" fmla="*/ 87966 w 555350"/>
                <a:gd name="connsiteY210" fmla="*/ 225289 h 606342"/>
                <a:gd name="connsiteX211" fmla="*/ 85828 w 555350"/>
                <a:gd name="connsiteY211" fmla="*/ 228372 h 606342"/>
                <a:gd name="connsiteX212" fmla="*/ 85828 w 555350"/>
                <a:gd name="connsiteY212" fmla="*/ 294853 h 606342"/>
                <a:gd name="connsiteX213" fmla="*/ 87016 w 555350"/>
                <a:gd name="connsiteY213" fmla="*/ 297304 h 606342"/>
                <a:gd name="connsiteX214" fmla="*/ 89075 w 555350"/>
                <a:gd name="connsiteY214" fmla="*/ 298095 h 606342"/>
                <a:gd name="connsiteX215" fmla="*/ 89629 w 555350"/>
                <a:gd name="connsiteY215" fmla="*/ 298095 h 606342"/>
                <a:gd name="connsiteX216" fmla="*/ 131830 w 555350"/>
                <a:gd name="connsiteY216" fmla="*/ 290822 h 606342"/>
                <a:gd name="connsiteX217" fmla="*/ 134522 w 555350"/>
                <a:gd name="connsiteY217" fmla="*/ 287581 h 606342"/>
                <a:gd name="connsiteX218" fmla="*/ 134522 w 555350"/>
                <a:gd name="connsiteY218" fmla="*/ 213510 h 606342"/>
                <a:gd name="connsiteX219" fmla="*/ 133176 w 555350"/>
                <a:gd name="connsiteY219" fmla="*/ 210902 h 606342"/>
                <a:gd name="connsiteX220" fmla="*/ 130168 w 555350"/>
                <a:gd name="connsiteY220" fmla="*/ 210427 h 606342"/>
                <a:gd name="connsiteX221" fmla="*/ 177120 w 555350"/>
                <a:gd name="connsiteY221" fmla="*/ 205684 h 606342"/>
                <a:gd name="connsiteX222" fmla="*/ 174428 w 555350"/>
                <a:gd name="connsiteY222" fmla="*/ 206475 h 606342"/>
                <a:gd name="connsiteX223" fmla="*/ 173319 w 555350"/>
                <a:gd name="connsiteY223" fmla="*/ 208926 h 606342"/>
                <a:gd name="connsiteX224" fmla="*/ 173319 w 555350"/>
                <a:gd name="connsiteY224" fmla="*/ 285367 h 606342"/>
                <a:gd name="connsiteX225" fmla="*/ 176328 w 555350"/>
                <a:gd name="connsiteY225" fmla="*/ 288608 h 606342"/>
                <a:gd name="connsiteX226" fmla="*/ 243391 w 555350"/>
                <a:gd name="connsiteY226" fmla="*/ 293905 h 606342"/>
                <a:gd name="connsiteX227" fmla="*/ 243708 w 555350"/>
                <a:gd name="connsiteY227" fmla="*/ 293905 h 606342"/>
                <a:gd name="connsiteX228" fmla="*/ 245846 w 555350"/>
                <a:gd name="connsiteY228" fmla="*/ 293114 h 606342"/>
                <a:gd name="connsiteX229" fmla="*/ 246954 w 555350"/>
                <a:gd name="connsiteY229" fmla="*/ 290664 h 606342"/>
                <a:gd name="connsiteX230" fmla="*/ 246954 w 555350"/>
                <a:gd name="connsiteY230" fmla="*/ 219834 h 606342"/>
                <a:gd name="connsiteX231" fmla="*/ 244183 w 555350"/>
                <a:gd name="connsiteY231" fmla="*/ 216593 h 606342"/>
                <a:gd name="connsiteX232" fmla="*/ 504439 w 555350"/>
                <a:gd name="connsiteY232" fmla="*/ 184894 h 606342"/>
                <a:gd name="connsiteX233" fmla="*/ 501589 w 555350"/>
                <a:gd name="connsiteY233" fmla="*/ 185447 h 606342"/>
                <a:gd name="connsiteX234" fmla="*/ 500243 w 555350"/>
                <a:gd name="connsiteY234" fmla="*/ 187977 h 606342"/>
                <a:gd name="connsiteX235" fmla="*/ 500243 w 555350"/>
                <a:gd name="connsiteY235" fmla="*/ 237305 h 606342"/>
                <a:gd name="connsiteX236" fmla="*/ 502855 w 555350"/>
                <a:gd name="connsiteY236" fmla="*/ 240546 h 606342"/>
                <a:gd name="connsiteX237" fmla="*/ 531597 w 555350"/>
                <a:gd name="connsiteY237" fmla="*/ 246395 h 606342"/>
                <a:gd name="connsiteX238" fmla="*/ 532230 w 555350"/>
                <a:gd name="connsiteY238" fmla="*/ 246395 h 606342"/>
                <a:gd name="connsiteX239" fmla="*/ 534289 w 555350"/>
                <a:gd name="connsiteY239" fmla="*/ 245684 h 606342"/>
                <a:gd name="connsiteX240" fmla="*/ 535477 w 555350"/>
                <a:gd name="connsiteY240" fmla="*/ 243154 h 606342"/>
                <a:gd name="connsiteX241" fmla="*/ 535477 w 555350"/>
                <a:gd name="connsiteY241" fmla="*/ 196277 h 606342"/>
                <a:gd name="connsiteX242" fmla="*/ 533180 w 555350"/>
                <a:gd name="connsiteY242" fmla="*/ 193115 h 606342"/>
                <a:gd name="connsiteX243" fmla="*/ 455507 w 555350"/>
                <a:gd name="connsiteY243" fmla="*/ 170823 h 606342"/>
                <a:gd name="connsiteX244" fmla="*/ 452657 w 555350"/>
                <a:gd name="connsiteY244" fmla="*/ 171376 h 606342"/>
                <a:gd name="connsiteX245" fmla="*/ 451311 w 555350"/>
                <a:gd name="connsiteY245" fmla="*/ 173985 h 606342"/>
                <a:gd name="connsiteX246" fmla="*/ 451311 w 555350"/>
                <a:gd name="connsiteY246" fmla="*/ 227344 h 606342"/>
                <a:gd name="connsiteX247" fmla="*/ 453924 w 555350"/>
                <a:gd name="connsiteY247" fmla="*/ 230585 h 606342"/>
                <a:gd name="connsiteX248" fmla="*/ 487416 w 555350"/>
                <a:gd name="connsiteY248" fmla="*/ 237384 h 606342"/>
                <a:gd name="connsiteX249" fmla="*/ 488049 w 555350"/>
                <a:gd name="connsiteY249" fmla="*/ 237463 h 606342"/>
                <a:gd name="connsiteX250" fmla="*/ 490108 w 555350"/>
                <a:gd name="connsiteY250" fmla="*/ 236672 h 606342"/>
                <a:gd name="connsiteX251" fmla="*/ 491375 w 555350"/>
                <a:gd name="connsiteY251" fmla="*/ 234143 h 606342"/>
                <a:gd name="connsiteX252" fmla="*/ 491375 w 555350"/>
                <a:gd name="connsiteY252" fmla="*/ 183550 h 606342"/>
                <a:gd name="connsiteX253" fmla="*/ 488999 w 555350"/>
                <a:gd name="connsiteY253" fmla="*/ 180467 h 606342"/>
                <a:gd name="connsiteX254" fmla="*/ 56374 w 555350"/>
                <a:gd name="connsiteY254" fmla="*/ 147187 h 606342"/>
                <a:gd name="connsiteX255" fmla="*/ 53049 w 555350"/>
                <a:gd name="connsiteY255" fmla="*/ 147266 h 606342"/>
                <a:gd name="connsiteX256" fmla="*/ 24545 w 555350"/>
                <a:gd name="connsiteY256" fmla="*/ 164973 h 606342"/>
                <a:gd name="connsiteX257" fmla="*/ 23041 w 555350"/>
                <a:gd name="connsiteY257" fmla="*/ 167740 h 606342"/>
                <a:gd name="connsiteX258" fmla="*/ 23041 w 555350"/>
                <a:gd name="connsiteY258" fmla="*/ 222917 h 606342"/>
                <a:gd name="connsiteX259" fmla="*/ 24466 w 555350"/>
                <a:gd name="connsiteY259" fmla="*/ 225684 h 606342"/>
                <a:gd name="connsiteX260" fmla="*/ 26287 w 555350"/>
                <a:gd name="connsiteY260" fmla="*/ 226159 h 606342"/>
                <a:gd name="connsiteX261" fmla="*/ 27633 w 555350"/>
                <a:gd name="connsiteY261" fmla="*/ 225921 h 606342"/>
                <a:gd name="connsiteX262" fmla="*/ 56058 w 555350"/>
                <a:gd name="connsiteY262" fmla="*/ 213352 h 606342"/>
                <a:gd name="connsiteX263" fmla="*/ 58037 w 555350"/>
                <a:gd name="connsiteY263" fmla="*/ 210348 h 606342"/>
                <a:gd name="connsiteX264" fmla="*/ 58037 w 555350"/>
                <a:gd name="connsiteY264" fmla="*/ 150033 h 606342"/>
                <a:gd name="connsiteX265" fmla="*/ 56374 w 555350"/>
                <a:gd name="connsiteY265" fmla="*/ 147187 h 606342"/>
                <a:gd name="connsiteX266" fmla="*/ 274587 w 555350"/>
                <a:gd name="connsiteY266" fmla="*/ 119045 h 606342"/>
                <a:gd name="connsiteX267" fmla="*/ 271737 w 555350"/>
                <a:gd name="connsiteY267" fmla="*/ 119598 h 606342"/>
                <a:gd name="connsiteX268" fmla="*/ 270391 w 555350"/>
                <a:gd name="connsiteY268" fmla="*/ 122128 h 606342"/>
                <a:gd name="connsiteX269" fmla="*/ 270391 w 555350"/>
                <a:gd name="connsiteY269" fmla="*/ 190507 h 606342"/>
                <a:gd name="connsiteX270" fmla="*/ 273004 w 555350"/>
                <a:gd name="connsiteY270" fmla="*/ 193748 h 606342"/>
                <a:gd name="connsiteX271" fmla="*/ 327161 w 555350"/>
                <a:gd name="connsiteY271" fmla="*/ 204736 h 606342"/>
                <a:gd name="connsiteX272" fmla="*/ 327794 w 555350"/>
                <a:gd name="connsiteY272" fmla="*/ 204815 h 606342"/>
                <a:gd name="connsiteX273" fmla="*/ 329853 w 555350"/>
                <a:gd name="connsiteY273" fmla="*/ 204103 h 606342"/>
                <a:gd name="connsiteX274" fmla="*/ 331041 w 555350"/>
                <a:gd name="connsiteY274" fmla="*/ 201574 h 606342"/>
                <a:gd name="connsiteX275" fmla="*/ 331041 w 555350"/>
                <a:gd name="connsiteY275" fmla="*/ 137701 h 606342"/>
                <a:gd name="connsiteX276" fmla="*/ 328744 w 555350"/>
                <a:gd name="connsiteY276" fmla="*/ 134539 h 606342"/>
                <a:gd name="connsiteX277" fmla="*/ 132860 w 555350"/>
                <a:gd name="connsiteY277" fmla="*/ 99599 h 606342"/>
                <a:gd name="connsiteX278" fmla="*/ 129534 w 555350"/>
                <a:gd name="connsiteY278" fmla="*/ 99678 h 606342"/>
                <a:gd name="connsiteX279" fmla="*/ 87333 w 555350"/>
                <a:gd name="connsiteY279" fmla="*/ 125922 h 606342"/>
                <a:gd name="connsiteX280" fmla="*/ 85828 w 555350"/>
                <a:gd name="connsiteY280" fmla="*/ 128689 h 606342"/>
                <a:gd name="connsiteX281" fmla="*/ 85828 w 555350"/>
                <a:gd name="connsiteY281" fmla="*/ 195092 h 606342"/>
                <a:gd name="connsiteX282" fmla="*/ 87333 w 555350"/>
                <a:gd name="connsiteY282" fmla="*/ 197858 h 606342"/>
                <a:gd name="connsiteX283" fmla="*/ 89075 w 555350"/>
                <a:gd name="connsiteY283" fmla="*/ 198412 h 606342"/>
                <a:gd name="connsiteX284" fmla="*/ 90421 w 555350"/>
                <a:gd name="connsiteY284" fmla="*/ 198096 h 606342"/>
                <a:gd name="connsiteX285" fmla="*/ 132622 w 555350"/>
                <a:gd name="connsiteY285" fmla="*/ 179440 h 606342"/>
                <a:gd name="connsiteX286" fmla="*/ 134522 w 555350"/>
                <a:gd name="connsiteY286" fmla="*/ 176515 h 606342"/>
                <a:gd name="connsiteX287" fmla="*/ 134522 w 555350"/>
                <a:gd name="connsiteY287" fmla="*/ 102444 h 606342"/>
                <a:gd name="connsiteX288" fmla="*/ 132860 w 555350"/>
                <a:gd name="connsiteY288" fmla="*/ 99599 h 606342"/>
                <a:gd name="connsiteX289" fmla="*/ 177516 w 555350"/>
                <a:gd name="connsiteY289" fmla="*/ 91219 h 606342"/>
                <a:gd name="connsiteX290" fmla="*/ 174586 w 555350"/>
                <a:gd name="connsiteY290" fmla="*/ 91694 h 606342"/>
                <a:gd name="connsiteX291" fmla="*/ 173319 w 555350"/>
                <a:gd name="connsiteY291" fmla="*/ 94302 h 606342"/>
                <a:gd name="connsiteX292" fmla="*/ 173319 w 555350"/>
                <a:gd name="connsiteY292" fmla="*/ 170744 h 606342"/>
                <a:gd name="connsiteX293" fmla="*/ 175932 w 555350"/>
                <a:gd name="connsiteY293" fmla="*/ 173906 h 606342"/>
                <a:gd name="connsiteX294" fmla="*/ 242995 w 555350"/>
                <a:gd name="connsiteY294" fmla="*/ 187582 h 606342"/>
                <a:gd name="connsiteX295" fmla="*/ 243708 w 555350"/>
                <a:gd name="connsiteY295" fmla="*/ 187661 h 606342"/>
                <a:gd name="connsiteX296" fmla="*/ 245767 w 555350"/>
                <a:gd name="connsiteY296" fmla="*/ 186949 h 606342"/>
                <a:gd name="connsiteX297" fmla="*/ 246954 w 555350"/>
                <a:gd name="connsiteY297" fmla="*/ 184420 h 606342"/>
                <a:gd name="connsiteX298" fmla="*/ 246954 w 555350"/>
                <a:gd name="connsiteY298" fmla="*/ 113511 h 606342"/>
                <a:gd name="connsiteX299" fmla="*/ 244579 w 555350"/>
                <a:gd name="connsiteY299" fmla="*/ 110429 h 606342"/>
                <a:gd name="connsiteX300" fmla="*/ 153129 w 555350"/>
                <a:gd name="connsiteY300" fmla="*/ 74 h 606342"/>
                <a:gd name="connsiteX301" fmla="*/ 157880 w 555350"/>
                <a:gd name="connsiteY301" fmla="*/ 548 h 606342"/>
                <a:gd name="connsiteX302" fmla="*/ 331199 w 555350"/>
                <a:gd name="connsiteY302" fmla="*/ 64579 h 606342"/>
                <a:gd name="connsiteX303" fmla="*/ 337612 w 555350"/>
                <a:gd name="connsiteY303" fmla="*/ 73749 h 606342"/>
                <a:gd name="connsiteX304" fmla="*/ 337612 w 555350"/>
                <a:gd name="connsiteY304" fmla="*/ 98650 h 606342"/>
                <a:gd name="connsiteX305" fmla="*/ 355348 w 555350"/>
                <a:gd name="connsiteY305" fmla="*/ 104421 h 606342"/>
                <a:gd name="connsiteX306" fmla="*/ 362078 w 555350"/>
                <a:gd name="connsiteY306" fmla="*/ 113749 h 606342"/>
                <a:gd name="connsiteX307" fmla="*/ 362078 w 555350"/>
                <a:gd name="connsiteY307" fmla="*/ 161021 h 606342"/>
                <a:gd name="connsiteX308" fmla="*/ 432783 w 555350"/>
                <a:gd name="connsiteY308" fmla="*/ 132326 h 606342"/>
                <a:gd name="connsiteX309" fmla="*/ 436188 w 555350"/>
                <a:gd name="connsiteY309" fmla="*/ 131535 h 606342"/>
                <a:gd name="connsiteX310" fmla="*/ 439514 w 555350"/>
                <a:gd name="connsiteY310" fmla="*/ 132088 h 606342"/>
                <a:gd name="connsiteX311" fmla="*/ 548620 w 555350"/>
                <a:gd name="connsiteY311" fmla="*/ 167819 h 606342"/>
                <a:gd name="connsiteX312" fmla="*/ 555350 w 555350"/>
                <a:gd name="connsiteY312" fmla="*/ 177147 h 606342"/>
                <a:gd name="connsiteX313" fmla="*/ 555350 w 555350"/>
                <a:gd name="connsiteY313" fmla="*/ 498014 h 606342"/>
                <a:gd name="connsiteX314" fmla="*/ 547907 w 555350"/>
                <a:gd name="connsiteY314" fmla="*/ 507421 h 606342"/>
                <a:gd name="connsiteX315" fmla="*/ 438801 w 555350"/>
                <a:gd name="connsiteY315" fmla="*/ 534930 h 606342"/>
                <a:gd name="connsiteX316" fmla="*/ 354715 w 555350"/>
                <a:gd name="connsiteY316" fmla="*/ 556195 h 606342"/>
                <a:gd name="connsiteX317" fmla="*/ 156850 w 555350"/>
                <a:gd name="connsiteY317" fmla="*/ 606076 h 606342"/>
                <a:gd name="connsiteX318" fmla="*/ 153367 w 555350"/>
                <a:gd name="connsiteY318" fmla="*/ 606234 h 606342"/>
                <a:gd name="connsiteX319" fmla="*/ 149804 w 555350"/>
                <a:gd name="connsiteY319" fmla="*/ 605127 h 606342"/>
                <a:gd name="connsiteX320" fmla="*/ 5147 w 555350"/>
                <a:gd name="connsiteY320" fmla="*/ 525998 h 606342"/>
                <a:gd name="connsiteX321" fmla="*/ 0 w 555350"/>
                <a:gd name="connsiteY321" fmla="*/ 517381 h 606342"/>
                <a:gd name="connsiteX322" fmla="*/ 0 w 555350"/>
                <a:gd name="connsiteY322" fmla="*/ 151851 h 606342"/>
                <a:gd name="connsiteX323" fmla="*/ 4117 w 555350"/>
                <a:gd name="connsiteY323" fmla="*/ 143946 h 606342"/>
                <a:gd name="connsiteX324" fmla="*/ 16469 w 555350"/>
                <a:gd name="connsiteY324" fmla="*/ 135092 h 606342"/>
                <a:gd name="connsiteX325" fmla="*/ 16469 w 555350"/>
                <a:gd name="connsiteY325" fmla="*/ 112563 h 606342"/>
                <a:gd name="connsiteX326" fmla="*/ 20111 w 555350"/>
                <a:gd name="connsiteY326" fmla="*/ 104974 h 606342"/>
                <a:gd name="connsiteX327" fmla="*/ 148299 w 555350"/>
                <a:gd name="connsiteY327" fmla="*/ 2129 h 606342"/>
                <a:gd name="connsiteX328" fmla="*/ 153129 w 555350"/>
                <a:gd name="connsiteY328" fmla="*/ 74 h 606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Lst>
              <a:rect l="l" t="t" r="r" b="b"/>
              <a:pathLst>
                <a:path w="555350" h="606342">
                  <a:moveTo>
                    <a:pt x="243391" y="429161"/>
                  </a:moveTo>
                  <a:lnTo>
                    <a:pt x="176249" y="434931"/>
                  </a:lnTo>
                  <a:cubicBezTo>
                    <a:pt x="174586" y="435090"/>
                    <a:pt x="173319" y="436433"/>
                    <a:pt x="173319" y="438173"/>
                  </a:cubicBezTo>
                  <a:lnTo>
                    <a:pt x="173319" y="514535"/>
                  </a:lnTo>
                  <a:cubicBezTo>
                    <a:pt x="173319" y="515563"/>
                    <a:pt x="173715" y="516433"/>
                    <a:pt x="174428" y="517065"/>
                  </a:cubicBezTo>
                  <a:cubicBezTo>
                    <a:pt x="175061" y="517539"/>
                    <a:pt x="175774" y="517856"/>
                    <a:pt x="176566" y="517856"/>
                  </a:cubicBezTo>
                  <a:cubicBezTo>
                    <a:pt x="176724" y="517856"/>
                    <a:pt x="176961" y="517856"/>
                    <a:pt x="177120" y="517776"/>
                  </a:cubicBezTo>
                  <a:lnTo>
                    <a:pt x="244183" y="506393"/>
                  </a:lnTo>
                  <a:cubicBezTo>
                    <a:pt x="245767" y="506156"/>
                    <a:pt x="246954" y="504812"/>
                    <a:pt x="246954" y="503231"/>
                  </a:cubicBezTo>
                  <a:lnTo>
                    <a:pt x="246954" y="432402"/>
                  </a:lnTo>
                  <a:cubicBezTo>
                    <a:pt x="246954" y="431453"/>
                    <a:pt x="246558" y="430584"/>
                    <a:pt x="245846" y="429951"/>
                  </a:cubicBezTo>
                  <a:cubicBezTo>
                    <a:pt x="245212" y="429398"/>
                    <a:pt x="244341" y="429003"/>
                    <a:pt x="243391" y="429161"/>
                  </a:cubicBezTo>
                  <a:close/>
                  <a:moveTo>
                    <a:pt x="89708" y="424576"/>
                  </a:moveTo>
                  <a:cubicBezTo>
                    <a:pt x="88758" y="424418"/>
                    <a:pt x="87808" y="424655"/>
                    <a:pt x="87016" y="425287"/>
                  </a:cubicBezTo>
                  <a:cubicBezTo>
                    <a:pt x="86303" y="425920"/>
                    <a:pt x="85828" y="426868"/>
                    <a:pt x="85828" y="427817"/>
                  </a:cubicBezTo>
                  <a:lnTo>
                    <a:pt x="85828" y="560780"/>
                  </a:lnTo>
                  <a:cubicBezTo>
                    <a:pt x="85828" y="561966"/>
                    <a:pt x="86462" y="563072"/>
                    <a:pt x="87491" y="563626"/>
                  </a:cubicBezTo>
                  <a:lnTo>
                    <a:pt x="129693" y="586709"/>
                  </a:lnTo>
                  <a:cubicBezTo>
                    <a:pt x="130168" y="586946"/>
                    <a:pt x="130722" y="587104"/>
                    <a:pt x="131276" y="587104"/>
                  </a:cubicBezTo>
                  <a:cubicBezTo>
                    <a:pt x="131830" y="587104"/>
                    <a:pt x="132385" y="586946"/>
                    <a:pt x="132939" y="586629"/>
                  </a:cubicBezTo>
                  <a:cubicBezTo>
                    <a:pt x="133889" y="586076"/>
                    <a:pt x="134522" y="584969"/>
                    <a:pt x="134522" y="583863"/>
                  </a:cubicBezTo>
                  <a:lnTo>
                    <a:pt x="134522" y="435722"/>
                  </a:lnTo>
                  <a:cubicBezTo>
                    <a:pt x="134522" y="434141"/>
                    <a:pt x="133414" y="432797"/>
                    <a:pt x="131830" y="432481"/>
                  </a:cubicBezTo>
                  <a:close/>
                  <a:moveTo>
                    <a:pt x="327557" y="421888"/>
                  </a:moveTo>
                  <a:lnTo>
                    <a:pt x="273399" y="426552"/>
                  </a:lnTo>
                  <a:cubicBezTo>
                    <a:pt x="271737" y="426710"/>
                    <a:pt x="270391" y="428054"/>
                    <a:pt x="270391" y="429793"/>
                  </a:cubicBezTo>
                  <a:lnTo>
                    <a:pt x="270391" y="498172"/>
                  </a:lnTo>
                  <a:cubicBezTo>
                    <a:pt x="270391" y="499121"/>
                    <a:pt x="270866" y="499990"/>
                    <a:pt x="271578" y="500623"/>
                  </a:cubicBezTo>
                  <a:cubicBezTo>
                    <a:pt x="272212" y="501097"/>
                    <a:pt x="272924" y="501413"/>
                    <a:pt x="273716" y="501413"/>
                  </a:cubicBezTo>
                  <a:cubicBezTo>
                    <a:pt x="273875" y="501413"/>
                    <a:pt x="274033" y="501413"/>
                    <a:pt x="274270" y="501334"/>
                  </a:cubicBezTo>
                  <a:lnTo>
                    <a:pt x="328349" y="492164"/>
                  </a:lnTo>
                  <a:cubicBezTo>
                    <a:pt x="329932" y="491927"/>
                    <a:pt x="331041" y="490583"/>
                    <a:pt x="331041" y="489002"/>
                  </a:cubicBezTo>
                  <a:lnTo>
                    <a:pt x="331041" y="425129"/>
                  </a:lnTo>
                  <a:cubicBezTo>
                    <a:pt x="331041" y="424181"/>
                    <a:pt x="330724" y="423311"/>
                    <a:pt x="330011" y="422679"/>
                  </a:cubicBezTo>
                  <a:cubicBezTo>
                    <a:pt x="329378" y="422125"/>
                    <a:pt x="328428" y="421730"/>
                    <a:pt x="327557" y="421888"/>
                  </a:cubicBezTo>
                  <a:close/>
                  <a:moveTo>
                    <a:pt x="26920" y="412797"/>
                  </a:moveTo>
                  <a:cubicBezTo>
                    <a:pt x="25891" y="412639"/>
                    <a:pt x="24941" y="412955"/>
                    <a:pt x="24228" y="413509"/>
                  </a:cubicBezTo>
                  <a:cubicBezTo>
                    <a:pt x="23436" y="414141"/>
                    <a:pt x="23041" y="415090"/>
                    <a:pt x="23041" y="416038"/>
                  </a:cubicBezTo>
                  <a:lnTo>
                    <a:pt x="23041" y="526393"/>
                  </a:lnTo>
                  <a:cubicBezTo>
                    <a:pt x="23041" y="527579"/>
                    <a:pt x="23674" y="528685"/>
                    <a:pt x="24703" y="529239"/>
                  </a:cubicBezTo>
                  <a:lnTo>
                    <a:pt x="53207" y="544812"/>
                  </a:lnTo>
                  <a:cubicBezTo>
                    <a:pt x="53682" y="545128"/>
                    <a:pt x="54236" y="545286"/>
                    <a:pt x="54791" y="545286"/>
                  </a:cubicBezTo>
                  <a:cubicBezTo>
                    <a:pt x="55345" y="545286"/>
                    <a:pt x="55899" y="545128"/>
                    <a:pt x="56453" y="544812"/>
                  </a:cubicBezTo>
                  <a:cubicBezTo>
                    <a:pt x="57404" y="544179"/>
                    <a:pt x="58037" y="543152"/>
                    <a:pt x="58037" y="541966"/>
                  </a:cubicBezTo>
                  <a:lnTo>
                    <a:pt x="58037" y="421414"/>
                  </a:lnTo>
                  <a:cubicBezTo>
                    <a:pt x="58037" y="419833"/>
                    <a:pt x="56929" y="418489"/>
                    <a:pt x="55345" y="418173"/>
                  </a:cubicBezTo>
                  <a:close/>
                  <a:moveTo>
                    <a:pt x="487812" y="408054"/>
                  </a:moveTo>
                  <a:lnTo>
                    <a:pt x="454320" y="410900"/>
                  </a:lnTo>
                  <a:cubicBezTo>
                    <a:pt x="452578" y="411058"/>
                    <a:pt x="451311" y="412481"/>
                    <a:pt x="451311" y="414141"/>
                  </a:cubicBezTo>
                  <a:lnTo>
                    <a:pt x="451311" y="467500"/>
                  </a:lnTo>
                  <a:cubicBezTo>
                    <a:pt x="451311" y="468449"/>
                    <a:pt x="451786" y="469398"/>
                    <a:pt x="452499" y="470030"/>
                  </a:cubicBezTo>
                  <a:cubicBezTo>
                    <a:pt x="453053" y="470504"/>
                    <a:pt x="453845" y="470820"/>
                    <a:pt x="454557" y="470820"/>
                  </a:cubicBezTo>
                  <a:cubicBezTo>
                    <a:pt x="454795" y="470820"/>
                    <a:pt x="454953" y="470820"/>
                    <a:pt x="455111" y="470741"/>
                  </a:cubicBezTo>
                  <a:lnTo>
                    <a:pt x="488603" y="465129"/>
                  </a:lnTo>
                  <a:cubicBezTo>
                    <a:pt x="490187" y="464813"/>
                    <a:pt x="491375" y="463469"/>
                    <a:pt x="491375" y="461888"/>
                  </a:cubicBezTo>
                  <a:lnTo>
                    <a:pt x="491296" y="461888"/>
                  </a:lnTo>
                  <a:lnTo>
                    <a:pt x="491296" y="411295"/>
                  </a:lnTo>
                  <a:cubicBezTo>
                    <a:pt x="491296" y="410347"/>
                    <a:pt x="490979" y="409477"/>
                    <a:pt x="490266" y="408845"/>
                  </a:cubicBezTo>
                  <a:cubicBezTo>
                    <a:pt x="489633" y="408212"/>
                    <a:pt x="488683" y="407896"/>
                    <a:pt x="487812" y="408054"/>
                  </a:cubicBezTo>
                  <a:close/>
                  <a:moveTo>
                    <a:pt x="531913" y="404260"/>
                  </a:moveTo>
                  <a:lnTo>
                    <a:pt x="503251" y="406710"/>
                  </a:lnTo>
                  <a:cubicBezTo>
                    <a:pt x="501589" y="406869"/>
                    <a:pt x="500243" y="408212"/>
                    <a:pt x="500243" y="409952"/>
                  </a:cubicBezTo>
                  <a:lnTo>
                    <a:pt x="500243" y="459279"/>
                  </a:lnTo>
                  <a:cubicBezTo>
                    <a:pt x="500243" y="460228"/>
                    <a:pt x="500638" y="461097"/>
                    <a:pt x="501430" y="461730"/>
                  </a:cubicBezTo>
                  <a:cubicBezTo>
                    <a:pt x="501984" y="462283"/>
                    <a:pt x="502776" y="462520"/>
                    <a:pt x="503489" y="462520"/>
                  </a:cubicBezTo>
                  <a:cubicBezTo>
                    <a:pt x="503726" y="462520"/>
                    <a:pt x="503885" y="462520"/>
                    <a:pt x="504043" y="462441"/>
                  </a:cubicBezTo>
                  <a:lnTo>
                    <a:pt x="532784" y="457619"/>
                  </a:lnTo>
                  <a:cubicBezTo>
                    <a:pt x="534368" y="457382"/>
                    <a:pt x="535477" y="455959"/>
                    <a:pt x="535477" y="454378"/>
                  </a:cubicBezTo>
                  <a:lnTo>
                    <a:pt x="535477" y="407501"/>
                  </a:lnTo>
                  <a:cubicBezTo>
                    <a:pt x="535477" y="406552"/>
                    <a:pt x="535081" y="405683"/>
                    <a:pt x="534447" y="405050"/>
                  </a:cubicBezTo>
                  <a:cubicBezTo>
                    <a:pt x="533735" y="404497"/>
                    <a:pt x="532864" y="404102"/>
                    <a:pt x="531913" y="404260"/>
                  </a:cubicBezTo>
                  <a:close/>
                  <a:moveTo>
                    <a:pt x="365553" y="339962"/>
                  </a:moveTo>
                  <a:lnTo>
                    <a:pt x="426093" y="343203"/>
                  </a:lnTo>
                  <a:cubicBezTo>
                    <a:pt x="427834" y="343282"/>
                    <a:pt x="429179" y="344705"/>
                    <a:pt x="429179" y="346444"/>
                  </a:cubicBezTo>
                  <a:lnTo>
                    <a:pt x="429179" y="525475"/>
                  </a:lnTo>
                  <a:cubicBezTo>
                    <a:pt x="429179" y="526424"/>
                    <a:pt x="428783" y="527373"/>
                    <a:pt x="427992" y="528005"/>
                  </a:cubicBezTo>
                  <a:cubicBezTo>
                    <a:pt x="427359" y="528479"/>
                    <a:pt x="426647" y="528716"/>
                    <a:pt x="425934" y="528716"/>
                  </a:cubicBezTo>
                  <a:cubicBezTo>
                    <a:pt x="425697" y="528716"/>
                    <a:pt x="425460" y="528637"/>
                    <a:pt x="425222" y="528637"/>
                  </a:cubicBezTo>
                  <a:lnTo>
                    <a:pt x="364603" y="514963"/>
                  </a:lnTo>
                  <a:cubicBezTo>
                    <a:pt x="363100" y="514647"/>
                    <a:pt x="362071" y="513303"/>
                    <a:pt x="362071" y="511801"/>
                  </a:cubicBezTo>
                  <a:lnTo>
                    <a:pt x="362071" y="343203"/>
                  </a:lnTo>
                  <a:cubicBezTo>
                    <a:pt x="362071" y="342334"/>
                    <a:pt x="362467" y="341464"/>
                    <a:pt x="363100" y="340832"/>
                  </a:cubicBezTo>
                  <a:cubicBezTo>
                    <a:pt x="363733" y="340278"/>
                    <a:pt x="364603" y="339883"/>
                    <a:pt x="365553" y="339962"/>
                  </a:cubicBezTo>
                  <a:close/>
                  <a:moveTo>
                    <a:pt x="503647" y="332719"/>
                  </a:moveTo>
                  <a:cubicBezTo>
                    <a:pt x="502776" y="332640"/>
                    <a:pt x="501905" y="333035"/>
                    <a:pt x="501272" y="333588"/>
                  </a:cubicBezTo>
                  <a:cubicBezTo>
                    <a:pt x="500638" y="334221"/>
                    <a:pt x="500243" y="335090"/>
                    <a:pt x="500243" y="335960"/>
                  </a:cubicBezTo>
                  <a:lnTo>
                    <a:pt x="500243" y="385288"/>
                  </a:lnTo>
                  <a:cubicBezTo>
                    <a:pt x="500243" y="386157"/>
                    <a:pt x="500638" y="387027"/>
                    <a:pt x="501272" y="387659"/>
                  </a:cubicBezTo>
                  <a:cubicBezTo>
                    <a:pt x="501905" y="388213"/>
                    <a:pt x="502697" y="388529"/>
                    <a:pt x="503489" y="388529"/>
                  </a:cubicBezTo>
                  <a:lnTo>
                    <a:pt x="503647" y="388529"/>
                  </a:lnTo>
                  <a:lnTo>
                    <a:pt x="532389" y="387264"/>
                  </a:lnTo>
                  <a:cubicBezTo>
                    <a:pt x="534130" y="387185"/>
                    <a:pt x="535477" y="385762"/>
                    <a:pt x="535477" y="384023"/>
                  </a:cubicBezTo>
                  <a:lnTo>
                    <a:pt x="535477" y="337066"/>
                  </a:lnTo>
                  <a:cubicBezTo>
                    <a:pt x="535477" y="335327"/>
                    <a:pt x="534130" y="333904"/>
                    <a:pt x="532389" y="333825"/>
                  </a:cubicBezTo>
                  <a:close/>
                  <a:moveTo>
                    <a:pt x="454716" y="330821"/>
                  </a:moveTo>
                  <a:cubicBezTo>
                    <a:pt x="453845" y="330821"/>
                    <a:pt x="452974" y="331138"/>
                    <a:pt x="452340" y="331770"/>
                  </a:cubicBezTo>
                  <a:cubicBezTo>
                    <a:pt x="451707" y="332323"/>
                    <a:pt x="451311" y="333193"/>
                    <a:pt x="451311" y="334063"/>
                  </a:cubicBezTo>
                  <a:lnTo>
                    <a:pt x="451311" y="387501"/>
                  </a:lnTo>
                  <a:cubicBezTo>
                    <a:pt x="451311" y="388371"/>
                    <a:pt x="451707" y="389240"/>
                    <a:pt x="452340" y="389794"/>
                  </a:cubicBezTo>
                  <a:cubicBezTo>
                    <a:pt x="452974" y="390426"/>
                    <a:pt x="453765" y="390742"/>
                    <a:pt x="454636" y="390742"/>
                  </a:cubicBezTo>
                  <a:lnTo>
                    <a:pt x="454716" y="390742"/>
                  </a:lnTo>
                  <a:lnTo>
                    <a:pt x="488208" y="389240"/>
                  </a:lnTo>
                  <a:cubicBezTo>
                    <a:pt x="489949" y="389161"/>
                    <a:pt x="491375" y="387738"/>
                    <a:pt x="491375" y="385999"/>
                  </a:cubicBezTo>
                  <a:lnTo>
                    <a:pt x="491375" y="335406"/>
                  </a:lnTo>
                  <a:cubicBezTo>
                    <a:pt x="491375" y="333588"/>
                    <a:pt x="489949" y="332165"/>
                    <a:pt x="488208" y="332086"/>
                  </a:cubicBezTo>
                  <a:close/>
                  <a:moveTo>
                    <a:pt x="54474" y="327659"/>
                  </a:moveTo>
                  <a:lnTo>
                    <a:pt x="25970" y="330031"/>
                  </a:lnTo>
                  <a:cubicBezTo>
                    <a:pt x="24307" y="330189"/>
                    <a:pt x="23041" y="331612"/>
                    <a:pt x="23041" y="333272"/>
                  </a:cubicBezTo>
                  <a:lnTo>
                    <a:pt x="23041" y="388450"/>
                  </a:lnTo>
                  <a:cubicBezTo>
                    <a:pt x="23041" y="390110"/>
                    <a:pt x="24307" y="391533"/>
                    <a:pt x="25970" y="391691"/>
                  </a:cubicBezTo>
                  <a:lnTo>
                    <a:pt x="54474" y="394458"/>
                  </a:lnTo>
                  <a:cubicBezTo>
                    <a:pt x="54553" y="394458"/>
                    <a:pt x="54632" y="394458"/>
                    <a:pt x="54791" y="394458"/>
                  </a:cubicBezTo>
                  <a:cubicBezTo>
                    <a:pt x="55583" y="394458"/>
                    <a:pt x="56374" y="394220"/>
                    <a:pt x="56929" y="393667"/>
                  </a:cubicBezTo>
                  <a:cubicBezTo>
                    <a:pt x="57641" y="393035"/>
                    <a:pt x="58037" y="392165"/>
                    <a:pt x="58037" y="391217"/>
                  </a:cubicBezTo>
                  <a:lnTo>
                    <a:pt x="58037" y="330901"/>
                  </a:lnTo>
                  <a:cubicBezTo>
                    <a:pt x="58037" y="330031"/>
                    <a:pt x="57641" y="329161"/>
                    <a:pt x="57008" y="328529"/>
                  </a:cubicBezTo>
                  <a:cubicBezTo>
                    <a:pt x="56295" y="327897"/>
                    <a:pt x="55424" y="327580"/>
                    <a:pt x="54474" y="327659"/>
                  </a:cubicBezTo>
                  <a:close/>
                  <a:moveTo>
                    <a:pt x="352418" y="326948"/>
                  </a:moveTo>
                  <a:cubicBezTo>
                    <a:pt x="351547" y="326948"/>
                    <a:pt x="350677" y="327264"/>
                    <a:pt x="350043" y="327897"/>
                  </a:cubicBezTo>
                  <a:cubicBezTo>
                    <a:pt x="349410" y="328450"/>
                    <a:pt x="349014" y="329319"/>
                    <a:pt x="349014" y="330189"/>
                  </a:cubicBezTo>
                  <a:lnTo>
                    <a:pt x="349014" y="546709"/>
                  </a:lnTo>
                  <a:cubicBezTo>
                    <a:pt x="349014" y="547737"/>
                    <a:pt x="349489" y="548606"/>
                    <a:pt x="350281" y="549239"/>
                  </a:cubicBezTo>
                  <a:cubicBezTo>
                    <a:pt x="350835" y="549713"/>
                    <a:pt x="351547" y="549950"/>
                    <a:pt x="352260" y="549950"/>
                  </a:cubicBezTo>
                  <a:cubicBezTo>
                    <a:pt x="352577" y="549950"/>
                    <a:pt x="352814" y="549950"/>
                    <a:pt x="353131" y="549871"/>
                  </a:cubicBezTo>
                  <a:lnTo>
                    <a:pt x="437217" y="528606"/>
                  </a:lnTo>
                  <a:cubicBezTo>
                    <a:pt x="438722" y="528290"/>
                    <a:pt x="439672" y="526946"/>
                    <a:pt x="439672" y="525444"/>
                  </a:cubicBezTo>
                  <a:lnTo>
                    <a:pt x="439672" y="333430"/>
                  </a:lnTo>
                  <a:cubicBezTo>
                    <a:pt x="439672" y="331691"/>
                    <a:pt x="438326" y="330189"/>
                    <a:pt x="436584" y="330189"/>
                  </a:cubicBezTo>
                  <a:close/>
                  <a:moveTo>
                    <a:pt x="273795" y="323944"/>
                  </a:moveTo>
                  <a:cubicBezTo>
                    <a:pt x="272924" y="323944"/>
                    <a:pt x="272053" y="324260"/>
                    <a:pt x="271420" y="324893"/>
                  </a:cubicBezTo>
                  <a:cubicBezTo>
                    <a:pt x="270787" y="325525"/>
                    <a:pt x="270391" y="326395"/>
                    <a:pt x="270391" y="327264"/>
                  </a:cubicBezTo>
                  <a:lnTo>
                    <a:pt x="270391" y="395643"/>
                  </a:lnTo>
                  <a:cubicBezTo>
                    <a:pt x="270391" y="396513"/>
                    <a:pt x="270787" y="397382"/>
                    <a:pt x="271420" y="397936"/>
                  </a:cubicBezTo>
                  <a:cubicBezTo>
                    <a:pt x="272053" y="398568"/>
                    <a:pt x="272845" y="398884"/>
                    <a:pt x="273716" y="398884"/>
                  </a:cubicBezTo>
                  <a:cubicBezTo>
                    <a:pt x="273716" y="398884"/>
                    <a:pt x="273795" y="398884"/>
                    <a:pt x="273795" y="398884"/>
                  </a:cubicBezTo>
                  <a:lnTo>
                    <a:pt x="327953" y="396434"/>
                  </a:lnTo>
                  <a:cubicBezTo>
                    <a:pt x="329695" y="396355"/>
                    <a:pt x="331041" y="394932"/>
                    <a:pt x="331041" y="393193"/>
                  </a:cubicBezTo>
                  <a:lnTo>
                    <a:pt x="331120" y="393193"/>
                  </a:lnTo>
                  <a:lnTo>
                    <a:pt x="331120" y="329319"/>
                  </a:lnTo>
                  <a:cubicBezTo>
                    <a:pt x="331120" y="327580"/>
                    <a:pt x="329695" y="326078"/>
                    <a:pt x="327953" y="325999"/>
                  </a:cubicBezTo>
                  <a:close/>
                  <a:moveTo>
                    <a:pt x="130959" y="321414"/>
                  </a:moveTo>
                  <a:lnTo>
                    <a:pt x="88837" y="324893"/>
                  </a:lnTo>
                  <a:cubicBezTo>
                    <a:pt x="87095" y="324972"/>
                    <a:pt x="85828" y="326395"/>
                    <a:pt x="85828" y="328134"/>
                  </a:cubicBezTo>
                  <a:lnTo>
                    <a:pt x="85828" y="394616"/>
                  </a:lnTo>
                  <a:cubicBezTo>
                    <a:pt x="85828" y="396276"/>
                    <a:pt x="87095" y="397699"/>
                    <a:pt x="88758" y="397778"/>
                  </a:cubicBezTo>
                  <a:lnTo>
                    <a:pt x="130959" y="401967"/>
                  </a:lnTo>
                  <a:cubicBezTo>
                    <a:pt x="131039" y="401967"/>
                    <a:pt x="131118" y="401967"/>
                    <a:pt x="131276" y="401967"/>
                  </a:cubicBezTo>
                  <a:cubicBezTo>
                    <a:pt x="132068" y="401967"/>
                    <a:pt x="132860" y="401651"/>
                    <a:pt x="133414" y="401098"/>
                  </a:cubicBezTo>
                  <a:cubicBezTo>
                    <a:pt x="134126" y="400465"/>
                    <a:pt x="134522" y="399596"/>
                    <a:pt x="134522" y="398647"/>
                  </a:cubicBezTo>
                  <a:lnTo>
                    <a:pt x="134522" y="324576"/>
                  </a:lnTo>
                  <a:cubicBezTo>
                    <a:pt x="134522" y="323707"/>
                    <a:pt x="134126" y="322837"/>
                    <a:pt x="133493" y="322205"/>
                  </a:cubicBezTo>
                  <a:cubicBezTo>
                    <a:pt x="132780" y="321573"/>
                    <a:pt x="131909" y="321256"/>
                    <a:pt x="130959" y="321414"/>
                  </a:cubicBezTo>
                  <a:close/>
                  <a:moveTo>
                    <a:pt x="176724" y="320308"/>
                  </a:moveTo>
                  <a:cubicBezTo>
                    <a:pt x="175774" y="320229"/>
                    <a:pt x="174903" y="320545"/>
                    <a:pt x="174269" y="321177"/>
                  </a:cubicBezTo>
                  <a:cubicBezTo>
                    <a:pt x="173636" y="321810"/>
                    <a:pt x="173319" y="322679"/>
                    <a:pt x="173319" y="323549"/>
                  </a:cubicBezTo>
                  <a:lnTo>
                    <a:pt x="173319" y="399991"/>
                  </a:lnTo>
                  <a:cubicBezTo>
                    <a:pt x="173319" y="400861"/>
                    <a:pt x="173636" y="401730"/>
                    <a:pt x="174269" y="402284"/>
                  </a:cubicBezTo>
                  <a:cubicBezTo>
                    <a:pt x="174903" y="402916"/>
                    <a:pt x="175695" y="403232"/>
                    <a:pt x="176566" y="403232"/>
                  </a:cubicBezTo>
                  <a:cubicBezTo>
                    <a:pt x="176645" y="403232"/>
                    <a:pt x="176645" y="403232"/>
                    <a:pt x="176724" y="403232"/>
                  </a:cubicBezTo>
                  <a:lnTo>
                    <a:pt x="243787" y="400228"/>
                  </a:lnTo>
                  <a:cubicBezTo>
                    <a:pt x="245608" y="400149"/>
                    <a:pt x="246954" y="398726"/>
                    <a:pt x="246954" y="396987"/>
                  </a:cubicBezTo>
                  <a:lnTo>
                    <a:pt x="246954" y="326078"/>
                  </a:lnTo>
                  <a:cubicBezTo>
                    <a:pt x="246954" y="324339"/>
                    <a:pt x="245529" y="322916"/>
                    <a:pt x="243787" y="322837"/>
                  </a:cubicBezTo>
                  <a:close/>
                  <a:moveTo>
                    <a:pt x="504043" y="258806"/>
                  </a:moveTo>
                  <a:cubicBezTo>
                    <a:pt x="503093" y="258648"/>
                    <a:pt x="502143" y="258885"/>
                    <a:pt x="501430" y="259518"/>
                  </a:cubicBezTo>
                  <a:cubicBezTo>
                    <a:pt x="500718" y="260150"/>
                    <a:pt x="500243" y="261020"/>
                    <a:pt x="500243" y="261968"/>
                  </a:cubicBezTo>
                  <a:lnTo>
                    <a:pt x="500243" y="311296"/>
                  </a:lnTo>
                  <a:cubicBezTo>
                    <a:pt x="500243" y="313035"/>
                    <a:pt x="501589" y="314379"/>
                    <a:pt x="503251" y="314537"/>
                  </a:cubicBezTo>
                  <a:lnTo>
                    <a:pt x="531993" y="316830"/>
                  </a:lnTo>
                  <a:cubicBezTo>
                    <a:pt x="532072" y="316830"/>
                    <a:pt x="532151" y="316830"/>
                    <a:pt x="532230" y="316830"/>
                  </a:cubicBezTo>
                  <a:cubicBezTo>
                    <a:pt x="533022" y="316830"/>
                    <a:pt x="533814" y="316513"/>
                    <a:pt x="534447" y="315960"/>
                  </a:cubicBezTo>
                  <a:cubicBezTo>
                    <a:pt x="535160" y="315328"/>
                    <a:pt x="535477" y="314458"/>
                    <a:pt x="535477" y="313588"/>
                  </a:cubicBezTo>
                  <a:lnTo>
                    <a:pt x="535477" y="266632"/>
                  </a:lnTo>
                  <a:cubicBezTo>
                    <a:pt x="535477" y="265051"/>
                    <a:pt x="534368" y="263708"/>
                    <a:pt x="532784" y="263391"/>
                  </a:cubicBezTo>
                  <a:close/>
                  <a:moveTo>
                    <a:pt x="455111" y="250822"/>
                  </a:moveTo>
                  <a:cubicBezTo>
                    <a:pt x="454161" y="250664"/>
                    <a:pt x="453211" y="250980"/>
                    <a:pt x="452499" y="251613"/>
                  </a:cubicBezTo>
                  <a:cubicBezTo>
                    <a:pt x="451786" y="252166"/>
                    <a:pt x="451311" y="253115"/>
                    <a:pt x="451311" y="254063"/>
                  </a:cubicBezTo>
                  <a:lnTo>
                    <a:pt x="451311" y="307422"/>
                  </a:lnTo>
                  <a:cubicBezTo>
                    <a:pt x="451311" y="309162"/>
                    <a:pt x="452657" y="310505"/>
                    <a:pt x="454320" y="310664"/>
                  </a:cubicBezTo>
                  <a:lnTo>
                    <a:pt x="487812" y="313351"/>
                  </a:lnTo>
                  <a:cubicBezTo>
                    <a:pt x="487891" y="313351"/>
                    <a:pt x="487970" y="313351"/>
                    <a:pt x="488049" y="313351"/>
                  </a:cubicBezTo>
                  <a:cubicBezTo>
                    <a:pt x="488920" y="313351"/>
                    <a:pt x="489712" y="313035"/>
                    <a:pt x="490266" y="312482"/>
                  </a:cubicBezTo>
                  <a:cubicBezTo>
                    <a:pt x="490979" y="311849"/>
                    <a:pt x="491375" y="310980"/>
                    <a:pt x="491375" y="310110"/>
                  </a:cubicBezTo>
                  <a:lnTo>
                    <a:pt x="491375" y="259518"/>
                  </a:lnTo>
                  <a:cubicBezTo>
                    <a:pt x="491375" y="257937"/>
                    <a:pt x="490187" y="256514"/>
                    <a:pt x="488603" y="256277"/>
                  </a:cubicBezTo>
                  <a:close/>
                  <a:moveTo>
                    <a:pt x="53682" y="237384"/>
                  </a:moveTo>
                  <a:lnTo>
                    <a:pt x="25178" y="247423"/>
                  </a:lnTo>
                  <a:cubicBezTo>
                    <a:pt x="23912" y="247897"/>
                    <a:pt x="23041" y="249162"/>
                    <a:pt x="23041" y="250506"/>
                  </a:cubicBezTo>
                  <a:lnTo>
                    <a:pt x="23041" y="305683"/>
                  </a:lnTo>
                  <a:cubicBezTo>
                    <a:pt x="23041" y="306632"/>
                    <a:pt x="23436" y="307581"/>
                    <a:pt x="24149" y="308213"/>
                  </a:cubicBezTo>
                  <a:cubicBezTo>
                    <a:pt x="24783" y="308687"/>
                    <a:pt x="25495" y="308924"/>
                    <a:pt x="26287" y="308924"/>
                  </a:cubicBezTo>
                  <a:cubicBezTo>
                    <a:pt x="26445" y="308924"/>
                    <a:pt x="26683" y="308924"/>
                    <a:pt x="26841" y="308924"/>
                  </a:cubicBezTo>
                  <a:lnTo>
                    <a:pt x="55345" y="304023"/>
                  </a:lnTo>
                  <a:cubicBezTo>
                    <a:pt x="56849" y="303707"/>
                    <a:pt x="58037" y="302363"/>
                    <a:pt x="58037" y="300782"/>
                  </a:cubicBezTo>
                  <a:lnTo>
                    <a:pt x="58037" y="240467"/>
                  </a:lnTo>
                  <a:cubicBezTo>
                    <a:pt x="58037" y="239439"/>
                    <a:pt x="57483" y="238411"/>
                    <a:pt x="56691" y="237858"/>
                  </a:cubicBezTo>
                  <a:cubicBezTo>
                    <a:pt x="55820" y="237226"/>
                    <a:pt x="54712" y="237068"/>
                    <a:pt x="53682" y="237384"/>
                  </a:cubicBezTo>
                  <a:close/>
                  <a:moveTo>
                    <a:pt x="274191" y="221495"/>
                  </a:moveTo>
                  <a:cubicBezTo>
                    <a:pt x="273241" y="221336"/>
                    <a:pt x="272291" y="221574"/>
                    <a:pt x="271578" y="222206"/>
                  </a:cubicBezTo>
                  <a:cubicBezTo>
                    <a:pt x="270866" y="222838"/>
                    <a:pt x="270391" y="223708"/>
                    <a:pt x="270391" y="224657"/>
                  </a:cubicBezTo>
                  <a:lnTo>
                    <a:pt x="270391" y="293035"/>
                  </a:lnTo>
                  <a:cubicBezTo>
                    <a:pt x="270391" y="294774"/>
                    <a:pt x="271737" y="296197"/>
                    <a:pt x="273399" y="296276"/>
                  </a:cubicBezTo>
                  <a:lnTo>
                    <a:pt x="327557" y="300624"/>
                  </a:lnTo>
                  <a:cubicBezTo>
                    <a:pt x="327636" y="300624"/>
                    <a:pt x="327715" y="300624"/>
                    <a:pt x="327794" y="300624"/>
                  </a:cubicBezTo>
                  <a:cubicBezTo>
                    <a:pt x="328665" y="300624"/>
                    <a:pt x="329457" y="300308"/>
                    <a:pt x="330011" y="299755"/>
                  </a:cubicBezTo>
                  <a:cubicBezTo>
                    <a:pt x="330724" y="299122"/>
                    <a:pt x="331041" y="298253"/>
                    <a:pt x="331041" y="297383"/>
                  </a:cubicBezTo>
                  <a:lnTo>
                    <a:pt x="331120" y="297383"/>
                  </a:lnTo>
                  <a:lnTo>
                    <a:pt x="331120" y="233510"/>
                  </a:lnTo>
                  <a:cubicBezTo>
                    <a:pt x="331120" y="231850"/>
                    <a:pt x="329932" y="230506"/>
                    <a:pt x="328349" y="230269"/>
                  </a:cubicBezTo>
                  <a:close/>
                  <a:moveTo>
                    <a:pt x="130168" y="210427"/>
                  </a:moveTo>
                  <a:lnTo>
                    <a:pt x="87966" y="225289"/>
                  </a:lnTo>
                  <a:cubicBezTo>
                    <a:pt x="86699" y="225763"/>
                    <a:pt x="85828" y="227028"/>
                    <a:pt x="85828" y="228372"/>
                  </a:cubicBezTo>
                  <a:lnTo>
                    <a:pt x="85828" y="294853"/>
                  </a:lnTo>
                  <a:cubicBezTo>
                    <a:pt x="85828" y="295802"/>
                    <a:pt x="86224" y="296751"/>
                    <a:pt x="87016" y="297304"/>
                  </a:cubicBezTo>
                  <a:cubicBezTo>
                    <a:pt x="87570" y="297857"/>
                    <a:pt x="88362" y="298095"/>
                    <a:pt x="89075" y="298095"/>
                  </a:cubicBezTo>
                  <a:cubicBezTo>
                    <a:pt x="89233" y="298095"/>
                    <a:pt x="89470" y="298095"/>
                    <a:pt x="89629" y="298095"/>
                  </a:cubicBezTo>
                  <a:lnTo>
                    <a:pt x="131830" y="290822"/>
                  </a:lnTo>
                  <a:cubicBezTo>
                    <a:pt x="133414" y="290506"/>
                    <a:pt x="134522" y="289162"/>
                    <a:pt x="134522" y="287581"/>
                  </a:cubicBezTo>
                  <a:lnTo>
                    <a:pt x="134522" y="213510"/>
                  </a:lnTo>
                  <a:cubicBezTo>
                    <a:pt x="134522" y="212483"/>
                    <a:pt x="133968" y="211455"/>
                    <a:pt x="133176" y="210902"/>
                  </a:cubicBezTo>
                  <a:cubicBezTo>
                    <a:pt x="132305" y="210269"/>
                    <a:pt x="131197" y="210111"/>
                    <a:pt x="130168" y="210427"/>
                  </a:cubicBezTo>
                  <a:close/>
                  <a:moveTo>
                    <a:pt x="177120" y="205684"/>
                  </a:moveTo>
                  <a:cubicBezTo>
                    <a:pt x="176170" y="205605"/>
                    <a:pt x="175140" y="205843"/>
                    <a:pt x="174428" y="206475"/>
                  </a:cubicBezTo>
                  <a:cubicBezTo>
                    <a:pt x="173715" y="207107"/>
                    <a:pt x="173319" y="207977"/>
                    <a:pt x="173319" y="208926"/>
                  </a:cubicBezTo>
                  <a:lnTo>
                    <a:pt x="173319" y="285367"/>
                  </a:lnTo>
                  <a:cubicBezTo>
                    <a:pt x="173319" y="287027"/>
                    <a:pt x="174586" y="288450"/>
                    <a:pt x="176328" y="288608"/>
                  </a:cubicBezTo>
                  <a:lnTo>
                    <a:pt x="243391" y="293905"/>
                  </a:lnTo>
                  <a:lnTo>
                    <a:pt x="243708" y="293905"/>
                  </a:lnTo>
                  <a:cubicBezTo>
                    <a:pt x="244500" y="293905"/>
                    <a:pt x="245291" y="293668"/>
                    <a:pt x="245846" y="293114"/>
                  </a:cubicBezTo>
                  <a:cubicBezTo>
                    <a:pt x="246558" y="292482"/>
                    <a:pt x="246954" y="291612"/>
                    <a:pt x="246954" y="290664"/>
                  </a:cubicBezTo>
                  <a:lnTo>
                    <a:pt x="246954" y="219834"/>
                  </a:lnTo>
                  <a:cubicBezTo>
                    <a:pt x="246954" y="218253"/>
                    <a:pt x="245767" y="216910"/>
                    <a:pt x="244183" y="216593"/>
                  </a:cubicBezTo>
                  <a:close/>
                  <a:moveTo>
                    <a:pt x="504439" y="184894"/>
                  </a:moveTo>
                  <a:cubicBezTo>
                    <a:pt x="503489" y="184578"/>
                    <a:pt x="502380" y="184815"/>
                    <a:pt x="501589" y="185447"/>
                  </a:cubicBezTo>
                  <a:cubicBezTo>
                    <a:pt x="500718" y="186001"/>
                    <a:pt x="500243" y="187029"/>
                    <a:pt x="500243" y="187977"/>
                  </a:cubicBezTo>
                  <a:lnTo>
                    <a:pt x="500243" y="237305"/>
                  </a:lnTo>
                  <a:cubicBezTo>
                    <a:pt x="500243" y="238886"/>
                    <a:pt x="501351" y="240230"/>
                    <a:pt x="502855" y="240546"/>
                  </a:cubicBezTo>
                  <a:lnTo>
                    <a:pt x="531597" y="246395"/>
                  </a:lnTo>
                  <a:cubicBezTo>
                    <a:pt x="531755" y="246395"/>
                    <a:pt x="531993" y="246395"/>
                    <a:pt x="532230" y="246395"/>
                  </a:cubicBezTo>
                  <a:cubicBezTo>
                    <a:pt x="532943" y="246395"/>
                    <a:pt x="533735" y="246158"/>
                    <a:pt x="534289" y="245684"/>
                  </a:cubicBezTo>
                  <a:cubicBezTo>
                    <a:pt x="535081" y="245052"/>
                    <a:pt x="535477" y="244182"/>
                    <a:pt x="535477" y="243154"/>
                  </a:cubicBezTo>
                  <a:lnTo>
                    <a:pt x="535477" y="196277"/>
                  </a:lnTo>
                  <a:cubicBezTo>
                    <a:pt x="535477" y="194775"/>
                    <a:pt x="534526" y="193511"/>
                    <a:pt x="533180" y="193115"/>
                  </a:cubicBezTo>
                  <a:close/>
                  <a:moveTo>
                    <a:pt x="455507" y="170823"/>
                  </a:moveTo>
                  <a:cubicBezTo>
                    <a:pt x="454557" y="170586"/>
                    <a:pt x="453449" y="170744"/>
                    <a:pt x="452657" y="171376"/>
                  </a:cubicBezTo>
                  <a:cubicBezTo>
                    <a:pt x="451786" y="172009"/>
                    <a:pt x="451311" y="172958"/>
                    <a:pt x="451311" y="173985"/>
                  </a:cubicBezTo>
                  <a:lnTo>
                    <a:pt x="451311" y="227344"/>
                  </a:lnTo>
                  <a:cubicBezTo>
                    <a:pt x="451311" y="228925"/>
                    <a:pt x="452419" y="230269"/>
                    <a:pt x="453924" y="230585"/>
                  </a:cubicBezTo>
                  <a:lnTo>
                    <a:pt x="487416" y="237384"/>
                  </a:lnTo>
                  <a:cubicBezTo>
                    <a:pt x="487653" y="237384"/>
                    <a:pt x="487891" y="237463"/>
                    <a:pt x="488049" y="237463"/>
                  </a:cubicBezTo>
                  <a:cubicBezTo>
                    <a:pt x="488841" y="237463"/>
                    <a:pt x="489554" y="237147"/>
                    <a:pt x="490108" y="236672"/>
                  </a:cubicBezTo>
                  <a:cubicBezTo>
                    <a:pt x="490900" y="236119"/>
                    <a:pt x="491375" y="235170"/>
                    <a:pt x="491375" y="234143"/>
                  </a:cubicBezTo>
                  <a:lnTo>
                    <a:pt x="491375" y="183550"/>
                  </a:lnTo>
                  <a:cubicBezTo>
                    <a:pt x="491375" y="182127"/>
                    <a:pt x="490425" y="180863"/>
                    <a:pt x="488999" y="180467"/>
                  </a:cubicBezTo>
                  <a:close/>
                  <a:moveTo>
                    <a:pt x="56374" y="147187"/>
                  </a:moveTo>
                  <a:cubicBezTo>
                    <a:pt x="55345" y="146634"/>
                    <a:pt x="54078" y="146634"/>
                    <a:pt x="53049" y="147266"/>
                  </a:cubicBezTo>
                  <a:lnTo>
                    <a:pt x="24545" y="164973"/>
                  </a:lnTo>
                  <a:cubicBezTo>
                    <a:pt x="23595" y="165606"/>
                    <a:pt x="23041" y="166633"/>
                    <a:pt x="23041" y="167740"/>
                  </a:cubicBezTo>
                  <a:lnTo>
                    <a:pt x="23041" y="222917"/>
                  </a:lnTo>
                  <a:cubicBezTo>
                    <a:pt x="23041" y="224024"/>
                    <a:pt x="23595" y="225052"/>
                    <a:pt x="24466" y="225684"/>
                  </a:cubicBezTo>
                  <a:cubicBezTo>
                    <a:pt x="25020" y="226000"/>
                    <a:pt x="25653" y="226159"/>
                    <a:pt x="26287" y="226159"/>
                  </a:cubicBezTo>
                  <a:cubicBezTo>
                    <a:pt x="26683" y="226159"/>
                    <a:pt x="27158" y="226079"/>
                    <a:pt x="27633" y="225921"/>
                  </a:cubicBezTo>
                  <a:lnTo>
                    <a:pt x="56058" y="213352"/>
                  </a:lnTo>
                  <a:cubicBezTo>
                    <a:pt x="57245" y="212799"/>
                    <a:pt x="58037" y="211613"/>
                    <a:pt x="58037" y="210348"/>
                  </a:cubicBezTo>
                  <a:lnTo>
                    <a:pt x="58037" y="150033"/>
                  </a:lnTo>
                  <a:cubicBezTo>
                    <a:pt x="58037" y="148847"/>
                    <a:pt x="57404" y="147740"/>
                    <a:pt x="56374" y="147187"/>
                  </a:cubicBezTo>
                  <a:close/>
                  <a:moveTo>
                    <a:pt x="274587" y="119045"/>
                  </a:moveTo>
                  <a:cubicBezTo>
                    <a:pt x="273558" y="118729"/>
                    <a:pt x="272528" y="118966"/>
                    <a:pt x="271737" y="119598"/>
                  </a:cubicBezTo>
                  <a:cubicBezTo>
                    <a:pt x="270866" y="120152"/>
                    <a:pt x="270391" y="121100"/>
                    <a:pt x="270391" y="122128"/>
                  </a:cubicBezTo>
                  <a:lnTo>
                    <a:pt x="270391" y="190507"/>
                  </a:lnTo>
                  <a:cubicBezTo>
                    <a:pt x="270391" y="192088"/>
                    <a:pt x="271499" y="193432"/>
                    <a:pt x="273004" y="193748"/>
                  </a:cubicBezTo>
                  <a:lnTo>
                    <a:pt x="327161" y="204736"/>
                  </a:lnTo>
                  <a:cubicBezTo>
                    <a:pt x="327398" y="204815"/>
                    <a:pt x="327557" y="204815"/>
                    <a:pt x="327794" y="204815"/>
                  </a:cubicBezTo>
                  <a:cubicBezTo>
                    <a:pt x="328586" y="204815"/>
                    <a:pt x="329299" y="204578"/>
                    <a:pt x="329853" y="204103"/>
                  </a:cubicBezTo>
                  <a:cubicBezTo>
                    <a:pt x="330645" y="203471"/>
                    <a:pt x="331041" y="202522"/>
                    <a:pt x="331041" y="201574"/>
                  </a:cubicBezTo>
                  <a:lnTo>
                    <a:pt x="331041" y="137701"/>
                  </a:lnTo>
                  <a:cubicBezTo>
                    <a:pt x="331041" y="136199"/>
                    <a:pt x="330090" y="134934"/>
                    <a:pt x="328744" y="134539"/>
                  </a:cubicBezTo>
                  <a:close/>
                  <a:moveTo>
                    <a:pt x="132860" y="99599"/>
                  </a:moveTo>
                  <a:cubicBezTo>
                    <a:pt x="131830" y="98966"/>
                    <a:pt x="130563" y="99045"/>
                    <a:pt x="129534" y="99678"/>
                  </a:cubicBezTo>
                  <a:lnTo>
                    <a:pt x="87333" y="125922"/>
                  </a:lnTo>
                  <a:cubicBezTo>
                    <a:pt x="86383" y="126476"/>
                    <a:pt x="85828" y="127503"/>
                    <a:pt x="85828" y="128689"/>
                  </a:cubicBezTo>
                  <a:lnTo>
                    <a:pt x="85828" y="195092"/>
                  </a:lnTo>
                  <a:cubicBezTo>
                    <a:pt x="85828" y="196198"/>
                    <a:pt x="86383" y="197226"/>
                    <a:pt x="87333" y="197858"/>
                  </a:cubicBezTo>
                  <a:cubicBezTo>
                    <a:pt x="87887" y="198175"/>
                    <a:pt x="88520" y="198412"/>
                    <a:pt x="89075" y="198412"/>
                  </a:cubicBezTo>
                  <a:cubicBezTo>
                    <a:pt x="89550" y="198412"/>
                    <a:pt x="90025" y="198333"/>
                    <a:pt x="90421" y="198096"/>
                  </a:cubicBezTo>
                  <a:lnTo>
                    <a:pt x="132622" y="179440"/>
                  </a:lnTo>
                  <a:cubicBezTo>
                    <a:pt x="133731" y="178965"/>
                    <a:pt x="134522" y="177780"/>
                    <a:pt x="134522" y="176515"/>
                  </a:cubicBezTo>
                  <a:lnTo>
                    <a:pt x="134522" y="102444"/>
                  </a:lnTo>
                  <a:cubicBezTo>
                    <a:pt x="134522" y="101259"/>
                    <a:pt x="133889" y="100152"/>
                    <a:pt x="132860" y="99599"/>
                  </a:cubicBezTo>
                  <a:close/>
                  <a:moveTo>
                    <a:pt x="177516" y="91219"/>
                  </a:moveTo>
                  <a:cubicBezTo>
                    <a:pt x="176486" y="90903"/>
                    <a:pt x="175457" y="91061"/>
                    <a:pt x="174586" y="91694"/>
                  </a:cubicBezTo>
                  <a:cubicBezTo>
                    <a:pt x="173794" y="92326"/>
                    <a:pt x="173319" y="93275"/>
                    <a:pt x="173319" y="94302"/>
                  </a:cubicBezTo>
                  <a:lnTo>
                    <a:pt x="173319" y="170744"/>
                  </a:lnTo>
                  <a:cubicBezTo>
                    <a:pt x="173319" y="172246"/>
                    <a:pt x="174428" y="173590"/>
                    <a:pt x="175932" y="173906"/>
                  </a:cubicBezTo>
                  <a:lnTo>
                    <a:pt x="242995" y="187582"/>
                  </a:lnTo>
                  <a:cubicBezTo>
                    <a:pt x="243233" y="187661"/>
                    <a:pt x="243470" y="187661"/>
                    <a:pt x="243708" y="187661"/>
                  </a:cubicBezTo>
                  <a:cubicBezTo>
                    <a:pt x="244421" y="187661"/>
                    <a:pt x="245133" y="187424"/>
                    <a:pt x="245767" y="186949"/>
                  </a:cubicBezTo>
                  <a:cubicBezTo>
                    <a:pt x="246479" y="186317"/>
                    <a:pt x="246954" y="185368"/>
                    <a:pt x="246954" y="184420"/>
                  </a:cubicBezTo>
                  <a:lnTo>
                    <a:pt x="246954" y="113511"/>
                  </a:lnTo>
                  <a:cubicBezTo>
                    <a:pt x="246954" y="112089"/>
                    <a:pt x="246004" y="110824"/>
                    <a:pt x="244579" y="110429"/>
                  </a:cubicBezTo>
                  <a:close/>
                  <a:moveTo>
                    <a:pt x="153129" y="74"/>
                  </a:moveTo>
                  <a:cubicBezTo>
                    <a:pt x="155821" y="-242"/>
                    <a:pt x="157880" y="548"/>
                    <a:pt x="157880" y="548"/>
                  </a:cubicBezTo>
                  <a:lnTo>
                    <a:pt x="331199" y="64579"/>
                  </a:lnTo>
                  <a:cubicBezTo>
                    <a:pt x="335079" y="66002"/>
                    <a:pt x="337612" y="69717"/>
                    <a:pt x="337612" y="73749"/>
                  </a:cubicBezTo>
                  <a:lnTo>
                    <a:pt x="337612" y="98650"/>
                  </a:lnTo>
                  <a:lnTo>
                    <a:pt x="355348" y="104421"/>
                  </a:lnTo>
                  <a:cubicBezTo>
                    <a:pt x="359386" y="105765"/>
                    <a:pt x="362078" y="109559"/>
                    <a:pt x="362078" y="113749"/>
                  </a:cubicBezTo>
                  <a:lnTo>
                    <a:pt x="362078" y="161021"/>
                  </a:lnTo>
                  <a:lnTo>
                    <a:pt x="432783" y="132326"/>
                  </a:lnTo>
                  <a:cubicBezTo>
                    <a:pt x="432942" y="132246"/>
                    <a:pt x="434446" y="131614"/>
                    <a:pt x="436188" y="131535"/>
                  </a:cubicBezTo>
                  <a:cubicBezTo>
                    <a:pt x="438009" y="131535"/>
                    <a:pt x="439514" y="132088"/>
                    <a:pt x="439514" y="132088"/>
                  </a:cubicBezTo>
                  <a:lnTo>
                    <a:pt x="548620" y="167819"/>
                  </a:lnTo>
                  <a:cubicBezTo>
                    <a:pt x="552658" y="169163"/>
                    <a:pt x="555350" y="172878"/>
                    <a:pt x="555350" y="177147"/>
                  </a:cubicBezTo>
                  <a:lnTo>
                    <a:pt x="555350" y="498014"/>
                  </a:lnTo>
                  <a:cubicBezTo>
                    <a:pt x="555350" y="502441"/>
                    <a:pt x="552262" y="506393"/>
                    <a:pt x="547907" y="507421"/>
                  </a:cubicBezTo>
                  <a:lnTo>
                    <a:pt x="438801" y="534930"/>
                  </a:lnTo>
                  <a:lnTo>
                    <a:pt x="354715" y="556195"/>
                  </a:lnTo>
                  <a:lnTo>
                    <a:pt x="156850" y="606076"/>
                  </a:lnTo>
                  <a:cubicBezTo>
                    <a:pt x="156850" y="606076"/>
                    <a:pt x="155425" y="606550"/>
                    <a:pt x="153367" y="606234"/>
                  </a:cubicBezTo>
                  <a:cubicBezTo>
                    <a:pt x="151308" y="605997"/>
                    <a:pt x="149804" y="605127"/>
                    <a:pt x="149804" y="605127"/>
                  </a:cubicBezTo>
                  <a:lnTo>
                    <a:pt x="5147" y="525998"/>
                  </a:lnTo>
                  <a:cubicBezTo>
                    <a:pt x="1979" y="524259"/>
                    <a:pt x="0" y="520938"/>
                    <a:pt x="0" y="517381"/>
                  </a:cubicBezTo>
                  <a:lnTo>
                    <a:pt x="0" y="151851"/>
                  </a:lnTo>
                  <a:cubicBezTo>
                    <a:pt x="0" y="148689"/>
                    <a:pt x="1584" y="145764"/>
                    <a:pt x="4117" y="143946"/>
                  </a:cubicBezTo>
                  <a:lnTo>
                    <a:pt x="16469" y="135092"/>
                  </a:lnTo>
                  <a:lnTo>
                    <a:pt x="16469" y="112563"/>
                  </a:lnTo>
                  <a:cubicBezTo>
                    <a:pt x="16469" y="109638"/>
                    <a:pt x="17815" y="106792"/>
                    <a:pt x="20111" y="104974"/>
                  </a:cubicBezTo>
                  <a:lnTo>
                    <a:pt x="148299" y="2129"/>
                  </a:lnTo>
                  <a:cubicBezTo>
                    <a:pt x="148299" y="2129"/>
                    <a:pt x="150437" y="390"/>
                    <a:pt x="153129" y="74"/>
                  </a:cubicBezTo>
                  <a:close/>
                </a:path>
              </a:pathLst>
            </a:custGeom>
            <a:solidFill>
              <a:srgbClr val="276B91"/>
            </a:solidFill>
            <a:ln>
              <a:noFill/>
            </a:ln>
          </p:spPr>
          <p:txBody>
            <a:bodyPr/>
            <a:lstStyle/>
            <a:p>
              <a:endParaRPr lang="zh-CN" altLang="en-US">
                <a:cs typeface="+mn-ea"/>
                <a:sym typeface="+mn-lt"/>
              </a:endParaRPr>
            </a:p>
          </p:txBody>
        </p:sp>
      </p:grpSp>
      <p:sp>
        <p:nvSpPr>
          <p:cNvPr id="3" name="文本框 2"/>
          <p:cNvSpPr txBox="1"/>
          <p:nvPr/>
        </p:nvSpPr>
        <p:spPr>
          <a:xfrm>
            <a:off x="982680" y="356755"/>
            <a:ext cx="6211452" cy="707886"/>
          </a:xfrm>
          <a:prstGeom prst="rect">
            <a:avLst/>
          </a:prstGeom>
          <a:noFill/>
        </p:spPr>
        <p:txBody>
          <a:bodyPr wrap="square" rtlCol="0">
            <a:spAutoFit/>
          </a:bodyPr>
          <a:lstStyle/>
          <a:p>
            <a:r>
              <a:rPr lang="zh-CN" altLang="en-US" sz="4000" dirty="0">
                <a:solidFill>
                  <a:srgbClr val="2B2B2B"/>
                </a:solidFill>
                <a:cs typeface="+mn-ea"/>
                <a:sym typeface="+mn-lt"/>
              </a:rPr>
              <a:t>公司和团队介绍</a:t>
            </a:r>
            <a:endParaRPr lang="zh-CN" altLang="en-US" sz="4000" dirty="0">
              <a:solidFill>
                <a:srgbClr val="2B2B2B"/>
              </a:solidFill>
              <a:cs typeface="+mn-ea"/>
              <a:sym typeface="+mn-lt"/>
            </a:endParaRPr>
          </a:p>
        </p:txBody>
      </p:sp>
      <p:sp>
        <p:nvSpPr>
          <p:cNvPr id="4" name="矩形 3"/>
          <p:cNvSpPr/>
          <p:nvPr/>
        </p:nvSpPr>
        <p:spPr>
          <a:xfrm>
            <a:off x="1091538" y="918747"/>
            <a:ext cx="6211452" cy="317010"/>
          </a:xfrm>
          <a:prstGeom prst="rect">
            <a:avLst/>
          </a:prstGeom>
          <a:noFill/>
        </p:spPr>
        <p:txBody>
          <a:bodyPr wrap="square" rtlCol="0">
            <a:spAutoFit/>
          </a:bodyPr>
          <a:lstStyle/>
          <a:p>
            <a:pPr>
              <a:lnSpc>
                <a:spcPct val="80000"/>
              </a:lnSpc>
            </a:pPr>
            <a:r>
              <a:rPr lang="zh-CN" altLang="en-US" sz="900" dirty="0">
                <a:solidFill>
                  <a:srgbClr val="A6A6A6"/>
                </a:solidFill>
                <a:cs typeface="+mn-ea"/>
                <a:sym typeface="+mn-lt"/>
              </a:rPr>
              <a:t>The business plan is a written material which is compiled and </a:t>
            </a:r>
            <a:endParaRPr lang="en-US" altLang="zh-CN" sz="900" dirty="0">
              <a:solidFill>
                <a:srgbClr val="A6A6A6"/>
              </a:solidFill>
              <a:cs typeface="+mn-ea"/>
              <a:sym typeface="+mn-lt"/>
            </a:endParaRPr>
          </a:p>
          <a:p>
            <a:pPr>
              <a:lnSpc>
                <a:spcPct val="80000"/>
              </a:lnSpc>
            </a:pPr>
            <a:r>
              <a:rPr lang="zh-CN" altLang="en-US" sz="900" dirty="0">
                <a:solidFill>
                  <a:srgbClr val="A6A6A6"/>
                </a:solidFill>
                <a:cs typeface="+mn-ea"/>
                <a:sym typeface="+mn-lt"/>
              </a:rPr>
              <a:t>arranged by the company</a:t>
            </a:r>
            <a:endParaRPr lang="zh-CN" altLang="en-US" sz="900" dirty="0">
              <a:solidFill>
                <a:srgbClr val="C4C4C4"/>
              </a:solidFill>
              <a:cs typeface="+mn-ea"/>
              <a:sym typeface="+mn-lt"/>
            </a:endParaRPr>
          </a:p>
        </p:txBody>
      </p:sp>
      <p:sp>
        <p:nvSpPr>
          <p:cNvPr id="2" name="文本框 1"/>
          <p:cNvSpPr txBox="1"/>
          <p:nvPr/>
        </p:nvSpPr>
        <p:spPr>
          <a:xfrm>
            <a:off x="-40758" y="170824"/>
            <a:ext cx="1452091" cy="1323439"/>
          </a:xfrm>
          <a:prstGeom prst="rect">
            <a:avLst/>
          </a:prstGeom>
          <a:noFill/>
        </p:spPr>
        <p:txBody>
          <a:bodyPr wrap="square" rtlCol="0">
            <a:spAutoFit/>
          </a:bodyPr>
          <a:lstStyle/>
          <a:p>
            <a:pPr algn="ctr"/>
            <a:r>
              <a:rPr lang="en-US" altLang="zh-CN" sz="8000" dirty="0">
                <a:solidFill>
                  <a:srgbClr val="2B2B2B"/>
                </a:solidFill>
                <a:cs typeface="+mn-ea"/>
                <a:sym typeface="+mn-lt"/>
              </a:rPr>
              <a:t>1</a:t>
            </a:r>
            <a:endParaRPr lang="zh-CN" altLang="en-US" sz="8000" dirty="0">
              <a:solidFill>
                <a:srgbClr val="2B2B2B"/>
              </a:solidFill>
              <a:cs typeface="+mn-ea"/>
              <a:sym typeface="+mn-lt"/>
            </a:endParaRPr>
          </a:p>
        </p:txBody>
      </p:sp>
      <p:sp>
        <p:nvSpPr>
          <p:cNvPr id="80" name="矩形: 圆角 79"/>
          <p:cNvSpPr/>
          <p:nvPr/>
        </p:nvSpPr>
        <p:spPr>
          <a:xfrm>
            <a:off x="4291165" y="3098465"/>
            <a:ext cx="3609670" cy="2840788"/>
          </a:xfrm>
          <a:prstGeom prst="roundRect">
            <a:avLst>
              <a:gd name="adj" fmla="val 6437"/>
            </a:avLst>
          </a:prstGeom>
          <a:solidFill>
            <a:srgbClr val="276B91"/>
          </a:solidFill>
          <a:ln>
            <a:noFill/>
          </a:ln>
          <a:effectLst>
            <a:outerShdw blurRad="1054100" dist="406400" dir="5400000" sx="103000" sy="103000" algn="t"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b="1">
              <a:cs typeface="+mn-ea"/>
              <a:sym typeface="+mn-lt"/>
            </a:endParaRPr>
          </a:p>
        </p:txBody>
      </p:sp>
      <p:sp>
        <p:nvSpPr>
          <p:cNvPr id="81" name="文本框 80"/>
          <p:cNvSpPr txBox="1"/>
          <p:nvPr/>
        </p:nvSpPr>
        <p:spPr>
          <a:xfrm>
            <a:off x="4932074" y="3350622"/>
            <a:ext cx="2327852" cy="461665"/>
          </a:xfrm>
          <a:prstGeom prst="rect">
            <a:avLst/>
          </a:prstGeom>
          <a:noFill/>
        </p:spPr>
        <p:txBody>
          <a:bodyPr wrap="square" rtlCol="0">
            <a:spAutoFit/>
          </a:bodyPr>
          <a:lstStyle/>
          <a:p>
            <a:pPr algn="ctr"/>
            <a:r>
              <a:rPr lang="zh-CN" altLang="en-US" sz="2400" b="1" dirty="0">
                <a:solidFill>
                  <a:schemeClr val="bg1"/>
                </a:solidFill>
                <a:cs typeface="+mn-ea"/>
                <a:sym typeface="+mn-lt"/>
              </a:rPr>
              <a:t>标题文本</a:t>
            </a:r>
            <a:endParaRPr lang="zh-CN" altLang="en-US" sz="2400" b="1" dirty="0">
              <a:solidFill>
                <a:schemeClr val="bg1"/>
              </a:solidFill>
              <a:cs typeface="+mn-ea"/>
              <a:sym typeface="+mn-lt"/>
            </a:endParaRPr>
          </a:p>
        </p:txBody>
      </p:sp>
      <p:sp>
        <p:nvSpPr>
          <p:cNvPr id="82" name="矩形 81"/>
          <p:cNvSpPr/>
          <p:nvPr/>
        </p:nvSpPr>
        <p:spPr>
          <a:xfrm>
            <a:off x="4580230" y="4147211"/>
            <a:ext cx="3031540" cy="1477328"/>
          </a:xfrm>
          <a:prstGeom prst="rect">
            <a:avLst/>
          </a:prstGeom>
        </p:spPr>
        <p:txBody>
          <a:bodyPr wrap="square">
            <a:spAutoFit/>
          </a:bodyPr>
          <a:lstStyle/>
          <a:p>
            <a:pPr algn="ctr" defTabSz="762000">
              <a:lnSpc>
                <a:spcPct val="150000"/>
              </a:lnSpc>
            </a:pPr>
            <a:r>
              <a:rPr lang="zh-CN" altLang="en-US" sz="1200" dirty="0">
                <a:solidFill>
                  <a:schemeClr val="bg1"/>
                </a:solidFill>
                <a:cs typeface="+mn-ea"/>
                <a:sym typeface="+mn-lt"/>
              </a:rPr>
              <a:t>在这里添加相关的文字描述，可以从您的文案中复制需要的内容到这里，选择仅保留文字即可。在这里添加相关的文字描述，可以从您的文案中复制需要的内容到这里，选择仅保留文字即可。</a:t>
            </a:r>
            <a:endParaRPr lang="en-US" altLang="zh-CN" sz="1200" dirty="0">
              <a:solidFill>
                <a:schemeClr val="bg1"/>
              </a:solidFill>
              <a:cs typeface="+mn-ea"/>
              <a:sym typeface="+mn-lt"/>
            </a:endParaRPr>
          </a:p>
        </p:txBody>
      </p:sp>
      <p:sp>
        <p:nvSpPr>
          <p:cNvPr id="83" name="文本框 82"/>
          <p:cNvSpPr txBox="1"/>
          <p:nvPr/>
        </p:nvSpPr>
        <p:spPr>
          <a:xfrm>
            <a:off x="1233894" y="4640969"/>
            <a:ext cx="2327852" cy="461665"/>
          </a:xfrm>
          <a:prstGeom prst="rect">
            <a:avLst/>
          </a:prstGeom>
          <a:noFill/>
        </p:spPr>
        <p:txBody>
          <a:bodyPr wrap="square" rtlCol="0">
            <a:spAutoFit/>
          </a:bodyPr>
          <a:lstStyle/>
          <a:p>
            <a:pPr algn="ctr"/>
            <a:r>
              <a:rPr lang="zh-CN" altLang="en-US" sz="2400" b="1" dirty="0">
                <a:solidFill>
                  <a:schemeClr val="tx1">
                    <a:lumMod val="85000"/>
                    <a:lumOff val="15000"/>
                  </a:schemeClr>
                </a:solidFill>
                <a:cs typeface="+mn-ea"/>
                <a:sym typeface="+mn-lt"/>
              </a:rPr>
              <a:t>标题文本</a:t>
            </a:r>
            <a:endParaRPr lang="zh-CN" altLang="en-US" sz="2400" b="1" dirty="0">
              <a:solidFill>
                <a:schemeClr val="tx1">
                  <a:lumMod val="85000"/>
                  <a:lumOff val="15000"/>
                </a:schemeClr>
              </a:solidFill>
              <a:cs typeface="+mn-ea"/>
              <a:sym typeface="+mn-lt"/>
            </a:endParaRPr>
          </a:p>
        </p:txBody>
      </p:sp>
      <p:sp>
        <p:nvSpPr>
          <p:cNvPr id="84" name="矩形 83"/>
          <p:cNvSpPr/>
          <p:nvPr/>
        </p:nvSpPr>
        <p:spPr>
          <a:xfrm>
            <a:off x="1233896" y="5046788"/>
            <a:ext cx="2327850" cy="1292662"/>
          </a:xfrm>
          <a:prstGeom prst="rect">
            <a:avLst/>
          </a:prstGeom>
        </p:spPr>
        <p:txBody>
          <a:bodyPr wrap="square">
            <a:spAutoFit/>
          </a:bodyPr>
          <a:lstStyle/>
          <a:p>
            <a:pPr algn="ctr" defTabSz="762000">
              <a:lnSpc>
                <a:spcPct val="150000"/>
              </a:lnSpc>
            </a:pPr>
            <a:r>
              <a:rPr lang="zh-CN" altLang="en-US" sz="1200" dirty="0">
                <a:solidFill>
                  <a:schemeClr val="tx1">
                    <a:lumMod val="85000"/>
                    <a:lumOff val="15000"/>
                  </a:schemeClr>
                </a:solidFill>
                <a:cs typeface="+mn-ea"/>
                <a:sym typeface="+mn-lt"/>
              </a:rPr>
              <a:t>在这里添加相关的文字描述，可以从您的文案中复制需要的内容到这里，选择仅保留文字即可。</a:t>
            </a:r>
            <a:endParaRPr lang="en-US" altLang="zh-CN" sz="1200" dirty="0">
              <a:solidFill>
                <a:schemeClr val="tx1">
                  <a:lumMod val="85000"/>
                  <a:lumOff val="15000"/>
                </a:schemeClr>
              </a:solidFill>
              <a:cs typeface="+mn-ea"/>
              <a:sym typeface="+mn-lt"/>
            </a:endParaRPr>
          </a:p>
          <a:p>
            <a:pPr algn="ctr" defTabSz="762000">
              <a:lnSpc>
                <a:spcPct val="150000"/>
              </a:lnSpc>
            </a:pPr>
            <a:r>
              <a:rPr lang="en-US" altLang="zh-CN" sz="1600" dirty="0">
                <a:solidFill>
                  <a:schemeClr val="tx1">
                    <a:lumMod val="85000"/>
                    <a:lumOff val="15000"/>
                  </a:schemeClr>
                </a:solidFill>
                <a:cs typeface="+mn-ea"/>
                <a:sym typeface="+mn-lt"/>
              </a:rPr>
              <a:t>……</a:t>
            </a:r>
            <a:endParaRPr lang="zh-CN" altLang="en-US" sz="1600" dirty="0">
              <a:solidFill>
                <a:schemeClr val="tx1">
                  <a:lumMod val="85000"/>
                  <a:lumOff val="15000"/>
                </a:schemeClr>
              </a:solidFill>
              <a:cs typeface="+mn-ea"/>
              <a:sym typeface="+mn-lt"/>
            </a:endParaRPr>
          </a:p>
        </p:txBody>
      </p:sp>
      <p:sp>
        <p:nvSpPr>
          <p:cNvPr id="85" name="文本框 84"/>
          <p:cNvSpPr txBox="1"/>
          <p:nvPr/>
        </p:nvSpPr>
        <p:spPr>
          <a:xfrm>
            <a:off x="8893009" y="4640969"/>
            <a:ext cx="2327852" cy="461665"/>
          </a:xfrm>
          <a:prstGeom prst="rect">
            <a:avLst/>
          </a:prstGeom>
          <a:noFill/>
        </p:spPr>
        <p:txBody>
          <a:bodyPr wrap="square" rtlCol="0">
            <a:spAutoFit/>
          </a:bodyPr>
          <a:lstStyle/>
          <a:p>
            <a:pPr algn="ctr"/>
            <a:r>
              <a:rPr lang="zh-CN" altLang="en-US" sz="2400" b="1" dirty="0">
                <a:solidFill>
                  <a:schemeClr val="tx1">
                    <a:lumMod val="85000"/>
                    <a:lumOff val="15000"/>
                  </a:schemeClr>
                </a:solidFill>
                <a:cs typeface="+mn-ea"/>
                <a:sym typeface="+mn-lt"/>
              </a:rPr>
              <a:t>标题文本</a:t>
            </a:r>
            <a:endParaRPr lang="zh-CN" altLang="en-US" sz="2400" b="1" dirty="0">
              <a:solidFill>
                <a:schemeClr val="tx1">
                  <a:lumMod val="85000"/>
                  <a:lumOff val="15000"/>
                </a:schemeClr>
              </a:solidFill>
              <a:cs typeface="+mn-ea"/>
              <a:sym typeface="+mn-lt"/>
            </a:endParaRPr>
          </a:p>
        </p:txBody>
      </p:sp>
      <p:sp>
        <p:nvSpPr>
          <p:cNvPr id="86" name="矩形 85"/>
          <p:cNvSpPr/>
          <p:nvPr/>
        </p:nvSpPr>
        <p:spPr>
          <a:xfrm>
            <a:off x="8893011" y="5046788"/>
            <a:ext cx="2327850" cy="1292662"/>
          </a:xfrm>
          <a:prstGeom prst="rect">
            <a:avLst/>
          </a:prstGeom>
        </p:spPr>
        <p:txBody>
          <a:bodyPr wrap="square">
            <a:spAutoFit/>
          </a:bodyPr>
          <a:lstStyle/>
          <a:p>
            <a:pPr algn="ctr" defTabSz="762000">
              <a:lnSpc>
                <a:spcPct val="150000"/>
              </a:lnSpc>
            </a:pPr>
            <a:r>
              <a:rPr lang="zh-CN" altLang="en-US" sz="1200" dirty="0">
                <a:solidFill>
                  <a:schemeClr val="tx1">
                    <a:lumMod val="85000"/>
                    <a:lumOff val="15000"/>
                  </a:schemeClr>
                </a:solidFill>
                <a:cs typeface="+mn-ea"/>
                <a:sym typeface="+mn-lt"/>
              </a:rPr>
              <a:t>在这里添加相关的文字描述，可以从您的文案中复制需要的内容到这里，选择仅保留文字即可。</a:t>
            </a:r>
            <a:endParaRPr lang="en-US" altLang="zh-CN" sz="1200" dirty="0">
              <a:solidFill>
                <a:schemeClr val="tx1">
                  <a:lumMod val="85000"/>
                  <a:lumOff val="15000"/>
                </a:schemeClr>
              </a:solidFill>
              <a:cs typeface="+mn-ea"/>
              <a:sym typeface="+mn-lt"/>
            </a:endParaRPr>
          </a:p>
          <a:p>
            <a:pPr algn="ctr" defTabSz="762000">
              <a:lnSpc>
                <a:spcPct val="150000"/>
              </a:lnSpc>
            </a:pPr>
            <a:r>
              <a:rPr lang="en-US" altLang="zh-CN" sz="1600" dirty="0">
                <a:solidFill>
                  <a:schemeClr val="tx1">
                    <a:lumMod val="85000"/>
                    <a:lumOff val="15000"/>
                  </a:schemeClr>
                </a:solidFill>
                <a:cs typeface="+mn-ea"/>
                <a:sym typeface="+mn-lt"/>
              </a:rPr>
              <a:t>……</a:t>
            </a:r>
            <a:endParaRPr lang="zh-CN" altLang="en-US" sz="1600" dirty="0">
              <a:solidFill>
                <a:schemeClr val="tx1">
                  <a:lumMod val="85000"/>
                  <a:lumOff val="15000"/>
                </a:schemeClr>
              </a:solidFill>
              <a:cs typeface="+mn-ea"/>
              <a:sym typeface="+mn-lt"/>
            </a:endParaRPr>
          </a:p>
        </p:txBody>
      </p:sp>
      <p:sp>
        <p:nvSpPr>
          <p:cNvPr id="93" name="文本框 92"/>
          <p:cNvSpPr txBox="1"/>
          <p:nvPr/>
        </p:nvSpPr>
        <p:spPr>
          <a:xfrm>
            <a:off x="2844274" y="4074415"/>
            <a:ext cx="1446891" cy="400110"/>
          </a:xfrm>
          <a:prstGeom prst="rect">
            <a:avLst/>
          </a:prstGeom>
          <a:noFill/>
        </p:spPr>
        <p:txBody>
          <a:bodyPr wrap="square" rtlCol="0">
            <a:spAutoFit/>
          </a:bodyPr>
          <a:lstStyle/>
          <a:p>
            <a:pPr algn="ctr"/>
            <a:r>
              <a:rPr lang="en-US" altLang="zh-CN" sz="2000" spc="600" dirty="0">
                <a:solidFill>
                  <a:srgbClr val="409ACC"/>
                </a:solidFill>
                <a:cs typeface="+mn-ea"/>
                <a:sym typeface="+mn-lt"/>
              </a:rPr>
              <a:t>……</a:t>
            </a:r>
            <a:endParaRPr lang="zh-CN" altLang="en-US" sz="2000" spc="600" dirty="0">
              <a:solidFill>
                <a:srgbClr val="409ACC"/>
              </a:solidFill>
              <a:cs typeface="+mn-ea"/>
              <a:sym typeface="+mn-lt"/>
            </a:endParaRPr>
          </a:p>
        </p:txBody>
      </p:sp>
      <p:sp>
        <p:nvSpPr>
          <p:cNvPr id="94" name="文本框 93"/>
          <p:cNvSpPr txBox="1"/>
          <p:nvPr/>
        </p:nvSpPr>
        <p:spPr>
          <a:xfrm>
            <a:off x="8169563" y="4074415"/>
            <a:ext cx="1446891" cy="400110"/>
          </a:xfrm>
          <a:prstGeom prst="rect">
            <a:avLst/>
          </a:prstGeom>
          <a:noFill/>
        </p:spPr>
        <p:txBody>
          <a:bodyPr wrap="square" rtlCol="0">
            <a:spAutoFit/>
          </a:bodyPr>
          <a:lstStyle/>
          <a:p>
            <a:pPr algn="ctr"/>
            <a:r>
              <a:rPr lang="en-US" altLang="zh-CN" sz="2000" spc="600" dirty="0">
                <a:solidFill>
                  <a:srgbClr val="409ACC"/>
                </a:solidFill>
                <a:cs typeface="+mn-ea"/>
                <a:sym typeface="+mn-lt"/>
              </a:rPr>
              <a:t>……</a:t>
            </a:r>
            <a:endParaRPr lang="zh-CN" altLang="en-US" sz="2000" spc="600" dirty="0">
              <a:solidFill>
                <a:srgbClr val="409ACC"/>
              </a:solidFill>
              <a:cs typeface="+mn-ea"/>
              <a:sym typeface="+mn-lt"/>
            </a:endParaRPr>
          </a:p>
        </p:txBody>
      </p:sp>
      <p:sp>
        <p:nvSpPr>
          <p:cNvPr id="95" name="文本框 94"/>
          <p:cNvSpPr txBox="1"/>
          <p:nvPr/>
        </p:nvSpPr>
        <p:spPr>
          <a:xfrm>
            <a:off x="5372555" y="3775912"/>
            <a:ext cx="1446891" cy="400110"/>
          </a:xfrm>
          <a:prstGeom prst="rect">
            <a:avLst/>
          </a:prstGeom>
          <a:noFill/>
        </p:spPr>
        <p:txBody>
          <a:bodyPr wrap="square" rtlCol="0">
            <a:spAutoFit/>
          </a:bodyPr>
          <a:lstStyle/>
          <a:p>
            <a:pPr algn="ctr"/>
            <a:r>
              <a:rPr lang="en-US" altLang="zh-CN" sz="2000" spc="600" dirty="0">
                <a:solidFill>
                  <a:schemeClr val="bg1"/>
                </a:solidFill>
                <a:cs typeface="+mn-ea"/>
                <a:sym typeface="+mn-lt"/>
              </a:rPr>
              <a:t>……</a:t>
            </a:r>
            <a:endParaRPr lang="zh-CN" altLang="en-US" sz="2000" spc="600" dirty="0">
              <a:solidFill>
                <a:schemeClr val="bg1"/>
              </a:solidFill>
              <a:cs typeface="+mn-ea"/>
              <a:sym typeface="+mn-lt"/>
            </a:endParaRPr>
          </a:p>
        </p:txBody>
      </p:sp>
      <p:sp>
        <p:nvSpPr>
          <p:cNvPr id="6" name="矩形 5"/>
          <p:cNvSpPr/>
          <p:nvPr/>
        </p:nvSpPr>
        <p:spPr>
          <a:xfrm>
            <a:off x="595244" y="3188627"/>
            <a:ext cx="1829090" cy="830997"/>
          </a:xfrm>
          <a:prstGeom prst="rect">
            <a:avLst/>
          </a:prstGeom>
        </p:spPr>
        <p:txBody>
          <a:bodyPr wrap="none">
            <a:spAutoFit/>
          </a:bodyPr>
          <a:lstStyle/>
          <a:p>
            <a:r>
              <a:rPr lang="en-US" altLang="zh-CN" sz="2400" b="1" dirty="0">
                <a:gradFill flip="none" rotWithShape="1">
                  <a:gsLst>
                    <a:gs pos="72000">
                      <a:srgbClr val="E3E3E3"/>
                    </a:gs>
                    <a:gs pos="53000">
                      <a:srgbClr val="F4F4F4"/>
                    </a:gs>
                    <a:gs pos="22000">
                      <a:srgbClr val="E3E3E3"/>
                    </a:gs>
                  </a:gsLst>
                  <a:lin ang="2700000" scaled="1"/>
                  <a:tileRect/>
                </a:gradFill>
                <a:cs typeface="+mn-ea"/>
                <a:sym typeface="+mn-lt"/>
              </a:rPr>
              <a:t>COMPANY</a:t>
            </a:r>
            <a:endParaRPr lang="en-US" altLang="zh-CN" sz="2400" b="1" dirty="0">
              <a:gradFill flip="none" rotWithShape="1">
                <a:gsLst>
                  <a:gs pos="72000">
                    <a:srgbClr val="E3E3E3"/>
                  </a:gs>
                  <a:gs pos="53000">
                    <a:srgbClr val="F4F4F4"/>
                  </a:gs>
                  <a:gs pos="22000">
                    <a:srgbClr val="E3E3E3"/>
                  </a:gs>
                </a:gsLst>
                <a:lin ang="2700000" scaled="1"/>
                <a:tileRect/>
              </a:gradFill>
              <a:cs typeface="+mn-ea"/>
              <a:sym typeface="+mn-lt"/>
            </a:endParaRPr>
          </a:p>
          <a:p>
            <a:r>
              <a:rPr lang="en-US" altLang="zh-CN" sz="2400" b="1" dirty="0">
                <a:gradFill flip="none" rotWithShape="1">
                  <a:gsLst>
                    <a:gs pos="72000">
                      <a:srgbClr val="E3E3E3"/>
                    </a:gs>
                    <a:gs pos="53000">
                      <a:srgbClr val="F4F4F4"/>
                    </a:gs>
                    <a:gs pos="22000">
                      <a:srgbClr val="E3E3E3"/>
                    </a:gs>
                  </a:gsLst>
                  <a:lin ang="2700000" scaled="1"/>
                  <a:tileRect/>
                </a:gradFill>
                <a:cs typeface="+mn-ea"/>
                <a:sym typeface="+mn-lt"/>
              </a:rPr>
              <a:t>PROFILE</a:t>
            </a:r>
            <a:endParaRPr lang="zh-CN" altLang="en-US" sz="2400" b="1" dirty="0">
              <a:gradFill flip="none" rotWithShape="1">
                <a:gsLst>
                  <a:gs pos="72000">
                    <a:srgbClr val="E3E3E3"/>
                  </a:gs>
                  <a:gs pos="53000">
                    <a:srgbClr val="F4F4F4"/>
                  </a:gs>
                  <a:gs pos="22000">
                    <a:srgbClr val="E3E3E3"/>
                  </a:gs>
                </a:gsLst>
                <a:lin ang="2700000" scaled="1"/>
                <a:tileRect/>
              </a:gra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9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decel="9000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0-#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decel="9000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000" fill="hold"/>
                                        <p:tgtEl>
                                          <p:spTgt spid="2"/>
                                        </p:tgtEl>
                                        <p:attrNameLst>
                                          <p:attrName>ppt_x</p:attrName>
                                        </p:attrNameLst>
                                      </p:cBhvr>
                                      <p:tavLst>
                                        <p:tav tm="0">
                                          <p:val>
                                            <p:strVal val="0-#ppt_w/2"/>
                                          </p:val>
                                        </p:tav>
                                        <p:tav tm="100000">
                                          <p:val>
                                            <p:strVal val="#ppt_x"/>
                                          </p:val>
                                        </p:tav>
                                      </p:tavLst>
                                    </p:anim>
                                    <p:anim calcmode="lin" valueType="num">
                                      <p:cBhvr additive="base">
                                        <p:cTn id="16" dur="1000" fill="hold"/>
                                        <p:tgtEl>
                                          <p:spTgt spid="2"/>
                                        </p:tgtEl>
                                        <p:attrNameLst>
                                          <p:attrName>ppt_y</p:attrName>
                                        </p:attrNameLst>
                                      </p:cBhvr>
                                      <p:tavLst>
                                        <p:tav tm="0">
                                          <p:val>
                                            <p:strVal val="#ppt_y"/>
                                          </p:val>
                                        </p:tav>
                                        <p:tav tm="100000">
                                          <p:val>
                                            <p:strVal val="#ppt_y"/>
                                          </p:val>
                                        </p:tav>
                                      </p:tavLst>
                                    </p:anim>
                                  </p:childTnLst>
                                </p:cTn>
                              </p:par>
                              <p:par>
                                <p:cTn id="17" presetID="10" presetClass="entr" presetSubtype="0" fill="hold" grpId="1"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childTnLst>
                                </p:cTn>
                              </p:par>
                            </p:childTnLst>
                          </p:cTn>
                        </p:par>
                        <p:par>
                          <p:cTn id="26" fill="hold">
                            <p:stCondLst>
                              <p:cond delay="1000"/>
                            </p:stCondLst>
                            <p:childTnLst>
                              <p:par>
                                <p:cTn id="27" presetID="14" presetClass="entr" presetSubtype="10"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randombar(horizontal)">
                                      <p:cBhvr>
                                        <p:cTn id="29" dur="500"/>
                                        <p:tgtEl>
                                          <p:spTgt spid="77"/>
                                        </p:tgtEl>
                                      </p:cBhvr>
                                    </p:animEffect>
                                  </p:childTnLst>
                                </p:cTn>
                              </p:par>
                            </p:childTnLst>
                          </p:cTn>
                        </p:par>
                        <p:par>
                          <p:cTn id="30" fill="hold">
                            <p:stCondLst>
                              <p:cond delay="150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2000"/>
                            </p:stCondLst>
                            <p:childTnLst>
                              <p:par>
                                <p:cTn id="37" presetID="23" presetClass="entr" presetSubtype="288" fill="hold" grpId="0" nodeType="afterEffect">
                                  <p:stCondLst>
                                    <p:cond delay="0"/>
                                  </p:stCondLst>
                                  <p:childTnLst>
                                    <p:set>
                                      <p:cBhvr>
                                        <p:cTn id="38" dur="1" fill="hold">
                                          <p:stCondLst>
                                            <p:cond delay="0"/>
                                          </p:stCondLst>
                                        </p:cTn>
                                        <p:tgtEl>
                                          <p:spTgt spid="80"/>
                                        </p:tgtEl>
                                        <p:attrNameLst>
                                          <p:attrName>style.visibility</p:attrName>
                                        </p:attrNameLst>
                                      </p:cBhvr>
                                      <p:to>
                                        <p:strVal val="visible"/>
                                      </p:to>
                                    </p:set>
                                    <p:anim calcmode="lin" valueType="num">
                                      <p:cBhvr>
                                        <p:cTn id="39" dur="500" fill="hold"/>
                                        <p:tgtEl>
                                          <p:spTgt spid="80"/>
                                        </p:tgtEl>
                                        <p:attrNameLst>
                                          <p:attrName>ppt_w</p:attrName>
                                        </p:attrNameLst>
                                      </p:cBhvr>
                                      <p:tavLst>
                                        <p:tav tm="0">
                                          <p:val>
                                            <p:strVal val="4/3*#ppt_w"/>
                                          </p:val>
                                        </p:tav>
                                        <p:tav tm="100000">
                                          <p:val>
                                            <p:strVal val="#ppt_w"/>
                                          </p:val>
                                        </p:tav>
                                      </p:tavLst>
                                    </p:anim>
                                    <p:anim calcmode="lin" valueType="num">
                                      <p:cBhvr>
                                        <p:cTn id="40" dur="500" fill="hold"/>
                                        <p:tgtEl>
                                          <p:spTgt spid="80"/>
                                        </p:tgtEl>
                                        <p:attrNameLst>
                                          <p:attrName>ppt_h</p:attrName>
                                        </p:attrNameLst>
                                      </p:cBhvr>
                                      <p:tavLst>
                                        <p:tav tm="0">
                                          <p:val>
                                            <p:strVal val="4/3*#ppt_h"/>
                                          </p:val>
                                        </p:tav>
                                        <p:tav tm="100000">
                                          <p:val>
                                            <p:strVal val="#ppt_h"/>
                                          </p:val>
                                        </p:tav>
                                      </p:tavLst>
                                    </p:anim>
                                  </p:childTnLst>
                                </p:cTn>
                              </p:par>
                            </p:childTnLst>
                          </p:cTn>
                        </p:par>
                        <p:par>
                          <p:cTn id="41" fill="hold">
                            <p:stCondLst>
                              <p:cond delay="2500"/>
                            </p:stCondLst>
                            <p:childTnLst>
                              <p:par>
                                <p:cTn id="42" presetID="2" presetClass="entr" presetSubtype="9" fill="hold" grpId="0" nodeType="afterEffect">
                                  <p:stCondLst>
                                    <p:cond delay="0"/>
                                  </p:stCondLst>
                                  <p:iterate type="lt">
                                    <p:tmPct val="10000"/>
                                  </p:iterate>
                                  <p:childTnLst>
                                    <p:set>
                                      <p:cBhvr>
                                        <p:cTn id="43" dur="1" fill="hold">
                                          <p:stCondLst>
                                            <p:cond delay="0"/>
                                          </p:stCondLst>
                                        </p:cTn>
                                        <p:tgtEl>
                                          <p:spTgt spid="81"/>
                                        </p:tgtEl>
                                        <p:attrNameLst>
                                          <p:attrName>style.visibility</p:attrName>
                                        </p:attrNameLst>
                                      </p:cBhvr>
                                      <p:to>
                                        <p:strVal val="visible"/>
                                      </p:to>
                                    </p:set>
                                    <p:anim calcmode="lin" valueType="num">
                                      <p:cBhvr additive="base">
                                        <p:cTn id="44" dur="500" fill="hold"/>
                                        <p:tgtEl>
                                          <p:spTgt spid="81"/>
                                        </p:tgtEl>
                                        <p:attrNameLst>
                                          <p:attrName>ppt_x</p:attrName>
                                        </p:attrNameLst>
                                      </p:cBhvr>
                                      <p:tavLst>
                                        <p:tav tm="0">
                                          <p:val>
                                            <p:strVal val="0-#ppt_w/2"/>
                                          </p:val>
                                        </p:tav>
                                        <p:tav tm="100000">
                                          <p:val>
                                            <p:strVal val="#ppt_x"/>
                                          </p:val>
                                        </p:tav>
                                      </p:tavLst>
                                    </p:anim>
                                    <p:anim calcmode="lin" valueType="num">
                                      <p:cBhvr additive="base">
                                        <p:cTn id="45" dur="500" fill="hold"/>
                                        <p:tgtEl>
                                          <p:spTgt spid="81"/>
                                        </p:tgtEl>
                                        <p:attrNameLst>
                                          <p:attrName>ppt_y</p:attrName>
                                        </p:attrNameLst>
                                      </p:cBhvr>
                                      <p:tavLst>
                                        <p:tav tm="0">
                                          <p:val>
                                            <p:strVal val="0-#ppt_h/2"/>
                                          </p:val>
                                        </p:tav>
                                        <p:tav tm="100000">
                                          <p:val>
                                            <p:strVal val="#ppt_y"/>
                                          </p:val>
                                        </p:tav>
                                      </p:tavLst>
                                    </p:anim>
                                  </p:childTnLst>
                                </p:cTn>
                              </p:par>
                            </p:childTnLst>
                          </p:cTn>
                        </p:par>
                        <p:par>
                          <p:cTn id="46" fill="hold">
                            <p:stCondLst>
                              <p:cond delay="2150"/>
                            </p:stCondLst>
                            <p:childTnLst>
                              <p:par>
                                <p:cTn id="47" presetID="26" presetClass="emph" presetSubtype="0" fill="hold" grpId="1" nodeType="afterEffect">
                                  <p:stCondLst>
                                    <p:cond delay="0"/>
                                  </p:stCondLst>
                                  <p:iterate type="lt">
                                    <p:tmPct val="10000"/>
                                  </p:iterate>
                                  <p:childTnLst>
                                    <p:animEffect transition="out" filter="fade">
                                      <p:cBhvr>
                                        <p:cTn id="48" dur="500" tmFilter="0, 0; .2, .5; .8, .5; 1, 0"/>
                                        <p:tgtEl>
                                          <p:spTgt spid="81"/>
                                        </p:tgtEl>
                                      </p:cBhvr>
                                    </p:animEffect>
                                    <p:animScale>
                                      <p:cBhvr>
                                        <p:cTn id="49" dur="250" autoRev="1" fill="hold"/>
                                        <p:tgtEl>
                                          <p:spTgt spid="81"/>
                                        </p:tgtEl>
                                      </p:cBhvr>
                                      <p:by x="105000" y="105000"/>
                                    </p:animScale>
                                  </p:childTnLst>
                                </p:cTn>
                              </p:par>
                            </p:childTnLst>
                          </p:cTn>
                        </p:par>
                        <p:par>
                          <p:cTn id="50" fill="hold">
                            <p:stCondLst>
                              <p:cond delay="2799"/>
                            </p:stCondLst>
                            <p:childTnLst>
                              <p:par>
                                <p:cTn id="51" presetID="53" presetClass="entr" presetSubtype="16" fill="hold" grpId="0" nodeType="afterEffect">
                                  <p:stCondLst>
                                    <p:cond delay="0"/>
                                  </p:stCondLst>
                                  <p:childTnLst>
                                    <p:set>
                                      <p:cBhvr>
                                        <p:cTn id="52" dur="1" fill="hold">
                                          <p:stCondLst>
                                            <p:cond delay="0"/>
                                          </p:stCondLst>
                                        </p:cTn>
                                        <p:tgtEl>
                                          <p:spTgt spid="95"/>
                                        </p:tgtEl>
                                        <p:attrNameLst>
                                          <p:attrName>style.visibility</p:attrName>
                                        </p:attrNameLst>
                                      </p:cBhvr>
                                      <p:to>
                                        <p:strVal val="visible"/>
                                      </p:to>
                                    </p:set>
                                    <p:anim calcmode="lin" valueType="num">
                                      <p:cBhvr>
                                        <p:cTn id="53" dur="500" fill="hold"/>
                                        <p:tgtEl>
                                          <p:spTgt spid="95"/>
                                        </p:tgtEl>
                                        <p:attrNameLst>
                                          <p:attrName>ppt_w</p:attrName>
                                        </p:attrNameLst>
                                      </p:cBhvr>
                                      <p:tavLst>
                                        <p:tav tm="0">
                                          <p:val>
                                            <p:fltVal val="0"/>
                                          </p:val>
                                        </p:tav>
                                        <p:tav tm="100000">
                                          <p:val>
                                            <p:strVal val="#ppt_w"/>
                                          </p:val>
                                        </p:tav>
                                      </p:tavLst>
                                    </p:anim>
                                    <p:anim calcmode="lin" valueType="num">
                                      <p:cBhvr>
                                        <p:cTn id="54" dur="500" fill="hold"/>
                                        <p:tgtEl>
                                          <p:spTgt spid="95"/>
                                        </p:tgtEl>
                                        <p:attrNameLst>
                                          <p:attrName>ppt_h</p:attrName>
                                        </p:attrNameLst>
                                      </p:cBhvr>
                                      <p:tavLst>
                                        <p:tav tm="0">
                                          <p:val>
                                            <p:fltVal val="0"/>
                                          </p:val>
                                        </p:tav>
                                        <p:tav tm="100000">
                                          <p:val>
                                            <p:strVal val="#ppt_h"/>
                                          </p:val>
                                        </p:tav>
                                      </p:tavLst>
                                    </p:anim>
                                    <p:animEffect transition="in" filter="fade">
                                      <p:cBhvr>
                                        <p:cTn id="55" dur="500"/>
                                        <p:tgtEl>
                                          <p:spTgt spid="95"/>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82"/>
                                        </p:tgtEl>
                                        <p:attrNameLst>
                                          <p:attrName>style.visibility</p:attrName>
                                        </p:attrNameLst>
                                      </p:cBhvr>
                                      <p:to>
                                        <p:strVal val="visible"/>
                                      </p:to>
                                    </p:set>
                                    <p:animEffect transition="in" filter="fade">
                                      <p:cBhvr>
                                        <p:cTn id="58" dur="1000"/>
                                        <p:tgtEl>
                                          <p:spTgt spid="82"/>
                                        </p:tgtEl>
                                      </p:cBhvr>
                                    </p:animEffect>
                                    <p:anim calcmode="lin" valueType="num">
                                      <p:cBhvr>
                                        <p:cTn id="59" dur="1000" fill="hold"/>
                                        <p:tgtEl>
                                          <p:spTgt spid="82"/>
                                        </p:tgtEl>
                                        <p:attrNameLst>
                                          <p:attrName>ppt_x</p:attrName>
                                        </p:attrNameLst>
                                      </p:cBhvr>
                                      <p:tavLst>
                                        <p:tav tm="0">
                                          <p:val>
                                            <p:strVal val="#ppt_x"/>
                                          </p:val>
                                        </p:tav>
                                        <p:tav tm="100000">
                                          <p:val>
                                            <p:strVal val="#ppt_x"/>
                                          </p:val>
                                        </p:tav>
                                      </p:tavLst>
                                    </p:anim>
                                    <p:anim calcmode="lin" valueType="num">
                                      <p:cBhvr>
                                        <p:cTn id="60" dur="1000" fill="hold"/>
                                        <p:tgtEl>
                                          <p:spTgt spid="82"/>
                                        </p:tgtEl>
                                        <p:attrNameLst>
                                          <p:attrName>ppt_y</p:attrName>
                                        </p:attrNameLst>
                                      </p:cBhvr>
                                      <p:tavLst>
                                        <p:tav tm="0">
                                          <p:val>
                                            <p:strVal val="#ppt_y+.1"/>
                                          </p:val>
                                        </p:tav>
                                        <p:tav tm="100000">
                                          <p:val>
                                            <p:strVal val="#ppt_y"/>
                                          </p:val>
                                        </p:tav>
                                      </p:tavLst>
                                    </p:anim>
                                  </p:childTnLst>
                                </p:cTn>
                              </p:par>
                            </p:childTnLst>
                          </p:cTn>
                        </p:par>
                        <p:par>
                          <p:cTn id="61" fill="hold">
                            <p:stCondLst>
                              <p:cond delay="3299"/>
                            </p:stCondLst>
                            <p:childTnLst>
                              <p:par>
                                <p:cTn id="62" presetID="16" presetClass="entr" presetSubtype="21"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barn(inVertical)">
                                      <p:cBhvr>
                                        <p:cTn id="64" dur="500"/>
                                        <p:tgtEl>
                                          <p:spTgt spid="94"/>
                                        </p:tgtEl>
                                      </p:cBhvr>
                                    </p:animEffect>
                                  </p:childTnLst>
                                </p:cTn>
                              </p:par>
                              <p:par>
                                <p:cTn id="65" presetID="16" presetClass="entr" presetSubtype="21" fill="hold" grpId="0" nodeType="withEffect">
                                  <p:stCondLst>
                                    <p:cond delay="0"/>
                                  </p:stCondLst>
                                  <p:childTnLst>
                                    <p:set>
                                      <p:cBhvr>
                                        <p:cTn id="66" dur="1" fill="hold">
                                          <p:stCondLst>
                                            <p:cond delay="0"/>
                                          </p:stCondLst>
                                        </p:cTn>
                                        <p:tgtEl>
                                          <p:spTgt spid="93"/>
                                        </p:tgtEl>
                                        <p:attrNameLst>
                                          <p:attrName>style.visibility</p:attrName>
                                        </p:attrNameLst>
                                      </p:cBhvr>
                                      <p:to>
                                        <p:strVal val="visible"/>
                                      </p:to>
                                    </p:set>
                                    <p:animEffect transition="in" filter="barn(inVertical)">
                                      <p:cBhvr>
                                        <p:cTn id="67" dur="500"/>
                                        <p:tgtEl>
                                          <p:spTgt spid="93"/>
                                        </p:tgtEl>
                                      </p:cBhvr>
                                    </p:animEffect>
                                  </p:childTnLst>
                                </p:cTn>
                              </p:par>
                            </p:childTnLst>
                          </p:cTn>
                        </p:par>
                        <p:par>
                          <p:cTn id="68" fill="hold">
                            <p:stCondLst>
                              <p:cond delay="3799"/>
                            </p:stCondLst>
                            <p:childTnLst>
                              <p:par>
                                <p:cTn id="69" presetID="53" presetClass="entr" presetSubtype="528" fill="hold" nodeType="afterEffect">
                                  <p:stCondLst>
                                    <p:cond delay="0"/>
                                  </p:stCondLst>
                                  <p:childTnLst>
                                    <p:set>
                                      <p:cBhvr>
                                        <p:cTn id="70" dur="1" fill="hold">
                                          <p:stCondLst>
                                            <p:cond delay="0"/>
                                          </p:stCondLst>
                                        </p:cTn>
                                        <p:tgtEl>
                                          <p:spTgt spid="87"/>
                                        </p:tgtEl>
                                        <p:attrNameLst>
                                          <p:attrName>style.visibility</p:attrName>
                                        </p:attrNameLst>
                                      </p:cBhvr>
                                      <p:to>
                                        <p:strVal val="visible"/>
                                      </p:to>
                                    </p:set>
                                    <p:anim calcmode="lin" valueType="num">
                                      <p:cBhvr>
                                        <p:cTn id="71" dur="1000" fill="hold"/>
                                        <p:tgtEl>
                                          <p:spTgt spid="87"/>
                                        </p:tgtEl>
                                        <p:attrNameLst>
                                          <p:attrName>ppt_w</p:attrName>
                                        </p:attrNameLst>
                                      </p:cBhvr>
                                      <p:tavLst>
                                        <p:tav tm="0">
                                          <p:val>
                                            <p:fltVal val="0"/>
                                          </p:val>
                                        </p:tav>
                                        <p:tav tm="100000">
                                          <p:val>
                                            <p:strVal val="#ppt_w"/>
                                          </p:val>
                                        </p:tav>
                                      </p:tavLst>
                                    </p:anim>
                                    <p:anim calcmode="lin" valueType="num">
                                      <p:cBhvr>
                                        <p:cTn id="72" dur="1000" fill="hold"/>
                                        <p:tgtEl>
                                          <p:spTgt spid="87"/>
                                        </p:tgtEl>
                                        <p:attrNameLst>
                                          <p:attrName>ppt_h</p:attrName>
                                        </p:attrNameLst>
                                      </p:cBhvr>
                                      <p:tavLst>
                                        <p:tav tm="0">
                                          <p:val>
                                            <p:fltVal val="0"/>
                                          </p:val>
                                        </p:tav>
                                        <p:tav tm="100000">
                                          <p:val>
                                            <p:strVal val="#ppt_h"/>
                                          </p:val>
                                        </p:tav>
                                      </p:tavLst>
                                    </p:anim>
                                    <p:animEffect transition="in" filter="fade">
                                      <p:cBhvr>
                                        <p:cTn id="73" dur="1000"/>
                                        <p:tgtEl>
                                          <p:spTgt spid="87"/>
                                        </p:tgtEl>
                                      </p:cBhvr>
                                    </p:animEffect>
                                    <p:anim calcmode="lin" valueType="num">
                                      <p:cBhvr>
                                        <p:cTn id="74" dur="1000" fill="hold"/>
                                        <p:tgtEl>
                                          <p:spTgt spid="87"/>
                                        </p:tgtEl>
                                        <p:attrNameLst>
                                          <p:attrName>ppt_x</p:attrName>
                                        </p:attrNameLst>
                                      </p:cBhvr>
                                      <p:tavLst>
                                        <p:tav tm="0">
                                          <p:val>
                                            <p:fltVal val="0.5"/>
                                          </p:val>
                                        </p:tav>
                                        <p:tav tm="100000">
                                          <p:val>
                                            <p:strVal val="#ppt_x"/>
                                          </p:val>
                                        </p:tav>
                                      </p:tavLst>
                                    </p:anim>
                                    <p:anim calcmode="lin" valueType="num">
                                      <p:cBhvr>
                                        <p:cTn id="75" dur="1000" fill="hold"/>
                                        <p:tgtEl>
                                          <p:spTgt spid="87"/>
                                        </p:tgtEl>
                                        <p:attrNameLst>
                                          <p:attrName>ppt_y</p:attrName>
                                        </p:attrNameLst>
                                      </p:cBhvr>
                                      <p:tavLst>
                                        <p:tav tm="0">
                                          <p:val>
                                            <p:fltVal val="0.5"/>
                                          </p:val>
                                        </p:tav>
                                        <p:tav tm="100000">
                                          <p:val>
                                            <p:strVal val="#ppt_y"/>
                                          </p:val>
                                        </p:tav>
                                      </p:tavLst>
                                    </p:anim>
                                  </p:childTnLst>
                                </p:cTn>
                              </p:par>
                              <p:par>
                                <p:cTn id="76" presetID="53" presetClass="entr" presetSubtype="528" fill="hold" nodeType="withEffect">
                                  <p:stCondLst>
                                    <p:cond delay="0"/>
                                  </p:stCondLst>
                                  <p:childTnLst>
                                    <p:set>
                                      <p:cBhvr>
                                        <p:cTn id="77" dur="1" fill="hold">
                                          <p:stCondLst>
                                            <p:cond delay="0"/>
                                          </p:stCondLst>
                                        </p:cTn>
                                        <p:tgtEl>
                                          <p:spTgt spid="90"/>
                                        </p:tgtEl>
                                        <p:attrNameLst>
                                          <p:attrName>style.visibility</p:attrName>
                                        </p:attrNameLst>
                                      </p:cBhvr>
                                      <p:to>
                                        <p:strVal val="visible"/>
                                      </p:to>
                                    </p:set>
                                    <p:anim calcmode="lin" valueType="num">
                                      <p:cBhvr>
                                        <p:cTn id="78" dur="1000" fill="hold"/>
                                        <p:tgtEl>
                                          <p:spTgt spid="90"/>
                                        </p:tgtEl>
                                        <p:attrNameLst>
                                          <p:attrName>ppt_w</p:attrName>
                                        </p:attrNameLst>
                                      </p:cBhvr>
                                      <p:tavLst>
                                        <p:tav tm="0">
                                          <p:val>
                                            <p:fltVal val="0"/>
                                          </p:val>
                                        </p:tav>
                                        <p:tav tm="100000">
                                          <p:val>
                                            <p:strVal val="#ppt_w"/>
                                          </p:val>
                                        </p:tav>
                                      </p:tavLst>
                                    </p:anim>
                                    <p:anim calcmode="lin" valueType="num">
                                      <p:cBhvr>
                                        <p:cTn id="79" dur="1000" fill="hold"/>
                                        <p:tgtEl>
                                          <p:spTgt spid="90"/>
                                        </p:tgtEl>
                                        <p:attrNameLst>
                                          <p:attrName>ppt_h</p:attrName>
                                        </p:attrNameLst>
                                      </p:cBhvr>
                                      <p:tavLst>
                                        <p:tav tm="0">
                                          <p:val>
                                            <p:fltVal val="0"/>
                                          </p:val>
                                        </p:tav>
                                        <p:tav tm="100000">
                                          <p:val>
                                            <p:strVal val="#ppt_h"/>
                                          </p:val>
                                        </p:tav>
                                      </p:tavLst>
                                    </p:anim>
                                    <p:animEffect transition="in" filter="fade">
                                      <p:cBhvr>
                                        <p:cTn id="80" dur="1000"/>
                                        <p:tgtEl>
                                          <p:spTgt spid="90"/>
                                        </p:tgtEl>
                                      </p:cBhvr>
                                    </p:animEffect>
                                    <p:anim calcmode="lin" valueType="num">
                                      <p:cBhvr>
                                        <p:cTn id="81" dur="1000" fill="hold"/>
                                        <p:tgtEl>
                                          <p:spTgt spid="90"/>
                                        </p:tgtEl>
                                        <p:attrNameLst>
                                          <p:attrName>ppt_x</p:attrName>
                                        </p:attrNameLst>
                                      </p:cBhvr>
                                      <p:tavLst>
                                        <p:tav tm="0">
                                          <p:val>
                                            <p:fltVal val="0.5"/>
                                          </p:val>
                                        </p:tav>
                                        <p:tav tm="100000">
                                          <p:val>
                                            <p:strVal val="#ppt_x"/>
                                          </p:val>
                                        </p:tav>
                                      </p:tavLst>
                                    </p:anim>
                                    <p:anim calcmode="lin" valueType="num">
                                      <p:cBhvr>
                                        <p:cTn id="82" dur="1000" fill="hold"/>
                                        <p:tgtEl>
                                          <p:spTgt spid="90"/>
                                        </p:tgtEl>
                                        <p:attrNameLst>
                                          <p:attrName>ppt_y</p:attrName>
                                        </p:attrNameLst>
                                      </p:cBhvr>
                                      <p:tavLst>
                                        <p:tav tm="0">
                                          <p:val>
                                            <p:fltVal val="0.5"/>
                                          </p:val>
                                        </p:tav>
                                        <p:tav tm="100000">
                                          <p:val>
                                            <p:strVal val="#ppt_y"/>
                                          </p:val>
                                        </p:tav>
                                      </p:tavLst>
                                    </p:anim>
                                  </p:childTnLst>
                                </p:cTn>
                              </p:par>
                            </p:childTnLst>
                          </p:cTn>
                        </p:par>
                        <p:par>
                          <p:cTn id="83" fill="hold">
                            <p:stCondLst>
                              <p:cond delay="4799"/>
                            </p:stCondLst>
                            <p:childTnLst>
                              <p:par>
                                <p:cTn id="84" presetID="42" presetClass="entr" presetSubtype="0" fill="hold" grpId="0" nodeType="afterEffect">
                                  <p:stCondLst>
                                    <p:cond delay="0"/>
                                  </p:stCondLst>
                                  <p:childTnLst>
                                    <p:set>
                                      <p:cBhvr>
                                        <p:cTn id="85" dur="1" fill="hold">
                                          <p:stCondLst>
                                            <p:cond delay="0"/>
                                          </p:stCondLst>
                                        </p:cTn>
                                        <p:tgtEl>
                                          <p:spTgt spid="83"/>
                                        </p:tgtEl>
                                        <p:attrNameLst>
                                          <p:attrName>style.visibility</p:attrName>
                                        </p:attrNameLst>
                                      </p:cBhvr>
                                      <p:to>
                                        <p:strVal val="visible"/>
                                      </p:to>
                                    </p:set>
                                    <p:animEffect transition="in" filter="fade">
                                      <p:cBhvr>
                                        <p:cTn id="86" dur="1000"/>
                                        <p:tgtEl>
                                          <p:spTgt spid="83"/>
                                        </p:tgtEl>
                                      </p:cBhvr>
                                    </p:animEffect>
                                    <p:anim calcmode="lin" valueType="num">
                                      <p:cBhvr>
                                        <p:cTn id="87" dur="1000" fill="hold"/>
                                        <p:tgtEl>
                                          <p:spTgt spid="83"/>
                                        </p:tgtEl>
                                        <p:attrNameLst>
                                          <p:attrName>ppt_x</p:attrName>
                                        </p:attrNameLst>
                                      </p:cBhvr>
                                      <p:tavLst>
                                        <p:tav tm="0">
                                          <p:val>
                                            <p:strVal val="#ppt_x"/>
                                          </p:val>
                                        </p:tav>
                                        <p:tav tm="100000">
                                          <p:val>
                                            <p:strVal val="#ppt_x"/>
                                          </p:val>
                                        </p:tav>
                                      </p:tavLst>
                                    </p:anim>
                                    <p:anim calcmode="lin" valueType="num">
                                      <p:cBhvr>
                                        <p:cTn id="88" dur="1000" fill="hold"/>
                                        <p:tgtEl>
                                          <p:spTgt spid="83"/>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85"/>
                                        </p:tgtEl>
                                        <p:attrNameLst>
                                          <p:attrName>style.visibility</p:attrName>
                                        </p:attrNameLst>
                                      </p:cBhvr>
                                      <p:to>
                                        <p:strVal val="visible"/>
                                      </p:to>
                                    </p:set>
                                    <p:animEffect transition="in" filter="fade">
                                      <p:cBhvr>
                                        <p:cTn id="91" dur="1000"/>
                                        <p:tgtEl>
                                          <p:spTgt spid="85"/>
                                        </p:tgtEl>
                                      </p:cBhvr>
                                    </p:animEffect>
                                    <p:anim calcmode="lin" valueType="num">
                                      <p:cBhvr>
                                        <p:cTn id="92" dur="1000" fill="hold"/>
                                        <p:tgtEl>
                                          <p:spTgt spid="85"/>
                                        </p:tgtEl>
                                        <p:attrNameLst>
                                          <p:attrName>ppt_x</p:attrName>
                                        </p:attrNameLst>
                                      </p:cBhvr>
                                      <p:tavLst>
                                        <p:tav tm="0">
                                          <p:val>
                                            <p:strVal val="#ppt_x"/>
                                          </p:val>
                                        </p:tav>
                                        <p:tav tm="100000">
                                          <p:val>
                                            <p:strVal val="#ppt_x"/>
                                          </p:val>
                                        </p:tav>
                                      </p:tavLst>
                                    </p:anim>
                                    <p:anim calcmode="lin" valueType="num">
                                      <p:cBhvr>
                                        <p:cTn id="93" dur="1000" fill="hold"/>
                                        <p:tgtEl>
                                          <p:spTgt spid="85"/>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84"/>
                                        </p:tgtEl>
                                        <p:attrNameLst>
                                          <p:attrName>style.visibility</p:attrName>
                                        </p:attrNameLst>
                                      </p:cBhvr>
                                      <p:to>
                                        <p:strVal val="visible"/>
                                      </p:to>
                                    </p:set>
                                    <p:animEffect transition="in" filter="fade">
                                      <p:cBhvr>
                                        <p:cTn id="96" dur="1000"/>
                                        <p:tgtEl>
                                          <p:spTgt spid="84"/>
                                        </p:tgtEl>
                                      </p:cBhvr>
                                    </p:animEffect>
                                    <p:anim calcmode="lin" valueType="num">
                                      <p:cBhvr>
                                        <p:cTn id="97" dur="1000" fill="hold"/>
                                        <p:tgtEl>
                                          <p:spTgt spid="84"/>
                                        </p:tgtEl>
                                        <p:attrNameLst>
                                          <p:attrName>ppt_x</p:attrName>
                                        </p:attrNameLst>
                                      </p:cBhvr>
                                      <p:tavLst>
                                        <p:tav tm="0">
                                          <p:val>
                                            <p:strVal val="#ppt_x"/>
                                          </p:val>
                                        </p:tav>
                                        <p:tav tm="100000">
                                          <p:val>
                                            <p:strVal val="#ppt_x"/>
                                          </p:val>
                                        </p:tav>
                                      </p:tavLst>
                                    </p:anim>
                                    <p:anim calcmode="lin" valueType="num">
                                      <p:cBhvr>
                                        <p:cTn id="98" dur="1000" fill="hold"/>
                                        <p:tgtEl>
                                          <p:spTgt spid="84"/>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86"/>
                                        </p:tgtEl>
                                        <p:attrNameLst>
                                          <p:attrName>style.visibility</p:attrName>
                                        </p:attrNameLst>
                                      </p:cBhvr>
                                      <p:to>
                                        <p:strVal val="visible"/>
                                      </p:to>
                                    </p:set>
                                    <p:animEffect transition="in" filter="fade">
                                      <p:cBhvr>
                                        <p:cTn id="101" dur="1000"/>
                                        <p:tgtEl>
                                          <p:spTgt spid="86"/>
                                        </p:tgtEl>
                                      </p:cBhvr>
                                    </p:animEffect>
                                    <p:anim calcmode="lin" valueType="num">
                                      <p:cBhvr>
                                        <p:cTn id="102" dur="1000" fill="hold"/>
                                        <p:tgtEl>
                                          <p:spTgt spid="86"/>
                                        </p:tgtEl>
                                        <p:attrNameLst>
                                          <p:attrName>ppt_x</p:attrName>
                                        </p:attrNameLst>
                                      </p:cBhvr>
                                      <p:tavLst>
                                        <p:tav tm="0">
                                          <p:val>
                                            <p:strVal val="#ppt_x"/>
                                          </p:val>
                                        </p:tav>
                                        <p:tav tm="100000">
                                          <p:val>
                                            <p:strVal val="#ppt_x"/>
                                          </p:val>
                                        </p:tav>
                                      </p:tavLst>
                                    </p:anim>
                                    <p:anim calcmode="lin" valueType="num">
                                      <p:cBhvr>
                                        <p:cTn id="103"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3" grpId="0"/>
      <p:bldP spid="3" grpId="1"/>
      <p:bldP spid="4" grpId="0"/>
      <p:bldP spid="4" grpId="1"/>
      <p:bldP spid="2" grpId="0"/>
      <p:bldP spid="2" grpId="1"/>
      <p:bldP spid="80" grpId="0" animBg="1"/>
      <p:bldP spid="81" grpId="0"/>
      <p:bldP spid="81" grpId="1"/>
      <p:bldP spid="82" grpId="0"/>
      <p:bldP spid="83" grpId="0"/>
      <p:bldP spid="84" grpId="0"/>
      <p:bldP spid="85" grpId="0"/>
      <p:bldP spid="86" grpId="0"/>
      <p:bldP spid="93" grpId="0"/>
      <p:bldP spid="94" grpId="0"/>
      <p:bldP spid="9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AutoShape 3"/>
          <p:cNvSpPr>
            <a:spLocks noChangeAspect="1" noChangeArrowheads="1" noTextEdit="1"/>
          </p:cNvSpPr>
          <p:nvPr/>
        </p:nvSpPr>
        <p:spPr bwMode="auto">
          <a:xfrm flipH="1" flipV="1">
            <a:off x="-1384429" y="-568440"/>
            <a:ext cx="6736163" cy="4912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5" name="文本框 214"/>
          <p:cNvSpPr txBox="1"/>
          <p:nvPr/>
        </p:nvSpPr>
        <p:spPr>
          <a:xfrm>
            <a:off x="2184212" y="472350"/>
            <a:ext cx="3439441" cy="2646878"/>
          </a:xfrm>
          <a:prstGeom prst="rect">
            <a:avLst/>
          </a:prstGeom>
          <a:noFill/>
        </p:spPr>
        <p:txBody>
          <a:bodyPr wrap="square" rtlCol="0">
            <a:spAutoFit/>
          </a:bodyPr>
          <a:lstStyle/>
          <a:p>
            <a:pPr algn="ctr"/>
            <a:r>
              <a:rPr lang="en-US" altLang="zh-CN" sz="16600" spc="300" dirty="0">
                <a:solidFill>
                  <a:schemeClr val="bg1">
                    <a:lumMod val="85000"/>
                  </a:schemeClr>
                </a:solidFill>
                <a:effectLst>
                  <a:outerShdw blurRad="38100" dist="38100" dir="2700000" algn="tl">
                    <a:schemeClr val="bg1">
                      <a:lumMod val="65000"/>
                      <a:alpha val="43000"/>
                    </a:schemeClr>
                  </a:outerShdw>
                </a:effectLst>
                <a:cs typeface="+mn-ea"/>
                <a:sym typeface="+mn-lt"/>
              </a:rPr>
              <a:t>02</a:t>
            </a:r>
            <a:endParaRPr lang="zh-CN" altLang="en-US" sz="16600" spc="300" dirty="0">
              <a:solidFill>
                <a:schemeClr val="bg1">
                  <a:lumMod val="85000"/>
                </a:schemeClr>
              </a:solidFill>
              <a:effectLst>
                <a:outerShdw blurRad="38100" dist="38100" dir="2700000" algn="tl">
                  <a:schemeClr val="bg1">
                    <a:lumMod val="65000"/>
                    <a:alpha val="43000"/>
                  </a:schemeClr>
                </a:outerShdw>
              </a:effectLst>
              <a:cs typeface="+mn-ea"/>
              <a:sym typeface="+mn-lt"/>
            </a:endParaRPr>
          </a:p>
        </p:txBody>
      </p:sp>
      <p:sp>
        <p:nvSpPr>
          <p:cNvPr id="218" name="矩形 217"/>
          <p:cNvSpPr/>
          <p:nvPr/>
        </p:nvSpPr>
        <p:spPr>
          <a:xfrm>
            <a:off x="1806891" y="1655158"/>
            <a:ext cx="3816762" cy="830997"/>
          </a:xfrm>
          <a:prstGeom prst="rect">
            <a:avLst/>
          </a:prstGeom>
        </p:spPr>
        <p:txBody>
          <a:bodyPr wrap="square">
            <a:spAutoFit/>
          </a:bodyPr>
          <a:lstStyle/>
          <a:p>
            <a:pPr algn="ctr"/>
            <a:r>
              <a:rPr lang="en-US" altLang="zh-CN" sz="1600" spc="300" dirty="0">
                <a:solidFill>
                  <a:srgbClr val="D9D9D9"/>
                </a:solidFill>
                <a:effectLst>
                  <a:outerShdw blurRad="38100" dist="38100" dir="2700000" algn="tl">
                    <a:srgbClr val="000000">
                      <a:alpha val="43137"/>
                    </a:srgbClr>
                  </a:outerShdw>
                </a:effectLst>
                <a:cs typeface="+mn-ea"/>
                <a:sym typeface="+mn-lt"/>
              </a:rPr>
              <a:t>PRODUCT AND OPERATIONS MANAGEMENT</a:t>
            </a:r>
            <a:endParaRPr lang="zh-CN" altLang="en-US" sz="1600" spc="300" dirty="0">
              <a:solidFill>
                <a:srgbClr val="D9D9D9"/>
              </a:solidFill>
              <a:effectLst>
                <a:outerShdw blurRad="38100" dist="38100" dir="2700000" algn="tl">
                  <a:srgbClr val="000000">
                    <a:alpha val="43137"/>
                  </a:srgbClr>
                </a:outerShdw>
              </a:effectLst>
              <a:cs typeface="+mn-ea"/>
              <a:sym typeface="+mn-lt"/>
            </a:endParaRPr>
          </a:p>
        </p:txBody>
      </p:sp>
      <p:sp>
        <p:nvSpPr>
          <p:cNvPr id="221" name="矩形 220"/>
          <p:cNvSpPr/>
          <p:nvPr/>
        </p:nvSpPr>
        <p:spPr>
          <a:xfrm>
            <a:off x="1352476" y="3495875"/>
            <a:ext cx="5102916" cy="923330"/>
          </a:xfrm>
          <a:prstGeom prst="rect">
            <a:avLst/>
          </a:prstGeom>
        </p:spPr>
        <p:txBody>
          <a:bodyPr wrap="square">
            <a:spAutoFit/>
          </a:bodyPr>
          <a:lstStyle/>
          <a:p>
            <a:pPr lvl="0" algn="ctr" defTabSz="1219200">
              <a:lnSpc>
                <a:spcPct val="150000"/>
              </a:lnSpc>
              <a:defRPr/>
            </a:pPr>
            <a:r>
              <a:rPr lang="en-US" altLang="zh-CN" sz="1200" dirty="0">
                <a:solidFill>
                  <a:schemeClr val="bg1">
                    <a:lumMod val="50000"/>
                  </a:schemeClr>
                </a:solidFill>
                <a:cs typeface="+mn-ea"/>
                <a:sym typeface="+mn-lt"/>
              </a:rPr>
              <a:t>Theme color makes PPT more convenient to </a:t>
            </a:r>
            <a:r>
              <a:rPr lang="en-US" altLang="zh-CN" sz="1200" dirty="0" err="1">
                <a:solidFill>
                  <a:schemeClr val="bg1">
                    <a:lumMod val="50000"/>
                  </a:schemeClr>
                </a:solidFill>
                <a:cs typeface="+mn-ea"/>
                <a:sym typeface="+mn-lt"/>
              </a:rPr>
              <a:t>change.Adjust</a:t>
            </a:r>
            <a:r>
              <a:rPr lang="en-US" altLang="zh-CN" sz="1200" dirty="0">
                <a:solidFill>
                  <a:schemeClr val="bg1">
                    <a:lumMod val="50000"/>
                  </a:schemeClr>
                </a:solidFill>
                <a:cs typeface="+mn-ea"/>
                <a:sym typeface="+mn-lt"/>
              </a:rPr>
              <a:t> the spacing to adapt to Chinese typesetting, use the reference line in PPT.</a:t>
            </a:r>
            <a:endParaRPr lang="en-US" altLang="zh-CN" sz="1200" dirty="0">
              <a:solidFill>
                <a:schemeClr val="bg1">
                  <a:lumMod val="50000"/>
                </a:schemeClr>
              </a:solidFill>
              <a:cs typeface="+mn-ea"/>
              <a:sym typeface="+mn-lt"/>
            </a:endParaRPr>
          </a:p>
        </p:txBody>
      </p:sp>
      <p:sp>
        <p:nvSpPr>
          <p:cNvPr id="228" name="文本框 227"/>
          <p:cNvSpPr txBox="1"/>
          <p:nvPr/>
        </p:nvSpPr>
        <p:spPr>
          <a:xfrm>
            <a:off x="0" y="2576462"/>
            <a:ext cx="7807866" cy="1015663"/>
          </a:xfrm>
          <a:prstGeom prst="rect">
            <a:avLst/>
          </a:prstGeom>
          <a:noFill/>
        </p:spPr>
        <p:txBody>
          <a:bodyPr wrap="square" rtlCol="0">
            <a:spAutoFit/>
          </a:bodyPr>
          <a:lstStyle/>
          <a:p>
            <a:pPr algn="ctr"/>
            <a:r>
              <a:rPr lang="zh-CN" altLang="en-US" sz="6000" b="1" spc="300" dirty="0">
                <a:solidFill>
                  <a:srgbClr val="2B2B2B"/>
                </a:solidFill>
                <a:effectLst>
                  <a:outerShdw blurRad="38100" dist="38100" dir="2700000" algn="tl">
                    <a:srgbClr val="000000">
                      <a:alpha val="43137"/>
                    </a:srgbClr>
                  </a:outerShdw>
                </a:effectLst>
                <a:cs typeface="+mn-ea"/>
                <a:sym typeface="+mn-lt"/>
              </a:rPr>
              <a:t>产品和运营管理</a:t>
            </a:r>
            <a:endParaRPr lang="zh-CN" altLang="en-US" sz="6000" b="1" spc="300" dirty="0">
              <a:solidFill>
                <a:srgbClr val="2B2B2B"/>
              </a:solidFill>
              <a:effectLst>
                <a:outerShdw blurRad="38100" dist="38100" dir="2700000" algn="tl">
                  <a:srgbClr val="000000">
                    <a:alpha val="43137"/>
                  </a:srgbClr>
                </a:outerShdw>
              </a:effectLst>
              <a:cs typeface="+mn-ea"/>
              <a:sym typeface="+mn-lt"/>
            </a:endParaRPr>
          </a:p>
        </p:txBody>
      </p:sp>
      <p:grpSp>
        <p:nvGrpSpPr>
          <p:cNvPr id="229" name="组合 228"/>
          <p:cNvGrpSpPr/>
          <p:nvPr/>
        </p:nvGrpSpPr>
        <p:grpSpPr>
          <a:xfrm>
            <a:off x="2430503" y="4412372"/>
            <a:ext cx="2946860" cy="546208"/>
            <a:chOff x="1207894" y="5909769"/>
            <a:chExt cx="3065854" cy="542325"/>
          </a:xfrm>
        </p:grpSpPr>
        <p:sp>
          <p:nvSpPr>
            <p:cNvPr id="230" name="矩形: 圆角 229"/>
            <p:cNvSpPr/>
            <p:nvPr/>
          </p:nvSpPr>
          <p:spPr>
            <a:xfrm>
              <a:off x="1350171" y="5909769"/>
              <a:ext cx="2781301" cy="542325"/>
            </a:xfrm>
            <a:prstGeom prst="roundRect">
              <a:avLst>
                <a:gd name="adj" fmla="val 50000"/>
              </a:avLst>
            </a:prstGeom>
            <a:solidFill>
              <a:schemeClr val="bg1"/>
            </a:solidFill>
            <a:ln>
              <a:noFill/>
            </a:ln>
            <a:effectLst>
              <a:outerShdw blurRad="279400" dist="152400" dir="5400000" algn="t"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sp>
          <p:nvSpPr>
            <p:cNvPr id="231" name="文本框 230"/>
            <p:cNvSpPr txBox="1"/>
            <p:nvPr/>
          </p:nvSpPr>
          <p:spPr>
            <a:xfrm>
              <a:off x="1207894" y="6015651"/>
              <a:ext cx="3065854" cy="366706"/>
            </a:xfrm>
            <a:prstGeom prst="rect">
              <a:avLst/>
            </a:prstGeom>
            <a:noFill/>
          </p:spPr>
          <p:txBody>
            <a:bodyPr wrap="square" rtlCol="0">
              <a:spAutoFit/>
            </a:bodyPr>
            <a:lstStyle/>
            <a:p>
              <a:pPr algn="ctr"/>
              <a:r>
                <a:rPr lang="en-US" altLang="zh-CN" dirty="0">
                  <a:solidFill>
                    <a:srgbClr val="276B91"/>
                  </a:solidFill>
                  <a:effectLst>
                    <a:innerShdw blurRad="63500" dist="50800" dir="13500000">
                      <a:prstClr val="black">
                        <a:alpha val="50000"/>
                      </a:prstClr>
                    </a:innerShdw>
                  </a:effectLst>
                  <a:cs typeface="+mn-ea"/>
                  <a:sym typeface="+mn-lt"/>
                </a:rPr>
                <a:t>THE PART TWO</a:t>
              </a:r>
              <a:endParaRPr lang="zh-CN" altLang="en-US" dirty="0">
                <a:solidFill>
                  <a:srgbClr val="276B91"/>
                </a:solidFill>
                <a:effectLst>
                  <a:innerShdw blurRad="63500" dist="50800" dir="13500000">
                    <a:prstClr val="black">
                      <a:alpha val="50000"/>
                    </a:prstClr>
                  </a:innerShdw>
                </a:effectLst>
                <a:cs typeface="+mn-ea"/>
                <a:sym typeface="+mn-lt"/>
              </a:endParaRPr>
            </a:p>
          </p:txBody>
        </p:sp>
      </p:grpSp>
      <p:grpSp>
        <p:nvGrpSpPr>
          <p:cNvPr id="29" name="Group 4"/>
          <p:cNvGrpSpPr>
            <a:grpSpLocks noChangeAspect="1"/>
          </p:cNvGrpSpPr>
          <p:nvPr/>
        </p:nvGrpSpPr>
        <p:grpSpPr bwMode="auto">
          <a:xfrm>
            <a:off x="4063923" y="-786212"/>
            <a:ext cx="8958262" cy="8563774"/>
            <a:chOff x="3358" y="42"/>
            <a:chExt cx="4519" cy="4320"/>
          </a:xfrm>
        </p:grpSpPr>
        <p:sp>
          <p:nvSpPr>
            <p:cNvPr id="32" name="Freeform 5"/>
            <p:cNvSpPr/>
            <p:nvPr/>
          </p:nvSpPr>
          <p:spPr bwMode="auto">
            <a:xfrm>
              <a:off x="7319" y="74"/>
              <a:ext cx="558" cy="449"/>
            </a:xfrm>
            <a:custGeom>
              <a:avLst/>
              <a:gdLst>
                <a:gd name="T0" fmla="*/ 226 w 227"/>
                <a:gd name="T1" fmla="*/ 180 h 182"/>
                <a:gd name="T2" fmla="*/ 2 w 227"/>
                <a:gd name="T3" fmla="*/ 56 h 182"/>
                <a:gd name="T4" fmla="*/ 63 w 227"/>
                <a:gd name="T5" fmla="*/ 2 h 182"/>
                <a:gd name="T6" fmla="*/ 227 w 227"/>
                <a:gd name="T7" fmla="*/ 123 h 182"/>
                <a:gd name="T8" fmla="*/ 227 w 227"/>
                <a:gd name="T9" fmla="*/ 120 h 182"/>
                <a:gd name="T10" fmla="*/ 63 w 227"/>
                <a:gd name="T11" fmla="*/ 0 h 182"/>
                <a:gd name="T12" fmla="*/ 62 w 227"/>
                <a:gd name="T13" fmla="*/ 0 h 182"/>
                <a:gd name="T14" fmla="*/ 0 w 227"/>
                <a:gd name="T15" fmla="*/ 56 h 182"/>
                <a:gd name="T16" fmla="*/ 0 w 227"/>
                <a:gd name="T17" fmla="*/ 57 h 182"/>
                <a:gd name="T18" fmla="*/ 0 w 227"/>
                <a:gd name="T19" fmla="*/ 57 h 182"/>
                <a:gd name="T20" fmla="*/ 226 w 227"/>
                <a:gd name="T21" fmla="*/ 182 h 182"/>
                <a:gd name="T22" fmla="*/ 226 w 227"/>
                <a:gd name="T23" fmla="*/ 18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7" h="182">
                  <a:moveTo>
                    <a:pt x="226" y="180"/>
                  </a:moveTo>
                  <a:cubicBezTo>
                    <a:pt x="2" y="56"/>
                    <a:pt x="2" y="56"/>
                    <a:pt x="2" y="56"/>
                  </a:cubicBezTo>
                  <a:cubicBezTo>
                    <a:pt x="63" y="2"/>
                    <a:pt x="63" y="2"/>
                    <a:pt x="63" y="2"/>
                  </a:cubicBezTo>
                  <a:cubicBezTo>
                    <a:pt x="227" y="123"/>
                    <a:pt x="227" y="123"/>
                    <a:pt x="227" y="123"/>
                  </a:cubicBezTo>
                  <a:cubicBezTo>
                    <a:pt x="227" y="120"/>
                    <a:pt x="227" y="120"/>
                    <a:pt x="227" y="120"/>
                  </a:cubicBezTo>
                  <a:cubicBezTo>
                    <a:pt x="63" y="0"/>
                    <a:pt x="63" y="0"/>
                    <a:pt x="63" y="0"/>
                  </a:cubicBezTo>
                  <a:cubicBezTo>
                    <a:pt x="63" y="0"/>
                    <a:pt x="62" y="0"/>
                    <a:pt x="62" y="0"/>
                  </a:cubicBezTo>
                  <a:cubicBezTo>
                    <a:pt x="0" y="56"/>
                    <a:pt x="0" y="56"/>
                    <a:pt x="0" y="56"/>
                  </a:cubicBezTo>
                  <a:cubicBezTo>
                    <a:pt x="0" y="56"/>
                    <a:pt x="0" y="56"/>
                    <a:pt x="0" y="57"/>
                  </a:cubicBezTo>
                  <a:cubicBezTo>
                    <a:pt x="0" y="57"/>
                    <a:pt x="0" y="57"/>
                    <a:pt x="0" y="57"/>
                  </a:cubicBezTo>
                  <a:cubicBezTo>
                    <a:pt x="226" y="182"/>
                    <a:pt x="226" y="182"/>
                    <a:pt x="226" y="182"/>
                  </a:cubicBezTo>
                  <a:lnTo>
                    <a:pt x="226" y="180"/>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 name="Freeform 6"/>
            <p:cNvSpPr/>
            <p:nvPr/>
          </p:nvSpPr>
          <p:spPr bwMode="auto">
            <a:xfrm>
              <a:off x="7319" y="210"/>
              <a:ext cx="556" cy="735"/>
            </a:xfrm>
            <a:custGeom>
              <a:avLst/>
              <a:gdLst>
                <a:gd name="T0" fmla="*/ 226 w 226"/>
                <a:gd name="T1" fmla="*/ 295 h 298"/>
                <a:gd name="T2" fmla="*/ 4 w 226"/>
                <a:gd name="T3" fmla="*/ 4 h 298"/>
                <a:gd name="T4" fmla="*/ 226 w 226"/>
                <a:gd name="T5" fmla="*/ 127 h 298"/>
                <a:gd name="T6" fmla="*/ 226 w 226"/>
                <a:gd name="T7" fmla="*/ 125 h 298"/>
                <a:gd name="T8" fmla="*/ 1 w 226"/>
                <a:gd name="T9" fmla="*/ 1 h 298"/>
                <a:gd name="T10" fmla="*/ 0 w 226"/>
                <a:gd name="T11" fmla="*/ 1 h 298"/>
                <a:gd name="T12" fmla="*/ 0 w 226"/>
                <a:gd name="T13" fmla="*/ 2 h 298"/>
                <a:gd name="T14" fmla="*/ 226 w 226"/>
                <a:gd name="T15" fmla="*/ 298 h 298"/>
                <a:gd name="T16" fmla="*/ 226 w 226"/>
                <a:gd name="T17" fmla="*/ 29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 h="298">
                  <a:moveTo>
                    <a:pt x="226" y="295"/>
                  </a:moveTo>
                  <a:cubicBezTo>
                    <a:pt x="4" y="4"/>
                    <a:pt x="4" y="4"/>
                    <a:pt x="4" y="4"/>
                  </a:cubicBezTo>
                  <a:cubicBezTo>
                    <a:pt x="226" y="127"/>
                    <a:pt x="226" y="127"/>
                    <a:pt x="226" y="127"/>
                  </a:cubicBezTo>
                  <a:cubicBezTo>
                    <a:pt x="226" y="125"/>
                    <a:pt x="226" y="125"/>
                    <a:pt x="226" y="125"/>
                  </a:cubicBezTo>
                  <a:cubicBezTo>
                    <a:pt x="1" y="1"/>
                    <a:pt x="1" y="1"/>
                    <a:pt x="1" y="1"/>
                  </a:cubicBezTo>
                  <a:cubicBezTo>
                    <a:pt x="1" y="0"/>
                    <a:pt x="0" y="0"/>
                    <a:pt x="0" y="1"/>
                  </a:cubicBezTo>
                  <a:cubicBezTo>
                    <a:pt x="0" y="1"/>
                    <a:pt x="0" y="2"/>
                    <a:pt x="0" y="2"/>
                  </a:cubicBezTo>
                  <a:cubicBezTo>
                    <a:pt x="226" y="298"/>
                    <a:pt x="226" y="298"/>
                    <a:pt x="226" y="298"/>
                  </a:cubicBezTo>
                  <a:lnTo>
                    <a:pt x="226" y="295"/>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 name="Freeform 7"/>
            <p:cNvSpPr/>
            <p:nvPr/>
          </p:nvSpPr>
          <p:spPr bwMode="auto">
            <a:xfrm>
              <a:off x="5615" y="4012"/>
              <a:ext cx="832" cy="345"/>
            </a:xfrm>
            <a:custGeom>
              <a:avLst/>
              <a:gdLst>
                <a:gd name="T0" fmla="*/ 5 w 338"/>
                <a:gd name="T1" fmla="*/ 138 h 140"/>
                <a:gd name="T2" fmla="*/ 306 w 338"/>
                <a:gd name="T3" fmla="*/ 2 h 140"/>
                <a:gd name="T4" fmla="*/ 336 w 338"/>
                <a:gd name="T5" fmla="*/ 140 h 140"/>
                <a:gd name="T6" fmla="*/ 338 w 338"/>
                <a:gd name="T7" fmla="*/ 140 h 140"/>
                <a:gd name="T8" fmla="*/ 308 w 338"/>
                <a:gd name="T9" fmla="*/ 1 h 140"/>
                <a:gd name="T10" fmla="*/ 307 w 338"/>
                <a:gd name="T11" fmla="*/ 0 h 140"/>
                <a:gd name="T12" fmla="*/ 306 w 338"/>
                <a:gd name="T13" fmla="*/ 0 h 140"/>
                <a:gd name="T14" fmla="*/ 0 w 338"/>
                <a:gd name="T15" fmla="*/ 138 h 140"/>
                <a:gd name="T16" fmla="*/ 5 w 338"/>
                <a:gd name="T17" fmla="*/ 13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 h="140">
                  <a:moveTo>
                    <a:pt x="5" y="138"/>
                  </a:moveTo>
                  <a:cubicBezTo>
                    <a:pt x="306" y="2"/>
                    <a:pt x="306" y="2"/>
                    <a:pt x="306" y="2"/>
                  </a:cubicBezTo>
                  <a:cubicBezTo>
                    <a:pt x="336" y="140"/>
                    <a:pt x="336" y="140"/>
                    <a:pt x="336" y="140"/>
                  </a:cubicBezTo>
                  <a:cubicBezTo>
                    <a:pt x="338" y="140"/>
                    <a:pt x="338" y="140"/>
                    <a:pt x="338" y="140"/>
                  </a:cubicBezTo>
                  <a:cubicBezTo>
                    <a:pt x="308" y="1"/>
                    <a:pt x="308" y="1"/>
                    <a:pt x="308" y="1"/>
                  </a:cubicBezTo>
                  <a:cubicBezTo>
                    <a:pt x="308" y="1"/>
                    <a:pt x="307" y="0"/>
                    <a:pt x="307" y="0"/>
                  </a:cubicBezTo>
                  <a:cubicBezTo>
                    <a:pt x="307" y="0"/>
                    <a:pt x="307" y="0"/>
                    <a:pt x="306" y="0"/>
                  </a:cubicBezTo>
                  <a:cubicBezTo>
                    <a:pt x="0" y="138"/>
                    <a:pt x="0" y="138"/>
                    <a:pt x="0" y="138"/>
                  </a:cubicBezTo>
                  <a:lnTo>
                    <a:pt x="5" y="138"/>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 name="Freeform 8"/>
            <p:cNvSpPr/>
            <p:nvPr/>
          </p:nvSpPr>
          <p:spPr bwMode="auto">
            <a:xfrm>
              <a:off x="7371" y="4207"/>
              <a:ext cx="487" cy="155"/>
            </a:xfrm>
            <a:custGeom>
              <a:avLst/>
              <a:gdLst>
                <a:gd name="T0" fmla="*/ 487 w 487"/>
                <a:gd name="T1" fmla="*/ 0 h 155"/>
                <a:gd name="T2" fmla="*/ 0 w 487"/>
                <a:gd name="T3" fmla="*/ 155 h 155"/>
                <a:gd name="T4" fmla="*/ 15 w 487"/>
                <a:gd name="T5" fmla="*/ 155 h 155"/>
                <a:gd name="T6" fmla="*/ 487 w 487"/>
                <a:gd name="T7" fmla="*/ 5 h 155"/>
                <a:gd name="T8" fmla="*/ 487 w 487"/>
                <a:gd name="T9" fmla="*/ 0 h 155"/>
              </a:gdLst>
              <a:ahLst/>
              <a:cxnLst>
                <a:cxn ang="0">
                  <a:pos x="T0" y="T1"/>
                </a:cxn>
                <a:cxn ang="0">
                  <a:pos x="T2" y="T3"/>
                </a:cxn>
                <a:cxn ang="0">
                  <a:pos x="T4" y="T5"/>
                </a:cxn>
                <a:cxn ang="0">
                  <a:pos x="T6" y="T7"/>
                </a:cxn>
                <a:cxn ang="0">
                  <a:pos x="T8" y="T9"/>
                </a:cxn>
              </a:cxnLst>
              <a:rect l="0" t="0" r="r" b="b"/>
              <a:pathLst>
                <a:path w="487" h="155">
                  <a:moveTo>
                    <a:pt x="487" y="0"/>
                  </a:moveTo>
                  <a:lnTo>
                    <a:pt x="0" y="155"/>
                  </a:lnTo>
                  <a:lnTo>
                    <a:pt x="15" y="155"/>
                  </a:lnTo>
                  <a:lnTo>
                    <a:pt x="487" y="5"/>
                  </a:lnTo>
                  <a:lnTo>
                    <a:pt x="487" y="0"/>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4" name="Freeform 9"/>
            <p:cNvSpPr/>
            <p:nvPr/>
          </p:nvSpPr>
          <p:spPr bwMode="auto">
            <a:xfrm>
              <a:off x="7472" y="59"/>
              <a:ext cx="405" cy="318"/>
            </a:xfrm>
            <a:custGeom>
              <a:avLst/>
              <a:gdLst>
                <a:gd name="T0" fmla="*/ 165 w 165"/>
                <a:gd name="T1" fmla="*/ 126 h 129"/>
                <a:gd name="T2" fmla="*/ 3 w 165"/>
                <a:gd name="T3" fmla="*/ 8 h 129"/>
                <a:gd name="T4" fmla="*/ 165 w 165"/>
                <a:gd name="T5" fmla="*/ 2 h 129"/>
                <a:gd name="T6" fmla="*/ 165 w 165"/>
                <a:gd name="T7" fmla="*/ 0 h 129"/>
                <a:gd name="T8" fmla="*/ 1 w 165"/>
                <a:gd name="T9" fmla="*/ 6 h 129"/>
                <a:gd name="T10" fmla="*/ 0 w 165"/>
                <a:gd name="T11" fmla="*/ 7 h 129"/>
                <a:gd name="T12" fmla="*/ 0 w 165"/>
                <a:gd name="T13" fmla="*/ 8 h 129"/>
                <a:gd name="T14" fmla="*/ 165 w 165"/>
                <a:gd name="T15" fmla="*/ 129 h 129"/>
                <a:gd name="T16" fmla="*/ 165 w 165"/>
                <a:gd name="T17" fmla="*/ 12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129">
                  <a:moveTo>
                    <a:pt x="165" y="126"/>
                  </a:moveTo>
                  <a:cubicBezTo>
                    <a:pt x="3" y="8"/>
                    <a:pt x="3" y="8"/>
                    <a:pt x="3" y="8"/>
                  </a:cubicBezTo>
                  <a:cubicBezTo>
                    <a:pt x="165" y="2"/>
                    <a:pt x="165" y="2"/>
                    <a:pt x="165" y="2"/>
                  </a:cubicBezTo>
                  <a:cubicBezTo>
                    <a:pt x="165" y="0"/>
                    <a:pt x="165" y="0"/>
                    <a:pt x="165" y="0"/>
                  </a:cubicBezTo>
                  <a:cubicBezTo>
                    <a:pt x="1" y="6"/>
                    <a:pt x="1" y="6"/>
                    <a:pt x="1" y="6"/>
                  </a:cubicBezTo>
                  <a:cubicBezTo>
                    <a:pt x="0" y="6"/>
                    <a:pt x="0" y="6"/>
                    <a:pt x="0" y="7"/>
                  </a:cubicBezTo>
                  <a:cubicBezTo>
                    <a:pt x="0" y="7"/>
                    <a:pt x="0" y="7"/>
                    <a:pt x="0" y="8"/>
                  </a:cubicBezTo>
                  <a:cubicBezTo>
                    <a:pt x="165" y="129"/>
                    <a:pt x="165" y="129"/>
                    <a:pt x="165" y="129"/>
                  </a:cubicBezTo>
                  <a:lnTo>
                    <a:pt x="165" y="126"/>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9" name="Freeform 10"/>
            <p:cNvSpPr/>
            <p:nvPr/>
          </p:nvSpPr>
          <p:spPr bwMode="auto">
            <a:xfrm>
              <a:off x="7322" y="1736"/>
              <a:ext cx="548" cy="306"/>
            </a:xfrm>
            <a:custGeom>
              <a:avLst/>
              <a:gdLst>
                <a:gd name="T0" fmla="*/ 222 w 223"/>
                <a:gd name="T1" fmla="*/ 122 h 124"/>
                <a:gd name="T2" fmla="*/ 4 w 223"/>
                <a:gd name="T3" fmla="*/ 109 h 124"/>
                <a:gd name="T4" fmla="*/ 180 w 223"/>
                <a:gd name="T5" fmla="*/ 2 h 124"/>
                <a:gd name="T6" fmla="*/ 223 w 223"/>
                <a:gd name="T7" fmla="*/ 35 h 124"/>
                <a:gd name="T8" fmla="*/ 223 w 223"/>
                <a:gd name="T9" fmla="*/ 33 h 124"/>
                <a:gd name="T10" fmla="*/ 181 w 223"/>
                <a:gd name="T11" fmla="*/ 0 h 124"/>
                <a:gd name="T12" fmla="*/ 180 w 223"/>
                <a:gd name="T13" fmla="*/ 0 h 124"/>
                <a:gd name="T14" fmla="*/ 0 w 223"/>
                <a:gd name="T15" fmla="*/ 109 h 124"/>
                <a:gd name="T16" fmla="*/ 0 w 223"/>
                <a:gd name="T17" fmla="*/ 110 h 124"/>
                <a:gd name="T18" fmla="*/ 1 w 223"/>
                <a:gd name="T19" fmla="*/ 111 h 124"/>
                <a:gd name="T20" fmla="*/ 222 w 223"/>
                <a:gd name="T21" fmla="*/ 124 h 124"/>
                <a:gd name="T22" fmla="*/ 222 w 223"/>
                <a:gd name="T23" fmla="*/ 12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3" h="124">
                  <a:moveTo>
                    <a:pt x="222" y="122"/>
                  </a:moveTo>
                  <a:cubicBezTo>
                    <a:pt x="4" y="109"/>
                    <a:pt x="4" y="109"/>
                    <a:pt x="4" y="109"/>
                  </a:cubicBezTo>
                  <a:cubicBezTo>
                    <a:pt x="180" y="2"/>
                    <a:pt x="180" y="2"/>
                    <a:pt x="180" y="2"/>
                  </a:cubicBezTo>
                  <a:cubicBezTo>
                    <a:pt x="223" y="35"/>
                    <a:pt x="223" y="35"/>
                    <a:pt x="223" y="35"/>
                  </a:cubicBezTo>
                  <a:cubicBezTo>
                    <a:pt x="223" y="33"/>
                    <a:pt x="223" y="33"/>
                    <a:pt x="223" y="33"/>
                  </a:cubicBezTo>
                  <a:cubicBezTo>
                    <a:pt x="181" y="0"/>
                    <a:pt x="181" y="0"/>
                    <a:pt x="181" y="0"/>
                  </a:cubicBezTo>
                  <a:cubicBezTo>
                    <a:pt x="181" y="0"/>
                    <a:pt x="180" y="0"/>
                    <a:pt x="180" y="0"/>
                  </a:cubicBezTo>
                  <a:cubicBezTo>
                    <a:pt x="0" y="109"/>
                    <a:pt x="0" y="109"/>
                    <a:pt x="0" y="109"/>
                  </a:cubicBezTo>
                  <a:cubicBezTo>
                    <a:pt x="0" y="109"/>
                    <a:pt x="0" y="110"/>
                    <a:pt x="0" y="110"/>
                  </a:cubicBezTo>
                  <a:cubicBezTo>
                    <a:pt x="0" y="111"/>
                    <a:pt x="0" y="111"/>
                    <a:pt x="1" y="111"/>
                  </a:cubicBezTo>
                  <a:cubicBezTo>
                    <a:pt x="222" y="124"/>
                    <a:pt x="222" y="124"/>
                    <a:pt x="222" y="124"/>
                  </a:cubicBezTo>
                  <a:lnTo>
                    <a:pt x="222" y="122"/>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1" name="Freeform 11"/>
            <p:cNvSpPr/>
            <p:nvPr/>
          </p:nvSpPr>
          <p:spPr bwMode="auto">
            <a:xfrm>
              <a:off x="3880" y="4182"/>
              <a:ext cx="115" cy="163"/>
            </a:xfrm>
            <a:custGeom>
              <a:avLst/>
              <a:gdLst>
                <a:gd name="T0" fmla="*/ 2 w 47"/>
                <a:gd name="T1" fmla="*/ 66 h 66"/>
                <a:gd name="T2" fmla="*/ 38 w 47"/>
                <a:gd name="T3" fmla="*/ 4 h 66"/>
                <a:gd name="T4" fmla="*/ 45 w 47"/>
                <a:gd name="T5" fmla="*/ 66 h 66"/>
                <a:gd name="T6" fmla="*/ 47 w 47"/>
                <a:gd name="T7" fmla="*/ 66 h 66"/>
                <a:gd name="T8" fmla="*/ 39 w 47"/>
                <a:gd name="T9" fmla="*/ 1 h 66"/>
                <a:gd name="T10" fmla="*/ 39 w 47"/>
                <a:gd name="T11" fmla="*/ 1 h 66"/>
                <a:gd name="T12" fmla="*/ 38 w 47"/>
                <a:gd name="T13" fmla="*/ 1 h 66"/>
                <a:gd name="T14" fmla="*/ 0 w 47"/>
                <a:gd name="T15" fmla="*/ 66 h 66"/>
                <a:gd name="T16" fmla="*/ 2 w 47"/>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66">
                  <a:moveTo>
                    <a:pt x="2" y="66"/>
                  </a:moveTo>
                  <a:cubicBezTo>
                    <a:pt x="38" y="4"/>
                    <a:pt x="38" y="4"/>
                    <a:pt x="38" y="4"/>
                  </a:cubicBezTo>
                  <a:cubicBezTo>
                    <a:pt x="45" y="66"/>
                    <a:pt x="45" y="66"/>
                    <a:pt x="45" y="66"/>
                  </a:cubicBezTo>
                  <a:cubicBezTo>
                    <a:pt x="47" y="66"/>
                    <a:pt x="47" y="66"/>
                    <a:pt x="47" y="66"/>
                  </a:cubicBezTo>
                  <a:cubicBezTo>
                    <a:pt x="39" y="1"/>
                    <a:pt x="39" y="1"/>
                    <a:pt x="39" y="1"/>
                  </a:cubicBezTo>
                  <a:cubicBezTo>
                    <a:pt x="39" y="1"/>
                    <a:pt x="39" y="1"/>
                    <a:pt x="39" y="1"/>
                  </a:cubicBezTo>
                  <a:cubicBezTo>
                    <a:pt x="38" y="0"/>
                    <a:pt x="38" y="1"/>
                    <a:pt x="38" y="1"/>
                  </a:cubicBezTo>
                  <a:cubicBezTo>
                    <a:pt x="0" y="66"/>
                    <a:pt x="0" y="66"/>
                    <a:pt x="0" y="66"/>
                  </a:cubicBezTo>
                  <a:lnTo>
                    <a:pt x="2" y="66"/>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2" name="Freeform 12"/>
            <p:cNvSpPr/>
            <p:nvPr/>
          </p:nvSpPr>
          <p:spPr bwMode="auto">
            <a:xfrm>
              <a:off x="7371" y="4207"/>
              <a:ext cx="487" cy="155"/>
            </a:xfrm>
            <a:custGeom>
              <a:avLst/>
              <a:gdLst>
                <a:gd name="T0" fmla="*/ 487 w 487"/>
                <a:gd name="T1" fmla="*/ 0 h 155"/>
                <a:gd name="T2" fmla="*/ 0 w 487"/>
                <a:gd name="T3" fmla="*/ 155 h 155"/>
                <a:gd name="T4" fmla="*/ 15 w 487"/>
                <a:gd name="T5" fmla="*/ 155 h 155"/>
                <a:gd name="T6" fmla="*/ 487 w 487"/>
                <a:gd name="T7" fmla="*/ 5 h 155"/>
                <a:gd name="T8" fmla="*/ 487 w 487"/>
                <a:gd name="T9" fmla="*/ 0 h 155"/>
              </a:gdLst>
              <a:ahLst/>
              <a:cxnLst>
                <a:cxn ang="0">
                  <a:pos x="T0" y="T1"/>
                </a:cxn>
                <a:cxn ang="0">
                  <a:pos x="T2" y="T3"/>
                </a:cxn>
                <a:cxn ang="0">
                  <a:pos x="T4" y="T5"/>
                </a:cxn>
                <a:cxn ang="0">
                  <a:pos x="T6" y="T7"/>
                </a:cxn>
                <a:cxn ang="0">
                  <a:pos x="T8" y="T9"/>
                </a:cxn>
              </a:cxnLst>
              <a:rect l="0" t="0" r="r" b="b"/>
              <a:pathLst>
                <a:path w="487" h="155">
                  <a:moveTo>
                    <a:pt x="487" y="0"/>
                  </a:moveTo>
                  <a:lnTo>
                    <a:pt x="0" y="155"/>
                  </a:lnTo>
                  <a:lnTo>
                    <a:pt x="15" y="155"/>
                  </a:lnTo>
                  <a:lnTo>
                    <a:pt x="487" y="5"/>
                  </a:lnTo>
                  <a:lnTo>
                    <a:pt x="487" y="0"/>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4" name="Freeform 13"/>
            <p:cNvSpPr/>
            <p:nvPr/>
          </p:nvSpPr>
          <p:spPr bwMode="auto">
            <a:xfrm>
              <a:off x="7268" y="4054"/>
              <a:ext cx="590" cy="308"/>
            </a:xfrm>
            <a:custGeom>
              <a:avLst/>
              <a:gdLst>
                <a:gd name="T0" fmla="*/ 240 w 240"/>
                <a:gd name="T1" fmla="*/ 52 h 125"/>
                <a:gd name="T2" fmla="*/ 32 w 240"/>
                <a:gd name="T3" fmla="*/ 0 h 125"/>
                <a:gd name="T4" fmla="*/ 31 w 240"/>
                <a:gd name="T5" fmla="*/ 1 h 125"/>
                <a:gd name="T6" fmla="*/ 0 w 240"/>
                <a:gd name="T7" fmla="*/ 125 h 125"/>
                <a:gd name="T8" fmla="*/ 2 w 240"/>
                <a:gd name="T9" fmla="*/ 125 h 125"/>
                <a:gd name="T10" fmla="*/ 33 w 240"/>
                <a:gd name="T11" fmla="*/ 2 h 125"/>
                <a:gd name="T12" fmla="*/ 240 w 240"/>
                <a:gd name="T13" fmla="*/ 53 h 125"/>
                <a:gd name="T14" fmla="*/ 240 w 240"/>
                <a:gd name="T15" fmla="*/ 52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0" h="125">
                  <a:moveTo>
                    <a:pt x="240" y="52"/>
                  </a:moveTo>
                  <a:cubicBezTo>
                    <a:pt x="32" y="0"/>
                    <a:pt x="32" y="0"/>
                    <a:pt x="32" y="0"/>
                  </a:cubicBezTo>
                  <a:cubicBezTo>
                    <a:pt x="32" y="0"/>
                    <a:pt x="31" y="0"/>
                    <a:pt x="31" y="1"/>
                  </a:cubicBezTo>
                  <a:cubicBezTo>
                    <a:pt x="0" y="125"/>
                    <a:pt x="0" y="125"/>
                    <a:pt x="0" y="125"/>
                  </a:cubicBezTo>
                  <a:cubicBezTo>
                    <a:pt x="2" y="125"/>
                    <a:pt x="2" y="125"/>
                    <a:pt x="2" y="125"/>
                  </a:cubicBezTo>
                  <a:cubicBezTo>
                    <a:pt x="33" y="2"/>
                    <a:pt x="33" y="2"/>
                    <a:pt x="33" y="2"/>
                  </a:cubicBezTo>
                  <a:cubicBezTo>
                    <a:pt x="240" y="53"/>
                    <a:pt x="240" y="53"/>
                    <a:pt x="240" y="53"/>
                  </a:cubicBezTo>
                  <a:lnTo>
                    <a:pt x="240" y="52"/>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7" name="Freeform 14"/>
            <p:cNvSpPr/>
            <p:nvPr/>
          </p:nvSpPr>
          <p:spPr bwMode="auto">
            <a:xfrm>
              <a:off x="7364" y="3033"/>
              <a:ext cx="499" cy="254"/>
            </a:xfrm>
            <a:custGeom>
              <a:avLst/>
              <a:gdLst>
                <a:gd name="T0" fmla="*/ 203 w 203"/>
                <a:gd name="T1" fmla="*/ 36 h 103"/>
                <a:gd name="T2" fmla="*/ 90 w 203"/>
                <a:gd name="T3" fmla="*/ 101 h 103"/>
                <a:gd name="T4" fmla="*/ 4 w 203"/>
                <a:gd name="T5" fmla="*/ 78 h 103"/>
                <a:gd name="T6" fmla="*/ 203 w 203"/>
                <a:gd name="T7" fmla="*/ 2 h 103"/>
                <a:gd name="T8" fmla="*/ 203 w 203"/>
                <a:gd name="T9" fmla="*/ 0 h 103"/>
                <a:gd name="T10" fmla="*/ 1 w 203"/>
                <a:gd name="T11" fmla="*/ 77 h 103"/>
                <a:gd name="T12" fmla="*/ 0 w 203"/>
                <a:gd name="T13" fmla="*/ 78 h 103"/>
                <a:gd name="T14" fmla="*/ 1 w 203"/>
                <a:gd name="T15" fmla="*/ 79 h 103"/>
                <a:gd name="T16" fmla="*/ 90 w 203"/>
                <a:gd name="T17" fmla="*/ 103 h 103"/>
                <a:gd name="T18" fmla="*/ 90 w 203"/>
                <a:gd name="T19" fmla="*/ 103 h 103"/>
                <a:gd name="T20" fmla="*/ 90 w 203"/>
                <a:gd name="T21" fmla="*/ 103 h 103"/>
                <a:gd name="T22" fmla="*/ 203 w 203"/>
                <a:gd name="T23" fmla="*/ 38 h 103"/>
                <a:gd name="T24" fmla="*/ 203 w 203"/>
                <a:gd name="T25" fmla="*/ 3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 h="103">
                  <a:moveTo>
                    <a:pt x="203" y="36"/>
                  </a:moveTo>
                  <a:cubicBezTo>
                    <a:pt x="90" y="101"/>
                    <a:pt x="90" y="101"/>
                    <a:pt x="90" y="101"/>
                  </a:cubicBezTo>
                  <a:cubicBezTo>
                    <a:pt x="4" y="78"/>
                    <a:pt x="4" y="78"/>
                    <a:pt x="4" y="78"/>
                  </a:cubicBezTo>
                  <a:cubicBezTo>
                    <a:pt x="203" y="2"/>
                    <a:pt x="203" y="2"/>
                    <a:pt x="203" y="2"/>
                  </a:cubicBezTo>
                  <a:cubicBezTo>
                    <a:pt x="203" y="0"/>
                    <a:pt x="203" y="0"/>
                    <a:pt x="203" y="0"/>
                  </a:cubicBezTo>
                  <a:cubicBezTo>
                    <a:pt x="1" y="77"/>
                    <a:pt x="1" y="77"/>
                    <a:pt x="1" y="77"/>
                  </a:cubicBezTo>
                  <a:cubicBezTo>
                    <a:pt x="0" y="77"/>
                    <a:pt x="0" y="78"/>
                    <a:pt x="0" y="78"/>
                  </a:cubicBezTo>
                  <a:cubicBezTo>
                    <a:pt x="0" y="79"/>
                    <a:pt x="0" y="79"/>
                    <a:pt x="1" y="79"/>
                  </a:cubicBezTo>
                  <a:cubicBezTo>
                    <a:pt x="90" y="103"/>
                    <a:pt x="90" y="103"/>
                    <a:pt x="90" y="103"/>
                  </a:cubicBezTo>
                  <a:cubicBezTo>
                    <a:pt x="90" y="103"/>
                    <a:pt x="90" y="103"/>
                    <a:pt x="90" y="103"/>
                  </a:cubicBezTo>
                  <a:cubicBezTo>
                    <a:pt x="90" y="103"/>
                    <a:pt x="90" y="103"/>
                    <a:pt x="90" y="103"/>
                  </a:cubicBezTo>
                  <a:cubicBezTo>
                    <a:pt x="203" y="38"/>
                    <a:pt x="203" y="38"/>
                    <a:pt x="203" y="38"/>
                  </a:cubicBezTo>
                  <a:lnTo>
                    <a:pt x="203" y="36"/>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6" name="Freeform 15"/>
            <p:cNvSpPr/>
            <p:nvPr/>
          </p:nvSpPr>
          <p:spPr bwMode="auto">
            <a:xfrm>
              <a:off x="6368" y="4012"/>
              <a:ext cx="292" cy="345"/>
            </a:xfrm>
            <a:custGeom>
              <a:avLst/>
              <a:gdLst>
                <a:gd name="T0" fmla="*/ 32 w 119"/>
                <a:gd name="T1" fmla="*/ 140 h 140"/>
                <a:gd name="T2" fmla="*/ 2 w 119"/>
                <a:gd name="T3" fmla="*/ 2 h 140"/>
                <a:gd name="T4" fmla="*/ 117 w 119"/>
                <a:gd name="T5" fmla="*/ 43 h 140"/>
                <a:gd name="T6" fmla="*/ 67 w 119"/>
                <a:gd name="T7" fmla="*/ 140 h 140"/>
                <a:gd name="T8" fmla="*/ 69 w 119"/>
                <a:gd name="T9" fmla="*/ 140 h 140"/>
                <a:gd name="T10" fmla="*/ 119 w 119"/>
                <a:gd name="T11" fmla="*/ 43 h 140"/>
                <a:gd name="T12" fmla="*/ 119 w 119"/>
                <a:gd name="T13" fmla="*/ 42 h 140"/>
                <a:gd name="T14" fmla="*/ 118 w 119"/>
                <a:gd name="T15" fmla="*/ 42 h 140"/>
                <a:gd name="T16" fmla="*/ 1 w 119"/>
                <a:gd name="T17" fmla="*/ 0 h 140"/>
                <a:gd name="T18" fmla="*/ 0 w 119"/>
                <a:gd name="T19" fmla="*/ 0 h 140"/>
                <a:gd name="T20" fmla="*/ 0 w 119"/>
                <a:gd name="T21" fmla="*/ 1 h 140"/>
                <a:gd name="T22" fmla="*/ 30 w 119"/>
                <a:gd name="T23" fmla="*/ 140 h 140"/>
                <a:gd name="T24" fmla="*/ 32 w 119"/>
                <a:gd name="T25"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9" h="140">
                  <a:moveTo>
                    <a:pt x="32" y="140"/>
                  </a:moveTo>
                  <a:cubicBezTo>
                    <a:pt x="2" y="2"/>
                    <a:pt x="2" y="2"/>
                    <a:pt x="2" y="2"/>
                  </a:cubicBezTo>
                  <a:cubicBezTo>
                    <a:pt x="117" y="43"/>
                    <a:pt x="117" y="43"/>
                    <a:pt x="117" y="43"/>
                  </a:cubicBezTo>
                  <a:cubicBezTo>
                    <a:pt x="67" y="140"/>
                    <a:pt x="67" y="140"/>
                    <a:pt x="67" y="140"/>
                  </a:cubicBezTo>
                  <a:cubicBezTo>
                    <a:pt x="69" y="140"/>
                    <a:pt x="69" y="140"/>
                    <a:pt x="69" y="140"/>
                  </a:cubicBezTo>
                  <a:cubicBezTo>
                    <a:pt x="119" y="43"/>
                    <a:pt x="119" y="43"/>
                    <a:pt x="119" y="43"/>
                  </a:cubicBezTo>
                  <a:cubicBezTo>
                    <a:pt x="119" y="43"/>
                    <a:pt x="119" y="42"/>
                    <a:pt x="119" y="42"/>
                  </a:cubicBezTo>
                  <a:cubicBezTo>
                    <a:pt x="119" y="42"/>
                    <a:pt x="118" y="42"/>
                    <a:pt x="118" y="42"/>
                  </a:cubicBezTo>
                  <a:cubicBezTo>
                    <a:pt x="1" y="0"/>
                    <a:pt x="1" y="0"/>
                    <a:pt x="1" y="0"/>
                  </a:cubicBezTo>
                  <a:cubicBezTo>
                    <a:pt x="1" y="0"/>
                    <a:pt x="0" y="0"/>
                    <a:pt x="0" y="0"/>
                  </a:cubicBezTo>
                  <a:cubicBezTo>
                    <a:pt x="0" y="1"/>
                    <a:pt x="0" y="1"/>
                    <a:pt x="0" y="1"/>
                  </a:cubicBezTo>
                  <a:cubicBezTo>
                    <a:pt x="30" y="140"/>
                    <a:pt x="30" y="140"/>
                    <a:pt x="30" y="140"/>
                  </a:cubicBezTo>
                  <a:lnTo>
                    <a:pt x="32" y="140"/>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7" name="Freeform 16"/>
            <p:cNvSpPr/>
            <p:nvPr/>
          </p:nvSpPr>
          <p:spPr bwMode="auto">
            <a:xfrm>
              <a:off x="6533" y="4115"/>
              <a:ext cx="280" cy="245"/>
            </a:xfrm>
            <a:custGeom>
              <a:avLst/>
              <a:gdLst>
                <a:gd name="T0" fmla="*/ 2 w 114"/>
                <a:gd name="T1" fmla="*/ 98 h 99"/>
                <a:gd name="T2" fmla="*/ 51 w 114"/>
                <a:gd name="T3" fmla="*/ 2 h 99"/>
                <a:gd name="T4" fmla="*/ 112 w 114"/>
                <a:gd name="T5" fmla="*/ 99 h 99"/>
                <a:gd name="T6" fmla="*/ 114 w 114"/>
                <a:gd name="T7" fmla="*/ 99 h 99"/>
                <a:gd name="T8" fmla="*/ 52 w 114"/>
                <a:gd name="T9" fmla="*/ 0 h 99"/>
                <a:gd name="T10" fmla="*/ 51 w 114"/>
                <a:gd name="T11" fmla="*/ 0 h 99"/>
                <a:gd name="T12" fmla="*/ 50 w 114"/>
                <a:gd name="T13" fmla="*/ 0 h 99"/>
                <a:gd name="T14" fmla="*/ 0 w 114"/>
                <a:gd name="T15" fmla="*/ 98 h 99"/>
                <a:gd name="T16" fmla="*/ 2 w 114"/>
                <a:gd name="T17" fmla="*/ 9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99">
                  <a:moveTo>
                    <a:pt x="2" y="98"/>
                  </a:moveTo>
                  <a:cubicBezTo>
                    <a:pt x="51" y="2"/>
                    <a:pt x="51" y="2"/>
                    <a:pt x="51" y="2"/>
                  </a:cubicBezTo>
                  <a:cubicBezTo>
                    <a:pt x="112" y="99"/>
                    <a:pt x="112" y="99"/>
                    <a:pt x="112" y="99"/>
                  </a:cubicBezTo>
                  <a:cubicBezTo>
                    <a:pt x="114" y="99"/>
                    <a:pt x="114" y="99"/>
                    <a:pt x="114" y="99"/>
                  </a:cubicBezTo>
                  <a:cubicBezTo>
                    <a:pt x="52" y="0"/>
                    <a:pt x="52" y="0"/>
                    <a:pt x="52" y="0"/>
                  </a:cubicBezTo>
                  <a:cubicBezTo>
                    <a:pt x="51" y="0"/>
                    <a:pt x="51" y="0"/>
                    <a:pt x="51" y="0"/>
                  </a:cubicBezTo>
                  <a:cubicBezTo>
                    <a:pt x="50" y="0"/>
                    <a:pt x="50" y="0"/>
                    <a:pt x="50" y="0"/>
                  </a:cubicBezTo>
                  <a:cubicBezTo>
                    <a:pt x="0" y="98"/>
                    <a:pt x="0" y="98"/>
                    <a:pt x="0" y="98"/>
                  </a:cubicBezTo>
                  <a:lnTo>
                    <a:pt x="2" y="98"/>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1" name="Freeform 17"/>
            <p:cNvSpPr/>
            <p:nvPr/>
          </p:nvSpPr>
          <p:spPr bwMode="auto">
            <a:xfrm>
              <a:off x="6656" y="4113"/>
              <a:ext cx="526" cy="249"/>
            </a:xfrm>
            <a:custGeom>
              <a:avLst/>
              <a:gdLst>
                <a:gd name="T0" fmla="*/ 62 w 214"/>
                <a:gd name="T1" fmla="*/ 100 h 101"/>
                <a:gd name="T2" fmla="*/ 64 w 214"/>
                <a:gd name="T3" fmla="*/ 100 h 101"/>
                <a:gd name="T4" fmla="*/ 3 w 214"/>
                <a:gd name="T5" fmla="*/ 4 h 101"/>
                <a:gd name="T6" fmla="*/ 210 w 214"/>
                <a:gd name="T7" fmla="*/ 101 h 101"/>
                <a:gd name="T8" fmla="*/ 214 w 214"/>
                <a:gd name="T9" fmla="*/ 101 h 101"/>
                <a:gd name="T10" fmla="*/ 1 w 214"/>
                <a:gd name="T11" fmla="*/ 1 h 101"/>
                <a:gd name="T12" fmla="*/ 0 w 214"/>
                <a:gd name="T13" fmla="*/ 1 h 101"/>
                <a:gd name="T14" fmla="*/ 0 w 214"/>
                <a:gd name="T15" fmla="*/ 2 h 101"/>
                <a:gd name="T16" fmla="*/ 62 w 214"/>
                <a:gd name="T17" fmla="*/ 10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4" h="101">
                  <a:moveTo>
                    <a:pt x="62" y="100"/>
                  </a:moveTo>
                  <a:cubicBezTo>
                    <a:pt x="64" y="100"/>
                    <a:pt x="64" y="100"/>
                    <a:pt x="64" y="100"/>
                  </a:cubicBezTo>
                  <a:cubicBezTo>
                    <a:pt x="3" y="4"/>
                    <a:pt x="3" y="4"/>
                    <a:pt x="3" y="4"/>
                  </a:cubicBezTo>
                  <a:cubicBezTo>
                    <a:pt x="210" y="101"/>
                    <a:pt x="210" y="101"/>
                    <a:pt x="210" y="101"/>
                  </a:cubicBezTo>
                  <a:cubicBezTo>
                    <a:pt x="214" y="101"/>
                    <a:pt x="214" y="101"/>
                    <a:pt x="214" y="101"/>
                  </a:cubicBezTo>
                  <a:cubicBezTo>
                    <a:pt x="1" y="1"/>
                    <a:pt x="1" y="1"/>
                    <a:pt x="1" y="1"/>
                  </a:cubicBezTo>
                  <a:cubicBezTo>
                    <a:pt x="1" y="0"/>
                    <a:pt x="0" y="1"/>
                    <a:pt x="0" y="1"/>
                  </a:cubicBezTo>
                  <a:cubicBezTo>
                    <a:pt x="0" y="1"/>
                    <a:pt x="0" y="2"/>
                    <a:pt x="0" y="2"/>
                  </a:cubicBezTo>
                  <a:lnTo>
                    <a:pt x="62" y="100"/>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5" name="Freeform 18"/>
            <p:cNvSpPr/>
            <p:nvPr/>
          </p:nvSpPr>
          <p:spPr bwMode="auto">
            <a:xfrm>
              <a:off x="6656" y="4054"/>
              <a:ext cx="693" cy="308"/>
            </a:xfrm>
            <a:custGeom>
              <a:avLst/>
              <a:gdLst>
                <a:gd name="T0" fmla="*/ 0 w 282"/>
                <a:gd name="T1" fmla="*/ 26 h 125"/>
                <a:gd name="T2" fmla="*/ 210 w 282"/>
                <a:gd name="T3" fmla="*/ 125 h 125"/>
                <a:gd name="T4" fmla="*/ 214 w 282"/>
                <a:gd name="T5" fmla="*/ 125 h 125"/>
                <a:gd name="T6" fmla="*/ 4 w 282"/>
                <a:gd name="T7" fmla="*/ 26 h 125"/>
                <a:gd name="T8" fmla="*/ 280 w 282"/>
                <a:gd name="T9" fmla="*/ 2 h 125"/>
                <a:gd name="T10" fmla="*/ 249 w 282"/>
                <a:gd name="T11" fmla="*/ 125 h 125"/>
                <a:gd name="T12" fmla="*/ 251 w 282"/>
                <a:gd name="T13" fmla="*/ 125 h 125"/>
                <a:gd name="T14" fmla="*/ 282 w 282"/>
                <a:gd name="T15" fmla="*/ 1 h 125"/>
                <a:gd name="T16" fmla="*/ 282 w 282"/>
                <a:gd name="T17" fmla="*/ 0 h 125"/>
                <a:gd name="T18" fmla="*/ 281 w 282"/>
                <a:gd name="T19" fmla="*/ 0 h 125"/>
                <a:gd name="T20" fmla="*/ 1 w 282"/>
                <a:gd name="T21" fmla="*/ 25 h 125"/>
                <a:gd name="T22" fmla="*/ 0 w 282"/>
                <a:gd name="T23" fmla="*/ 25 h 125"/>
                <a:gd name="T24" fmla="*/ 0 w 282"/>
                <a:gd name="T25" fmla="*/ 2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2" h="125">
                  <a:moveTo>
                    <a:pt x="0" y="26"/>
                  </a:moveTo>
                  <a:cubicBezTo>
                    <a:pt x="210" y="125"/>
                    <a:pt x="210" y="125"/>
                    <a:pt x="210" y="125"/>
                  </a:cubicBezTo>
                  <a:cubicBezTo>
                    <a:pt x="214" y="125"/>
                    <a:pt x="214" y="125"/>
                    <a:pt x="214" y="125"/>
                  </a:cubicBezTo>
                  <a:cubicBezTo>
                    <a:pt x="4" y="26"/>
                    <a:pt x="4" y="26"/>
                    <a:pt x="4" y="26"/>
                  </a:cubicBezTo>
                  <a:cubicBezTo>
                    <a:pt x="280" y="2"/>
                    <a:pt x="280" y="2"/>
                    <a:pt x="280" y="2"/>
                  </a:cubicBezTo>
                  <a:cubicBezTo>
                    <a:pt x="249" y="125"/>
                    <a:pt x="249" y="125"/>
                    <a:pt x="249" y="125"/>
                  </a:cubicBezTo>
                  <a:cubicBezTo>
                    <a:pt x="251" y="125"/>
                    <a:pt x="251" y="125"/>
                    <a:pt x="251" y="125"/>
                  </a:cubicBezTo>
                  <a:cubicBezTo>
                    <a:pt x="282" y="1"/>
                    <a:pt x="282" y="1"/>
                    <a:pt x="282" y="1"/>
                  </a:cubicBezTo>
                  <a:cubicBezTo>
                    <a:pt x="282" y="1"/>
                    <a:pt x="282" y="1"/>
                    <a:pt x="282" y="0"/>
                  </a:cubicBezTo>
                  <a:cubicBezTo>
                    <a:pt x="282" y="0"/>
                    <a:pt x="281" y="0"/>
                    <a:pt x="281" y="0"/>
                  </a:cubicBezTo>
                  <a:cubicBezTo>
                    <a:pt x="1" y="25"/>
                    <a:pt x="1" y="25"/>
                    <a:pt x="1" y="25"/>
                  </a:cubicBezTo>
                  <a:cubicBezTo>
                    <a:pt x="0" y="25"/>
                    <a:pt x="0" y="25"/>
                    <a:pt x="0" y="25"/>
                  </a:cubicBezTo>
                  <a:cubicBezTo>
                    <a:pt x="0" y="26"/>
                    <a:pt x="0" y="26"/>
                    <a:pt x="0" y="26"/>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7" name="Freeform 19"/>
            <p:cNvSpPr/>
            <p:nvPr/>
          </p:nvSpPr>
          <p:spPr bwMode="auto">
            <a:xfrm>
              <a:off x="3971" y="4182"/>
              <a:ext cx="255" cy="163"/>
            </a:xfrm>
            <a:custGeom>
              <a:avLst/>
              <a:gdLst>
                <a:gd name="T0" fmla="*/ 10 w 104"/>
                <a:gd name="T1" fmla="*/ 66 h 66"/>
                <a:gd name="T2" fmla="*/ 3 w 104"/>
                <a:gd name="T3" fmla="*/ 3 h 66"/>
                <a:gd name="T4" fmla="*/ 100 w 104"/>
                <a:gd name="T5" fmla="*/ 66 h 66"/>
                <a:gd name="T6" fmla="*/ 104 w 104"/>
                <a:gd name="T7" fmla="*/ 66 h 66"/>
                <a:gd name="T8" fmla="*/ 2 w 104"/>
                <a:gd name="T9" fmla="*/ 1 h 66"/>
                <a:gd name="T10" fmla="*/ 1 w 104"/>
                <a:gd name="T11" fmla="*/ 1 h 66"/>
                <a:gd name="T12" fmla="*/ 1 w 104"/>
                <a:gd name="T13" fmla="*/ 2 h 66"/>
                <a:gd name="T14" fmla="*/ 8 w 104"/>
                <a:gd name="T15" fmla="*/ 66 h 66"/>
                <a:gd name="T16" fmla="*/ 10 w 104"/>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66">
                  <a:moveTo>
                    <a:pt x="10" y="66"/>
                  </a:moveTo>
                  <a:cubicBezTo>
                    <a:pt x="3" y="3"/>
                    <a:pt x="3" y="3"/>
                    <a:pt x="3" y="3"/>
                  </a:cubicBezTo>
                  <a:cubicBezTo>
                    <a:pt x="100" y="66"/>
                    <a:pt x="100" y="66"/>
                    <a:pt x="100" y="66"/>
                  </a:cubicBezTo>
                  <a:cubicBezTo>
                    <a:pt x="104" y="66"/>
                    <a:pt x="104" y="66"/>
                    <a:pt x="104" y="66"/>
                  </a:cubicBezTo>
                  <a:cubicBezTo>
                    <a:pt x="2" y="1"/>
                    <a:pt x="2" y="1"/>
                    <a:pt x="2" y="1"/>
                  </a:cubicBezTo>
                  <a:cubicBezTo>
                    <a:pt x="2" y="0"/>
                    <a:pt x="1" y="0"/>
                    <a:pt x="1" y="1"/>
                  </a:cubicBezTo>
                  <a:cubicBezTo>
                    <a:pt x="1" y="1"/>
                    <a:pt x="0" y="1"/>
                    <a:pt x="1" y="2"/>
                  </a:cubicBezTo>
                  <a:cubicBezTo>
                    <a:pt x="8" y="66"/>
                    <a:pt x="8" y="66"/>
                    <a:pt x="8" y="66"/>
                  </a:cubicBezTo>
                  <a:lnTo>
                    <a:pt x="10" y="66"/>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9" name="Freeform 20"/>
            <p:cNvSpPr>
              <a:spLocks noEditPoints="1"/>
            </p:cNvSpPr>
            <p:nvPr/>
          </p:nvSpPr>
          <p:spPr bwMode="auto">
            <a:xfrm>
              <a:off x="5500" y="2597"/>
              <a:ext cx="590" cy="187"/>
            </a:xfrm>
            <a:custGeom>
              <a:avLst/>
              <a:gdLst>
                <a:gd name="T0" fmla="*/ 11 w 240"/>
                <a:gd name="T1" fmla="*/ 76 h 76"/>
                <a:gd name="T2" fmla="*/ 10 w 240"/>
                <a:gd name="T3" fmla="*/ 76 h 76"/>
                <a:gd name="T4" fmla="*/ 10 w 240"/>
                <a:gd name="T5" fmla="*/ 76 h 76"/>
                <a:gd name="T6" fmla="*/ 0 w 240"/>
                <a:gd name="T7" fmla="*/ 29 h 76"/>
                <a:gd name="T8" fmla="*/ 0 w 240"/>
                <a:gd name="T9" fmla="*/ 28 h 76"/>
                <a:gd name="T10" fmla="*/ 1 w 240"/>
                <a:gd name="T11" fmla="*/ 28 h 76"/>
                <a:gd name="T12" fmla="*/ 239 w 240"/>
                <a:gd name="T13" fmla="*/ 0 h 76"/>
                <a:gd name="T14" fmla="*/ 240 w 240"/>
                <a:gd name="T15" fmla="*/ 1 h 76"/>
                <a:gd name="T16" fmla="*/ 240 w 240"/>
                <a:gd name="T17" fmla="*/ 2 h 76"/>
                <a:gd name="T18" fmla="*/ 11 w 240"/>
                <a:gd name="T19" fmla="*/ 76 h 76"/>
                <a:gd name="T20" fmla="*/ 11 w 240"/>
                <a:gd name="T21" fmla="*/ 76 h 76"/>
                <a:gd name="T22" fmla="*/ 2 w 240"/>
                <a:gd name="T23" fmla="*/ 30 h 76"/>
                <a:gd name="T24" fmla="*/ 11 w 240"/>
                <a:gd name="T25" fmla="*/ 74 h 76"/>
                <a:gd name="T26" fmla="*/ 230 w 240"/>
                <a:gd name="T27" fmla="*/ 3 h 76"/>
                <a:gd name="T28" fmla="*/ 2 w 240"/>
                <a:gd name="T29" fmla="*/ 3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0" h="76">
                  <a:moveTo>
                    <a:pt x="11" y="76"/>
                  </a:moveTo>
                  <a:cubicBezTo>
                    <a:pt x="11" y="76"/>
                    <a:pt x="10" y="76"/>
                    <a:pt x="10" y="76"/>
                  </a:cubicBezTo>
                  <a:cubicBezTo>
                    <a:pt x="10" y="76"/>
                    <a:pt x="10" y="76"/>
                    <a:pt x="10" y="76"/>
                  </a:cubicBezTo>
                  <a:cubicBezTo>
                    <a:pt x="0" y="29"/>
                    <a:pt x="0" y="29"/>
                    <a:pt x="0" y="29"/>
                  </a:cubicBezTo>
                  <a:cubicBezTo>
                    <a:pt x="0" y="29"/>
                    <a:pt x="0" y="29"/>
                    <a:pt x="0" y="28"/>
                  </a:cubicBezTo>
                  <a:cubicBezTo>
                    <a:pt x="0" y="28"/>
                    <a:pt x="1" y="28"/>
                    <a:pt x="1" y="28"/>
                  </a:cubicBezTo>
                  <a:cubicBezTo>
                    <a:pt x="239" y="0"/>
                    <a:pt x="239" y="0"/>
                    <a:pt x="239" y="0"/>
                  </a:cubicBezTo>
                  <a:cubicBezTo>
                    <a:pt x="240" y="0"/>
                    <a:pt x="240" y="1"/>
                    <a:pt x="240" y="1"/>
                  </a:cubicBezTo>
                  <a:cubicBezTo>
                    <a:pt x="240" y="2"/>
                    <a:pt x="240" y="2"/>
                    <a:pt x="240" y="2"/>
                  </a:cubicBezTo>
                  <a:cubicBezTo>
                    <a:pt x="11" y="76"/>
                    <a:pt x="11" y="76"/>
                    <a:pt x="11" y="76"/>
                  </a:cubicBezTo>
                  <a:cubicBezTo>
                    <a:pt x="11" y="76"/>
                    <a:pt x="11" y="76"/>
                    <a:pt x="11" y="76"/>
                  </a:cubicBezTo>
                  <a:close/>
                  <a:moveTo>
                    <a:pt x="2" y="30"/>
                  </a:moveTo>
                  <a:cubicBezTo>
                    <a:pt x="11" y="74"/>
                    <a:pt x="11" y="74"/>
                    <a:pt x="11" y="74"/>
                  </a:cubicBezTo>
                  <a:cubicBezTo>
                    <a:pt x="230" y="3"/>
                    <a:pt x="230" y="3"/>
                    <a:pt x="230" y="3"/>
                  </a:cubicBezTo>
                  <a:lnTo>
                    <a:pt x="2" y="30"/>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0" name="Freeform 21"/>
            <p:cNvSpPr/>
            <p:nvPr/>
          </p:nvSpPr>
          <p:spPr bwMode="auto">
            <a:xfrm>
              <a:off x="3663" y="4005"/>
              <a:ext cx="315" cy="340"/>
            </a:xfrm>
            <a:custGeom>
              <a:avLst/>
              <a:gdLst>
                <a:gd name="T0" fmla="*/ 2 w 128"/>
                <a:gd name="T1" fmla="*/ 137 h 138"/>
                <a:gd name="T2" fmla="*/ 14 w 128"/>
                <a:gd name="T3" fmla="*/ 3 h 138"/>
                <a:gd name="T4" fmla="*/ 125 w 128"/>
                <a:gd name="T5" fmla="*/ 74 h 138"/>
                <a:gd name="T6" fmla="*/ 88 w 128"/>
                <a:gd name="T7" fmla="*/ 138 h 138"/>
                <a:gd name="T8" fmla="*/ 90 w 128"/>
                <a:gd name="T9" fmla="*/ 138 h 138"/>
                <a:gd name="T10" fmla="*/ 127 w 128"/>
                <a:gd name="T11" fmla="*/ 74 h 138"/>
                <a:gd name="T12" fmla="*/ 127 w 128"/>
                <a:gd name="T13" fmla="*/ 73 h 138"/>
                <a:gd name="T14" fmla="*/ 14 w 128"/>
                <a:gd name="T15" fmla="*/ 0 h 138"/>
                <a:gd name="T16" fmla="*/ 13 w 128"/>
                <a:gd name="T17" fmla="*/ 0 h 138"/>
                <a:gd name="T18" fmla="*/ 12 w 128"/>
                <a:gd name="T19" fmla="*/ 1 h 138"/>
                <a:gd name="T20" fmla="*/ 0 w 128"/>
                <a:gd name="T21" fmla="*/ 137 h 138"/>
                <a:gd name="T22" fmla="*/ 2 w 128"/>
                <a:gd name="T23" fmla="*/ 13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 h="138">
                  <a:moveTo>
                    <a:pt x="2" y="137"/>
                  </a:moveTo>
                  <a:cubicBezTo>
                    <a:pt x="14" y="3"/>
                    <a:pt x="14" y="3"/>
                    <a:pt x="14" y="3"/>
                  </a:cubicBezTo>
                  <a:cubicBezTo>
                    <a:pt x="125" y="74"/>
                    <a:pt x="125" y="74"/>
                    <a:pt x="125" y="74"/>
                  </a:cubicBezTo>
                  <a:cubicBezTo>
                    <a:pt x="88" y="138"/>
                    <a:pt x="88" y="138"/>
                    <a:pt x="88" y="138"/>
                  </a:cubicBezTo>
                  <a:cubicBezTo>
                    <a:pt x="90" y="138"/>
                    <a:pt x="90" y="138"/>
                    <a:pt x="90" y="138"/>
                  </a:cubicBezTo>
                  <a:cubicBezTo>
                    <a:pt x="127" y="74"/>
                    <a:pt x="127" y="74"/>
                    <a:pt x="127" y="74"/>
                  </a:cubicBezTo>
                  <a:cubicBezTo>
                    <a:pt x="128" y="73"/>
                    <a:pt x="127" y="73"/>
                    <a:pt x="127" y="73"/>
                  </a:cubicBezTo>
                  <a:cubicBezTo>
                    <a:pt x="14" y="0"/>
                    <a:pt x="14" y="0"/>
                    <a:pt x="14" y="0"/>
                  </a:cubicBezTo>
                  <a:cubicBezTo>
                    <a:pt x="13" y="0"/>
                    <a:pt x="13" y="0"/>
                    <a:pt x="13" y="0"/>
                  </a:cubicBezTo>
                  <a:cubicBezTo>
                    <a:pt x="13" y="1"/>
                    <a:pt x="12" y="1"/>
                    <a:pt x="12" y="1"/>
                  </a:cubicBezTo>
                  <a:cubicBezTo>
                    <a:pt x="0" y="137"/>
                    <a:pt x="0" y="137"/>
                    <a:pt x="0" y="137"/>
                  </a:cubicBezTo>
                  <a:lnTo>
                    <a:pt x="2" y="137"/>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5" name="Freeform 22"/>
            <p:cNvSpPr>
              <a:spLocks noEditPoints="1"/>
            </p:cNvSpPr>
            <p:nvPr/>
          </p:nvSpPr>
          <p:spPr bwMode="auto">
            <a:xfrm>
              <a:off x="3693" y="3669"/>
              <a:ext cx="482" cy="518"/>
            </a:xfrm>
            <a:custGeom>
              <a:avLst/>
              <a:gdLst>
                <a:gd name="T0" fmla="*/ 114 w 196"/>
                <a:gd name="T1" fmla="*/ 210 h 210"/>
                <a:gd name="T2" fmla="*/ 114 w 196"/>
                <a:gd name="T3" fmla="*/ 210 h 210"/>
                <a:gd name="T4" fmla="*/ 1 w 196"/>
                <a:gd name="T5" fmla="*/ 138 h 210"/>
                <a:gd name="T6" fmla="*/ 0 w 196"/>
                <a:gd name="T7" fmla="*/ 137 h 210"/>
                <a:gd name="T8" fmla="*/ 1 w 196"/>
                <a:gd name="T9" fmla="*/ 136 h 210"/>
                <a:gd name="T10" fmla="*/ 194 w 196"/>
                <a:gd name="T11" fmla="*/ 1 h 210"/>
                <a:gd name="T12" fmla="*/ 195 w 196"/>
                <a:gd name="T13" fmla="*/ 1 h 210"/>
                <a:gd name="T14" fmla="*/ 195 w 196"/>
                <a:gd name="T15" fmla="*/ 2 h 210"/>
                <a:gd name="T16" fmla="*/ 115 w 196"/>
                <a:gd name="T17" fmla="*/ 210 h 210"/>
                <a:gd name="T18" fmla="*/ 115 w 196"/>
                <a:gd name="T19" fmla="*/ 210 h 210"/>
                <a:gd name="T20" fmla="*/ 114 w 196"/>
                <a:gd name="T21" fmla="*/ 210 h 210"/>
                <a:gd name="T22" fmla="*/ 3 w 196"/>
                <a:gd name="T23" fmla="*/ 137 h 210"/>
                <a:gd name="T24" fmla="*/ 114 w 196"/>
                <a:gd name="T25" fmla="*/ 208 h 210"/>
                <a:gd name="T26" fmla="*/ 193 w 196"/>
                <a:gd name="T27" fmla="*/ 4 h 210"/>
                <a:gd name="T28" fmla="*/ 3 w 196"/>
                <a:gd name="T29" fmla="*/ 137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6" h="210">
                  <a:moveTo>
                    <a:pt x="114" y="210"/>
                  </a:moveTo>
                  <a:cubicBezTo>
                    <a:pt x="114" y="210"/>
                    <a:pt x="114" y="210"/>
                    <a:pt x="114" y="210"/>
                  </a:cubicBezTo>
                  <a:cubicBezTo>
                    <a:pt x="1" y="138"/>
                    <a:pt x="1" y="138"/>
                    <a:pt x="1" y="138"/>
                  </a:cubicBezTo>
                  <a:cubicBezTo>
                    <a:pt x="0" y="138"/>
                    <a:pt x="0" y="138"/>
                    <a:pt x="0" y="137"/>
                  </a:cubicBezTo>
                  <a:cubicBezTo>
                    <a:pt x="0" y="137"/>
                    <a:pt x="0" y="137"/>
                    <a:pt x="1" y="136"/>
                  </a:cubicBezTo>
                  <a:cubicBezTo>
                    <a:pt x="194" y="1"/>
                    <a:pt x="194" y="1"/>
                    <a:pt x="194" y="1"/>
                  </a:cubicBezTo>
                  <a:cubicBezTo>
                    <a:pt x="194" y="0"/>
                    <a:pt x="195" y="0"/>
                    <a:pt x="195" y="1"/>
                  </a:cubicBezTo>
                  <a:cubicBezTo>
                    <a:pt x="195" y="1"/>
                    <a:pt x="196" y="1"/>
                    <a:pt x="195" y="2"/>
                  </a:cubicBezTo>
                  <a:cubicBezTo>
                    <a:pt x="115" y="210"/>
                    <a:pt x="115" y="210"/>
                    <a:pt x="115" y="210"/>
                  </a:cubicBezTo>
                  <a:cubicBezTo>
                    <a:pt x="115" y="210"/>
                    <a:pt x="115" y="210"/>
                    <a:pt x="115" y="210"/>
                  </a:cubicBezTo>
                  <a:cubicBezTo>
                    <a:pt x="115" y="210"/>
                    <a:pt x="115" y="210"/>
                    <a:pt x="114" y="210"/>
                  </a:cubicBezTo>
                  <a:close/>
                  <a:moveTo>
                    <a:pt x="3" y="137"/>
                  </a:moveTo>
                  <a:cubicBezTo>
                    <a:pt x="114" y="208"/>
                    <a:pt x="114" y="208"/>
                    <a:pt x="114" y="208"/>
                  </a:cubicBezTo>
                  <a:cubicBezTo>
                    <a:pt x="193" y="4"/>
                    <a:pt x="193" y="4"/>
                    <a:pt x="193" y="4"/>
                  </a:cubicBezTo>
                  <a:lnTo>
                    <a:pt x="3" y="137"/>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6" name="Freeform 23"/>
            <p:cNvSpPr>
              <a:spLocks noEditPoints="1"/>
            </p:cNvSpPr>
            <p:nvPr/>
          </p:nvSpPr>
          <p:spPr bwMode="auto">
            <a:xfrm>
              <a:off x="3971" y="3669"/>
              <a:ext cx="850" cy="533"/>
            </a:xfrm>
            <a:custGeom>
              <a:avLst/>
              <a:gdLst>
                <a:gd name="T0" fmla="*/ 345 w 346"/>
                <a:gd name="T1" fmla="*/ 216 h 216"/>
                <a:gd name="T2" fmla="*/ 345 w 346"/>
                <a:gd name="T3" fmla="*/ 216 h 216"/>
                <a:gd name="T4" fmla="*/ 1 w 346"/>
                <a:gd name="T5" fmla="*/ 210 h 216"/>
                <a:gd name="T6" fmla="*/ 1 w 346"/>
                <a:gd name="T7" fmla="*/ 210 h 216"/>
                <a:gd name="T8" fmla="*/ 1 w 346"/>
                <a:gd name="T9" fmla="*/ 209 h 216"/>
                <a:gd name="T10" fmla="*/ 81 w 346"/>
                <a:gd name="T11" fmla="*/ 1 h 216"/>
                <a:gd name="T12" fmla="*/ 81 w 346"/>
                <a:gd name="T13" fmla="*/ 1 h 216"/>
                <a:gd name="T14" fmla="*/ 82 w 346"/>
                <a:gd name="T15" fmla="*/ 1 h 216"/>
                <a:gd name="T16" fmla="*/ 345 w 346"/>
                <a:gd name="T17" fmla="*/ 214 h 216"/>
                <a:gd name="T18" fmla="*/ 345 w 346"/>
                <a:gd name="T19" fmla="*/ 215 h 216"/>
                <a:gd name="T20" fmla="*/ 345 w 346"/>
                <a:gd name="T21" fmla="*/ 216 h 216"/>
                <a:gd name="T22" fmla="*/ 3 w 346"/>
                <a:gd name="T23" fmla="*/ 209 h 216"/>
                <a:gd name="T24" fmla="*/ 342 w 346"/>
                <a:gd name="T25" fmla="*/ 214 h 216"/>
                <a:gd name="T26" fmla="*/ 82 w 346"/>
                <a:gd name="T27" fmla="*/ 3 h 216"/>
                <a:gd name="T28" fmla="*/ 3 w 346"/>
                <a:gd name="T29" fmla="*/ 209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6" h="216">
                  <a:moveTo>
                    <a:pt x="345" y="216"/>
                  </a:moveTo>
                  <a:cubicBezTo>
                    <a:pt x="345" y="216"/>
                    <a:pt x="345" y="216"/>
                    <a:pt x="345" y="216"/>
                  </a:cubicBezTo>
                  <a:cubicBezTo>
                    <a:pt x="1" y="210"/>
                    <a:pt x="1" y="210"/>
                    <a:pt x="1" y="210"/>
                  </a:cubicBezTo>
                  <a:cubicBezTo>
                    <a:pt x="1" y="210"/>
                    <a:pt x="1" y="210"/>
                    <a:pt x="1" y="210"/>
                  </a:cubicBezTo>
                  <a:cubicBezTo>
                    <a:pt x="1" y="210"/>
                    <a:pt x="0" y="209"/>
                    <a:pt x="1" y="209"/>
                  </a:cubicBezTo>
                  <a:cubicBezTo>
                    <a:pt x="81" y="1"/>
                    <a:pt x="81" y="1"/>
                    <a:pt x="81" y="1"/>
                  </a:cubicBezTo>
                  <a:cubicBezTo>
                    <a:pt x="81" y="1"/>
                    <a:pt x="81" y="1"/>
                    <a:pt x="81" y="1"/>
                  </a:cubicBezTo>
                  <a:cubicBezTo>
                    <a:pt x="82" y="0"/>
                    <a:pt x="82" y="1"/>
                    <a:pt x="82" y="1"/>
                  </a:cubicBezTo>
                  <a:cubicBezTo>
                    <a:pt x="345" y="214"/>
                    <a:pt x="345" y="214"/>
                    <a:pt x="345" y="214"/>
                  </a:cubicBezTo>
                  <a:cubicBezTo>
                    <a:pt x="346" y="214"/>
                    <a:pt x="346" y="215"/>
                    <a:pt x="345" y="215"/>
                  </a:cubicBezTo>
                  <a:cubicBezTo>
                    <a:pt x="345" y="216"/>
                    <a:pt x="345" y="216"/>
                    <a:pt x="345" y="216"/>
                  </a:cubicBezTo>
                  <a:close/>
                  <a:moveTo>
                    <a:pt x="3" y="209"/>
                  </a:moveTo>
                  <a:cubicBezTo>
                    <a:pt x="342" y="214"/>
                    <a:pt x="342" y="214"/>
                    <a:pt x="342" y="214"/>
                  </a:cubicBezTo>
                  <a:cubicBezTo>
                    <a:pt x="82" y="3"/>
                    <a:pt x="82" y="3"/>
                    <a:pt x="82" y="3"/>
                  </a:cubicBezTo>
                  <a:lnTo>
                    <a:pt x="3" y="209"/>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7" name="Freeform 24"/>
            <p:cNvSpPr/>
            <p:nvPr/>
          </p:nvSpPr>
          <p:spPr bwMode="auto">
            <a:xfrm>
              <a:off x="3971" y="4185"/>
              <a:ext cx="850" cy="162"/>
            </a:xfrm>
            <a:custGeom>
              <a:avLst/>
              <a:gdLst>
                <a:gd name="T0" fmla="*/ 100 w 346"/>
                <a:gd name="T1" fmla="*/ 65 h 66"/>
                <a:gd name="T2" fmla="*/ 104 w 346"/>
                <a:gd name="T3" fmla="*/ 65 h 66"/>
                <a:gd name="T4" fmla="*/ 5 w 346"/>
                <a:gd name="T5" fmla="*/ 1 h 66"/>
                <a:gd name="T6" fmla="*/ 341 w 346"/>
                <a:gd name="T7" fmla="*/ 7 h 66"/>
                <a:gd name="T8" fmla="*/ 234 w 346"/>
                <a:gd name="T9" fmla="*/ 66 h 66"/>
                <a:gd name="T10" fmla="*/ 237 w 346"/>
                <a:gd name="T11" fmla="*/ 66 h 66"/>
                <a:gd name="T12" fmla="*/ 345 w 346"/>
                <a:gd name="T13" fmla="*/ 7 h 66"/>
                <a:gd name="T14" fmla="*/ 346 w 346"/>
                <a:gd name="T15" fmla="*/ 6 h 66"/>
                <a:gd name="T16" fmla="*/ 345 w 346"/>
                <a:gd name="T17" fmla="*/ 5 h 66"/>
                <a:gd name="T18" fmla="*/ 1 w 346"/>
                <a:gd name="T19" fmla="*/ 0 h 66"/>
                <a:gd name="T20" fmla="*/ 1 w 346"/>
                <a:gd name="T21" fmla="*/ 0 h 66"/>
                <a:gd name="T22" fmla="*/ 1 w 346"/>
                <a:gd name="T23" fmla="*/ 0 h 66"/>
                <a:gd name="T24" fmla="*/ 1 w 346"/>
                <a:gd name="T25" fmla="*/ 1 h 66"/>
                <a:gd name="T26" fmla="*/ 100 w 346"/>
                <a:gd name="T27" fmla="*/ 6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6" h="66">
                  <a:moveTo>
                    <a:pt x="100" y="65"/>
                  </a:moveTo>
                  <a:cubicBezTo>
                    <a:pt x="104" y="65"/>
                    <a:pt x="104" y="65"/>
                    <a:pt x="104" y="65"/>
                  </a:cubicBezTo>
                  <a:cubicBezTo>
                    <a:pt x="5" y="1"/>
                    <a:pt x="5" y="1"/>
                    <a:pt x="5" y="1"/>
                  </a:cubicBezTo>
                  <a:cubicBezTo>
                    <a:pt x="341" y="7"/>
                    <a:pt x="341" y="7"/>
                    <a:pt x="341" y="7"/>
                  </a:cubicBezTo>
                  <a:cubicBezTo>
                    <a:pt x="234" y="66"/>
                    <a:pt x="234" y="66"/>
                    <a:pt x="234" y="66"/>
                  </a:cubicBezTo>
                  <a:cubicBezTo>
                    <a:pt x="237" y="66"/>
                    <a:pt x="237" y="66"/>
                    <a:pt x="237" y="66"/>
                  </a:cubicBezTo>
                  <a:cubicBezTo>
                    <a:pt x="345" y="7"/>
                    <a:pt x="345" y="7"/>
                    <a:pt x="345" y="7"/>
                  </a:cubicBezTo>
                  <a:cubicBezTo>
                    <a:pt x="345" y="7"/>
                    <a:pt x="346" y="6"/>
                    <a:pt x="346" y="6"/>
                  </a:cubicBezTo>
                  <a:cubicBezTo>
                    <a:pt x="345" y="5"/>
                    <a:pt x="345" y="5"/>
                    <a:pt x="345" y="5"/>
                  </a:cubicBezTo>
                  <a:cubicBezTo>
                    <a:pt x="1" y="0"/>
                    <a:pt x="1" y="0"/>
                    <a:pt x="1" y="0"/>
                  </a:cubicBezTo>
                  <a:cubicBezTo>
                    <a:pt x="1" y="0"/>
                    <a:pt x="1" y="0"/>
                    <a:pt x="1" y="0"/>
                  </a:cubicBezTo>
                  <a:cubicBezTo>
                    <a:pt x="1" y="0"/>
                    <a:pt x="1" y="0"/>
                    <a:pt x="1" y="0"/>
                  </a:cubicBezTo>
                  <a:cubicBezTo>
                    <a:pt x="0" y="1"/>
                    <a:pt x="1" y="1"/>
                    <a:pt x="1" y="1"/>
                  </a:cubicBezTo>
                  <a:lnTo>
                    <a:pt x="100" y="65"/>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1" name="Freeform 25"/>
            <p:cNvSpPr/>
            <p:nvPr/>
          </p:nvSpPr>
          <p:spPr bwMode="auto">
            <a:xfrm>
              <a:off x="4546" y="4197"/>
              <a:ext cx="275" cy="150"/>
            </a:xfrm>
            <a:custGeom>
              <a:avLst/>
              <a:gdLst>
                <a:gd name="T0" fmla="*/ 3 w 112"/>
                <a:gd name="T1" fmla="*/ 61 h 61"/>
                <a:gd name="T2" fmla="*/ 108 w 112"/>
                <a:gd name="T3" fmla="*/ 3 h 61"/>
                <a:gd name="T4" fmla="*/ 72 w 112"/>
                <a:gd name="T5" fmla="*/ 61 h 61"/>
                <a:gd name="T6" fmla="*/ 75 w 112"/>
                <a:gd name="T7" fmla="*/ 61 h 61"/>
                <a:gd name="T8" fmla="*/ 111 w 112"/>
                <a:gd name="T9" fmla="*/ 1 h 61"/>
                <a:gd name="T10" fmla="*/ 111 w 112"/>
                <a:gd name="T11" fmla="*/ 0 h 61"/>
                <a:gd name="T12" fmla="*/ 110 w 112"/>
                <a:gd name="T13" fmla="*/ 0 h 61"/>
                <a:gd name="T14" fmla="*/ 0 w 112"/>
                <a:gd name="T15" fmla="*/ 61 h 61"/>
                <a:gd name="T16" fmla="*/ 3 w 112"/>
                <a:gd name="T17"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61">
                  <a:moveTo>
                    <a:pt x="3" y="61"/>
                  </a:moveTo>
                  <a:cubicBezTo>
                    <a:pt x="108" y="3"/>
                    <a:pt x="108" y="3"/>
                    <a:pt x="108" y="3"/>
                  </a:cubicBezTo>
                  <a:cubicBezTo>
                    <a:pt x="72" y="61"/>
                    <a:pt x="72" y="61"/>
                    <a:pt x="72" y="61"/>
                  </a:cubicBezTo>
                  <a:cubicBezTo>
                    <a:pt x="75" y="61"/>
                    <a:pt x="75" y="61"/>
                    <a:pt x="75" y="61"/>
                  </a:cubicBezTo>
                  <a:cubicBezTo>
                    <a:pt x="111" y="1"/>
                    <a:pt x="111" y="1"/>
                    <a:pt x="111" y="1"/>
                  </a:cubicBezTo>
                  <a:cubicBezTo>
                    <a:pt x="112" y="1"/>
                    <a:pt x="112" y="1"/>
                    <a:pt x="111" y="0"/>
                  </a:cubicBezTo>
                  <a:cubicBezTo>
                    <a:pt x="111" y="0"/>
                    <a:pt x="111" y="0"/>
                    <a:pt x="110" y="0"/>
                  </a:cubicBezTo>
                  <a:cubicBezTo>
                    <a:pt x="0" y="61"/>
                    <a:pt x="0" y="61"/>
                    <a:pt x="0" y="61"/>
                  </a:cubicBezTo>
                  <a:lnTo>
                    <a:pt x="3" y="61"/>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7" name="Freeform 26"/>
            <p:cNvSpPr/>
            <p:nvPr/>
          </p:nvSpPr>
          <p:spPr bwMode="auto">
            <a:xfrm>
              <a:off x="4723" y="4197"/>
              <a:ext cx="624" cy="155"/>
            </a:xfrm>
            <a:custGeom>
              <a:avLst/>
              <a:gdLst>
                <a:gd name="T0" fmla="*/ 3 w 254"/>
                <a:gd name="T1" fmla="*/ 61 h 63"/>
                <a:gd name="T2" fmla="*/ 39 w 254"/>
                <a:gd name="T3" fmla="*/ 2 h 63"/>
                <a:gd name="T4" fmla="*/ 247 w 254"/>
                <a:gd name="T5" fmla="*/ 63 h 63"/>
                <a:gd name="T6" fmla="*/ 254 w 254"/>
                <a:gd name="T7" fmla="*/ 63 h 63"/>
                <a:gd name="T8" fmla="*/ 39 w 254"/>
                <a:gd name="T9" fmla="*/ 0 h 63"/>
                <a:gd name="T10" fmla="*/ 38 w 254"/>
                <a:gd name="T11" fmla="*/ 0 h 63"/>
                <a:gd name="T12" fmla="*/ 0 w 254"/>
                <a:gd name="T13" fmla="*/ 61 h 63"/>
                <a:gd name="T14" fmla="*/ 3 w 254"/>
                <a:gd name="T15" fmla="*/ 61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4" h="63">
                  <a:moveTo>
                    <a:pt x="3" y="61"/>
                  </a:moveTo>
                  <a:cubicBezTo>
                    <a:pt x="39" y="2"/>
                    <a:pt x="39" y="2"/>
                    <a:pt x="39" y="2"/>
                  </a:cubicBezTo>
                  <a:cubicBezTo>
                    <a:pt x="247" y="63"/>
                    <a:pt x="247" y="63"/>
                    <a:pt x="247" y="63"/>
                  </a:cubicBezTo>
                  <a:cubicBezTo>
                    <a:pt x="254" y="63"/>
                    <a:pt x="254" y="63"/>
                    <a:pt x="254" y="63"/>
                  </a:cubicBezTo>
                  <a:cubicBezTo>
                    <a:pt x="39" y="0"/>
                    <a:pt x="39" y="0"/>
                    <a:pt x="39" y="0"/>
                  </a:cubicBezTo>
                  <a:cubicBezTo>
                    <a:pt x="38" y="0"/>
                    <a:pt x="38" y="0"/>
                    <a:pt x="38" y="0"/>
                  </a:cubicBezTo>
                  <a:cubicBezTo>
                    <a:pt x="0" y="61"/>
                    <a:pt x="0" y="61"/>
                    <a:pt x="0" y="61"/>
                  </a:cubicBezTo>
                  <a:lnTo>
                    <a:pt x="3" y="61"/>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8" name="Freeform 27"/>
            <p:cNvSpPr>
              <a:spLocks noEditPoints="1"/>
            </p:cNvSpPr>
            <p:nvPr/>
          </p:nvSpPr>
          <p:spPr bwMode="auto">
            <a:xfrm>
              <a:off x="6085" y="2190"/>
              <a:ext cx="981" cy="804"/>
            </a:xfrm>
            <a:custGeom>
              <a:avLst/>
              <a:gdLst>
                <a:gd name="T0" fmla="*/ 398 w 399"/>
                <a:gd name="T1" fmla="*/ 326 h 326"/>
                <a:gd name="T2" fmla="*/ 398 w 399"/>
                <a:gd name="T3" fmla="*/ 326 h 326"/>
                <a:gd name="T4" fmla="*/ 1 w 399"/>
                <a:gd name="T5" fmla="*/ 167 h 326"/>
                <a:gd name="T6" fmla="*/ 1 w 399"/>
                <a:gd name="T7" fmla="*/ 166 h 326"/>
                <a:gd name="T8" fmla="*/ 1 w 399"/>
                <a:gd name="T9" fmla="*/ 166 h 326"/>
                <a:gd name="T10" fmla="*/ 202 w 399"/>
                <a:gd name="T11" fmla="*/ 0 h 326"/>
                <a:gd name="T12" fmla="*/ 202 w 399"/>
                <a:gd name="T13" fmla="*/ 0 h 326"/>
                <a:gd name="T14" fmla="*/ 203 w 399"/>
                <a:gd name="T15" fmla="*/ 0 h 326"/>
                <a:gd name="T16" fmla="*/ 399 w 399"/>
                <a:gd name="T17" fmla="*/ 325 h 326"/>
                <a:gd name="T18" fmla="*/ 399 w 399"/>
                <a:gd name="T19" fmla="*/ 326 h 326"/>
                <a:gd name="T20" fmla="*/ 398 w 399"/>
                <a:gd name="T21" fmla="*/ 326 h 326"/>
                <a:gd name="T22" fmla="*/ 3 w 399"/>
                <a:gd name="T23" fmla="*/ 166 h 326"/>
                <a:gd name="T24" fmla="*/ 396 w 399"/>
                <a:gd name="T25" fmla="*/ 324 h 326"/>
                <a:gd name="T26" fmla="*/ 202 w 399"/>
                <a:gd name="T27" fmla="*/ 2 h 326"/>
                <a:gd name="T28" fmla="*/ 3 w 399"/>
                <a:gd name="T29" fmla="*/ 166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9" h="326">
                  <a:moveTo>
                    <a:pt x="398" y="326"/>
                  </a:moveTo>
                  <a:cubicBezTo>
                    <a:pt x="398" y="326"/>
                    <a:pt x="398" y="326"/>
                    <a:pt x="398" y="326"/>
                  </a:cubicBezTo>
                  <a:cubicBezTo>
                    <a:pt x="1" y="167"/>
                    <a:pt x="1" y="167"/>
                    <a:pt x="1" y="167"/>
                  </a:cubicBezTo>
                  <a:cubicBezTo>
                    <a:pt x="1" y="167"/>
                    <a:pt x="1" y="167"/>
                    <a:pt x="1" y="166"/>
                  </a:cubicBezTo>
                  <a:cubicBezTo>
                    <a:pt x="0" y="166"/>
                    <a:pt x="1" y="166"/>
                    <a:pt x="1" y="166"/>
                  </a:cubicBezTo>
                  <a:cubicBezTo>
                    <a:pt x="202" y="0"/>
                    <a:pt x="202" y="0"/>
                    <a:pt x="202" y="0"/>
                  </a:cubicBezTo>
                  <a:cubicBezTo>
                    <a:pt x="202" y="0"/>
                    <a:pt x="202" y="0"/>
                    <a:pt x="202" y="0"/>
                  </a:cubicBezTo>
                  <a:cubicBezTo>
                    <a:pt x="203" y="0"/>
                    <a:pt x="203" y="0"/>
                    <a:pt x="203" y="0"/>
                  </a:cubicBezTo>
                  <a:cubicBezTo>
                    <a:pt x="399" y="325"/>
                    <a:pt x="399" y="325"/>
                    <a:pt x="399" y="325"/>
                  </a:cubicBezTo>
                  <a:cubicBezTo>
                    <a:pt x="399" y="325"/>
                    <a:pt x="399" y="326"/>
                    <a:pt x="399" y="326"/>
                  </a:cubicBezTo>
                  <a:cubicBezTo>
                    <a:pt x="399" y="326"/>
                    <a:pt x="398" y="326"/>
                    <a:pt x="398" y="326"/>
                  </a:cubicBezTo>
                  <a:close/>
                  <a:moveTo>
                    <a:pt x="3" y="166"/>
                  </a:moveTo>
                  <a:cubicBezTo>
                    <a:pt x="396" y="324"/>
                    <a:pt x="396" y="324"/>
                    <a:pt x="396" y="324"/>
                  </a:cubicBezTo>
                  <a:cubicBezTo>
                    <a:pt x="202" y="2"/>
                    <a:pt x="202" y="2"/>
                    <a:pt x="202" y="2"/>
                  </a:cubicBezTo>
                  <a:lnTo>
                    <a:pt x="3" y="166"/>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9" name="Freeform 28"/>
            <p:cNvSpPr>
              <a:spLocks noEditPoints="1"/>
            </p:cNvSpPr>
            <p:nvPr/>
          </p:nvSpPr>
          <p:spPr bwMode="auto">
            <a:xfrm>
              <a:off x="6579" y="2007"/>
              <a:ext cx="487" cy="987"/>
            </a:xfrm>
            <a:custGeom>
              <a:avLst/>
              <a:gdLst>
                <a:gd name="T0" fmla="*/ 197 w 198"/>
                <a:gd name="T1" fmla="*/ 400 h 400"/>
                <a:gd name="T2" fmla="*/ 196 w 198"/>
                <a:gd name="T3" fmla="*/ 400 h 400"/>
                <a:gd name="T4" fmla="*/ 0 w 198"/>
                <a:gd name="T5" fmla="*/ 75 h 400"/>
                <a:gd name="T6" fmla="*/ 0 w 198"/>
                <a:gd name="T7" fmla="*/ 74 h 400"/>
                <a:gd name="T8" fmla="*/ 1 w 198"/>
                <a:gd name="T9" fmla="*/ 74 h 400"/>
                <a:gd name="T10" fmla="*/ 165 w 198"/>
                <a:gd name="T11" fmla="*/ 0 h 400"/>
                <a:gd name="T12" fmla="*/ 166 w 198"/>
                <a:gd name="T13" fmla="*/ 0 h 400"/>
                <a:gd name="T14" fmla="*/ 167 w 198"/>
                <a:gd name="T15" fmla="*/ 1 h 400"/>
                <a:gd name="T16" fmla="*/ 198 w 198"/>
                <a:gd name="T17" fmla="*/ 399 h 400"/>
                <a:gd name="T18" fmla="*/ 197 w 198"/>
                <a:gd name="T19" fmla="*/ 400 h 400"/>
                <a:gd name="T20" fmla="*/ 197 w 198"/>
                <a:gd name="T21" fmla="*/ 400 h 400"/>
                <a:gd name="T22" fmla="*/ 3 w 198"/>
                <a:gd name="T23" fmla="*/ 75 h 400"/>
                <a:gd name="T24" fmla="*/ 196 w 198"/>
                <a:gd name="T25" fmla="*/ 396 h 400"/>
                <a:gd name="T26" fmla="*/ 165 w 198"/>
                <a:gd name="T27" fmla="*/ 3 h 400"/>
                <a:gd name="T28" fmla="*/ 3 w 198"/>
                <a:gd name="T29" fmla="*/ 75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8" h="400">
                  <a:moveTo>
                    <a:pt x="197" y="400"/>
                  </a:moveTo>
                  <a:cubicBezTo>
                    <a:pt x="197" y="400"/>
                    <a:pt x="196" y="400"/>
                    <a:pt x="196" y="400"/>
                  </a:cubicBezTo>
                  <a:cubicBezTo>
                    <a:pt x="0" y="75"/>
                    <a:pt x="0" y="75"/>
                    <a:pt x="0" y="75"/>
                  </a:cubicBezTo>
                  <a:cubicBezTo>
                    <a:pt x="0" y="75"/>
                    <a:pt x="0" y="75"/>
                    <a:pt x="0" y="74"/>
                  </a:cubicBezTo>
                  <a:cubicBezTo>
                    <a:pt x="0" y="74"/>
                    <a:pt x="1" y="74"/>
                    <a:pt x="1" y="74"/>
                  </a:cubicBezTo>
                  <a:cubicBezTo>
                    <a:pt x="165" y="0"/>
                    <a:pt x="165" y="0"/>
                    <a:pt x="165" y="0"/>
                  </a:cubicBezTo>
                  <a:cubicBezTo>
                    <a:pt x="166" y="0"/>
                    <a:pt x="166" y="0"/>
                    <a:pt x="166" y="0"/>
                  </a:cubicBezTo>
                  <a:cubicBezTo>
                    <a:pt x="167" y="1"/>
                    <a:pt x="167" y="1"/>
                    <a:pt x="167" y="1"/>
                  </a:cubicBezTo>
                  <a:cubicBezTo>
                    <a:pt x="198" y="399"/>
                    <a:pt x="198" y="399"/>
                    <a:pt x="198" y="399"/>
                  </a:cubicBezTo>
                  <a:cubicBezTo>
                    <a:pt x="198" y="400"/>
                    <a:pt x="198" y="400"/>
                    <a:pt x="197" y="400"/>
                  </a:cubicBezTo>
                  <a:cubicBezTo>
                    <a:pt x="197" y="400"/>
                    <a:pt x="197" y="400"/>
                    <a:pt x="197" y="400"/>
                  </a:cubicBezTo>
                  <a:close/>
                  <a:moveTo>
                    <a:pt x="3" y="75"/>
                  </a:moveTo>
                  <a:cubicBezTo>
                    <a:pt x="196" y="396"/>
                    <a:pt x="196" y="396"/>
                    <a:pt x="196" y="396"/>
                  </a:cubicBezTo>
                  <a:cubicBezTo>
                    <a:pt x="165" y="3"/>
                    <a:pt x="165" y="3"/>
                    <a:pt x="165" y="3"/>
                  </a:cubicBezTo>
                  <a:lnTo>
                    <a:pt x="3" y="75"/>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0" name="Freeform 29"/>
            <p:cNvSpPr>
              <a:spLocks noEditPoints="1"/>
            </p:cNvSpPr>
            <p:nvPr/>
          </p:nvSpPr>
          <p:spPr bwMode="auto">
            <a:xfrm>
              <a:off x="6985" y="2005"/>
              <a:ext cx="342" cy="989"/>
            </a:xfrm>
            <a:custGeom>
              <a:avLst/>
              <a:gdLst>
                <a:gd name="T0" fmla="*/ 32 w 139"/>
                <a:gd name="T1" fmla="*/ 401 h 401"/>
                <a:gd name="T2" fmla="*/ 32 w 139"/>
                <a:gd name="T3" fmla="*/ 401 h 401"/>
                <a:gd name="T4" fmla="*/ 31 w 139"/>
                <a:gd name="T5" fmla="*/ 401 h 401"/>
                <a:gd name="T6" fmla="*/ 0 w 139"/>
                <a:gd name="T7" fmla="*/ 2 h 401"/>
                <a:gd name="T8" fmla="*/ 0 w 139"/>
                <a:gd name="T9" fmla="*/ 2 h 401"/>
                <a:gd name="T10" fmla="*/ 1 w 139"/>
                <a:gd name="T11" fmla="*/ 1 h 401"/>
                <a:gd name="T12" fmla="*/ 138 w 139"/>
                <a:gd name="T13" fmla="*/ 0 h 401"/>
                <a:gd name="T14" fmla="*/ 139 w 139"/>
                <a:gd name="T15" fmla="*/ 0 h 401"/>
                <a:gd name="T16" fmla="*/ 139 w 139"/>
                <a:gd name="T17" fmla="*/ 1 h 401"/>
                <a:gd name="T18" fmla="*/ 33 w 139"/>
                <a:gd name="T19" fmla="*/ 401 h 401"/>
                <a:gd name="T20" fmla="*/ 32 w 139"/>
                <a:gd name="T21" fmla="*/ 401 h 401"/>
                <a:gd name="T22" fmla="*/ 2 w 139"/>
                <a:gd name="T23" fmla="*/ 3 h 401"/>
                <a:gd name="T24" fmla="*/ 33 w 139"/>
                <a:gd name="T25" fmla="*/ 395 h 401"/>
                <a:gd name="T26" fmla="*/ 137 w 139"/>
                <a:gd name="T27" fmla="*/ 2 h 401"/>
                <a:gd name="T28" fmla="*/ 2 w 139"/>
                <a:gd name="T29" fmla="*/ 3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9" h="401">
                  <a:moveTo>
                    <a:pt x="32" y="401"/>
                  </a:moveTo>
                  <a:cubicBezTo>
                    <a:pt x="32" y="401"/>
                    <a:pt x="32" y="401"/>
                    <a:pt x="32" y="401"/>
                  </a:cubicBezTo>
                  <a:cubicBezTo>
                    <a:pt x="32" y="401"/>
                    <a:pt x="31" y="401"/>
                    <a:pt x="31" y="401"/>
                  </a:cubicBezTo>
                  <a:cubicBezTo>
                    <a:pt x="0" y="2"/>
                    <a:pt x="0" y="2"/>
                    <a:pt x="0" y="2"/>
                  </a:cubicBezTo>
                  <a:cubicBezTo>
                    <a:pt x="0" y="2"/>
                    <a:pt x="0" y="2"/>
                    <a:pt x="0" y="2"/>
                  </a:cubicBezTo>
                  <a:cubicBezTo>
                    <a:pt x="0" y="1"/>
                    <a:pt x="1" y="1"/>
                    <a:pt x="1" y="1"/>
                  </a:cubicBezTo>
                  <a:cubicBezTo>
                    <a:pt x="138" y="0"/>
                    <a:pt x="138" y="0"/>
                    <a:pt x="138" y="0"/>
                  </a:cubicBezTo>
                  <a:cubicBezTo>
                    <a:pt x="138" y="0"/>
                    <a:pt x="138" y="0"/>
                    <a:pt x="139" y="0"/>
                  </a:cubicBezTo>
                  <a:cubicBezTo>
                    <a:pt x="139" y="1"/>
                    <a:pt x="139" y="1"/>
                    <a:pt x="139" y="1"/>
                  </a:cubicBezTo>
                  <a:cubicBezTo>
                    <a:pt x="33" y="401"/>
                    <a:pt x="33" y="401"/>
                    <a:pt x="33" y="401"/>
                  </a:cubicBezTo>
                  <a:cubicBezTo>
                    <a:pt x="33" y="401"/>
                    <a:pt x="33" y="401"/>
                    <a:pt x="32" y="401"/>
                  </a:cubicBezTo>
                  <a:close/>
                  <a:moveTo>
                    <a:pt x="2" y="3"/>
                  </a:moveTo>
                  <a:cubicBezTo>
                    <a:pt x="33" y="395"/>
                    <a:pt x="33" y="395"/>
                    <a:pt x="33" y="395"/>
                  </a:cubicBezTo>
                  <a:cubicBezTo>
                    <a:pt x="137" y="2"/>
                    <a:pt x="137" y="2"/>
                    <a:pt x="137" y="2"/>
                  </a:cubicBezTo>
                  <a:lnTo>
                    <a:pt x="2" y="3"/>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1" name="Freeform 30"/>
            <p:cNvSpPr/>
            <p:nvPr/>
          </p:nvSpPr>
          <p:spPr bwMode="auto">
            <a:xfrm>
              <a:off x="7061" y="2905"/>
              <a:ext cx="802" cy="323"/>
            </a:xfrm>
            <a:custGeom>
              <a:avLst/>
              <a:gdLst>
                <a:gd name="T0" fmla="*/ 326 w 326"/>
                <a:gd name="T1" fmla="*/ 52 h 131"/>
                <a:gd name="T2" fmla="*/ 124 w 326"/>
                <a:gd name="T3" fmla="*/ 129 h 131"/>
                <a:gd name="T4" fmla="*/ 4 w 326"/>
                <a:gd name="T5" fmla="*/ 36 h 131"/>
                <a:gd name="T6" fmla="*/ 326 w 326"/>
                <a:gd name="T7" fmla="*/ 2 h 131"/>
                <a:gd name="T8" fmla="*/ 326 w 326"/>
                <a:gd name="T9" fmla="*/ 0 h 131"/>
                <a:gd name="T10" fmla="*/ 1 w 326"/>
                <a:gd name="T11" fmla="*/ 35 h 131"/>
                <a:gd name="T12" fmla="*/ 0 w 326"/>
                <a:gd name="T13" fmla="*/ 35 h 131"/>
                <a:gd name="T14" fmla="*/ 1 w 326"/>
                <a:gd name="T15" fmla="*/ 36 h 131"/>
                <a:gd name="T16" fmla="*/ 124 w 326"/>
                <a:gd name="T17" fmla="*/ 131 h 131"/>
                <a:gd name="T18" fmla="*/ 124 w 326"/>
                <a:gd name="T19" fmla="*/ 131 h 131"/>
                <a:gd name="T20" fmla="*/ 124 w 326"/>
                <a:gd name="T21" fmla="*/ 131 h 131"/>
                <a:gd name="T22" fmla="*/ 326 w 326"/>
                <a:gd name="T23" fmla="*/ 54 h 131"/>
                <a:gd name="T24" fmla="*/ 326 w 326"/>
                <a:gd name="T25" fmla="*/ 5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6" h="131">
                  <a:moveTo>
                    <a:pt x="326" y="52"/>
                  </a:moveTo>
                  <a:cubicBezTo>
                    <a:pt x="124" y="129"/>
                    <a:pt x="124" y="129"/>
                    <a:pt x="124" y="129"/>
                  </a:cubicBezTo>
                  <a:cubicBezTo>
                    <a:pt x="4" y="36"/>
                    <a:pt x="4" y="36"/>
                    <a:pt x="4" y="36"/>
                  </a:cubicBezTo>
                  <a:cubicBezTo>
                    <a:pt x="326" y="2"/>
                    <a:pt x="326" y="2"/>
                    <a:pt x="326" y="2"/>
                  </a:cubicBezTo>
                  <a:cubicBezTo>
                    <a:pt x="326" y="0"/>
                    <a:pt x="326" y="0"/>
                    <a:pt x="326" y="0"/>
                  </a:cubicBezTo>
                  <a:cubicBezTo>
                    <a:pt x="1" y="35"/>
                    <a:pt x="1" y="35"/>
                    <a:pt x="1" y="35"/>
                  </a:cubicBezTo>
                  <a:cubicBezTo>
                    <a:pt x="1" y="35"/>
                    <a:pt x="0" y="35"/>
                    <a:pt x="0" y="35"/>
                  </a:cubicBezTo>
                  <a:cubicBezTo>
                    <a:pt x="0" y="36"/>
                    <a:pt x="0" y="36"/>
                    <a:pt x="1" y="36"/>
                  </a:cubicBezTo>
                  <a:cubicBezTo>
                    <a:pt x="124" y="131"/>
                    <a:pt x="124" y="131"/>
                    <a:pt x="124" y="131"/>
                  </a:cubicBezTo>
                  <a:cubicBezTo>
                    <a:pt x="124" y="131"/>
                    <a:pt x="124" y="131"/>
                    <a:pt x="124" y="131"/>
                  </a:cubicBezTo>
                  <a:cubicBezTo>
                    <a:pt x="124" y="131"/>
                    <a:pt x="124" y="131"/>
                    <a:pt x="124" y="131"/>
                  </a:cubicBezTo>
                  <a:cubicBezTo>
                    <a:pt x="326" y="54"/>
                    <a:pt x="326" y="54"/>
                    <a:pt x="326" y="54"/>
                  </a:cubicBezTo>
                  <a:lnTo>
                    <a:pt x="326" y="52"/>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2" name="Freeform 31"/>
            <p:cNvSpPr>
              <a:spLocks noEditPoints="1"/>
            </p:cNvSpPr>
            <p:nvPr/>
          </p:nvSpPr>
          <p:spPr bwMode="auto">
            <a:xfrm>
              <a:off x="6985" y="1687"/>
              <a:ext cx="342" cy="325"/>
            </a:xfrm>
            <a:custGeom>
              <a:avLst/>
              <a:gdLst>
                <a:gd name="T0" fmla="*/ 1 w 139"/>
                <a:gd name="T1" fmla="*/ 132 h 132"/>
                <a:gd name="T2" fmla="*/ 0 w 139"/>
                <a:gd name="T3" fmla="*/ 132 h 132"/>
                <a:gd name="T4" fmla="*/ 0 w 139"/>
                <a:gd name="T5" fmla="*/ 130 h 132"/>
                <a:gd name="T6" fmla="*/ 137 w 139"/>
                <a:gd name="T7" fmla="*/ 0 h 132"/>
                <a:gd name="T8" fmla="*/ 138 w 139"/>
                <a:gd name="T9" fmla="*/ 0 h 132"/>
                <a:gd name="T10" fmla="*/ 138 w 139"/>
                <a:gd name="T11" fmla="*/ 1 h 132"/>
                <a:gd name="T12" fmla="*/ 139 w 139"/>
                <a:gd name="T13" fmla="*/ 130 h 132"/>
                <a:gd name="T14" fmla="*/ 138 w 139"/>
                <a:gd name="T15" fmla="*/ 131 h 132"/>
                <a:gd name="T16" fmla="*/ 1 w 139"/>
                <a:gd name="T17" fmla="*/ 132 h 132"/>
                <a:gd name="T18" fmla="*/ 1 w 139"/>
                <a:gd name="T19" fmla="*/ 132 h 132"/>
                <a:gd name="T20" fmla="*/ 136 w 139"/>
                <a:gd name="T21" fmla="*/ 3 h 132"/>
                <a:gd name="T22" fmla="*/ 3 w 139"/>
                <a:gd name="T23" fmla="*/ 130 h 132"/>
                <a:gd name="T24" fmla="*/ 137 w 139"/>
                <a:gd name="T25" fmla="*/ 129 h 132"/>
                <a:gd name="T26" fmla="*/ 136 w 139"/>
                <a:gd name="T27" fmla="*/ 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 h="132">
                  <a:moveTo>
                    <a:pt x="1" y="132"/>
                  </a:moveTo>
                  <a:cubicBezTo>
                    <a:pt x="0" y="132"/>
                    <a:pt x="0" y="132"/>
                    <a:pt x="0" y="132"/>
                  </a:cubicBezTo>
                  <a:cubicBezTo>
                    <a:pt x="0" y="131"/>
                    <a:pt x="0" y="131"/>
                    <a:pt x="0" y="130"/>
                  </a:cubicBezTo>
                  <a:cubicBezTo>
                    <a:pt x="137" y="0"/>
                    <a:pt x="137" y="0"/>
                    <a:pt x="137" y="0"/>
                  </a:cubicBezTo>
                  <a:cubicBezTo>
                    <a:pt x="137" y="0"/>
                    <a:pt x="137" y="0"/>
                    <a:pt x="138" y="0"/>
                  </a:cubicBezTo>
                  <a:cubicBezTo>
                    <a:pt x="138" y="0"/>
                    <a:pt x="138" y="0"/>
                    <a:pt x="138" y="1"/>
                  </a:cubicBezTo>
                  <a:cubicBezTo>
                    <a:pt x="139" y="130"/>
                    <a:pt x="139" y="130"/>
                    <a:pt x="139" y="130"/>
                  </a:cubicBezTo>
                  <a:cubicBezTo>
                    <a:pt x="139" y="131"/>
                    <a:pt x="138" y="131"/>
                    <a:pt x="138" y="131"/>
                  </a:cubicBezTo>
                  <a:cubicBezTo>
                    <a:pt x="1" y="132"/>
                    <a:pt x="1" y="132"/>
                    <a:pt x="1" y="132"/>
                  </a:cubicBezTo>
                  <a:cubicBezTo>
                    <a:pt x="1" y="132"/>
                    <a:pt x="1" y="132"/>
                    <a:pt x="1" y="132"/>
                  </a:cubicBezTo>
                  <a:close/>
                  <a:moveTo>
                    <a:pt x="136" y="3"/>
                  </a:moveTo>
                  <a:cubicBezTo>
                    <a:pt x="3" y="130"/>
                    <a:pt x="3" y="130"/>
                    <a:pt x="3" y="130"/>
                  </a:cubicBezTo>
                  <a:cubicBezTo>
                    <a:pt x="137" y="129"/>
                    <a:pt x="137" y="129"/>
                    <a:pt x="137" y="129"/>
                  </a:cubicBezTo>
                  <a:lnTo>
                    <a:pt x="136" y="3"/>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3" name="Freeform 32"/>
            <p:cNvSpPr/>
            <p:nvPr/>
          </p:nvSpPr>
          <p:spPr bwMode="auto">
            <a:xfrm>
              <a:off x="7319" y="210"/>
              <a:ext cx="556" cy="1482"/>
            </a:xfrm>
            <a:custGeom>
              <a:avLst/>
              <a:gdLst>
                <a:gd name="T0" fmla="*/ 225 w 226"/>
                <a:gd name="T1" fmla="*/ 491 h 601"/>
                <a:gd name="T2" fmla="*/ 2 w 226"/>
                <a:gd name="T3" fmla="*/ 598 h 601"/>
                <a:gd name="T4" fmla="*/ 2 w 226"/>
                <a:gd name="T5" fmla="*/ 4 h 601"/>
                <a:gd name="T6" fmla="*/ 226 w 226"/>
                <a:gd name="T7" fmla="*/ 298 h 601"/>
                <a:gd name="T8" fmla="*/ 226 w 226"/>
                <a:gd name="T9" fmla="*/ 295 h 601"/>
                <a:gd name="T10" fmla="*/ 1 w 226"/>
                <a:gd name="T11" fmla="*/ 1 h 601"/>
                <a:gd name="T12" fmla="*/ 0 w 226"/>
                <a:gd name="T13" fmla="*/ 1 h 601"/>
                <a:gd name="T14" fmla="*/ 0 w 226"/>
                <a:gd name="T15" fmla="*/ 1 h 601"/>
                <a:gd name="T16" fmla="*/ 0 w 226"/>
                <a:gd name="T17" fmla="*/ 600 h 601"/>
                <a:gd name="T18" fmla="*/ 1 w 226"/>
                <a:gd name="T19" fmla="*/ 600 h 601"/>
                <a:gd name="T20" fmla="*/ 1 w 226"/>
                <a:gd name="T21" fmla="*/ 601 h 601"/>
                <a:gd name="T22" fmla="*/ 2 w 226"/>
                <a:gd name="T23" fmla="*/ 601 h 601"/>
                <a:gd name="T24" fmla="*/ 225 w 226"/>
                <a:gd name="T25" fmla="*/ 493 h 601"/>
                <a:gd name="T26" fmla="*/ 225 w 226"/>
                <a:gd name="T27" fmla="*/ 491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6" h="601">
                  <a:moveTo>
                    <a:pt x="225" y="491"/>
                  </a:moveTo>
                  <a:cubicBezTo>
                    <a:pt x="2" y="598"/>
                    <a:pt x="2" y="598"/>
                    <a:pt x="2" y="598"/>
                  </a:cubicBezTo>
                  <a:cubicBezTo>
                    <a:pt x="2" y="4"/>
                    <a:pt x="2" y="4"/>
                    <a:pt x="2" y="4"/>
                  </a:cubicBezTo>
                  <a:cubicBezTo>
                    <a:pt x="226" y="298"/>
                    <a:pt x="226" y="298"/>
                    <a:pt x="226" y="298"/>
                  </a:cubicBezTo>
                  <a:cubicBezTo>
                    <a:pt x="226" y="295"/>
                    <a:pt x="226" y="295"/>
                    <a:pt x="226" y="295"/>
                  </a:cubicBezTo>
                  <a:cubicBezTo>
                    <a:pt x="1" y="1"/>
                    <a:pt x="1" y="1"/>
                    <a:pt x="1" y="1"/>
                  </a:cubicBezTo>
                  <a:cubicBezTo>
                    <a:pt x="1" y="1"/>
                    <a:pt x="1" y="0"/>
                    <a:pt x="0" y="1"/>
                  </a:cubicBezTo>
                  <a:cubicBezTo>
                    <a:pt x="0" y="1"/>
                    <a:pt x="0" y="1"/>
                    <a:pt x="0" y="1"/>
                  </a:cubicBezTo>
                  <a:cubicBezTo>
                    <a:pt x="0" y="600"/>
                    <a:pt x="0" y="600"/>
                    <a:pt x="0" y="600"/>
                  </a:cubicBezTo>
                  <a:cubicBezTo>
                    <a:pt x="0" y="600"/>
                    <a:pt x="1" y="600"/>
                    <a:pt x="1" y="600"/>
                  </a:cubicBezTo>
                  <a:cubicBezTo>
                    <a:pt x="1" y="601"/>
                    <a:pt x="1" y="601"/>
                    <a:pt x="1" y="601"/>
                  </a:cubicBezTo>
                  <a:cubicBezTo>
                    <a:pt x="1" y="601"/>
                    <a:pt x="2" y="601"/>
                    <a:pt x="2" y="601"/>
                  </a:cubicBezTo>
                  <a:cubicBezTo>
                    <a:pt x="225" y="493"/>
                    <a:pt x="225" y="493"/>
                    <a:pt x="225" y="493"/>
                  </a:cubicBezTo>
                  <a:lnTo>
                    <a:pt x="225" y="491"/>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4" name="Freeform 33"/>
            <p:cNvSpPr>
              <a:spLocks noEditPoints="1"/>
            </p:cNvSpPr>
            <p:nvPr/>
          </p:nvSpPr>
          <p:spPr bwMode="auto">
            <a:xfrm>
              <a:off x="7319" y="1687"/>
              <a:ext cx="448" cy="323"/>
            </a:xfrm>
            <a:custGeom>
              <a:avLst/>
              <a:gdLst>
                <a:gd name="T0" fmla="*/ 2 w 182"/>
                <a:gd name="T1" fmla="*/ 131 h 131"/>
                <a:gd name="T2" fmla="*/ 1 w 182"/>
                <a:gd name="T3" fmla="*/ 131 h 131"/>
                <a:gd name="T4" fmla="*/ 1 w 182"/>
                <a:gd name="T5" fmla="*/ 130 h 131"/>
                <a:gd name="T6" fmla="*/ 0 w 182"/>
                <a:gd name="T7" fmla="*/ 1 h 131"/>
                <a:gd name="T8" fmla="*/ 1 w 182"/>
                <a:gd name="T9" fmla="*/ 0 h 131"/>
                <a:gd name="T10" fmla="*/ 1 w 182"/>
                <a:gd name="T11" fmla="*/ 0 h 131"/>
                <a:gd name="T12" fmla="*/ 182 w 182"/>
                <a:gd name="T13" fmla="*/ 20 h 131"/>
                <a:gd name="T14" fmla="*/ 182 w 182"/>
                <a:gd name="T15" fmla="*/ 21 h 131"/>
                <a:gd name="T16" fmla="*/ 182 w 182"/>
                <a:gd name="T17" fmla="*/ 22 h 131"/>
                <a:gd name="T18" fmla="*/ 2 w 182"/>
                <a:gd name="T19" fmla="*/ 131 h 131"/>
                <a:gd name="T20" fmla="*/ 2 w 182"/>
                <a:gd name="T21" fmla="*/ 131 h 131"/>
                <a:gd name="T22" fmla="*/ 2 w 182"/>
                <a:gd name="T23" fmla="*/ 2 h 131"/>
                <a:gd name="T24" fmla="*/ 3 w 182"/>
                <a:gd name="T25" fmla="*/ 128 h 131"/>
                <a:gd name="T26" fmla="*/ 179 w 182"/>
                <a:gd name="T27" fmla="*/ 22 h 131"/>
                <a:gd name="T28" fmla="*/ 2 w 182"/>
                <a:gd name="T29" fmla="*/ 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2" h="131">
                  <a:moveTo>
                    <a:pt x="2" y="131"/>
                  </a:moveTo>
                  <a:cubicBezTo>
                    <a:pt x="2" y="131"/>
                    <a:pt x="2" y="131"/>
                    <a:pt x="1" y="131"/>
                  </a:cubicBezTo>
                  <a:cubicBezTo>
                    <a:pt x="1" y="131"/>
                    <a:pt x="1" y="130"/>
                    <a:pt x="1" y="130"/>
                  </a:cubicBezTo>
                  <a:cubicBezTo>
                    <a:pt x="0" y="1"/>
                    <a:pt x="0" y="1"/>
                    <a:pt x="0" y="1"/>
                  </a:cubicBezTo>
                  <a:cubicBezTo>
                    <a:pt x="0" y="0"/>
                    <a:pt x="0" y="0"/>
                    <a:pt x="1" y="0"/>
                  </a:cubicBezTo>
                  <a:cubicBezTo>
                    <a:pt x="1" y="0"/>
                    <a:pt x="1" y="0"/>
                    <a:pt x="1" y="0"/>
                  </a:cubicBezTo>
                  <a:cubicBezTo>
                    <a:pt x="182" y="20"/>
                    <a:pt x="182" y="20"/>
                    <a:pt x="182" y="20"/>
                  </a:cubicBezTo>
                  <a:cubicBezTo>
                    <a:pt x="182" y="20"/>
                    <a:pt x="182" y="21"/>
                    <a:pt x="182" y="21"/>
                  </a:cubicBezTo>
                  <a:cubicBezTo>
                    <a:pt x="182" y="21"/>
                    <a:pt x="182" y="22"/>
                    <a:pt x="182" y="22"/>
                  </a:cubicBezTo>
                  <a:cubicBezTo>
                    <a:pt x="2" y="131"/>
                    <a:pt x="2" y="131"/>
                    <a:pt x="2" y="131"/>
                  </a:cubicBezTo>
                  <a:cubicBezTo>
                    <a:pt x="2" y="131"/>
                    <a:pt x="2" y="131"/>
                    <a:pt x="2" y="131"/>
                  </a:cubicBezTo>
                  <a:close/>
                  <a:moveTo>
                    <a:pt x="2" y="2"/>
                  </a:moveTo>
                  <a:cubicBezTo>
                    <a:pt x="3" y="128"/>
                    <a:pt x="3" y="128"/>
                    <a:pt x="3" y="128"/>
                  </a:cubicBezTo>
                  <a:cubicBezTo>
                    <a:pt x="179" y="22"/>
                    <a:pt x="179" y="22"/>
                    <a:pt x="179" y="22"/>
                  </a:cubicBezTo>
                  <a:lnTo>
                    <a:pt x="2" y="2"/>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5" name="Freeform 34"/>
            <p:cNvSpPr/>
            <p:nvPr/>
          </p:nvSpPr>
          <p:spPr bwMode="auto">
            <a:xfrm>
              <a:off x="7319" y="1420"/>
              <a:ext cx="554" cy="321"/>
            </a:xfrm>
            <a:custGeom>
              <a:avLst/>
              <a:gdLst>
                <a:gd name="T0" fmla="*/ 224 w 225"/>
                <a:gd name="T1" fmla="*/ 77 h 130"/>
                <a:gd name="T2" fmla="*/ 181 w 225"/>
                <a:gd name="T3" fmla="*/ 128 h 130"/>
                <a:gd name="T4" fmla="*/ 5 w 225"/>
                <a:gd name="T5" fmla="*/ 108 h 130"/>
                <a:gd name="T6" fmla="*/ 225 w 225"/>
                <a:gd name="T7" fmla="*/ 2 h 130"/>
                <a:gd name="T8" fmla="*/ 225 w 225"/>
                <a:gd name="T9" fmla="*/ 0 h 130"/>
                <a:gd name="T10" fmla="*/ 1 w 225"/>
                <a:gd name="T11" fmla="*/ 108 h 130"/>
                <a:gd name="T12" fmla="*/ 0 w 225"/>
                <a:gd name="T13" fmla="*/ 109 h 130"/>
                <a:gd name="T14" fmla="*/ 1 w 225"/>
                <a:gd name="T15" fmla="*/ 110 h 130"/>
                <a:gd name="T16" fmla="*/ 181 w 225"/>
                <a:gd name="T17" fmla="*/ 130 h 130"/>
                <a:gd name="T18" fmla="*/ 181 w 225"/>
                <a:gd name="T19" fmla="*/ 130 h 130"/>
                <a:gd name="T20" fmla="*/ 182 w 225"/>
                <a:gd name="T21" fmla="*/ 130 h 130"/>
                <a:gd name="T22" fmla="*/ 224 w 225"/>
                <a:gd name="T23" fmla="*/ 80 h 130"/>
                <a:gd name="T24" fmla="*/ 224 w 225"/>
                <a:gd name="T25" fmla="*/ 7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5" h="130">
                  <a:moveTo>
                    <a:pt x="224" y="77"/>
                  </a:moveTo>
                  <a:cubicBezTo>
                    <a:pt x="181" y="128"/>
                    <a:pt x="181" y="128"/>
                    <a:pt x="181" y="128"/>
                  </a:cubicBezTo>
                  <a:cubicBezTo>
                    <a:pt x="5" y="108"/>
                    <a:pt x="5" y="108"/>
                    <a:pt x="5" y="108"/>
                  </a:cubicBezTo>
                  <a:cubicBezTo>
                    <a:pt x="225" y="2"/>
                    <a:pt x="225" y="2"/>
                    <a:pt x="225" y="2"/>
                  </a:cubicBezTo>
                  <a:cubicBezTo>
                    <a:pt x="225" y="0"/>
                    <a:pt x="225" y="0"/>
                    <a:pt x="225" y="0"/>
                  </a:cubicBezTo>
                  <a:cubicBezTo>
                    <a:pt x="1" y="108"/>
                    <a:pt x="1" y="108"/>
                    <a:pt x="1" y="108"/>
                  </a:cubicBezTo>
                  <a:cubicBezTo>
                    <a:pt x="0" y="108"/>
                    <a:pt x="0" y="108"/>
                    <a:pt x="0" y="109"/>
                  </a:cubicBezTo>
                  <a:cubicBezTo>
                    <a:pt x="0" y="109"/>
                    <a:pt x="1" y="110"/>
                    <a:pt x="1" y="110"/>
                  </a:cubicBezTo>
                  <a:cubicBezTo>
                    <a:pt x="181" y="130"/>
                    <a:pt x="181" y="130"/>
                    <a:pt x="181" y="130"/>
                  </a:cubicBezTo>
                  <a:cubicBezTo>
                    <a:pt x="181" y="130"/>
                    <a:pt x="181" y="130"/>
                    <a:pt x="181" y="130"/>
                  </a:cubicBezTo>
                  <a:cubicBezTo>
                    <a:pt x="182" y="130"/>
                    <a:pt x="182" y="130"/>
                    <a:pt x="182" y="130"/>
                  </a:cubicBezTo>
                  <a:cubicBezTo>
                    <a:pt x="224" y="80"/>
                    <a:pt x="224" y="80"/>
                    <a:pt x="224" y="80"/>
                  </a:cubicBezTo>
                  <a:lnTo>
                    <a:pt x="224" y="77"/>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6" name="Freeform 35"/>
            <p:cNvSpPr/>
            <p:nvPr/>
          </p:nvSpPr>
          <p:spPr bwMode="auto">
            <a:xfrm>
              <a:off x="7762" y="1610"/>
              <a:ext cx="108" cy="183"/>
            </a:xfrm>
            <a:custGeom>
              <a:avLst/>
              <a:gdLst>
                <a:gd name="T0" fmla="*/ 44 w 44"/>
                <a:gd name="T1" fmla="*/ 72 h 74"/>
                <a:gd name="T2" fmla="*/ 3 w 44"/>
                <a:gd name="T3" fmla="*/ 52 h 74"/>
                <a:gd name="T4" fmla="*/ 44 w 44"/>
                <a:gd name="T5" fmla="*/ 3 h 74"/>
                <a:gd name="T6" fmla="*/ 44 w 44"/>
                <a:gd name="T7" fmla="*/ 0 h 74"/>
                <a:gd name="T8" fmla="*/ 1 w 44"/>
                <a:gd name="T9" fmla="*/ 52 h 74"/>
                <a:gd name="T10" fmla="*/ 0 w 44"/>
                <a:gd name="T11" fmla="*/ 52 h 74"/>
                <a:gd name="T12" fmla="*/ 1 w 44"/>
                <a:gd name="T13" fmla="*/ 53 h 74"/>
                <a:gd name="T14" fmla="*/ 44 w 44"/>
                <a:gd name="T15" fmla="*/ 74 h 74"/>
                <a:gd name="T16" fmla="*/ 44 w 44"/>
                <a:gd name="T17" fmla="*/ 7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74">
                  <a:moveTo>
                    <a:pt x="44" y="72"/>
                  </a:moveTo>
                  <a:cubicBezTo>
                    <a:pt x="3" y="52"/>
                    <a:pt x="3" y="52"/>
                    <a:pt x="3" y="52"/>
                  </a:cubicBezTo>
                  <a:cubicBezTo>
                    <a:pt x="44" y="3"/>
                    <a:pt x="44" y="3"/>
                    <a:pt x="44" y="3"/>
                  </a:cubicBezTo>
                  <a:cubicBezTo>
                    <a:pt x="44" y="0"/>
                    <a:pt x="44" y="0"/>
                    <a:pt x="44" y="0"/>
                  </a:cubicBezTo>
                  <a:cubicBezTo>
                    <a:pt x="1" y="52"/>
                    <a:pt x="1" y="52"/>
                    <a:pt x="1" y="52"/>
                  </a:cubicBezTo>
                  <a:cubicBezTo>
                    <a:pt x="0" y="52"/>
                    <a:pt x="0" y="52"/>
                    <a:pt x="0" y="52"/>
                  </a:cubicBezTo>
                  <a:cubicBezTo>
                    <a:pt x="1" y="53"/>
                    <a:pt x="1" y="53"/>
                    <a:pt x="1" y="53"/>
                  </a:cubicBezTo>
                  <a:cubicBezTo>
                    <a:pt x="44" y="74"/>
                    <a:pt x="44" y="74"/>
                    <a:pt x="44" y="74"/>
                  </a:cubicBezTo>
                  <a:lnTo>
                    <a:pt x="44" y="72"/>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7" name="Freeform 36"/>
            <p:cNvSpPr/>
            <p:nvPr/>
          </p:nvSpPr>
          <p:spPr bwMode="auto">
            <a:xfrm>
              <a:off x="7762" y="1736"/>
              <a:ext cx="108" cy="86"/>
            </a:xfrm>
            <a:custGeom>
              <a:avLst/>
              <a:gdLst>
                <a:gd name="T0" fmla="*/ 44 w 44"/>
                <a:gd name="T1" fmla="*/ 33 h 35"/>
                <a:gd name="T2" fmla="*/ 9 w 44"/>
                <a:gd name="T3" fmla="*/ 6 h 35"/>
                <a:gd name="T4" fmla="*/ 44 w 44"/>
                <a:gd name="T5" fmla="*/ 23 h 35"/>
                <a:gd name="T6" fmla="*/ 44 w 44"/>
                <a:gd name="T7" fmla="*/ 21 h 35"/>
                <a:gd name="T8" fmla="*/ 2 w 44"/>
                <a:gd name="T9" fmla="*/ 0 h 35"/>
                <a:gd name="T10" fmla="*/ 1 w 44"/>
                <a:gd name="T11" fmla="*/ 1 h 35"/>
                <a:gd name="T12" fmla="*/ 1 w 44"/>
                <a:gd name="T13" fmla="*/ 2 h 35"/>
                <a:gd name="T14" fmla="*/ 44 w 44"/>
                <a:gd name="T15" fmla="*/ 35 h 35"/>
                <a:gd name="T16" fmla="*/ 44 w 44"/>
                <a:gd name="T17"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35">
                  <a:moveTo>
                    <a:pt x="44" y="33"/>
                  </a:moveTo>
                  <a:cubicBezTo>
                    <a:pt x="9" y="6"/>
                    <a:pt x="9" y="6"/>
                    <a:pt x="9" y="6"/>
                  </a:cubicBezTo>
                  <a:cubicBezTo>
                    <a:pt x="44" y="23"/>
                    <a:pt x="44" y="23"/>
                    <a:pt x="44" y="23"/>
                  </a:cubicBezTo>
                  <a:cubicBezTo>
                    <a:pt x="44" y="21"/>
                    <a:pt x="44" y="21"/>
                    <a:pt x="44" y="21"/>
                  </a:cubicBezTo>
                  <a:cubicBezTo>
                    <a:pt x="2" y="0"/>
                    <a:pt x="2" y="0"/>
                    <a:pt x="2" y="0"/>
                  </a:cubicBezTo>
                  <a:cubicBezTo>
                    <a:pt x="1" y="0"/>
                    <a:pt x="1" y="0"/>
                    <a:pt x="1" y="1"/>
                  </a:cubicBezTo>
                  <a:cubicBezTo>
                    <a:pt x="0" y="1"/>
                    <a:pt x="0" y="2"/>
                    <a:pt x="1" y="2"/>
                  </a:cubicBezTo>
                  <a:cubicBezTo>
                    <a:pt x="44" y="35"/>
                    <a:pt x="44" y="35"/>
                    <a:pt x="44" y="35"/>
                  </a:cubicBezTo>
                  <a:lnTo>
                    <a:pt x="44" y="33"/>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8" name="Freeform 37"/>
            <p:cNvSpPr/>
            <p:nvPr/>
          </p:nvSpPr>
          <p:spPr bwMode="auto">
            <a:xfrm>
              <a:off x="4816" y="3714"/>
              <a:ext cx="942" cy="638"/>
            </a:xfrm>
            <a:custGeom>
              <a:avLst/>
              <a:gdLst>
                <a:gd name="T0" fmla="*/ 0 w 383"/>
                <a:gd name="T1" fmla="*/ 198 h 259"/>
                <a:gd name="T2" fmla="*/ 209 w 383"/>
                <a:gd name="T3" fmla="*/ 259 h 259"/>
                <a:gd name="T4" fmla="*/ 216 w 383"/>
                <a:gd name="T5" fmla="*/ 259 h 259"/>
                <a:gd name="T6" fmla="*/ 3 w 383"/>
                <a:gd name="T7" fmla="*/ 197 h 259"/>
                <a:gd name="T8" fmla="*/ 380 w 383"/>
                <a:gd name="T9" fmla="*/ 3 h 259"/>
                <a:gd name="T10" fmla="*/ 289 w 383"/>
                <a:gd name="T11" fmla="*/ 259 h 259"/>
                <a:gd name="T12" fmla="*/ 291 w 383"/>
                <a:gd name="T13" fmla="*/ 259 h 259"/>
                <a:gd name="T14" fmla="*/ 383 w 383"/>
                <a:gd name="T15" fmla="*/ 1 h 259"/>
                <a:gd name="T16" fmla="*/ 382 w 383"/>
                <a:gd name="T17" fmla="*/ 0 h 259"/>
                <a:gd name="T18" fmla="*/ 381 w 383"/>
                <a:gd name="T19" fmla="*/ 0 h 259"/>
                <a:gd name="T20" fmla="*/ 0 w 383"/>
                <a:gd name="T21" fmla="*/ 196 h 259"/>
                <a:gd name="T22" fmla="*/ 0 w 383"/>
                <a:gd name="T23" fmla="*/ 197 h 259"/>
                <a:gd name="T24" fmla="*/ 0 w 383"/>
                <a:gd name="T25" fmla="*/ 198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3" h="259">
                  <a:moveTo>
                    <a:pt x="0" y="198"/>
                  </a:moveTo>
                  <a:cubicBezTo>
                    <a:pt x="209" y="259"/>
                    <a:pt x="209" y="259"/>
                    <a:pt x="209" y="259"/>
                  </a:cubicBezTo>
                  <a:cubicBezTo>
                    <a:pt x="216" y="259"/>
                    <a:pt x="216" y="259"/>
                    <a:pt x="216" y="259"/>
                  </a:cubicBezTo>
                  <a:cubicBezTo>
                    <a:pt x="3" y="197"/>
                    <a:pt x="3" y="197"/>
                    <a:pt x="3" y="197"/>
                  </a:cubicBezTo>
                  <a:cubicBezTo>
                    <a:pt x="380" y="3"/>
                    <a:pt x="380" y="3"/>
                    <a:pt x="380" y="3"/>
                  </a:cubicBezTo>
                  <a:cubicBezTo>
                    <a:pt x="289" y="259"/>
                    <a:pt x="289" y="259"/>
                    <a:pt x="289" y="259"/>
                  </a:cubicBezTo>
                  <a:cubicBezTo>
                    <a:pt x="291" y="259"/>
                    <a:pt x="291" y="259"/>
                    <a:pt x="291" y="259"/>
                  </a:cubicBezTo>
                  <a:cubicBezTo>
                    <a:pt x="383" y="1"/>
                    <a:pt x="383" y="1"/>
                    <a:pt x="383" y="1"/>
                  </a:cubicBezTo>
                  <a:cubicBezTo>
                    <a:pt x="383" y="1"/>
                    <a:pt x="383" y="0"/>
                    <a:pt x="382" y="0"/>
                  </a:cubicBezTo>
                  <a:cubicBezTo>
                    <a:pt x="382" y="0"/>
                    <a:pt x="382" y="0"/>
                    <a:pt x="381" y="0"/>
                  </a:cubicBezTo>
                  <a:cubicBezTo>
                    <a:pt x="0" y="196"/>
                    <a:pt x="0" y="196"/>
                    <a:pt x="0" y="196"/>
                  </a:cubicBezTo>
                  <a:cubicBezTo>
                    <a:pt x="0" y="196"/>
                    <a:pt x="0" y="197"/>
                    <a:pt x="0" y="197"/>
                  </a:cubicBezTo>
                  <a:cubicBezTo>
                    <a:pt x="0" y="197"/>
                    <a:pt x="0" y="198"/>
                    <a:pt x="0" y="198"/>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9" name="Freeform 38"/>
            <p:cNvSpPr/>
            <p:nvPr/>
          </p:nvSpPr>
          <p:spPr bwMode="auto">
            <a:xfrm>
              <a:off x="5527" y="3714"/>
              <a:ext cx="846" cy="638"/>
            </a:xfrm>
            <a:custGeom>
              <a:avLst/>
              <a:gdLst>
                <a:gd name="T0" fmla="*/ 2 w 344"/>
                <a:gd name="T1" fmla="*/ 259 h 259"/>
                <a:gd name="T2" fmla="*/ 93 w 344"/>
                <a:gd name="T3" fmla="*/ 2 h 259"/>
                <a:gd name="T4" fmla="*/ 341 w 344"/>
                <a:gd name="T5" fmla="*/ 122 h 259"/>
                <a:gd name="T6" fmla="*/ 36 w 344"/>
                <a:gd name="T7" fmla="*/ 259 h 259"/>
                <a:gd name="T8" fmla="*/ 41 w 344"/>
                <a:gd name="T9" fmla="*/ 259 h 259"/>
                <a:gd name="T10" fmla="*/ 343 w 344"/>
                <a:gd name="T11" fmla="*/ 123 h 259"/>
                <a:gd name="T12" fmla="*/ 344 w 344"/>
                <a:gd name="T13" fmla="*/ 122 h 259"/>
                <a:gd name="T14" fmla="*/ 343 w 344"/>
                <a:gd name="T15" fmla="*/ 121 h 259"/>
                <a:gd name="T16" fmla="*/ 93 w 344"/>
                <a:gd name="T17" fmla="*/ 0 h 259"/>
                <a:gd name="T18" fmla="*/ 92 w 344"/>
                <a:gd name="T19" fmla="*/ 0 h 259"/>
                <a:gd name="T20" fmla="*/ 92 w 344"/>
                <a:gd name="T21" fmla="*/ 0 h 259"/>
                <a:gd name="T22" fmla="*/ 0 w 344"/>
                <a:gd name="T23" fmla="*/ 259 h 259"/>
                <a:gd name="T24" fmla="*/ 2 w 344"/>
                <a:gd name="T25" fmla="*/ 25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4" h="259">
                  <a:moveTo>
                    <a:pt x="2" y="259"/>
                  </a:moveTo>
                  <a:cubicBezTo>
                    <a:pt x="93" y="2"/>
                    <a:pt x="93" y="2"/>
                    <a:pt x="93" y="2"/>
                  </a:cubicBezTo>
                  <a:cubicBezTo>
                    <a:pt x="341" y="122"/>
                    <a:pt x="341" y="122"/>
                    <a:pt x="341" y="122"/>
                  </a:cubicBezTo>
                  <a:cubicBezTo>
                    <a:pt x="36" y="259"/>
                    <a:pt x="36" y="259"/>
                    <a:pt x="36" y="259"/>
                  </a:cubicBezTo>
                  <a:cubicBezTo>
                    <a:pt x="41" y="259"/>
                    <a:pt x="41" y="259"/>
                    <a:pt x="41" y="259"/>
                  </a:cubicBezTo>
                  <a:cubicBezTo>
                    <a:pt x="343" y="123"/>
                    <a:pt x="343" y="123"/>
                    <a:pt x="343" y="123"/>
                  </a:cubicBezTo>
                  <a:cubicBezTo>
                    <a:pt x="344" y="123"/>
                    <a:pt x="344" y="122"/>
                    <a:pt x="344" y="122"/>
                  </a:cubicBezTo>
                  <a:cubicBezTo>
                    <a:pt x="344" y="122"/>
                    <a:pt x="344" y="121"/>
                    <a:pt x="343" y="121"/>
                  </a:cubicBezTo>
                  <a:cubicBezTo>
                    <a:pt x="93" y="0"/>
                    <a:pt x="93" y="0"/>
                    <a:pt x="93" y="0"/>
                  </a:cubicBezTo>
                  <a:cubicBezTo>
                    <a:pt x="93" y="0"/>
                    <a:pt x="93" y="0"/>
                    <a:pt x="92" y="0"/>
                  </a:cubicBezTo>
                  <a:cubicBezTo>
                    <a:pt x="92" y="0"/>
                    <a:pt x="92" y="0"/>
                    <a:pt x="92" y="0"/>
                  </a:cubicBezTo>
                  <a:cubicBezTo>
                    <a:pt x="0" y="259"/>
                    <a:pt x="0" y="259"/>
                    <a:pt x="0" y="259"/>
                  </a:cubicBezTo>
                  <a:lnTo>
                    <a:pt x="2" y="259"/>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0" name="Freeform 39"/>
            <p:cNvSpPr>
              <a:spLocks noEditPoints="1"/>
            </p:cNvSpPr>
            <p:nvPr/>
          </p:nvSpPr>
          <p:spPr bwMode="auto">
            <a:xfrm>
              <a:off x="5525" y="2779"/>
              <a:ext cx="430" cy="210"/>
            </a:xfrm>
            <a:custGeom>
              <a:avLst/>
              <a:gdLst>
                <a:gd name="T0" fmla="*/ 110 w 175"/>
                <a:gd name="T1" fmla="*/ 85 h 85"/>
                <a:gd name="T2" fmla="*/ 110 w 175"/>
                <a:gd name="T3" fmla="*/ 85 h 85"/>
                <a:gd name="T4" fmla="*/ 0 w 175"/>
                <a:gd name="T5" fmla="*/ 2 h 85"/>
                <a:gd name="T6" fmla="*/ 0 w 175"/>
                <a:gd name="T7" fmla="*/ 1 h 85"/>
                <a:gd name="T8" fmla="*/ 1 w 175"/>
                <a:gd name="T9" fmla="*/ 1 h 85"/>
                <a:gd name="T10" fmla="*/ 175 w 175"/>
                <a:gd name="T11" fmla="*/ 64 h 85"/>
                <a:gd name="T12" fmla="*/ 175 w 175"/>
                <a:gd name="T13" fmla="*/ 65 h 85"/>
                <a:gd name="T14" fmla="*/ 175 w 175"/>
                <a:gd name="T15" fmla="*/ 66 h 85"/>
                <a:gd name="T16" fmla="*/ 110 w 175"/>
                <a:gd name="T17" fmla="*/ 85 h 85"/>
                <a:gd name="T18" fmla="*/ 110 w 175"/>
                <a:gd name="T19" fmla="*/ 85 h 85"/>
                <a:gd name="T20" fmla="*/ 6 w 175"/>
                <a:gd name="T21" fmla="*/ 4 h 85"/>
                <a:gd name="T22" fmla="*/ 110 w 175"/>
                <a:gd name="T23" fmla="*/ 83 h 85"/>
                <a:gd name="T24" fmla="*/ 171 w 175"/>
                <a:gd name="T25" fmla="*/ 65 h 85"/>
                <a:gd name="T26" fmla="*/ 6 w 175"/>
                <a:gd name="T27" fmla="*/ 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5" h="85">
                  <a:moveTo>
                    <a:pt x="110" y="85"/>
                  </a:moveTo>
                  <a:cubicBezTo>
                    <a:pt x="110" y="85"/>
                    <a:pt x="110" y="85"/>
                    <a:pt x="110" y="85"/>
                  </a:cubicBezTo>
                  <a:cubicBezTo>
                    <a:pt x="0" y="2"/>
                    <a:pt x="0" y="2"/>
                    <a:pt x="0" y="2"/>
                  </a:cubicBezTo>
                  <a:cubicBezTo>
                    <a:pt x="0" y="2"/>
                    <a:pt x="0" y="1"/>
                    <a:pt x="0" y="1"/>
                  </a:cubicBezTo>
                  <a:cubicBezTo>
                    <a:pt x="0" y="1"/>
                    <a:pt x="1" y="0"/>
                    <a:pt x="1" y="1"/>
                  </a:cubicBezTo>
                  <a:cubicBezTo>
                    <a:pt x="175" y="64"/>
                    <a:pt x="175" y="64"/>
                    <a:pt x="175" y="64"/>
                  </a:cubicBezTo>
                  <a:cubicBezTo>
                    <a:pt x="175" y="64"/>
                    <a:pt x="175" y="64"/>
                    <a:pt x="175" y="65"/>
                  </a:cubicBezTo>
                  <a:cubicBezTo>
                    <a:pt x="175" y="65"/>
                    <a:pt x="175" y="65"/>
                    <a:pt x="175" y="66"/>
                  </a:cubicBezTo>
                  <a:cubicBezTo>
                    <a:pt x="110" y="85"/>
                    <a:pt x="110" y="85"/>
                    <a:pt x="110" y="85"/>
                  </a:cubicBezTo>
                  <a:cubicBezTo>
                    <a:pt x="110" y="85"/>
                    <a:pt x="110" y="85"/>
                    <a:pt x="110" y="85"/>
                  </a:cubicBezTo>
                  <a:close/>
                  <a:moveTo>
                    <a:pt x="6" y="4"/>
                  </a:moveTo>
                  <a:cubicBezTo>
                    <a:pt x="110" y="83"/>
                    <a:pt x="110" y="83"/>
                    <a:pt x="110" y="83"/>
                  </a:cubicBezTo>
                  <a:cubicBezTo>
                    <a:pt x="171" y="65"/>
                    <a:pt x="171" y="65"/>
                    <a:pt x="171" y="65"/>
                  </a:cubicBezTo>
                  <a:lnTo>
                    <a:pt x="6" y="4"/>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1" name="Freeform 40"/>
            <p:cNvSpPr>
              <a:spLocks noEditPoints="1"/>
            </p:cNvSpPr>
            <p:nvPr/>
          </p:nvSpPr>
          <p:spPr bwMode="auto">
            <a:xfrm>
              <a:off x="5525" y="2597"/>
              <a:ext cx="565" cy="345"/>
            </a:xfrm>
            <a:custGeom>
              <a:avLst/>
              <a:gdLst>
                <a:gd name="T0" fmla="*/ 174 w 230"/>
                <a:gd name="T1" fmla="*/ 140 h 140"/>
                <a:gd name="T2" fmla="*/ 174 w 230"/>
                <a:gd name="T3" fmla="*/ 140 h 140"/>
                <a:gd name="T4" fmla="*/ 0 w 230"/>
                <a:gd name="T5" fmla="*/ 76 h 140"/>
                <a:gd name="T6" fmla="*/ 0 w 230"/>
                <a:gd name="T7" fmla="*/ 75 h 140"/>
                <a:gd name="T8" fmla="*/ 0 w 230"/>
                <a:gd name="T9" fmla="*/ 75 h 140"/>
                <a:gd name="T10" fmla="*/ 229 w 230"/>
                <a:gd name="T11" fmla="*/ 0 h 140"/>
                <a:gd name="T12" fmla="*/ 230 w 230"/>
                <a:gd name="T13" fmla="*/ 1 h 140"/>
                <a:gd name="T14" fmla="*/ 230 w 230"/>
                <a:gd name="T15" fmla="*/ 2 h 140"/>
                <a:gd name="T16" fmla="*/ 175 w 230"/>
                <a:gd name="T17" fmla="*/ 139 h 140"/>
                <a:gd name="T18" fmla="*/ 174 w 230"/>
                <a:gd name="T19" fmla="*/ 140 h 140"/>
                <a:gd name="T20" fmla="*/ 4 w 230"/>
                <a:gd name="T21" fmla="*/ 76 h 140"/>
                <a:gd name="T22" fmla="*/ 174 w 230"/>
                <a:gd name="T23" fmla="*/ 137 h 140"/>
                <a:gd name="T24" fmla="*/ 228 w 230"/>
                <a:gd name="T25" fmla="*/ 3 h 140"/>
                <a:gd name="T26" fmla="*/ 4 w 230"/>
                <a:gd name="T27" fmla="*/ 7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0" h="140">
                  <a:moveTo>
                    <a:pt x="174" y="140"/>
                  </a:moveTo>
                  <a:cubicBezTo>
                    <a:pt x="174" y="140"/>
                    <a:pt x="174" y="140"/>
                    <a:pt x="174" y="140"/>
                  </a:cubicBezTo>
                  <a:cubicBezTo>
                    <a:pt x="0" y="76"/>
                    <a:pt x="0" y="76"/>
                    <a:pt x="0" y="76"/>
                  </a:cubicBezTo>
                  <a:cubicBezTo>
                    <a:pt x="0" y="76"/>
                    <a:pt x="0" y="76"/>
                    <a:pt x="0" y="75"/>
                  </a:cubicBezTo>
                  <a:cubicBezTo>
                    <a:pt x="0" y="75"/>
                    <a:pt x="0" y="75"/>
                    <a:pt x="0" y="75"/>
                  </a:cubicBezTo>
                  <a:cubicBezTo>
                    <a:pt x="229" y="0"/>
                    <a:pt x="229" y="0"/>
                    <a:pt x="229" y="0"/>
                  </a:cubicBezTo>
                  <a:cubicBezTo>
                    <a:pt x="229" y="0"/>
                    <a:pt x="230" y="0"/>
                    <a:pt x="230" y="1"/>
                  </a:cubicBezTo>
                  <a:cubicBezTo>
                    <a:pt x="230" y="1"/>
                    <a:pt x="230" y="1"/>
                    <a:pt x="230" y="2"/>
                  </a:cubicBezTo>
                  <a:cubicBezTo>
                    <a:pt x="175" y="139"/>
                    <a:pt x="175" y="139"/>
                    <a:pt x="175" y="139"/>
                  </a:cubicBezTo>
                  <a:cubicBezTo>
                    <a:pt x="175" y="139"/>
                    <a:pt x="175" y="140"/>
                    <a:pt x="174" y="140"/>
                  </a:cubicBezTo>
                  <a:close/>
                  <a:moveTo>
                    <a:pt x="4" y="76"/>
                  </a:moveTo>
                  <a:cubicBezTo>
                    <a:pt x="174" y="137"/>
                    <a:pt x="174" y="137"/>
                    <a:pt x="174" y="137"/>
                  </a:cubicBezTo>
                  <a:cubicBezTo>
                    <a:pt x="228" y="3"/>
                    <a:pt x="228" y="3"/>
                    <a:pt x="228" y="3"/>
                  </a:cubicBezTo>
                  <a:lnTo>
                    <a:pt x="4" y="76"/>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2" name="Freeform 41"/>
            <p:cNvSpPr>
              <a:spLocks noEditPoints="1"/>
            </p:cNvSpPr>
            <p:nvPr/>
          </p:nvSpPr>
          <p:spPr bwMode="auto">
            <a:xfrm>
              <a:off x="5753" y="2937"/>
              <a:ext cx="202" cy="781"/>
            </a:xfrm>
            <a:custGeom>
              <a:avLst/>
              <a:gdLst>
                <a:gd name="T0" fmla="*/ 1 w 82"/>
                <a:gd name="T1" fmla="*/ 317 h 317"/>
                <a:gd name="T2" fmla="*/ 1 w 82"/>
                <a:gd name="T3" fmla="*/ 317 h 317"/>
                <a:gd name="T4" fmla="*/ 0 w 82"/>
                <a:gd name="T5" fmla="*/ 316 h 317"/>
                <a:gd name="T6" fmla="*/ 16 w 82"/>
                <a:gd name="T7" fmla="*/ 20 h 317"/>
                <a:gd name="T8" fmla="*/ 17 w 82"/>
                <a:gd name="T9" fmla="*/ 19 h 317"/>
                <a:gd name="T10" fmla="*/ 81 w 82"/>
                <a:gd name="T11" fmla="*/ 0 h 317"/>
                <a:gd name="T12" fmla="*/ 82 w 82"/>
                <a:gd name="T13" fmla="*/ 0 h 317"/>
                <a:gd name="T14" fmla="*/ 82 w 82"/>
                <a:gd name="T15" fmla="*/ 1 h 317"/>
                <a:gd name="T16" fmla="*/ 2 w 82"/>
                <a:gd name="T17" fmla="*/ 316 h 317"/>
                <a:gd name="T18" fmla="*/ 1 w 82"/>
                <a:gd name="T19" fmla="*/ 317 h 317"/>
                <a:gd name="T20" fmla="*/ 18 w 82"/>
                <a:gd name="T21" fmla="*/ 21 h 317"/>
                <a:gd name="T22" fmla="*/ 2 w 82"/>
                <a:gd name="T23" fmla="*/ 306 h 317"/>
                <a:gd name="T24" fmla="*/ 80 w 82"/>
                <a:gd name="T25" fmla="*/ 2 h 317"/>
                <a:gd name="T26" fmla="*/ 18 w 82"/>
                <a:gd name="T27" fmla="*/ 2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 h="317">
                  <a:moveTo>
                    <a:pt x="1" y="317"/>
                  </a:moveTo>
                  <a:cubicBezTo>
                    <a:pt x="1" y="317"/>
                    <a:pt x="1" y="317"/>
                    <a:pt x="1" y="317"/>
                  </a:cubicBezTo>
                  <a:cubicBezTo>
                    <a:pt x="0" y="317"/>
                    <a:pt x="0" y="316"/>
                    <a:pt x="0" y="316"/>
                  </a:cubicBezTo>
                  <a:cubicBezTo>
                    <a:pt x="16" y="20"/>
                    <a:pt x="16" y="20"/>
                    <a:pt x="16" y="20"/>
                  </a:cubicBezTo>
                  <a:cubicBezTo>
                    <a:pt x="16" y="19"/>
                    <a:pt x="16" y="19"/>
                    <a:pt x="17" y="19"/>
                  </a:cubicBezTo>
                  <a:cubicBezTo>
                    <a:pt x="81" y="0"/>
                    <a:pt x="81" y="0"/>
                    <a:pt x="81" y="0"/>
                  </a:cubicBezTo>
                  <a:cubicBezTo>
                    <a:pt x="81" y="0"/>
                    <a:pt x="82" y="0"/>
                    <a:pt x="82" y="0"/>
                  </a:cubicBezTo>
                  <a:cubicBezTo>
                    <a:pt x="82" y="0"/>
                    <a:pt x="82" y="1"/>
                    <a:pt x="82" y="1"/>
                  </a:cubicBezTo>
                  <a:cubicBezTo>
                    <a:pt x="2" y="316"/>
                    <a:pt x="2" y="316"/>
                    <a:pt x="2" y="316"/>
                  </a:cubicBezTo>
                  <a:cubicBezTo>
                    <a:pt x="2" y="316"/>
                    <a:pt x="1" y="317"/>
                    <a:pt x="1" y="317"/>
                  </a:cubicBezTo>
                  <a:close/>
                  <a:moveTo>
                    <a:pt x="18" y="21"/>
                  </a:moveTo>
                  <a:cubicBezTo>
                    <a:pt x="2" y="306"/>
                    <a:pt x="2" y="306"/>
                    <a:pt x="2" y="306"/>
                  </a:cubicBezTo>
                  <a:cubicBezTo>
                    <a:pt x="80" y="2"/>
                    <a:pt x="80" y="2"/>
                    <a:pt x="80" y="2"/>
                  </a:cubicBezTo>
                  <a:lnTo>
                    <a:pt x="18" y="21"/>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3" name="Freeform 42"/>
            <p:cNvSpPr>
              <a:spLocks noEditPoints="1"/>
            </p:cNvSpPr>
            <p:nvPr/>
          </p:nvSpPr>
          <p:spPr bwMode="auto">
            <a:xfrm>
              <a:off x="5950" y="2597"/>
              <a:ext cx="1116" cy="397"/>
            </a:xfrm>
            <a:custGeom>
              <a:avLst/>
              <a:gdLst>
                <a:gd name="T0" fmla="*/ 453 w 454"/>
                <a:gd name="T1" fmla="*/ 161 h 161"/>
                <a:gd name="T2" fmla="*/ 453 w 454"/>
                <a:gd name="T3" fmla="*/ 161 h 161"/>
                <a:gd name="T4" fmla="*/ 1 w 454"/>
                <a:gd name="T5" fmla="*/ 140 h 161"/>
                <a:gd name="T6" fmla="*/ 1 w 454"/>
                <a:gd name="T7" fmla="*/ 139 h 161"/>
                <a:gd name="T8" fmla="*/ 1 w 454"/>
                <a:gd name="T9" fmla="*/ 138 h 161"/>
                <a:gd name="T10" fmla="*/ 56 w 454"/>
                <a:gd name="T11" fmla="*/ 1 h 161"/>
                <a:gd name="T12" fmla="*/ 56 w 454"/>
                <a:gd name="T13" fmla="*/ 0 h 161"/>
                <a:gd name="T14" fmla="*/ 57 w 454"/>
                <a:gd name="T15" fmla="*/ 0 h 161"/>
                <a:gd name="T16" fmla="*/ 453 w 454"/>
                <a:gd name="T17" fmla="*/ 160 h 161"/>
                <a:gd name="T18" fmla="*/ 454 w 454"/>
                <a:gd name="T19" fmla="*/ 161 h 161"/>
                <a:gd name="T20" fmla="*/ 453 w 454"/>
                <a:gd name="T21" fmla="*/ 161 h 161"/>
                <a:gd name="T22" fmla="*/ 3 w 454"/>
                <a:gd name="T23" fmla="*/ 138 h 161"/>
                <a:gd name="T24" fmla="*/ 448 w 454"/>
                <a:gd name="T25" fmla="*/ 159 h 161"/>
                <a:gd name="T26" fmla="*/ 57 w 454"/>
                <a:gd name="T27" fmla="*/ 2 h 161"/>
                <a:gd name="T28" fmla="*/ 3 w 454"/>
                <a:gd name="T29"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4" h="161">
                  <a:moveTo>
                    <a:pt x="453" y="161"/>
                  </a:moveTo>
                  <a:cubicBezTo>
                    <a:pt x="453" y="161"/>
                    <a:pt x="453" y="161"/>
                    <a:pt x="453" y="161"/>
                  </a:cubicBezTo>
                  <a:cubicBezTo>
                    <a:pt x="1" y="140"/>
                    <a:pt x="1" y="140"/>
                    <a:pt x="1" y="140"/>
                  </a:cubicBezTo>
                  <a:cubicBezTo>
                    <a:pt x="1" y="140"/>
                    <a:pt x="1" y="139"/>
                    <a:pt x="1" y="139"/>
                  </a:cubicBezTo>
                  <a:cubicBezTo>
                    <a:pt x="0" y="139"/>
                    <a:pt x="0" y="139"/>
                    <a:pt x="1" y="138"/>
                  </a:cubicBezTo>
                  <a:cubicBezTo>
                    <a:pt x="56" y="1"/>
                    <a:pt x="56" y="1"/>
                    <a:pt x="56" y="1"/>
                  </a:cubicBezTo>
                  <a:cubicBezTo>
                    <a:pt x="56" y="1"/>
                    <a:pt x="56" y="1"/>
                    <a:pt x="56" y="0"/>
                  </a:cubicBezTo>
                  <a:cubicBezTo>
                    <a:pt x="56" y="0"/>
                    <a:pt x="57" y="0"/>
                    <a:pt x="57" y="0"/>
                  </a:cubicBezTo>
                  <a:cubicBezTo>
                    <a:pt x="453" y="160"/>
                    <a:pt x="453" y="160"/>
                    <a:pt x="453" y="160"/>
                  </a:cubicBezTo>
                  <a:cubicBezTo>
                    <a:pt x="454" y="160"/>
                    <a:pt x="454" y="160"/>
                    <a:pt x="454" y="161"/>
                  </a:cubicBezTo>
                  <a:cubicBezTo>
                    <a:pt x="454" y="161"/>
                    <a:pt x="454" y="161"/>
                    <a:pt x="453" y="161"/>
                  </a:cubicBezTo>
                  <a:close/>
                  <a:moveTo>
                    <a:pt x="3" y="138"/>
                  </a:moveTo>
                  <a:cubicBezTo>
                    <a:pt x="448" y="159"/>
                    <a:pt x="448" y="159"/>
                    <a:pt x="448" y="159"/>
                  </a:cubicBezTo>
                  <a:cubicBezTo>
                    <a:pt x="57" y="2"/>
                    <a:pt x="57" y="2"/>
                    <a:pt x="57" y="2"/>
                  </a:cubicBezTo>
                  <a:lnTo>
                    <a:pt x="3" y="138"/>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5" name="Freeform 43"/>
            <p:cNvSpPr>
              <a:spLocks noEditPoints="1"/>
            </p:cNvSpPr>
            <p:nvPr/>
          </p:nvSpPr>
          <p:spPr bwMode="auto">
            <a:xfrm>
              <a:off x="5972" y="1714"/>
              <a:ext cx="612" cy="888"/>
            </a:xfrm>
            <a:custGeom>
              <a:avLst/>
              <a:gdLst>
                <a:gd name="T0" fmla="*/ 47 w 249"/>
                <a:gd name="T1" fmla="*/ 360 h 360"/>
                <a:gd name="T2" fmla="*/ 47 w 249"/>
                <a:gd name="T3" fmla="*/ 360 h 360"/>
                <a:gd name="T4" fmla="*/ 47 w 249"/>
                <a:gd name="T5" fmla="*/ 359 h 360"/>
                <a:gd name="T6" fmla="*/ 0 w 249"/>
                <a:gd name="T7" fmla="*/ 1 h 360"/>
                <a:gd name="T8" fmla="*/ 1 w 249"/>
                <a:gd name="T9" fmla="*/ 0 h 360"/>
                <a:gd name="T10" fmla="*/ 2 w 249"/>
                <a:gd name="T11" fmla="*/ 0 h 360"/>
                <a:gd name="T12" fmla="*/ 249 w 249"/>
                <a:gd name="T13" fmla="*/ 193 h 360"/>
                <a:gd name="T14" fmla="*/ 249 w 249"/>
                <a:gd name="T15" fmla="*/ 194 h 360"/>
                <a:gd name="T16" fmla="*/ 249 w 249"/>
                <a:gd name="T17" fmla="*/ 194 h 360"/>
                <a:gd name="T18" fmla="*/ 48 w 249"/>
                <a:gd name="T19" fmla="*/ 360 h 360"/>
                <a:gd name="T20" fmla="*/ 47 w 249"/>
                <a:gd name="T21" fmla="*/ 360 h 360"/>
                <a:gd name="T22" fmla="*/ 2 w 249"/>
                <a:gd name="T23" fmla="*/ 3 h 360"/>
                <a:gd name="T24" fmla="*/ 48 w 249"/>
                <a:gd name="T25" fmla="*/ 357 h 360"/>
                <a:gd name="T26" fmla="*/ 247 w 249"/>
                <a:gd name="T27" fmla="*/ 194 h 360"/>
                <a:gd name="T28" fmla="*/ 2 w 249"/>
                <a:gd name="T29" fmla="*/ 3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9" h="360">
                  <a:moveTo>
                    <a:pt x="47" y="360"/>
                  </a:moveTo>
                  <a:cubicBezTo>
                    <a:pt x="47" y="360"/>
                    <a:pt x="47" y="360"/>
                    <a:pt x="47" y="360"/>
                  </a:cubicBezTo>
                  <a:cubicBezTo>
                    <a:pt x="47" y="360"/>
                    <a:pt x="47" y="360"/>
                    <a:pt x="47" y="359"/>
                  </a:cubicBezTo>
                  <a:cubicBezTo>
                    <a:pt x="0" y="1"/>
                    <a:pt x="0" y="1"/>
                    <a:pt x="0" y="1"/>
                  </a:cubicBezTo>
                  <a:cubicBezTo>
                    <a:pt x="0" y="1"/>
                    <a:pt x="0" y="0"/>
                    <a:pt x="1" y="0"/>
                  </a:cubicBezTo>
                  <a:cubicBezTo>
                    <a:pt x="1" y="0"/>
                    <a:pt x="1" y="0"/>
                    <a:pt x="2" y="0"/>
                  </a:cubicBezTo>
                  <a:cubicBezTo>
                    <a:pt x="249" y="193"/>
                    <a:pt x="249" y="193"/>
                    <a:pt x="249" y="193"/>
                  </a:cubicBezTo>
                  <a:cubicBezTo>
                    <a:pt x="249" y="193"/>
                    <a:pt x="249" y="193"/>
                    <a:pt x="249" y="194"/>
                  </a:cubicBezTo>
                  <a:cubicBezTo>
                    <a:pt x="249" y="194"/>
                    <a:pt x="249" y="194"/>
                    <a:pt x="249" y="194"/>
                  </a:cubicBezTo>
                  <a:cubicBezTo>
                    <a:pt x="48" y="360"/>
                    <a:pt x="48" y="360"/>
                    <a:pt x="48" y="360"/>
                  </a:cubicBezTo>
                  <a:cubicBezTo>
                    <a:pt x="48" y="360"/>
                    <a:pt x="48" y="360"/>
                    <a:pt x="47" y="360"/>
                  </a:cubicBezTo>
                  <a:close/>
                  <a:moveTo>
                    <a:pt x="2" y="3"/>
                  </a:moveTo>
                  <a:cubicBezTo>
                    <a:pt x="48" y="357"/>
                    <a:pt x="48" y="357"/>
                    <a:pt x="48" y="357"/>
                  </a:cubicBezTo>
                  <a:cubicBezTo>
                    <a:pt x="247" y="194"/>
                    <a:pt x="247" y="194"/>
                    <a:pt x="247" y="194"/>
                  </a:cubicBezTo>
                  <a:lnTo>
                    <a:pt x="2" y="3"/>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6" name="Freeform 44"/>
            <p:cNvSpPr>
              <a:spLocks noEditPoints="1"/>
            </p:cNvSpPr>
            <p:nvPr/>
          </p:nvSpPr>
          <p:spPr bwMode="auto">
            <a:xfrm>
              <a:off x="5972" y="1475"/>
              <a:ext cx="612" cy="720"/>
            </a:xfrm>
            <a:custGeom>
              <a:avLst/>
              <a:gdLst>
                <a:gd name="T0" fmla="*/ 248 w 249"/>
                <a:gd name="T1" fmla="*/ 292 h 292"/>
                <a:gd name="T2" fmla="*/ 248 w 249"/>
                <a:gd name="T3" fmla="*/ 291 h 292"/>
                <a:gd name="T4" fmla="*/ 1 w 249"/>
                <a:gd name="T5" fmla="*/ 99 h 292"/>
                <a:gd name="T6" fmla="*/ 0 w 249"/>
                <a:gd name="T7" fmla="*/ 98 h 292"/>
                <a:gd name="T8" fmla="*/ 1 w 249"/>
                <a:gd name="T9" fmla="*/ 97 h 292"/>
                <a:gd name="T10" fmla="*/ 216 w 249"/>
                <a:gd name="T11" fmla="*/ 0 h 292"/>
                <a:gd name="T12" fmla="*/ 217 w 249"/>
                <a:gd name="T13" fmla="*/ 0 h 292"/>
                <a:gd name="T14" fmla="*/ 217 w 249"/>
                <a:gd name="T15" fmla="*/ 1 h 292"/>
                <a:gd name="T16" fmla="*/ 249 w 249"/>
                <a:gd name="T17" fmla="*/ 291 h 292"/>
                <a:gd name="T18" fmla="*/ 249 w 249"/>
                <a:gd name="T19" fmla="*/ 292 h 292"/>
                <a:gd name="T20" fmla="*/ 248 w 249"/>
                <a:gd name="T21" fmla="*/ 292 h 292"/>
                <a:gd name="T22" fmla="*/ 3 w 249"/>
                <a:gd name="T23" fmla="*/ 98 h 292"/>
                <a:gd name="T24" fmla="*/ 247 w 249"/>
                <a:gd name="T25" fmla="*/ 289 h 292"/>
                <a:gd name="T26" fmla="*/ 216 w 249"/>
                <a:gd name="T27" fmla="*/ 3 h 292"/>
                <a:gd name="T28" fmla="*/ 3 w 249"/>
                <a:gd name="T29" fmla="*/ 98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9" h="292">
                  <a:moveTo>
                    <a:pt x="248" y="292"/>
                  </a:moveTo>
                  <a:cubicBezTo>
                    <a:pt x="248" y="292"/>
                    <a:pt x="248" y="292"/>
                    <a:pt x="248" y="291"/>
                  </a:cubicBezTo>
                  <a:cubicBezTo>
                    <a:pt x="1" y="99"/>
                    <a:pt x="1" y="99"/>
                    <a:pt x="1" y="99"/>
                  </a:cubicBezTo>
                  <a:cubicBezTo>
                    <a:pt x="0" y="98"/>
                    <a:pt x="0" y="98"/>
                    <a:pt x="0" y="98"/>
                  </a:cubicBezTo>
                  <a:cubicBezTo>
                    <a:pt x="0" y="97"/>
                    <a:pt x="0" y="97"/>
                    <a:pt x="1" y="97"/>
                  </a:cubicBezTo>
                  <a:cubicBezTo>
                    <a:pt x="216" y="0"/>
                    <a:pt x="216" y="0"/>
                    <a:pt x="216" y="0"/>
                  </a:cubicBezTo>
                  <a:cubicBezTo>
                    <a:pt x="216" y="0"/>
                    <a:pt x="217" y="0"/>
                    <a:pt x="217" y="0"/>
                  </a:cubicBezTo>
                  <a:cubicBezTo>
                    <a:pt x="217" y="1"/>
                    <a:pt x="217" y="1"/>
                    <a:pt x="217" y="1"/>
                  </a:cubicBezTo>
                  <a:cubicBezTo>
                    <a:pt x="249" y="291"/>
                    <a:pt x="249" y="291"/>
                    <a:pt x="249" y="291"/>
                  </a:cubicBezTo>
                  <a:cubicBezTo>
                    <a:pt x="249" y="291"/>
                    <a:pt x="249" y="291"/>
                    <a:pt x="249" y="292"/>
                  </a:cubicBezTo>
                  <a:cubicBezTo>
                    <a:pt x="249" y="292"/>
                    <a:pt x="248" y="292"/>
                    <a:pt x="248" y="292"/>
                  </a:cubicBezTo>
                  <a:close/>
                  <a:moveTo>
                    <a:pt x="3" y="98"/>
                  </a:moveTo>
                  <a:cubicBezTo>
                    <a:pt x="247" y="289"/>
                    <a:pt x="247" y="289"/>
                    <a:pt x="247" y="289"/>
                  </a:cubicBezTo>
                  <a:cubicBezTo>
                    <a:pt x="216" y="3"/>
                    <a:pt x="216" y="3"/>
                    <a:pt x="216" y="3"/>
                  </a:cubicBezTo>
                  <a:lnTo>
                    <a:pt x="3" y="98"/>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7" name="Freeform 45"/>
            <p:cNvSpPr>
              <a:spLocks noEditPoints="1"/>
            </p:cNvSpPr>
            <p:nvPr/>
          </p:nvSpPr>
          <p:spPr bwMode="auto">
            <a:xfrm>
              <a:off x="6250" y="210"/>
              <a:ext cx="1074" cy="1270"/>
            </a:xfrm>
            <a:custGeom>
              <a:avLst/>
              <a:gdLst>
                <a:gd name="T0" fmla="*/ 103 w 437"/>
                <a:gd name="T1" fmla="*/ 515 h 515"/>
                <a:gd name="T2" fmla="*/ 103 w 437"/>
                <a:gd name="T3" fmla="*/ 515 h 515"/>
                <a:gd name="T4" fmla="*/ 103 w 437"/>
                <a:gd name="T5" fmla="*/ 514 h 515"/>
                <a:gd name="T6" fmla="*/ 0 w 437"/>
                <a:gd name="T7" fmla="*/ 88 h 515"/>
                <a:gd name="T8" fmla="*/ 0 w 437"/>
                <a:gd name="T9" fmla="*/ 87 h 515"/>
                <a:gd name="T10" fmla="*/ 0 w 437"/>
                <a:gd name="T11" fmla="*/ 87 h 515"/>
                <a:gd name="T12" fmla="*/ 435 w 437"/>
                <a:gd name="T13" fmla="*/ 0 h 515"/>
                <a:gd name="T14" fmla="*/ 436 w 437"/>
                <a:gd name="T15" fmla="*/ 1 h 515"/>
                <a:gd name="T16" fmla="*/ 436 w 437"/>
                <a:gd name="T17" fmla="*/ 2 h 515"/>
                <a:gd name="T18" fmla="*/ 104 w 437"/>
                <a:gd name="T19" fmla="*/ 515 h 515"/>
                <a:gd name="T20" fmla="*/ 103 w 437"/>
                <a:gd name="T21" fmla="*/ 515 h 515"/>
                <a:gd name="T22" fmla="*/ 2 w 437"/>
                <a:gd name="T23" fmla="*/ 88 h 515"/>
                <a:gd name="T24" fmla="*/ 104 w 437"/>
                <a:gd name="T25" fmla="*/ 512 h 515"/>
                <a:gd name="T26" fmla="*/ 434 w 437"/>
                <a:gd name="T27" fmla="*/ 3 h 515"/>
                <a:gd name="T28" fmla="*/ 2 w 437"/>
                <a:gd name="T29" fmla="*/ 88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7" h="515">
                  <a:moveTo>
                    <a:pt x="103" y="515"/>
                  </a:moveTo>
                  <a:cubicBezTo>
                    <a:pt x="103" y="515"/>
                    <a:pt x="103" y="515"/>
                    <a:pt x="103" y="515"/>
                  </a:cubicBezTo>
                  <a:cubicBezTo>
                    <a:pt x="103" y="515"/>
                    <a:pt x="103" y="515"/>
                    <a:pt x="103" y="514"/>
                  </a:cubicBezTo>
                  <a:cubicBezTo>
                    <a:pt x="0" y="88"/>
                    <a:pt x="0" y="88"/>
                    <a:pt x="0" y="88"/>
                  </a:cubicBezTo>
                  <a:cubicBezTo>
                    <a:pt x="0" y="88"/>
                    <a:pt x="0" y="87"/>
                    <a:pt x="0" y="87"/>
                  </a:cubicBezTo>
                  <a:cubicBezTo>
                    <a:pt x="0" y="87"/>
                    <a:pt x="0" y="87"/>
                    <a:pt x="0" y="87"/>
                  </a:cubicBezTo>
                  <a:cubicBezTo>
                    <a:pt x="435" y="0"/>
                    <a:pt x="435" y="0"/>
                    <a:pt x="435" y="0"/>
                  </a:cubicBezTo>
                  <a:cubicBezTo>
                    <a:pt x="436" y="0"/>
                    <a:pt x="436" y="1"/>
                    <a:pt x="436" y="1"/>
                  </a:cubicBezTo>
                  <a:cubicBezTo>
                    <a:pt x="437" y="1"/>
                    <a:pt x="437" y="2"/>
                    <a:pt x="436" y="2"/>
                  </a:cubicBezTo>
                  <a:cubicBezTo>
                    <a:pt x="104" y="515"/>
                    <a:pt x="104" y="515"/>
                    <a:pt x="104" y="515"/>
                  </a:cubicBezTo>
                  <a:cubicBezTo>
                    <a:pt x="104" y="515"/>
                    <a:pt x="104" y="515"/>
                    <a:pt x="103" y="515"/>
                  </a:cubicBezTo>
                  <a:close/>
                  <a:moveTo>
                    <a:pt x="2" y="88"/>
                  </a:moveTo>
                  <a:cubicBezTo>
                    <a:pt x="104" y="512"/>
                    <a:pt x="104" y="512"/>
                    <a:pt x="104" y="512"/>
                  </a:cubicBezTo>
                  <a:cubicBezTo>
                    <a:pt x="434" y="3"/>
                    <a:pt x="434" y="3"/>
                    <a:pt x="434" y="3"/>
                  </a:cubicBezTo>
                  <a:lnTo>
                    <a:pt x="2" y="88"/>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8" name="Freeform 46"/>
            <p:cNvSpPr>
              <a:spLocks noEditPoints="1"/>
            </p:cNvSpPr>
            <p:nvPr/>
          </p:nvSpPr>
          <p:spPr bwMode="auto">
            <a:xfrm>
              <a:off x="6501" y="1475"/>
              <a:ext cx="489" cy="720"/>
            </a:xfrm>
            <a:custGeom>
              <a:avLst/>
              <a:gdLst>
                <a:gd name="T0" fmla="*/ 33 w 199"/>
                <a:gd name="T1" fmla="*/ 292 h 292"/>
                <a:gd name="T2" fmla="*/ 33 w 199"/>
                <a:gd name="T3" fmla="*/ 292 h 292"/>
                <a:gd name="T4" fmla="*/ 32 w 199"/>
                <a:gd name="T5" fmla="*/ 291 h 292"/>
                <a:gd name="T6" fmla="*/ 0 w 199"/>
                <a:gd name="T7" fmla="*/ 1 h 292"/>
                <a:gd name="T8" fmla="*/ 1 w 199"/>
                <a:gd name="T9" fmla="*/ 0 h 292"/>
                <a:gd name="T10" fmla="*/ 2 w 199"/>
                <a:gd name="T11" fmla="*/ 1 h 292"/>
                <a:gd name="T12" fmla="*/ 199 w 199"/>
                <a:gd name="T13" fmla="*/ 217 h 292"/>
                <a:gd name="T14" fmla="*/ 199 w 199"/>
                <a:gd name="T15" fmla="*/ 217 h 292"/>
                <a:gd name="T16" fmla="*/ 198 w 199"/>
                <a:gd name="T17" fmla="*/ 218 h 292"/>
                <a:gd name="T18" fmla="*/ 34 w 199"/>
                <a:gd name="T19" fmla="*/ 292 h 292"/>
                <a:gd name="T20" fmla="*/ 33 w 199"/>
                <a:gd name="T21" fmla="*/ 292 h 292"/>
                <a:gd name="T22" fmla="*/ 3 w 199"/>
                <a:gd name="T23" fmla="*/ 4 h 292"/>
                <a:gd name="T24" fmla="*/ 34 w 199"/>
                <a:gd name="T25" fmla="*/ 289 h 292"/>
                <a:gd name="T26" fmla="*/ 196 w 199"/>
                <a:gd name="T27" fmla="*/ 217 h 292"/>
                <a:gd name="T28" fmla="*/ 3 w 199"/>
                <a:gd name="T29" fmla="*/ 4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9" h="292">
                  <a:moveTo>
                    <a:pt x="33" y="292"/>
                  </a:moveTo>
                  <a:cubicBezTo>
                    <a:pt x="33" y="292"/>
                    <a:pt x="33" y="292"/>
                    <a:pt x="33" y="292"/>
                  </a:cubicBezTo>
                  <a:cubicBezTo>
                    <a:pt x="33" y="291"/>
                    <a:pt x="32" y="291"/>
                    <a:pt x="32" y="291"/>
                  </a:cubicBezTo>
                  <a:cubicBezTo>
                    <a:pt x="0" y="1"/>
                    <a:pt x="0" y="1"/>
                    <a:pt x="0" y="1"/>
                  </a:cubicBezTo>
                  <a:cubicBezTo>
                    <a:pt x="0" y="1"/>
                    <a:pt x="1" y="1"/>
                    <a:pt x="1" y="0"/>
                  </a:cubicBezTo>
                  <a:cubicBezTo>
                    <a:pt x="1" y="0"/>
                    <a:pt x="2" y="0"/>
                    <a:pt x="2" y="1"/>
                  </a:cubicBezTo>
                  <a:cubicBezTo>
                    <a:pt x="199" y="217"/>
                    <a:pt x="199" y="217"/>
                    <a:pt x="199" y="217"/>
                  </a:cubicBezTo>
                  <a:cubicBezTo>
                    <a:pt x="199" y="217"/>
                    <a:pt x="199" y="217"/>
                    <a:pt x="199" y="217"/>
                  </a:cubicBezTo>
                  <a:cubicBezTo>
                    <a:pt x="199" y="218"/>
                    <a:pt x="198" y="218"/>
                    <a:pt x="198" y="218"/>
                  </a:cubicBezTo>
                  <a:cubicBezTo>
                    <a:pt x="34" y="292"/>
                    <a:pt x="34" y="292"/>
                    <a:pt x="34" y="292"/>
                  </a:cubicBezTo>
                  <a:cubicBezTo>
                    <a:pt x="34" y="292"/>
                    <a:pt x="33" y="292"/>
                    <a:pt x="33" y="292"/>
                  </a:cubicBezTo>
                  <a:close/>
                  <a:moveTo>
                    <a:pt x="3" y="4"/>
                  </a:moveTo>
                  <a:cubicBezTo>
                    <a:pt x="34" y="289"/>
                    <a:pt x="34" y="289"/>
                    <a:pt x="34" y="289"/>
                  </a:cubicBezTo>
                  <a:cubicBezTo>
                    <a:pt x="196" y="217"/>
                    <a:pt x="196" y="217"/>
                    <a:pt x="196" y="217"/>
                  </a:cubicBezTo>
                  <a:lnTo>
                    <a:pt x="3" y="4"/>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9" name="Freeform 47"/>
            <p:cNvSpPr>
              <a:spLocks noEditPoints="1"/>
            </p:cNvSpPr>
            <p:nvPr/>
          </p:nvSpPr>
          <p:spPr bwMode="auto">
            <a:xfrm>
              <a:off x="6501" y="1475"/>
              <a:ext cx="823" cy="537"/>
            </a:xfrm>
            <a:custGeom>
              <a:avLst/>
              <a:gdLst>
                <a:gd name="T0" fmla="*/ 198 w 335"/>
                <a:gd name="T1" fmla="*/ 218 h 218"/>
                <a:gd name="T2" fmla="*/ 198 w 335"/>
                <a:gd name="T3" fmla="*/ 218 h 218"/>
                <a:gd name="T4" fmla="*/ 197 w 335"/>
                <a:gd name="T5" fmla="*/ 218 h 218"/>
                <a:gd name="T6" fmla="*/ 1 w 335"/>
                <a:gd name="T7" fmla="*/ 2 h 218"/>
                <a:gd name="T8" fmla="*/ 1 w 335"/>
                <a:gd name="T9" fmla="*/ 1 h 218"/>
                <a:gd name="T10" fmla="*/ 2 w 335"/>
                <a:gd name="T11" fmla="*/ 0 h 218"/>
                <a:gd name="T12" fmla="*/ 335 w 335"/>
                <a:gd name="T13" fmla="*/ 86 h 218"/>
                <a:gd name="T14" fmla="*/ 335 w 335"/>
                <a:gd name="T15" fmla="*/ 86 h 218"/>
                <a:gd name="T16" fmla="*/ 335 w 335"/>
                <a:gd name="T17" fmla="*/ 87 h 218"/>
                <a:gd name="T18" fmla="*/ 198 w 335"/>
                <a:gd name="T19" fmla="*/ 218 h 218"/>
                <a:gd name="T20" fmla="*/ 198 w 335"/>
                <a:gd name="T21" fmla="*/ 218 h 218"/>
                <a:gd name="T22" fmla="*/ 4 w 335"/>
                <a:gd name="T23" fmla="*/ 3 h 218"/>
                <a:gd name="T24" fmla="*/ 198 w 335"/>
                <a:gd name="T25" fmla="*/ 216 h 218"/>
                <a:gd name="T26" fmla="*/ 332 w 335"/>
                <a:gd name="T27" fmla="*/ 87 h 218"/>
                <a:gd name="T28" fmla="*/ 4 w 335"/>
                <a:gd name="T29" fmla="*/ 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5" h="218">
                  <a:moveTo>
                    <a:pt x="198" y="218"/>
                  </a:moveTo>
                  <a:cubicBezTo>
                    <a:pt x="198" y="218"/>
                    <a:pt x="198" y="218"/>
                    <a:pt x="198" y="218"/>
                  </a:cubicBezTo>
                  <a:cubicBezTo>
                    <a:pt x="198" y="218"/>
                    <a:pt x="197" y="218"/>
                    <a:pt x="197" y="218"/>
                  </a:cubicBezTo>
                  <a:cubicBezTo>
                    <a:pt x="1" y="2"/>
                    <a:pt x="1" y="2"/>
                    <a:pt x="1" y="2"/>
                  </a:cubicBezTo>
                  <a:cubicBezTo>
                    <a:pt x="0" y="2"/>
                    <a:pt x="0" y="1"/>
                    <a:pt x="1" y="1"/>
                  </a:cubicBezTo>
                  <a:cubicBezTo>
                    <a:pt x="1" y="0"/>
                    <a:pt x="1" y="0"/>
                    <a:pt x="2" y="0"/>
                  </a:cubicBezTo>
                  <a:cubicBezTo>
                    <a:pt x="335" y="86"/>
                    <a:pt x="335" y="86"/>
                    <a:pt x="335" y="86"/>
                  </a:cubicBezTo>
                  <a:cubicBezTo>
                    <a:pt x="335" y="86"/>
                    <a:pt x="335" y="86"/>
                    <a:pt x="335" y="86"/>
                  </a:cubicBezTo>
                  <a:cubicBezTo>
                    <a:pt x="335" y="87"/>
                    <a:pt x="335" y="87"/>
                    <a:pt x="335" y="87"/>
                  </a:cubicBezTo>
                  <a:cubicBezTo>
                    <a:pt x="198" y="218"/>
                    <a:pt x="198" y="218"/>
                    <a:pt x="198" y="218"/>
                  </a:cubicBezTo>
                  <a:cubicBezTo>
                    <a:pt x="198" y="218"/>
                    <a:pt x="198" y="218"/>
                    <a:pt x="198" y="218"/>
                  </a:cubicBezTo>
                  <a:close/>
                  <a:moveTo>
                    <a:pt x="4" y="3"/>
                  </a:moveTo>
                  <a:cubicBezTo>
                    <a:pt x="198" y="216"/>
                    <a:pt x="198" y="216"/>
                    <a:pt x="198" y="216"/>
                  </a:cubicBezTo>
                  <a:cubicBezTo>
                    <a:pt x="332" y="87"/>
                    <a:pt x="332" y="87"/>
                    <a:pt x="332" y="87"/>
                  </a:cubicBezTo>
                  <a:lnTo>
                    <a:pt x="4" y="3"/>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2" name="Freeform 48"/>
            <p:cNvSpPr>
              <a:spLocks noEditPoints="1"/>
            </p:cNvSpPr>
            <p:nvPr/>
          </p:nvSpPr>
          <p:spPr bwMode="auto">
            <a:xfrm>
              <a:off x="6501" y="210"/>
              <a:ext cx="823" cy="1482"/>
            </a:xfrm>
            <a:custGeom>
              <a:avLst/>
              <a:gdLst>
                <a:gd name="T0" fmla="*/ 334 w 335"/>
                <a:gd name="T1" fmla="*/ 601 h 601"/>
                <a:gd name="T2" fmla="*/ 334 w 335"/>
                <a:gd name="T3" fmla="*/ 601 h 601"/>
                <a:gd name="T4" fmla="*/ 1 w 335"/>
                <a:gd name="T5" fmla="*/ 515 h 601"/>
                <a:gd name="T6" fmla="*/ 1 w 335"/>
                <a:gd name="T7" fmla="*/ 515 h 601"/>
                <a:gd name="T8" fmla="*/ 1 w 335"/>
                <a:gd name="T9" fmla="*/ 514 h 601"/>
                <a:gd name="T10" fmla="*/ 333 w 335"/>
                <a:gd name="T11" fmla="*/ 1 h 601"/>
                <a:gd name="T12" fmla="*/ 334 w 335"/>
                <a:gd name="T13" fmla="*/ 1 h 601"/>
                <a:gd name="T14" fmla="*/ 335 w 335"/>
                <a:gd name="T15" fmla="*/ 1 h 601"/>
                <a:gd name="T16" fmla="*/ 335 w 335"/>
                <a:gd name="T17" fmla="*/ 600 h 601"/>
                <a:gd name="T18" fmla="*/ 335 w 335"/>
                <a:gd name="T19" fmla="*/ 600 h 601"/>
                <a:gd name="T20" fmla="*/ 334 w 335"/>
                <a:gd name="T21" fmla="*/ 601 h 601"/>
                <a:gd name="T22" fmla="*/ 3 w 335"/>
                <a:gd name="T23" fmla="*/ 514 h 601"/>
                <a:gd name="T24" fmla="*/ 333 w 335"/>
                <a:gd name="T25" fmla="*/ 598 h 601"/>
                <a:gd name="T26" fmla="*/ 333 w 335"/>
                <a:gd name="T27" fmla="*/ 5 h 601"/>
                <a:gd name="T28" fmla="*/ 3 w 335"/>
                <a:gd name="T29" fmla="*/ 514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5" h="601">
                  <a:moveTo>
                    <a:pt x="334" y="601"/>
                  </a:moveTo>
                  <a:cubicBezTo>
                    <a:pt x="334" y="601"/>
                    <a:pt x="334" y="601"/>
                    <a:pt x="334" y="601"/>
                  </a:cubicBezTo>
                  <a:cubicBezTo>
                    <a:pt x="1" y="515"/>
                    <a:pt x="1" y="515"/>
                    <a:pt x="1" y="515"/>
                  </a:cubicBezTo>
                  <a:cubicBezTo>
                    <a:pt x="1" y="515"/>
                    <a:pt x="1" y="515"/>
                    <a:pt x="1" y="515"/>
                  </a:cubicBezTo>
                  <a:cubicBezTo>
                    <a:pt x="0" y="514"/>
                    <a:pt x="0" y="514"/>
                    <a:pt x="1" y="514"/>
                  </a:cubicBezTo>
                  <a:cubicBezTo>
                    <a:pt x="333" y="1"/>
                    <a:pt x="333" y="1"/>
                    <a:pt x="333" y="1"/>
                  </a:cubicBezTo>
                  <a:cubicBezTo>
                    <a:pt x="333" y="1"/>
                    <a:pt x="333" y="0"/>
                    <a:pt x="334" y="1"/>
                  </a:cubicBezTo>
                  <a:cubicBezTo>
                    <a:pt x="334" y="1"/>
                    <a:pt x="335" y="1"/>
                    <a:pt x="335" y="1"/>
                  </a:cubicBezTo>
                  <a:cubicBezTo>
                    <a:pt x="335" y="600"/>
                    <a:pt x="335" y="600"/>
                    <a:pt x="335" y="600"/>
                  </a:cubicBezTo>
                  <a:cubicBezTo>
                    <a:pt x="335" y="600"/>
                    <a:pt x="335" y="600"/>
                    <a:pt x="335" y="600"/>
                  </a:cubicBezTo>
                  <a:cubicBezTo>
                    <a:pt x="335" y="601"/>
                    <a:pt x="334" y="601"/>
                    <a:pt x="334" y="601"/>
                  </a:cubicBezTo>
                  <a:close/>
                  <a:moveTo>
                    <a:pt x="3" y="514"/>
                  </a:moveTo>
                  <a:cubicBezTo>
                    <a:pt x="333" y="598"/>
                    <a:pt x="333" y="598"/>
                    <a:pt x="333" y="598"/>
                  </a:cubicBezTo>
                  <a:cubicBezTo>
                    <a:pt x="333" y="5"/>
                    <a:pt x="333" y="5"/>
                    <a:pt x="333" y="5"/>
                  </a:cubicBezTo>
                  <a:lnTo>
                    <a:pt x="3" y="514"/>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4" name="Freeform 49"/>
            <p:cNvSpPr>
              <a:spLocks noEditPoints="1"/>
            </p:cNvSpPr>
            <p:nvPr/>
          </p:nvSpPr>
          <p:spPr bwMode="auto">
            <a:xfrm>
              <a:off x="5753" y="2937"/>
              <a:ext cx="1043" cy="781"/>
            </a:xfrm>
            <a:custGeom>
              <a:avLst/>
              <a:gdLst>
                <a:gd name="T0" fmla="*/ 1 w 424"/>
                <a:gd name="T1" fmla="*/ 317 h 317"/>
                <a:gd name="T2" fmla="*/ 0 w 424"/>
                <a:gd name="T3" fmla="*/ 316 h 317"/>
                <a:gd name="T4" fmla="*/ 0 w 424"/>
                <a:gd name="T5" fmla="*/ 315 h 317"/>
                <a:gd name="T6" fmla="*/ 81 w 424"/>
                <a:gd name="T7" fmla="*/ 0 h 317"/>
                <a:gd name="T8" fmla="*/ 81 w 424"/>
                <a:gd name="T9" fmla="*/ 0 h 317"/>
                <a:gd name="T10" fmla="*/ 82 w 424"/>
                <a:gd name="T11" fmla="*/ 0 h 317"/>
                <a:gd name="T12" fmla="*/ 424 w 424"/>
                <a:gd name="T13" fmla="*/ 236 h 317"/>
                <a:gd name="T14" fmla="*/ 424 w 424"/>
                <a:gd name="T15" fmla="*/ 237 h 317"/>
                <a:gd name="T16" fmla="*/ 424 w 424"/>
                <a:gd name="T17" fmla="*/ 238 h 317"/>
                <a:gd name="T18" fmla="*/ 1 w 424"/>
                <a:gd name="T19" fmla="*/ 317 h 317"/>
                <a:gd name="T20" fmla="*/ 1 w 424"/>
                <a:gd name="T21" fmla="*/ 317 h 317"/>
                <a:gd name="T22" fmla="*/ 82 w 424"/>
                <a:gd name="T23" fmla="*/ 2 h 317"/>
                <a:gd name="T24" fmla="*/ 2 w 424"/>
                <a:gd name="T25" fmla="*/ 314 h 317"/>
                <a:gd name="T26" fmla="*/ 421 w 424"/>
                <a:gd name="T27" fmla="*/ 236 h 317"/>
                <a:gd name="T28" fmla="*/ 82 w 424"/>
                <a:gd name="T29" fmla="*/ 2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4" h="317">
                  <a:moveTo>
                    <a:pt x="1" y="317"/>
                  </a:moveTo>
                  <a:cubicBezTo>
                    <a:pt x="1" y="317"/>
                    <a:pt x="0" y="317"/>
                    <a:pt x="0" y="316"/>
                  </a:cubicBezTo>
                  <a:cubicBezTo>
                    <a:pt x="0" y="316"/>
                    <a:pt x="0" y="316"/>
                    <a:pt x="0" y="315"/>
                  </a:cubicBezTo>
                  <a:cubicBezTo>
                    <a:pt x="81" y="0"/>
                    <a:pt x="81" y="0"/>
                    <a:pt x="81" y="0"/>
                  </a:cubicBezTo>
                  <a:cubicBezTo>
                    <a:pt x="81" y="0"/>
                    <a:pt x="81" y="0"/>
                    <a:pt x="81" y="0"/>
                  </a:cubicBezTo>
                  <a:cubicBezTo>
                    <a:pt x="81" y="0"/>
                    <a:pt x="82" y="0"/>
                    <a:pt x="82" y="0"/>
                  </a:cubicBezTo>
                  <a:cubicBezTo>
                    <a:pt x="424" y="236"/>
                    <a:pt x="424" y="236"/>
                    <a:pt x="424" y="236"/>
                  </a:cubicBezTo>
                  <a:cubicBezTo>
                    <a:pt x="424" y="236"/>
                    <a:pt x="424" y="237"/>
                    <a:pt x="424" y="237"/>
                  </a:cubicBezTo>
                  <a:cubicBezTo>
                    <a:pt x="424" y="237"/>
                    <a:pt x="424" y="238"/>
                    <a:pt x="424" y="238"/>
                  </a:cubicBezTo>
                  <a:cubicBezTo>
                    <a:pt x="1" y="317"/>
                    <a:pt x="1" y="317"/>
                    <a:pt x="1" y="317"/>
                  </a:cubicBezTo>
                  <a:cubicBezTo>
                    <a:pt x="1" y="317"/>
                    <a:pt x="1" y="317"/>
                    <a:pt x="1" y="317"/>
                  </a:cubicBezTo>
                  <a:close/>
                  <a:moveTo>
                    <a:pt x="82" y="2"/>
                  </a:moveTo>
                  <a:cubicBezTo>
                    <a:pt x="2" y="314"/>
                    <a:pt x="2" y="314"/>
                    <a:pt x="2" y="314"/>
                  </a:cubicBezTo>
                  <a:cubicBezTo>
                    <a:pt x="421" y="236"/>
                    <a:pt x="421" y="236"/>
                    <a:pt x="421" y="236"/>
                  </a:cubicBezTo>
                  <a:lnTo>
                    <a:pt x="82" y="2"/>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5" name="Freeform 50"/>
            <p:cNvSpPr>
              <a:spLocks noEditPoints="1"/>
            </p:cNvSpPr>
            <p:nvPr/>
          </p:nvSpPr>
          <p:spPr bwMode="auto">
            <a:xfrm>
              <a:off x="5753" y="3519"/>
              <a:ext cx="1043" cy="498"/>
            </a:xfrm>
            <a:custGeom>
              <a:avLst/>
              <a:gdLst>
                <a:gd name="T0" fmla="*/ 251 w 424"/>
                <a:gd name="T1" fmla="*/ 202 h 202"/>
                <a:gd name="T2" fmla="*/ 250 w 424"/>
                <a:gd name="T3" fmla="*/ 202 h 202"/>
                <a:gd name="T4" fmla="*/ 0 w 424"/>
                <a:gd name="T5" fmla="*/ 81 h 202"/>
                <a:gd name="T6" fmla="*/ 0 w 424"/>
                <a:gd name="T7" fmla="*/ 80 h 202"/>
                <a:gd name="T8" fmla="*/ 1 w 424"/>
                <a:gd name="T9" fmla="*/ 79 h 202"/>
                <a:gd name="T10" fmla="*/ 423 w 424"/>
                <a:gd name="T11" fmla="*/ 0 h 202"/>
                <a:gd name="T12" fmla="*/ 424 w 424"/>
                <a:gd name="T13" fmla="*/ 0 h 202"/>
                <a:gd name="T14" fmla="*/ 424 w 424"/>
                <a:gd name="T15" fmla="*/ 2 h 202"/>
                <a:gd name="T16" fmla="*/ 251 w 424"/>
                <a:gd name="T17" fmla="*/ 202 h 202"/>
                <a:gd name="T18" fmla="*/ 251 w 424"/>
                <a:gd name="T19" fmla="*/ 202 h 202"/>
                <a:gd name="T20" fmla="*/ 4 w 424"/>
                <a:gd name="T21" fmla="*/ 80 h 202"/>
                <a:gd name="T22" fmla="*/ 251 w 424"/>
                <a:gd name="T23" fmla="*/ 200 h 202"/>
                <a:gd name="T24" fmla="*/ 421 w 424"/>
                <a:gd name="T25" fmla="*/ 2 h 202"/>
                <a:gd name="T26" fmla="*/ 4 w 424"/>
                <a:gd name="T27" fmla="*/ 8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4" h="202">
                  <a:moveTo>
                    <a:pt x="251" y="202"/>
                  </a:moveTo>
                  <a:cubicBezTo>
                    <a:pt x="251" y="202"/>
                    <a:pt x="251" y="202"/>
                    <a:pt x="250" y="202"/>
                  </a:cubicBezTo>
                  <a:cubicBezTo>
                    <a:pt x="0" y="81"/>
                    <a:pt x="0" y="81"/>
                    <a:pt x="0" y="81"/>
                  </a:cubicBezTo>
                  <a:cubicBezTo>
                    <a:pt x="0" y="80"/>
                    <a:pt x="0" y="80"/>
                    <a:pt x="0" y="80"/>
                  </a:cubicBezTo>
                  <a:cubicBezTo>
                    <a:pt x="0" y="79"/>
                    <a:pt x="0" y="79"/>
                    <a:pt x="1" y="79"/>
                  </a:cubicBezTo>
                  <a:cubicBezTo>
                    <a:pt x="423" y="0"/>
                    <a:pt x="423" y="0"/>
                    <a:pt x="423" y="0"/>
                  </a:cubicBezTo>
                  <a:cubicBezTo>
                    <a:pt x="424" y="0"/>
                    <a:pt x="424" y="0"/>
                    <a:pt x="424" y="0"/>
                  </a:cubicBezTo>
                  <a:cubicBezTo>
                    <a:pt x="424" y="1"/>
                    <a:pt x="424" y="1"/>
                    <a:pt x="424" y="2"/>
                  </a:cubicBezTo>
                  <a:cubicBezTo>
                    <a:pt x="251" y="202"/>
                    <a:pt x="251" y="202"/>
                    <a:pt x="251" y="202"/>
                  </a:cubicBezTo>
                  <a:cubicBezTo>
                    <a:pt x="251" y="202"/>
                    <a:pt x="251" y="202"/>
                    <a:pt x="251" y="202"/>
                  </a:cubicBezTo>
                  <a:close/>
                  <a:moveTo>
                    <a:pt x="4" y="80"/>
                  </a:moveTo>
                  <a:cubicBezTo>
                    <a:pt x="251" y="200"/>
                    <a:pt x="251" y="200"/>
                    <a:pt x="251" y="200"/>
                  </a:cubicBezTo>
                  <a:cubicBezTo>
                    <a:pt x="421" y="2"/>
                    <a:pt x="421" y="2"/>
                    <a:pt x="421" y="2"/>
                  </a:cubicBezTo>
                  <a:lnTo>
                    <a:pt x="4" y="80"/>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6" name="Freeform 51"/>
            <p:cNvSpPr>
              <a:spLocks noEditPoints="1"/>
            </p:cNvSpPr>
            <p:nvPr/>
          </p:nvSpPr>
          <p:spPr bwMode="auto">
            <a:xfrm>
              <a:off x="5950" y="2937"/>
              <a:ext cx="1116" cy="587"/>
            </a:xfrm>
            <a:custGeom>
              <a:avLst/>
              <a:gdLst>
                <a:gd name="T0" fmla="*/ 343 w 454"/>
                <a:gd name="T1" fmla="*/ 238 h 238"/>
                <a:gd name="T2" fmla="*/ 343 w 454"/>
                <a:gd name="T3" fmla="*/ 238 h 238"/>
                <a:gd name="T4" fmla="*/ 1 w 454"/>
                <a:gd name="T5" fmla="*/ 1 h 238"/>
                <a:gd name="T6" fmla="*/ 1 w 454"/>
                <a:gd name="T7" fmla="*/ 0 h 238"/>
                <a:gd name="T8" fmla="*/ 1 w 454"/>
                <a:gd name="T9" fmla="*/ 0 h 238"/>
                <a:gd name="T10" fmla="*/ 453 w 454"/>
                <a:gd name="T11" fmla="*/ 22 h 238"/>
                <a:gd name="T12" fmla="*/ 454 w 454"/>
                <a:gd name="T13" fmla="*/ 22 h 238"/>
                <a:gd name="T14" fmla="*/ 454 w 454"/>
                <a:gd name="T15" fmla="*/ 23 h 238"/>
                <a:gd name="T16" fmla="*/ 344 w 454"/>
                <a:gd name="T17" fmla="*/ 237 h 238"/>
                <a:gd name="T18" fmla="*/ 344 w 454"/>
                <a:gd name="T19" fmla="*/ 238 h 238"/>
                <a:gd name="T20" fmla="*/ 343 w 454"/>
                <a:gd name="T21" fmla="*/ 238 h 238"/>
                <a:gd name="T22" fmla="*/ 5 w 454"/>
                <a:gd name="T23" fmla="*/ 2 h 238"/>
                <a:gd name="T24" fmla="*/ 343 w 454"/>
                <a:gd name="T25" fmla="*/ 236 h 238"/>
                <a:gd name="T26" fmla="*/ 452 w 454"/>
                <a:gd name="T27" fmla="*/ 23 h 238"/>
                <a:gd name="T28" fmla="*/ 5 w 454"/>
                <a:gd name="T29" fmla="*/ 2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4" h="238">
                  <a:moveTo>
                    <a:pt x="343" y="238"/>
                  </a:moveTo>
                  <a:cubicBezTo>
                    <a:pt x="343" y="238"/>
                    <a:pt x="343" y="238"/>
                    <a:pt x="343" y="238"/>
                  </a:cubicBezTo>
                  <a:cubicBezTo>
                    <a:pt x="1" y="1"/>
                    <a:pt x="1" y="1"/>
                    <a:pt x="1" y="1"/>
                  </a:cubicBezTo>
                  <a:cubicBezTo>
                    <a:pt x="1" y="1"/>
                    <a:pt x="0" y="1"/>
                    <a:pt x="1" y="0"/>
                  </a:cubicBezTo>
                  <a:cubicBezTo>
                    <a:pt x="1" y="0"/>
                    <a:pt x="1" y="0"/>
                    <a:pt x="1" y="0"/>
                  </a:cubicBezTo>
                  <a:cubicBezTo>
                    <a:pt x="453" y="22"/>
                    <a:pt x="453" y="22"/>
                    <a:pt x="453" y="22"/>
                  </a:cubicBezTo>
                  <a:cubicBezTo>
                    <a:pt x="453" y="22"/>
                    <a:pt x="454" y="22"/>
                    <a:pt x="454" y="22"/>
                  </a:cubicBezTo>
                  <a:cubicBezTo>
                    <a:pt x="454" y="22"/>
                    <a:pt x="454" y="23"/>
                    <a:pt x="454" y="23"/>
                  </a:cubicBezTo>
                  <a:cubicBezTo>
                    <a:pt x="344" y="237"/>
                    <a:pt x="344" y="237"/>
                    <a:pt x="344" y="237"/>
                  </a:cubicBezTo>
                  <a:cubicBezTo>
                    <a:pt x="344" y="238"/>
                    <a:pt x="344" y="238"/>
                    <a:pt x="344" y="238"/>
                  </a:cubicBezTo>
                  <a:cubicBezTo>
                    <a:pt x="344" y="238"/>
                    <a:pt x="343" y="238"/>
                    <a:pt x="343" y="238"/>
                  </a:cubicBezTo>
                  <a:close/>
                  <a:moveTo>
                    <a:pt x="5" y="2"/>
                  </a:moveTo>
                  <a:cubicBezTo>
                    <a:pt x="343" y="236"/>
                    <a:pt x="343" y="236"/>
                    <a:pt x="343" y="236"/>
                  </a:cubicBezTo>
                  <a:cubicBezTo>
                    <a:pt x="452" y="23"/>
                    <a:pt x="452" y="23"/>
                    <a:pt x="452" y="23"/>
                  </a:cubicBezTo>
                  <a:lnTo>
                    <a:pt x="5" y="2"/>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7" name="Freeform 52"/>
            <p:cNvSpPr>
              <a:spLocks noEditPoints="1"/>
            </p:cNvSpPr>
            <p:nvPr/>
          </p:nvSpPr>
          <p:spPr bwMode="auto">
            <a:xfrm>
              <a:off x="6368" y="3519"/>
              <a:ext cx="428" cy="599"/>
            </a:xfrm>
            <a:custGeom>
              <a:avLst/>
              <a:gdLst>
                <a:gd name="T0" fmla="*/ 118 w 174"/>
                <a:gd name="T1" fmla="*/ 243 h 243"/>
                <a:gd name="T2" fmla="*/ 118 w 174"/>
                <a:gd name="T3" fmla="*/ 243 h 243"/>
                <a:gd name="T4" fmla="*/ 0 w 174"/>
                <a:gd name="T5" fmla="*/ 202 h 243"/>
                <a:gd name="T6" fmla="*/ 0 w 174"/>
                <a:gd name="T7" fmla="*/ 201 h 243"/>
                <a:gd name="T8" fmla="*/ 0 w 174"/>
                <a:gd name="T9" fmla="*/ 200 h 243"/>
                <a:gd name="T10" fmla="*/ 173 w 174"/>
                <a:gd name="T11" fmla="*/ 0 h 243"/>
                <a:gd name="T12" fmla="*/ 174 w 174"/>
                <a:gd name="T13" fmla="*/ 0 h 243"/>
                <a:gd name="T14" fmla="*/ 174 w 174"/>
                <a:gd name="T15" fmla="*/ 1 h 243"/>
                <a:gd name="T16" fmla="*/ 119 w 174"/>
                <a:gd name="T17" fmla="*/ 243 h 243"/>
                <a:gd name="T18" fmla="*/ 118 w 174"/>
                <a:gd name="T19" fmla="*/ 243 h 243"/>
                <a:gd name="T20" fmla="*/ 118 w 174"/>
                <a:gd name="T21" fmla="*/ 243 h 243"/>
                <a:gd name="T22" fmla="*/ 2 w 174"/>
                <a:gd name="T23" fmla="*/ 201 h 243"/>
                <a:gd name="T24" fmla="*/ 117 w 174"/>
                <a:gd name="T25" fmla="*/ 241 h 243"/>
                <a:gd name="T26" fmla="*/ 172 w 174"/>
                <a:gd name="T27" fmla="*/ 4 h 243"/>
                <a:gd name="T28" fmla="*/ 2 w 174"/>
                <a:gd name="T29" fmla="*/ 20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4" h="243">
                  <a:moveTo>
                    <a:pt x="118" y="243"/>
                  </a:moveTo>
                  <a:cubicBezTo>
                    <a:pt x="118" y="243"/>
                    <a:pt x="118" y="243"/>
                    <a:pt x="118" y="243"/>
                  </a:cubicBezTo>
                  <a:cubicBezTo>
                    <a:pt x="0" y="202"/>
                    <a:pt x="0" y="202"/>
                    <a:pt x="0" y="202"/>
                  </a:cubicBezTo>
                  <a:cubicBezTo>
                    <a:pt x="0" y="202"/>
                    <a:pt x="0" y="202"/>
                    <a:pt x="0" y="201"/>
                  </a:cubicBezTo>
                  <a:cubicBezTo>
                    <a:pt x="0" y="201"/>
                    <a:pt x="0" y="201"/>
                    <a:pt x="0" y="200"/>
                  </a:cubicBezTo>
                  <a:cubicBezTo>
                    <a:pt x="173" y="0"/>
                    <a:pt x="173" y="0"/>
                    <a:pt x="173" y="0"/>
                  </a:cubicBezTo>
                  <a:cubicBezTo>
                    <a:pt x="173" y="0"/>
                    <a:pt x="173" y="0"/>
                    <a:pt x="174" y="0"/>
                  </a:cubicBezTo>
                  <a:cubicBezTo>
                    <a:pt x="174" y="0"/>
                    <a:pt x="174" y="1"/>
                    <a:pt x="174" y="1"/>
                  </a:cubicBezTo>
                  <a:cubicBezTo>
                    <a:pt x="119" y="243"/>
                    <a:pt x="119" y="243"/>
                    <a:pt x="119" y="243"/>
                  </a:cubicBezTo>
                  <a:cubicBezTo>
                    <a:pt x="119" y="243"/>
                    <a:pt x="119" y="243"/>
                    <a:pt x="118" y="243"/>
                  </a:cubicBezTo>
                  <a:cubicBezTo>
                    <a:pt x="118" y="243"/>
                    <a:pt x="118" y="243"/>
                    <a:pt x="118" y="243"/>
                  </a:cubicBezTo>
                  <a:close/>
                  <a:moveTo>
                    <a:pt x="2" y="201"/>
                  </a:moveTo>
                  <a:cubicBezTo>
                    <a:pt x="117" y="241"/>
                    <a:pt x="117" y="241"/>
                    <a:pt x="117" y="241"/>
                  </a:cubicBezTo>
                  <a:cubicBezTo>
                    <a:pt x="172" y="4"/>
                    <a:pt x="172" y="4"/>
                    <a:pt x="172" y="4"/>
                  </a:cubicBezTo>
                  <a:lnTo>
                    <a:pt x="2" y="201"/>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8" name="Freeform 53"/>
            <p:cNvSpPr>
              <a:spLocks noEditPoints="1"/>
            </p:cNvSpPr>
            <p:nvPr/>
          </p:nvSpPr>
          <p:spPr bwMode="auto">
            <a:xfrm>
              <a:off x="6656" y="3519"/>
              <a:ext cx="693" cy="599"/>
            </a:xfrm>
            <a:custGeom>
              <a:avLst/>
              <a:gdLst>
                <a:gd name="T0" fmla="*/ 1 w 282"/>
                <a:gd name="T1" fmla="*/ 243 h 243"/>
                <a:gd name="T2" fmla="*/ 0 w 282"/>
                <a:gd name="T3" fmla="*/ 243 h 243"/>
                <a:gd name="T4" fmla="*/ 0 w 282"/>
                <a:gd name="T5" fmla="*/ 242 h 243"/>
                <a:gd name="T6" fmla="*/ 55 w 282"/>
                <a:gd name="T7" fmla="*/ 1 h 243"/>
                <a:gd name="T8" fmla="*/ 56 w 282"/>
                <a:gd name="T9" fmla="*/ 0 h 243"/>
                <a:gd name="T10" fmla="*/ 57 w 282"/>
                <a:gd name="T11" fmla="*/ 0 h 243"/>
                <a:gd name="T12" fmla="*/ 282 w 282"/>
                <a:gd name="T13" fmla="*/ 217 h 243"/>
                <a:gd name="T14" fmla="*/ 282 w 282"/>
                <a:gd name="T15" fmla="*/ 218 h 243"/>
                <a:gd name="T16" fmla="*/ 281 w 282"/>
                <a:gd name="T17" fmla="*/ 219 h 243"/>
                <a:gd name="T18" fmla="*/ 1 w 282"/>
                <a:gd name="T19" fmla="*/ 243 h 243"/>
                <a:gd name="T20" fmla="*/ 1 w 282"/>
                <a:gd name="T21" fmla="*/ 243 h 243"/>
                <a:gd name="T22" fmla="*/ 57 w 282"/>
                <a:gd name="T23" fmla="*/ 3 h 243"/>
                <a:gd name="T24" fmla="*/ 2 w 282"/>
                <a:gd name="T25" fmla="*/ 241 h 243"/>
                <a:gd name="T26" fmla="*/ 279 w 282"/>
                <a:gd name="T27" fmla="*/ 217 h 243"/>
                <a:gd name="T28" fmla="*/ 57 w 282"/>
                <a:gd name="T29" fmla="*/ 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2" h="243">
                  <a:moveTo>
                    <a:pt x="1" y="243"/>
                  </a:moveTo>
                  <a:cubicBezTo>
                    <a:pt x="1" y="243"/>
                    <a:pt x="0" y="243"/>
                    <a:pt x="0" y="243"/>
                  </a:cubicBezTo>
                  <a:cubicBezTo>
                    <a:pt x="0" y="243"/>
                    <a:pt x="0" y="243"/>
                    <a:pt x="0" y="242"/>
                  </a:cubicBezTo>
                  <a:cubicBezTo>
                    <a:pt x="55" y="1"/>
                    <a:pt x="55" y="1"/>
                    <a:pt x="55" y="1"/>
                  </a:cubicBezTo>
                  <a:cubicBezTo>
                    <a:pt x="56" y="0"/>
                    <a:pt x="56" y="0"/>
                    <a:pt x="56" y="0"/>
                  </a:cubicBezTo>
                  <a:cubicBezTo>
                    <a:pt x="56" y="0"/>
                    <a:pt x="57" y="0"/>
                    <a:pt x="57" y="0"/>
                  </a:cubicBezTo>
                  <a:cubicBezTo>
                    <a:pt x="282" y="217"/>
                    <a:pt x="282" y="217"/>
                    <a:pt x="282" y="217"/>
                  </a:cubicBezTo>
                  <a:cubicBezTo>
                    <a:pt x="282" y="217"/>
                    <a:pt x="282" y="218"/>
                    <a:pt x="282" y="218"/>
                  </a:cubicBezTo>
                  <a:cubicBezTo>
                    <a:pt x="282" y="219"/>
                    <a:pt x="282" y="219"/>
                    <a:pt x="281" y="219"/>
                  </a:cubicBezTo>
                  <a:cubicBezTo>
                    <a:pt x="1" y="243"/>
                    <a:pt x="1" y="243"/>
                    <a:pt x="1" y="243"/>
                  </a:cubicBezTo>
                  <a:cubicBezTo>
                    <a:pt x="1" y="243"/>
                    <a:pt x="1" y="243"/>
                    <a:pt x="1" y="243"/>
                  </a:cubicBezTo>
                  <a:close/>
                  <a:moveTo>
                    <a:pt x="57" y="3"/>
                  </a:moveTo>
                  <a:cubicBezTo>
                    <a:pt x="2" y="241"/>
                    <a:pt x="2" y="241"/>
                    <a:pt x="2" y="241"/>
                  </a:cubicBezTo>
                  <a:cubicBezTo>
                    <a:pt x="279" y="217"/>
                    <a:pt x="279" y="217"/>
                    <a:pt x="279" y="217"/>
                  </a:cubicBezTo>
                  <a:lnTo>
                    <a:pt x="57" y="3"/>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9" name="Freeform 54"/>
            <p:cNvSpPr>
              <a:spLocks noEditPoints="1"/>
            </p:cNvSpPr>
            <p:nvPr/>
          </p:nvSpPr>
          <p:spPr bwMode="auto">
            <a:xfrm>
              <a:off x="6791" y="2991"/>
              <a:ext cx="578" cy="533"/>
            </a:xfrm>
            <a:custGeom>
              <a:avLst/>
              <a:gdLst>
                <a:gd name="T0" fmla="*/ 1 w 235"/>
                <a:gd name="T1" fmla="*/ 216 h 216"/>
                <a:gd name="T2" fmla="*/ 1 w 235"/>
                <a:gd name="T3" fmla="*/ 216 h 216"/>
                <a:gd name="T4" fmla="*/ 1 w 235"/>
                <a:gd name="T5" fmla="*/ 214 h 216"/>
                <a:gd name="T6" fmla="*/ 110 w 235"/>
                <a:gd name="T7" fmla="*/ 0 h 216"/>
                <a:gd name="T8" fmla="*/ 111 w 235"/>
                <a:gd name="T9" fmla="*/ 0 h 216"/>
                <a:gd name="T10" fmla="*/ 112 w 235"/>
                <a:gd name="T11" fmla="*/ 0 h 216"/>
                <a:gd name="T12" fmla="*/ 235 w 235"/>
                <a:gd name="T13" fmla="*/ 94 h 216"/>
                <a:gd name="T14" fmla="*/ 235 w 235"/>
                <a:gd name="T15" fmla="*/ 95 h 216"/>
                <a:gd name="T16" fmla="*/ 235 w 235"/>
                <a:gd name="T17" fmla="*/ 96 h 216"/>
                <a:gd name="T18" fmla="*/ 2 w 235"/>
                <a:gd name="T19" fmla="*/ 216 h 216"/>
                <a:gd name="T20" fmla="*/ 1 w 235"/>
                <a:gd name="T21" fmla="*/ 216 h 216"/>
                <a:gd name="T22" fmla="*/ 111 w 235"/>
                <a:gd name="T23" fmla="*/ 2 h 216"/>
                <a:gd name="T24" fmla="*/ 4 w 235"/>
                <a:gd name="T25" fmla="*/ 213 h 216"/>
                <a:gd name="T26" fmla="*/ 232 w 235"/>
                <a:gd name="T27" fmla="*/ 95 h 216"/>
                <a:gd name="T28" fmla="*/ 111 w 235"/>
                <a:gd name="T29" fmla="*/ 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5" h="216">
                  <a:moveTo>
                    <a:pt x="1" y="216"/>
                  </a:moveTo>
                  <a:cubicBezTo>
                    <a:pt x="1" y="216"/>
                    <a:pt x="1" y="216"/>
                    <a:pt x="1" y="216"/>
                  </a:cubicBezTo>
                  <a:cubicBezTo>
                    <a:pt x="0" y="215"/>
                    <a:pt x="0" y="215"/>
                    <a:pt x="1" y="214"/>
                  </a:cubicBezTo>
                  <a:cubicBezTo>
                    <a:pt x="110" y="0"/>
                    <a:pt x="110" y="0"/>
                    <a:pt x="110" y="0"/>
                  </a:cubicBezTo>
                  <a:cubicBezTo>
                    <a:pt x="110" y="0"/>
                    <a:pt x="111" y="0"/>
                    <a:pt x="111" y="0"/>
                  </a:cubicBezTo>
                  <a:cubicBezTo>
                    <a:pt x="111" y="0"/>
                    <a:pt x="111" y="0"/>
                    <a:pt x="112" y="0"/>
                  </a:cubicBezTo>
                  <a:cubicBezTo>
                    <a:pt x="235" y="94"/>
                    <a:pt x="235" y="94"/>
                    <a:pt x="235" y="94"/>
                  </a:cubicBezTo>
                  <a:cubicBezTo>
                    <a:pt x="235" y="95"/>
                    <a:pt x="235" y="95"/>
                    <a:pt x="235" y="95"/>
                  </a:cubicBezTo>
                  <a:cubicBezTo>
                    <a:pt x="235" y="96"/>
                    <a:pt x="235" y="96"/>
                    <a:pt x="235" y="96"/>
                  </a:cubicBezTo>
                  <a:cubicBezTo>
                    <a:pt x="2" y="216"/>
                    <a:pt x="2" y="216"/>
                    <a:pt x="2" y="216"/>
                  </a:cubicBezTo>
                  <a:cubicBezTo>
                    <a:pt x="2" y="216"/>
                    <a:pt x="2" y="216"/>
                    <a:pt x="1" y="216"/>
                  </a:cubicBezTo>
                  <a:close/>
                  <a:moveTo>
                    <a:pt x="111" y="2"/>
                  </a:moveTo>
                  <a:cubicBezTo>
                    <a:pt x="4" y="213"/>
                    <a:pt x="4" y="213"/>
                    <a:pt x="4" y="213"/>
                  </a:cubicBezTo>
                  <a:cubicBezTo>
                    <a:pt x="232" y="95"/>
                    <a:pt x="232" y="95"/>
                    <a:pt x="232" y="95"/>
                  </a:cubicBezTo>
                  <a:lnTo>
                    <a:pt x="111" y="2"/>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0" name="Freeform 55"/>
            <p:cNvSpPr>
              <a:spLocks noEditPoints="1"/>
            </p:cNvSpPr>
            <p:nvPr/>
          </p:nvSpPr>
          <p:spPr bwMode="auto">
            <a:xfrm>
              <a:off x="6791" y="3282"/>
              <a:ext cx="796" cy="777"/>
            </a:xfrm>
            <a:custGeom>
              <a:avLst/>
              <a:gdLst>
                <a:gd name="T0" fmla="*/ 226 w 324"/>
                <a:gd name="T1" fmla="*/ 315 h 315"/>
                <a:gd name="T2" fmla="*/ 226 w 324"/>
                <a:gd name="T3" fmla="*/ 315 h 315"/>
                <a:gd name="T4" fmla="*/ 1 w 324"/>
                <a:gd name="T5" fmla="*/ 98 h 315"/>
                <a:gd name="T6" fmla="*/ 0 w 324"/>
                <a:gd name="T7" fmla="*/ 97 h 315"/>
                <a:gd name="T8" fmla="*/ 1 w 324"/>
                <a:gd name="T9" fmla="*/ 96 h 315"/>
                <a:gd name="T10" fmla="*/ 323 w 324"/>
                <a:gd name="T11" fmla="*/ 0 h 315"/>
                <a:gd name="T12" fmla="*/ 324 w 324"/>
                <a:gd name="T13" fmla="*/ 0 h 315"/>
                <a:gd name="T14" fmla="*/ 324 w 324"/>
                <a:gd name="T15" fmla="*/ 1 h 315"/>
                <a:gd name="T16" fmla="*/ 227 w 324"/>
                <a:gd name="T17" fmla="*/ 314 h 315"/>
                <a:gd name="T18" fmla="*/ 226 w 324"/>
                <a:gd name="T19" fmla="*/ 315 h 315"/>
                <a:gd name="T20" fmla="*/ 226 w 324"/>
                <a:gd name="T21" fmla="*/ 315 h 315"/>
                <a:gd name="T22" fmla="*/ 3 w 324"/>
                <a:gd name="T23" fmla="*/ 97 h 315"/>
                <a:gd name="T24" fmla="*/ 226 w 324"/>
                <a:gd name="T25" fmla="*/ 312 h 315"/>
                <a:gd name="T26" fmla="*/ 321 w 324"/>
                <a:gd name="T27" fmla="*/ 2 h 315"/>
                <a:gd name="T28" fmla="*/ 3 w 324"/>
                <a:gd name="T29" fmla="*/ 97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4" h="315">
                  <a:moveTo>
                    <a:pt x="226" y="315"/>
                  </a:moveTo>
                  <a:cubicBezTo>
                    <a:pt x="226" y="315"/>
                    <a:pt x="226" y="315"/>
                    <a:pt x="226" y="315"/>
                  </a:cubicBezTo>
                  <a:cubicBezTo>
                    <a:pt x="1" y="98"/>
                    <a:pt x="1" y="98"/>
                    <a:pt x="1" y="98"/>
                  </a:cubicBezTo>
                  <a:cubicBezTo>
                    <a:pt x="1" y="97"/>
                    <a:pt x="0" y="97"/>
                    <a:pt x="0" y="97"/>
                  </a:cubicBezTo>
                  <a:cubicBezTo>
                    <a:pt x="1" y="96"/>
                    <a:pt x="1" y="96"/>
                    <a:pt x="1" y="96"/>
                  </a:cubicBezTo>
                  <a:cubicBezTo>
                    <a:pt x="323" y="0"/>
                    <a:pt x="323" y="0"/>
                    <a:pt x="323" y="0"/>
                  </a:cubicBezTo>
                  <a:cubicBezTo>
                    <a:pt x="323" y="0"/>
                    <a:pt x="323" y="0"/>
                    <a:pt x="324" y="0"/>
                  </a:cubicBezTo>
                  <a:cubicBezTo>
                    <a:pt x="324" y="0"/>
                    <a:pt x="324" y="1"/>
                    <a:pt x="324" y="1"/>
                  </a:cubicBezTo>
                  <a:cubicBezTo>
                    <a:pt x="227" y="314"/>
                    <a:pt x="227" y="314"/>
                    <a:pt x="227" y="314"/>
                  </a:cubicBezTo>
                  <a:cubicBezTo>
                    <a:pt x="227" y="314"/>
                    <a:pt x="227" y="315"/>
                    <a:pt x="226" y="315"/>
                  </a:cubicBezTo>
                  <a:cubicBezTo>
                    <a:pt x="226" y="315"/>
                    <a:pt x="226" y="315"/>
                    <a:pt x="226" y="315"/>
                  </a:cubicBezTo>
                  <a:close/>
                  <a:moveTo>
                    <a:pt x="3" y="97"/>
                  </a:moveTo>
                  <a:cubicBezTo>
                    <a:pt x="226" y="312"/>
                    <a:pt x="226" y="312"/>
                    <a:pt x="226" y="312"/>
                  </a:cubicBezTo>
                  <a:cubicBezTo>
                    <a:pt x="321" y="2"/>
                    <a:pt x="321" y="2"/>
                    <a:pt x="321" y="2"/>
                  </a:cubicBezTo>
                  <a:lnTo>
                    <a:pt x="3" y="97"/>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1" name="Freeform 56"/>
            <p:cNvSpPr>
              <a:spLocks noEditPoints="1"/>
            </p:cNvSpPr>
            <p:nvPr/>
          </p:nvSpPr>
          <p:spPr bwMode="auto">
            <a:xfrm>
              <a:off x="6791" y="3223"/>
              <a:ext cx="796" cy="301"/>
            </a:xfrm>
            <a:custGeom>
              <a:avLst/>
              <a:gdLst>
                <a:gd name="T0" fmla="*/ 1 w 324"/>
                <a:gd name="T1" fmla="*/ 122 h 122"/>
                <a:gd name="T2" fmla="*/ 1 w 324"/>
                <a:gd name="T3" fmla="*/ 121 h 122"/>
                <a:gd name="T4" fmla="*/ 1 w 324"/>
                <a:gd name="T5" fmla="*/ 120 h 122"/>
                <a:gd name="T6" fmla="*/ 234 w 324"/>
                <a:gd name="T7" fmla="*/ 0 h 122"/>
                <a:gd name="T8" fmla="*/ 234 w 324"/>
                <a:gd name="T9" fmla="*/ 0 h 122"/>
                <a:gd name="T10" fmla="*/ 323 w 324"/>
                <a:gd name="T11" fmla="*/ 24 h 122"/>
                <a:gd name="T12" fmla="*/ 324 w 324"/>
                <a:gd name="T13" fmla="*/ 25 h 122"/>
                <a:gd name="T14" fmla="*/ 323 w 324"/>
                <a:gd name="T15" fmla="*/ 26 h 122"/>
                <a:gd name="T16" fmla="*/ 2 w 324"/>
                <a:gd name="T17" fmla="*/ 122 h 122"/>
                <a:gd name="T18" fmla="*/ 1 w 324"/>
                <a:gd name="T19" fmla="*/ 122 h 122"/>
                <a:gd name="T20" fmla="*/ 234 w 324"/>
                <a:gd name="T21" fmla="*/ 2 h 122"/>
                <a:gd name="T22" fmla="*/ 11 w 324"/>
                <a:gd name="T23" fmla="*/ 117 h 122"/>
                <a:gd name="T24" fmla="*/ 319 w 324"/>
                <a:gd name="T25" fmla="*/ 25 h 122"/>
                <a:gd name="T26" fmla="*/ 234 w 324"/>
                <a:gd name="T27" fmla="*/ 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4" h="122">
                  <a:moveTo>
                    <a:pt x="1" y="122"/>
                  </a:moveTo>
                  <a:cubicBezTo>
                    <a:pt x="1" y="122"/>
                    <a:pt x="1" y="122"/>
                    <a:pt x="1" y="121"/>
                  </a:cubicBezTo>
                  <a:cubicBezTo>
                    <a:pt x="0" y="121"/>
                    <a:pt x="1" y="120"/>
                    <a:pt x="1" y="120"/>
                  </a:cubicBezTo>
                  <a:cubicBezTo>
                    <a:pt x="234" y="0"/>
                    <a:pt x="234" y="0"/>
                    <a:pt x="234" y="0"/>
                  </a:cubicBezTo>
                  <a:cubicBezTo>
                    <a:pt x="234" y="0"/>
                    <a:pt x="234" y="0"/>
                    <a:pt x="234" y="0"/>
                  </a:cubicBezTo>
                  <a:cubicBezTo>
                    <a:pt x="323" y="24"/>
                    <a:pt x="323" y="24"/>
                    <a:pt x="323" y="24"/>
                  </a:cubicBezTo>
                  <a:cubicBezTo>
                    <a:pt x="323" y="24"/>
                    <a:pt x="324" y="24"/>
                    <a:pt x="324" y="25"/>
                  </a:cubicBezTo>
                  <a:cubicBezTo>
                    <a:pt x="324" y="25"/>
                    <a:pt x="324" y="26"/>
                    <a:pt x="323" y="26"/>
                  </a:cubicBezTo>
                  <a:cubicBezTo>
                    <a:pt x="2" y="122"/>
                    <a:pt x="2" y="122"/>
                    <a:pt x="2" y="122"/>
                  </a:cubicBezTo>
                  <a:cubicBezTo>
                    <a:pt x="2" y="122"/>
                    <a:pt x="1" y="122"/>
                    <a:pt x="1" y="122"/>
                  </a:cubicBezTo>
                  <a:close/>
                  <a:moveTo>
                    <a:pt x="234" y="2"/>
                  </a:moveTo>
                  <a:cubicBezTo>
                    <a:pt x="11" y="117"/>
                    <a:pt x="11" y="117"/>
                    <a:pt x="11" y="117"/>
                  </a:cubicBezTo>
                  <a:cubicBezTo>
                    <a:pt x="319" y="25"/>
                    <a:pt x="319" y="25"/>
                    <a:pt x="319" y="25"/>
                  </a:cubicBezTo>
                  <a:lnTo>
                    <a:pt x="234" y="2"/>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3" name="Freeform 57"/>
            <p:cNvSpPr>
              <a:spLocks noEditPoints="1"/>
            </p:cNvSpPr>
            <p:nvPr/>
          </p:nvSpPr>
          <p:spPr bwMode="auto">
            <a:xfrm>
              <a:off x="3378" y="3430"/>
              <a:ext cx="797" cy="387"/>
            </a:xfrm>
            <a:custGeom>
              <a:avLst/>
              <a:gdLst>
                <a:gd name="T0" fmla="*/ 1 w 324"/>
                <a:gd name="T1" fmla="*/ 157 h 157"/>
                <a:gd name="T2" fmla="*/ 0 w 324"/>
                <a:gd name="T3" fmla="*/ 157 h 157"/>
                <a:gd name="T4" fmla="*/ 1 w 324"/>
                <a:gd name="T5" fmla="*/ 156 h 157"/>
                <a:gd name="T6" fmla="*/ 267 w 324"/>
                <a:gd name="T7" fmla="*/ 0 h 157"/>
                <a:gd name="T8" fmla="*/ 268 w 324"/>
                <a:gd name="T9" fmla="*/ 0 h 157"/>
                <a:gd name="T10" fmla="*/ 268 w 324"/>
                <a:gd name="T11" fmla="*/ 0 h 157"/>
                <a:gd name="T12" fmla="*/ 323 w 324"/>
                <a:gd name="T13" fmla="*/ 98 h 157"/>
                <a:gd name="T14" fmla="*/ 323 w 324"/>
                <a:gd name="T15" fmla="*/ 99 h 157"/>
                <a:gd name="T16" fmla="*/ 323 w 324"/>
                <a:gd name="T17" fmla="*/ 99 h 157"/>
                <a:gd name="T18" fmla="*/ 1 w 324"/>
                <a:gd name="T19" fmla="*/ 157 h 157"/>
                <a:gd name="T20" fmla="*/ 1 w 324"/>
                <a:gd name="T21" fmla="*/ 157 h 157"/>
                <a:gd name="T22" fmla="*/ 267 w 324"/>
                <a:gd name="T23" fmla="*/ 2 h 157"/>
                <a:gd name="T24" fmla="*/ 6 w 324"/>
                <a:gd name="T25" fmla="*/ 154 h 157"/>
                <a:gd name="T26" fmla="*/ 321 w 324"/>
                <a:gd name="T27" fmla="*/ 98 h 157"/>
                <a:gd name="T28" fmla="*/ 267 w 324"/>
                <a:gd name="T29" fmla="*/ 2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4" h="157">
                  <a:moveTo>
                    <a:pt x="1" y="157"/>
                  </a:moveTo>
                  <a:cubicBezTo>
                    <a:pt x="1" y="157"/>
                    <a:pt x="1" y="157"/>
                    <a:pt x="0" y="157"/>
                  </a:cubicBezTo>
                  <a:cubicBezTo>
                    <a:pt x="0" y="156"/>
                    <a:pt x="0" y="156"/>
                    <a:pt x="1" y="156"/>
                  </a:cubicBezTo>
                  <a:cubicBezTo>
                    <a:pt x="267" y="0"/>
                    <a:pt x="267" y="0"/>
                    <a:pt x="267" y="0"/>
                  </a:cubicBezTo>
                  <a:cubicBezTo>
                    <a:pt x="267" y="0"/>
                    <a:pt x="267" y="0"/>
                    <a:pt x="268" y="0"/>
                  </a:cubicBezTo>
                  <a:cubicBezTo>
                    <a:pt x="268" y="0"/>
                    <a:pt x="268" y="0"/>
                    <a:pt x="268" y="0"/>
                  </a:cubicBezTo>
                  <a:cubicBezTo>
                    <a:pt x="323" y="98"/>
                    <a:pt x="323" y="98"/>
                    <a:pt x="323" y="98"/>
                  </a:cubicBezTo>
                  <a:cubicBezTo>
                    <a:pt x="323" y="98"/>
                    <a:pt x="324" y="99"/>
                    <a:pt x="323" y="99"/>
                  </a:cubicBezTo>
                  <a:cubicBezTo>
                    <a:pt x="323" y="99"/>
                    <a:pt x="323" y="99"/>
                    <a:pt x="323" y="99"/>
                  </a:cubicBezTo>
                  <a:cubicBezTo>
                    <a:pt x="1" y="157"/>
                    <a:pt x="1" y="157"/>
                    <a:pt x="1" y="157"/>
                  </a:cubicBezTo>
                  <a:cubicBezTo>
                    <a:pt x="1" y="157"/>
                    <a:pt x="1" y="157"/>
                    <a:pt x="1" y="157"/>
                  </a:cubicBezTo>
                  <a:close/>
                  <a:moveTo>
                    <a:pt x="267" y="2"/>
                  </a:moveTo>
                  <a:cubicBezTo>
                    <a:pt x="6" y="154"/>
                    <a:pt x="6" y="154"/>
                    <a:pt x="6" y="154"/>
                  </a:cubicBezTo>
                  <a:cubicBezTo>
                    <a:pt x="321" y="98"/>
                    <a:pt x="321" y="98"/>
                    <a:pt x="321" y="98"/>
                  </a:cubicBezTo>
                  <a:lnTo>
                    <a:pt x="267" y="2"/>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8" name="Freeform 58"/>
            <p:cNvSpPr>
              <a:spLocks noEditPoints="1"/>
            </p:cNvSpPr>
            <p:nvPr/>
          </p:nvSpPr>
          <p:spPr bwMode="auto">
            <a:xfrm>
              <a:off x="4035" y="3349"/>
              <a:ext cx="408" cy="325"/>
            </a:xfrm>
            <a:custGeom>
              <a:avLst/>
              <a:gdLst>
                <a:gd name="T0" fmla="*/ 56 w 166"/>
                <a:gd name="T1" fmla="*/ 132 h 132"/>
                <a:gd name="T2" fmla="*/ 55 w 166"/>
                <a:gd name="T3" fmla="*/ 132 h 132"/>
                <a:gd name="T4" fmla="*/ 55 w 166"/>
                <a:gd name="T5" fmla="*/ 132 h 132"/>
                <a:gd name="T6" fmla="*/ 0 w 166"/>
                <a:gd name="T7" fmla="*/ 34 h 132"/>
                <a:gd name="T8" fmla="*/ 0 w 166"/>
                <a:gd name="T9" fmla="*/ 33 h 132"/>
                <a:gd name="T10" fmla="*/ 0 w 166"/>
                <a:gd name="T11" fmla="*/ 33 h 132"/>
                <a:gd name="T12" fmla="*/ 165 w 166"/>
                <a:gd name="T13" fmla="*/ 0 h 132"/>
                <a:gd name="T14" fmla="*/ 166 w 166"/>
                <a:gd name="T15" fmla="*/ 0 h 132"/>
                <a:gd name="T16" fmla="*/ 166 w 166"/>
                <a:gd name="T17" fmla="*/ 1 h 132"/>
                <a:gd name="T18" fmla="*/ 56 w 166"/>
                <a:gd name="T19" fmla="*/ 132 h 132"/>
                <a:gd name="T20" fmla="*/ 56 w 166"/>
                <a:gd name="T21" fmla="*/ 132 h 132"/>
                <a:gd name="T22" fmla="*/ 2 w 166"/>
                <a:gd name="T23" fmla="*/ 34 h 132"/>
                <a:gd name="T24" fmla="*/ 56 w 166"/>
                <a:gd name="T25" fmla="*/ 130 h 132"/>
                <a:gd name="T26" fmla="*/ 162 w 166"/>
                <a:gd name="T27" fmla="*/ 2 h 132"/>
                <a:gd name="T28" fmla="*/ 2 w 166"/>
                <a:gd name="T29" fmla="*/ 34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6" h="132">
                  <a:moveTo>
                    <a:pt x="56" y="132"/>
                  </a:moveTo>
                  <a:cubicBezTo>
                    <a:pt x="56" y="132"/>
                    <a:pt x="55" y="132"/>
                    <a:pt x="55" y="132"/>
                  </a:cubicBezTo>
                  <a:cubicBezTo>
                    <a:pt x="55" y="132"/>
                    <a:pt x="55" y="132"/>
                    <a:pt x="55" y="132"/>
                  </a:cubicBezTo>
                  <a:cubicBezTo>
                    <a:pt x="0" y="34"/>
                    <a:pt x="0" y="34"/>
                    <a:pt x="0" y="34"/>
                  </a:cubicBezTo>
                  <a:cubicBezTo>
                    <a:pt x="0" y="34"/>
                    <a:pt x="0" y="33"/>
                    <a:pt x="0" y="33"/>
                  </a:cubicBezTo>
                  <a:cubicBezTo>
                    <a:pt x="0" y="33"/>
                    <a:pt x="0" y="33"/>
                    <a:pt x="0" y="33"/>
                  </a:cubicBezTo>
                  <a:cubicBezTo>
                    <a:pt x="165" y="0"/>
                    <a:pt x="165" y="0"/>
                    <a:pt x="165" y="0"/>
                  </a:cubicBezTo>
                  <a:cubicBezTo>
                    <a:pt x="165" y="0"/>
                    <a:pt x="165" y="0"/>
                    <a:pt x="166" y="0"/>
                  </a:cubicBezTo>
                  <a:cubicBezTo>
                    <a:pt x="166" y="1"/>
                    <a:pt x="166" y="1"/>
                    <a:pt x="166" y="1"/>
                  </a:cubicBezTo>
                  <a:cubicBezTo>
                    <a:pt x="56" y="132"/>
                    <a:pt x="56" y="132"/>
                    <a:pt x="56" y="132"/>
                  </a:cubicBezTo>
                  <a:cubicBezTo>
                    <a:pt x="56" y="132"/>
                    <a:pt x="56" y="132"/>
                    <a:pt x="56" y="132"/>
                  </a:cubicBezTo>
                  <a:close/>
                  <a:moveTo>
                    <a:pt x="2" y="34"/>
                  </a:moveTo>
                  <a:cubicBezTo>
                    <a:pt x="56" y="130"/>
                    <a:pt x="56" y="130"/>
                    <a:pt x="56" y="130"/>
                  </a:cubicBezTo>
                  <a:cubicBezTo>
                    <a:pt x="162" y="2"/>
                    <a:pt x="162" y="2"/>
                    <a:pt x="162" y="2"/>
                  </a:cubicBezTo>
                  <a:lnTo>
                    <a:pt x="2" y="34"/>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4" name="Freeform 59"/>
            <p:cNvSpPr/>
            <p:nvPr/>
          </p:nvSpPr>
          <p:spPr bwMode="auto">
            <a:xfrm>
              <a:off x="5313" y="1551"/>
              <a:ext cx="130" cy="496"/>
            </a:xfrm>
            <a:custGeom>
              <a:avLst/>
              <a:gdLst>
                <a:gd name="T0" fmla="*/ 1 w 53"/>
                <a:gd name="T1" fmla="*/ 201 h 201"/>
                <a:gd name="T2" fmla="*/ 0 w 53"/>
                <a:gd name="T3" fmla="*/ 201 h 201"/>
                <a:gd name="T4" fmla="*/ 0 w 53"/>
                <a:gd name="T5" fmla="*/ 200 h 201"/>
                <a:gd name="T6" fmla="*/ 51 w 53"/>
                <a:gd name="T7" fmla="*/ 1 h 201"/>
                <a:gd name="T8" fmla="*/ 52 w 53"/>
                <a:gd name="T9" fmla="*/ 1 h 201"/>
                <a:gd name="T10" fmla="*/ 53 w 53"/>
                <a:gd name="T11" fmla="*/ 2 h 201"/>
                <a:gd name="T12" fmla="*/ 1 w 53"/>
                <a:gd name="T13" fmla="*/ 201 h 201"/>
                <a:gd name="T14" fmla="*/ 1 w 53"/>
                <a:gd name="T15" fmla="*/ 201 h 2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201">
                  <a:moveTo>
                    <a:pt x="1" y="201"/>
                  </a:moveTo>
                  <a:cubicBezTo>
                    <a:pt x="0" y="201"/>
                    <a:pt x="0" y="201"/>
                    <a:pt x="0" y="201"/>
                  </a:cubicBezTo>
                  <a:cubicBezTo>
                    <a:pt x="0" y="201"/>
                    <a:pt x="0" y="201"/>
                    <a:pt x="0" y="200"/>
                  </a:cubicBezTo>
                  <a:cubicBezTo>
                    <a:pt x="51" y="1"/>
                    <a:pt x="51" y="1"/>
                    <a:pt x="51" y="1"/>
                  </a:cubicBezTo>
                  <a:cubicBezTo>
                    <a:pt x="51" y="1"/>
                    <a:pt x="52" y="0"/>
                    <a:pt x="52" y="1"/>
                  </a:cubicBezTo>
                  <a:cubicBezTo>
                    <a:pt x="53" y="1"/>
                    <a:pt x="53" y="1"/>
                    <a:pt x="53" y="2"/>
                  </a:cubicBezTo>
                  <a:cubicBezTo>
                    <a:pt x="1" y="201"/>
                    <a:pt x="1" y="201"/>
                    <a:pt x="1" y="201"/>
                  </a:cubicBezTo>
                  <a:cubicBezTo>
                    <a:pt x="1" y="201"/>
                    <a:pt x="1" y="201"/>
                    <a:pt x="1" y="201"/>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6" name="Freeform 60"/>
            <p:cNvSpPr>
              <a:spLocks noEditPoints="1"/>
            </p:cNvSpPr>
            <p:nvPr/>
          </p:nvSpPr>
          <p:spPr bwMode="auto">
            <a:xfrm>
              <a:off x="5313" y="1554"/>
              <a:ext cx="664" cy="493"/>
            </a:xfrm>
            <a:custGeom>
              <a:avLst/>
              <a:gdLst>
                <a:gd name="T0" fmla="*/ 1 w 270"/>
                <a:gd name="T1" fmla="*/ 200 h 200"/>
                <a:gd name="T2" fmla="*/ 0 w 270"/>
                <a:gd name="T3" fmla="*/ 200 h 200"/>
                <a:gd name="T4" fmla="*/ 0 w 270"/>
                <a:gd name="T5" fmla="*/ 199 h 200"/>
                <a:gd name="T6" fmla="*/ 51 w 270"/>
                <a:gd name="T7" fmla="*/ 0 h 200"/>
                <a:gd name="T8" fmla="*/ 52 w 270"/>
                <a:gd name="T9" fmla="*/ 0 h 200"/>
                <a:gd name="T10" fmla="*/ 52 w 270"/>
                <a:gd name="T11" fmla="*/ 0 h 200"/>
                <a:gd name="T12" fmla="*/ 269 w 270"/>
                <a:gd name="T13" fmla="*/ 65 h 200"/>
                <a:gd name="T14" fmla="*/ 270 w 270"/>
                <a:gd name="T15" fmla="*/ 66 h 200"/>
                <a:gd name="T16" fmla="*/ 270 w 270"/>
                <a:gd name="T17" fmla="*/ 67 h 200"/>
                <a:gd name="T18" fmla="*/ 1 w 270"/>
                <a:gd name="T19" fmla="*/ 200 h 200"/>
                <a:gd name="T20" fmla="*/ 1 w 270"/>
                <a:gd name="T21" fmla="*/ 200 h 200"/>
                <a:gd name="T22" fmla="*/ 53 w 270"/>
                <a:gd name="T23" fmla="*/ 2 h 200"/>
                <a:gd name="T24" fmla="*/ 2 w 270"/>
                <a:gd name="T25" fmla="*/ 198 h 200"/>
                <a:gd name="T26" fmla="*/ 267 w 270"/>
                <a:gd name="T27" fmla="*/ 66 h 200"/>
                <a:gd name="T28" fmla="*/ 53 w 270"/>
                <a:gd name="T29" fmla="*/ 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0" h="200">
                  <a:moveTo>
                    <a:pt x="1" y="200"/>
                  </a:moveTo>
                  <a:cubicBezTo>
                    <a:pt x="0" y="200"/>
                    <a:pt x="0" y="200"/>
                    <a:pt x="0" y="200"/>
                  </a:cubicBezTo>
                  <a:cubicBezTo>
                    <a:pt x="0" y="200"/>
                    <a:pt x="0" y="199"/>
                    <a:pt x="0" y="199"/>
                  </a:cubicBezTo>
                  <a:cubicBezTo>
                    <a:pt x="51" y="0"/>
                    <a:pt x="51" y="0"/>
                    <a:pt x="51" y="0"/>
                  </a:cubicBezTo>
                  <a:cubicBezTo>
                    <a:pt x="51" y="0"/>
                    <a:pt x="52" y="0"/>
                    <a:pt x="52" y="0"/>
                  </a:cubicBezTo>
                  <a:cubicBezTo>
                    <a:pt x="52" y="0"/>
                    <a:pt x="52" y="0"/>
                    <a:pt x="52" y="0"/>
                  </a:cubicBezTo>
                  <a:cubicBezTo>
                    <a:pt x="269" y="65"/>
                    <a:pt x="269" y="65"/>
                    <a:pt x="269" y="65"/>
                  </a:cubicBezTo>
                  <a:cubicBezTo>
                    <a:pt x="270" y="65"/>
                    <a:pt x="270" y="65"/>
                    <a:pt x="270" y="66"/>
                  </a:cubicBezTo>
                  <a:cubicBezTo>
                    <a:pt x="270" y="66"/>
                    <a:pt x="270" y="66"/>
                    <a:pt x="270" y="67"/>
                  </a:cubicBezTo>
                  <a:cubicBezTo>
                    <a:pt x="1" y="200"/>
                    <a:pt x="1" y="200"/>
                    <a:pt x="1" y="200"/>
                  </a:cubicBezTo>
                  <a:cubicBezTo>
                    <a:pt x="1" y="200"/>
                    <a:pt x="1" y="200"/>
                    <a:pt x="1" y="200"/>
                  </a:cubicBezTo>
                  <a:close/>
                  <a:moveTo>
                    <a:pt x="53" y="2"/>
                  </a:moveTo>
                  <a:cubicBezTo>
                    <a:pt x="2" y="198"/>
                    <a:pt x="2" y="198"/>
                    <a:pt x="2" y="198"/>
                  </a:cubicBezTo>
                  <a:cubicBezTo>
                    <a:pt x="267" y="66"/>
                    <a:pt x="267" y="66"/>
                    <a:pt x="267" y="66"/>
                  </a:cubicBezTo>
                  <a:lnTo>
                    <a:pt x="53" y="2"/>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7" name="Freeform 61"/>
            <p:cNvSpPr>
              <a:spLocks noEditPoints="1"/>
            </p:cNvSpPr>
            <p:nvPr/>
          </p:nvSpPr>
          <p:spPr bwMode="auto">
            <a:xfrm>
              <a:off x="5313" y="2042"/>
              <a:ext cx="777" cy="629"/>
            </a:xfrm>
            <a:custGeom>
              <a:avLst/>
              <a:gdLst>
                <a:gd name="T0" fmla="*/ 77 w 316"/>
                <a:gd name="T1" fmla="*/ 255 h 255"/>
                <a:gd name="T2" fmla="*/ 76 w 316"/>
                <a:gd name="T3" fmla="*/ 254 h 255"/>
                <a:gd name="T4" fmla="*/ 0 w 316"/>
                <a:gd name="T5" fmla="*/ 2 h 255"/>
                <a:gd name="T6" fmla="*/ 0 w 316"/>
                <a:gd name="T7" fmla="*/ 1 h 255"/>
                <a:gd name="T8" fmla="*/ 1 w 316"/>
                <a:gd name="T9" fmla="*/ 1 h 255"/>
                <a:gd name="T10" fmla="*/ 316 w 316"/>
                <a:gd name="T11" fmla="*/ 226 h 255"/>
                <a:gd name="T12" fmla="*/ 316 w 316"/>
                <a:gd name="T13" fmla="*/ 227 h 255"/>
                <a:gd name="T14" fmla="*/ 316 w 316"/>
                <a:gd name="T15" fmla="*/ 227 h 255"/>
                <a:gd name="T16" fmla="*/ 77 w 316"/>
                <a:gd name="T17" fmla="*/ 255 h 255"/>
                <a:gd name="T18" fmla="*/ 77 w 316"/>
                <a:gd name="T19" fmla="*/ 255 h 255"/>
                <a:gd name="T20" fmla="*/ 2 w 316"/>
                <a:gd name="T21" fmla="*/ 4 h 255"/>
                <a:gd name="T22" fmla="*/ 78 w 316"/>
                <a:gd name="T23" fmla="*/ 253 h 255"/>
                <a:gd name="T24" fmla="*/ 313 w 316"/>
                <a:gd name="T25" fmla="*/ 226 h 255"/>
                <a:gd name="T26" fmla="*/ 2 w 316"/>
                <a:gd name="T27" fmla="*/ 4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6" h="255">
                  <a:moveTo>
                    <a:pt x="77" y="255"/>
                  </a:moveTo>
                  <a:cubicBezTo>
                    <a:pt x="77" y="255"/>
                    <a:pt x="76" y="255"/>
                    <a:pt x="76" y="254"/>
                  </a:cubicBezTo>
                  <a:cubicBezTo>
                    <a:pt x="0" y="2"/>
                    <a:pt x="0" y="2"/>
                    <a:pt x="0" y="2"/>
                  </a:cubicBezTo>
                  <a:cubicBezTo>
                    <a:pt x="0" y="1"/>
                    <a:pt x="0" y="1"/>
                    <a:pt x="0" y="1"/>
                  </a:cubicBezTo>
                  <a:cubicBezTo>
                    <a:pt x="0" y="0"/>
                    <a:pt x="1" y="0"/>
                    <a:pt x="1" y="1"/>
                  </a:cubicBezTo>
                  <a:cubicBezTo>
                    <a:pt x="316" y="226"/>
                    <a:pt x="316" y="226"/>
                    <a:pt x="316" y="226"/>
                  </a:cubicBezTo>
                  <a:cubicBezTo>
                    <a:pt x="316" y="226"/>
                    <a:pt x="316" y="226"/>
                    <a:pt x="316" y="227"/>
                  </a:cubicBezTo>
                  <a:cubicBezTo>
                    <a:pt x="316" y="227"/>
                    <a:pt x="316" y="227"/>
                    <a:pt x="316" y="227"/>
                  </a:cubicBezTo>
                  <a:cubicBezTo>
                    <a:pt x="77" y="255"/>
                    <a:pt x="77" y="255"/>
                    <a:pt x="77" y="255"/>
                  </a:cubicBezTo>
                  <a:cubicBezTo>
                    <a:pt x="77" y="255"/>
                    <a:pt x="77" y="255"/>
                    <a:pt x="77" y="255"/>
                  </a:cubicBezTo>
                  <a:close/>
                  <a:moveTo>
                    <a:pt x="2" y="4"/>
                  </a:moveTo>
                  <a:cubicBezTo>
                    <a:pt x="78" y="253"/>
                    <a:pt x="78" y="253"/>
                    <a:pt x="78" y="253"/>
                  </a:cubicBezTo>
                  <a:cubicBezTo>
                    <a:pt x="313" y="226"/>
                    <a:pt x="313" y="226"/>
                    <a:pt x="313" y="226"/>
                  </a:cubicBezTo>
                  <a:lnTo>
                    <a:pt x="2" y="4"/>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1" name="Freeform 62"/>
            <p:cNvSpPr>
              <a:spLocks noEditPoints="1"/>
            </p:cNvSpPr>
            <p:nvPr/>
          </p:nvSpPr>
          <p:spPr bwMode="auto">
            <a:xfrm>
              <a:off x="5313" y="1714"/>
              <a:ext cx="777" cy="888"/>
            </a:xfrm>
            <a:custGeom>
              <a:avLst/>
              <a:gdLst>
                <a:gd name="T0" fmla="*/ 315 w 316"/>
                <a:gd name="T1" fmla="*/ 360 h 360"/>
                <a:gd name="T2" fmla="*/ 315 w 316"/>
                <a:gd name="T3" fmla="*/ 360 h 360"/>
                <a:gd name="T4" fmla="*/ 0 w 316"/>
                <a:gd name="T5" fmla="*/ 135 h 360"/>
                <a:gd name="T6" fmla="*/ 0 w 316"/>
                <a:gd name="T7" fmla="*/ 134 h 360"/>
                <a:gd name="T8" fmla="*/ 0 w 316"/>
                <a:gd name="T9" fmla="*/ 134 h 360"/>
                <a:gd name="T10" fmla="*/ 269 w 316"/>
                <a:gd name="T11" fmla="*/ 0 h 360"/>
                <a:gd name="T12" fmla="*/ 270 w 316"/>
                <a:gd name="T13" fmla="*/ 0 h 360"/>
                <a:gd name="T14" fmla="*/ 270 w 316"/>
                <a:gd name="T15" fmla="*/ 1 h 360"/>
                <a:gd name="T16" fmla="*/ 316 w 316"/>
                <a:gd name="T17" fmla="*/ 359 h 360"/>
                <a:gd name="T18" fmla="*/ 316 w 316"/>
                <a:gd name="T19" fmla="*/ 360 h 360"/>
                <a:gd name="T20" fmla="*/ 315 w 316"/>
                <a:gd name="T21" fmla="*/ 360 h 360"/>
                <a:gd name="T22" fmla="*/ 2 w 316"/>
                <a:gd name="T23" fmla="*/ 135 h 360"/>
                <a:gd name="T24" fmla="*/ 314 w 316"/>
                <a:gd name="T25" fmla="*/ 357 h 360"/>
                <a:gd name="T26" fmla="*/ 268 w 316"/>
                <a:gd name="T27" fmla="*/ 2 h 360"/>
                <a:gd name="T28" fmla="*/ 2 w 316"/>
                <a:gd name="T29" fmla="*/ 135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6" h="360">
                  <a:moveTo>
                    <a:pt x="315" y="360"/>
                  </a:moveTo>
                  <a:cubicBezTo>
                    <a:pt x="315" y="360"/>
                    <a:pt x="315" y="360"/>
                    <a:pt x="315" y="360"/>
                  </a:cubicBezTo>
                  <a:cubicBezTo>
                    <a:pt x="0" y="135"/>
                    <a:pt x="0" y="135"/>
                    <a:pt x="0" y="135"/>
                  </a:cubicBezTo>
                  <a:cubicBezTo>
                    <a:pt x="0" y="135"/>
                    <a:pt x="0" y="135"/>
                    <a:pt x="0" y="134"/>
                  </a:cubicBezTo>
                  <a:cubicBezTo>
                    <a:pt x="0" y="134"/>
                    <a:pt x="0" y="134"/>
                    <a:pt x="0" y="134"/>
                  </a:cubicBezTo>
                  <a:cubicBezTo>
                    <a:pt x="269" y="0"/>
                    <a:pt x="269" y="0"/>
                    <a:pt x="269" y="0"/>
                  </a:cubicBezTo>
                  <a:cubicBezTo>
                    <a:pt x="269" y="0"/>
                    <a:pt x="269" y="0"/>
                    <a:pt x="270" y="0"/>
                  </a:cubicBezTo>
                  <a:cubicBezTo>
                    <a:pt x="270" y="0"/>
                    <a:pt x="270" y="0"/>
                    <a:pt x="270" y="1"/>
                  </a:cubicBezTo>
                  <a:cubicBezTo>
                    <a:pt x="316" y="359"/>
                    <a:pt x="316" y="359"/>
                    <a:pt x="316" y="359"/>
                  </a:cubicBezTo>
                  <a:cubicBezTo>
                    <a:pt x="316" y="360"/>
                    <a:pt x="316" y="360"/>
                    <a:pt x="316" y="360"/>
                  </a:cubicBezTo>
                  <a:cubicBezTo>
                    <a:pt x="316" y="360"/>
                    <a:pt x="316" y="360"/>
                    <a:pt x="315" y="360"/>
                  </a:cubicBezTo>
                  <a:close/>
                  <a:moveTo>
                    <a:pt x="2" y="135"/>
                  </a:moveTo>
                  <a:cubicBezTo>
                    <a:pt x="314" y="357"/>
                    <a:pt x="314" y="357"/>
                    <a:pt x="314" y="357"/>
                  </a:cubicBezTo>
                  <a:cubicBezTo>
                    <a:pt x="268" y="2"/>
                    <a:pt x="268" y="2"/>
                    <a:pt x="268" y="2"/>
                  </a:cubicBezTo>
                  <a:lnTo>
                    <a:pt x="2" y="135"/>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2" name="Freeform 63"/>
            <p:cNvSpPr>
              <a:spLocks noEditPoints="1"/>
            </p:cNvSpPr>
            <p:nvPr/>
          </p:nvSpPr>
          <p:spPr bwMode="auto">
            <a:xfrm>
              <a:off x="5097" y="2666"/>
              <a:ext cx="432" cy="441"/>
            </a:xfrm>
            <a:custGeom>
              <a:avLst/>
              <a:gdLst>
                <a:gd name="T0" fmla="*/ 1 w 176"/>
                <a:gd name="T1" fmla="*/ 179 h 179"/>
                <a:gd name="T2" fmla="*/ 1 w 176"/>
                <a:gd name="T3" fmla="*/ 178 h 179"/>
                <a:gd name="T4" fmla="*/ 1 w 176"/>
                <a:gd name="T5" fmla="*/ 177 h 179"/>
                <a:gd name="T6" fmla="*/ 164 w 176"/>
                <a:gd name="T7" fmla="*/ 0 h 179"/>
                <a:gd name="T8" fmla="*/ 165 w 176"/>
                <a:gd name="T9" fmla="*/ 0 h 179"/>
                <a:gd name="T10" fmla="*/ 166 w 176"/>
                <a:gd name="T11" fmla="*/ 1 h 179"/>
                <a:gd name="T12" fmla="*/ 176 w 176"/>
                <a:gd name="T13" fmla="*/ 47 h 179"/>
                <a:gd name="T14" fmla="*/ 175 w 176"/>
                <a:gd name="T15" fmla="*/ 48 h 179"/>
                <a:gd name="T16" fmla="*/ 2 w 176"/>
                <a:gd name="T17" fmla="*/ 179 h 179"/>
                <a:gd name="T18" fmla="*/ 1 w 176"/>
                <a:gd name="T19" fmla="*/ 179 h 179"/>
                <a:gd name="T20" fmla="*/ 165 w 176"/>
                <a:gd name="T21" fmla="*/ 3 h 179"/>
                <a:gd name="T22" fmla="*/ 9 w 176"/>
                <a:gd name="T23" fmla="*/ 171 h 179"/>
                <a:gd name="T24" fmla="*/ 174 w 176"/>
                <a:gd name="T25" fmla="*/ 47 h 179"/>
                <a:gd name="T26" fmla="*/ 165 w 176"/>
                <a:gd name="T27" fmla="*/ 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6" h="179">
                  <a:moveTo>
                    <a:pt x="1" y="179"/>
                  </a:moveTo>
                  <a:cubicBezTo>
                    <a:pt x="1" y="179"/>
                    <a:pt x="1" y="179"/>
                    <a:pt x="1" y="178"/>
                  </a:cubicBezTo>
                  <a:cubicBezTo>
                    <a:pt x="0" y="178"/>
                    <a:pt x="0" y="177"/>
                    <a:pt x="1" y="177"/>
                  </a:cubicBezTo>
                  <a:cubicBezTo>
                    <a:pt x="164" y="0"/>
                    <a:pt x="164" y="0"/>
                    <a:pt x="164" y="0"/>
                  </a:cubicBezTo>
                  <a:cubicBezTo>
                    <a:pt x="165" y="0"/>
                    <a:pt x="165" y="0"/>
                    <a:pt x="165" y="0"/>
                  </a:cubicBezTo>
                  <a:cubicBezTo>
                    <a:pt x="166" y="0"/>
                    <a:pt x="166" y="0"/>
                    <a:pt x="166" y="1"/>
                  </a:cubicBezTo>
                  <a:cubicBezTo>
                    <a:pt x="176" y="47"/>
                    <a:pt x="176" y="47"/>
                    <a:pt x="176" y="47"/>
                  </a:cubicBezTo>
                  <a:cubicBezTo>
                    <a:pt x="176" y="48"/>
                    <a:pt x="176" y="48"/>
                    <a:pt x="175" y="48"/>
                  </a:cubicBezTo>
                  <a:cubicBezTo>
                    <a:pt x="2" y="179"/>
                    <a:pt x="2" y="179"/>
                    <a:pt x="2" y="179"/>
                  </a:cubicBezTo>
                  <a:cubicBezTo>
                    <a:pt x="2" y="179"/>
                    <a:pt x="1" y="179"/>
                    <a:pt x="1" y="179"/>
                  </a:cubicBezTo>
                  <a:close/>
                  <a:moveTo>
                    <a:pt x="165" y="3"/>
                  </a:moveTo>
                  <a:cubicBezTo>
                    <a:pt x="9" y="171"/>
                    <a:pt x="9" y="171"/>
                    <a:pt x="9" y="171"/>
                  </a:cubicBezTo>
                  <a:cubicBezTo>
                    <a:pt x="174" y="47"/>
                    <a:pt x="174" y="47"/>
                    <a:pt x="174" y="47"/>
                  </a:cubicBezTo>
                  <a:lnTo>
                    <a:pt x="165" y="3"/>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3" name="Freeform 64"/>
            <p:cNvSpPr>
              <a:spLocks noEditPoints="1"/>
            </p:cNvSpPr>
            <p:nvPr/>
          </p:nvSpPr>
          <p:spPr bwMode="auto">
            <a:xfrm>
              <a:off x="5097" y="2779"/>
              <a:ext cx="700" cy="328"/>
            </a:xfrm>
            <a:custGeom>
              <a:avLst/>
              <a:gdLst>
                <a:gd name="T0" fmla="*/ 1 w 285"/>
                <a:gd name="T1" fmla="*/ 133 h 133"/>
                <a:gd name="T2" fmla="*/ 0 w 285"/>
                <a:gd name="T3" fmla="*/ 132 h 133"/>
                <a:gd name="T4" fmla="*/ 1 w 285"/>
                <a:gd name="T5" fmla="*/ 131 h 133"/>
                <a:gd name="T6" fmla="*/ 174 w 285"/>
                <a:gd name="T7" fmla="*/ 1 h 133"/>
                <a:gd name="T8" fmla="*/ 175 w 285"/>
                <a:gd name="T9" fmla="*/ 1 h 133"/>
                <a:gd name="T10" fmla="*/ 285 w 285"/>
                <a:gd name="T11" fmla="*/ 83 h 133"/>
                <a:gd name="T12" fmla="*/ 285 w 285"/>
                <a:gd name="T13" fmla="*/ 84 h 133"/>
                <a:gd name="T14" fmla="*/ 284 w 285"/>
                <a:gd name="T15" fmla="*/ 85 h 133"/>
                <a:gd name="T16" fmla="*/ 1 w 285"/>
                <a:gd name="T17" fmla="*/ 133 h 133"/>
                <a:gd name="T18" fmla="*/ 1 w 285"/>
                <a:gd name="T19" fmla="*/ 133 h 133"/>
                <a:gd name="T20" fmla="*/ 175 w 285"/>
                <a:gd name="T21" fmla="*/ 3 h 133"/>
                <a:gd name="T22" fmla="*/ 5 w 285"/>
                <a:gd name="T23" fmla="*/ 130 h 133"/>
                <a:gd name="T24" fmla="*/ 282 w 285"/>
                <a:gd name="T25" fmla="*/ 83 h 133"/>
                <a:gd name="T26" fmla="*/ 175 w 285"/>
                <a:gd name="T27" fmla="*/ 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 h="133">
                  <a:moveTo>
                    <a:pt x="1" y="133"/>
                  </a:moveTo>
                  <a:cubicBezTo>
                    <a:pt x="1" y="133"/>
                    <a:pt x="0" y="132"/>
                    <a:pt x="0" y="132"/>
                  </a:cubicBezTo>
                  <a:cubicBezTo>
                    <a:pt x="0" y="132"/>
                    <a:pt x="0" y="131"/>
                    <a:pt x="1" y="131"/>
                  </a:cubicBezTo>
                  <a:cubicBezTo>
                    <a:pt x="174" y="1"/>
                    <a:pt x="174" y="1"/>
                    <a:pt x="174" y="1"/>
                  </a:cubicBezTo>
                  <a:cubicBezTo>
                    <a:pt x="174" y="0"/>
                    <a:pt x="175" y="0"/>
                    <a:pt x="175" y="1"/>
                  </a:cubicBezTo>
                  <a:cubicBezTo>
                    <a:pt x="285" y="83"/>
                    <a:pt x="285" y="83"/>
                    <a:pt x="285" y="83"/>
                  </a:cubicBezTo>
                  <a:cubicBezTo>
                    <a:pt x="285" y="83"/>
                    <a:pt x="285" y="84"/>
                    <a:pt x="285" y="84"/>
                  </a:cubicBezTo>
                  <a:cubicBezTo>
                    <a:pt x="285" y="84"/>
                    <a:pt x="285" y="85"/>
                    <a:pt x="284" y="85"/>
                  </a:cubicBezTo>
                  <a:cubicBezTo>
                    <a:pt x="1" y="133"/>
                    <a:pt x="1" y="133"/>
                    <a:pt x="1" y="133"/>
                  </a:cubicBezTo>
                  <a:cubicBezTo>
                    <a:pt x="1" y="133"/>
                    <a:pt x="1" y="133"/>
                    <a:pt x="1" y="133"/>
                  </a:cubicBezTo>
                  <a:close/>
                  <a:moveTo>
                    <a:pt x="175" y="3"/>
                  </a:moveTo>
                  <a:cubicBezTo>
                    <a:pt x="5" y="130"/>
                    <a:pt x="5" y="130"/>
                    <a:pt x="5" y="130"/>
                  </a:cubicBezTo>
                  <a:cubicBezTo>
                    <a:pt x="282" y="83"/>
                    <a:pt x="282" y="83"/>
                    <a:pt x="282" y="83"/>
                  </a:cubicBezTo>
                  <a:lnTo>
                    <a:pt x="175" y="3"/>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4" name="Freeform 65"/>
            <p:cNvSpPr>
              <a:spLocks noEditPoints="1"/>
            </p:cNvSpPr>
            <p:nvPr/>
          </p:nvSpPr>
          <p:spPr bwMode="auto">
            <a:xfrm>
              <a:off x="5097" y="2984"/>
              <a:ext cx="700" cy="734"/>
            </a:xfrm>
            <a:custGeom>
              <a:avLst/>
              <a:gdLst>
                <a:gd name="T0" fmla="*/ 268 w 285"/>
                <a:gd name="T1" fmla="*/ 298 h 298"/>
                <a:gd name="T2" fmla="*/ 267 w 285"/>
                <a:gd name="T3" fmla="*/ 297 h 298"/>
                <a:gd name="T4" fmla="*/ 1 w 285"/>
                <a:gd name="T5" fmla="*/ 49 h 298"/>
                <a:gd name="T6" fmla="*/ 0 w 285"/>
                <a:gd name="T7" fmla="*/ 49 h 298"/>
                <a:gd name="T8" fmla="*/ 1 w 285"/>
                <a:gd name="T9" fmla="*/ 48 h 298"/>
                <a:gd name="T10" fmla="*/ 284 w 285"/>
                <a:gd name="T11" fmla="*/ 0 h 298"/>
                <a:gd name="T12" fmla="*/ 285 w 285"/>
                <a:gd name="T13" fmla="*/ 0 h 298"/>
                <a:gd name="T14" fmla="*/ 285 w 285"/>
                <a:gd name="T15" fmla="*/ 1 h 298"/>
                <a:gd name="T16" fmla="*/ 269 w 285"/>
                <a:gd name="T17" fmla="*/ 297 h 298"/>
                <a:gd name="T18" fmla="*/ 268 w 285"/>
                <a:gd name="T19" fmla="*/ 298 h 298"/>
                <a:gd name="T20" fmla="*/ 268 w 285"/>
                <a:gd name="T21" fmla="*/ 298 h 298"/>
                <a:gd name="T22" fmla="*/ 3 w 285"/>
                <a:gd name="T23" fmla="*/ 49 h 298"/>
                <a:gd name="T24" fmla="*/ 267 w 285"/>
                <a:gd name="T25" fmla="*/ 295 h 298"/>
                <a:gd name="T26" fmla="*/ 283 w 285"/>
                <a:gd name="T27" fmla="*/ 2 h 298"/>
                <a:gd name="T28" fmla="*/ 3 w 285"/>
                <a:gd name="T29" fmla="*/ 4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5" h="298">
                  <a:moveTo>
                    <a:pt x="268" y="298"/>
                  </a:moveTo>
                  <a:cubicBezTo>
                    <a:pt x="268" y="298"/>
                    <a:pt x="267" y="298"/>
                    <a:pt x="267" y="297"/>
                  </a:cubicBezTo>
                  <a:cubicBezTo>
                    <a:pt x="1" y="49"/>
                    <a:pt x="1" y="49"/>
                    <a:pt x="1" y="49"/>
                  </a:cubicBezTo>
                  <a:cubicBezTo>
                    <a:pt x="0" y="49"/>
                    <a:pt x="0" y="49"/>
                    <a:pt x="0" y="49"/>
                  </a:cubicBezTo>
                  <a:cubicBezTo>
                    <a:pt x="0" y="48"/>
                    <a:pt x="1" y="48"/>
                    <a:pt x="1" y="48"/>
                  </a:cubicBezTo>
                  <a:cubicBezTo>
                    <a:pt x="284" y="0"/>
                    <a:pt x="284" y="0"/>
                    <a:pt x="284" y="0"/>
                  </a:cubicBezTo>
                  <a:cubicBezTo>
                    <a:pt x="284" y="0"/>
                    <a:pt x="285" y="0"/>
                    <a:pt x="285" y="0"/>
                  </a:cubicBezTo>
                  <a:cubicBezTo>
                    <a:pt x="285" y="0"/>
                    <a:pt x="285" y="1"/>
                    <a:pt x="285" y="1"/>
                  </a:cubicBezTo>
                  <a:cubicBezTo>
                    <a:pt x="269" y="297"/>
                    <a:pt x="269" y="297"/>
                    <a:pt x="269" y="297"/>
                  </a:cubicBezTo>
                  <a:cubicBezTo>
                    <a:pt x="269" y="297"/>
                    <a:pt x="269" y="297"/>
                    <a:pt x="268" y="298"/>
                  </a:cubicBezTo>
                  <a:cubicBezTo>
                    <a:pt x="268" y="298"/>
                    <a:pt x="268" y="298"/>
                    <a:pt x="268" y="298"/>
                  </a:cubicBezTo>
                  <a:close/>
                  <a:moveTo>
                    <a:pt x="3" y="49"/>
                  </a:moveTo>
                  <a:cubicBezTo>
                    <a:pt x="267" y="295"/>
                    <a:pt x="267" y="295"/>
                    <a:pt x="267" y="295"/>
                  </a:cubicBezTo>
                  <a:cubicBezTo>
                    <a:pt x="283" y="2"/>
                    <a:pt x="283" y="2"/>
                    <a:pt x="283" y="2"/>
                  </a:cubicBezTo>
                  <a:lnTo>
                    <a:pt x="3" y="49"/>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5" name="Freeform 66"/>
            <p:cNvSpPr/>
            <p:nvPr/>
          </p:nvSpPr>
          <p:spPr bwMode="auto">
            <a:xfrm>
              <a:off x="7061" y="2005"/>
              <a:ext cx="807" cy="989"/>
            </a:xfrm>
            <a:custGeom>
              <a:avLst/>
              <a:gdLst>
                <a:gd name="T0" fmla="*/ 327 w 328"/>
                <a:gd name="T1" fmla="*/ 194 h 401"/>
                <a:gd name="T2" fmla="*/ 3 w 328"/>
                <a:gd name="T3" fmla="*/ 398 h 401"/>
                <a:gd name="T4" fmla="*/ 107 w 328"/>
                <a:gd name="T5" fmla="*/ 2 h 401"/>
                <a:gd name="T6" fmla="*/ 328 w 328"/>
                <a:gd name="T7" fmla="*/ 95 h 401"/>
                <a:gd name="T8" fmla="*/ 328 w 328"/>
                <a:gd name="T9" fmla="*/ 93 h 401"/>
                <a:gd name="T10" fmla="*/ 107 w 328"/>
                <a:gd name="T11" fmla="*/ 0 h 401"/>
                <a:gd name="T12" fmla="*/ 106 w 328"/>
                <a:gd name="T13" fmla="*/ 0 h 401"/>
                <a:gd name="T14" fmla="*/ 106 w 328"/>
                <a:gd name="T15" fmla="*/ 1 h 401"/>
                <a:gd name="T16" fmla="*/ 0 w 328"/>
                <a:gd name="T17" fmla="*/ 400 h 401"/>
                <a:gd name="T18" fmla="*/ 1 w 328"/>
                <a:gd name="T19" fmla="*/ 401 h 401"/>
                <a:gd name="T20" fmla="*/ 1 w 328"/>
                <a:gd name="T21" fmla="*/ 401 h 401"/>
                <a:gd name="T22" fmla="*/ 2 w 328"/>
                <a:gd name="T23" fmla="*/ 401 h 401"/>
                <a:gd name="T24" fmla="*/ 327 w 328"/>
                <a:gd name="T25" fmla="*/ 196 h 401"/>
                <a:gd name="T26" fmla="*/ 327 w 328"/>
                <a:gd name="T27" fmla="*/ 19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8" h="401">
                  <a:moveTo>
                    <a:pt x="327" y="194"/>
                  </a:moveTo>
                  <a:cubicBezTo>
                    <a:pt x="3" y="398"/>
                    <a:pt x="3" y="398"/>
                    <a:pt x="3" y="398"/>
                  </a:cubicBezTo>
                  <a:cubicBezTo>
                    <a:pt x="107" y="2"/>
                    <a:pt x="107" y="2"/>
                    <a:pt x="107" y="2"/>
                  </a:cubicBezTo>
                  <a:cubicBezTo>
                    <a:pt x="328" y="95"/>
                    <a:pt x="328" y="95"/>
                    <a:pt x="328" y="95"/>
                  </a:cubicBezTo>
                  <a:cubicBezTo>
                    <a:pt x="328" y="93"/>
                    <a:pt x="328" y="93"/>
                    <a:pt x="328" y="93"/>
                  </a:cubicBezTo>
                  <a:cubicBezTo>
                    <a:pt x="107" y="0"/>
                    <a:pt x="107" y="0"/>
                    <a:pt x="107" y="0"/>
                  </a:cubicBezTo>
                  <a:cubicBezTo>
                    <a:pt x="107" y="0"/>
                    <a:pt x="107" y="0"/>
                    <a:pt x="106" y="0"/>
                  </a:cubicBezTo>
                  <a:cubicBezTo>
                    <a:pt x="106" y="0"/>
                    <a:pt x="106" y="0"/>
                    <a:pt x="106" y="1"/>
                  </a:cubicBezTo>
                  <a:cubicBezTo>
                    <a:pt x="0" y="400"/>
                    <a:pt x="0" y="400"/>
                    <a:pt x="0" y="400"/>
                  </a:cubicBezTo>
                  <a:cubicBezTo>
                    <a:pt x="0" y="401"/>
                    <a:pt x="0" y="401"/>
                    <a:pt x="1" y="401"/>
                  </a:cubicBezTo>
                  <a:cubicBezTo>
                    <a:pt x="1" y="401"/>
                    <a:pt x="1" y="401"/>
                    <a:pt x="1" y="401"/>
                  </a:cubicBezTo>
                  <a:cubicBezTo>
                    <a:pt x="1" y="401"/>
                    <a:pt x="1" y="401"/>
                    <a:pt x="2" y="401"/>
                  </a:cubicBezTo>
                  <a:cubicBezTo>
                    <a:pt x="327" y="196"/>
                    <a:pt x="327" y="196"/>
                    <a:pt x="327" y="196"/>
                  </a:cubicBezTo>
                  <a:lnTo>
                    <a:pt x="327" y="194"/>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6" name="Freeform 67"/>
            <p:cNvSpPr/>
            <p:nvPr/>
          </p:nvSpPr>
          <p:spPr bwMode="auto">
            <a:xfrm>
              <a:off x="7061" y="2483"/>
              <a:ext cx="804" cy="511"/>
            </a:xfrm>
            <a:custGeom>
              <a:avLst/>
              <a:gdLst>
                <a:gd name="T0" fmla="*/ 326 w 327"/>
                <a:gd name="T1" fmla="*/ 171 h 207"/>
                <a:gd name="T2" fmla="*/ 5 w 327"/>
                <a:gd name="T3" fmla="*/ 205 h 207"/>
                <a:gd name="T4" fmla="*/ 327 w 327"/>
                <a:gd name="T5" fmla="*/ 2 h 207"/>
                <a:gd name="T6" fmla="*/ 327 w 327"/>
                <a:gd name="T7" fmla="*/ 0 h 207"/>
                <a:gd name="T8" fmla="*/ 1 w 327"/>
                <a:gd name="T9" fmla="*/ 206 h 207"/>
                <a:gd name="T10" fmla="*/ 0 w 327"/>
                <a:gd name="T11" fmla="*/ 207 h 207"/>
                <a:gd name="T12" fmla="*/ 1 w 327"/>
                <a:gd name="T13" fmla="*/ 207 h 207"/>
                <a:gd name="T14" fmla="*/ 1 w 327"/>
                <a:gd name="T15" fmla="*/ 207 h 207"/>
                <a:gd name="T16" fmla="*/ 326 w 327"/>
                <a:gd name="T17" fmla="*/ 173 h 207"/>
                <a:gd name="T18" fmla="*/ 326 w 327"/>
                <a:gd name="T19" fmla="*/ 17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7" h="207">
                  <a:moveTo>
                    <a:pt x="326" y="171"/>
                  </a:moveTo>
                  <a:cubicBezTo>
                    <a:pt x="5" y="205"/>
                    <a:pt x="5" y="205"/>
                    <a:pt x="5" y="205"/>
                  </a:cubicBezTo>
                  <a:cubicBezTo>
                    <a:pt x="327" y="2"/>
                    <a:pt x="327" y="2"/>
                    <a:pt x="327" y="2"/>
                  </a:cubicBezTo>
                  <a:cubicBezTo>
                    <a:pt x="327" y="0"/>
                    <a:pt x="327" y="0"/>
                    <a:pt x="327" y="0"/>
                  </a:cubicBezTo>
                  <a:cubicBezTo>
                    <a:pt x="1" y="206"/>
                    <a:pt x="1" y="206"/>
                    <a:pt x="1" y="206"/>
                  </a:cubicBezTo>
                  <a:cubicBezTo>
                    <a:pt x="0" y="206"/>
                    <a:pt x="0" y="206"/>
                    <a:pt x="0" y="207"/>
                  </a:cubicBezTo>
                  <a:cubicBezTo>
                    <a:pt x="0" y="207"/>
                    <a:pt x="1" y="207"/>
                    <a:pt x="1" y="207"/>
                  </a:cubicBezTo>
                  <a:cubicBezTo>
                    <a:pt x="1" y="207"/>
                    <a:pt x="1" y="207"/>
                    <a:pt x="1" y="207"/>
                  </a:cubicBezTo>
                  <a:cubicBezTo>
                    <a:pt x="326" y="173"/>
                    <a:pt x="326" y="173"/>
                    <a:pt x="326" y="173"/>
                  </a:cubicBezTo>
                  <a:lnTo>
                    <a:pt x="326" y="171"/>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7" name="Freeform 68"/>
            <p:cNvSpPr/>
            <p:nvPr/>
          </p:nvSpPr>
          <p:spPr bwMode="auto">
            <a:xfrm>
              <a:off x="7322" y="2005"/>
              <a:ext cx="546" cy="234"/>
            </a:xfrm>
            <a:custGeom>
              <a:avLst/>
              <a:gdLst>
                <a:gd name="T0" fmla="*/ 222 w 222"/>
                <a:gd name="T1" fmla="*/ 93 h 95"/>
                <a:gd name="T2" fmla="*/ 6 w 222"/>
                <a:gd name="T3" fmla="*/ 2 h 95"/>
                <a:gd name="T4" fmla="*/ 222 w 222"/>
                <a:gd name="T5" fmla="*/ 15 h 95"/>
                <a:gd name="T6" fmla="*/ 222 w 222"/>
                <a:gd name="T7" fmla="*/ 13 h 95"/>
                <a:gd name="T8" fmla="*/ 1 w 222"/>
                <a:gd name="T9" fmla="*/ 0 h 95"/>
                <a:gd name="T10" fmla="*/ 0 w 222"/>
                <a:gd name="T11" fmla="*/ 1 h 95"/>
                <a:gd name="T12" fmla="*/ 0 w 222"/>
                <a:gd name="T13" fmla="*/ 2 h 95"/>
                <a:gd name="T14" fmla="*/ 222 w 222"/>
                <a:gd name="T15" fmla="*/ 95 h 95"/>
                <a:gd name="T16" fmla="*/ 222 w 222"/>
                <a:gd name="T17" fmla="*/ 9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2" h="95">
                  <a:moveTo>
                    <a:pt x="222" y="93"/>
                  </a:moveTo>
                  <a:cubicBezTo>
                    <a:pt x="6" y="2"/>
                    <a:pt x="6" y="2"/>
                    <a:pt x="6" y="2"/>
                  </a:cubicBezTo>
                  <a:cubicBezTo>
                    <a:pt x="222" y="15"/>
                    <a:pt x="222" y="15"/>
                    <a:pt x="222" y="15"/>
                  </a:cubicBezTo>
                  <a:cubicBezTo>
                    <a:pt x="222" y="13"/>
                    <a:pt x="222" y="13"/>
                    <a:pt x="222" y="13"/>
                  </a:cubicBezTo>
                  <a:cubicBezTo>
                    <a:pt x="1" y="0"/>
                    <a:pt x="1" y="0"/>
                    <a:pt x="1" y="0"/>
                  </a:cubicBezTo>
                  <a:cubicBezTo>
                    <a:pt x="0" y="0"/>
                    <a:pt x="0" y="0"/>
                    <a:pt x="0" y="1"/>
                  </a:cubicBezTo>
                  <a:cubicBezTo>
                    <a:pt x="0" y="1"/>
                    <a:pt x="0" y="2"/>
                    <a:pt x="0" y="2"/>
                  </a:cubicBezTo>
                  <a:cubicBezTo>
                    <a:pt x="222" y="95"/>
                    <a:pt x="222" y="95"/>
                    <a:pt x="222" y="95"/>
                  </a:cubicBezTo>
                  <a:lnTo>
                    <a:pt x="222" y="93"/>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8" name="Freeform 69"/>
            <p:cNvSpPr>
              <a:spLocks noEditPoints="1"/>
            </p:cNvSpPr>
            <p:nvPr/>
          </p:nvSpPr>
          <p:spPr bwMode="auto">
            <a:xfrm>
              <a:off x="4170" y="3346"/>
              <a:ext cx="804" cy="328"/>
            </a:xfrm>
            <a:custGeom>
              <a:avLst/>
              <a:gdLst>
                <a:gd name="T0" fmla="*/ 1 w 327"/>
                <a:gd name="T1" fmla="*/ 133 h 133"/>
                <a:gd name="T2" fmla="*/ 0 w 327"/>
                <a:gd name="T3" fmla="*/ 133 h 133"/>
                <a:gd name="T4" fmla="*/ 0 w 327"/>
                <a:gd name="T5" fmla="*/ 132 h 133"/>
                <a:gd name="T6" fmla="*/ 109 w 327"/>
                <a:gd name="T7" fmla="*/ 1 h 133"/>
                <a:gd name="T8" fmla="*/ 110 w 327"/>
                <a:gd name="T9" fmla="*/ 1 h 133"/>
                <a:gd name="T10" fmla="*/ 326 w 327"/>
                <a:gd name="T11" fmla="*/ 0 h 133"/>
                <a:gd name="T12" fmla="*/ 326 w 327"/>
                <a:gd name="T13" fmla="*/ 0 h 133"/>
                <a:gd name="T14" fmla="*/ 327 w 327"/>
                <a:gd name="T15" fmla="*/ 1 h 133"/>
                <a:gd name="T16" fmla="*/ 326 w 327"/>
                <a:gd name="T17" fmla="*/ 2 h 133"/>
                <a:gd name="T18" fmla="*/ 1 w 327"/>
                <a:gd name="T19" fmla="*/ 133 h 133"/>
                <a:gd name="T20" fmla="*/ 1 w 327"/>
                <a:gd name="T21" fmla="*/ 133 h 133"/>
                <a:gd name="T22" fmla="*/ 110 w 327"/>
                <a:gd name="T23" fmla="*/ 3 h 133"/>
                <a:gd name="T24" fmla="*/ 4 w 327"/>
                <a:gd name="T25" fmla="*/ 130 h 133"/>
                <a:gd name="T26" fmla="*/ 321 w 327"/>
                <a:gd name="T27" fmla="*/ 2 h 133"/>
                <a:gd name="T28" fmla="*/ 110 w 327"/>
                <a:gd name="T29" fmla="*/ 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7" h="133">
                  <a:moveTo>
                    <a:pt x="1" y="133"/>
                  </a:moveTo>
                  <a:cubicBezTo>
                    <a:pt x="0" y="133"/>
                    <a:pt x="0" y="133"/>
                    <a:pt x="0" y="133"/>
                  </a:cubicBezTo>
                  <a:cubicBezTo>
                    <a:pt x="0" y="133"/>
                    <a:pt x="0" y="132"/>
                    <a:pt x="0" y="132"/>
                  </a:cubicBezTo>
                  <a:cubicBezTo>
                    <a:pt x="109" y="1"/>
                    <a:pt x="109" y="1"/>
                    <a:pt x="109" y="1"/>
                  </a:cubicBezTo>
                  <a:cubicBezTo>
                    <a:pt x="109" y="1"/>
                    <a:pt x="110" y="1"/>
                    <a:pt x="110" y="1"/>
                  </a:cubicBezTo>
                  <a:cubicBezTo>
                    <a:pt x="326" y="0"/>
                    <a:pt x="326" y="0"/>
                    <a:pt x="326" y="0"/>
                  </a:cubicBezTo>
                  <a:cubicBezTo>
                    <a:pt x="326" y="0"/>
                    <a:pt x="326" y="0"/>
                    <a:pt x="326" y="0"/>
                  </a:cubicBezTo>
                  <a:cubicBezTo>
                    <a:pt x="326" y="0"/>
                    <a:pt x="327" y="0"/>
                    <a:pt x="327" y="1"/>
                  </a:cubicBezTo>
                  <a:cubicBezTo>
                    <a:pt x="327" y="1"/>
                    <a:pt x="327" y="2"/>
                    <a:pt x="326" y="2"/>
                  </a:cubicBezTo>
                  <a:cubicBezTo>
                    <a:pt x="1" y="133"/>
                    <a:pt x="1" y="133"/>
                    <a:pt x="1" y="133"/>
                  </a:cubicBezTo>
                  <a:cubicBezTo>
                    <a:pt x="1" y="133"/>
                    <a:pt x="1" y="133"/>
                    <a:pt x="1" y="133"/>
                  </a:cubicBezTo>
                  <a:close/>
                  <a:moveTo>
                    <a:pt x="110" y="3"/>
                  </a:moveTo>
                  <a:cubicBezTo>
                    <a:pt x="4" y="130"/>
                    <a:pt x="4" y="130"/>
                    <a:pt x="4" y="130"/>
                  </a:cubicBezTo>
                  <a:cubicBezTo>
                    <a:pt x="321" y="2"/>
                    <a:pt x="321" y="2"/>
                    <a:pt x="321" y="2"/>
                  </a:cubicBezTo>
                  <a:lnTo>
                    <a:pt x="110" y="3"/>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9" name="Freeform 70"/>
            <p:cNvSpPr>
              <a:spLocks noEditPoints="1"/>
            </p:cNvSpPr>
            <p:nvPr/>
          </p:nvSpPr>
          <p:spPr bwMode="auto">
            <a:xfrm>
              <a:off x="4170" y="3346"/>
              <a:ext cx="804" cy="856"/>
            </a:xfrm>
            <a:custGeom>
              <a:avLst/>
              <a:gdLst>
                <a:gd name="T0" fmla="*/ 264 w 327"/>
                <a:gd name="T1" fmla="*/ 347 h 347"/>
                <a:gd name="T2" fmla="*/ 263 w 327"/>
                <a:gd name="T3" fmla="*/ 347 h 347"/>
                <a:gd name="T4" fmla="*/ 0 w 327"/>
                <a:gd name="T5" fmla="*/ 133 h 347"/>
                <a:gd name="T6" fmla="*/ 0 w 327"/>
                <a:gd name="T7" fmla="*/ 132 h 347"/>
                <a:gd name="T8" fmla="*/ 0 w 327"/>
                <a:gd name="T9" fmla="*/ 132 h 347"/>
                <a:gd name="T10" fmla="*/ 326 w 327"/>
                <a:gd name="T11" fmla="*/ 0 h 347"/>
                <a:gd name="T12" fmla="*/ 326 w 327"/>
                <a:gd name="T13" fmla="*/ 0 h 347"/>
                <a:gd name="T14" fmla="*/ 327 w 327"/>
                <a:gd name="T15" fmla="*/ 1 h 347"/>
                <a:gd name="T16" fmla="*/ 265 w 327"/>
                <a:gd name="T17" fmla="*/ 346 h 347"/>
                <a:gd name="T18" fmla="*/ 264 w 327"/>
                <a:gd name="T19" fmla="*/ 347 h 347"/>
                <a:gd name="T20" fmla="*/ 264 w 327"/>
                <a:gd name="T21" fmla="*/ 347 h 347"/>
                <a:gd name="T22" fmla="*/ 2 w 327"/>
                <a:gd name="T23" fmla="*/ 133 h 347"/>
                <a:gd name="T24" fmla="*/ 263 w 327"/>
                <a:gd name="T25" fmla="*/ 344 h 347"/>
                <a:gd name="T26" fmla="*/ 325 w 327"/>
                <a:gd name="T27" fmla="*/ 3 h 347"/>
                <a:gd name="T28" fmla="*/ 2 w 327"/>
                <a:gd name="T29" fmla="*/ 133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7" h="347">
                  <a:moveTo>
                    <a:pt x="264" y="347"/>
                  </a:moveTo>
                  <a:cubicBezTo>
                    <a:pt x="263" y="347"/>
                    <a:pt x="263" y="347"/>
                    <a:pt x="263" y="347"/>
                  </a:cubicBezTo>
                  <a:cubicBezTo>
                    <a:pt x="0" y="133"/>
                    <a:pt x="0" y="133"/>
                    <a:pt x="0" y="133"/>
                  </a:cubicBezTo>
                  <a:cubicBezTo>
                    <a:pt x="0" y="133"/>
                    <a:pt x="0" y="133"/>
                    <a:pt x="0" y="132"/>
                  </a:cubicBezTo>
                  <a:cubicBezTo>
                    <a:pt x="0" y="132"/>
                    <a:pt x="0" y="132"/>
                    <a:pt x="0" y="132"/>
                  </a:cubicBezTo>
                  <a:cubicBezTo>
                    <a:pt x="326" y="0"/>
                    <a:pt x="326" y="0"/>
                    <a:pt x="326" y="0"/>
                  </a:cubicBezTo>
                  <a:cubicBezTo>
                    <a:pt x="326" y="0"/>
                    <a:pt x="326" y="0"/>
                    <a:pt x="326" y="0"/>
                  </a:cubicBezTo>
                  <a:cubicBezTo>
                    <a:pt x="327" y="1"/>
                    <a:pt x="327" y="1"/>
                    <a:pt x="327" y="1"/>
                  </a:cubicBezTo>
                  <a:cubicBezTo>
                    <a:pt x="265" y="346"/>
                    <a:pt x="265" y="346"/>
                    <a:pt x="265" y="346"/>
                  </a:cubicBezTo>
                  <a:cubicBezTo>
                    <a:pt x="264" y="346"/>
                    <a:pt x="264" y="347"/>
                    <a:pt x="264" y="347"/>
                  </a:cubicBezTo>
                  <a:cubicBezTo>
                    <a:pt x="264" y="347"/>
                    <a:pt x="264" y="347"/>
                    <a:pt x="264" y="347"/>
                  </a:cubicBezTo>
                  <a:close/>
                  <a:moveTo>
                    <a:pt x="2" y="133"/>
                  </a:moveTo>
                  <a:cubicBezTo>
                    <a:pt x="263" y="344"/>
                    <a:pt x="263" y="344"/>
                    <a:pt x="263" y="344"/>
                  </a:cubicBezTo>
                  <a:cubicBezTo>
                    <a:pt x="325" y="3"/>
                    <a:pt x="325" y="3"/>
                    <a:pt x="325" y="3"/>
                  </a:cubicBezTo>
                  <a:lnTo>
                    <a:pt x="2" y="133"/>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0" name="Freeform 71"/>
            <p:cNvSpPr>
              <a:spLocks noEditPoints="1"/>
            </p:cNvSpPr>
            <p:nvPr/>
          </p:nvSpPr>
          <p:spPr bwMode="auto">
            <a:xfrm>
              <a:off x="4438" y="3102"/>
              <a:ext cx="664" cy="252"/>
            </a:xfrm>
            <a:custGeom>
              <a:avLst/>
              <a:gdLst>
                <a:gd name="T0" fmla="*/ 1 w 270"/>
                <a:gd name="T1" fmla="*/ 102 h 102"/>
                <a:gd name="T2" fmla="*/ 0 w 270"/>
                <a:gd name="T3" fmla="*/ 101 h 102"/>
                <a:gd name="T4" fmla="*/ 1 w 270"/>
                <a:gd name="T5" fmla="*/ 100 h 102"/>
                <a:gd name="T6" fmla="*/ 269 w 270"/>
                <a:gd name="T7" fmla="*/ 0 h 102"/>
                <a:gd name="T8" fmla="*/ 270 w 270"/>
                <a:gd name="T9" fmla="*/ 0 h 102"/>
                <a:gd name="T10" fmla="*/ 270 w 270"/>
                <a:gd name="T11" fmla="*/ 1 h 102"/>
                <a:gd name="T12" fmla="*/ 218 w 270"/>
                <a:gd name="T13" fmla="*/ 100 h 102"/>
                <a:gd name="T14" fmla="*/ 217 w 270"/>
                <a:gd name="T15" fmla="*/ 101 h 102"/>
                <a:gd name="T16" fmla="*/ 1 w 270"/>
                <a:gd name="T17" fmla="*/ 102 h 102"/>
                <a:gd name="T18" fmla="*/ 1 w 270"/>
                <a:gd name="T19" fmla="*/ 102 h 102"/>
                <a:gd name="T20" fmla="*/ 267 w 270"/>
                <a:gd name="T21" fmla="*/ 3 h 102"/>
                <a:gd name="T22" fmla="*/ 6 w 270"/>
                <a:gd name="T23" fmla="*/ 100 h 102"/>
                <a:gd name="T24" fmla="*/ 216 w 270"/>
                <a:gd name="T25" fmla="*/ 99 h 102"/>
                <a:gd name="T26" fmla="*/ 267 w 270"/>
                <a:gd name="T27" fmla="*/ 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0" h="102">
                  <a:moveTo>
                    <a:pt x="1" y="102"/>
                  </a:moveTo>
                  <a:cubicBezTo>
                    <a:pt x="0" y="102"/>
                    <a:pt x="0" y="101"/>
                    <a:pt x="0" y="101"/>
                  </a:cubicBezTo>
                  <a:cubicBezTo>
                    <a:pt x="0" y="101"/>
                    <a:pt x="0" y="100"/>
                    <a:pt x="1" y="100"/>
                  </a:cubicBezTo>
                  <a:cubicBezTo>
                    <a:pt x="269" y="0"/>
                    <a:pt x="269" y="0"/>
                    <a:pt x="269" y="0"/>
                  </a:cubicBezTo>
                  <a:cubicBezTo>
                    <a:pt x="269" y="0"/>
                    <a:pt x="270" y="0"/>
                    <a:pt x="270" y="0"/>
                  </a:cubicBezTo>
                  <a:cubicBezTo>
                    <a:pt x="270" y="0"/>
                    <a:pt x="270" y="1"/>
                    <a:pt x="270" y="1"/>
                  </a:cubicBezTo>
                  <a:cubicBezTo>
                    <a:pt x="218" y="100"/>
                    <a:pt x="218" y="100"/>
                    <a:pt x="218" y="100"/>
                  </a:cubicBezTo>
                  <a:cubicBezTo>
                    <a:pt x="218" y="101"/>
                    <a:pt x="217" y="101"/>
                    <a:pt x="217" y="101"/>
                  </a:cubicBezTo>
                  <a:cubicBezTo>
                    <a:pt x="1" y="102"/>
                    <a:pt x="1" y="102"/>
                    <a:pt x="1" y="102"/>
                  </a:cubicBezTo>
                  <a:cubicBezTo>
                    <a:pt x="1" y="102"/>
                    <a:pt x="1" y="102"/>
                    <a:pt x="1" y="102"/>
                  </a:cubicBezTo>
                  <a:close/>
                  <a:moveTo>
                    <a:pt x="267" y="3"/>
                  </a:moveTo>
                  <a:cubicBezTo>
                    <a:pt x="6" y="100"/>
                    <a:pt x="6" y="100"/>
                    <a:pt x="6" y="100"/>
                  </a:cubicBezTo>
                  <a:cubicBezTo>
                    <a:pt x="216" y="99"/>
                    <a:pt x="216" y="99"/>
                    <a:pt x="216" y="99"/>
                  </a:cubicBezTo>
                  <a:lnTo>
                    <a:pt x="267" y="3"/>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1" name="Freeform 72"/>
            <p:cNvSpPr>
              <a:spLocks noEditPoints="1"/>
            </p:cNvSpPr>
            <p:nvPr/>
          </p:nvSpPr>
          <p:spPr bwMode="auto">
            <a:xfrm>
              <a:off x="4816" y="3346"/>
              <a:ext cx="942" cy="856"/>
            </a:xfrm>
            <a:custGeom>
              <a:avLst/>
              <a:gdLst>
                <a:gd name="T0" fmla="*/ 1 w 383"/>
                <a:gd name="T1" fmla="*/ 347 h 347"/>
                <a:gd name="T2" fmla="*/ 0 w 383"/>
                <a:gd name="T3" fmla="*/ 347 h 347"/>
                <a:gd name="T4" fmla="*/ 0 w 383"/>
                <a:gd name="T5" fmla="*/ 346 h 347"/>
                <a:gd name="T6" fmla="*/ 62 w 383"/>
                <a:gd name="T7" fmla="*/ 1 h 347"/>
                <a:gd name="T8" fmla="*/ 62 w 383"/>
                <a:gd name="T9" fmla="*/ 0 h 347"/>
                <a:gd name="T10" fmla="*/ 63 w 383"/>
                <a:gd name="T11" fmla="*/ 0 h 347"/>
                <a:gd name="T12" fmla="*/ 382 w 383"/>
                <a:gd name="T13" fmla="*/ 149 h 347"/>
                <a:gd name="T14" fmla="*/ 383 w 383"/>
                <a:gd name="T15" fmla="*/ 150 h 347"/>
                <a:gd name="T16" fmla="*/ 382 w 383"/>
                <a:gd name="T17" fmla="*/ 151 h 347"/>
                <a:gd name="T18" fmla="*/ 1 w 383"/>
                <a:gd name="T19" fmla="*/ 347 h 347"/>
                <a:gd name="T20" fmla="*/ 1 w 383"/>
                <a:gd name="T21" fmla="*/ 347 h 347"/>
                <a:gd name="T22" fmla="*/ 64 w 383"/>
                <a:gd name="T23" fmla="*/ 2 h 347"/>
                <a:gd name="T24" fmla="*/ 2 w 383"/>
                <a:gd name="T25" fmla="*/ 344 h 347"/>
                <a:gd name="T26" fmla="*/ 380 w 383"/>
                <a:gd name="T27" fmla="*/ 150 h 347"/>
                <a:gd name="T28" fmla="*/ 64 w 383"/>
                <a:gd name="T29" fmla="*/ 2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3" h="347">
                  <a:moveTo>
                    <a:pt x="1" y="347"/>
                  </a:moveTo>
                  <a:cubicBezTo>
                    <a:pt x="0" y="347"/>
                    <a:pt x="0" y="347"/>
                    <a:pt x="0" y="347"/>
                  </a:cubicBezTo>
                  <a:cubicBezTo>
                    <a:pt x="0" y="346"/>
                    <a:pt x="0" y="346"/>
                    <a:pt x="0" y="346"/>
                  </a:cubicBezTo>
                  <a:cubicBezTo>
                    <a:pt x="62" y="1"/>
                    <a:pt x="62" y="1"/>
                    <a:pt x="62" y="1"/>
                  </a:cubicBezTo>
                  <a:cubicBezTo>
                    <a:pt x="62" y="1"/>
                    <a:pt x="62" y="0"/>
                    <a:pt x="62" y="0"/>
                  </a:cubicBezTo>
                  <a:cubicBezTo>
                    <a:pt x="63" y="0"/>
                    <a:pt x="63" y="0"/>
                    <a:pt x="63" y="0"/>
                  </a:cubicBezTo>
                  <a:cubicBezTo>
                    <a:pt x="382" y="149"/>
                    <a:pt x="382" y="149"/>
                    <a:pt x="382" y="149"/>
                  </a:cubicBezTo>
                  <a:cubicBezTo>
                    <a:pt x="383" y="149"/>
                    <a:pt x="383" y="149"/>
                    <a:pt x="383" y="150"/>
                  </a:cubicBezTo>
                  <a:cubicBezTo>
                    <a:pt x="383" y="150"/>
                    <a:pt x="383" y="150"/>
                    <a:pt x="382" y="151"/>
                  </a:cubicBezTo>
                  <a:cubicBezTo>
                    <a:pt x="1" y="347"/>
                    <a:pt x="1" y="347"/>
                    <a:pt x="1" y="347"/>
                  </a:cubicBezTo>
                  <a:cubicBezTo>
                    <a:pt x="1" y="347"/>
                    <a:pt x="1" y="347"/>
                    <a:pt x="1" y="347"/>
                  </a:cubicBezTo>
                  <a:close/>
                  <a:moveTo>
                    <a:pt x="64" y="2"/>
                  </a:moveTo>
                  <a:cubicBezTo>
                    <a:pt x="2" y="344"/>
                    <a:pt x="2" y="344"/>
                    <a:pt x="2" y="344"/>
                  </a:cubicBezTo>
                  <a:cubicBezTo>
                    <a:pt x="380" y="150"/>
                    <a:pt x="380" y="150"/>
                    <a:pt x="380" y="150"/>
                  </a:cubicBezTo>
                  <a:lnTo>
                    <a:pt x="64" y="2"/>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6" name="Freeform 73"/>
            <p:cNvSpPr>
              <a:spLocks noEditPoints="1"/>
            </p:cNvSpPr>
            <p:nvPr/>
          </p:nvSpPr>
          <p:spPr bwMode="auto">
            <a:xfrm>
              <a:off x="4969" y="3102"/>
              <a:ext cx="789" cy="616"/>
            </a:xfrm>
            <a:custGeom>
              <a:avLst/>
              <a:gdLst>
                <a:gd name="T0" fmla="*/ 320 w 321"/>
                <a:gd name="T1" fmla="*/ 250 h 250"/>
                <a:gd name="T2" fmla="*/ 319 w 321"/>
                <a:gd name="T3" fmla="*/ 250 h 250"/>
                <a:gd name="T4" fmla="*/ 0 w 321"/>
                <a:gd name="T5" fmla="*/ 101 h 250"/>
                <a:gd name="T6" fmla="*/ 0 w 321"/>
                <a:gd name="T7" fmla="*/ 100 h 250"/>
                <a:gd name="T8" fmla="*/ 0 w 321"/>
                <a:gd name="T9" fmla="*/ 100 h 250"/>
                <a:gd name="T10" fmla="*/ 52 w 321"/>
                <a:gd name="T11" fmla="*/ 0 h 250"/>
                <a:gd name="T12" fmla="*/ 53 w 321"/>
                <a:gd name="T13" fmla="*/ 0 h 250"/>
                <a:gd name="T14" fmla="*/ 54 w 321"/>
                <a:gd name="T15" fmla="*/ 0 h 250"/>
                <a:gd name="T16" fmla="*/ 320 w 321"/>
                <a:gd name="T17" fmla="*/ 248 h 250"/>
                <a:gd name="T18" fmla="*/ 321 w 321"/>
                <a:gd name="T19" fmla="*/ 249 h 250"/>
                <a:gd name="T20" fmla="*/ 320 w 321"/>
                <a:gd name="T21" fmla="*/ 250 h 250"/>
                <a:gd name="T22" fmla="*/ 2 w 321"/>
                <a:gd name="T23" fmla="*/ 100 h 250"/>
                <a:gd name="T24" fmla="*/ 315 w 321"/>
                <a:gd name="T25" fmla="*/ 245 h 250"/>
                <a:gd name="T26" fmla="*/ 53 w 321"/>
                <a:gd name="T27" fmla="*/ 2 h 250"/>
                <a:gd name="T28" fmla="*/ 2 w 321"/>
                <a:gd name="T29" fmla="*/ 10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1" h="250">
                  <a:moveTo>
                    <a:pt x="320" y="250"/>
                  </a:moveTo>
                  <a:cubicBezTo>
                    <a:pt x="320" y="250"/>
                    <a:pt x="320" y="250"/>
                    <a:pt x="319" y="250"/>
                  </a:cubicBezTo>
                  <a:cubicBezTo>
                    <a:pt x="0" y="101"/>
                    <a:pt x="0" y="101"/>
                    <a:pt x="0" y="101"/>
                  </a:cubicBezTo>
                  <a:cubicBezTo>
                    <a:pt x="0" y="101"/>
                    <a:pt x="0" y="101"/>
                    <a:pt x="0" y="100"/>
                  </a:cubicBezTo>
                  <a:cubicBezTo>
                    <a:pt x="0" y="100"/>
                    <a:pt x="0" y="100"/>
                    <a:pt x="0" y="100"/>
                  </a:cubicBezTo>
                  <a:cubicBezTo>
                    <a:pt x="52" y="0"/>
                    <a:pt x="52" y="0"/>
                    <a:pt x="52" y="0"/>
                  </a:cubicBezTo>
                  <a:cubicBezTo>
                    <a:pt x="53" y="0"/>
                    <a:pt x="53" y="0"/>
                    <a:pt x="53" y="0"/>
                  </a:cubicBezTo>
                  <a:cubicBezTo>
                    <a:pt x="53" y="0"/>
                    <a:pt x="54" y="0"/>
                    <a:pt x="54" y="0"/>
                  </a:cubicBezTo>
                  <a:cubicBezTo>
                    <a:pt x="320" y="248"/>
                    <a:pt x="320" y="248"/>
                    <a:pt x="320" y="248"/>
                  </a:cubicBezTo>
                  <a:cubicBezTo>
                    <a:pt x="321" y="248"/>
                    <a:pt x="321" y="249"/>
                    <a:pt x="321" y="249"/>
                  </a:cubicBezTo>
                  <a:cubicBezTo>
                    <a:pt x="320" y="249"/>
                    <a:pt x="320" y="250"/>
                    <a:pt x="320" y="250"/>
                  </a:cubicBezTo>
                  <a:close/>
                  <a:moveTo>
                    <a:pt x="2" y="100"/>
                  </a:moveTo>
                  <a:cubicBezTo>
                    <a:pt x="315" y="245"/>
                    <a:pt x="315" y="245"/>
                    <a:pt x="315" y="245"/>
                  </a:cubicBezTo>
                  <a:cubicBezTo>
                    <a:pt x="53" y="2"/>
                    <a:pt x="53" y="2"/>
                    <a:pt x="53" y="2"/>
                  </a:cubicBezTo>
                  <a:lnTo>
                    <a:pt x="2" y="100"/>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7" name="Freeform 74"/>
            <p:cNvSpPr/>
            <p:nvPr/>
          </p:nvSpPr>
          <p:spPr bwMode="auto">
            <a:xfrm>
              <a:off x="7582" y="3122"/>
              <a:ext cx="281" cy="269"/>
            </a:xfrm>
            <a:custGeom>
              <a:avLst/>
              <a:gdLst>
                <a:gd name="T0" fmla="*/ 113 w 114"/>
                <a:gd name="T1" fmla="*/ 107 h 109"/>
                <a:gd name="T2" fmla="*/ 3 w 114"/>
                <a:gd name="T3" fmla="*/ 66 h 109"/>
                <a:gd name="T4" fmla="*/ 114 w 114"/>
                <a:gd name="T5" fmla="*/ 2 h 109"/>
                <a:gd name="T6" fmla="*/ 114 w 114"/>
                <a:gd name="T7" fmla="*/ 0 h 109"/>
                <a:gd name="T8" fmla="*/ 0 w 114"/>
                <a:gd name="T9" fmla="*/ 65 h 109"/>
                <a:gd name="T10" fmla="*/ 0 w 114"/>
                <a:gd name="T11" fmla="*/ 66 h 109"/>
                <a:gd name="T12" fmla="*/ 1 w 114"/>
                <a:gd name="T13" fmla="*/ 67 h 109"/>
                <a:gd name="T14" fmla="*/ 113 w 114"/>
                <a:gd name="T15" fmla="*/ 109 h 109"/>
                <a:gd name="T16" fmla="*/ 113 w 114"/>
                <a:gd name="T17" fmla="*/ 107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109">
                  <a:moveTo>
                    <a:pt x="113" y="107"/>
                  </a:moveTo>
                  <a:cubicBezTo>
                    <a:pt x="3" y="66"/>
                    <a:pt x="3" y="66"/>
                    <a:pt x="3" y="66"/>
                  </a:cubicBezTo>
                  <a:cubicBezTo>
                    <a:pt x="114" y="2"/>
                    <a:pt x="114" y="2"/>
                    <a:pt x="114" y="2"/>
                  </a:cubicBezTo>
                  <a:cubicBezTo>
                    <a:pt x="114" y="0"/>
                    <a:pt x="114" y="0"/>
                    <a:pt x="114" y="0"/>
                  </a:cubicBezTo>
                  <a:cubicBezTo>
                    <a:pt x="0" y="65"/>
                    <a:pt x="0" y="65"/>
                    <a:pt x="0" y="65"/>
                  </a:cubicBezTo>
                  <a:cubicBezTo>
                    <a:pt x="0" y="65"/>
                    <a:pt x="0" y="66"/>
                    <a:pt x="0" y="66"/>
                  </a:cubicBezTo>
                  <a:cubicBezTo>
                    <a:pt x="0" y="66"/>
                    <a:pt x="0" y="67"/>
                    <a:pt x="1" y="67"/>
                  </a:cubicBezTo>
                  <a:cubicBezTo>
                    <a:pt x="113" y="109"/>
                    <a:pt x="113" y="109"/>
                    <a:pt x="113" y="109"/>
                  </a:cubicBezTo>
                  <a:lnTo>
                    <a:pt x="113" y="107"/>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8" name="Freeform 75"/>
            <p:cNvSpPr/>
            <p:nvPr/>
          </p:nvSpPr>
          <p:spPr bwMode="auto">
            <a:xfrm>
              <a:off x="5438" y="1194"/>
              <a:ext cx="539" cy="362"/>
            </a:xfrm>
            <a:custGeom>
              <a:avLst/>
              <a:gdLst>
                <a:gd name="T0" fmla="*/ 1 w 219"/>
                <a:gd name="T1" fmla="*/ 147 h 147"/>
                <a:gd name="T2" fmla="*/ 0 w 219"/>
                <a:gd name="T3" fmla="*/ 147 h 147"/>
                <a:gd name="T4" fmla="*/ 1 w 219"/>
                <a:gd name="T5" fmla="*/ 146 h 147"/>
                <a:gd name="T6" fmla="*/ 217 w 219"/>
                <a:gd name="T7" fmla="*/ 1 h 147"/>
                <a:gd name="T8" fmla="*/ 219 w 219"/>
                <a:gd name="T9" fmla="*/ 1 h 147"/>
                <a:gd name="T10" fmla="*/ 218 w 219"/>
                <a:gd name="T11" fmla="*/ 2 h 147"/>
                <a:gd name="T12" fmla="*/ 2 w 219"/>
                <a:gd name="T13" fmla="*/ 147 h 147"/>
                <a:gd name="T14" fmla="*/ 1 w 219"/>
                <a:gd name="T15" fmla="*/ 147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9" h="147">
                  <a:moveTo>
                    <a:pt x="1" y="147"/>
                  </a:moveTo>
                  <a:cubicBezTo>
                    <a:pt x="1" y="147"/>
                    <a:pt x="1" y="147"/>
                    <a:pt x="0" y="147"/>
                  </a:cubicBezTo>
                  <a:cubicBezTo>
                    <a:pt x="0" y="147"/>
                    <a:pt x="0" y="146"/>
                    <a:pt x="1" y="146"/>
                  </a:cubicBezTo>
                  <a:cubicBezTo>
                    <a:pt x="217" y="1"/>
                    <a:pt x="217" y="1"/>
                    <a:pt x="217" y="1"/>
                  </a:cubicBezTo>
                  <a:cubicBezTo>
                    <a:pt x="218" y="0"/>
                    <a:pt x="218" y="1"/>
                    <a:pt x="219" y="1"/>
                  </a:cubicBezTo>
                  <a:cubicBezTo>
                    <a:pt x="219" y="1"/>
                    <a:pt x="219" y="2"/>
                    <a:pt x="218" y="2"/>
                  </a:cubicBezTo>
                  <a:cubicBezTo>
                    <a:pt x="2" y="147"/>
                    <a:pt x="2" y="147"/>
                    <a:pt x="2" y="147"/>
                  </a:cubicBezTo>
                  <a:cubicBezTo>
                    <a:pt x="2" y="147"/>
                    <a:pt x="1" y="147"/>
                    <a:pt x="1" y="147"/>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9" name="Freeform 76"/>
            <p:cNvSpPr>
              <a:spLocks noEditPoints="1"/>
            </p:cNvSpPr>
            <p:nvPr/>
          </p:nvSpPr>
          <p:spPr bwMode="auto">
            <a:xfrm>
              <a:off x="5438" y="1196"/>
              <a:ext cx="539" cy="523"/>
            </a:xfrm>
            <a:custGeom>
              <a:avLst/>
              <a:gdLst>
                <a:gd name="T0" fmla="*/ 218 w 219"/>
                <a:gd name="T1" fmla="*/ 212 h 212"/>
                <a:gd name="T2" fmla="*/ 218 w 219"/>
                <a:gd name="T3" fmla="*/ 212 h 212"/>
                <a:gd name="T4" fmla="*/ 1 w 219"/>
                <a:gd name="T5" fmla="*/ 146 h 212"/>
                <a:gd name="T6" fmla="*/ 0 w 219"/>
                <a:gd name="T7" fmla="*/ 146 h 212"/>
                <a:gd name="T8" fmla="*/ 1 w 219"/>
                <a:gd name="T9" fmla="*/ 145 h 212"/>
                <a:gd name="T10" fmla="*/ 217 w 219"/>
                <a:gd name="T11" fmla="*/ 0 h 212"/>
                <a:gd name="T12" fmla="*/ 218 w 219"/>
                <a:gd name="T13" fmla="*/ 0 h 212"/>
                <a:gd name="T14" fmla="*/ 219 w 219"/>
                <a:gd name="T15" fmla="*/ 1 h 212"/>
                <a:gd name="T16" fmla="*/ 219 w 219"/>
                <a:gd name="T17" fmla="*/ 211 h 212"/>
                <a:gd name="T18" fmla="*/ 219 w 219"/>
                <a:gd name="T19" fmla="*/ 212 h 212"/>
                <a:gd name="T20" fmla="*/ 218 w 219"/>
                <a:gd name="T21" fmla="*/ 212 h 212"/>
                <a:gd name="T22" fmla="*/ 3 w 219"/>
                <a:gd name="T23" fmla="*/ 145 h 212"/>
                <a:gd name="T24" fmla="*/ 217 w 219"/>
                <a:gd name="T25" fmla="*/ 210 h 212"/>
                <a:gd name="T26" fmla="*/ 217 w 219"/>
                <a:gd name="T27" fmla="*/ 2 h 212"/>
                <a:gd name="T28" fmla="*/ 3 w 219"/>
                <a:gd name="T29" fmla="*/ 145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9" h="212">
                  <a:moveTo>
                    <a:pt x="218" y="212"/>
                  </a:moveTo>
                  <a:cubicBezTo>
                    <a:pt x="218" y="212"/>
                    <a:pt x="218" y="212"/>
                    <a:pt x="218" y="212"/>
                  </a:cubicBezTo>
                  <a:cubicBezTo>
                    <a:pt x="1" y="146"/>
                    <a:pt x="1" y="146"/>
                    <a:pt x="1" y="146"/>
                  </a:cubicBezTo>
                  <a:cubicBezTo>
                    <a:pt x="1" y="146"/>
                    <a:pt x="0" y="146"/>
                    <a:pt x="0" y="146"/>
                  </a:cubicBezTo>
                  <a:cubicBezTo>
                    <a:pt x="0" y="145"/>
                    <a:pt x="0" y="145"/>
                    <a:pt x="1" y="145"/>
                  </a:cubicBezTo>
                  <a:cubicBezTo>
                    <a:pt x="217" y="0"/>
                    <a:pt x="217" y="0"/>
                    <a:pt x="217" y="0"/>
                  </a:cubicBezTo>
                  <a:cubicBezTo>
                    <a:pt x="218" y="0"/>
                    <a:pt x="218" y="0"/>
                    <a:pt x="218" y="0"/>
                  </a:cubicBezTo>
                  <a:cubicBezTo>
                    <a:pt x="219" y="0"/>
                    <a:pt x="219" y="0"/>
                    <a:pt x="219" y="1"/>
                  </a:cubicBezTo>
                  <a:cubicBezTo>
                    <a:pt x="219" y="211"/>
                    <a:pt x="219" y="211"/>
                    <a:pt x="219" y="211"/>
                  </a:cubicBezTo>
                  <a:cubicBezTo>
                    <a:pt x="219" y="211"/>
                    <a:pt x="219" y="211"/>
                    <a:pt x="219" y="212"/>
                  </a:cubicBezTo>
                  <a:cubicBezTo>
                    <a:pt x="219" y="212"/>
                    <a:pt x="218" y="212"/>
                    <a:pt x="218" y="212"/>
                  </a:cubicBezTo>
                  <a:close/>
                  <a:moveTo>
                    <a:pt x="3" y="145"/>
                  </a:moveTo>
                  <a:cubicBezTo>
                    <a:pt x="217" y="210"/>
                    <a:pt x="217" y="210"/>
                    <a:pt x="217" y="210"/>
                  </a:cubicBezTo>
                  <a:cubicBezTo>
                    <a:pt x="217" y="2"/>
                    <a:pt x="217" y="2"/>
                    <a:pt x="217" y="2"/>
                  </a:cubicBezTo>
                  <a:lnTo>
                    <a:pt x="3" y="145"/>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2" name="Freeform 77"/>
            <p:cNvSpPr>
              <a:spLocks noEditPoints="1"/>
            </p:cNvSpPr>
            <p:nvPr/>
          </p:nvSpPr>
          <p:spPr bwMode="auto">
            <a:xfrm>
              <a:off x="5972" y="1196"/>
              <a:ext cx="534" cy="523"/>
            </a:xfrm>
            <a:custGeom>
              <a:avLst/>
              <a:gdLst>
                <a:gd name="T0" fmla="*/ 1 w 217"/>
                <a:gd name="T1" fmla="*/ 212 h 212"/>
                <a:gd name="T2" fmla="*/ 1 w 217"/>
                <a:gd name="T3" fmla="*/ 212 h 212"/>
                <a:gd name="T4" fmla="*/ 0 w 217"/>
                <a:gd name="T5" fmla="*/ 211 h 212"/>
                <a:gd name="T6" fmla="*/ 0 w 217"/>
                <a:gd name="T7" fmla="*/ 1 h 212"/>
                <a:gd name="T8" fmla="*/ 0 w 217"/>
                <a:gd name="T9" fmla="*/ 0 h 212"/>
                <a:gd name="T10" fmla="*/ 1 w 217"/>
                <a:gd name="T11" fmla="*/ 0 h 212"/>
                <a:gd name="T12" fmla="*/ 217 w 217"/>
                <a:gd name="T13" fmla="*/ 113 h 212"/>
                <a:gd name="T14" fmla="*/ 217 w 217"/>
                <a:gd name="T15" fmla="*/ 114 h 212"/>
                <a:gd name="T16" fmla="*/ 217 w 217"/>
                <a:gd name="T17" fmla="*/ 115 h 212"/>
                <a:gd name="T18" fmla="*/ 2 w 217"/>
                <a:gd name="T19" fmla="*/ 212 h 212"/>
                <a:gd name="T20" fmla="*/ 1 w 217"/>
                <a:gd name="T21" fmla="*/ 212 h 212"/>
                <a:gd name="T22" fmla="*/ 2 w 217"/>
                <a:gd name="T23" fmla="*/ 2 h 212"/>
                <a:gd name="T24" fmla="*/ 2 w 217"/>
                <a:gd name="T25" fmla="*/ 209 h 212"/>
                <a:gd name="T26" fmla="*/ 214 w 217"/>
                <a:gd name="T27" fmla="*/ 114 h 212"/>
                <a:gd name="T28" fmla="*/ 2 w 217"/>
                <a:gd name="T29" fmla="*/ 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7" h="212">
                  <a:moveTo>
                    <a:pt x="1" y="212"/>
                  </a:moveTo>
                  <a:cubicBezTo>
                    <a:pt x="1" y="212"/>
                    <a:pt x="1" y="212"/>
                    <a:pt x="1" y="212"/>
                  </a:cubicBezTo>
                  <a:cubicBezTo>
                    <a:pt x="0" y="211"/>
                    <a:pt x="0" y="211"/>
                    <a:pt x="0" y="211"/>
                  </a:cubicBezTo>
                  <a:cubicBezTo>
                    <a:pt x="0" y="1"/>
                    <a:pt x="0" y="1"/>
                    <a:pt x="0" y="1"/>
                  </a:cubicBezTo>
                  <a:cubicBezTo>
                    <a:pt x="0" y="0"/>
                    <a:pt x="0" y="0"/>
                    <a:pt x="0" y="0"/>
                  </a:cubicBezTo>
                  <a:cubicBezTo>
                    <a:pt x="1" y="0"/>
                    <a:pt x="1" y="0"/>
                    <a:pt x="1" y="0"/>
                  </a:cubicBezTo>
                  <a:cubicBezTo>
                    <a:pt x="217" y="113"/>
                    <a:pt x="217" y="113"/>
                    <a:pt x="217" y="113"/>
                  </a:cubicBezTo>
                  <a:cubicBezTo>
                    <a:pt x="217" y="114"/>
                    <a:pt x="217" y="114"/>
                    <a:pt x="217" y="114"/>
                  </a:cubicBezTo>
                  <a:cubicBezTo>
                    <a:pt x="217" y="115"/>
                    <a:pt x="217" y="115"/>
                    <a:pt x="217" y="115"/>
                  </a:cubicBezTo>
                  <a:cubicBezTo>
                    <a:pt x="2" y="212"/>
                    <a:pt x="2" y="212"/>
                    <a:pt x="2" y="212"/>
                  </a:cubicBezTo>
                  <a:cubicBezTo>
                    <a:pt x="1" y="212"/>
                    <a:pt x="1" y="212"/>
                    <a:pt x="1" y="212"/>
                  </a:cubicBezTo>
                  <a:close/>
                  <a:moveTo>
                    <a:pt x="2" y="2"/>
                  </a:moveTo>
                  <a:cubicBezTo>
                    <a:pt x="2" y="209"/>
                    <a:pt x="2" y="209"/>
                    <a:pt x="2" y="209"/>
                  </a:cubicBezTo>
                  <a:cubicBezTo>
                    <a:pt x="214" y="114"/>
                    <a:pt x="214" y="114"/>
                    <a:pt x="214" y="114"/>
                  </a:cubicBezTo>
                  <a:lnTo>
                    <a:pt x="2" y="2"/>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3" name="Freeform 78"/>
            <p:cNvSpPr>
              <a:spLocks noEditPoints="1"/>
            </p:cNvSpPr>
            <p:nvPr/>
          </p:nvSpPr>
          <p:spPr bwMode="auto">
            <a:xfrm>
              <a:off x="5972" y="424"/>
              <a:ext cx="534" cy="1056"/>
            </a:xfrm>
            <a:custGeom>
              <a:avLst/>
              <a:gdLst>
                <a:gd name="T0" fmla="*/ 216 w 217"/>
                <a:gd name="T1" fmla="*/ 428 h 428"/>
                <a:gd name="T2" fmla="*/ 216 w 217"/>
                <a:gd name="T3" fmla="*/ 428 h 428"/>
                <a:gd name="T4" fmla="*/ 1 w 217"/>
                <a:gd name="T5" fmla="*/ 314 h 428"/>
                <a:gd name="T6" fmla="*/ 0 w 217"/>
                <a:gd name="T7" fmla="*/ 313 h 428"/>
                <a:gd name="T8" fmla="*/ 113 w 217"/>
                <a:gd name="T9" fmla="*/ 0 h 428"/>
                <a:gd name="T10" fmla="*/ 114 w 217"/>
                <a:gd name="T11" fmla="*/ 0 h 428"/>
                <a:gd name="T12" fmla="*/ 115 w 217"/>
                <a:gd name="T13" fmla="*/ 0 h 428"/>
                <a:gd name="T14" fmla="*/ 217 w 217"/>
                <a:gd name="T15" fmla="*/ 427 h 428"/>
                <a:gd name="T16" fmla="*/ 217 w 217"/>
                <a:gd name="T17" fmla="*/ 428 h 428"/>
                <a:gd name="T18" fmla="*/ 216 w 217"/>
                <a:gd name="T19" fmla="*/ 428 h 428"/>
                <a:gd name="T20" fmla="*/ 2 w 217"/>
                <a:gd name="T21" fmla="*/ 313 h 428"/>
                <a:gd name="T22" fmla="*/ 215 w 217"/>
                <a:gd name="T23" fmla="*/ 425 h 428"/>
                <a:gd name="T24" fmla="*/ 113 w 217"/>
                <a:gd name="T25" fmla="*/ 4 h 428"/>
                <a:gd name="T26" fmla="*/ 2 w 217"/>
                <a:gd name="T27" fmla="*/ 313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7" h="428">
                  <a:moveTo>
                    <a:pt x="216" y="428"/>
                  </a:moveTo>
                  <a:cubicBezTo>
                    <a:pt x="216" y="428"/>
                    <a:pt x="216" y="428"/>
                    <a:pt x="216" y="428"/>
                  </a:cubicBezTo>
                  <a:cubicBezTo>
                    <a:pt x="1" y="314"/>
                    <a:pt x="1" y="314"/>
                    <a:pt x="1" y="314"/>
                  </a:cubicBezTo>
                  <a:cubicBezTo>
                    <a:pt x="0" y="314"/>
                    <a:pt x="0" y="314"/>
                    <a:pt x="0" y="313"/>
                  </a:cubicBezTo>
                  <a:cubicBezTo>
                    <a:pt x="113" y="0"/>
                    <a:pt x="113" y="0"/>
                    <a:pt x="113" y="0"/>
                  </a:cubicBezTo>
                  <a:cubicBezTo>
                    <a:pt x="113" y="0"/>
                    <a:pt x="113" y="0"/>
                    <a:pt x="114" y="0"/>
                  </a:cubicBezTo>
                  <a:cubicBezTo>
                    <a:pt x="114" y="0"/>
                    <a:pt x="114" y="0"/>
                    <a:pt x="115" y="0"/>
                  </a:cubicBezTo>
                  <a:cubicBezTo>
                    <a:pt x="217" y="427"/>
                    <a:pt x="217" y="427"/>
                    <a:pt x="217" y="427"/>
                  </a:cubicBezTo>
                  <a:cubicBezTo>
                    <a:pt x="217" y="427"/>
                    <a:pt x="217" y="428"/>
                    <a:pt x="217" y="428"/>
                  </a:cubicBezTo>
                  <a:cubicBezTo>
                    <a:pt x="217" y="428"/>
                    <a:pt x="217" y="428"/>
                    <a:pt x="216" y="428"/>
                  </a:cubicBezTo>
                  <a:close/>
                  <a:moveTo>
                    <a:pt x="2" y="313"/>
                  </a:moveTo>
                  <a:cubicBezTo>
                    <a:pt x="215" y="425"/>
                    <a:pt x="215" y="425"/>
                    <a:pt x="215" y="425"/>
                  </a:cubicBezTo>
                  <a:cubicBezTo>
                    <a:pt x="113" y="4"/>
                    <a:pt x="113" y="4"/>
                    <a:pt x="113" y="4"/>
                  </a:cubicBezTo>
                  <a:lnTo>
                    <a:pt x="2" y="313"/>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4" name="Freeform 79"/>
            <p:cNvSpPr/>
            <p:nvPr/>
          </p:nvSpPr>
          <p:spPr bwMode="auto">
            <a:xfrm>
              <a:off x="7344" y="3282"/>
              <a:ext cx="516" cy="777"/>
            </a:xfrm>
            <a:custGeom>
              <a:avLst/>
              <a:gdLst>
                <a:gd name="T0" fmla="*/ 210 w 210"/>
                <a:gd name="T1" fmla="*/ 172 h 315"/>
                <a:gd name="T2" fmla="*/ 3 w 210"/>
                <a:gd name="T3" fmla="*/ 312 h 315"/>
                <a:gd name="T4" fmla="*/ 98 w 210"/>
                <a:gd name="T5" fmla="*/ 3 h 315"/>
                <a:gd name="T6" fmla="*/ 210 w 210"/>
                <a:gd name="T7" fmla="*/ 147 h 315"/>
                <a:gd name="T8" fmla="*/ 210 w 210"/>
                <a:gd name="T9" fmla="*/ 144 h 315"/>
                <a:gd name="T10" fmla="*/ 99 w 210"/>
                <a:gd name="T11" fmla="*/ 0 h 315"/>
                <a:gd name="T12" fmla="*/ 98 w 210"/>
                <a:gd name="T13" fmla="*/ 0 h 315"/>
                <a:gd name="T14" fmla="*/ 97 w 210"/>
                <a:gd name="T15" fmla="*/ 1 h 315"/>
                <a:gd name="T16" fmla="*/ 0 w 210"/>
                <a:gd name="T17" fmla="*/ 314 h 315"/>
                <a:gd name="T18" fmla="*/ 1 w 210"/>
                <a:gd name="T19" fmla="*/ 315 h 315"/>
                <a:gd name="T20" fmla="*/ 1 w 210"/>
                <a:gd name="T21" fmla="*/ 315 h 315"/>
                <a:gd name="T22" fmla="*/ 2 w 210"/>
                <a:gd name="T23" fmla="*/ 315 h 315"/>
                <a:gd name="T24" fmla="*/ 210 w 210"/>
                <a:gd name="T25" fmla="*/ 174 h 315"/>
                <a:gd name="T26" fmla="*/ 210 w 210"/>
                <a:gd name="T27" fmla="*/ 172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0" h="315">
                  <a:moveTo>
                    <a:pt x="210" y="172"/>
                  </a:moveTo>
                  <a:cubicBezTo>
                    <a:pt x="3" y="312"/>
                    <a:pt x="3" y="312"/>
                    <a:pt x="3" y="312"/>
                  </a:cubicBezTo>
                  <a:cubicBezTo>
                    <a:pt x="98" y="3"/>
                    <a:pt x="98" y="3"/>
                    <a:pt x="98" y="3"/>
                  </a:cubicBezTo>
                  <a:cubicBezTo>
                    <a:pt x="210" y="147"/>
                    <a:pt x="210" y="147"/>
                    <a:pt x="210" y="147"/>
                  </a:cubicBezTo>
                  <a:cubicBezTo>
                    <a:pt x="210" y="144"/>
                    <a:pt x="210" y="144"/>
                    <a:pt x="210" y="144"/>
                  </a:cubicBezTo>
                  <a:cubicBezTo>
                    <a:pt x="99" y="0"/>
                    <a:pt x="99" y="0"/>
                    <a:pt x="99" y="0"/>
                  </a:cubicBezTo>
                  <a:cubicBezTo>
                    <a:pt x="98" y="0"/>
                    <a:pt x="98" y="0"/>
                    <a:pt x="98" y="0"/>
                  </a:cubicBezTo>
                  <a:cubicBezTo>
                    <a:pt x="97" y="0"/>
                    <a:pt x="97" y="0"/>
                    <a:pt x="97" y="1"/>
                  </a:cubicBezTo>
                  <a:cubicBezTo>
                    <a:pt x="0" y="314"/>
                    <a:pt x="0" y="314"/>
                    <a:pt x="0" y="314"/>
                  </a:cubicBezTo>
                  <a:cubicBezTo>
                    <a:pt x="0" y="314"/>
                    <a:pt x="0" y="314"/>
                    <a:pt x="1" y="315"/>
                  </a:cubicBezTo>
                  <a:cubicBezTo>
                    <a:pt x="1" y="315"/>
                    <a:pt x="1" y="315"/>
                    <a:pt x="1" y="315"/>
                  </a:cubicBezTo>
                  <a:cubicBezTo>
                    <a:pt x="1" y="315"/>
                    <a:pt x="2" y="315"/>
                    <a:pt x="2" y="315"/>
                  </a:cubicBezTo>
                  <a:cubicBezTo>
                    <a:pt x="210" y="174"/>
                    <a:pt x="210" y="174"/>
                    <a:pt x="210" y="174"/>
                  </a:cubicBezTo>
                  <a:lnTo>
                    <a:pt x="210" y="172"/>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5" name="Freeform 80"/>
            <p:cNvSpPr/>
            <p:nvPr/>
          </p:nvSpPr>
          <p:spPr bwMode="auto">
            <a:xfrm>
              <a:off x="7344" y="3706"/>
              <a:ext cx="516" cy="479"/>
            </a:xfrm>
            <a:custGeom>
              <a:avLst/>
              <a:gdLst>
                <a:gd name="T0" fmla="*/ 209 w 210"/>
                <a:gd name="T1" fmla="*/ 193 h 194"/>
                <a:gd name="T2" fmla="*/ 3 w 210"/>
                <a:gd name="T3" fmla="*/ 141 h 194"/>
                <a:gd name="T4" fmla="*/ 210 w 210"/>
                <a:gd name="T5" fmla="*/ 2 h 194"/>
                <a:gd name="T6" fmla="*/ 210 w 210"/>
                <a:gd name="T7" fmla="*/ 0 h 194"/>
                <a:gd name="T8" fmla="*/ 1 w 210"/>
                <a:gd name="T9" fmla="*/ 141 h 194"/>
                <a:gd name="T10" fmla="*/ 0 w 210"/>
                <a:gd name="T11" fmla="*/ 142 h 194"/>
                <a:gd name="T12" fmla="*/ 1 w 210"/>
                <a:gd name="T13" fmla="*/ 143 h 194"/>
                <a:gd name="T14" fmla="*/ 209 w 210"/>
                <a:gd name="T15" fmla="*/ 194 h 194"/>
                <a:gd name="T16" fmla="*/ 209 w 210"/>
                <a:gd name="T17" fmla="*/ 193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0" h="194">
                  <a:moveTo>
                    <a:pt x="209" y="193"/>
                  </a:moveTo>
                  <a:cubicBezTo>
                    <a:pt x="3" y="141"/>
                    <a:pt x="3" y="141"/>
                    <a:pt x="3" y="141"/>
                  </a:cubicBezTo>
                  <a:cubicBezTo>
                    <a:pt x="210" y="2"/>
                    <a:pt x="210" y="2"/>
                    <a:pt x="210" y="2"/>
                  </a:cubicBezTo>
                  <a:cubicBezTo>
                    <a:pt x="210" y="0"/>
                    <a:pt x="210" y="0"/>
                    <a:pt x="210" y="0"/>
                  </a:cubicBezTo>
                  <a:cubicBezTo>
                    <a:pt x="1" y="141"/>
                    <a:pt x="1" y="141"/>
                    <a:pt x="1" y="141"/>
                  </a:cubicBezTo>
                  <a:cubicBezTo>
                    <a:pt x="0" y="141"/>
                    <a:pt x="0" y="142"/>
                    <a:pt x="0" y="142"/>
                  </a:cubicBezTo>
                  <a:cubicBezTo>
                    <a:pt x="0" y="142"/>
                    <a:pt x="1" y="143"/>
                    <a:pt x="1" y="143"/>
                  </a:cubicBezTo>
                  <a:cubicBezTo>
                    <a:pt x="209" y="194"/>
                    <a:pt x="209" y="194"/>
                    <a:pt x="209" y="194"/>
                  </a:cubicBezTo>
                  <a:lnTo>
                    <a:pt x="209" y="193"/>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8" name="Freeform 81"/>
            <p:cNvSpPr/>
            <p:nvPr/>
          </p:nvSpPr>
          <p:spPr bwMode="auto">
            <a:xfrm>
              <a:off x="7582" y="3282"/>
              <a:ext cx="278" cy="363"/>
            </a:xfrm>
            <a:custGeom>
              <a:avLst/>
              <a:gdLst>
                <a:gd name="T0" fmla="*/ 113 w 113"/>
                <a:gd name="T1" fmla="*/ 144 h 147"/>
                <a:gd name="T2" fmla="*/ 4 w 113"/>
                <a:gd name="T3" fmla="*/ 3 h 147"/>
                <a:gd name="T4" fmla="*/ 113 w 113"/>
                <a:gd name="T5" fmla="*/ 44 h 147"/>
                <a:gd name="T6" fmla="*/ 113 w 113"/>
                <a:gd name="T7" fmla="*/ 42 h 147"/>
                <a:gd name="T8" fmla="*/ 1 w 113"/>
                <a:gd name="T9" fmla="*/ 0 h 147"/>
                <a:gd name="T10" fmla="*/ 0 w 113"/>
                <a:gd name="T11" fmla="*/ 0 h 147"/>
                <a:gd name="T12" fmla="*/ 0 w 113"/>
                <a:gd name="T13" fmla="*/ 1 h 147"/>
                <a:gd name="T14" fmla="*/ 113 w 113"/>
                <a:gd name="T15" fmla="*/ 147 h 147"/>
                <a:gd name="T16" fmla="*/ 113 w 113"/>
                <a:gd name="T17" fmla="*/ 144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147">
                  <a:moveTo>
                    <a:pt x="113" y="144"/>
                  </a:moveTo>
                  <a:cubicBezTo>
                    <a:pt x="4" y="3"/>
                    <a:pt x="4" y="3"/>
                    <a:pt x="4" y="3"/>
                  </a:cubicBezTo>
                  <a:cubicBezTo>
                    <a:pt x="113" y="44"/>
                    <a:pt x="113" y="44"/>
                    <a:pt x="113" y="44"/>
                  </a:cubicBezTo>
                  <a:cubicBezTo>
                    <a:pt x="113" y="42"/>
                    <a:pt x="113" y="42"/>
                    <a:pt x="113" y="42"/>
                  </a:cubicBezTo>
                  <a:cubicBezTo>
                    <a:pt x="1" y="0"/>
                    <a:pt x="1" y="0"/>
                    <a:pt x="1" y="0"/>
                  </a:cubicBezTo>
                  <a:cubicBezTo>
                    <a:pt x="1" y="0"/>
                    <a:pt x="0" y="0"/>
                    <a:pt x="0" y="0"/>
                  </a:cubicBezTo>
                  <a:cubicBezTo>
                    <a:pt x="0" y="1"/>
                    <a:pt x="0" y="1"/>
                    <a:pt x="0" y="1"/>
                  </a:cubicBezTo>
                  <a:cubicBezTo>
                    <a:pt x="113" y="147"/>
                    <a:pt x="113" y="147"/>
                    <a:pt x="113" y="147"/>
                  </a:cubicBezTo>
                  <a:lnTo>
                    <a:pt x="113" y="144"/>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9" name="Freeform 82"/>
            <p:cNvSpPr/>
            <p:nvPr/>
          </p:nvSpPr>
          <p:spPr bwMode="auto">
            <a:xfrm>
              <a:off x="7450" y="52"/>
              <a:ext cx="46" cy="49"/>
            </a:xfrm>
            <a:custGeom>
              <a:avLst/>
              <a:gdLst>
                <a:gd name="T0" fmla="*/ 10 w 19"/>
                <a:gd name="T1" fmla="*/ 0 h 20"/>
                <a:gd name="T2" fmla="*/ 0 w 19"/>
                <a:gd name="T3" fmla="*/ 10 h 20"/>
                <a:gd name="T4" fmla="*/ 10 w 19"/>
                <a:gd name="T5" fmla="*/ 20 h 20"/>
                <a:gd name="T6" fmla="*/ 19 w 19"/>
                <a:gd name="T7" fmla="*/ 10 h 20"/>
                <a:gd name="T8" fmla="*/ 10 w 19"/>
                <a:gd name="T9" fmla="*/ 0 h 20"/>
              </a:gdLst>
              <a:ahLst/>
              <a:cxnLst>
                <a:cxn ang="0">
                  <a:pos x="T0" y="T1"/>
                </a:cxn>
                <a:cxn ang="0">
                  <a:pos x="T2" y="T3"/>
                </a:cxn>
                <a:cxn ang="0">
                  <a:pos x="T4" y="T5"/>
                </a:cxn>
                <a:cxn ang="0">
                  <a:pos x="T6" y="T7"/>
                </a:cxn>
                <a:cxn ang="0">
                  <a:pos x="T8" y="T9"/>
                </a:cxn>
              </a:cxnLst>
              <a:rect l="0" t="0" r="r" b="b"/>
              <a:pathLst>
                <a:path w="19" h="20">
                  <a:moveTo>
                    <a:pt x="10" y="0"/>
                  </a:moveTo>
                  <a:cubicBezTo>
                    <a:pt x="4" y="0"/>
                    <a:pt x="0" y="4"/>
                    <a:pt x="0" y="10"/>
                  </a:cubicBezTo>
                  <a:cubicBezTo>
                    <a:pt x="0" y="15"/>
                    <a:pt x="4" y="20"/>
                    <a:pt x="10" y="20"/>
                  </a:cubicBezTo>
                  <a:cubicBezTo>
                    <a:pt x="15" y="20"/>
                    <a:pt x="19" y="15"/>
                    <a:pt x="19" y="10"/>
                  </a:cubicBezTo>
                  <a:cubicBezTo>
                    <a:pt x="19" y="5"/>
                    <a:pt x="15" y="0"/>
                    <a:pt x="10" y="0"/>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6" name="Freeform 83"/>
            <p:cNvSpPr>
              <a:spLocks noEditPoints="1"/>
            </p:cNvSpPr>
            <p:nvPr/>
          </p:nvSpPr>
          <p:spPr bwMode="auto">
            <a:xfrm>
              <a:off x="7440" y="42"/>
              <a:ext cx="66" cy="67"/>
            </a:xfrm>
            <a:custGeom>
              <a:avLst/>
              <a:gdLst>
                <a:gd name="T0" fmla="*/ 14 w 27"/>
                <a:gd name="T1" fmla="*/ 4 h 27"/>
                <a:gd name="T2" fmla="*/ 23 w 27"/>
                <a:gd name="T3" fmla="*/ 14 h 27"/>
                <a:gd name="T4" fmla="*/ 14 w 27"/>
                <a:gd name="T5" fmla="*/ 24 h 27"/>
                <a:gd name="T6" fmla="*/ 4 w 27"/>
                <a:gd name="T7" fmla="*/ 14 h 27"/>
                <a:gd name="T8" fmla="*/ 14 w 27"/>
                <a:gd name="T9" fmla="*/ 4 h 27"/>
                <a:gd name="T10" fmla="*/ 14 w 27"/>
                <a:gd name="T11" fmla="*/ 0 h 27"/>
                <a:gd name="T12" fmla="*/ 0 w 27"/>
                <a:gd name="T13" fmla="*/ 14 h 27"/>
                <a:gd name="T14" fmla="*/ 14 w 27"/>
                <a:gd name="T15" fmla="*/ 27 h 27"/>
                <a:gd name="T16" fmla="*/ 27 w 27"/>
                <a:gd name="T17" fmla="*/ 14 h 27"/>
                <a:gd name="T18" fmla="*/ 14 w 27"/>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7">
                  <a:moveTo>
                    <a:pt x="14" y="4"/>
                  </a:moveTo>
                  <a:cubicBezTo>
                    <a:pt x="19" y="4"/>
                    <a:pt x="23" y="9"/>
                    <a:pt x="23" y="14"/>
                  </a:cubicBezTo>
                  <a:cubicBezTo>
                    <a:pt x="23" y="19"/>
                    <a:pt x="19" y="24"/>
                    <a:pt x="14" y="24"/>
                  </a:cubicBezTo>
                  <a:cubicBezTo>
                    <a:pt x="8" y="24"/>
                    <a:pt x="4" y="19"/>
                    <a:pt x="4" y="14"/>
                  </a:cubicBezTo>
                  <a:cubicBezTo>
                    <a:pt x="4" y="8"/>
                    <a:pt x="8" y="4"/>
                    <a:pt x="14" y="4"/>
                  </a:cubicBezTo>
                  <a:moveTo>
                    <a:pt x="14" y="0"/>
                  </a:moveTo>
                  <a:cubicBezTo>
                    <a:pt x="6" y="0"/>
                    <a:pt x="0" y="6"/>
                    <a:pt x="0" y="14"/>
                  </a:cubicBezTo>
                  <a:cubicBezTo>
                    <a:pt x="0" y="21"/>
                    <a:pt x="6" y="27"/>
                    <a:pt x="14" y="27"/>
                  </a:cubicBezTo>
                  <a:cubicBezTo>
                    <a:pt x="21" y="27"/>
                    <a:pt x="27" y="21"/>
                    <a:pt x="27" y="14"/>
                  </a:cubicBezTo>
                  <a:cubicBezTo>
                    <a:pt x="27" y="7"/>
                    <a:pt x="21" y="0"/>
                    <a:pt x="14"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7" name="Oval 84"/>
            <p:cNvSpPr>
              <a:spLocks noChangeArrowheads="1"/>
            </p:cNvSpPr>
            <p:nvPr/>
          </p:nvSpPr>
          <p:spPr bwMode="auto">
            <a:xfrm>
              <a:off x="3681" y="3992"/>
              <a:ext cx="29" cy="30"/>
            </a:xfrm>
            <a:prstGeom prst="ellipse">
              <a:avLst/>
            </a:pr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2" name="Freeform 85"/>
            <p:cNvSpPr>
              <a:spLocks noEditPoints="1"/>
            </p:cNvSpPr>
            <p:nvPr/>
          </p:nvSpPr>
          <p:spPr bwMode="auto">
            <a:xfrm>
              <a:off x="3671" y="3982"/>
              <a:ext cx="49" cy="50"/>
            </a:xfrm>
            <a:custGeom>
              <a:avLst/>
              <a:gdLst>
                <a:gd name="T0" fmla="*/ 10 w 20"/>
                <a:gd name="T1" fmla="*/ 4 h 20"/>
                <a:gd name="T2" fmla="*/ 16 w 20"/>
                <a:gd name="T3" fmla="*/ 10 h 20"/>
                <a:gd name="T4" fmla="*/ 10 w 20"/>
                <a:gd name="T5" fmla="*/ 16 h 20"/>
                <a:gd name="T6" fmla="*/ 4 w 20"/>
                <a:gd name="T7" fmla="*/ 10 h 20"/>
                <a:gd name="T8" fmla="*/ 10 w 20"/>
                <a:gd name="T9" fmla="*/ 4 h 20"/>
                <a:gd name="T10" fmla="*/ 10 w 20"/>
                <a:gd name="T11" fmla="*/ 0 h 20"/>
                <a:gd name="T12" fmla="*/ 0 w 20"/>
                <a:gd name="T13" fmla="*/ 10 h 20"/>
                <a:gd name="T14" fmla="*/ 10 w 20"/>
                <a:gd name="T15" fmla="*/ 20 h 20"/>
                <a:gd name="T16" fmla="*/ 20 w 20"/>
                <a:gd name="T17" fmla="*/ 10 h 20"/>
                <a:gd name="T18" fmla="*/ 10 w 20"/>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4"/>
                  </a:moveTo>
                  <a:cubicBezTo>
                    <a:pt x="14" y="4"/>
                    <a:pt x="16" y="7"/>
                    <a:pt x="16" y="10"/>
                  </a:cubicBezTo>
                  <a:cubicBezTo>
                    <a:pt x="16" y="14"/>
                    <a:pt x="14" y="16"/>
                    <a:pt x="10" y="16"/>
                  </a:cubicBezTo>
                  <a:cubicBezTo>
                    <a:pt x="7" y="16"/>
                    <a:pt x="4" y="14"/>
                    <a:pt x="4" y="10"/>
                  </a:cubicBezTo>
                  <a:cubicBezTo>
                    <a:pt x="4" y="7"/>
                    <a:pt x="7" y="4"/>
                    <a:pt x="10" y="4"/>
                  </a:cubicBezTo>
                  <a:moveTo>
                    <a:pt x="10" y="0"/>
                  </a:moveTo>
                  <a:cubicBezTo>
                    <a:pt x="5" y="0"/>
                    <a:pt x="1" y="5"/>
                    <a:pt x="0" y="10"/>
                  </a:cubicBezTo>
                  <a:cubicBezTo>
                    <a:pt x="0" y="16"/>
                    <a:pt x="5" y="20"/>
                    <a:pt x="10" y="20"/>
                  </a:cubicBezTo>
                  <a:cubicBezTo>
                    <a:pt x="16" y="20"/>
                    <a:pt x="20" y="16"/>
                    <a:pt x="20" y="10"/>
                  </a:cubicBezTo>
                  <a:cubicBezTo>
                    <a:pt x="20" y="5"/>
                    <a:pt x="16"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3" name="Freeform 86"/>
            <p:cNvSpPr/>
            <p:nvPr/>
          </p:nvSpPr>
          <p:spPr bwMode="auto">
            <a:xfrm>
              <a:off x="3953" y="4165"/>
              <a:ext cx="42" cy="42"/>
            </a:xfrm>
            <a:custGeom>
              <a:avLst/>
              <a:gdLst>
                <a:gd name="T0" fmla="*/ 9 w 17"/>
                <a:gd name="T1" fmla="*/ 0 h 17"/>
                <a:gd name="T2" fmla="*/ 0 w 17"/>
                <a:gd name="T3" fmla="*/ 8 h 17"/>
                <a:gd name="T4" fmla="*/ 8 w 17"/>
                <a:gd name="T5" fmla="*/ 17 h 17"/>
                <a:gd name="T6" fmla="*/ 17 w 17"/>
                <a:gd name="T7" fmla="*/ 8 h 17"/>
                <a:gd name="T8" fmla="*/ 9 w 17"/>
                <a:gd name="T9" fmla="*/ 0 h 17"/>
              </a:gdLst>
              <a:ahLst/>
              <a:cxnLst>
                <a:cxn ang="0">
                  <a:pos x="T0" y="T1"/>
                </a:cxn>
                <a:cxn ang="0">
                  <a:pos x="T2" y="T3"/>
                </a:cxn>
                <a:cxn ang="0">
                  <a:pos x="T4" y="T5"/>
                </a:cxn>
                <a:cxn ang="0">
                  <a:pos x="T6" y="T7"/>
                </a:cxn>
                <a:cxn ang="0">
                  <a:pos x="T8" y="T9"/>
                </a:cxn>
              </a:cxnLst>
              <a:rect l="0" t="0" r="r" b="b"/>
              <a:pathLst>
                <a:path w="17" h="17">
                  <a:moveTo>
                    <a:pt x="9" y="0"/>
                  </a:moveTo>
                  <a:cubicBezTo>
                    <a:pt x="4" y="0"/>
                    <a:pt x="0" y="4"/>
                    <a:pt x="0" y="8"/>
                  </a:cubicBezTo>
                  <a:cubicBezTo>
                    <a:pt x="0" y="13"/>
                    <a:pt x="4" y="17"/>
                    <a:pt x="8" y="17"/>
                  </a:cubicBezTo>
                  <a:cubicBezTo>
                    <a:pt x="13" y="17"/>
                    <a:pt x="17" y="13"/>
                    <a:pt x="17" y="8"/>
                  </a:cubicBezTo>
                  <a:cubicBezTo>
                    <a:pt x="17" y="4"/>
                    <a:pt x="13" y="0"/>
                    <a:pt x="9" y="0"/>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2" name="Freeform 87"/>
            <p:cNvSpPr>
              <a:spLocks noEditPoints="1"/>
            </p:cNvSpPr>
            <p:nvPr/>
          </p:nvSpPr>
          <p:spPr bwMode="auto">
            <a:xfrm>
              <a:off x="3944" y="4155"/>
              <a:ext cx="61" cy="62"/>
            </a:xfrm>
            <a:custGeom>
              <a:avLst/>
              <a:gdLst>
                <a:gd name="T0" fmla="*/ 13 w 25"/>
                <a:gd name="T1" fmla="*/ 4 h 25"/>
                <a:gd name="T2" fmla="*/ 21 w 25"/>
                <a:gd name="T3" fmla="*/ 12 h 25"/>
                <a:gd name="T4" fmla="*/ 12 w 25"/>
                <a:gd name="T5" fmla="*/ 21 h 25"/>
                <a:gd name="T6" fmla="*/ 4 w 25"/>
                <a:gd name="T7" fmla="*/ 12 h 25"/>
                <a:gd name="T8" fmla="*/ 13 w 25"/>
                <a:gd name="T9" fmla="*/ 4 h 25"/>
                <a:gd name="T10" fmla="*/ 13 w 25"/>
                <a:gd name="T11" fmla="*/ 0 h 25"/>
                <a:gd name="T12" fmla="*/ 0 w 25"/>
                <a:gd name="T13" fmla="*/ 12 h 25"/>
                <a:gd name="T14" fmla="*/ 12 w 25"/>
                <a:gd name="T15" fmla="*/ 25 h 25"/>
                <a:gd name="T16" fmla="*/ 25 w 25"/>
                <a:gd name="T17" fmla="*/ 13 h 25"/>
                <a:gd name="T18" fmla="*/ 13 w 25"/>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5">
                  <a:moveTo>
                    <a:pt x="13" y="4"/>
                  </a:moveTo>
                  <a:cubicBezTo>
                    <a:pt x="17" y="4"/>
                    <a:pt x="21" y="8"/>
                    <a:pt x="21" y="12"/>
                  </a:cubicBezTo>
                  <a:cubicBezTo>
                    <a:pt x="21" y="17"/>
                    <a:pt x="17" y="21"/>
                    <a:pt x="12" y="21"/>
                  </a:cubicBezTo>
                  <a:cubicBezTo>
                    <a:pt x="8" y="21"/>
                    <a:pt x="4" y="17"/>
                    <a:pt x="4" y="12"/>
                  </a:cubicBezTo>
                  <a:cubicBezTo>
                    <a:pt x="4" y="8"/>
                    <a:pt x="8" y="4"/>
                    <a:pt x="13" y="4"/>
                  </a:cubicBezTo>
                  <a:moveTo>
                    <a:pt x="13" y="0"/>
                  </a:moveTo>
                  <a:cubicBezTo>
                    <a:pt x="6" y="0"/>
                    <a:pt x="0" y="6"/>
                    <a:pt x="0" y="12"/>
                  </a:cubicBezTo>
                  <a:cubicBezTo>
                    <a:pt x="0" y="19"/>
                    <a:pt x="6" y="25"/>
                    <a:pt x="12" y="25"/>
                  </a:cubicBezTo>
                  <a:cubicBezTo>
                    <a:pt x="19" y="25"/>
                    <a:pt x="25" y="19"/>
                    <a:pt x="25" y="13"/>
                  </a:cubicBezTo>
                  <a:cubicBezTo>
                    <a:pt x="25" y="6"/>
                    <a:pt x="19" y="0"/>
                    <a:pt x="13"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3" name="Oval 88"/>
            <p:cNvSpPr>
              <a:spLocks noChangeArrowheads="1"/>
            </p:cNvSpPr>
            <p:nvPr/>
          </p:nvSpPr>
          <p:spPr bwMode="auto">
            <a:xfrm>
              <a:off x="7747" y="1721"/>
              <a:ext cx="37" cy="35"/>
            </a:xfrm>
            <a:prstGeom prst="ellipse">
              <a:avLst/>
            </a:pr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4" name="Freeform 89"/>
            <p:cNvSpPr>
              <a:spLocks noEditPoints="1"/>
            </p:cNvSpPr>
            <p:nvPr/>
          </p:nvSpPr>
          <p:spPr bwMode="auto">
            <a:xfrm>
              <a:off x="7737" y="1711"/>
              <a:ext cx="54" cy="55"/>
            </a:xfrm>
            <a:custGeom>
              <a:avLst/>
              <a:gdLst>
                <a:gd name="T0" fmla="*/ 11 w 22"/>
                <a:gd name="T1" fmla="*/ 4 h 22"/>
                <a:gd name="T2" fmla="*/ 19 w 22"/>
                <a:gd name="T3" fmla="*/ 11 h 22"/>
                <a:gd name="T4" fmla="*/ 11 w 22"/>
                <a:gd name="T5" fmla="*/ 18 h 22"/>
                <a:gd name="T6" fmla="*/ 4 w 22"/>
                <a:gd name="T7" fmla="*/ 11 h 22"/>
                <a:gd name="T8" fmla="*/ 11 w 22"/>
                <a:gd name="T9" fmla="*/ 4 h 22"/>
                <a:gd name="T10" fmla="*/ 11 w 22"/>
                <a:gd name="T11" fmla="*/ 0 h 22"/>
                <a:gd name="T12" fmla="*/ 0 w 22"/>
                <a:gd name="T13" fmla="*/ 11 h 22"/>
                <a:gd name="T14" fmla="*/ 11 w 22"/>
                <a:gd name="T15" fmla="*/ 22 h 22"/>
                <a:gd name="T16" fmla="*/ 22 w 22"/>
                <a:gd name="T17" fmla="*/ 11 h 22"/>
                <a:gd name="T18" fmla="*/ 11 w 22"/>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4"/>
                  </a:moveTo>
                  <a:cubicBezTo>
                    <a:pt x="15" y="4"/>
                    <a:pt x="19" y="7"/>
                    <a:pt x="19" y="11"/>
                  </a:cubicBezTo>
                  <a:cubicBezTo>
                    <a:pt x="19" y="15"/>
                    <a:pt x="15" y="18"/>
                    <a:pt x="11" y="18"/>
                  </a:cubicBezTo>
                  <a:cubicBezTo>
                    <a:pt x="7" y="18"/>
                    <a:pt x="4" y="15"/>
                    <a:pt x="4" y="11"/>
                  </a:cubicBezTo>
                  <a:cubicBezTo>
                    <a:pt x="4" y="7"/>
                    <a:pt x="7" y="4"/>
                    <a:pt x="11" y="4"/>
                  </a:cubicBezTo>
                  <a:moveTo>
                    <a:pt x="11" y="0"/>
                  </a:moveTo>
                  <a:cubicBezTo>
                    <a:pt x="5" y="0"/>
                    <a:pt x="0" y="5"/>
                    <a:pt x="0" y="11"/>
                  </a:cubicBezTo>
                  <a:cubicBezTo>
                    <a:pt x="0" y="17"/>
                    <a:pt x="5" y="22"/>
                    <a:pt x="11" y="22"/>
                  </a:cubicBezTo>
                  <a:cubicBezTo>
                    <a:pt x="17" y="22"/>
                    <a:pt x="22" y="17"/>
                    <a:pt x="22" y="11"/>
                  </a:cubicBezTo>
                  <a:cubicBezTo>
                    <a:pt x="22" y="5"/>
                    <a:pt x="18" y="0"/>
                    <a:pt x="11"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5" name="Oval 90"/>
            <p:cNvSpPr>
              <a:spLocks noChangeArrowheads="1"/>
            </p:cNvSpPr>
            <p:nvPr/>
          </p:nvSpPr>
          <p:spPr bwMode="auto">
            <a:xfrm>
              <a:off x="6552" y="2160"/>
              <a:ext cx="62" cy="62"/>
            </a:xfrm>
            <a:prstGeom prst="ellipse">
              <a:avLst/>
            </a:prstGeom>
            <a:solidFill>
              <a:srgbClr val="276B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6" name="Freeform 91"/>
            <p:cNvSpPr>
              <a:spLocks noEditPoints="1"/>
            </p:cNvSpPr>
            <p:nvPr/>
          </p:nvSpPr>
          <p:spPr bwMode="auto">
            <a:xfrm>
              <a:off x="6542" y="2153"/>
              <a:ext cx="82" cy="79"/>
            </a:xfrm>
            <a:custGeom>
              <a:avLst/>
              <a:gdLst>
                <a:gd name="T0" fmla="*/ 16 w 33"/>
                <a:gd name="T1" fmla="*/ 3 h 32"/>
                <a:gd name="T2" fmla="*/ 29 w 33"/>
                <a:gd name="T3" fmla="*/ 16 h 32"/>
                <a:gd name="T4" fmla="*/ 16 w 33"/>
                <a:gd name="T5" fmla="*/ 28 h 32"/>
                <a:gd name="T6" fmla="*/ 4 w 33"/>
                <a:gd name="T7" fmla="*/ 16 h 32"/>
                <a:gd name="T8" fmla="*/ 16 w 33"/>
                <a:gd name="T9" fmla="*/ 3 h 32"/>
                <a:gd name="T10" fmla="*/ 16 w 33"/>
                <a:gd name="T11" fmla="*/ 0 h 32"/>
                <a:gd name="T12" fmla="*/ 0 w 33"/>
                <a:gd name="T13" fmla="*/ 16 h 32"/>
                <a:gd name="T14" fmla="*/ 16 w 33"/>
                <a:gd name="T15" fmla="*/ 32 h 32"/>
                <a:gd name="T16" fmla="*/ 32 w 33"/>
                <a:gd name="T17" fmla="*/ 16 h 32"/>
                <a:gd name="T18" fmla="*/ 16 w 33"/>
                <a:gd name="T1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2">
                  <a:moveTo>
                    <a:pt x="16" y="3"/>
                  </a:moveTo>
                  <a:cubicBezTo>
                    <a:pt x="23" y="3"/>
                    <a:pt x="29" y="9"/>
                    <a:pt x="29" y="16"/>
                  </a:cubicBezTo>
                  <a:cubicBezTo>
                    <a:pt x="29" y="23"/>
                    <a:pt x="23" y="28"/>
                    <a:pt x="16" y="28"/>
                  </a:cubicBezTo>
                  <a:cubicBezTo>
                    <a:pt x="9" y="28"/>
                    <a:pt x="4" y="23"/>
                    <a:pt x="4" y="16"/>
                  </a:cubicBezTo>
                  <a:cubicBezTo>
                    <a:pt x="4" y="9"/>
                    <a:pt x="9" y="3"/>
                    <a:pt x="16" y="3"/>
                  </a:cubicBezTo>
                  <a:moveTo>
                    <a:pt x="16" y="0"/>
                  </a:moveTo>
                  <a:cubicBezTo>
                    <a:pt x="7" y="0"/>
                    <a:pt x="0" y="7"/>
                    <a:pt x="0" y="16"/>
                  </a:cubicBezTo>
                  <a:cubicBezTo>
                    <a:pt x="0" y="25"/>
                    <a:pt x="7" y="32"/>
                    <a:pt x="16" y="32"/>
                  </a:cubicBezTo>
                  <a:cubicBezTo>
                    <a:pt x="25" y="32"/>
                    <a:pt x="32" y="25"/>
                    <a:pt x="32" y="16"/>
                  </a:cubicBezTo>
                  <a:cubicBezTo>
                    <a:pt x="33" y="7"/>
                    <a:pt x="25" y="0"/>
                    <a:pt x="16"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7" name="Freeform 92"/>
            <p:cNvSpPr/>
            <p:nvPr/>
          </p:nvSpPr>
          <p:spPr bwMode="auto">
            <a:xfrm>
              <a:off x="6973" y="1997"/>
              <a:ext cx="27" cy="25"/>
            </a:xfrm>
            <a:custGeom>
              <a:avLst/>
              <a:gdLst>
                <a:gd name="T0" fmla="*/ 11 w 11"/>
                <a:gd name="T1" fmla="*/ 5 h 10"/>
                <a:gd name="T2" fmla="*/ 6 w 11"/>
                <a:gd name="T3" fmla="*/ 0 h 10"/>
                <a:gd name="T4" fmla="*/ 0 w 11"/>
                <a:gd name="T5" fmla="*/ 5 h 10"/>
                <a:gd name="T6" fmla="*/ 6 w 11"/>
                <a:gd name="T7" fmla="*/ 10 h 10"/>
                <a:gd name="T8" fmla="*/ 11 w 11"/>
                <a:gd name="T9" fmla="*/ 5 h 10"/>
              </a:gdLst>
              <a:ahLst/>
              <a:cxnLst>
                <a:cxn ang="0">
                  <a:pos x="T0" y="T1"/>
                </a:cxn>
                <a:cxn ang="0">
                  <a:pos x="T2" y="T3"/>
                </a:cxn>
                <a:cxn ang="0">
                  <a:pos x="T4" y="T5"/>
                </a:cxn>
                <a:cxn ang="0">
                  <a:pos x="T6" y="T7"/>
                </a:cxn>
                <a:cxn ang="0">
                  <a:pos x="T8" y="T9"/>
                </a:cxn>
              </a:cxnLst>
              <a:rect l="0" t="0" r="r" b="b"/>
              <a:pathLst>
                <a:path w="11" h="10">
                  <a:moveTo>
                    <a:pt x="11" y="5"/>
                  </a:moveTo>
                  <a:cubicBezTo>
                    <a:pt x="11" y="2"/>
                    <a:pt x="9" y="0"/>
                    <a:pt x="6" y="0"/>
                  </a:cubicBezTo>
                  <a:cubicBezTo>
                    <a:pt x="3" y="0"/>
                    <a:pt x="1" y="2"/>
                    <a:pt x="0" y="5"/>
                  </a:cubicBezTo>
                  <a:cubicBezTo>
                    <a:pt x="0" y="8"/>
                    <a:pt x="3" y="10"/>
                    <a:pt x="6" y="10"/>
                  </a:cubicBezTo>
                  <a:cubicBezTo>
                    <a:pt x="9" y="10"/>
                    <a:pt x="11" y="8"/>
                    <a:pt x="11" y="5"/>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8" name="Freeform 93"/>
            <p:cNvSpPr>
              <a:spLocks noEditPoints="1"/>
            </p:cNvSpPr>
            <p:nvPr/>
          </p:nvSpPr>
          <p:spPr bwMode="auto">
            <a:xfrm>
              <a:off x="6965" y="1988"/>
              <a:ext cx="45" cy="44"/>
            </a:xfrm>
            <a:custGeom>
              <a:avLst/>
              <a:gdLst>
                <a:gd name="T0" fmla="*/ 9 w 18"/>
                <a:gd name="T1" fmla="*/ 4 h 18"/>
                <a:gd name="T2" fmla="*/ 14 w 18"/>
                <a:gd name="T3" fmla="*/ 9 h 18"/>
                <a:gd name="T4" fmla="*/ 9 w 18"/>
                <a:gd name="T5" fmla="*/ 14 h 18"/>
                <a:gd name="T6" fmla="*/ 3 w 18"/>
                <a:gd name="T7" fmla="*/ 9 h 18"/>
                <a:gd name="T8" fmla="*/ 9 w 18"/>
                <a:gd name="T9" fmla="*/ 4 h 18"/>
                <a:gd name="T10" fmla="*/ 9 w 18"/>
                <a:gd name="T11" fmla="*/ 0 h 18"/>
                <a:gd name="T12" fmla="*/ 0 w 18"/>
                <a:gd name="T13" fmla="*/ 9 h 18"/>
                <a:gd name="T14" fmla="*/ 9 w 18"/>
                <a:gd name="T15" fmla="*/ 18 h 18"/>
                <a:gd name="T16" fmla="*/ 18 w 18"/>
                <a:gd name="T17" fmla="*/ 9 h 18"/>
                <a:gd name="T18" fmla="*/ 9 w 18"/>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8">
                  <a:moveTo>
                    <a:pt x="9" y="4"/>
                  </a:moveTo>
                  <a:cubicBezTo>
                    <a:pt x="12" y="4"/>
                    <a:pt x="14" y="6"/>
                    <a:pt x="14" y="9"/>
                  </a:cubicBezTo>
                  <a:cubicBezTo>
                    <a:pt x="14" y="12"/>
                    <a:pt x="12" y="14"/>
                    <a:pt x="9" y="14"/>
                  </a:cubicBezTo>
                  <a:cubicBezTo>
                    <a:pt x="6" y="14"/>
                    <a:pt x="3" y="12"/>
                    <a:pt x="3" y="9"/>
                  </a:cubicBezTo>
                  <a:cubicBezTo>
                    <a:pt x="4" y="6"/>
                    <a:pt x="6" y="4"/>
                    <a:pt x="9" y="4"/>
                  </a:cubicBezTo>
                  <a:moveTo>
                    <a:pt x="9" y="0"/>
                  </a:moveTo>
                  <a:cubicBezTo>
                    <a:pt x="4" y="0"/>
                    <a:pt x="0" y="4"/>
                    <a:pt x="0" y="9"/>
                  </a:cubicBezTo>
                  <a:cubicBezTo>
                    <a:pt x="0" y="14"/>
                    <a:pt x="4" y="18"/>
                    <a:pt x="9" y="18"/>
                  </a:cubicBezTo>
                  <a:cubicBezTo>
                    <a:pt x="14" y="18"/>
                    <a:pt x="18" y="14"/>
                    <a:pt x="18" y="9"/>
                  </a:cubicBezTo>
                  <a:cubicBezTo>
                    <a:pt x="18" y="4"/>
                    <a:pt x="14" y="0"/>
                    <a:pt x="9" y="0"/>
                  </a:cubicBezTo>
                  <a:close/>
                </a:path>
              </a:pathLst>
            </a:custGeom>
            <a:solidFill>
              <a:srgbClr val="276B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9" name="Freeform 94"/>
            <p:cNvSpPr/>
            <p:nvPr/>
          </p:nvSpPr>
          <p:spPr bwMode="auto">
            <a:xfrm>
              <a:off x="7292" y="1657"/>
              <a:ext cx="62" cy="62"/>
            </a:xfrm>
            <a:custGeom>
              <a:avLst/>
              <a:gdLst>
                <a:gd name="T0" fmla="*/ 12 w 25"/>
                <a:gd name="T1" fmla="*/ 25 h 25"/>
                <a:gd name="T2" fmla="*/ 25 w 25"/>
                <a:gd name="T3" fmla="*/ 13 h 25"/>
                <a:gd name="T4" fmla="*/ 12 w 25"/>
                <a:gd name="T5" fmla="*/ 0 h 25"/>
                <a:gd name="T6" fmla="*/ 0 w 25"/>
                <a:gd name="T7" fmla="*/ 13 h 25"/>
                <a:gd name="T8" fmla="*/ 12 w 25"/>
                <a:gd name="T9" fmla="*/ 25 h 25"/>
              </a:gdLst>
              <a:ahLst/>
              <a:cxnLst>
                <a:cxn ang="0">
                  <a:pos x="T0" y="T1"/>
                </a:cxn>
                <a:cxn ang="0">
                  <a:pos x="T2" y="T3"/>
                </a:cxn>
                <a:cxn ang="0">
                  <a:pos x="T4" y="T5"/>
                </a:cxn>
                <a:cxn ang="0">
                  <a:pos x="T6" y="T7"/>
                </a:cxn>
                <a:cxn ang="0">
                  <a:pos x="T8" y="T9"/>
                </a:cxn>
              </a:cxnLst>
              <a:rect l="0" t="0" r="r" b="b"/>
              <a:pathLst>
                <a:path w="25" h="25">
                  <a:moveTo>
                    <a:pt x="12" y="25"/>
                  </a:moveTo>
                  <a:cubicBezTo>
                    <a:pt x="19" y="25"/>
                    <a:pt x="24" y="19"/>
                    <a:pt x="25" y="13"/>
                  </a:cubicBezTo>
                  <a:cubicBezTo>
                    <a:pt x="25" y="6"/>
                    <a:pt x="19" y="0"/>
                    <a:pt x="12" y="0"/>
                  </a:cubicBezTo>
                  <a:cubicBezTo>
                    <a:pt x="6" y="0"/>
                    <a:pt x="0" y="6"/>
                    <a:pt x="0" y="13"/>
                  </a:cubicBezTo>
                  <a:cubicBezTo>
                    <a:pt x="0" y="19"/>
                    <a:pt x="5" y="25"/>
                    <a:pt x="12" y="25"/>
                  </a:cubicBezTo>
                  <a:close/>
                </a:path>
              </a:pathLst>
            </a:custGeom>
            <a:solidFill>
              <a:srgbClr val="276B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0" name="Freeform 95"/>
            <p:cNvSpPr>
              <a:spLocks noEditPoints="1"/>
            </p:cNvSpPr>
            <p:nvPr/>
          </p:nvSpPr>
          <p:spPr bwMode="auto">
            <a:xfrm>
              <a:off x="7282" y="1650"/>
              <a:ext cx="79" cy="79"/>
            </a:xfrm>
            <a:custGeom>
              <a:avLst/>
              <a:gdLst>
                <a:gd name="T0" fmla="*/ 16 w 32"/>
                <a:gd name="T1" fmla="*/ 3 h 32"/>
                <a:gd name="T2" fmla="*/ 29 w 32"/>
                <a:gd name="T3" fmla="*/ 16 h 32"/>
                <a:gd name="T4" fmla="*/ 16 w 32"/>
                <a:gd name="T5" fmla="*/ 28 h 32"/>
                <a:gd name="T6" fmla="*/ 4 w 32"/>
                <a:gd name="T7" fmla="*/ 16 h 32"/>
                <a:gd name="T8" fmla="*/ 16 w 32"/>
                <a:gd name="T9" fmla="*/ 3 h 32"/>
                <a:gd name="T10" fmla="*/ 16 w 32"/>
                <a:gd name="T11" fmla="*/ 0 h 32"/>
                <a:gd name="T12" fmla="*/ 0 w 32"/>
                <a:gd name="T13" fmla="*/ 16 h 32"/>
                <a:gd name="T14" fmla="*/ 16 w 32"/>
                <a:gd name="T15" fmla="*/ 32 h 32"/>
                <a:gd name="T16" fmla="*/ 32 w 32"/>
                <a:gd name="T17" fmla="*/ 16 h 32"/>
                <a:gd name="T18" fmla="*/ 16 w 32"/>
                <a:gd name="T1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
                  </a:moveTo>
                  <a:cubicBezTo>
                    <a:pt x="23" y="3"/>
                    <a:pt x="29" y="9"/>
                    <a:pt x="29" y="16"/>
                  </a:cubicBezTo>
                  <a:cubicBezTo>
                    <a:pt x="28" y="22"/>
                    <a:pt x="23" y="28"/>
                    <a:pt x="16" y="28"/>
                  </a:cubicBezTo>
                  <a:cubicBezTo>
                    <a:pt x="9" y="28"/>
                    <a:pt x="4" y="22"/>
                    <a:pt x="4" y="16"/>
                  </a:cubicBezTo>
                  <a:cubicBezTo>
                    <a:pt x="4" y="9"/>
                    <a:pt x="10" y="3"/>
                    <a:pt x="16" y="3"/>
                  </a:cubicBezTo>
                  <a:moveTo>
                    <a:pt x="16" y="0"/>
                  </a:moveTo>
                  <a:cubicBezTo>
                    <a:pt x="8" y="0"/>
                    <a:pt x="0" y="7"/>
                    <a:pt x="0" y="16"/>
                  </a:cubicBezTo>
                  <a:cubicBezTo>
                    <a:pt x="0" y="24"/>
                    <a:pt x="7" y="32"/>
                    <a:pt x="16" y="32"/>
                  </a:cubicBezTo>
                  <a:cubicBezTo>
                    <a:pt x="25" y="32"/>
                    <a:pt x="32" y="25"/>
                    <a:pt x="32" y="16"/>
                  </a:cubicBezTo>
                  <a:cubicBezTo>
                    <a:pt x="32" y="7"/>
                    <a:pt x="25" y="0"/>
                    <a:pt x="16"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1" name="Oval 96"/>
            <p:cNvSpPr>
              <a:spLocks noChangeArrowheads="1"/>
            </p:cNvSpPr>
            <p:nvPr/>
          </p:nvSpPr>
          <p:spPr bwMode="auto">
            <a:xfrm>
              <a:off x="7302" y="195"/>
              <a:ext cx="37" cy="37"/>
            </a:xfrm>
            <a:prstGeom prst="ellipse">
              <a:avLst/>
            </a:pr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2" name="Freeform 97"/>
            <p:cNvSpPr>
              <a:spLocks noEditPoints="1"/>
            </p:cNvSpPr>
            <p:nvPr/>
          </p:nvSpPr>
          <p:spPr bwMode="auto">
            <a:xfrm>
              <a:off x="7292" y="185"/>
              <a:ext cx="57" cy="57"/>
            </a:xfrm>
            <a:custGeom>
              <a:avLst/>
              <a:gdLst>
                <a:gd name="T0" fmla="*/ 12 w 23"/>
                <a:gd name="T1" fmla="*/ 4 h 23"/>
                <a:gd name="T2" fmla="*/ 19 w 23"/>
                <a:gd name="T3" fmla="*/ 11 h 23"/>
                <a:gd name="T4" fmla="*/ 12 w 23"/>
                <a:gd name="T5" fmla="*/ 19 h 23"/>
                <a:gd name="T6" fmla="*/ 4 w 23"/>
                <a:gd name="T7" fmla="*/ 11 h 23"/>
                <a:gd name="T8" fmla="*/ 12 w 23"/>
                <a:gd name="T9" fmla="*/ 4 h 23"/>
                <a:gd name="T10" fmla="*/ 12 w 23"/>
                <a:gd name="T11" fmla="*/ 0 h 23"/>
                <a:gd name="T12" fmla="*/ 0 w 23"/>
                <a:gd name="T13" fmla="*/ 11 h 23"/>
                <a:gd name="T14" fmla="*/ 12 w 23"/>
                <a:gd name="T15" fmla="*/ 23 h 23"/>
                <a:gd name="T16" fmla="*/ 23 w 23"/>
                <a:gd name="T17" fmla="*/ 11 h 23"/>
                <a:gd name="T18" fmla="*/ 12 w 23"/>
                <a:gd name="T1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4"/>
                  </a:moveTo>
                  <a:cubicBezTo>
                    <a:pt x="16" y="4"/>
                    <a:pt x="19" y="7"/>
                    <a:pt x="19" y="11"/>
                  </a:cubicBezTo>
                  <a:cubicBezTo>
                    <a:pt x="19" y="16"/>
                    <a:pt x="16" y="19"/>
                    <a:pt x="12" y="19"/>
                  </a:cubicBezTo>
                  <a:cubicBezTo>
                    <a:pt x="7" y="19"/>
                    <a:pt x="4" y="16"/>
                    <a:pt x="4" y="11"/>
                  </a:cubicBezTo>
                  <a:cubicBezTo>
                    <a:pt x="4" y="7"/>
                    <a:pt x="7" y="4"/>
                    <a:pt x="12" y="4"/>
                  </a:cubicBezTo>
                  <a:moveTo>
                    <a:pt x="12" y="0"/>
                  </a:moveTo>
                  <a:cubicBezTo>
                    <a:pt x="5" y="0"/>
                    <a:pt x="0" y="5"/>
                    <a:pt x="0" y="11"/>
                  </a:cubicBezTo>
                  <a:cubicBezTo>
                    <a:pt x="0" y="18"/>
                    <a:pt x="5" y="23"/>
                    <a:pt x="12" y="23"/>
                  </a:cubicBezTo>
                  <a:cubicBezTo>
                    <a:pt x="18" y="23"/>
                    <a:pt x="23" y="18"/>
                    <a:pt x="23" y="11"/>
                  </a:cubicBezTo>
                  <a:cubicBezTo>
                    <a:pt x="23" y="5"/>
                    <a:pt x="18" y="0"/>
                    <a:pt x="12"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3" name="Freeform 98"/>
            <p:cNvSpPr/>
            <p:nvPr/>
          </p:nvSpPr>
          <p:spPr bwMode="auto">
            <a:xfrm>
              <a:off x="5925" y="2912"/>
              <a:ext cx="57" cy="54"/>
            </a:xfrm>
            <a:custGeom>
              <a:avLst/>
              <a:gdLst>
                <a:gd name="T0" fmla="*/ 11 w 23"/>
                <a:gd name="T1" fmla="*/ 0 h 22"/>
                <a:gd name="T2" fmla="*/ 0 w 23"/>
                <a:gd name="T3" fmla="*/ 11 h 22"/>
                <a:gd name="T4" fmla="*/ 11 w 23"/>
                <a:gd name="T5" fmla="*/ 22 h 22"/>
                <a:gd name="T6" fmla="*/ 22 w 23"/>
                <a:gd name="T7" fmla="*/ 11 h 22"/>
                <a:gd name="T8" fmla="*/ 11 w 23"/>
                <a:gd name="T9" fmla="*/ 0 h 22"/>
              </a:gdLst>
              <a:ahLst/>
              <a:cxnLst>
                <a:cxn ang="0">
                  <a:pos x="T0" y="T1"/>
                </a:cxn>
                <a:cxn ang="0">
                  <a:pos x="T2" y="T3"/>
                </a:cxn>
                <a:cxn ang="0">
                  <a:pos x="T4" y="T5"/>
                </a:cxn>
                <a:cxn ang="0">
                  <a:pos x="T6" y="T7"/>
                </a:cxn>
                <a:cxn ang="0">
                  <a:pos x="T8" y="T9"/>
                </a:cxn>
              </a:cxnLst>
              <a:rect l="0" t="0" r="r" b="b"/>
              <a:pathLst>
                <a:path w="23" h="22">
                  <a:moveTo>
                    <a:pt x="11" y="0"/>
                  </a:moveTo>
                  <a:cubicBezTo>
                    <a:pt x="5" y="0"/>
                    <a:pt x="0" y="5"/>
                    <a:pt x="0" y="11"/>
                  </a:cubicBezTo>
                  <a:cubicBezTo>
                    <a:pt x="0" y="17"/>
                    <a:pt x="5" y="22"/>
                    <a:pt x="11" y="22"/>
                  </a:cubicBezTo>
                  <a:cubicBezTo>
                    <a:pt x="17" y="22"/>
                    <a:pt x="22" y="17"/>
                    <a:pt x="22" y="11"/>
                  </a:cubicBezTo>
                  <a:cubicBezTo>
                    <a:pt x="23" y="5"/>
                    <a:pt x="18" y="0"/>
                    <a:pt x="11" y="0"/>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4" name="Freeform 99"/>
            <p:cNvSpPr>
              <a:spLocks noEditPoints="1"/>
            </p:cNvSpPr>
            <p:nvPr/>
          </p:nvSpPr>
          <p:spPr bwMode="auto">
            <a:xfrm>
              <a:off x="5918" y="2902"/>
              <a:ext cx="71" cy="74"/>
            </a:xfrm>
            <a:custGeom>
              <a:avLst/>
              <a:gdLst>
                <a:gd name="T0" fmla="*/ 14 w 29"/>
                <a:gd name="T1" fmla="*/ 4 h 30"/>
                <a:gd name="T2" fmla="*/ 25 w 29"/>
                <a:gd name="T3" fmla="*/ 15 h 30"/>
                <a:gd name="T4" fmla="*/ 14 w 29"/>
                <a:gd name="T5" fmla="*/ 26 h 30"/>
                <a:gd name="T6" fmla="*/ 3 w 29"/>
                <a:gd name="T7" fmla="*/ 15 h 30"/>
                <a:gd name="T8" fmla="*/ 14 w 29"/>
                <a:gd name="T9" fmla="*/ 4 h 30"/>
                <a:gd name="T10" fmla="*/ 15 w 29"/>
                <a:gd name="T11" fmla="*/ 0 h 30"/>
                <a:gd name="T12" fmla="*/ 0 w 29"/>
                <a:gd name="T13" fmla="*/ 15 h 30"/>
                <a:gd name="T14" fmla="*/ 14 w 29"/>
                <a:gd name="T15" fmla="*/ 30 h 30"/>
                <a:gd name="T16" fmla="*/ 29 w 29"/>
                <a:gd name="T17" fmla="*/ 15 h 30"/>
                <a:gd name="T18" fmla="*/ 15 w 29"/>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30">
                  <a:moveTo>
                    <a:pt x="14" y="4"/>
                  </a:moveTo>
                  <a:cubicBezTo>
                    <a:pt x="21" y="4"/>
                    <a:pt x="26" y="9"/>
                    <a:pt x="25" y="15"/>
                  </a:cubicBezTo>
                  <a:cubicBezTo>
                    <a:pt x="25" y="21"/>
                    <a:pt x="20" y="26"/>
                    <a:pt x="14" y="26"/>
                  </a:cubicBezTo>
                  <a:cubicBezTo>
                    <a:pt x="8" y="26"/>
                    <a:pt x="3" y="21"/>
                    <a:pt x="3" y="15"/>
                  </a:cubicBezTo>
                  <a:cubicBezTo>
                    <a:pt x="3" y="9"/>
                    <a:pt x="8" y="4"/>
                    <a:pt x="14" y="4"/>
                  </a:cubicBezTo>
                  <a:moveTo>
                    <a:pt x="15" y="0"/>
                  </a:moveTo>
                  <a:cubicBezTo>
                    <a:pt x="6" y="0"/>
                    <a:pt x="0" y="6"/>
                    <a:pt x="0" y="15"/>
                  </a:cubicBezTo>
                  <a:cubicBezTo>
                    <a:pt x="0" y="23"/>
                    <a:pt x="6" y="29"/>
                    <a:pt x="14" y="30"/>
                  </a:cubicBezTo>
                  <a:cubicBezTo>
                    <a:pt x="23" y="30"/>
                    <a:pt x="29" y="23"/>
                    <a:pt x="29" y="15"/>
                  </a:cubicBezTo>
                  <a:cubicBezTo>
                    <a:pt x="29" y="7"/>
                    <a:pt x="23" y="0"/>
                    <a:pt x="15" y="0"/>
                  </a:cubicBezTo>
                  <a:close/>
                </a:path>
              </a:pathLst>
            </a:custGeom>
            <a:solidFill>
              <a:srgbClr val="276B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5" name="Freeform 100"/>
            <p:cNvSpPr/>
            <p:nvPr/>
          </p:nvSpPr>
          <p:spPr bwMode="auto">
            <a:xfrm>
              <a:off x="6346" y="3990"/>
              <a:ext cx="46" cy="49"/>
            </a:xfrm>
            <a:custGeom>
              <a:avLst/>
              <a:gdLst>
                <a:gd name="T0" fmla="*/ 10 w 19"/>
                <a:gd name="T1" fmla="*/ 0 h 20"/>
                <a:gd name="T2" fmla="*/ 0 w 19"/>
                <a:gd name="T3" fmla="*/ 10 h 20"/>
                <a:gd name="T4" fmla="*/ 10 w 19"/>
                <a:gd name="T5" fmla="*/ 19 h 20"/>
                <a:gd name="T6" fmla="*/ 19 w 19"/>
                <a:gd name="T7" fmla="*/ 10 h 20"/>
                <a:gd name="T8" fmla="*/ 10 w 19"/>
                <a:gd name="T9" fmla="*/ 0 h 20"/>
              </a:gdLst>
              <a:ahLst/>
              <a:cxnLst>
                <a:cxn ang="0">
                  <a:pos x="T0" y="T1"/>
                </a:cxn>
                <a:cxn ang="0">
                  <a:pos x="T2" y="T3"/>
                </a:cxn>
                <a:cxn ang="0">
                  <a:pos x="T4" y="T5"/>
                </a:cxn>
                <a:cxn ang="0">
                  <a:pos x="T6" y="T7"/>
                </a:cxn>
                <a:cxn ang="0">
                  <a:pos x="T8" y="T9"/>
                </a:cxn>
              </a:cxnLst>
              <a:rect l="0" t="0" r="r" b="b"/>
              <a:pathLst>
                <a:path w="19" h="20">
                  <a:moveTo>
                    <a:pt x="10" y="0"/>
                  </a:moveTo>
                  <a:cubicBezTo>
                    <a:pt x="5" y="0"/>
                    <a:pt x="0" y="5"/>
                    <a:pt x="0" y="10"/>
                  </a:cubicBezTo>
                  <a:cubicBezTo>
                    <a:pt x="0" y="15"/>
                    <a:pt x="4" y="19"/>
                    <a:pt x="10" y="19"/>
                  </a:cubicBezTo>
                  <a:cubicBezTo>
                    <a:pt x="15" y="20"/>
                    <a:pt x="19" y="15"/>
                    <a:pt x="19" y="10"/>
                  </a:cubicBezTo>
                  <a:cubicBezTo>
                    <a:pt x="19" y="5"/>
                    <a:pt x="15" y="1"/>
                    <a:pt x="10" y="0"/>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6" name="Freeform 101"/>
            <p:cNvSpPr>
              <a:spLocks noEditPoints="1"/>
            </p:cNvSpPr>
            <p:nvPr/>
          </p:nvSpPr>
          <p:spPr bwMode="auto">
            <a:xfrm>
              <a:off x="6336" y="3982"/>
              <a:ext cx="66" cy="64"/>
            </a:xfrm>
            <a:custGeom>
              <a:avLst/>
              <a:gdLst>
                <a:gd name="T0" fmla="*/ 14 w 27"/>
                <a:gd name="T1" fmla="*/ 3 h 26"/>
                <a:gd name="T2" fmla="*/ 23 w 27"/>
                <a:gd name="T3" fmla="*/ 13 h 26"/>
                <a:gd name="T4" fmla="*/ 14 w 27"/>
                <a:gd name="T5" fmla="*/ 22 h 26"/>
                <a:gd name="T6" fmla="*/ 4 w 27"/>
                <a:gd name="T7" fmla="*/ 13 h 26"/>
                <a:gd name="T8" fmla="*/ 14 w 27"/>
                <a:gd name="T9" fmla="*/ 3 h 26"/>
                <a:gd name="T10" fmla="*/ 14 w 27"/>
                <a:gd name="T11" fmla="*/ 0 h 26"/>
                <a:gd name="T12" fmla="*/ 1 w 27"/>
                <a:gd name="T13" fmla="*/ 13 h 26"/>
                <a:gd name="T14" fmla="*/ 14 w 27"/>
                <a:gd name="T15" fmla="*/ 26 h 26"/>
                <a:gd name="T16" fmla="*/ 27 w 27"/>
                <a:gd name="T17" fmla="*/ 13 h 26"/>
                <a:gd name="T18" fmla="*/ 14 w 27"/>
                <a:gd name="T1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6">
                  <a:moveTo>
                    <a:pt x="14" y="3"/>
                  </a:moveTo>
                  <a:cubicBezTo>
                    <a:pt x="19" y="4"/>
                    <a:pt x="23" y="8"/>
                    <a:pt x="23" y="13"/>
                  </a:cubicBezTo>
                  <a:cubicBezTo>
                    <a:pt x="23" y="18"/>
                    <a:pt x="19" y="23"/>
                    <a:pt x="14" y="22"/>
                  </a:cubicBezTo>
                  <a:cubicBezTo>
                    <a:pt x="8" y="22"/>
                    <a:pt x="4" y="18"/>
                    <a:pt x="4" y="13"/>
                  </a:cubicBezTo>
                  <a:cubicBezTo>
                    <a:pt x="4" y="8"/>
                    <a:pt x="9" y="3"/>
                    <a:pt x="14" y="3"/>
                  </a:cubicBezTo>
                  <a:moveTo>
                    <a:pt x="14" y="0"/>
                  </a:moveTo>
                  <a:cubicBezTo>
                    <a:pt x="7" y="0"/>
                    <a:pt x="1" y="6"/>
                    <a:pt x="1" y="13"/>
                  </a:cubicBezTo>
                  <a:cubicBezTo>
                    <a:pt x="0" y="20"/>
                    <a:pt x="6" y="26"/>
                    <a:pt x="14" y="26"/>
                  </a:cubicBezTo>
                  <a:cubicBezTo>
                    <a:pt x="21" y="26"/>
                    <a:pt x="27" y="20"/>
                    <a:pt x="27" y="13"/>
                  </a:cubicBezTo>
                  <a:cubicBezTo>
                    <a:pt x="27" y="6"/>
                    <a:pt x="21" y="0"/>
                    <a:pt x="14"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7" name="Freeform 102"/>
            <p:cNvSpPr/>
            <p:nvPr/>
          </p:nvSpPr>
          <p:spPr bwMode="auto">
            <a:xfrm>
              <a:off x="6626" y="4086"/>
              <a:ext cx="61" cy="62"/>
            </a:xfrm>
            <a:custGeom>
              <a:avLst/>
              <a:gdLst>
                <a:gd name="T0" fmla="*/ 13 w 25"/>
                <a:gd name="T1" fmla="*/ 0 h 25"/>
                <a:gd name="T2" fmla="*/ 1 w 25"/>
                <a:gd name="T3" fmla="*/ 12 h 25"/>
                <a:gd name="T4" fmla="*/ 13 w 25"/>
                <a:gd name="T5" fmla="*/ 25 h 25"/>
                <a:gd name="T6" fmla="*/ 25 w 25"/>
                <a:gd name="T7" fmla="*/ 13 h 25"/>
                <a:gd name="T8" fmla="*/ 13 w 25"/>
                <a:gd name="T9" fmla="*/ 0 h 25"/>
              </a:gdLst>
              <a:ahLst/>
              <a:cxnLst>
                <a:cxn ang="0">
                  <a:pos x="T0" y="T1"/>
                </a:cxn>
                <a:cxn ang="0">
                  <a:pos x="T2" y="T3"/>
                </a:cxn>
                <a:cxn ang="0">
                  <a:pos x="T4" y="T5"/>
                </a:cxn>
                <a:cxn ang="0">
                  <a:pos x="T6" y="T7"/>
                </a:cxn>
                <a:cxn ang="0">
                  <a:pos x="T8" y="T9"/>
                </a:cxn>
              </a:cxnLst>
              <a:rect l="0" t="0" r="r" b="b"/>
              <a:pathLst>
                <a:path w="25" h="25">
                  <a:moveTo>
                    <a:pt x="13" y="0"/>
                  </a:moveTo>
                  <a:cubicBezTo>
                    <a:pt x="6" y="0"/>
                    <a:pt x="1" y="6"/>
                    <a:pt x="1" y="12"/>
                  </a:cubicBezTo>
                  <a:cubicBezTo>
                    <a:pt x="0" y="19"/>
                    <a:pt x="6" y="25"/>
                    <a:pt x="13" y="25"/>
                  </a:cubicBezTo>
                  <a:cubicBezTo>
                    <a:pt x="20" y="25"/>
                    <a:pt x="25" y="19"/>
                    <a:pt x="25" y="13"/>
                  </a:cubicBezTo>
                  <a:cubicBezTo>
                    <a:pt x="25" y="6"/>
                    <a:pt x="20" y="0"/>
                    <a:pt x="13" y="0"/>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8" name="Freeform 103"/>
            <p:cNvSpPr>
              <a:spLocks noEditPoints="1"/>
            </p:cNvSpPr>
            <p:nvPr/>
          </p:nvSpPr>
          <p:spPr bwMode="auto">
            <a:xfrm>
              <a:off x="6619" y="4076"/>
              <a:ext cx="78" cy="81"/>
            </a:xfrm>
            <a:custGeom>
              <a:avLst/>
              <a:gdLst>
                <a:gd name="T0" fmla="*/ 16 w 32"/>
                <a:gd name="T1" fmla="*/ 4 h 33"/>
                <a:gd name="T2" fmla="*/ 28 w 32"/>
                <a:gd name="T3" fmla="*/ 17 h 33"/>
                <a:gd name="T4" fmla="*/ 16 w 32"/>
                <a:gd name="T5" fmla="*/ 29 h 33"/>
                <a:gd name="T6" fmla="*/ 4 w 32"/>
                <a:gd name="T7" fmla="*/ 16 h 33"/>
                <a:gd name="T8" fmla="*/ 16 w 32"/>
                <a:gd name="T9" fmla="*/ 4 h 33"/>
                <a:gd name="T10" fmla="*/ 16 w 32"/>
                <a:gd name="T11" fmla="*/ 0 h 33"/>
                <a:gd name="T12" fmla="*/ 0 w 32"/>
                <a:gd name="T13" fmla="*/ 16 h 33"/>
                <a:gd name="T14" fmla="*/ 16 w 32"/>
                <a:gd name="T15" fmla="*/ 33 h 33"/>
                <a:gd name="T16" fmla="*/ 32 w 32"/>
                <a:gd name="T17" fmla="*/ 17 h 33"/>
                <a:gd name="T18" fmla="*/ 16 w 32"/>
                <a:gd name="T1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3">
                  <a:moveTo>
                    <a:pt x="16" y="4"/>
                  </a:moveTo>
                  <a:cubicBezTo>
                    <a:pt x="23" y="4"/>
                    <a:pt x="28" y="10"/>
                    <a:pt x="28" y="17"/>
                  </a:cubicBezTo>
                  <a:cubicBezTo>
                    <a:pt x="28" y="23"/>
                    <a:pt x="23" y="29"/>
                    <a:pt x="16" y="29"/>
                  </a:cubicBezTo>
                  <a:cubicBezTo>
                    <a:pt x="9" y="29"/>
                    <a:pt x="3" y="23"/>
                    <a:pt x="4" y="16"/>
                  </a:cubicBezTo>
                  <a:cubicBezTo>
                    <a:pt x="4" y="10"/>
                    <a:pt x="9" y="4"/>
                    <a:pt x="16" y="4"/>
                  </a:cubicBezTo>
                  <a:moveTo>
                    <a:pt x="16" y="0"/>
                  </a:moveTo>
                  <a:cubicBezTo>
                    <a:pt x="7" y="0"/>
                    <a:pt x="0" y="8"/>
                    <a:pt x="0" y="16"/>
                  </a:cubicBezTo>
                  <a:cubicBezTo>
                    <a:pt x="0" y="25"/>
                    <a:pt x="7" y="33"/>
                    <a:pt x="16" y="33"/>
                  </a:cubicBezTo>
                  <a:cubicBezTo>
                    <a:pt x="25" y="33"/>
                    <a:pt x="32" y="25"/>
                    <a:pt x="32" y="17"/>
                  </a:cubicBezTo>
                  <a:cubicBezTo>
                    <a:pt x="32" y="8"/>
                    <a:pt x="25" y="0"/>
                    <a:pt x="16"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9" name="Freeform 104"/>
            <p:cNvSpPr/>
            <p:nvPr/>
          </p:nvSpPr>
          <p:spPr bwMode="auto">
            <a:xfrm>
              <a:off x="6776" y="3504"/>
              <a:ext cx="34" cy="34"/>
            </a:xfrm>
            <a:custGeom>
              <a:avLst/>
              <a:gdLst>
                <a:gd name="T0" fmla="*/ 7 w 14"/>
                <a:gd name="T1" fmla="*/ 0 h 14"/>
                <a:gd name="T2" fmla="*/ 0 w 14"/>
                <a:gd name="T3" fmla="*/ 7 h 14"/>
                <a:gd name="T4" fmla="*/ 7 w 14"/>
                <a:gd name="T5" fmla="*/ 14 h 14"/>
                <a:gd name="T6" fmla="*/ 14 w 14"/>
                <a:gd name="T7" fmla="*/ 7 h 14"/>
                <a:gd name="T8" fmla="*/ 7 w 14"/>
                <a:gd name="T9" fmla="*/ 0 h 14"/>
              </a:gdLst>
              <a:ahLst/>
              <a:cxnLst>
                <a:cxn ang="0">
                  <a:pos x="T0" y="T1"/>
                </a:cxn>
                <a:cxn ang="0">
                  <a:pos x="T2" y="T3"/>
                </a:cxn>
                <a:cxn ang="0">
                  <a:pos x="T4" y="T5"/>
                </a:cxn>
                <a:cxn ang="0">
                  <a:pos x="T6" y="T7"/>
                </a:cxn>
                <a:cxn ang="0">
                  <a:pos x="T8" y="T9"/>
                </a:cxn>
              </a:cxnLst>
              <a:rect l="0" t="0" r="r" b="b"/>
              <a:pathLst>
                <a:path w="14" h="14">
                  <a:moveTo>
                    <a:pt x="7" y="0"/>
                  </a:moveTo>
                  <a:cubicBezTo>
                    <a:pt x="4" y="0"/>
                    <a:pt x="1" y="3"/>
                    <a:pt x="0" y="7"/>
                  </a:cubicBezTo>
                  <a:cubicBezTo>
                    <a:pt x="0" y="11"/>
                    <a:pt x="4" y="14"/>
                    <a:pt x="7" y="14"/>
                  </a:cubicBezTo>
                  <a:cubicBezTo>
                    <a:pt x="11" y="14"/>
                    <a:pt x="14" y="11"/>
                    <a:pt x="14" y="7"/>
                  </a:cubicBezTo>
                  <a:cubicBezTo>
                    <a:pt x="14" y="3"/>
                    <a:pt x="11" y="0"/>
                    <a:pt x="7" y="0"/>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0" name="Freeform 105"/>
            <p:cNvSpPr>
              <a:spLocks noEditPoints="1"/>
            </p:cNvSpPr>
            <p:nvPr/>
          </p:nvSpPr>
          <p:spPr bwMode="auto">
            <a:xfrm>
              <a:off x="6769" y="3494"/>
              <a:ext cx="51" cy="54"/>
            </a:xfrm>
            <a:custGeom>
              <a:avLst/>
              <a:gdLst>
                <a:gd name="T0" fmla="*/ 10 w 21"/>
                <a:gd name="T1" fmla="*/ 4 h 22"/>
                <a:gd name="T2" fmla="*/ 17 w 21"/>
                <a:gd name="T3" fmla="*/ 11 h 22"/>
                <a:gd name="T4" fmla="*/ 10 w 21"/>
                <a:gd name="T5" fmla="*/ 18 h 22"/>
                <a:gd name="T6" fmla="*/ 3 w 21"/>
                <a:gd name="T7" fmla="*/ 11 h 22"/>
                <a:gd name="T8" fmla="*/ 10 w 21"/>
                <a:gd name="T9" fmla="*/ 4 h 22"/>
                <a:gd name="T10" fmla="*/ 10 w 21"/>
                <a:gd name="T11" fmla="*/ 0 h 22"/>
                <a:gd name="T12" fmla="*/ 0 w 21"/>
                <a:gd name="T13" fmla="*/ 11 h 22"/>
                <a:gd name="T14" fmla="*/ 10 w 21"/>
                <a:gd name="T15" fmla="*/ 22 h 22"/>
                <a:gd name="T16" fmla="*/ 21 w 21"/>
                <a:gd name="T17" fmla="*/ 11 h 22"/>
                <a:gd name="T18" fmla="*/ 10 w 21"/>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2">
                  <a:moveTo>
                    <a:pt x="10" y="4"/>
                  </a:moveTo>
                  <a:cubicBezTo>
                    <a:pt x="14" y="4"/>
                    <a:pt x="17" y="7"/>
                    <a:pt x="17" y="11"/>
                  </a:cubicBezTo>
                  <a:cubicBezTo>
                    <a:pt x="17" y="15"/>
                    <a:pt x="14" y="18"/>
                    <a:pt x="10" y="18"/>
                  </a:cubicBezTo>
                  <a:cubicBezTo>
                    <a:pt x="7" y="18"/>
                    <a:pt x="3" y="15"/>
                    <a:pt x="3" y="11"/>
                  </a:cubicBezTo>
                  <a:cubicBezTo>
                    <a:pt x="4" y="7"/>
                    <a:pt x="7" y="4"/>
                    <a:pt x="10" y="4"/>
                  </a:cubicBezTo>
                  <a:moveTo>
                    <a:pt x="10" y="0"/>
                  </a:moveTo>
                  <a:cubicBezTo>
                    <a:pt x="5" y="0"/>
                    <a:pt x="0" y="5"/>
                    <a:pt x="0" y="11"/>
                  </a:cubicBezTo>
                  <a:cubicBezTo>
                    <a:pt x="0" y="17"/>
                    <a:pt x="4" y="22"/>
                    <a:pt x="10" y="22"/>
                  </a:cubicBezTo>
                  <a:cubicBezTo>
                    <a:pt x="16" y="22"/>
                    <a:pt x="21" y="17"/>
                    <a:pt x="21" y="11"/>
                  </a:cubicBezTo>
                  <a:cubicBezTo>
                    <a:pt x="21" y="5"/>
                    <a:pt x="16"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1" name="Freeform 106"/>
            <p:cNvSpPr/>
            <p:nvPr/>
          </p:nvSpPr>
          <p:spPr bwMode="auto">
            <a:xfrm>
              <a:off x="7334" y="3193"/>
              <a:ext cx="64" cy="67"/>
            </a:xfrm>
            <a:custGeom>
              <a:avLst/>
              <a:gdLst>
                <a:gd name="T0" fmla="*/ 13 w 26"/>
                <a:gd name="T1" fmla="*/ 0 h 27"/>
                <a:gd name="T2" fmla="*/ 0 w 26"/>
                <a:gd name="T3" fmla="*/ 13 h 27"/>
                <a:gd name="T4" fmla="*/ 13 w 26"/>
                <a:gd name="T5" fmla="*/ 26 h 27"/>
                <a:gd name="T6" fmla="*/ 26 w 26"/>
                <a:gd name="T7" fmla="*/ 13 h 27"/>
                <a:gd name="T8" fmla="*/ 13 w 26"/>
                <a:gd name="T9" fmla="*/ 0 h 27"/>
              </a:gdLst>
              <a:ahLst/>
              <a:cxnLst>
                <a:cxn ang="0">
                  <a:pos x="T0" y="T1"/>
                </a:cxn>
                <a:cxn ang="0">
                  <a:pos x="T2" y="T3"/>
                </a:cxn>
                <a:cxn ang="0">
                  <a:pos x="T4" y="T5"/>
                </a:cxn>
                <a:cxn ang="0">
                  <a:pos x="T6" y="T7"/>
                </a:cxn>
                <a:cxn ang="0">
                  <a:pos x="T8" y="T9"/>
                </a:cxn>
              </a:cxnLst>
              <a:rect l="0" t="0" r="r" b="b"/>
              <a:pathLst>
                <a:path w="26" h="27">
                  <a:moveTo>
                    <a:pt x="13" y="0"/>
                  </a:moveTo>
                  <a:cubicBezTo>
                    <a:pt x="6" y="0"/>
                    <a:pt x="0" y="6"/>
                    <a:pt x="0" y="13"/>
                  </a:cubicBezTo>
                  <a:cubicBezTo>
                    <a:pt x="0" y="20"/>
                    <a:pt x="6" y="26"/>
                    <a:pt x="13" y="26"/>
                  </a:cubicBezTo>
                  <a:cubicBezTo>
                    <a:pt x="20" y="27"/>
                    <a:pt x="26" y="21"/>
                    <a:pt x="26" y="13"/>
                  </a:cubicBezTo>
                  <a:cubicBezTo>
                    <a:pt x="26" y="6"/>
                    <a:pt x="21" y="0"/>
                    <a:pt x="13" y="0"/>
                  </a:cubicBezTo>
                  <a:close/>
                </a:path>
              </a:pathLst>
            </a:custGeom>
            <a:solidFill>
              <a:srgbClr val="276B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2" name="Freeform 107"/>
            <p:cNvSpPr>
              <a:spLocks noEditPoints="1"/>
            </p:cNvSpPr>
            <p:nvPr/>
          </p:nvSpPr>
          <p:spPr bwMode="auto">
            <a:xfrm>
              <a:off x="7324" y="3183"/>
              <a:ext cx="84" cy="84"/>
            </a:xfrm>
            <a:custGeom>
              <a:avLst/>
              <a:gdLst>
                <a:gd name="T0" fmla="*/ 17 w 34"/>
                <a:gd name="T1" fmla="*/ 4 h 34"/>
                <a:gd name="T2" fmla="*/ 30 w 34"/>
                <a:gd name="T3" fmla="*/ 17 h 34"/>
                <a:gd name="T4" fmla="*/ 17 w 34"/>
                <a:gd name="T5" fmla="*/ 30 h 34"/>
                <a:gd name="T6" fmla="*/ 4 w 34"/>
                <a:gd name="T7" fmla="*/ 17 h 34"/>
                <a:gd name="T8" fmla="*/ 17 w 34"/>
                <a:gd name="T9" fmla="*/ 4 h 34"/>
                <a:gd name="T10" fmla="*/ 17 w 34"/>
                <a:gd name="T11" fmla="*/ 0 h 34"/>
                <a:gd name="T12" fmla="*/ 0 w 34"/>
                <a:gd name="T13" fmla="*/ 17 h 34"/>
                <a:gd name="T14" fmla="*/ 17 w 34"/>
                <a:gd name="T15" fmla="*/ 34 h 34"/>
                <a:gd name="T16" fmla="*/ 34 w 34"/>
                <a:gd name="T17" fmla="*/ 17 h 34"/>
                <a:gd name="T18" fmla="*/ 17 w 34"/>
                <a:gd name="T1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4">
                  <a:moveTo>
                    <a:pt x="17" y="4"/>
                  </a:moveTo>
                  <a:cubicBezTo>
                    <a:pt x="25" y="4"/>
                    <a:pt x="30" y="10"/>
                    <a:pt x="30" y="17"/>
                  </a:cubicBezTo>
                  <a:cubicBezTo>
                    <a:pt x="30" y="25"/>
                    <a:pt x="24" y="31"/>
                    <a:pt x="17" y="30"/>
                  </a:cubicBezTo>
                  <a:cubicBezTo>
                    <a:pt x="10" y="30"/>
                    <a:pt x="4" y="24"/>
                    <a:pt x="4" y="17"/>
                  </a:cubicBezTo>
                  <a:cubicBezTo>
                    <a:pt x="4" y="10"/>
                    <a:pt x="10" y="4"/>
                    <a:pt x="17" y="4"/>
                  </a:cubicBezTo>
                  <a:moveTo>
                    <a:pt x="17" y="0"/>
                  </a:moveTo>
                  <a:cubicBezTo>
                    <a:pt x="8" y="0"/>
                    <a:pt x="0" y="8"/>
                    <a:pt x="0" y="17"/>
                  </a:cubicBezTo>
                  <a:cubicBezTo>
                    <a:pt x="0" y="26"/>
                    <a:pt x="8" y="34"/>
                    <a:pt x="17" y="34"/>
                  </a:cubicBezTo>
                  <a:cubicBezTo>
                    <a:pt x="26" y="34"/>
                    <a:pt x="34" y="27"/>
                    <a:pt x="34" y="17"/>
                  </a:cubicBezTo>
                  <a:cubicBezTo>
                    <a:pt x="34" y="8"/>
                    <a:pt x="27" y="0"/>
                    <a:pt x="17"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3" name="Oval 108"/>
            <p:cNvSpPr>
              <a:spLocks noChangeArrowheads="1"/>
            </p:cNvSpPr>
            <p:nvPr/>
          </p:nvSpPr>
          <p:spPr bwMode="auto">
            <a:xfrm>
              <a:off x="3368" y="3802"/>
              <a:ext cx="27" cy="27"/>
            </a:xfrm>
            <a:prstGeom prst="ellipse">
              <a:avLst/>
            </a:pr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4" name="Freeform 109"/>
            <p:cNvSpPr>
              <a:spLocks noEditPoints="1"/>
            </p:cNvSpPr>
            <p:nvPr/>
          </p:nvSpPr>
          <p:spPr bwMode="auto">
            <a:xfrm>
              <a:off x="3358" y="3792"/>
              <a:ext cx="47" cy="47"/>
            </a:xfrm>
            <a:custGeom>
              <a:avLst/>
              <a:gdLst>
                <a:gd name="T0" fmla="*/ 9 w 19"/>
                <a:gd name="T1" fmla="*/ 4 h 19"/>
                <a:gd name="T2" fmla="*/ 15 w 19"/>
                <a:gd name="T3" fmla="*/ 9 h 19"/>
                <a:gd name="T4" fmla="*/ 9 w 19"/>
                <a:gd name="T5" fmla="*/ 15 h 19"/>
                <a:gd name="T6" fmla="*/ 4 w 19"/>
                <a:gd name="T7" fmla="*/ 9 h 19"/>
                <a:gd name="T8" fmla="*/ 9 w 19"/>
                <a:gd name="T9" fmla="*/ 4 h 19"/>
                <a:gd name="T10" fmla="*/ 9 w 19"/>
                <a:gd name="T11" fmla="*/ 0 h 19"/>
                <a:gd name="T12" fmla="*/ 0 w 19"/>
                <a:gd name="T13" fmla="*/ 9 h 19"/>
                <a:gd name="T14" fmla="*/ 9 w 19"/>
                <a:gd name="T15" fmla="*/ 19 h 19"/>
                <a:gd name="T16" fmla="*/ 19 w 19"/>
                <a:gd name="T17" fmla="*/ 9 h 19"/>
                <a:gd name="T18" fmla="*/ 9 w 19"/>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9">
                  <a:moveTo>
                    <a:pt x="9" y="4"/>
                  </a:moveTo>
                  <a:cubicBezTo>
                    <a:pt x="12" y="4"/>
                    <a:pt x="15" y="6"/>
                    <a:pt x="15" y="9"/>
                  </a:cubicBezTo>
                  <a:cubicBezTo>
                    <a:pt x="15" y="12"/>
                    <a:pt x="12" y="15"/>
                    <a:pt x="9" y="15"/>
                  </a:cubicBezTo>
                  <a:cubicBezTo>
                    <a:pt x="6" y="15"/>
                    <a:pt x="4" y="12"/>
                    <a:pt x="4" y="9"/>
                  </a:cubicBezTo>
                  <a:cubicBezTo>
                    <a:pt x="4" y="6"/>
                    <a:pt x="6" y="4"/>
                    <a:pt x="9" y="4"/>
                  </a:cubicBezTo>
                  <a:moveTo>
                    <a:pt x="9" y="0"/>
                  </a:moveTo>
                  <a:cubicBezTo>
                    <a:pt x="4" y="0"/>
                    <a:pt x="0" y="4"/>
                    <a:pt x="0" y="9"/>
                  </a:cubicBezTo>
                  <a:cubicBezTo>
                    <a:pt x="0" y="14"/>
                    <a:pt x="4" y="19"/>
                    <a:pt x="9" y="19"/>
                  </a:cubicBezTo>
                  <a:cubicBezTo>
                    <a:pt x="14" y="19"/>
                    <a:pt x="19" y="14"/>
                    <a:pt x="19" y="9"/>
                  </a:cubicBezTo>
                  <a:cubicBezTo>
                    <a:pt x="19" y="4"/>
                    <a:pt x="14" y="0"/>
                    <a:pt x="9"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5" name="Freeform 110"/>
            <p:cNvSpPr/>
            <p:nvPr/>
          </p:nvSpPr>
          <p:spPr bwMode="auto">
            <a:xfrm>
              <a:off x="4015" y="3410"/>
              <a:ext cx="42" cy="42"/>
            </a:xfrm>
            <a:custGeom>
              <a:avLst/>
              <a:gdLst>
                <a:gd name="T0" fmla="*/ 9 w 17"/>
                <a:gd name="T1" fmla="*/ 0 h 17"/>
                <a:gd name="T2" fmla="*/ 0 w 17"/>
                <a:gd name="T3" fmla="*/ 8 h 17"/>
                <a:gd name="T4" fmla="*/ 8 w 17"/>
                <a:gd name="T5" fmla="*/ 17 h 17"/>
                <a:gd name="T6" fmla="*/ 17 w 17"/>
                <a:gd name="T7" fmla="*/ 9 h 17"/>
                <a:gd name="T8" fmla="*/ 9 w 17"/>
                <a:gd name="T9" fmla="*/ 0 h 17"/>
              </a:gdLst>
              <a:ahLst/>
              <a:cxnLst>
                <a:cxn ang="0">
                  <a:pos x="T0" y="T1"/>
                </a:cxn>
                <a:cxn ang="0">
                  <a:pos x="T2" y="T3"/>
                </a:cxn>
                <a:cxn ang="0">
                  <a:pos x="T4" y="T5"/>
                </a:cxn>
                <a:cxn ang="0">
                  <a:pos x="T6" y="T7"/>
                </a:cxn>
                <a:cxn ang="0">
                  <a:pos x="T8" y="T9"/>
                </a:cxn>
              </a:cxnLst>
              <a:rect l="0" t="0" r="r" b="b"/>
              <a:pathLst>
                <a:path w="17" h="17">
                  <a:moveTo>
                    <a:pt x="9" y="0"/>
                  </a:moveTo>
                  <a:cubicBezTo>
                    <a:pt x="4" y="0"/>
                    <a:pt x="0" y="4"/>
                    <a:pt x="0" y="8"/>
                  </a:cubicBezTo>
                  <a:cubicBezTo>
                    <a:pt x="0" y="13"/>
                    <a:pt x="4" y="17"/>
                    <a:pt x="8" y="17"/>
                  </a:cubicBezTo>
                  <a:cubicBezTo>
                    <a:pt x="13" y="17"/>
                    <a:pt x="17" y="13"/>
                    <a:pt x="17" y="9"/>
                  </a:cubicBezTo>
                  <a:cubicBezTo>
                    <a:pt x="17" y="4"/>
                    <a:pt x="13" y="0"/>
                    <a:pt x="9" y="0"/>
                  </a:cubicBezTo>
                  <a:close/>
                </a:path>
              </a:pathLst>
            </a:custGeom>
            <a:solidFill>
              <a:srgbClr val="276B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6" name="Freeform 111"/>
            <p:cNvSpPr>
              <a:spLocks noEditPoints="1"/>
            </p:cNvSpPr>
            <p:nvPr/>
          </p:nvSpPr>
          <p:spPr bwMode="auto">
            <a:xfrm>
              <a:off x="4005" y="3400"/>
              <a:ext cx="62" cy="62"/>
            </a:xfrm>
            <a:custGeom>
              <a:avLst/>
              <a:gdLst>
                <a:gd name="T0" fmla="*/ 13 w 25"/>
                <a:gd name="T1" fmla="*/ 4 h 25"/>
                <a:gd name="T2" fmla="*/ 21 w 25"/>
                <a:gd name="T3" fmla="*/ 13 h 25"/>
                <a:gd name="T4" fmla="*/ 12 w 25"/>
                <a:gd name="T5" fmla="*/ 21 h 25"/>
                <a:gd name="T6" fmla="*/ 4 w 25"/>
                <a:gd name="T7" fmla="*/ 12 h 25"/>
                <a:gd name="T8" fmla="*/ 13 w 25"/>
                <a:gd name="T9" fmla="*/ 4 h 25"/>
                <a:gd name="T10" fmla="*/ 13 w 25"/>
                <a:gd name="T11" fmla="*/ 0 h 25"/>
                <a:gd name="T12" fmla="*/ 0 w 25"/>
                <a:gd name="T13" fmla="*/ 12 h 25"/>
                <a:gd name="T14" fmla="*/ 12 w 25"/>
                <a:gd name="T15" fmla="*/ 25 h 25"/>
                <a:gd name="T16" fmla="*/ 25 w 25"/>
                <a:gd name="T17" fmla="*/ 13 h 25"/>
                <a:gd name="T18" fmla="*/ 13 w 25"/>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5">
                  <a:moveTo>
                    <a:pt x="13" y="4"/>
                  </a:moveTo>
                  <a:cubicBezTo>
                    <a:pt x="17" y="4"/>
                    <a:pt x="21" y="8"/>
                    <a:pt x="21" y="13"/>
                  </a:cubicBezTo>
                  <a:cubicBezTo>
                    <a:pt x="21" y="17"/>
                    <a:pt x="17" y="21"/>
                    <a:pt x="12" y="21"/>
                  </a:cubicBezTo>
                  <a:cubicBezTo>
                    <a:pt x="8" y="21"/>
                    <a:pt x="4" y="17"/>
                    <a:pt x="4" y="12"/>
                  </a:cubicBezTo>
                  <a:cubicBezTo>
                    <a:pt x="4" y="8"/>
                    <a:pt x="8" y="4"/>
                    <a:pt x="13" y="4"/>
                  </a:cubicBezTo>
                  <a:moveTo>
                    <a:pt x="13" y="0"/>
                  </a:moveTo>
                  <a:cubicBezTo>
                    <a:pt x="6" y="0"/>
                    <a:pt x="0" y="5"/>
                    <a:pt x="0" y="12"/>
                  </a:cubicBezTo>
                  <a:cubicBezTo>
                    <a:pt x="0" y="19"/>
                    <a:pt x="5" y="25"/>
                    <a:pt x="12" y="25"/>
                  </a:cubicBezTo>
                  <a:cubicBezTo>
                    <a:pt x="19" y="25"/>
                    <a:pt x="25" y="20"/>
                    <a:pt x="25" y="13"/>
                  </a:cubicBezTo>
                  <a:cubicBezTo>
                    <a:pt x="25" y="6"/>
                    <a:pt x="20" y="0"/>
                    <a:pt x="13"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7" name="Oval 112"/>
            <p:cNvSpPr>
              <a:spLocks noChangeArrowheads="1"/>
            </p:cNvSpPr>
            <p:nvPr/>
          </p:nvSpPr>
          <p:spPr bwMode="auto">
            <a:xfrm>
              <a:off x="5301" y="2032"/>
              <a:ext cx="27" cy="27"/>
            </a:xfrm>
            <a:prstGeom prst="ellipse">
              <a:avLst/>
            </a:pr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8" name="Freeform 113"/>
            <p:cNvSpPr>
              <a:spLocks noEditPoints="1"/>
            </p:cNvSpPr>
            <p:nvPr/>
          </p:nvSpPr>
          <p:spPr bwMode="auto">
            <a:xfrm>
              <a:off x="5291" y="2022"/>
              <a:ext cx="47" cy="47"/>
            </a:xfrm>
            <a:custGeom>
              <a:avLst/>
              <a:gdLst>
                <a:gd name="T0" fmla="*/ 10 w 19"/>
                <a:gd name="T1" fmla="*/ 4 h 19"/>
                <a:gd name="T2" fmla="*/ 15 w 19"/>
                <a:gd name="T3" fmla="*/ 9 h 19"/>
                <a:gd name="T4" fmla="*/ 10 w 19"/>
                <a:gd name="T5" fmla="*/ 15 h 19"/>
                <a:gd name="T6" fmla="*/ 4 w 19"/>
                <a:gd name="T7" fmla="*/ 9 h 19"/>
                <a:gd name="T8" fmla="*/ 10 w 19"/>
                <a:gd name="T9" fmla="*/ 4 h 19"/>
                <a:gd name="T10" fmla="*/ 10 w 19"/>
                <a:gd name="T11" fmla="*/ 0 h 19"/>
                <a:gd name="T12" fmla="*/ 0 w 19"/>
                <a:gd name="T13" fmla="*/ 9 h 19"/>
                <a:gd name="T14" fmla="*/ 10 w 19"/>
                <a:gd name="T15" fmla="*/ 18 h 19"/>
                <a:gd name="T16" fmla="*/ 19 w 19"/>
                <a:gd name="T17" fmla="*/ 9 h 19"/>
                <a:gd name="T18" fmla="*/ 10 w 19"/>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9">
                  <a:moveTo>
                    <a:pt x="10" y="4"/>
                  </a:moveTo>
                  <a:cubicBezTo>
                    <a:pt x="13" y="4"/>
                    <a:pt x="15" y="6"/>
                    <a:pt x="15" y="9"/>
                  </a:cubicBezTo>
                  <a:cubicBezTo>
                    <a:pt x="15" y="12"/>
                    <a:pt x="13" y="15"/>
                    <a:pt x="10" y="15"/>
                  </a:cubicBezTo>
                  <a:cubicBezTo>
                    <a:pt x="7" y="15"/>
                    <a:pt x="4" y="12"/>
                    <a:pt x="4" y="9"/>
                  </a:cubicBezTo>
                  <a:cubicBezTo>
                    <a:pt x="4" y="6"/>
                    <a:pt x="7" y="4"/>
                    <a:pt x="10" y="4"/>
                  </a:cubicBezTo>
                  <a:moveTo>
                    <a:pt x="10" y="0"/>
                  </a:moveTo>
                  <a:cubicBezTo>
                    <a:pt x="5" y="0"/>
                    <a:pt x="0" y="4"/>
                    <a:pt x="0" y="9"/>
                  </a:cubicBezTo>
                  <a:cubicBezTo>
                    <a:pt x="0" y="14"/>
                    <a:pt x="5" y="18"/>
                    <a:pt x="10" y="18"/>
                  </a:cubicBezTo>
                  <a:cubicBezTo>
                    <a:pt x="15" y="19"/>
                    <a:pt x="19" y="14"/>
                    <a:pt x="19" y="9"/>
                  </a:cubicBezTo>
                  <a:cubicBezTo>
                    <a:pt x="19" y="4"/>
                    <a:pt x="15"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9" name="Freeform 114"/>
            <p:cNvSpPr/>
            <p:nvPr/>
          </p:nvSpPr>
          <p:spPr bwMode="auto">
            <a:xfrm>
              <a:off x="6058" y="2569"/>
              <a:ext cx="62" cy="62"/>
            </a:xfrm>
            <a:custGeom>
              <a:avLst/>
              <a:gdLst>
                <a:gd name="T0" fmla="*/ 13 w 25"/>
                <a:gd name="T1" fmla="*/ 0 h 25"/>
                <a:gd name="T2" fmla="*/ 0 w 25"/>
                <a:gd name="T3" fmla="*/ 12 h 25"/>
                <a:gd name="T4" fmla="*/ 12 w 25"/>
                <a:gd name="T5" fmla="*/ 25 h 25"/>
                <a:gd name="T6" fmla="*/ 25 w 25"/>
                <a:gd name="T7" fmla="*/ 12 h 25"/>
                <a:gd name="T8" fmla="*/ 13 w 25"/>
                <a:gd name="T9" fmla="*/ 0 h 25"/>
              </a:gdLst>
              <a:ahLst/>
              <a:cxnLst>
                <a:cxn ang="0">
                  <a:pos x="T0" y="T1"/>
                </a:cxn>
                <a:cxn ang="0">
                  <a:pos x="T2" y="T3"/>
                </a:cxn>
                <a:cxn ang="0">
                  <a:pos x="T4" y="T5"/>
                </a:cxn>
                <a:cxn ang="0">
                  <a:pos x="T6" y="T7"/>
                </a:cxn>
                <a:cxn ang="0">
                  <a:pos x="T8" y="T9"/>
                </a:cxn>
              </a:cxnLst>
              <a:rect l="0" t="0" r="r" b="b"/>
              <a:pathLst>
                <a:path w="25" h="25">
                  <a:moveTo>
                    <a:pt x="13" y="0"/>
                  </a:moveTo>
                  <a:cubicBezTo>
                    <a:pt x="6" y="0"/>
                    <a:pt x="0" y="5"/>
                    <a:pt x="0" y="12"/>
                  </a:cubicBezTo>
                  <a:cubicBezTo>
                    <a:pt x="0" y="19"/>
                    <a:pt x="6" y="24"/>
                    <a:pt x="12" y="25"/>
                  </a:cubicBezTo>
                  <a:cubicBezTo>
                    <a:pt x="19" y="25"/>
                    <a:pt x="25" y="19"/>
                    <a:pt x="25" y="12"/>
                  </a:cubicBezTo>
                  <a:cubicBezTo>
                    <a:pt x="25" y="6"/>
                    <a:pt x="19" y="0"/>
                    <a:pt x="13" y="0"/>
                  </a:cubicBezTo>
                  <a:close/>
                </a:path>
              </a:pathLst>
            </a:custGeom>
            <a:solidFill>
              <a:srgbClr val="276B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0" name="Freeform 115"/>
            <p:cNvSpPr>
              <a:spLocks noEditPoints="1"/>
            </p:cNvSpPr>
            <p:nvPr/>
          </p:nvSpPr>
          <p:spPr bwMode="auto">
            <a:xfrm>
              <a:off x="6048" y="2560"/>
              <a:ext cx="79" cy="78"/>
            </a:xfrm>
            <a:custGeom>
              <a:avLst/>
              <a:gdLst>
                <a:gd name="T0" fmla="*/ 17 w 32"/>
                <a:gd name="T1" fmla="*/ 4 h 32"/>
                <a:gd name="T2" fmla="*/ 29 w 32"/>
                <a:gd name="T3" fmla="*/ 16 h 32"/>
                <a:gd name="T4" fmla="*/ 16 w 32"/>
                <a:gd name="T5" fmla="*/ 29 h 32"/>
                <a:gd name="T6" fmla="*/ 4 w 32"/>
                <a:gd name="T7" fmla="*/ 16 h 32"/>
                <a:gd name="T8" fmla="*/ 17 w 32"/>
                <a:gd name="T9" fmla="*/ 4 h 32"/>
                <a:gd name="T10" fmla="*/ 17 w 32"/>
                <a:gd name="T11" fmla="*/ 0 h 32"/>
                <a:gd name="T12" fmla="*/ 0 w 32"/>
                <a:gd name="T13" fmla="*/ 16 h 32"/>
                <a:gd name="T14" fmla="*/ 16 w 32"/>
                <a:gd name="T15" fmla="*/ 32 h 32"/>
                <a:gd name="T16" fmla="*/ 32 w 32"/>
                <a:gd name="T17" fmla="*/ 16 h 32"/>
                <a:gd name="T18" fmla="*/ 17 w 32"/>
                <a:gd name="T1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7" y="4"/>
                  </a:moveTo>
                  <a:cubicBezTo>
                    <a:pt x="23" y="4"/>
                    <a:pt x="29" y="10"/>
                    <a:pt x="29" y="16"/>
                  </a:cubicBezTo>
                  <a:cubicBezTo>
                    <a:pt x="29" y="23"/>
                    <a:pt x="23" y="29"/>
                    <a:pt x="16" y="29"/>
                  </a:cubicBezTo>
                  <a:cubicBezTo>
                    <a:pt x="10" y="28"/>
                    <a:pt x="4" y="23"/>
                    <a:pt x="4" y="16"/>
                  </a:cubicBezTo>
                  <a:cubicBezTo>
                    <a:pt x="4" y="9"/>
                    <a:pt x="10" y="4"/>
                    <a:pt x="17" y="4"/>
                  </a:cubicBezTo>
                  <a:moveTo>
                    <a:pt x="17" y="0"/>
                  </a:moveTo>
                  <a:cubicBezTo>
                    <a:pt x="8" y="0"/>
                    <a:pt x="1" y="7"/>
                    <a:pt x="0" y="16"/>
                  </a:cubicBezTo>
                  <a:cubicBezTo>
                    <a:pt x="0" y="25"/>
                    <a:pt x="8" y="32"/>
                    <a:pt x="16" y="32"/>
                  </a:cubicBezTo>
                  <a:cubicBezTo>
                    <a:pt x="25" y="32"/>
                    <a:pt x="32" y="25"/>
                    <a:pt x="32" y="16"/>
                  </a:cubicBezTo>
                  <a:cubicBezTo>
                    <a:pt x="32" y="8"/>
                    <a:pt x="25" y="0"/>
                    <a:pt x="17"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1" name="Freeform 116"/>
            <p:cNvSpPr/>
            <p:nvPr/>
          </p:nvSpPr>
          <p:spPr bwMode="auto">
            <a:xfrm>
              <a:off x="5488" y="2653"/>
              <a:ext cx="29" cy="30"/>
            </a:xfrm>
            <a:custGeom>
              <a:avLst/>
              <a:gdLst>
                <a:gd name="T0" fmla="*/ 6 w 12"/>
                <a:gd name="T1" fmla="*/ 12 h 12"/>
                <a:gd name="T2" fmla="*/ 12 w 12"/>
                <a:gd name="T3" fmla="*/ 6 h 12"/>
                <a:gd name="T4" fmla="*/ 6 w 12"/>
                <a:gd name="T5" fmla="*/ 0 h 12"/>
                <a:gd name="T6" fmla="*/ 0 w 12"/>
                <a:gd name="T7" fmla="*/ 6 h 12"/>
                <a:gd name="T8" fmla="*/ 6 w 12"/>
                <a:gd name="T9" fmla="*/ 12 h 12"/>
              </a:gdLst>
              <a:ahLst/>
              <a:cxnLst>
                <a:cxn ang="0">
                  <a:pos x="T0" y="T1"/>
                </a:cxn>
                <a:cxn ang="0">
                  <a:pos x="T2" y="T3"/>
                </a:cxn>
                <a:cxn ang="0">
                  <a:pos x="T4" y="T5"/>
                </a:cxn>
                <a:cxn ang="0">
                  <a:pos x="T6" y="T7"/>
                </a:cxn>
                <a:cxn ang="0">
                  <a:pos x="T8" y="T9"/>
                </a:cxn>
              </a:cxnLst>
              <a:rect l="0" t="0" r="r" b="b"/>
              <a:pathLst>
                <a:path w="12" h="12">
                  <a:moveTo>
                    <a:pt x="6" y="12"/>
                  </a:moveTo>
                  <a:cubicBezTo>
                    <a:pt x="9" y="12"/>
                    <a:pt x="12" y="9"/>
                    <a:pt x="12" y="6"/>
                  </a:cubicBezTo>
                  <a:cubicBezTo>
                    <a:pt x="12" y="3"/>
                    <a:pt x="9" y="0"/>
                    <a:pt x="6" y="0"/>
                  </a:cubicBezTo>
                  <a:cubicBezTo>
                    <a:pt x="3" y="0"/>
                    <a:pt x="0" y="2"/>
                    <a:pt x="0" y="6"/>
                  </a:cubicBezTo>
                  <a:cubicBezTo>
                    <a:pt x="0" y="9"/>
                    <a:pt x="3" y="12"/>
                    <a:pt x="6" y="12"/>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2" name="Freeform 117"/>
            <p:cNvSpPr>
              <a:spLocks noEditPoints="1"/>
            </p:cNvSpPr>
            <p:nvPr/>
          </p:nvSpPr>
          <p:spPr bwMode="auto">
            <a:xfrm>
              <a:off x="5478" y="2643"/>
              <a:ext cx="49" cy="50"/>
            </a:xfrm>
            <a:custGeom>
              <a:avLst/>
              <a:gdLst>
                <a:gd name="T0" fmla="*/ 10 w 20"/>
                <a:gd name="T1" fmla="*/ 4 h 20"/>
                <a:gd name="T2" fmla="*/ 16 w 20"/>
                <a:gd name="T3" fmla="*/ 10 h 20"/>
                <a:gd name="T4" fmla="*/ 10 w 20"/>
                <a:gd name="T5" fmla="*/ 16 h 20"/>
                <a:gd name="T6" fmla="*/ 4 w 20"/>
                <a:gd name="T7" fmla="*/ 10 h 20"/>
                <a:gd name="T8" fmla="*/ 10 w 20"/>
                <a:gd name="T9" fmla="*/ 4 h 20"/>
                <a:gd name="T10" fmla="*/ 10 w 20"/>
                <a:gd name="T11" fmla="*/ 0 h 20"/>
                <a:gd name="T12" fmla="*/ 0 w 20"/>
                <a:gd name="T13" fmla="*/ 10 h 20"/>
                <a:gd name="T14" fmla="*/ 10 w 20"/>
                <a:gd name="T15" fmla="*/ 20 h 20"/>
                <a:gd name="T16" fmla="*/ 20 w 20"/>
                <a:gd name="T17" fmla="*/ 10 h 20"/>
                <a:gd name="T18" fmla="*/ 10 w 20"/>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4"/>
                  </a:moveTo>
                  <a:cubicBezTo>
                    <a:pt x="13" y="4"/>
                    <a:pt x="16" y="7"/>
                    <a:pt x="16" y="10"/>
                  </a:cubicBezTo>
                  <a:cubicBezTo>
                    <a:pt x="16" y="13"/>
                    <a:pt x="13" y="16"/>
                    <a:pt x="10" y="16"/>
                  </a:cubicBezTo>
                  <a:cubicBezTo>
                    <a:pt x="7" y="16"/>
                    <a:pt x="4" y="13"/>
                    <a:pt x="4" y="10"/>
                  </a:cubicBezTo>
                  <a:cubicBezTo>
                    <a:pt x="4" y="6"/>
                    <a:pt x="7" y="4"/>
                    <a:pt x="10" y="4"/>
                  </a:cubicBezTo>
                  <a:moveTo>
                    <a:pt x="10" y="0"/>
                  </a:moveTo>
                  <a:cubicBezTo>
                    <a:pt x="5" y="0"/>
                    <a:pt x="0" y="4"/>
                    <a:pt x="0" y="10"/>
                  </a:cubicBezTo>
                  <a:cubicBezTo>
                    <a:pt x="0" y="15"/>
                    <a:pt x="5" y="20"/>
                    <a:pt x="10" y="20"/>
                  </a:cubicBezTo>
                  <a:cubicBezTo>
                    <a:pt x="15" y="20"/>
                    <a:pt x="20" y="15"/>
                    <a:pt x="20" y="10"/>
                  </a:cubicBezTo>
                  <a:cubicBezTo>
                    <a:pt x="20" y="5"/>
                    <a:pt x="16"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3" name="Freeform 118"/>
            <p:cNvSpPr/>
            <p:nvPr/>
          </p:nvSpPr>
          <p:spPr bwMode="auto">
            <a:xfrm>
              <a:off x="5510" y="2767"/>
              <a:ext cx="34" cy="32"/>
            </a:xfrm>
            <a:custGeom>
              <a:avLst/>
              <a:gdLst>
                <a:gd name="T0" fmla="*/ 7 w 14"/>
                <a:gd name="T1" fmla="*/ 0 h 13"/>
                <a:gd name="T2" fmla="*/ 0 w 14"/>
                <a:gd name="T3" fmla="*/ 6 h 13"/>
                <a:gd name="T4" fmla="*/ 7 w 14"/>
                <a:gd name="T5" fmla="*/ 13 h 13"/>
                <a:gd name="T6" fmla="*/ 14 w 14"/>
                <a:gd name="T7" fmla="*/ 7 h 13"/>
                <a:gd name="T8" fmla="*/ 7 w 14"/>
                <a:gd name="T9" fmla="*/ 0 h 13"/>
              </a:gdLst>
              <a:ahLst/>
              <a:cxnLst>
                <a:cxn ang="0">
                  <a:pos x="T0" y="T1"/>
                </a:cxn>
                <a:cxn ang="0">
                  <a:pos x="T2" y="T3"/>
                </a:cxn>
                <a:cxn ang="0">
                  <a:pos x="T4" y="T5"/>
                </a:cxn>
                <a:cxn ang="0">
                  <a:pos x="T6" y="T7"/>
                </a:cxn>
                <a:cxn ang="0">
                  <a:pos x="T8" y="T9"/>
                </a:cxn>
              </a:cxnLst>
              <a:rect l="0" t="0" r="r" b="b"/>
              <a:pathLst>
                <a:path w="14" h="13">
                  <a:moveTo>
                    <a:pt x="7" y="0"/>
                  </a:moveTo>
                  <a:cubicBezTo>
                    <a:pt x="3" y="0"/>
                    <a:pt x="0" y="3"/>
                    <a:pt x="0" y="6"/>
                  </a:cubicBezTo>
                  <a:cubicBezTo>
                    <a:pt x="0" y="10"/>
                    <a:pt x="3" y="13"/>
                    <a:pt x="7" y="13"/>
                  </a:cubicBezTo>
                  <a:cubicBezTo>
                    <a:pt x="10" y="13"/>
                    <a:pt x="14" y="10"/>
                    <a:pt x="14" y="7"/>
                  </a:cubicBezTo>
                  <a:cubicBezTo>
                    <a:pt x="14" y="3"/>
                    <a:pt x="11" y="0"/>
                    <a:pt x="7" y="0"/>
                  </a:cubicBezTo>
                  <a:close/>
                </a:path>
              </a:pathLst>
            </a:custGeom>
            <a:solidFill>
              <a:srgbClr val="276B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4" name="Freeform 119"/>
            <p:cNvSpPr>
              <a:spLocks noEditPoints="1"/>
            </p:cNvSpPr>
            <p:nvPr/>
          </p:nvSpPr>
          <p:spPr bwMode="auto">
            <a:xfrm>
              <a:off x="5500" y="2757"/>
              <a:ext cx="52" cy="52"/>
            </a:xfrm>
            <a:custGeom>
              <a:avLst/>
              <a:gdLst>
                <a:gd name="T0" fmla="*/ 11 w 21"/>
                <a:gd name="T1" fmla="*/ 4 h 21"/>
                <a:gd name="T2" fmla="*/ 18 w 21"/>
                <a:gd name="T3" fmla="*/ 11 h 21"/>
                <a:gd name="T4" fmla="*/ 11 w 21"/>
                <a:gd name="T5" fmla="*/ 17 h 21"/>
                <a:gd name="T6" fmla="*/ 4 w 21"/>
                <a:gd name="T7" fmla="*/ 10 h 21"/>
                <a:gd name="T8" fmla="*/ 11 w 21"/>
                <a:gd name="T9" fmla="*/ 4 h 21"/>
                <a:gd name="T10" fmla="*/ 11 w 21"/>
                <a:gd name="T11" fmla="*/ 0 h 21"/>
                <a:gd name="T12" fmla="*/ 0 w 21"/>
                <a:gd name="T13" fmla="*/ 10 h 21"/>
                <a:gd name="T14" fmla="*/ 11 w 21"/>
                <a:gd name="T15" fmla="*/ 21 h 21"/>
                <a:gd name="T16" fmla="*/ 21 w 21"/>
                <a:gd name="T17" fmla="*/ 11 h 21"/>
                <a:gd name="T18" fmla="*/ 11 w 21"/>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1" y="4"/>
                  </a:moveTo>
                  <a:cubicBezTo>
                    <a:pt x="15" y="4"/>
                    <a:pt x="18" y="7"/>
                    <a:pt x="18" y="11"/>
                  </a:cubicBezTo>
                  <a:cubicBezTo>
                    <a:pt x="18" y="14"/>
                    <a:pt x="14" y="17"/>
                    <a:pt x="11" y="17"/>
                  </a:cubicBezTo>
                  <a:cubicBezTo>
                    <a:pt x="7" y="17"/>
                    <a:pt x="4" y="14"/>
                    <a:pt x="4" y="10"/>
                  </a:cubicBezTo>
                  <a:cubicBezTo>
                    <a:pt x="4" y="7"/>
                    <a:pt x="7" y="4"/>
                    <a:pt x="11" y="4"/>
                  </a:cubicBezTo>
                  <a:moveTo>
                    <a:pt x="11" y="0"/>
                  </a:moveTo>
                  <a:cubicBezTo>
                    <a:pt x="5" y="0"/>
                    <a:pt x="0" y="5"/>
                    <a:pt x="0" y="10"/>
                  </a:cubicBezTo>
                  <a:cubicBezTo>
                    <a:pt x="0" y="16"/>
                    <a:pt x="5" y="21"/>
                    <a:pt x="11" y="21"/>
                  </a:cubicBezTo>
                  <a:cubicBezTo>
                    <a:pt x="17" y="21"/>
                    <a:pt x="21" y="16"/>
                    <a:pt x="21" y="11"/>
                  </a:cubicBezTo>
                  <a:cubicBezTo>
                    <a:pt x="21" y="5"/>
                    <a:pt x="17" y="0"/>
                    <a:pt x="11"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5" name="Freeform 120"/>
            <p:cNvSpPr/>
            <p:nvPr/>
          </p:nvSpPr>
          <p:spPr bwMode="auto">
            <a:xfrm>
              <a:off x="5783" y="2971"/>
              <a:ext cx="27" cy="27"/>
            </a:xfrm>
            <a:custGeom>
              <a:avLst/>
              <a:gdLst>
                <a:gd name="T0" fmla="*/ 5 w 11"/>
                <a:gd name="T1" fmla="*/ 1 h 11"/>
                <a:gd name="T2" fmla="*/ 0 w 11"/>
                <a:gd name="T3" fmla="*/ 6 h 11"/>
                <a:gd name="T4" fmla="*/ 5 w 11"/>
                <a:gd name="T5" fmla="*/ 11 h 11"/>
                <a:gd name="T6" fmla="*/ 11 w 11"/>
                <a:gd name="T7" fmla="*/ 6 h 11"/>
                <a:gd name="T8" fmla="*/ 5 w 11"/>
                <a:gd name="T9" fmla="*/ 1 h 11"/>
              </a:gdLst>
              <a:ahLst/>
              <a:cxnLst>
                <a:cxn ang="0">
                  <a:pos x="T0" y="T1"/>
                </a:cxn>
                <a:cxn ang="0">
                  <a:pos x="T2" y="T3"/>
                </a:cxn>
                <a:cxn ang="0">
                  <a:pos x="T4" y="T5"/>
                </a:cxn>
                <a:cxn ang="0">
                  <a:pos x="T6" y="T7"/>
                </a:cxn>
                <a:cxn ang="0">
                  <a:pos x="T8" y="T9"/>
                </a:cxn>
              </a:cxnLst>
              <a:rect l="0" t="0" r="r" b="b"/>
              <a:pathLst>
                <a:path w="11" h="11">
                  <a:moveTo>
                    <a:pt x="5" y="1"/>
                  </a:moveTo>
                  <a:cubicBezTo>
                    <a:pt x="2" y="0"/>
                    <a:pt x="0" y="3"/>
                    <a:pt x="0" y="6"/>
                  </a:cubicBezTo>
                  <a:cubicBezTo>
                    <a:pt x="0" y="9"/>
                    <a:pt x="2" y="11"/>
                    <a:pt x="5" y="11"/>
                  </a:cubicBezTo>
                  <a:cubicBezTo>
                    <a:pt x="8" y="11"/>
                    <a:pt x="11" y="9"/>
                    <a:pt x="11" y="6"/>
                  </a:cubicBezTo>
                  <a:cubicBezTo>
                    <a:pt x="11" y="3"/>
                    <a:pt x="8" y="1"/>
                    <a:pt x="5" y="1"/>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6" name="Freeform 121"/>
            <p:cNvSpPr>
              <a:spLocks noEditPoints="1"/>
            </p:cNvSpPr>
            <p:nvPr/>
          </p:nvSpPr>
          <p:spPr bwMode="auto">
            <a:xfrm>
              <a:off x="5773" y="2964"/>
              <a:ext cx="44" cy="44"/>
            </a:xfrm>
            <a:custGeom>
              <a:avLst/>
              <a:gdLst>
                <a:gd name="T0" fmla="*/ 9 w 18"/>
                <a:gd name="T1" fmla="*/ 4 h 18"/>
                <a:gd name="T2" fmla="*/ 15 w 18"/>
                <a:gd name="T3" fmla="*/ 9 h 18"/>
                <a:gd name="T4" fmla="*/ 9 w 18"/>
                <a:gd name="T5" fmla="*/ 14 h 18"/>
                <a:gd name="T6" fmla="*/ 4 w 18"/>
                <a:gd name="T7" fmla="*/ 9 h 18"/>
                <a:gd name="T8" fmla="*/ 9 w 18"/>
                <a:gd name="T9" fmla="*/ 4 h 18"/>
                <a:gd name="T10" fmla="*/ 9 w 18"/>
                <a:gd name="T11" fmla="*/ 0 h 18"/>
                <a:gd name="T12" fmla="*/ 0 w 18"/>
                <a:gd name="T13" fmla="*/ 9 h 18"/>
                <a:gd name="T14" fmla="*/ 9 w 18"/>
                <a:gd name="T15" fmla="*/ 18 h 18"/>
                <a:gd name="T16" fmla="*/ 18 w 18"/>
                <a:gd name="T17" fmla="*/ 9 h 18"/>
                <a:gd name="T18" fmla="*/ 9 w 18"/>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8">
                  <a:moveTo>
                    <a:pt x="9" y="4"/>
                  </a:moveTo>
                  <a:cubicBezTo>
                    <a:pt x="12" y="4"/>
                    <a:pt x="15" y="6"/>
                    <a:pt x="15" y="9"/>
                  </a:cubicBezTo>
                  <a:cubicBezTo>
                    <a:pt x="15" y="12"/>
                    <a:pt x="12" y="14"/>
                    <a:pt x="9" y="14"/>
                  </a:cubicBezTo>
                  <a:cubicBezTo>
                    <a:pt x="6" y="14"/>
                    <a:pt x="4" y="12"/>
                    <a:pt x="4" y="9"/>
                  </a:cubicBezTo>
                  <a:cubicBezTo>
                    <a:pt x="4" y="6"/>
                    <a:pt x="6" y="3"/>
                    <a:pt x="9" y="4"/>
                  </a:cubicBezTo>
                  <a:moveTo>
                    <a:pt x="9" y="0"/>
                  </a:moveTo>
                  <a:cubicBezTo>
                    <a:pt x="4" y="0"/>
                    <a:pt x="0" y="4"/>
                    <a:pt x="0" y="9"/>
                  </a:cubicBezTo>
                  <a:cubicBezTo>
                    <a:pt x="0" y="14"/>
                    <a:pt x="4" y="18"/>
                    <a:pt x="9" y="18"/>
                  </a:cubicBezTo>
                  <a:cubicBezTo>
                    <a:pt x="14" y="18"/>
                    <a:pt x="18" y="14"/>
                    <a:pt x="18" y="9"/>
                  </a:cubicBezTo>
                  <a:cubicBezTo>
                    <a:pt x="18" y="4"/>
                    <a:pt x="14" y="0"/>
                    <a:pt x="9"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7" name="Freeform 122"/>
            <p:cNvSpPr/>
            <p:nvPr/>
          </p:nvSpPr>
          <p:spPr bwMode="auto">
            <a:xfrm>
              <a:off x="7042" y="2969"/>
              <a:ext cx="46" cy="47"/>
            </a:xfrm>
            <a:custGeom>
              <a:avLst/>
              <a:gdLst>
                <a:gd name="T0" fmla="*/ 9 w 19"/>
                <a:gd name="T1" fmla="*/ 0 h 19"/>
                <a:gd name="T2" fmla="*/ 0 w 19"/>
                <a:gd name="T3" fmla="*/ 9 h 19"/>
                <a:gd name="T4" fmla="*/ 9 w 19"/>
                <a:gd name="T5" fmla="*/ 19 h 19"/>
                <a:gd name="T6" fmla="*/ 19 w 19"/>
                <a:gd name="T7" fmla="*/ 10 h 19"/>
                <a:gd name="T8" fmla="*/ 9 w 19"/>
                <a:gd name="T9" fmla="*/ 0 h 19"/>
              </a:gdLst>
              <a:ahLst/>
              <a:cxnLst>
                <a:cxn ang="0">
                  <a:pos x="T0" y="T1"/>
                </a:cxn>
                <a:cxn ang="0">
                  <a:pos x="T2" y="T3"/>
                </a:cxn>
                <a:cxn ang="0">
                  <a:pos x="T4" y="T5"/>
                </a:cxn>
                <a:cxn ang="0">
                  <a:pos x="T6" y="T7"/>
                </a:cxn>
                <a:cxn ang="0">
                  <a:pos x="T8" y="T9"/>
                </a:cxn>
              </a:cxnLst>
              <a:rect l="0" t="0" r="r" b="b"/>
              <a:pathLst>
                <a:path w="19" h="19">
                  <a:moveTo>
                    <a:pt x="9" y="0"/>
                  </a:moveTo>
                  <a:cubicBezTo>
                    <a:pt x="4" y="0"/>
                    <a:pt x="0" y="4"/>
                    <a:pt x="0" y="9"/>
                  </a:cubicBezTo>
                  <a:cubicBezTo>
                    <a:pt x="0" y="15"/>
                    <a:pt x="4" y="19"/>
                    <a:pt x="9" y="19"/>
                  </a:cubicBezTo>
                  <a:cubicBezTo>
                    <a:pt x="14" y="19"/>
                    <a:pt x="18" y="15"/>
                    <a:pt x="19" y="10"/>
                  </a:cubicBezTo>
                  <a:cubicBezTo>
                    <a:pt x="19" y="4"/>
                    <a:pt x="14" y="0"/>
                    <a:pt x="9" y="0"/>
                  </a:cubicBezTo>
                  <a:close/>
                </a:path>
              </a:pathLst>
            </a:custGeom>
            <a:solidFill>
              <a:srgbClr val="276B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8" name="Freeform 123"/>
            <p:cNvSpPr>
              <a:spLocks noEditPoints="1"/>
            </p:cNvSpPr>
            <p:nvPr/>
          </p:nvSpPr>
          <p:spPr bwMode="auto">
            <a:xfrm>
              <a:off x="7032" y="2959"/>
              <a:ext cx="64" cy="67"/>
            </a:xfrm>
            <a:custGeom>
              <a:avLst/>
              <a:gdLst>
                <a:gd name="T0" fmla="*/ 13 w 26"/>
                <a:gd name="T1" fmla="*/ 4 h 27"/>
                <a:gd name="T2" fmla="*/ 23 w 26"/>
                <a:gd name="T3" fmla="*/ 14 h 27"/>
                <a:gd name="T4" fmla="*/ 13 w 26"/>
                <a:gd name="T5" fmla="*/ 23 h 27"/>
                <a:gd name="T6" fmla="*/ 4 w 26"/>
                <a:gd name="T7" fmla="*/ 13 h 27"/>
                <a:gd name="T8" fmla="*/ 13 w 26"/>
                <a:gd name="T9" fmla="*/ 4 h 27"/>
                <a:gd name="T10" fmla="*/ 13 w 26"/>
                <a:gd name="T11" fmla="*/ 0 h 27"/>
                <a:gd name="T12" fmla="*/ 0 w 26"/>
                <a:gd name="T13" fmla="*/ 13 h 27"/>
                <a:gd name="T14" fmla="*/ 13 w 26"/>
                <a:gd name="T15" fmla="*/ 27 h 27"/>
                <a:gd name="T16" fmla="*/ 26 w 26"/>
                <a:gd name="T17" fmla="*/ 14 h 27"/>
                <a:gd name="T18" fmla="*/ 13 w 26"/>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7">
                  <a:moveTo>
                    <a:pt x="13" y="4"/>
                  </a:moveTo>
                  <a:cubicBezTo>
                    <a:pt x="18" y="4"/>
                    <a:pt x="23" y="8"/>
                    <a:pt x="23" y="14"/>
                  </a:cubicBezTo>
                  <a:cubicBezTo>
                    <a:pt x="22" y="19"/>
                    <a:pt x="18" y="23"/>
                    <a:pt x="13" y="23"/>
                  </a:cubicBezTo>
                  <a:cubicBezTo>
                    <a:pt x="8" y="23"/>
                    <a:pt x="4" y="19"/>
                    <a:pt x="4" y="13"/>
                  </a:cubicBezTo>
                  <a:cubicBezTo>
                    <a:pt x="4" y="8"/>
                    <a:pt x="8" y="4"/>
                    <a:pt x="13" y="4"/>
                  </a:cubicBezTo>
                  <a:moveTo>
                    <a:pt x="13" y="0"/>
                  </a:moveTo>
                  <a:cubicBezTo>
                    <a:pt x="6" y="0"/>
                    <a:pt x="0" y="6"/>
                    <a:pt x="0" y="13"/>
                  </a:cubicBezTo>
                  <a:cubicBezTo>
                    <a:pt x="0" y="21"/>
                    <a:pt x="6" y="27"/>
                    <a:pt x="13" y="27"/>
                  </a:cubicBezTo>
                  <a:cubicBezTo>
                    <a:pt x="20" y="27"/>
                    <a:pt x="26" y="21"/>
                    <a:pt x="26" y="14"/>
                  </a:cubicBezTo>
                  <a:cubicBezTo>
                    <a:pt x="26" y="6"/>
                    <a:pt x="20" y="0"/>
                    <a:pt x="13"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9" name="Oval 124"/>
            <p:cNvSpPr>
              <a:spLocks noChangeArrowheads="1"/>
            </p:cNvSpPr>
            <p:nvPr/>
          </p:nvSpPr>
          <p:spPr bwMode="auto">
            <a:xfrm>
              <a:off x="7297" y="1980"/>
              <a:ext cx="54" cy="54"/>
            </a:xfrm>
            <a:prstGeom prst="ellipse">
              <a:avLst/>
            </a:pr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0" name="Freeform 125"/>
            <p:cNvSpPr>
              <a:spLocks noEditPoints="1"/>
            </p:cNvSpPr>
            <p:nvPr/>
          </p:nvSpPr>
          <p:spPr bwMode="auto">
            <a:xfrm>
              <a:off x="7287" y="1970"/>
              <a:ext cx="72" cy="74"/>
            </a:xfrm>
            <a:custGeom>
              <a:avLst/>
              <a:gdLst>
                <a:gd name="T0" fmla="*/ 15 w 29"/>
                <a:gd name="T1" fmla="*/ 4 h 30"/>
                <a:gd name="T2" fmla="*/ 26 w 29"/>
                <a:gd name="T3" fmla="*/ 15 h 30"/>
                <a:gd name="T4" fmla="*/ 15 w 29"/>
                <a:gd name="T5" fmla="*/ 26 h 30"/>
                <a:gd name="T6" fmla="*/ 4 w 29"/>
                <a:gd name="T7" fmla="*/ 15 h 30"/>
                <a:gd name="T8" fmla="*/ 15 w 29"/>
                <a:gd name="T9" fmla="*/ 4 h 30"/>
                <a:gd name="T10" fmla="*/ 15 w 29"/>
                <a:gd name="T11" fmla="*/ 0 h 30"/>
                <a:gd name="T12" fmla="*/ 0 w 29"/>
                <a:gd name="T13" fmla="*/ 15 h 30"/>
                <a:gd name="T14" fmla="*/ 15 w 29"/>
                <a:gd name="T15" fmla="*/ 30 h 30"/>
                <a:gd name="T16" fmla="*/ 29 w 29"/>
                <a:gd name="T17" fmla="*/ 15 h 30"/>
                <a:gd name="T18" fmla="*/ 15 w 29"/>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30">
                  <a:moveTo>
                    <a:pt x="15" y="4"/>
                  </a:moveTo>
                  <a:cubicBezTo>
                    <a:pt x="21" y="4"/>
                    <a:pt x="26" y="9"/>
                    <a:pt x="26" y="15"/>
                  </a:cubicBezTo>
                  <a:cubicBezTo>
                    <a:pt x="26" y="21"/>
                    <a:pt x="21" y="26"/>
                    <a:pt x="15" y="26"/>
                  </a:cubicBezTo>
                  <a:cubicBezTo>
                    <a:pt x="9" y="26"/>
                    <a:pt x="4" y="21"/>
                    <a:pt x="4" y="15"/>
                  </a:cubicBezTo>
                  <a:cubicBezTo>
                    <a:pt x="4" y="9"/>
                    <a:pt x="9" y="4"/>
                    <a:pt x="15" y="4"/>
                  </a:cubicBezTo>
                  <a:moveTo>
                    <a:pt x="15" y="0"/>
                  </a:moveTo>
                  <a:cubicBezTo>
                    <a:pt x="7" y="0"/>
                    <a:pt x="0" y="7"/>
                    <a:pt x="0" y="15"/>
                  </a:cubicBezTo>
                  <a:cubicBezTo>
                    <a:pt x="0" y="23"/>
                    <a:pt x="7" y="30"/>
                    <a:pt x="15" y="30"/>
                  </a:cubicBezTo>
                  <a:cubicBezTo>
                    <a:pt x="23" y="30"/>
                    <a:pt x="29" y="23"/>
                    <a:pt x="29" y="15"/>
                  </a:cubicBezTo>
                  <a:cubicBezTo>
                    <a:pt x="29" y="7"/>
                    <a:pt x="23" y="0"/>
                    <a:pt x="15"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1" name="Freeform 126"/>
            <p:cNvSpPr/>
            <p:nvPr/>
          </p:nvSpPr>
          <p:spPr bwMode="auto">
            <a:xfrm>
              <a:off x="4143" y="3645"/>
              <a:ext cx="56" cy="56"/>
            </a:xfrm>
            <a:custGeom>
              <a:avLst/>
              <a:gdLst>
                <a:gd name="T0" fmla="*/ 12 w 23"/>
                <a:gd name="T1" fmla="*/ 0 h 23"/>
                <a:gd name="T2" fmla="*/ 0 w 23"/>
                <a:gd name="T3" fmla="*/ 11 h 23"/>
                <a:gd name="T4" fmla="*/ 11 w 23"/>
                <a:gd name="T5" fmla="*/ 23 h 23"/>
                <a:gd name="T6" fmla="*/ 23 w 23"/>
                <a:gd name="T7" fmla="*/ 12 h 23"/>
                <a:gd name="T8" fmla="*/ 12 w 23"/>
                <a:gd name="T9" fmla="*/ 0 h 23"/>
              </a:gdLst>
              <a:ahLst/>
              <a:cxnLst>
                <a:cxn ang="0">
                  <a:pos x="T0" y="T1"/>
                </a:cxn>
                <a:cxn ang="0">
                  <a:pos x="T2" y="T3"/>
                </a:cxn>
                <a:cxn ang="0">
                  <a:pos x="T4" y="T5"/>
                </a:cxn>
                <a:cxn ang="0">
                  <a:pos x="T6" y="T7"/>
                </a:cxn>
                <a:cxn ang="0">
                  <a:pos x="T8" y="T9"/>
                </a:cxn>
              </a:cxnLst>
              <a:rect l="0" t="0" r="r" b="b"/>
              <a:pathLst>
                <a:path w="23" h="23">
                  <a:moveTo>
                    <a:pt x="12" y="0"/>
                  </a:moveTo>
                  <a:cubicBezTo>
                    <a:pt x="5" y="0"/>
                    <a:pt x="0" y="5"/>
                    <a:pt x="0" y="11"/>
                  </a:cubicBezTo>
                  <a:cubicBezTo>
                    <a:pt x="0" y="18"/>
                    <a:pt x="5" y="23"/>
                    <a:pt x="11" y="23"/>
                  </a:cubicBezTo>
                  <a:cubicBezTo>
                    <a:pt x="18" y="23"/>
                    <a:pt x="23" y="18"/>
                    <a:pt x="23" y="12"/>
                  </a:cubicBezTo>
                  <a:cubicBezTo>
                    <a:pt x="23" y="5"/>
                    <a:pt x="18" y="0"/>
                    <a:pt x="12" y="0"/>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2" name="Freeform 127"/>
            <p:cNvSpPr>
              <a:spLocks noEditPoints="1"/>
            </p:cNvSpPr>
            <p:nvPr/>
          </p:nvSpPr>
          <p:spPr bwMode="auto">
            <a:xfrm>
              <a:off x="4133" y="3635"/>
              <a:ext cx="76" cy="76"/>
            </a:xfrm>
            <a:custGeom>
              <a:avLst/>
              <a:gdLst>
                <a:gd name="T0" fmla="*/ 16 w 31"/>
                <a:gd name="T1" fmla="*/ 4 h 31"/>
                <a:gd name="T2" fmla="*/ 27 w 31"/>
                <a:gd name="T3" fmla="*/ 16 h 31"/>
                <a:gd name="T4" fmla="*/ 15 w 31"/>
                <a:gd name="T5" fmla="*/ 27 h 31"/>
                <a:gd name="T6" fmla="*/ 4 w 31"/>
                <a:gd name="T7" fmla="*/ 15 h 31"/>
                <a:gd name="T8" fmla="*/ 16 w 31"/>
                <a:gd name="T9" fmla="*/ 4 h 31"/>
                <a:gd name="T10" fmla="*/ 16 w 31"/>
                <a:gd name="T11" fmla="*/ 0 h 31"/>
                <a:gd name="T12" fmla="*/ 0 w 31"/>
                <a:gd name="T13" fmla="*/ 15 h 31"/>
                <a:gd name="T14" fmla="*/ 15 w 31"/>
                <a:gd name="T15" fmla="*/ 31 h 31"/>
                <a:gd name="T16" fmla="*/ 31 w 31"/>
                <a:gd name="T17" fmla="*/ 16 h 31"/>
                <a:gd name="T18" fmla="*/ 16 w 31"/>
                <a:gd name="T1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1">
                  <a:moveTo>
                    <a:pt x="16" y="4"/>
                  </a:moveTo>
                  <a:cubicBezTo>
                    <a:pt x="22" y="4"/>
                    <a:pt x="27" y="9"/>
                    <a:pt x="27" y="16"/>
                  </a:cubicBezTo>
                  <a:cubicBezTo>
                    <a:pt x="27" y="22"/>
                    <a:pt x="22" y="27"/>
                    <a:pt x="15" y="27"/>
                  </a:cubicBezTo>
                  <a:cubicBezTo>
                    <a:pt x="9" y="27"/>
                    <a:pt x="4" y="22"/>
                    <a:pt x="4" y="15"/>
                  </a:cubicBezTo>
                  <a:cubicBezTo>
                    <a:pt x="4" y="9"/>
                    <a:pt x="9" y="4"/>
                    <a:pt x="16" y="4"/>
                  </a:cubicBezTo>
                  <a:moveTo>
                    <a:pt x="16" y="0"/>
                  </a:moveTo>
                  <a:cubicBezTo>
                    <a:pt x="7" y="0"/>
                    <a:pt x="0" y="7"/>
                    <a:pt x="0" y="15"/>
                  </a:cubicBezTo>
                  <a:cubicBezTo>
                    <a:pt x="0" y="24"/>
                    <a:pt x="7" y="31"/>
                    <a:pt x="15" y="31"/>
                  </a:cubicBezTo>
                  <a:cubicBezTo>
                    <a:pt x="24" y="31"/>
                    <a:pt x="31" y="24"/>
                    <a:pt x="31" y="16"/>
                  </a:cubicBezTo>
                  <a:cubicBezTo>
                    <a:pt x="31" y="7"/>
                    <a:pt x="24" y="0"/>
                    <a:pt x="16" y="0"/>
                  </a:cubicBezTo>
                  <a:close/>
                </a:path>
              </a:pathLst>
            </a:custGeom>
            <a:solidFill>
              <a:srgbClr val="276B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3" name="Oval 128"/>
            <p:cNvSpPr>
              <a:spLocks noChangeArrowheads="1"/>
            </p:cNvSpPr>
            <p:nvPr/>
          </p:nvSpPr>
          <p:spPr bwMode="auto">
            <a:xfrm>
              <a:off x="4423" y="3334"/>
              <a:ext cx="34" cy="34"/>
            </a:xfrm>
            <a:prstGeom prst="ellipse">
              <a:avLst/>
            </a:pr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4" name="Freeform 129"/>
            <p:cNvSpPr>
              <a:spLocks noEditPoints="1"/>
            </p:cNvSpPr>
            <p:nvPr/>
          </p:nvSpPr>
          <p:spPr bwMode="auto">
            <a:xfrm>
              <a:off x="4413" y="3324"/>
              <a:ext cx="52" cy="52"/>
            </a:xfrm>
            <a:custGeom>
              <a:avLst/>
              <a:gdLst>
                <a:gd name="T0" fmla="*/ 11 w 21"/>
                <a:gd name="T1" fmla="*/ 4 h 21"/>
                <a:gd name="T2" fmla="*/ 18 w 21"/>
                <a:gd name="T3" fmla="*/ 11 h 21"/>
                <a:gd name="T4" fmla="*/ 11 w 21"/>
                <a:gd name="T5" fmla="*/ 18 h 21"/>
                <a:gd name="T6" fmla="*/ 4 w 21"/>
                <a:gd name="T7" fmla="*/ 11 h 21"/>
                <a:gd name="T8" fmla="*/ 11 w 21"/>
                <a:gd name="T9" fmla="*/ 4 h 21"/>
                <a:gd name="T10" fmla="*/ 11 w 21"/>
                <a:gd name="T11" fmla="*/ 0 h 21"/>
                <a:gd name="T12" fmla="*/ 0 w 21"/>
                <a:gd name="T13" fmla="*/ 11 h 21"/>
                <a:gd name="T14" fmla="*/ 11 w 21"/>
                <a:gd name="T15" fmla="*/ 21 h 21"/>
                <a:gd name="T16" fmla="*/ 21 w 21"/>
                <a:gd name="T17" fmla="*/ 11 h 21"/>
                <a:gd name="T18" fmla="*/ 11 w 21"/>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1" y="4"/>
                  </a:moveTo>
                  <a:cubicBezTo>
                    <a:pt x="15" y="4"/>
                    <a:pt x="18" y="7"/>
                    <a:pt x="18" y="11"/>
                  </a:cubicBezTo>
                  <a:cubicBezTo>
                    <a:pt x="18" y="15"/>
                    <a:pt x="15" y="18"/>
                    <a:pt x="11" y="18"/>
                  </a:cubicBezTo>
                  <a:cubicBezTo>
                    <a:pt x="7" y="18"/>
                    <a:pt x="4" y="15"/>
                    <a:pt x="4" y="11"/>
                  </a:cubicBezTo>
                  <a:cubicBezTo>
                    <a:pt x="4" y="7"/>
                    <a:pt x="7" y="4"/>
                    <a:pt x="11" y="4"/>
                  </a:cubicBezTo>
                  <a:moveTo>
                    <a:pt x="11" y="0"/>
                  </a:moveTo>
                  <a:cubicBezTo>
                    <a:pt x="5" y="0"/>
                    <a:pt x="0" y="5"/>
                    <a:pt x="0" y="11"/>
                  </a:cubicBezTo>
                  <a:cubicBezTo>
                    <a:pt x="0" y="17"/>
                    <a:pt x="5" y="21"/>
                    <a:pt x="11" y="21"/>
                  </a:cubicBezTo>
                  <a:cubicBezTo>
                    <a:pt x="17" y="21"/>
                    <a:pt x="21" y="17"/>
                    <a:pt x="21" y="11"/>
                  </a:cubicBezTo>
                  <a:cubicBezTo>
                    <a:pt x="21" y="5"/>
                    <a:pt x="17" y="0"/>
                    <a:pt x="11" y="0"/>
                  </a:cubicBezTo>
                  <a:close/>
                </a:path>
              </a:pathLst>
            </a:custGeom>
            <a:solidFill>
              <a:srgbClr val="276B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5" name="Freeform 130"/>
            <p:cNvSpPr/>
            <p:nvPr/>
          </p:nvSpPr>
          <p:spPr bwMode="auto">
            <a:xfrm>
              <a:off x="4792" y="4172"/>
              <a:ext cx="51" cy="54"/>
            </a:xfrm>
            <a:custGeom>
              <a:avLst/>
              <a:gdLst>
                <a:gd name="T0" fmla="*/ 11 w 21"/>
                <a:gd name="T1" fmla="*/ 0 h 22"/>
                <a:gd name="T2" fmla="*/ 0 w 21"/>
                <a:gd name="T3" fmla="*/ 11 h 22"/>
                <a:gd name="T4" fmla="*/ 11 w 21"/>
                <a:gd name="T5" fmla="*/ 22 h 22"/>
                <a:gd name="T6" fmla="*/ 21 w 21"/>
                <a:gd name="T7" fmla="*/ 11 h 22"/>
                <a:gd name="T8" fmla="*/ 11 w 21"/>
                <a:gd name="T9" fmla="*/ 0 h 22"/>
              </a:gdLst>
              <a:ahLst/>
              <a:cxnLst>
                <a:cxn ang="0">
                  <a:pos x="T0" y="T1"/>
                </a:cxn>
                <a:cxn ang="0">
                  <a:pos x="T2" y="T3"/>
                </a:cxn>
                <a:cxn ang="0">
                  <a:pos x="T4" y="T5"/>
                </a:cxn>
                <a:cxn ang="0">
                  <a:pos x="T6" y="T7"/>
                </a:cxn>
                <a:cxn ang="0">
                  <a:pos x="T8" y="T9"/>
                </a:cxn>
              </a:cxnLst>
              <a:rect l="0" t="0" r="r" b="b"/>
              <a:pathLst>
                <a:path w="21" h="22">
                  <a:moveTo>
                    <a:pt x="11" y="0"/>
                  </a:moveTo>
                  <a:cubicBezTo>
                    <a:pt x="5" y="0"/>
                    <a:pt x="0" y="5"/>
                    <a:pt x="0" y="11"/>
                  </a:cubicBezTo>
                  <a:cubicBezTo>
                    <a:pt x="0" y="17"/>
                    <a:pt x="5" y="21"/>
                    <a:pt x="11" y="22"/>
                  </a:cubicBezTo>
                  <a:cubicBezTo>
                    <a:pt x="16" y="22"/>
                    <a:pt x="21" y="17"/>
                    <a:pt x="21" y="11"/>
                  </a:cubicBezTo>
                  <a:cubicBezTo>
                    <a:pt x="21" y="5"/>
                    <a:pt x="17" y="0"/>
                    <a:pt x="11" y="0"/>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6" name="Freeform 131"/>
            <p:cNvSpPr>
              <a:spLocks noEditPoints="1"/>
            </p:cNvSpPr>
            <p:nvPr/>
          </p:nvSpPr>
          <p:spPr bwMode="auto">
            <a:xfrm>
              <a:off x="4782" y="4165"/>
              <a:ext cx="71" cy="69"/>
            </a:xfrm>
            <a:custGeom>
              <a:avLst/>
              <a:gdLst>
                <a:gd name="T0" fmla="*/ 15 w 29"/>
                <a:gd name="T1" fmla="*/ 3 h 28"/>
                <a:gd name="T2" fmla="*/ 25 w 29"/>
                <a:gd name="T3" fmla="*/ 14 h 28"/>
                <a:gd name="T4" fmla="*/ 15 w 29"/>
                <a:gd name="T5" fmla="*/ 25 h 28"/>
                <a:gd name="T6" fmla="*/ 4 w 29"/>
                <a:gd name="T7" fmla="*/ 14 h 28"/>
                <a:gd name="T8" fmla="*/ 15 w 29"/>
                <a:gd name="T9" fmla="*/ 3 h 28"/>
                <a:gd name="T10" fmla="*/ 15 w 29"/>
                <a:gd name="T11" fmla="*/ 0 h 28"/>
                <a:gd name="T12" fmla="*/ 0 w 29"/>
                <a:gd name="T13" fmla="*/ 14 h 28"/>
                <a:gd name="T14" fmla="*/ 15 w 29"/>
                <a:gd name="T15" fmla="*/ 28 h 28"/>
                <a:gd name="T16" fmla="*/ 29 w 29"/>
                <a:gd name="T17" fmla="*/ 14 h 28"/>
                <a:gd name="T18" fmla="*/ 15 w 29"/>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8">
                  <a:moveTo>
                    <a:pt x="15" y="3"/>
                  </a:moveTo>
                  <a:cubicBezTo>
                    <a:pt x="21" y="3"/>
                    <a:pt x="25" y="8"/>
                    <a:pt x="25" y="14"/>
                  </a:cubicBezTo>
                  <a:cubicBezTo>
                    <a:pt x="25" y="20"/>
                    <a:pt x="20" y="25"/>
                    <a:pt x="15" y="25"/>
                  </a:cubicBezTo>
                  <a:cubicBezTo>
                    <a:pt x="9" y="24"/>
                    <a:pt x="4" y="20"/>
                    <a:pt x="4" y="14"/>
                  </a:cubicBezTo>
                  <a:cubicBezTo>
                    <a:pt x="4" y="8"/>
                    <a:pt x="9" y="3"/>
                    <a:pt x="15" y="3"/>
                  </a:cubicBezTo>
                  <a:moveTo>
                    <a:pt x="15" y="0"/>
                  </a:moveTo>
                  <a:cubicBezTo>
                    <a:pt x="7" y="0"/>
                    <a:pt x="0" y="6"/>
                    <a:pt x="0" y="14"/>
                  </a:cubicBezTo>
                  <a:cubicBezTo>
                    <a:pt x="0" y="22"/>
                    <a:pt x="7" y="28"/>
                    <a:pt x="15" y="28"/>
                  </a:cubicBezTo>
                  <a:cubicBezTo>
                    <a:pt x="22" y="28"/>
                    <a:pt x="29" y="22"/>
                    <a:pt x="29" y="14"/>
                  </a:cubicBezTo>
                  <a:cubicBezTo>
                    <a:pt x="29" y="6"/>
                    <a:pt x="23" y="0"/>
                    <a:pt x="15"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7" name="Oval 132"/>
            <p:cNvSpPr>
              <a:spLocks noChangeArrowheads="1"/>
            </p:cNvSpPr>
            <p:nvPr/>
          </p:nvSpPr>
          <p:spPr bwMode="auto">
            <a:xfrm>
              <a:off x="4944" y="3322"/>
              <a:ext cx="54" cy="54"/>
            </a:xfrm>
            <a:prstGeom prst="ellipse">
              <a:avLst/>
            </a:pr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8" name="Freeform 133"/>
            <p:cNvSpPr>
              <a:spLocks noEditPoints="1"/>
            </p:cNvSpPr>
            <p:nvPr/>
          </p:nvSpPr>
          <p:spPr bwMode="auto">
            <a:xfrm>
              <a:off x="4934" y="3312"/>
              <a:ext cx="74" cy="74"/>
            </a:xfrm>
            <a:custGeom>
              <a:avLst/>
              <a:gdLst>
                <a:gd name="T0" fmla="*/ 15 w 30"/>
                <a:gd name="T1" fmla="*/ 4 h 30"/>
                <a:gd name="T2" fmla="*/ 26 w 30"/>
                <a:gd name="T3" fmla="*/ 15 h 30"/>
                <a:gd name="T4" fmla="*/ 15 w 30"/>
                <a:gd name="T5" fmla="*/ 26 h 30"/>
                <a:gd name="T6" fmla="*/ 4 w 30"/>
                <a:gd name="T7" fmla="*/ 15 h 30"/>
                <a:gd name="T8" fmla="*/ 15 w 30"/>
                <a:gd name="T9" fmla="*/ 4 h 30"/>
                <a:gd name="T10" fmla="*/ 15 w 30"/>
                <a:gd name="T11" fmla="*/ 0 h 30"/>
                <a:gd name="T12" fmla="*/ 0 w 30"/>
                <a:gd name="T13" fmla="*/ 15 h 30"/>
                <a:gd name="T14" fmla="*/ 15 w 30"/>
                <a:gd name="T15" fmla="*/ 30 h 30"/>
                <a:gd name="T16" fmla="*/ 30 w 30"/>
                <a:gd name="T17" fmla="*/ 15 h 30"/>
                <a:gd name="T18" fmla="*/ 15 w 30"/>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0">
                  <a:moveTo>
                    <a:pt x="15" y="4"/>
                  </a:moveTo>
                  <a:cubicBezTo>
                    <a:pt x="21" y="4"/>
                    <a:pt x="26" y="9"/>
                    <a:pt x="26" y="15"/>
                  </a:cubicBezTo>
                  <a:cubicBezTo>
                    <a:pt x="26" y="21"/>
                    <a:pt x="21" y="26"/>
                    <a:pt x="15" y="26"/>
                  </a:cubicBezTo>
                  <a:cubicBezTo>
                    <a:pt x="9" y="26"/>
                    <a:pt x="4" y="21"/>
                    <a:pt x="4" y="15"/>
                  </a:cubicBezTo>
                  <a:cubicBezTo>
                    <a:pt x="4" y="9"/>
                    <a:pt x="9" y="4"/>
                    <a:pt x="15" y="4"/>
                  </a:cubicBezTo>
                  <a:moveTo>
                    <a:pt x="15" y="0"/>
                  </a:moveTo>
                  <a:cubicBezTo>
                    <a:pt x="7" y="0"/>
                    <a:pt x="0" y="7"/>
                    <a:pt x="0" y="15"/>
                  </a:cubicBezTo>
                  <a:cubicBezTo>
                    <a:pt x="0" y="23"/>
                    <a:pt x="7" y="30"/>
                    <a:pt x="15" y="30"/>
                  </a:cubicBezTo>
                  <a:cubicBezTo>
                    <a:pt x="23" y="30"/>
                    <a:pt x="30" y="23"/>
                    <a:pt x="30" y="15"/>
                  </a:cubicBezTo>
                  <a:cubicBezTo>
                    <a:pt x="30" y="7"/>
                    <a:pt x="23" y="0"/>
                    <a:pt x="15" y="0"/>
                  </a:cubicBezTo>
                  <a:close/>
                </a:path>
              </a:pathLst>
            </a:custGeom>
            <a:solidFill>
              <a:srgbClr val="276B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9" name="Freeform 134"/>
            <p:cNvSpPr/>
            <p:nvPr/>
          </p:nvSpPr>
          <p:spPr bwMode="auto">
            <a:xfrm>
              <a:off x="5731" y="3691"/>
              <a:ext cx="49" cy="47"/>
            </a:xfrm>
            <a:custGeom>
              <a:avLst/>
              <a:gdLst>
                <a:gd name="T0" fmla="*/ 10 w 20"/>
                <a:gd name="T1" fmla="*/ 0 h 19"/>
                <a:gd name="T2" fmla="*/ 0 w 20"/>
                <a:gd name="T3" fmla="*/ 10 h 19"/>
                <a:gd name="T4" fmla="*/ 10 w 20"/>
                <a:gd name="T5" fmla="*/ 19 h 19"/>
                <a:gd name="T6" fmla="*/ 19 w 20"/>
                <a:gd name="T7" fmla="*/ 10 h 19"/>
                <a:gd name="T8" fmla="*/ 10 w 20"/>
                <a:gd name="T9" fmla="*/ 0 h 19"/>
              </a:gdLst>
              <a:ahLst/>
              <a:cxnLst>
                <a:cxn ang="0">
                  <a:pos x="T0" y="T1"/>
                </a:cxn>
                <a:cxn ang="0">
                  <a:pos x="T2" y="T3"/>
                </a:cxn>
                <a:cxn ang="0">
                  <a:pos x="T4" y="T5"/>
                </a:cxn>
                <a:cxn ang="0">
                  <a:pos x="T6" y="T7"/>
                </a:cxn>
                <a:cxn ang="0">
                  <a:pos x="T8" y="T9"/>
                </a:cxn>
              </a:cxnLst>
              <a:rect l="0" t="0" r="r" b="b"/>
              <a:pathLst>
                <a:path w="20" h="19">
                  <a:moveTo>
                    <a:pt x="10" y="0"/>
                  </a:moveTo>
                  <a:cubicBezTo>
                    <a:pt x="5" y="0"/>
                    <a:pt x="0" y="4"/>
                    <a:pt x="0" y="10"/>
                  </a:cubicBezTo>
                  <a:cubicBezTo>
                    <a:pt x="0" y="15"/>
                    <a:pt x="4" y="19"/>
                    <a:pt x="10" y="19"/>
                  </a:cubicBezTo>
                  <a:cubicBezTo>
                    <a:pt x="15" y="19"/>
                    <a:pt x="19" y="15"/>
                    <a:pt x="19" y="10"/>
                  </a:cubicBezTo>
                  <a:cubicBezTo>
                    <a:pt x="20" y="4"/>
                    <a:pt x="15" y="0"/>
                    <a:pt x="10" y="0"/>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0" name="Freeform 135"/>
            <p:cNvSpPr>
              <a:spLocks noEditPoints="1"/>
            </p:cNvSpPr>
            <p:nvPr/>
          </p:nvSpPr>
          <p:spPr bwMode="auto">
            <a:xfrm>
              <a:off x="5721" y="3682"/>
              <a:ext cx="67" cy="66"/>
            </a:xfrm>
            <a:custGeom>
              <a:avLst/>
              <a:gdLst>
                <a:gd name="T0" fmla="*/ 14 w 27"/>
                <a:gd name="T1" fmla="*/ 4 h 27"/>
                <a:gd name="T2" fmla="*/ 23 w 27"/>
                <a:gd name="T3" fmla="*/ 14 h 27"/>
                <a:gd name="T4" fmla="*/ 14 w 27"/>
                <a:gd name="T5" fmla="*/ 23 h 27"/>
                <a:gd name="T6" fmla="*/ 4 w 27"/>
                <a:gd name="T7" fmla="*/ 14 h 27"/>
                <a:gd name="T8" fmla="*/ 14 w 27"/>
                <a:gd name="T9" fmla="*/ 4 h 27"/>
                <a:gd name="T10" fmla="*/ 14 w 27"/>
                <a:gd name="T11" fmla="*/ 0 h 27"/>
                <a:gd name="T12" fmla="*/ 0 w 27"/>
                <a:gd name="T13" fmla="*/ 14 h 27"/>
                <a:gd name="T14" fmla="*/ 14 w 27"/>
                <a:gd name="T15" fmla="*/ 27 h 27"/>
                <a:gd name="T16" fmla="*/ 27 w 27"/>
                <a:gd name="T17" fmla="*/ 14 h 27"/>
                <a:gd name="T18" fmla="*/ 14 w 27"/>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7">
                  <a:moveTo>
                    <a:pt x="14" y="4"/>
                  </a:moveTo>
                  <a:cubicBezTo>
                    <a:pt x="19" y="4"/>
                    <a:pt x="24" y="8"/>
                    <a:pt x="23" y="14"/>
                  </a:cubicBezTo>
                  <a:cubicBezTo>
                    <a:pt x="23" y="19"/>
                    <a:pt x="19" y="23"/>
                    <a:pt x="14" y="23"/>
                  </a:cubicBezTo>
                  <a:cubicBezTo>
                    <a:pt x="8" y="23"/>
                    <a:pt x="4" y="19"/>
                    <a:pt x="4" y="14"/>
                  </a:cubicBezTo>
                  <a:cubicBezTo>
                    <a:pt x="4" y="8"/>
                    <a:pt x="9" y="4"/>
                    <a:pt x="14" y="4"/>
                  </a:cubicBezTo>
                  <a:moveTo>
                    <a:pt x="14" y="0"/>
                  </a:moveTo>
                  <a:cubicBezTo>
                    <a:pt x="6" y="0"/>
                    <a:pt x="0" y="6"/>
                    <a:pt x="0" y="14"/>
                  </a:cubicBezTo>
                  <a:cubicBezTo>
                    <a:pt x="0" y="21"/>
                    <a:pt x="6" y="27"/>
                    <a:pt x="14" y="27"/>
                  </a:cubicBezTo>
                  <a:cubicBezTo>
                    <a:pt x="21" y="27"/>
                    <a:pt x="27" y="21"/>
                    <a:pt x="27" y="14"/>
                  </a:cubicBezTo>
                  <a:cubicBezTo>
                    <a:pt x="27" y="6"/>
                    <a:pt x="21" y="0"/>
                    <a:pt x="14" y="0"/>
                  </a:cubicBezTo>
                  <a:close/>
                </a:path>
              </a:pathLst>
            </a:custGeom>
            <a:solidFill>
              <a:srgbClr val="276B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1" name="Oval 136"/>
            <p:cNvSpPr>
              <a:spLocks noChangeArrowheads="1"/>
            </p:cNvSpPr>
            <p:nvPr/>
          </p:nvSpPr>
          <p:spPr bwMode="auto">
            <a:xfrm>
              <a:off x="5082" y="3087"/>
              <a:ext cx="34" cy="35"/>
            </a:xfrm>
            <a:prstGeom prst="ellipse">
              <a:avLst/>
            </a:pr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2" name="Freeform 137"/>
            <p:cNvSpPr>
              <a:spLocks noEditPoints="1"/>
            </p:cNvSpPr>
            <p:nvPr/>
          </p:nvSpPr>
          <p:spPr bwMode="auto">
            <a:xfrm>
              <a:off x="5072" y="3077"/>
              <a:ext cx="54" cy="55"/>
            </a:xfrm>
            <a:custGeom>
              <a:avLst/>
              <a:gdLst>
                <a:gd name="T0" fmla="*/ 11 w 22"/>
                <a:gd name="T1" fmla="*/ 4 h 22"/>
                <a:gd name="T2" fmla="*/ 18 w 22"/>
                <a:gd name="T3" fmla="*/ 11 h 22"/>
                <a:gd name="T4" fmla="*/ 11 w 22"/>
                <a:gd name="T5" fmla="*/ 18 h 22"/>
                <a:gd name="T6" fmla="*/ 4 w 22"/>
                <a:gd name="T7" fmla="*/ 11 h 22"/>
                <a:gd name="T8" fmla="*/ 11 w 22"/>
                <a:gd name="T9" fmla="*/ 4 h 22"/>
                <a:gd name="T10" fmla="*/ 11 w 22"/>
                <a:gd name="T11" fmla="*/ 0 h 22"/>
                <a:gd name="T12" fmla="*/ 0 w 22"/>
                <a:gd name="T13" fmla="*/ 11 h 22"/>
                <a:gd name="T14" fmla="*/ 11 w 22"/>
                <a:gd name="T15" fmla="*/ 22 h 22"/>
                <a:gd name="T16" fmla="*/ 22 w 22"/>
                <a:gd name="T17" fmla="*/ 11 h 22"/>
                <a:gd name="T18" fmla="*/ 11 w 22"/>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4"/>
                  </a:moveTo>
                  <a:cubicBezTo>
                    <a:pt x="15" y="4"/>
                    <a:pt x="18" y="7"/>
                    <a:pt x="18" y="11"/>
                  </a:cubicBezTo>
                  <a:cubicBezTo>
                    <a:pt x="18" y="15"/>
                    <a:pt x="15" y="18"/>
                    <a:pt x="11" y="18"/>
                  </a:cubicBezTo>
                  <a:cubicBezTo>
                    <a:pt x="7" y="18"/>
                    <a:pt x="4" y="15"/>
                    <a:pt x="4" y="11"/>
                  </a:cubicBezTo>
                  <a:cubicBezTo>
                    <a:pt x="4" y="7"/>
                    <a:pt x="7" y="4"/>
                    <a:pt x="11" y="4"/>
                  </a:cubicBezTo>
                  <a:moveTo>
                    <a:pt x="11" y="0"/>
                  </a:moveTo>
                  <a:cubicBezTo>
                    <a:pt x="5" y="0"/>
                    <a:pt x="0" y="5"/>
                    <a:pt x="0" y="11"/>
                  </a:cubicBezTo>
                  <a:cubicBezTo>
                    <a:pt x="0" y="17"/>
                    <a:pt x="5" y="22"/>
                    <a:pt x="11" y="22"/>
                  </a:cubicBezTo>
                  <a:cubicBezTo>
                    <a:pt x="17" y="22"/>
                    <a:pt x="22" y="17"/>
                    <a:pt x="22" y="11"/>
                  </a:cubicBezTo>
                  <a:cubicBezTo>
                    <a:pt x="22" y="5"/>
                    <a:pt x="17" y="0"/>
                    <a:pt x="11"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3" name="Freeform 138"/>
            <p:cNvSpPr/>
            <p:nvPr/>
          </p:nvSpPr>
          <p:spPr bwMode="auto">
            <a:xfrm>
              <a:off x="5421" y="1534"/>
              <a:ext cx="42" cy="42"/>
            </a:xfrm>
            <a:custGeom>
              <a:avLst/>
              <a:gdLst>
                <a:gd name="T0" fmla="*/ 8 w 17"/>
                <a:gd name="T1" fmla="*/ 0 h 17"/>
                <a:gd name="T2" fmla="*/ 0 w 17"/>
                <a:gd name="T3" fmla="*/ 8 h 17"/>
                <a:gd name="T4" fmla="*/ 8 w 17"/>
                <a:gd name="T5" fmla="*/ 17 h 17"/>
                <a:gd name="T6" fmla="*/ 17 w 17"/>
                <a:gd name="T7" fmla="*/ 9 h 17"/>
                <a:gd name="T8" fmla="*/ 8 w 17"/>
                <a:gd name="T9" fmla="*/ 0 h 17"/>
              </a:gdLst>
              <a:ahLst/>
              <a:cxnLst>
                <a:cxn ang="0">
                  <a:pos x="T0" y="T1"/>
                </a:cxn>
                <a:cxn ang="0">
                  <a:pos x="T2" y="T3"/>
                </a:cxn>
                <a:cxn ang="0">
                  <a:pos x="T4" y="T5"/>
                </a:cxn>
                <a:cxn ang="0">
                  <a:pos x="T6" y="T7"/>
                </a:cxn>
                <a:cxn ang="0">
                  <a:pos x="T8" y="T9"/>
                </a:cxn>
              </a:cxnLst>
              <a:rect l="0" t="0" r="r" b="b"/>
              <a:pathLst>
                <a:path w="17" h="17">
                  <a:moveTo>
                    <a:pt x="8" y="0"/>
                  </a:moveTo>
                  <a:cubicBezTo>
                    <a:pt x="4" y="0"/>
                    <a:pt x="0" y="4"/>
                    <a:pt x="0" y="8"/>
                  </a:cubicBezTo>
                  <a:cubicBezTo>
                    <a:pt x="0" y="13"/>
                    <a:pt x="3" y="17"/>
                    <a:pt x="8" y="17"/>
                  </a:cubicBezTo>
                  <a:cubicBezTo>
                    <a:pt x="13" y="17"/>
                    <a:pt x="17" y="13"/>
                    <a:pt x="17" y="9"/>
                  </a:cubicBezTo>
                  <a:cubicBezTo>
                    <a:pt x="17" y="4"/>
                    <a:pt x="13" y="0"/>
                    <a:pt x="8" y="0"/>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4" name="Freeform 139"/>
            <p:cNvSpPr>
              <a:spLocks noEditPoints="1"/>
            </p:cNvSpPr>
            <p:nvPr/>
          </p:nvSpPr>
          <p:spPr bwMode="auto">
            <a:xfrm>
              <a:off x="5411" y="1524"/>
              <a:ext cx="59" cy="62"/>
            </a:xfrm>
            <a:custGeom>
              <a:avLst/>
              <a:gdLst>
                <a:gd name="T0" fmla="*/ 12 w 24"/>
                <a:gd name="T1" fmla="*/ 4 h 25"/>
                <a:gd name="T2" fmla="*/ 21 w 24"/>
                <a:gd name="T3" fmla="*/ 13 h 25"/>
                <a:gd name="T4" fmla="*/ 12 w 24"/>
                <a:gd name="T5" fmla="*/ 21 h 25"/>
                <a:gd name="T6" fmla="*/ 4 w 24"/>
                <a:gd name="T7" fmla="*/ 12 h 25"/>
                <a:gd name="T8" fmla="*/ 12 w 24"/>
                <a:gd name="T9" fmla="*/ 4 h 25"/>
                <a:gd name="T10" fmla="*/ 12 w 24"/>
                <a:gd name="T11" fmla="*/ 0 h 25"/>
                <a:gd name="T12" fmla="*/ 0 w 24"/>
                <a:gd name="T13" fmla="*/ 12 h 25"/>
                <a:gd name="T14" fmla="*/ 12 w 24"/>
                <a:gd name="T15" fmla="*/ 25 h 25"/>
                <a:gd name="T16" fmla="*/ 24 w 24"/>
                <a:gd name="T17" fmla="*/ 13 h 25"/>
                <a:gd name="T18" fmla="*/ 12 w 24"/>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5">
                  <a:moveTo>
                    <a:pt x="12" y="4"/>
                  </a:moveTo>
                  <a:cubicBezTo>
                    <a:pt x="17" y="4"/>
                    <a:pt x="21" y="8"/>
                    <a:pt x="21" y="13"/>
                  </a:cubicBezTo>
                  <a:cubicBezTo>
                    <a:pt x="21" y="17"/>
                    <a:pt x="17" y="21"/>
                    <a:pt x="12" y="21"/>
                  </a:cubicBezTo>
                  <a:cubicBezTo>
                    <a:pt x="7" y="21"/>
                    <a:pt x="4" y="17"/>
                    <a:pt x="4" y="12"/>
                  </a:cubicBezTo>
                  <a:cubicBezTo>
                    <a:pt x="4" y="8"/>
                    <a:pt x="8" y="4"/>
                    <a:pt x="12" y="4"/>
                  </a:cubicBezTo>
                  <a:moveTo>
                    <a:pt x="12" y="0"/>
                  </a:moveTo>
                  <a:cubicBezTo>
                    <a:pt x="6" y="0"/>
                    <a:pt x="0" y="6"/>
                    <a:pt x="0" y="12"/>
                  </a:cubicBezTo>
                  <a:cubicBezTo>
                    <a:pt x="0" y="19"/>
                    <a:pt x="5" y="25"/>
                    <a:pt x="12" y="25"/>
                  </a:cubicBezTo>
                  <a:cubicBezTo>
                    <a:pt x="19" y="25"/>
                    <a:pt x="24" y="19"/>
                    <a:pt x="24" y="13"/>
                  </a:cubicBezTo>
                  <a:cubicBezTo>
                    <a:pt x="24" y="6"/>
                    <a:pt x="19" y="0"/>
                    <a:pt x="12" y="0"/>
                  </a:cubicBezTo>
                  <a:close/>
                </a:path>
              </a:pathLst>
            </a:custGeom>
            <a:solidFill>
              <a:srgbClr val="276B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5" name="Oval 140"/>
            <p:cNvSpPr>
              <a:spLocks noChangeArrowheads="1"/>
            </p:cNvSpPr>
            <p:nvPr/>
          </p:nvSpPr>
          <p:spPr bwMode="auto">
            <a:xfrm>
              <a:off x="5960" y="1702"/>
              <a:ext cx="29" cy="29"/>
            </a:xfrm>
            <a:prstGeom prst="ellipse">
              <a:avLst/>
            </a:pr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6" name="Freeform 141"/>
            <p:cNvSpPr>
              <a:spLocks noEditPoints="1"/>
            </p:cNvSpPr>
            <p:nvPr/>
          </p:nvSpPr>
          <p:spPr bwMode="auto">
            <a:xfrm>
              <a:off x="5950" y="1692"/>
              <a:ext cx="49" cy="49"/>
            </a:xfrm>
            <a:custGeom>
              <a:avLst/>
              <a:gdLst>
                <a:gd name="T0" fmla="*/ 10 w 20"/>
                <a:gd name="T1" fmla="*/ 4 h 20"/>
                <a:gd name="T2" fmla="*/ 16 w 20"/>
                <a:gd name="T3" fmla="*/ 10 h 20"/>
                <a:gd name="T4" fmla="*/ 10 w 20"/>
                <a:gd name="T5" fmla="*/ 16 h 20"/>
                <a:gd name="T6" fmla="*/ 4 w 20"/>
                <a:gd name="T7" fmla="*/ 10 h 20"/>
                <a:gd name="T8" fmla="*/ 10 w 20"/>
                <a:gd name="T9" fmla="*/ 4 h 20"/>
                <a:gd name="T10" fmla="*/ 10 w 20"/>
                <a:gd name="T11" fmla="*/ 0 h 20"/>
                <a:gd name="T12" fmla="*/ 0 w 20"/>
                <a:gd name="T13" fmla="*/ 10 h 20"/>
                <a:gd name="T14" fmla="*/ 10 w 20"/>
                <a:gd name="T15" fmla="*/ 20 h 20"/>
                <a:gd name="T16" fmla="*/ 20 w 20"/>
                <a:gd name="T17" fmla="*/ 10 h 20"/>
                <a:gd name="T18" fmla="*/ 10 w 20"/>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4"/>
                  </a:moveTo>
                  <a:cubicBezTo>
                    <a:pt x="14" y="4"/>
                    <a:pt x="16" y="6"/>
                    <a:pt x="16" y="10"/>
                  </a:cubicBezTo>
                  <a:cubicBezTo>
                    <a:pt x="16" y="13"/>
                    <a:pt x="14" y="16"/>
                    <a:pt x="10" y="16"/>
                  </a:cubicBezTo>
                  <a:cubicBezTo>
                    <a:pt x="7" y="16"/>
                    <a:pt x="4" y="13"/>
                    <a:pt x="4" y="10"/>
                  </a:cubicBezTo>
                  <a:cubicBezTo>
                    <a:pt x="4" y="6"/>
                    <a:pt x="7" y="4"/>
                    <a:pt x="10" y="4"/>
                  </a:cubicBezTo>
                  <a:moveTo>
                    <a:pt x="10" y="0"/>
                  </a:moveTo>
                  <a:cubicBezTo>
                    <a:pt x="5" y="0"/>
                    <a:pt x="0" y="4"/>
                    <a:pt x="0" y="10"/>
                  </a:cubicBezTo>
                  <a:cubicBezTo>
                    <a:pt x="0" y="15"/>
                    <a:pt x="5" y="20"/>
                    <a:pt x="10" y="20"/>
                  </a:cubicBezTo>
                  <a:cubicBezTo>
                    <a:pt x="16" y="20"/>
                    <a:pt x="20" y="15"/>
                    <a:pt x="20" y="10"/>
                  </a:cubicBezTo>
                  <a:cubicBezTo>
                    <a:pt x="20" y="4"/>
                    <a:pt x="16"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7" name="Oval 142"/>
            <p:cNvSpPr>
              <a:spLocks noChangeArrowheads="1"/>
            </p:cNvSpPr>
            <p:nvPr/>
          </p:nvSpPr>
          <p:spPr bwMode="auto">
            <a:xfrm>
              <a:off x="6006" y="331"/>
              <a:ext cx="50" cy="49"/>
            </a:xfrm>
            <a:prstGeom prst="ellipse">
              <a:avLst/>
            </a:pr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8" name="Freeform 143"/>
            <p:cNvSpPr>
              <a:spLocks noEditPoints="1"/>
            </p:cNvSpPr>
            <p:nvPr/>
          </p:nvSpPr>
          <p:spPr bwMode="auto">
            <a:xfrm>
              <a:off x="5997" y="321"/>
              <a:ext cx="66" cy="69"/>
            </a:xfrm>
            <a:custGeom>
              <a:avLst/>
              <a:gdLst>
                <a:gd name="T0" fmla="*/ 14 w 27"/>
                <a:gd name="T1" fmla="*/ 4 h 28"/>
                <a:gd name="T2" fmla="*/ 24 w 27"/>
                <a:gd name="T3" fmla="*/ 14 h 28"/>
                <a:gd name="T4" fmla="*/ 14 w 27"/>
                <a:gd name="T5" fmla="*/ 24 h 28"/>
                <a:gd name="T6" fmla="*/ 4 w 27"/>
                <a:gd name="T7" fmla="*/ 14 h 28"/>
                <a:gd name="T8" fmla="*/ 14 w 27"/>
                <a:gd name="T9" fmla="*/ 4 h 28"/>
                <a:gd name="T10" fmla="*/ 14 w 27"/>
                <a:gd name="T11" fmla="*/ 0 h 28"/>
                <a:gd name="T12" fmla="*/ 0 w 27"/>
                <a:gd name="T13" fmla="*/ 14 h 28"/>
                <a:gd name="T14" fmla="*/ 14 w 27"/>
                <a:gd name="T15" fmla="*/ 28 h 28"/>
                <a:gd name="T16" fmla="*/ 27 w 27"/>
                <a:gd name="T17" fmla="*/ 14 h 28"/>
                <a:gd name="T18" fmla="*/ 14 w 27"/>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8">
                  <a:moveTo>
                    <a:pt x="14" y="4"/>
                  </a:moveTo>
                  <a:cubicBezTo>
                    <a:pt x="19" y="4"/>
                    <a:pt x="24" y="9"/>
                    <a:pt x="24" y="14"/>
                  </a:cubicBezTo>
                  <a:cubicBezTo>
                    <a:pt x="24" y="20"/>
                    <a:pt x="19" y="24"/>
                    <a:pt x="14" y="24"/>
                  </a:cubicBezTo>
                  <a:cubicBezTo>
                    <a:pt x="8" y="24"/>
                    <a:pt x="4" y="20"/>
                    <a:pt x="4" y="14"/>
                  </a:cubicBezTo>
                  <a:cubicBezTo>
                    <a:pt x="4" y="9"/>
                    <a:pt x="8" y="4"/>
                    <a:pt x="14" y="4"/>
                  </a:cubicBezTo>
                  <a:moveTo>
                    <a:pt x="14" y="0"/>
                  </a:moveTo>
                  <a:cubicBezTo>
                    <a:pt x="6" y="0"/>
                    <a:pt x="0" y="7"/>
                    <a:pt x="0" y="14"/>
                  </a:cubicBezTo>
                  <a:cubicBezTo>
                    <a:pt x="0" y="22"/>
                    <a:pt x="6" y="28"/>
                    <a:pt x="14" y="28"/>
                  </a:cubicBezTo>
                  <a:cubicBezTo>
                    <a:pt x="21" y="28"/>
                    <a:pt x="27" y="22"/>
                    <a:pt x="27" y="14"/>
                  </a:cubicBezTo>
                  <a:cubicBezTo>
                    <a:pt x="27" y="7"/>
                    <a:pt x="21" y="0"/>
                    <a:pt x="14"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9" name="Freeform 144"/>
            <p:cNvSpPr/>
            <p:nvPr/>
          </p:nvSpPr>
          <p:spPr bwMode="auto">
            <a:xfrm>
              <a:off x="5940" y="1164"/>
              <a:ext cx="69" cy="67"/>
            </a:xfrm>
            <a:custGeom>
              <a:avLst/>
              <a:gdLst>
                <a:gd name="T0" fmla="*/ 14 w 28"/>
                <a:gd name="T1" fmla="*/ 27 h 27"/>
                <a:gd name="T2" fmla="*/ 28 w 28"/>
                <a:gd name="T3" fmla="*/ 14 h 27"/>
                <a:gd name="T4" fmla="*/ 14 w 28"/>
                <a:gd name="T5" fmla="*/ 0 h 27"/>
                <a:gd name="T6" fmla="*/ 0 w 28"/>
                <a:gd name="T7" fmla="*/ 13 h 27"/>
                <a:gd name="T8" fmla="*/ 14 w 28"/>
                <a:gd name="T9" fmla="*/ 27 h 27"/>
              </a:gdLst>
              <a:ahLst/>
              <a:cxnLst>
                <a:cxn ang="0">
                  <a:pos x="T0" y="T1"/>
                </a:cxn>
                <a:cxn ang="0">
                  <a:pos x="T2" y="T3"/>
                </a:cxn>
                <a:cxn ang="0">
                  <a:pos x="T4" y="T5"/>
                </a:cxn>
                <a:cxn ang="0">
                  <a:pos x="T6" y="T7"/>
                </a:cxn>
                <a:cxn ang="0">
                  <a:pos x="T8" y="T9"/>
                </a:cxn>
              </a:cxnLst>
              <a:rect l="0" t="0" r="r" b="b"/>
              <a:pathLst>
                <a:path w="28" h="27">
                  <a:moveTo>
                    <a:pt x="14" y="27"/>
                  </a:moveTo>
                  <a:cubicBezTo>
                    <a:pt x="21" y="27"/>
                    <a:pt x="27" y="21"/>
                    <a:pt x="28" y="14"/>
                  </a:cubicBezTo>
                  <a:cubicBezTo>
                    <a:pt x="28" y="6"/>
                    <a:pt x="22" y="0"/>
                    <a:pt x="14" y="0"/>
                  </a:cubicBezTo>
                  <a:cubicBezTo>
                    <a:pt x="7" y="0"/>
                    <a:pt x="0" y="6"/>
                    <a:pt x="0" y="13"/>
                  </a:cubicBezTo>
                  <a:cubicBezTo>
                    <a:pt x="0" y="21"/>
                    <a:pt x="6" y="27"/>
                    <a:pt x="14" y="27"/>
                  </a:cubicBezTo>
                  <a:close/>
                </a:path>
              </a:pathLst>
            </a:custGeom>
            <a:solidFill>
              <a:srgbClr val="276B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0" name="Freeform 145"/>
            <p:cNvSpPr>
              <a:spLocks noEditPoints="1"/>
            </p:cNvSpPr>
            <p:nvPr/>
          </p:nvSpPr>
          <p:spPr bwMode="auto">
            <a:xfrm>
              <a:off x="5933" y="1154"/>
              <a:ext cx="83" cy="86"/>
            </a:xfrm>
            <a:custGeom>
              <a:avLst/>
              <a:gdLst>
                <a:gd name="T0" fmla="*/ 17 w 34"/>
                <a:gd name="T1" fmla="*/ 4 h 35"/>
                <a:gd name="T2" fmla="*/ 31 w 34"/>
                <a:gd name="T3" fmla="*/ 18 h 35"/>
                <a:gd name="T4" fmla="*/ 17 w 34"/>
                <a:gd name="T5" fmla="*/ 31 h 35"/>
                <a:gd name="T6" fmla="*/ 3 w 34"/>
                <a:gd name="T7" fmla="*/ 17 h 35"/>
                <a:gd name="T8" fmla="*/ 17 w 34"/>
                <a:gd name="T9" fmla="*/ 4 h 35"/>
                <a:gd name="T10" fmla="*/ 17 w 34"/>
                <a:gd name="T11" fmla="*/ 0 h 35"/>
                <a:gd name="T12" fmla="*/ 0 w 34"/>
                <a:gd name="T13" fmla="*/ 17 h 35"/>
                <a:gd name="T14" fmla="*/ 17 w 34"/>
                <a:gd name="T15" fmla="*/ 35 h 35"/>
                <a:gd name="T16" fmla="*/ 34 w 34"/>
                <a:gd name="T17" fmla="*/ 18 h 35"/>
                <a:gd name="T18" fmla="*/ 17 w 34"/>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5">
                  <a:moveTo>
                    <a:pt x="17" y="4"/>
                  </a:moveTo>
                  <a:cubicBezTo>
                    <a:pt x="25" y="4"/>
                    <a:pt x="31" y="10"/>
                    <a:pt x="31" y="18"/>
                  </a:cubicBezTo>
                  <a:cubicBezTo>
                    <a:pt x="30" y="25"/>
                    <a:pt x="24" y="31"/>
                    <a:pt x="17" y="31"/>
                  </a:cubicBezTo>
                  <a:cubicBezTo>
                    <a:pt x="9" y="31"/>
                    <a:pt x="3" y="25"/>
                    <a:pt x="3" y="17"/>
                  </a:cubicBezTo>
                  <a:cubicBezTo>
                    <a:pt x="3" y="10"/>
                    <a:pt x="10" y="4"/>
                    <a:pt x="17" y="4"/>
                  </a:cubicBezTo>
                  <a:moveTo>
                    <a:pt x="17" y="0"/>
                  </a:moveTo>
                  <a:cubicBezTo>
                    <a:pt x="8" y="0"/>
                    <a:pt x="0" y="8"/>
                    <a:pt x="0" y="17"/>
                  </a:cubicBezTo>
                  <a:cubicBezTo>
                    <a:pt x="0" y="27"/>
                    <a:pt x="7" y="35"/>
                    <a:pt x="17" y="35"/>
                  </a:cubicBezTo>
                  <a:cubicBezTo>
                    <a:pt x="26" y="35"/>
                    <a:pt x="34" y="27"/>
                    <a:pt x="34" y="18"/>
                  </a:cubicBezTo>
                  <a:cubicBezTo>
                    <a:pt x="34" y="8"/>
                    <a:pt x="27" y="0"/>
                    <a:pt x="17"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1" name="Freeform 146"/>
            <p:cNvSpPr/>
            <p:nvPr/>
          </p:nvSpPr>
          <p:spPr bwMode="auto">
            <a:xfrm>
              <a:off x="6486" y="1460"/>
              <a:ext cx="34" cy="34"/>
            </a:xfrm>
            <a:custGeom>
              <a:avLst/>
              <a:gdLst>
                <a:gd name="T0" fmla="*/ 7 w 14"/>
                <a:gd name="T1" fmla="*/ 0 h 14"/>
                <a:gd name="T2" fmla="*/ 0 w 14"/>
                <a:gd name="T3" fmla="*/ 7 h 14"/>
                <a:gd name="T4" fmla="*/ 7 w 14"/>
                <a:gd name="T5" fmla="*/ 14 h 14"/>
                <a:gd name="T6" fmla="*/ 14 w 14"/>
                <a:gd name="T7" fmla="*/ 7 h 14"/>
                <a:gd name="T8" fmla="*/ 7 w 14"/>
                <a:gd name="T9" fmla="*/ 0 h 14"/>
              </a:gdLst>
              <a:ahLst/>
              <a:cxnLst>
                <a:cxn ang="0">
                  <a:pos x="T0" y="T1"/>
                </a:cxn>
                <a:cxn ang="0">
                  <a:pos x="T2" y="T3"/>
                </a:cxn>
                <a:cxn ang="0">
                  <a:pos x="T4" y="T5"/>
                </a:cxn>
                <a:cxn ang="0">
                  <a:pos x="T6" y="T7"/>
                </a:cxn>
                <a:cxn ang="0">
                  <a:pos x="T8" y="T9"/>
                </a:cxn>
              </a:cxnLst>
              <a:rect l="0" t="0" r="r" b="b"/>
              <a:pathLst>
                <a:path w="14" h="14">
                  <a:moveTo>
                    <a:pt x="7" y="0"/>
                  </a:moveTo>
                  <a:cubicBezTo>
                    <a:pt x="4" y="0"/>
                    <a:pt x="1" y="3"/>
                    <a:pt x="0" y="7"/>
                  </a:cubicBezTo>
                  <a:cubicBezTo>
                    <a:pt x="0" y="11"/>
                    <a:pt x="4" y="14"/>
                    <a:pt x="7" y="14"/>
                  </a:cubicBezTo>
                  <a:cubicBezTo>
                    <a:pt x="11" y="14"/>
                    <a:pt x="14" y="11"/>
                    <a:pt x="14" y="7"/>
                  </a:cubicBezTo>
                  <a:cubicBezTo>
                    <a:pt x="14" y="3"/>
                    <a:pt x="11" y="0"/>
                    <a:pt x="7" y="0"/>
                  </a:cubicBezTo>
                  <a:close/>
                </a:path>
              </a:pathLst>
            </a:custGeom>
            <a:solidFill>
              <a:srgbClr val="276B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2" name="Freeform 147"/>
            <p:cNvSpPr>
              <a:spLocks noEditPoints="1"/>
            </p:cNvSpPr>
            <p:nvPr/>
          </p:nvSpPr>
          <p:spPr bwMode="auto">
            <a:xfrm>
              <a:off x="6478" y="1452"/>
              <a:ext cx="52" cy="52"/>
            </a:xfrm>
            <a:custGeom>
              <a:avLst/>
              <a:gdLst>
                <a:gd name="T0" fmla="*/ 10 w 21"/>
                <a:gd name="T1" fmla="*/ 3 h 21"/>
                <a:gd name="T2" fmla="*/ 17 w 21"/>
                <a:gd name="T3" fmla="*/ 10 h 21"/>
                <a:gd name="T4" fmla="*/ 10 w 21"/>
                <a:gd name="T5" fmla="*/ 17 h 21"/>
                <a:gd name="T6" fmla="*/ 3 w 21"/>
                <a:gd name="T7" fmla="*/ 10 h 21"/>
                <a:gd name="T8" fmla="*/ 10 w 21"/>
                <a:gd name="T9" fmla="*/ 3 h 21"/>
                <a:gd name="T10" fmla="*/ 10 w 21"/>
                <a:gd name="T11" fmla="*/ 0 h 21"/>
                <a:gd name="T12" fmla="*/ 0 w 21"/>
                <a:gd name="T13" fmla="*/ 10 h 21"/>
                <a:gd name="T14" fmla="*/ 10 w 21"/>
                <a:gd name="T15" fmla="*/ 21 h 21"/>
                <a:gd name="T16" fmla="*/ 21 w 21"/>
                <a:gd name="T17" fmla="*/ 10 h 21"/>
                <a:gd name="T18" fmla="*/ 10 w 21"/>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3"/>
                  </a:moveTo>
                  <a:cubicBezTo>
                    <a:pt x="14" y="3"/>
                    <a:pt x="17" y="6"/>
                    <a:pt x="17" y="10"/>
                  </a:cubicBezTo>
                  <a:cubicBezTo>
                    <a:pt x="17" y="14"/>
                    <a:pt x="14" y="17"/>
                    <a:pt x="10" y="17"/>
                  </a:cubicBezTo>
                  <a:cubicBezTo>
                    <a:pt x="7" y="17"/>
                    <a:pt x="3" y="14"/>
                    <a:pt x="3" y="10"/>
                  </a:cubicBezTo>
                  <a:cubicBezTo>
                    <a:pt x="4" y="6"/>
                    <a:pt x="7" y="3"/>
                    <a:pt x="10" y="3"/>
                  </a:cubicBezTo>
                  <a:moveTo>
                    <a:pt x="10" y="0"/>
                  </a:moveTo>
                  <a:cubicBezTo>
                    <a:pt x="5" y="0"/>
                    <a:pt x="0" y="4"/>
                    <a:pt x="0" y="10"/>
                  </a:cubicBezTo>
                  <a:cubicBezTo>
                    <a:pt x="0" y="16"/>
                    <a:pt x="4" y="21"/>
                    <a:pt x="10" y="21"/>
                  </a:cubicBezTo>
                  <a:cubicBezTo>
                    <a:pt x="16" y="21"/>
                    <a:pt x="21" y="16"/>
                    <a:pt x="21" y="10"/>
                  </a:cubicBezTo>
                  <a:cubicBezTo>
                    <a:pt x="21" y="4"/>
                    <a:pt x="16" y="0"/>
                    <a:pt x="10"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3" name="Oval 148"/>
            <p:cNvSpPr>
              <a:spLocks noChangeArrowheads="1"/>
            </p:cNvSpPr>
            <p:nvPr/>
          </p:nvSpPr>
          <p:spPr bwMode="auto">
            <a:xfrm>
              <a:off x="6233" y="407"/>
              <a:ext cx="36" cy="37"/>
            </a:xfrm>
            <a:prstGeom prst="ellipse">
              <a:avLst/>
            </a:pr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4" name="Freeform 149"/>
            <p:cNvSpPr>
              <a:spLocks noEditPoints="1"/>
            </p:cNvSpPr>
            <p:nvPr/>
          </p:nvSpPr>
          <p:spPr bwMode="auto">
            <a:xfrm>
              <a:off x="6223" y="397"/>
              <a:ext cx="56" cy="57"/>
            </a:xfrm>
            <a:custGeom>
              <a:avLst/>
              <a:gdLst>
                <a:gd name="T0" fmla="*/ 12 w 23"/>
                <a:gd name="T1" fmla="*/ 4 h 23"/>
                <a:gd name="T2" fmla="*/ 19 w 23"/>
                <a:gd name="T3" fmla="*/ 12 h 23"/>
                <a:gd name="T4" fmla="*/ 12 w 23"/>
                <a:gd name="T5" fmla="*/ 19 h 23"/>
                <a:gd name="T6" fmla="*/ 4 w 23"/>
                <a:gd name="T7" fmla="*/ 12 h 23"/>
                <a:gd name="T8" fmla="*/ 12 w 23"/>
                <a:gd name="T9" fmla="*/ 4 h 23"/>
                <a:gd name="T10" fmla="*/ 12 w 23"/>
                <a:gd name="T11" fmla="*/ 0 h 23"/>
                <a:gd name="T12" fmla="*/ 0 w 23"/>
                <a:gd name="T13" fmla="*/ 12 h 23"/>
                <a:gd name="T14" fmla="*/ 12 w 23"/>
                <a:gd name="T15" fmla="*/ 23 h 23"/>
                <a:gd name="T16" fmla="*/ 23 w 23"/>
                <a:gd name="T17" fmla="*/ 12 h 23"/>
                <a:gd name="T18" fmla="*/ 12 w 23"/>
                <a:gd name="T1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4"/>
                  </a:moveTo>
                  <a:cubicBezTo>
                    <a:pt x="16" y="4"/>
                    <a:pt x="19" y="7"/>
                    <a:pt x="19" y="12"/>
                  </a:cubicBezTo>
                  <a:cubicBezTo>
                    <a:pt x="19" y="16"/>
                    <a:pt x="16" y="19"/>
                    <a:pt x="12" y="19"/>
                  </a:cubicBezTo>
                  <a:cubicBezTo>
                    <a:pt x="7" y="19"/>
                    <a:pt x="4" y="16"/>
                    <a:pt x="4" y="12"/>
                  </a:cubicBezTo>
                  <a:cubicBezTo>
                    <a:pt x="4" y="7"/>
                    <a:pt x="7" y="4"/>
                    <a:pt x="12" y="4"/>
                  </a:cubicBezTo>
                  <a:moveTo>
                    <a:pt x="12" y="0"/>
                  </a:moveTo>
                  <a:cubicBezTo>
                    <a:pt x="5" y="0"/>
                    <a:pt x="0" y="5"/>
                    <a:pt x="0" y="12"/>
                  </a:cubicBezTo>
                  <a:cubicBezTo>
                    <a:pt x="0" y="18"/>
                    <a:pt x="5" y="23"/>
                    <a:pt x="12" y="23"/>
                  </a:cubicBezTo>
                  <a:cubicBezTo>
                    <a:pt x="18" y="23"/>
                    <a:pt x="23" y="18"/>
                    <a:pt x="23" y="12"/>
                  </a:cubicBezTo>
                  <a:cubicBezTo>
                    <a:pt x="23" y="5"/>
                    <a:pt x="18" y="0"/>
                    <a:pt x="12"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5" name="Oval 150"/>
            <p:cNvSpPr>
              <a:spLocks noChangeArrowheads="1"/>
            </p:cNvSpPr>
            <p:nvPr/>
          </p:nvSpPr>
          <p:spPr bwMode="auto">
            <a:xfrm>
              <a:off x="7329" y="4039"/>
              <a:ext cx="35" cy="35"/>
            </a:xfrm>
            <a:prstGeom prst="ellipse">
              <a:avLst/>
            </a:pr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6" name="Freeform 151"/>
            <p:cNvSpPr>
              <a:spLocks noEditPoints="1"/>
            </p:cNvSpPr>
            <p:nvPr/>
          </p:nvSpPr>
          <p:spPr bwMode="auto">
            <a:xfrm>
              <a:off x="7319" y="4029"/>
              <a:ext cx="54" cy="54"/>
            </a:xfrm>
            <a:custGeom>
              <a:avLst/>
              <a:gdLst>
                <a:gd name="T0" fmla="*/ 11 w 22"/>
                <a:gd name="T1" fmla="*/ 4 h 22"/>
                <a:gd name="T2" fmla="*/ 18 w 22"/>
                <a:gd name="T3" fmla="*/ 11 h 22"/>
                <a:gd name="T4" fmla="*/ 11 w 22"/>
                <a:gd name="T5" fmla="*/ 18 h 22"/>
                <a:gd name="T6" fmla="*/ 4 w 22"/>
                <a:gd name="T7" fmla="*/ 11 h 22"/>
                <a:gd name="T8" fmla="*/ 11 w 22"/>
                <a:gd name="T9" fmla="*/ 4 h 22"/>
                <a:gd name="T10" fmla="*/ 11 w 22"/>
                <a:gd name="T11" fmla="*/ 0 h 22"/>
                <a:gd name="T12" fmla="*/ 0 w 22"/>
                <a:gd name="T13" fmla="*/ 11 h 22"/>
                <a:gd name="T14" fmla="*/ 11 w 22"/>
                <a:gd name="T15" fmla="*/ 22 h 22"/>
                <a:gd name="T16" fmla="*/ 22 w 22"/>
                <a:gd name="T17" fmla="*/ 11 h 22"/>
                <a:gd name="T18" fmla="*/ 11 w 22"/>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4"/>
                  </a:moveTo>
                  <a:cubicBezTo>
                    <a:pt x="15" y="4"/>
                    <a:pt x="18" y="7"/>
                    <a:pt x="18" y="11"/>
                  </a:cubicBezTo>
                  <a:cubicBezTo>
                    <a:pt x="18" y="15"/>
                    <a:pt x="15" y="18"/>
                    <a:pt x="11" y="18"/>
                  </a:cubicBezTo>
                  <a:cubicBezTo>
                    <a:pt x="7" y="18"/>
                    <a:pt x="4" y="15"/>
                    <a:pt x="4" y="11"/>
                  </a:cubicBezTo>
                  <a:cubicBezTo>
                    <a:pt x="4" y="7"/>
                    <a:pt x="7" y="4"/>
                    <a:pt x="11" y="4"/>
                  </a:cubicBezTo>
                  <a:moveTo>
                    <a:pt x="11" y="0"/>
                  </a:moveTo>
                  <a:cubicBezTo>
                    <a:pt x="5" y="0"/>
                    <a:pt x="0" y="5"/>
                    <a:pt x="0" y="11"/>
                  </a:cubicBezTo>
                  <a:cubicBezTo>
                    <a:pt x="0" y="17"/>
                    <a:pt x="5" y="22"/>
                    <a:pt x="11" y="22"/>
                  </a:cubicBezTo>
                  <a:cubicBezTo>
                    <a:pt x="17" y="22"/>
                    <a:pt x="22" y="17"/>
                    <a:pt x="22" y="11"/>
                  </a:cubicBezTo>
                  <a:cubicBezTo>
                    <a:pt x="22" y="5"/>
                    <a:pt x="17" y="0"/>
                    <a:pt x="11"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7" name="Oval 152"/>
            <p:cNvSpPr>
              <a:spLocks noChangeArrowheads="1"/>
            </p:cNvSpPr>
            <p:nvPr/>
          </p:nvSpPr>
          <p:spPr bwMode="auto">
            <a:xfrm>
              <a:off x="7563" y="3262"/>
              <a:ext cx="44" cy="45"/>
            </a:xfrm>
            <a:prstGeom prst="ellipse">
              <a:avLst/>
            </a:pr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8" name="Freeform 153"/>
            <p:cNvSpPr>
              <a:spLocks noEditPoints="1"/>
            </p:cNvSpPr>
            <p:nvPr/>
          </p:nvSpPr>
          <p:spPr bwMode="auto">
            <a:xfrm>
              <a:off x="7553" y="3252"/>
              <a:ext cx="64" cy="65"/>
            </a:xfrm>
            <a:custGeom>
              <a:avLst/>
              <a:gdLst>
                <a:gd name="T0" fmla="*/ 13 w 26"/>
                <a:gd name="T1" fmla="*/ 4 h 26"/>
                <a:gd name="T2" fmla="*/ 22 w 26"/>
                <a:gd name="T3" fmla="*/ 13 h 26"/>
                <a:gd name="T4" fmla="*/ 13 w 26"/>
                <a:gd name="T5" fmla="*/ 22 h 26"/>
                <a:gd name="T6" fmla="*/ 4 w 26"/>
                <a:gd name="T7" fmla="*/ 13 h 26"/>
                <a:gd name="T8" fmla="*/ 13 w 26"/>
                <a:gd name="T9" fmla="*/ 4 h 26"/>
                <a:gd name="T10" fmla="*/ 13 w 26"/>
                <a:gd name="T11" fmla="*/ 0 h 26"/>
                <a:gd name="T12" fmla="*/ 0 w 26"/>
                <a:gd name="T13" fmla="*/ 13 h 26"/>
                <a:gd name="T14" fmla="*/ 13 w 26"/>
                <a:gd name="T15" fmla="*/ 26 h 26"/>
                <a:gd name="T16" fmla="*/ 26 w 26"/>
                <a:gd name="T17" fmla="*/ 13 h 26"/>
                <a:gd name="T18" fmla="*/ 13 w 26"/>
                <a:gd name="T1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6">
                  <a:moveTo>
                    <a:pt x="13" y="4"/>
                  </a:moveTo>
                  <a:cubicBezTo>
                    <a:pt x="18" y="4"/>
                    <a:pt x="22" y="8"/>
                    <a:pt x="22" y="13"/>
                  </a:cubicBezTo>
                  <a:cubicBezTo>
                    <a:pt x="22" y="18"/>
                    <a:pt x="18" y="22"/>
                    <a:pt x="13" y="22"/>
                  </a:cubicBezTo>
                  <a:cubicBezTo>
                    <a:pt x="8" y="22"/>
                    <a:pt x="4" y="18"/>
                    <a:pt x="4" y="13"/>
                  </a:cubicBezTo>
                  <a:cubicBezTo>
                    <a:pt x="4" y="8"/>
                    <a:pt x="8" y="4"/>
                    <a:pt x="13" y="4"/>
                  </a:cubicBezTo>
                  <a:moveTo>
                    <a:pt x="13" y="0"/>
                  </a:moveTo>
                  <a:cubicBezTo>
                    <a:pt x="6" y="0"/>
                    <a:pt x="0" y="6"/>
                    <a:pt x="0" y="13"/>
                  </a:cubicBezTo>
                  <a:cubicBezTo>
                    <a:pt x="0" y="20"/>
                    <a:pt x="6" y="26"/>
                    <a:pt x="13" y="26"/>
                  </a:cubicBezTo>
                  <a:cubicBezTo>
                    <a:pt x="20" y="26"/>
                    <a:pt x="26" y="20"/>
                    <a:pt x="26" y="13"/>
                  </a:cubicBezTo>
                  <a:cubicBezTo>
                    <a:pt x="26" y="6"/>
                    <a:pt x="20" y="0"/>
                    <a:pt x="13"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childTnLst>
                                </p:cTn>
                              </p:par>
                            </p:childTnLst>
                          </p:cTn>
                        </p:par>
                        <p:par>
                          <p:cTn id="8" fill="hold">
                            <p:stCondLst>
                              <p:cond delay="1000"/>
                            </p:stCondLst>
                            <p:childTnLst>
                              <p:par>
                                <p:cTn id="9" presetID="53" presetClass="entr" presetSubtype="528" fill="hold" grpId="0" nodeType="afterEffect">
                                  <p:stCondLst>
                                    <p:cond delay="0"/>
                                  </p:stCondLst>
                                  <p:childTnLst>
                                    <p:set>
                                      <p:cBhvr>
                                        <p:cTn id="10" dur="1" fill="hold">
                                          <p:stCondLst>
                                            <p:cond delay="0"/>
                                          </p:stCondLst>
                                        </p:cTn>
                                        <p:tgtEl>
                                          <p:spTgt spid="215"/>
                                        </p:tgtEl>
                                        <p:attrNameLst>
                                          <p:attrName>style.visibility</p:attrName>
                                        </p:attrNameLst>
                                      </p:cBhvr>
                                      <p:to>
                                        <p:strVal val="visible"/>
                                      </p:to>
                                    </p:set>
                                    <p:anim calcmode="lin" valueType="num">
                                      <p:cBhvr>
                                        <p:cTn id="11" dur="1000" fill="hold"/>
                                        <p:tgtEl>
                                          <p:spTgt spid="215"/>
                                        </p:tgtEl>
                                        <p:attrNameLst>
                                          <p:attrName>ppt_w</p:attrName>
                                        </p:attrNameLst>
                                      </p:cBhvr>
                                      <p:tavLst>
                                        <p:tav tm="0">
                                          <p:val>
                                            <p:fltVal val="0"/>
                                          </p:val>
                                        </p:tav>
                                        <p:tav tm="100000">
                                          <p:val>
                                            <p:strVal val="#ppt_w"/>
                                          </p:val>
                                        </p:tav>
                                      </p:tavLst>
                                    </p:anim>
                                    <p:anim calcmode="lin" valueType="num">
                                      <p:cBhvr>
                                        <p:cTn id="12" dur="1000" fill="hold"/>
                                        <p:tgtEl>
                                          <p:spTgt spid="215"/>
                                        </p:tgtEl>
                                        <p:attrNameLst>
                                          <p:attrName>ppt_h</p:attrName>
                                        </p:attrNameLst>
                                      </p:cBhvr>
                                      <p:tavLst>
                                        <p:tav tm="0">
                                          <p:val>
                                            <p:fltVal val="0"/>
                                          </p:val>
                                        </p:tav>
                                        <p:tav tm="100000">
                                          <p:val>
                                            <p:strVal val="#ppt_h"/>
                                          </p:val>
                                        </p:tav>
                                      </p:tavLst>
                                    </p:anim>
                                    <p:animEffect transition="in" filter="fade">
                                      <p:cBhvr>
                                        <p:cTn id="13" dur="1000"/>
                                        <p:tgtEl>
                                          <p:spTgt spid="215"/>
                                        </p:tgtEl>
                                      </p:cBhvr>
                                    </p:animEffect>
                                    <p:anim calcmode="lin" valueType="num">
                                      <p:cBhvr>
                                        <p:cTn id="14" dur="1000" fill="hold"/>
                                        <p:tgtEl>
                                          <p:spTgt spid="215"/>
                                        </p:tgtEl>
                                        <p:attrNameLst>
                                          <p:attrName>ppt_x</p:attrName>
                                        </p:attrNameLst>
                                      </p:cBhvr>
                                      <p:tavLst>
                                        <p:tav tm="0">
                                          <p:val>
                                            <p:fltVal val="0.5"/>
                                          </p:val>
                                        </p:tav>
                                        <p:tav tm="100000">
                                          <p:val>
                                            <p:strVal val="#ppt_x"/>
                                          </p:val>
                                        </p:tav>
                                      </p:tavLst>
                                    </p:anim>
                                    <p:anim calcmode="lin" valueType="num">
                                      <p:cBhvr>
                                        <p:cTn id="15" dur="1000" fill="hold"/>
                                        <p:tgtEl>
                                          <p:spTgt spid="215"/>
                                        </p:tgtEl>
                                        <p:attrNameLst>
                                          <p:attrName>ppt_y</p:attrName>
                                        </p:attrNameLst>
                                      </p:cBhvr>
                                      <p:tavLst>
                                        <p:tav tm="0">
                                          <p:val>
                                            <p:fltVal val="0.5"/>
                                          </p:val>
                                        </p:tav>
                                        <p:tav tm="100000">
                                          <p:val>
                                            <p:strVal val="#ppt_y"/>
                                          </p:val>
                                        </p:tav>
                                      </p:tavLst>
                                    </p:anim>
                                  </p:childTnLst>
                                </p:cTn>
                              </p:par>
                              <p:par>
                                <p:cTn id="16" presetID="56" presetClass="entr" presetSubtype="0" fill="hold" grpId="0" nodeType="withEffect">
                                  <p:stCondLst>
                                    <p:cond delay="500"/>
                                  </p:stCondLst>
                                  <p:iterate type="lt">
                                    <p:tmPct val="4000"/>
                                  </p:iterate>
                                  <p:childTnLst>
                                    <p:set>
                                      <p:cBhvr>
                                        <p:cTn id="17" dur="1" fill="hold">
                                          <p:stCondLst>
                                            <p:cond delay="0"/>
                                          </p:stCondLst>
                                        </p:cTn>
                                        <p:tgtEl>
                                          <p:spTgt spid="218"/>
                                        </p:tgtEl>
                                        <p:attrNameLst>
                                          <p:attrName>style.visibility</p:attrName>
                                        </p:attrNameLst>
                                      </p:cBhvr>
                                      <p:to>
                                        <p:strVal val="visible"/>
                                      </p:to>
                                    </p:set>
                                    <p:anim by="(-#ppt_w*2)" calcmode="lin" valueType="num">
                                      <p:cBhvr rctx="PPT">
                                        <p:cTn id="18" dur="250" autoRev="1" fill="hold">
                                          <p:stCondLst>
                                            <p:cond delay="0"/>
                                          </p:stCondLst>
                                        </p:cTn>
                                        <p:tgtEl>
                                          <p:spTgt spid="218"/>
                                        </p:tgtEl>
                                        <p:attrNameLst>
                                          <p:attrName>ppt_w</p:attrName>
                                        </p:attrNameLst>
                                      </p:cBhvr>
                                    </p:anim>
                                    <p:anim by="(#ppt_w*0.50)" calcmode="lin" valueType="num">
                                      <p:cBhvr>
                                        <p:cTn id="19" dur="250" decel="50000" autoRev="1" fill="hold">
                                          <p:stCondLst>
                                            <p:cond delay="0"/>
                                          </p:stCondLst>
                                        </p:cTn>
                                        <p:tgtEl>
                                          <p:spTgt spid="218"/>
                                        </p:tgtEl>
                                        <p:attrNameLst>
                                          <p:attrName>ppt_x</p:attrName>
                                        </p:attrNameLst>
                                      </p:cBhvr>
                                    </p:anim>
                                    <p:anim from="(-#ppt_h/2)" to="(#ppt_y)" calcmode="lin" valueType="num">
                                      <p:cBhvr>
                                        <p:cTn id="20" dur="500" fill="hold">
                                          <p:stCondLst>
                                            <p:cond delay="0"/>
                                          </p:stCondLst>
                                        </p:cTn>
                                        <p:tgtEl>
                                          <p:spTgt spid="218"/>
                                        </p:tgtEl>
                                        <p:attrNameLst>
                                          <p:attrName>ppt_y</p:attrName>
                                        </p:attrNameLst>
                                      </p:cBhvr>
                                    </p:anim>
                                    <p:animRot by="21600000">
                                      <p:cBhvr>
                                        <p:cTn id="21" dur="500" fill="hold">
                                          <p:stCondLst>
                                            <p:cond delay="0"/>
                                          </p:stCondLst>
                                        </p:cTn>
                                        <p:tgtEl>
                                          <p:spTgt spid="218"/>
                                        </p:tgtEl>
                                        <p:attrNameLst>
                                          <p:attrName>r</p:attrName>
                                        </p:attrNameLst>
                                      </p:cBhvr>
                                    </p:animRot>
                                  </p:childTnLst>
                                </p:cTn>
                              </p:par>
                            </p:childTnLst>
                          </p:cTn>
                        </p:par>
                        <p:par>
                          <p:cTn id="22" fill="hold">
                            <p:stCondLst>
                              <p:cond delay="1639"/>
                            </p:stCondLst>
                            <p:childTnLst>
                              <p:par>
                                <p:cTn id="23" presetID="2" presetClass="entr" presetSubtype="2" decel="88000" fill="hold" grpId="0" nodeType="afterEffect">
                                  <p:stCondLst>
                                    <p:cond delay="0"/>
                                  </p:stCondLst>
                                  <p:iterate type="lt">
                                    <p:tmPct val="10000"/>
                                  </p:iterate>
                                  <p:childTnLst>
                                    <p:set>
                                      <p:cBhvr>
                                        <p:cTn id="24" dur="1" fill="hold">
                                          <p:stCondLst>
                                            <p:cond delay="0"/>
                                          </p:stCondLst>
                                        </p:cTn>
                                        <p:tgtEl>
                                          <p:spTgt spid="228"/>
                                        </p:tgtEl>
                                        <p:attrNameLst>
                                          <p:attrName>style.visibility</p:attrName>
                                        </p:attrNameLst>
                                      </p:cBhvr>
                                      <p:to>
                                        <p:strVal val="visible"/>
                                      </p:to>
                                    </p:set>
                                    <p:anim calcmode="lin" valueType="num">
                                      <p:cBhvr additive="base">
                                        <p:cTn id="25" dur="750" fill="hold"/>
                                        <p:tgtEl>
                                          <p:spTgt spid="228"/>
                                        </p:tgtEl>
                                        <p:attrNameLst>
                                          <p:attrName>ppt_x</p:attrName>
                                        </p:attrNameLst>
                                      </p:cBhvr>
                                      <p:tavLst>
                                        <p:tav tm="0">
                                          <p:val>
                                            <p:strVal val="1+#ppt_w/2"/>
                                          </p:val>
                                        </p:tav>
                                        <p:tav tm="100000">
                                          <p:val>
                                            <p:strVal val="#ppt_x"/>
                                          </p:val>
                                        </p:tav>
                                      </p:tavLst>
                                    </p:anim>
                                    <p:anim calcmode="lin" valueType="num">
                                      <p:cBhvr additive="base">
                                        <p:cTn id="26" dur="750" fill="hold"/>
                                        <p:tgtEl>
                                          <p:spTgt spid="228"/>
                                        </p:tgtEl>
                                        <p:attrNameLst>
                                          <p:attrName>ppt_y</p:attrName>
                                        </p:attrNameLst>
                                      </p:cBhvr>
                                      <p:tavLst>
                                        <p:tav tm="0">
                                          <p:val>
                                            <p:strVal val="#ppt_y"/>
                                          </p:val>
                                        </p:tav>
                                        <p:tav tm="100000">
                                          <p:val>
                                            <p:strVal val="#ppt_y"/>
                                          </p:val>
                                        </p:tav>
                                      </p:tavLst>
                                    </p:anim>
                                  </p:childTnLst>
                                </p:cTn>
                              </p:par>
                            </p:childTnLst>
                          </p:cTn>
                        </p:par>
                        <p:par>
                          <p:cTn id="27" fill="hold">
                            <p:stCondLst>
                              <p:cond delay="2840"/>
                            </p:stCondLst>
                            <p:childTnLst>
                              <p:par>
                                <p:cTn id="28" presetID="18" presetClass="entr" presetSubtype="12" fill="hold" grpId="0" nodeType="afterEffect">
                                  <p:stCondLst>
                                    <p:cond delay="0"/>
                                  </p:stCondLst>
                                  <p:iterate type="lt">
                                    <p:tmPct val="1468"/>
                                  </p:iterate>
                                  <p:childTnLst>
                                    <p:set>
                                      <p:cBhvr>
                                        <p:cTn id="29" dur="1" fill="hold">
                                          <p:stCondLst>
                                            <p:cond delay="0"/>
                                          </p:stCondLst>
                                        </p:cTn>
                                        <p:tgtEl>
                                          <p:spTgt spid="221"/>
                                        </p:tgtEl>
                                        <p:attrNameLst>
                                          <p:attrName>style.visibility</p:attrName>
                                        </p:attrNameLst>
                                      </p:cBhvr>
                                      <p:to>
                                        <p:strVal val="visible"/>
                                      </p:to>
                                    </p:set>
                                    <p:animEffect transition="in" filter="strips(downLeft)">
                                      <p:cBhvr>
                                        <p:cTn id="30" dur="500"/>
                                        <p:tgtEl>
                                          <p:spTgt spid="221"/>
                                        </p:tgtEl>
                                      </p:cBhvr>
                                    </p:animEffect>
                                  </p:childTnLst>
                                </p:cTn>
                              </p:par>
                            </p:childTnLst>
                          </p:cTn>
                        </p:par>
                        <p:par>
                          <p:cTn id="31" fill="hold">
                            <p:stCondLst>
                              <p:cond delay="4286"/>
                            </p:stCondLst>
                            <p:childTnLst>
                              <p:par>
                                <p:cTn id="32" presetID="50" presetClass="entr" presetSubtype="0" decel="100000" fill="hold" nodeType="afterEffect">
                                  <p:stCondLst>
                                    <p:cond delay="0"/>
                                  </p:stCondLst>
                                  <p:childTnLst>
                                    <p:set>
                                      <p:cBhvr>
                                        <p:cTn id="33" dur="1" fill="hold">
                                          <p:stCondLst>
                                            <p:cond delay="0"/>
                                          </p:stCondLst>
                                        </p:cTn>
                                        <p:tgtEl>
                                          <p:spTgt spid="229"/>
                                        </p:tgtEl>
                                        <p:attrNameLst>
                                          <p:attrName>style.visibility</p:attrName>
                                        </p:attrNameLst>
                                      </p:cBhvr>
                                      <p:to>
                                        <p:strVal val="visible"/>
                                      </p:to>
                                    </p:set>
                                    <p:anim calcmode="lin" valueType="num">
                                      <p:cBhvr>
                                        <p:cTn id="34" dur="1000" fill="hold"/>
                                        <p:tgtEl>
                                          <p:spTgt spid="229"/>
                                        </p:tgtEl>
                                        <p:attrNameLst>
                                          <p:attrName>ppt_w</p:attrName>
                                        </p:attrNameLst>
                                      </p:cBhvr>
                                      <p:tavLst>
                                        <p:tav tm="0">
                                          <p:val>
                                            <p:strVal val="#ppt_w+.3"/>
                                          </p:val>
                                        </p:tav>
                                        <p:tav tm="100000">
                                          <p:val>
                                            <p:strVal val="#ppt_w"/>
                                          </p:val>
                                        </p:tav>
                                      </p:tavLst>
                                    </p:anim>
                                    <p:anim calcmode="lin" valueType="num">
                                      <p:cBhvr>
                                        <p:cTn id="35" dur="1000" fill="hold"/>
                                        <p:tgtEl>
                                          <p:spTgt spid="229"/>
                                        </p:tgtEl>
                                        <p:attrNameLst>
                                          <p:attrName>ppt_h</p:attrName>
                                        </p:attrNameLst>
                                      </p:cBhvr>
                                      <p:tavLst>
                                        <p:tav tm="0">
                                          <p:val>
                                            <p:strVal val="#ppt_h"/>
                                          </p:val>
                                        </p:tav>
                                        <p:tav tm="100000">
                                          <p:val>
                                            <p:strVal val="#ppt_h"/>
                                          </p:val>
                                        </p:tav>
                                      </p:tavLst>
                                    </p:anim>
                                    <p:animEffect transition="in" filter="fade">
                                      <p:cBhvr>
                                        <p:cTn id="36" dur="1000"/>
                                        <p:tgtEl>
                                          <p:spTgt spid="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 grpId="0"/>
      <p:bldP spid="218" grpId="0"/>
      <p:bldP spid="221" grpId="0"/>
      <p:bldP spid="228" grpId="0"/>
    </p:bldLst>
  </p:timing>
</p:sld>
</file>

<file path=ppt/tags/tag1.xml><?xml version="1.0" encoding="utf-8"?>
<p:tagLst xmlns:p="http://schemas.openxmlformats.org/presentationml/2006/main">
  <p:tag name="ISPRING_PRESENTATION_TITLE" val="极简风商业计划书"/>
  <p:tag name="commondata" val="eyJoZGlkIjoiYTQ3YTc2YjBlNWRhYjQ0NTA0MDBkN2E0YWM4YTZjZGMifQ=="/>
</p:tagLst>
</file>

<file path=ppt/theme/theme1.xml><?xml version="1.0" encoding="utf-8"?>
<a:theme xmlns:a="http://schemas.openxmlformats.org/drawingml/2006/main" name="www.pptying.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yk0qo1ic">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Herries">
    <a:dk1>
      <a:sysClr val="windowText" lastClr="000000"/>
    </a:dk1>
    <a:lt1>
      <a:sysClr val="window" lastClr="FFFFFF"/>
    </a:lt1>
    <a:dk2>
      <a:srgbClr val="44546A"/>
    </a:dk2>
    <a:lt2>
      <a:srgbClr val="E7E6E6"/>
    </a:lt2>
    <a:accent1>
      <a:srgbClr val="F64747"/>
    </a:accent1>
    <a:accent2>
      <a:srgbClr val="41C380"/>
    </a:accent2>
    <a:accent3>
      <a:srgbClr val="A5A5A5"/>
    </a:accent3>
    <a:accent4>
      <a:srgbClr val="FFC000"/>
    </a:accent4>
    <a:accent5>
      <a:srgbClr val="4472C4"/>
    </a:accent5>
    <a:accent6>
      <a:srgbClr val="70AD47"/>
    </a:accent6>
    <a:hlink>
      <a:srgbClr val="0563C1"/>
    </a:hlink>
    <a:folHlink>
      <a:srgbClr val="954F72"/>
    </a:folHlink>
  </a:clrScheme>
  <a:fontScheme name="Duka">
    <a:majorFont>
      <a:latin typeface="Montserrat"/>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6577</Words>
  <Application>WPS 演示</Application>
  <PresentationFormat>宽屏</PresentationFormat>
  <Paragraphs>628</Paragraphs>
  <Slides>27</Slides>
  <Notes>27</Notes>
  <HiddenSlides>0</HiddenSlides>
  <MMClips>0</MMClips>
  <ScaleCrop>false</ScaleCrop>
  <HeadingPairs>
    <vt:vector size="6" baseType="variant">
      <vt:variant>
        <vt:lpstr>已用的字体</vt:lpstr>
      </vt:variant>
      <vt:variant>
        <vt:i4>20</vt:i4>
      </vt:variant>
      <vt:variant>
        <vt:lpstr>主题</vt:lpstr>
      </vt:variant>
      <vt:variant>
        <vt:i4>2</vt:i4>
      </vt:variant>
      <vt:variant>
        <vt:lpstr>幻灯片标题</vt:lpstr>
      </vt:variant>
      <vt:variant>
        <vt:i4>27</vt:i4>
      </vt:variant>
    </vt:vector>
  </HeadingPairs>
  <TitlesOfParts>
    <vt:vector size="49" baseType="lpstr">
      <vt:lpstr>Arial</vt:lpstr>
      <vt:lpstr>宋体</vt:lpstr>
      <vt:lpstr>Wingdings</vt:lpstr>
      <vt:lpstr>Perpetua Titling MT</vt:lpstr>
      <vt:lpstr>PMingLiU-ExtB</vt:lpstr>
      <vt:lpstr>方正粗黑宋简体</vt:lpstr>
      <vt:lpstr>Aa细黑</vt:lpstr>
      <vt:lpstr>黑体</vt:lpstr>
      <vt:lpstr>Gill Sans</vt:lpstr>
      <vt:lpstr>微软雅黑</vt:lpstr>
      <vt:lpstr>Arial Unicode MS</vt:lpstr>
      <vt:lpstr>等线</vt:lpstr>
      <vt:lpstr>Source Sans Pro ExtraLight</vt:lpstr>
      <vt:lpstr>Meiryo</vt:lpstr>
      <vt:lpstr>Yu Gothic UI</vt:lpstr>
      <vt:lpstr>Arial Narrow</vt:lpstr>
      <vt:lpstr>Calibri</vt:lpstr>
      <vt:lpstr>Calibri Light</vt:lpstr>
      <vt:lpstr>Segoe Print</vt:lpstr>
      <vt:lpstr>Open Sans</vt:lpstr>
      <vt:lpstr>www.pptying.com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creator>优品PPT</dc:creator>
  <dc:subject>https://www.ypppt.com/</dc:subject>
  <cp:lastModifiedBy>Years later</cp:lastModifiedBy>
  <cp:revision>285</cp:revision>
  <dcterms:created xsi:type="dcterms:W3CDTF">2018-04-19T08:58:00Z</dcterms:created>
  <dcterms:modified xsi:type="dcterms:W3CDTF">2024-05-05T19:24:07Z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D697EBE1D7C443CBA0C3D8303DD02BF5_13</vt:lpwstr>
  </property>
  <property fmtid="{D5CDD505-2E9C-101B-9397-08002B2CF9AE}" pid="3" name="KSOProductBuildVer">
    <vt:lpwstr>2052-12.1.0.16417</vt:lpwstr>
  </property>
</Properties>
</file>